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5.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6.xml" ContentType="application/vnd.openxmlformats-officedocument.presentationml.notesSlide+xml"/>
  <Override PartName="/ppt/ink/ink42.xml" ContentType="application/inkml+xml"/>
  <Override PartName="/ppt/notesSlides/notesSlide7.xml" ContentType="application/vnd.openxmlformats-officedocument.presentationml.notesSlide+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notesSlides/notesSlide8.xml" ContentType="application/vnd.openxmlformats-officedocument.presentationml.notesSlide+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notesSlides/notesSlide9.xml" ContentType="application/vnd.openxmlformats-officedocument.presentationml.notesSlide+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notesSlides/notesSlide10.xml" ContentType="application/vnd.openxmlformats-officedocument.presentationml.notesSlide+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notesSlides/notesSlide11.xml" ContentType="application/vnd.openxmlformats-officedocument.presentationml.notesSlide+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notesSlides/notesSlide12.xml" ContentType="application/vnd.openxmlformats-officedocument.presentationml.notesSlide+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notesSlides/notesSlide13.xml" ContentType="application/vnd.openxmlformats-officedocument.presentationml.notesSlide+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notesSlides/notesSlide16.xml" ContentType="application/vnd.openxmlformats-officedocument.presentationml.notesSlide+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notesSlides/notesSlide17.xml" ContentType="application/vnd.openxmlformats-officedocument.presentationml.notesSlide+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1372" r:id="rId2"/>
    <p:sldId id="257" r:id="rId3"/>
    <p:sldId id="485" r:id="rId4"/>
    <p:sldId id="486" r:id="rId5"/>
    <p:sldId id="1201" r:id="rId6"/>
    <p:sldId id="310" r:id="rId7"/>
    <p:sldId id="379" r:id="rId8"/>
    <p:sldId id="348" r:id="rId9"/>
    <p:sldId id="327" r:id="rId10"/>
    <p:sldId id="328" r:id="rId11"/>
    <p:sldId id="329" r:id="rId12"/>
    <p:sldId id="330" r:id="rId13"/>
    <p:sldId id="326" r:id="rId14"/>
    <p:sldId id="312" r:id="rId15"/>
    <p:sldId id="389" r:id="rId16"/>
    <p:sldId id="366" r:id="rId17"/>
    <p:sldId id="375" r:id="rId18"/>
    <p:sldId id="368" r:id="rId19"/>
    <p:sldId id="369" r:id="rId20"/>
    <p:sldId id="370" r:id="rId21"/>
    <p:sldId id="376" r:id="rId22"/>
    <p:sldId id="972" r:id="rId23"/>
    <p:sldId id="1370" r:id="rId24"/>
    <p:sldId id="1527" r:id="rId25"/>
  </p:sldIdLst>
  <p:sldSz cx="12192000" cy="6858000"/>
  <p:notesSz cx="6865938" cy="999807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8" autoAdjust="0"/>
    <p:restoredTop sz="94660"/>
  </p:normalViewPr>
  <p:slideViewPr>
    <p:cSldViewPr snapToGrid="0">
      <p:cViewPr varScale="1">
        <p:scale>
          <a:sx n="113" d="100"/>
          <a:sy n="113" d="100"/>
        </p:scale>
        <p:origin x="22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28:15.106"/>
    </inkml:context>
    <inkml:brush xml:id="br0">
      <inkml:brushProperty name="width" value="0.025" units="cm"/>
      <inkml:brushProperty name="height" value="0.025" units="cm"/>
    </inkml:brush>
  </inkml:definitions>
  <inkml:trace contextRef="#ctx0" brushRef="#br0">0 124 4773,'0'0'12764,"10"1"-11761,152 18 2672,82 6-2006,530-54-678,-297 1 842,380 17-733,92-4-1068,-931 14-32,1552-39 122,-822 48-11,291-3-19,-232-1 1296,-805-3-1496,-1-1-1,1 0 0,-1 0 1,0 0-1,1-1 1,-1 1-1,1 0 0,-1 0 1,1-1-1,-1 1 1,0-1-1,1 1 0,-1-1 1,0 0-1,1 0 1,-1 1-1,0-1 0,0 0 1,0 0-1,0 0 1,2-1-1,-3 1-161,0 0 0,0-1 0,0 1 0,0 0 0,0 0 1,0 0-1,0 0 0,0 0 0,0 0 0,0 0 0,-1 0 0,1 0 0,0 0 0,-1 0 0,1 0 0,-1 0 0,1 0 0,-1 0 1,1 0-1,-1 0 0,0 0 0,0 0 0,1 0 0,-1 1 0,0-1 0,0 0 0,0 1 0,0-1 0,0 1 0,-1-2 0,-30-18-10326</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28.358"/>
    </inkml:context>
    <inkml:brush xml:id="br0">
      <inkml:brushProperty name="width" value="0.025" units="cm"/>
      <inkml:brushProperty name="height" value="0.025" units="cm"/>
    </inkml:brush>
  </inkml:definitions>
  <inkml:trace contextRef="#ctx0" brushRef="#br0">96 80 2851,'-9'-1'2605,"5"0"-2313,0 0 1,-1 1 0,1-2-1,0 1 1,0 0 0,0-1-1,0 0 1,0 0-1,0 0 1,1 0 0,-1-1-1,1 0 1,-1 1 0,1-1-1,0 0 1,0-1-1,0 1 1,1 0 0,-1-1-1,1 0 1,0 1 0,0-1-1,0 0 1,0 0-1,1 0 1,-2-8 0,9 27 36,1 0 0,0 0 0,2-1 0,0 0-1,0 0 1,1-1 0,21 21 0,-21-23-515,0 0-1,1-2 0,0 1 0,1-1 0,0-1 0,1 0 1,0 0-1,0-2 0,0 0 0,20 7 0,-12-9 199,0-1-1,1 0 1,0-2-1,-1 0 1,33-4-1,108-23 725,-73 11-265,683-55 2437,6 60-1596,-644 11-1283,527 21 23,-156 0 51,1036-11 1803,-912 29-1623,-623-39-296,1 1 0,0 0 0,-1 0 1,1 0-1,-1 1 0,1 0 0,9 7 0,22 9-3957,-20-17-2132</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1.340"/>
    </inkml:context>
    <inkml:brush xml:id="br0">
      <inkml:brushProperty name="width" value="0.025" units="cm"/>
      <inkml:brushProperty name="height" value="0.025" units="cm"/>
    </inkml:brush>
  </inkml:definitions>
  <inkml:trace contextRef="#ctx0" brushRef="#br0">83 75 18642,'0'0'3075,"-2"8"-1207,-24 67 1365,-15 58 713,37-116-3761,0 1 0,2 0 1,0 0-1,1 0 0,2 31 1,-1-48-181,0 0 0,-1-1 0,1 1 1,0 0-1,0 0 0,0-1 1,1 1-1,-1 0 0,0-1 1,0 1-1,0 0 0,0 0 1,1-1-1,-1 1 0,0-1 1,1 1-1,-1 0 0,0-1 1,1 1-1,-1-1 0,1 1 1,-1 0-1,1-1 0,-1 0 1,1 1-1,-1-1 0,1 1 0,-1-1 1,1 0-1,0 1 0,-1-1 1,1 0-1,0 1 0,-1-1 1,1 0-1,0 0 0,-1 0 1,1 0-1,0 0 0,0 0 1,-1 0-1,1 0 0,0 0 1,-1 0-1,1 0 0,0 0 1,0 0-1,0-1 0,2 0 21,-1 0 0,0 0 0,-1 0 0,1-1 0,0 1 0,0-1 0,0 1 0,-1-1 0,1 1 0,-1-1 0,1 0 0,-1 0 0,2-4 0,3-10-245,-1 0-1,-1 0 0,0-1 1,-1 1-1,-1-1 1,-1 0-1,0-26 1,1 48 131,0-1 1,0 0-1,1 0 1,0 0-1,0 0 1,0 0-1,0 0 1,1-1 0,-1 0-1,1 1 1,0-1-1,5 3 1,-1-2 136,1 0 0,0 0 0,0-1 0,0 0 0,0-1 0,1 0 0,-1 0 0,1-1 0,-1 0 0,1-1 0,-1 0 0,1 0 0,13-3 0,-17 2 41,1 0 0,-1 0 0,0 0 0,0-1 1,0 0-1,0 0 0,0 0 0,0-1 0,0 0 0,-1 0 0,1-1 0,-1 1 0,0-1 0,0 0 1,0-1-1,-1 1 0,1-1 0,-1 0 0,0 0 0,6-11 0,-9 14-70,0 0 1,0 0-1,-1 0 0,1 0 1,-1 0-1,1 0 0,-1 0 1,1 0-1,-1 0 0,0 0 1,0 0-1,0-1 0,-1-2 1,1 4-28,-1 1 1,1-1 0,0 0 0,0 1-1,-1-1 1,1 1 0,-1-1-1,1 0 1,0 1 0,-1-1-1,1 1 1,-1 0 0,1-1 0,-1 1-1,0-1 1,1 1 0,-1 0-1,1-1 1,-1 1 0,0 0 0,1 0-1,-1-1 1,0 1 0,1 0-1,-1 0 1,0 0 0,0 0 0,-2 0-23,0 0 1,1 1 0,-1 0 0,0-1 0,1 1 0,-1 0 0,1 0 0,-1 0 0,1 0-1,-1 1 1,1-1 0,0 1 0,0 0 0,0-1 0,0 1 0,0 0 0,0 0 0,0 0-1,-2 3 1,-1 2 37,0 1-1,1-1 0,0 1 0,0 0 0,1 0 0,-1 1 1,2-1-1,-1 1 0,1-1 0,1 1 0,-1 0 1,2-1-1,-1 1 0,2 14 0,-1-22-4,0 0-1,0 0 1,1 0-1,-1 0 1,0 0-1,1 0 1,-1 0-1,1 0 1,-1 0-1,1 0 1,0-1-1,-1 1 1,1 0-1,0 0 1,-1 0-1,1-1 1,0 1-1,0 0 1,0-1-1,0 1 1,0-1 0,0 1-1,0-1 1,0 1-1,1-1 1,34 3 183,-26-4-134,-1-1 1,1 0-1,-1 0 0,0-1 0,13-5 0,-2-4-273,-1-1 0,-1-1 0,0 0 0,-1-1-1,0-1 1,-1-1 0,-1 0 0,-1-1 0,0 0 0,-2-2 0,0 1-1,-1-1 1,-1-1 0,0 0 0,-2 0 0,10-42 0,-42 135-665,15-49 1263,1 0 1,-7 33 0,12-39-91,1 0 1,0 0 0,2 1-1,0-1 1,2 20-1,-1-33-270,-1-1-1,1 0 1,0 0-1,0 0 1,0 0 0,0 0-1,0 0 1,1 0-1,-1 0 1,1 0-1,0-1 1,0 1-1,0-1 1,0 1-1,3 1 1,-3-2-5,1-1 0,-1 0 0,1 0-1,-1 0 1,1 0 0,-1-1 0,1 1 0,-1-1 0,1 1 0,0-1 0,-1 0-1,1 0 1,-1 0 0,1-1 0,0 1 0,-1 0 0,1-1 0,-1 0 0,1 0-1,-1 1 1,5-4 0,0 1-9,0-1-1,-1-1 1,1 1 0,-1-1-1,0 0 1,-1-1-1,1 1 1,-1-1-1,0 0 1,0-1 0,-1 1-1,7-13 1,5-13-24,18-44 0,-34 75 24,18-55-148,17-96 0,-44 215 356,1-14 293,-3 81 0,11-109-438,-1 0 40,2 0 0,3 28-1,-3-44-94,0 0-1,0 0 0,0-1 0,1 1 0,-1 0 0,1-1 1,0 1-1,0-1 0,1 0 0,0 0 0,-1 0 0,1 0 1,0 0-1,1-1 0,5 6 0,-8-8-11,0 0 0,-1-1 0,1 1 1,0-1-1,-1 1 0,1-1 0,0 1 0,0-1 0,0 0 1,-1 1-1,1-1 0,0 0 0,0 1 0,0-1 0,0 0 1,0 0-1,-1 0 0,1 0 0,0 0 0,0 0 0,0 0 1,0 0-1,0 0 0,0 0 0,0-1 0,-1 1 0,1 0 1,0 0-1,0-1 0,0 1 0,-1-1 0,1 1 0,0-1 1,0 1-1,-1-1 0,1 1 0,0-1 0,-1 0 0,1 1 1,-1-1-1,1 0 0,-1 0 0,1 1 0,-1-1 0,1 0 1,-1 0-1,0 0 0,0 1 0,1-1 0,-1 0 0,0 0 1,0 0-1,0 0 0,0 0 0,0 0 0,0-1 0,1-5-7,0-1-1,0 1 0,-1-1 0,0 1 0,-1-9 1,-2 6-62,0 1 1,0 0 0,-1 0 0,0 0 0,0 0 0,-1 0-1,0 1 1,-1 0 0,0 0 0,0 1 0,-11-11 0,-6-4 130,-1 0 1,-31-20 0,140 55-811,7-10-7345,-40-7-2066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2.295"/>
    </inkml:context>
    <inkml:brush xml:id="br0">
      <inkml:brushProperty name="width" value="0.025" units="cm"/>
      <inkml:brushProperty name="height" value="0.025" units="cm"/>
    </inkml:brush>
  </inkml:definitions>
  <inkml:trace contextRef="#ctx0" brushRef="#br0">57 152 5765,'2'-2'1000,"-1"1"0,0-1 0,0 1 0,0-1 0,0 0-1,0 1 1,0-1 0,-1 0 0,1 0 0,0 1 0,-1-1-1,1 0 1,-1-2 0,0 3-691,0 0 1,0 1-1,0-1 0,0 1 0,0-1 1,0 0-1,0 1 0,-1-1 1,1 0-1,0 1 0,0-1 1,-1 1-1,1-1 0,0 1 1,-1-1-1,1 0 0,-1 1 0,1 0 1,0-1-1,-1 1 0,1-1 1,-1 1-1,1-1 0,-1 1 1,0-1-1,0 1-123,0 0 0,0 0-1,0-1 1,0 1 0,0 0 0,0 0 0,0 0 0,0 0 0,0 0-1,0 0 1,0 0 0,0 0 0,0 0 0,0 1 0,0-1 0,0 0 0,-1 1-1,0 0-238,0 0 0,0 0 0,0 1 0,1-1 0,-1 0 0,1 1 0,-1-1 0,1 1 0,-1-1 0,1 1 0,-2 3 0,0-1 42,0 1 0,1 0 0,0 0 1,0 0-1,0 0 0,0 0 0,1 0 0,0 0 0,0 0 0,1 1 0,-1 7 0,1-11 8,0 0 0,1-1 0,-1 1 0,0 0 0,1 0 1,0 0-1,-1-1 0,1 1 0,0 0 0,0 0 0,0-1 0,0 1 0,0-1 0,0 1 0,0-1 0,1 0 0,-1 1 0,1-1 0,-1 0 0,1 0 0,-1 0 0,1 0 0,-1 0 0,1 0 0,0 0 0,0-1 0,-1 1 0,1-1 0,0 1 0,0-1 0,0 0 0,0 1 0,0-1 0,2 0 0,7-1 20,0 1-1,1-1 1,-1-1-1,0 0 0,0-1 1,-1 0-1,1 0 1,-1-1-1,1-1 0,-1 0 1,0 0-1,-1-1 1,1 0-1,-1-1 0,12-11 1,-12 10-32,0 0 0,0-1 0,0 0 0,-1-1 0,-1 0 0,1-1 0,-2 1 0,0-1 0,0 0 0,-1-1 0,0 1 1,-1-1-1,5-20 0,-9 26-374,-2 10 149,-6 19 82,-9 38 245,14-48-35,2 0 0,-1 0 0,1 0 0,1 0 0,1 0 0,2 18 0,-3-29-33,1 1 0,0-1 0,-1 0 0,1 1 0,0-1 0,0 0 0,1 0 0,-1 0 0,0 1 0,1-1 0,-1-1-1,1 1 1,0 0 0,0 0 0,-1-1 0,4 3 0,-2-3 11,0 0-1,0 0 1,0 0-1,0 0 1,0 0-1,0-1 1,0 1-1,1-1 1,-1 0 0,0 0-1,0 0 1,0 0-1,1 0 1,-1-1-1,6-1 1,-3-1-24,1 0 0,-1 0 0,0 0 0,0-1 0,0 0 0,0 0 0,-1-1 0,0 1 0,0-1 0,0 0 0,0-1 0,-1 1 0,0-1-1,0 0 1,0 0 0,-1 0 0,0 0 0,0-1 0,-1 1 0,1-1 0,-1 0 0,-1 1 0,1-1 0,-1-10 0,-3 60-607,1-32 565,0 1 0,0-1 0,1 1 1,1-1-1,0 1 0,3 13 0,-3-22 51,1 1 0,-1-1 0,0 0-1,1 0 1,0 0 0,0 0 0,0-1-1,0 1 1,0 0 0,0-1 0,1 0-1,-1 1 1,1-1 0,-1 0 0,1 0-1,0 0 1,0-1 0,0 1 0,0-1-1,0 1 1,1-1 0,-1 0 0,0 0-1,0-1 1,1 1 0,4 0 0,3 0 91,0-1 1,0 0 0,0 0 0,0-1 0,0 0 0,-1-1-1,1 0 1,0-1 0,-1 0 0,1-1 0,-1 0 0,18-10-1,-22 10-82,0 1-1,0-1 1,-1 0-1,0 0 0,0 0 1,0-1-1,0 0 1,0 0-1,-1 0 0,0 0 1,0-1-1,-1 1 1,0-1-1,0 0 0,0 0 1,0-1-1,-1 1 1,0 0-1,-1-1 0,1 1 1,-1-1-1,0-9 1,-1 15-20,0 0 1,0-1 0,0 1-1,0 0 1,0-1 0,0 1-1,0 0 1,-1 0 0,1 0 0,0-1-1,-1 1 1,1 0 0,-1 0-1,1 0 1,-1 0 0,0 0-1,0 0 1,1 0 0,-1 0-1,0 0 1,0 0 0,0 0-1,0 0 1,0 0 0,0 1 0,0-1-1,0 0 1,0 1 0,-1-1-1,1 1 1,0 0 0,0-1-1,0 1 1,-1 0 0,1-1-1,0 1 1,0 0 0,-1 0-1,1 0 1,-2 1 0,0-1 5,-1 0 0,1 1 0,0 0 0,0 0 0,0 0 0,0 0 0,0 0 0,0 0 0,0 1 0,1-1 0,-1 1 0,0 0 0,1 0 0,-1 0 0,-3 4 0,3-2-10,0 0 0,0 0 0,1 0 0,-1 0 0,1 1 0,0-1 0,0 1 0,1-1 0,-1 1 0,1 0 0,0 0 0,0 0 0,1-1 0,-1 1 0,1 9 0,1-12 0,-1 1 0,1 0 0,0-1 0,0 1 0,0 0 0,0-1 0,0 0 0,0 1 0,1-1 0,-1 0 0,1 1 0,0-1 0,-1 0 0,1 0 0,0 0 0,0-1 0,0 1 0,1 0 0,-1-1 0,0 1 0,1-1 0,-1 0 0,1 0 0,-1 0 0,1 0 0,-1 0 0,1 0 0,0-1 0,3 1 0,7 1-757,1 0 0,-1-1 0,1 0-1,0-1 1,21-3 0,-30 2 336,0 0-1,0 0 1,1 0-1,-1-1 1,0 0-1,0 0 1,-1 0 0,1 0-1,0-1 1,-1 0-1,1 0 1,-1 0-1,0 0 1,0-1-1,0 0 1,-1 0 0,5-5-1,8-20-6283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2.637"/>
    </inkml:context>
    <inkml:brush xml:id="br0">
      <inkml:brushProperty name="width" value="0.025" units="cm"/>
      <inkml:brushProperty name="height" value="0.025" units="cm"/>
    </inkml:brush>
  </inkml:definitions>
  <inkml:trace contextRef="#ctx0" brushRef="#br0">57 36 18193,'0'0'8841,"-49"-36"-6856,41 36-1216,8 4-865,6 3-1025,8-2-3363,4-3-6599</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4.020"/>
    </inkml:context>
    <inkml:brush xml:id="br0">
      <inkml:brushProperty name="width" value="0.025" units="cm"/>
      <inkml:brushProperty name="height" value="0.025" units="cm"/>
    </inkml:brush>
  </inkml:definitions>
  <inkml:trace contextRef="#ctx0" brushRef="#br0">14 458 5733,'-13'22'9542,"13"-22"-9454,0 0 1,0 0-1,0 1 0,0-1 0,0 0 0,0 0 1,0 0-1,0 0 0,0 0 0,0 0 1,0 0-1,0 1 0,0-1 0,0 0 0,-1 0 1,1 0-1,0 0 0,0 0 0,0 0 1,0 1-1,0-1 0,0 0 0,1 0 0,-1 0 1,0 0-1,0 0 0,0 1 0,0-1 1,0 0-1,0 0 0,0 0 0,0 0 0,0 0 1,0 0-1,0 0 0,0 0 0,0 1 0,0-1 1,1 0-1,-1 0 0,0 0 0,0 0 1,0 0-1,0 0 0,0 0 0,0 0 0,1 0 1,-1 0-1,0 0 0,0 0 0,0 0 1,0 0-1,0 0 0,0 0 0,1 0 0,-1 0 1,0 0-1,0 0 0,0 0 0,0 0 0,0 0 1,0 0-1,1 0 0,36-27 3286,200-188 830,-180 156-3394,96-124 0,-150 204-923,-5 16 55,-17 60 230,5-34 157,3 0 0,-4 104 0,15-167-326,0 0 0,0 1 0,0-1 1,0 0-1,0 0 0,0 0 0,-1 1 0,1-1 1,0 0-1,0 0 0,0 1 0,0-1 1,0 0-1,0 0 0,0 1 0,0-1 0,0 0 1,0 0-1,0 0 0,0 1 0,0-1 0,0 0 1,0 0-1,1 1 0,-1-1 0,0 0 1,0 0-1,0 1 0,0-1 0,0 0 0,0 0 1,1 0-1,-1 0 0,0 1 0,0-1 0,0 0 1,0 0-1,1 0 0,-1 0 0,0 0 1,0 1-1,1-1 0,-1 0 0,0 0 0,0 0 1,0 0-1,1 0 0,-1 0 0,0 0 0,0 0 1,1 0-1,-1 0 0,0 0 0,0 0 1,1 0-1,-1 0 0,0 0 0,7-15 238,-6-1-420,-1 1 1,0-1 0,-1 0-1,-6-28 1,6 39 127,0 0 0,0 1 1,0-1-1,-1 0 0,1 1 0,-1 0 0,-1-1 0,1 1 1,0 0-1,-1 0 0,0 0 0,0 1 0,0-1 0,0 1 1,-1-1-1,0 1 0,1 0 0,-1 0 0,0 1 0,-6-4 1,10 6 48,0 1 0,1-1 0,-1 0 0,0 0 0,1 1 0,-1-1 0,0 1 0,0-1 0,1 0 0,-1 1 0,0-1 0,0 0 0,0 1 0,1-1 1,-1 1-1,0-1 0,0 1 0,0-1 0,0 0 0,0 1 0,0-1 0,0 1 0,0-1 0,0 1 0,0-1 0,0 1 0,0-1 0,0 0 0,-1 1 0,1-1 0,0 1 1,0-1-1,0 0 0,-1 1 0,1-1 0,0 1 0,0-1 0,-1 0 0,1 1 0,0-1 0,-1 0 0,1 0 0,0 1 0,-1-1 0,1 0 0,0 0 0,-1 1 0,1-1 1,-1 0-1,1 0 0,-1 0 0,1 0 0,0 0 0,-2 1 0,21 2 79,0-1-1,0-1 1,-1 0 0,1-1-1,0-2 1,34-5 0,-46 6-75,-2 0 36,8-1-58,0 0-1,0 1 1,0 0 0,0 1 0,26 4 0,-36-4 56,0 1 1,0 0 0,-1 0 0,1 0 0,0 0-1,-1 1 1,1-1 0,-1 1 0,1 0 0,-1-1-1,0 1 1,0 0 0,0 1 0,0-1 0,0 0 0,0 0-1,0 1 1,-1-1 0,1 1 0,-1 0 0,0-1-1,0 1 1,0 0 0,0 0 0,0-1 0,0 1-1,-1 0 1,0 0 0,1 0 0,-1 0 0,-1 5-1,3 17 617,-2-12 34,-2-32-361,-28-115-326,30 134 0,0 0 0,0 0 0,0 0 0,0-1 0,0 1 0,0 0 1,1 0-1,-1 0 0,0 0 0,0-1 0,0 1 0,0 0 0,1 0 0,-1 0 0,0 0 0,0 0 0,0-1 0,1 1 1,-1 0-1,0 0 0,0 0 0,0 0 0,1 0 0,-1 0 0,0 0 0,0 0 0,1 0 0,-1 0 0,0 0 0,0 0 1,1 0-1,-1 0 0,0 0 0,0 0 0,0 0 0,1 0 0,-1 0 0,0 1 0,0-1 0,0 0 0,1 0 0,-1 0 1,0 0-1,0 0 0,0 0 0,1 1 0,12 5-13,-13-6 6,12 6-794,-1-1 0,1-1-1,0 0 1,0-1 0,1 0 0,15 1 0,2-2-4680,46-2 0,-33-4-3557</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4.968"/>
    </inkml:context>
    <inkml:brush xml:id="br0">
      <inkml:brushProperty name="width" value="0.025" units="cm"/>
      <inkml:brushProperty name="height" value="0.025" units="cm"/>
    </inkml:brush>
  </inkml:definitions>
  <inkml:trace contextRef="#ctx0" brushRef="#br0">111 0 8040,'0'0'7874,"-11"6"-4340,-1 2-2521,0-1 1,0 1-1,-12 13 1,20-18-686,1 0 0,-1 0 0,1 1 0,0-1 0,0 1 0,1 0 0,-1 0 0,1 0 0,0 0 0,0 1 0,0-1 0,1 1 0,-1-1 0,1 1 0,0-1 0,-1 9 0,3-12-318,-1 0-1,0 0 1,1 0-1,-1-1 1,1 1-1,-1 0 1,1 0-1,-1-1 1,1 1-1,-1 0 1,1-1-1,0 1 1,-1 0-1,1-1 0,0 1 1,0-1-1,-1 1 1,1-1-1,0 0 1,0 1-1,0-1 1,0 0-1,0 1 1,-1-1-1,1 0 1,0 0-1,0 0 1,0 0-1,0 0 1,1 0-1,40 1 14,-25-1-452,-12 1 269,0-1 0,0 1 1,0 0-1,-1 1 0,1-1 0,0 1 0,-1 0 1,1 0-1,-1 0 0,0 0 0,1 1 0,-1 0 1,0 0-1,-1 0 0,1 0 0,5 7 0,-4-4 82,-1 1 0,0-1-1,0 1 1,-1 0 0,0 0-1,0 0 1,0 0 0,-1 1-1,3 15 1,-3-12 294,-1 1 1,0 0-1,-1-1 1,0 1-1,-1 0 1,0-1-1,-1 1 1,0 0-1,-1-1 0,0 0 1,-1 0-1,0 0 1,-11 21-1,9-24 59,0 0 0,-1 0-1,0-1 1,0 0-1,-1 0 1,1 0 0,-2-1-1,-8 6 1,15-11-236,0 0 0,1 0 0,-1 0 0,0 0 1,0 0-1,0-1 0,0 1 0,0 0 0,0-1 0,0 0 0,0 1 0,0-1 0,0 0 1,0 0-1,0 0 0,0 0 0,0-1 0,0 1 0,0 0 0,0-1 0,0 1 0,0-1 1,0 0-1,0 0 0,0 0 0,1 0 0,-1 0 0,0 0 0,0 0 0,1-1 0,-1 1 0,1 0 1,0-1-1,-1 1 0,1-1 0,0 0 0,0 1 0,0-1 0,0 0 0,0 0 0,0 0 1,0 0-1,1 0 0,-1 0 0,0-4 0,-1 0-66,1 0 0,0 0 0,0-1 0,0 1 0,1-1 0,-1 1 0,2 0 0,-1-1 0,1 1-1,0-1 1,0 1 0,1 0 0,0 0 0,0 0 0,0 0 0,1 0 0,-1 0 0,2 1 0,-1-1 0,8-9 0,7-7-166,1 2 1,1 0 0,35-27-1,-23 21 132,-12 9 58,0 1-7,0-1 0,-1 0-1,-1-1 1,-1-1 0,-1-1 0,22-34 0,-37 52-108,-4 4 38,-8 10 4,-13 24 35,21-26 87,1-1 0,-1 1 0,1 0 0,1-1 0,0 1 0,0 0 0,2 18 0,-1-27-40,0 0 0,0 0 0,0 0 0,0 0 0,1 0 0,-1 0 0,0 0 0,1 0 0,-1 0 1,1 0-1,-1 0 0,1 0 0,-1 0 0,1 0 0,-1-1 0,1 1 0,0 0 0,0 0 0,-1-1 0,1 1 0,0 0 0,0-1 0,0 1 0,0-1 0,0 1 0,1 0 0,1 0 13,0-1-1,1 1 1,-1-1-1,0 1 1,0-1-1,1 0 1,-1 0-1,6-1 1,0-1 17,0 0 1,0 0 0,0-1-1,-1 0 1,14-7 0,155-115-1463,-177 125 1425,1-1 0,-1 1-1,0 0 1,1 0 0,-1-1-1,1 1 1,-1 0 0,0 0-1,1 0 1,-1 0-1,0 0 1,1-1 0,-1 1-1,1 0 1,-1 0 0,0 0-1,1 0 1,-1 0 0,1 0-1,-1 0 1,1 1-1,-1-1 1,0 0 0,1 0-1,-1 0 1,0 0 0,1 0-1,-1 1 1,1-1-1,-1 0 1,0 0 0,1 0-1,-1 1 1,0-1 0,0 0-1,1 1 1,4 19 207,-9 41 730,2-35-228,2-25-698,1 0 0,0 0 0,-1 0 0,1 0 0,0 0 0,0 0 0,-1 0 1,1 0-1,0-1 0,0 1 0,0 0 0,0 0 0,0-1 0,0 1 1,1 0-1,-1-1 0,0 0 0,0 1 0,0-1 0,1 1 0,-1-1 0,0 0 1,0 0-1,1 0 0,-1 0 0,0 0 0,0 0 0,1 0 0,-1 0 1,0 0-1,3-1 0,46-7 162,-3-9-236,-37 12 30,1 0 0,0 2 0,0-1 0,0 1 0,1 1 0,-1 0 0,20-1 0,-31 3 29,1 1-1,0-1 1,-1 0 0,1 1 0,0-1 0,-1 1 0,1-1 0,0 1 0,-1-1 0,1 1-1,-1-1 1,1 1 0,-1 0 0,0-1 0,1 1 0,-1 0 0,0-1 0,1 1 0,-1 0-1,0 0 1,0-1 0,1 1 0,-1 0 0,0 0 0,0-1 0,0 1 0,0 0 0,0 0-1,0 0 1,0 33 373,0-21-262,0-12-105,0 1-1,0-1 1,0 1-1,0-1 1,0 1 0,1-1-1,-1 1 1,1-1-1,-1 1 1,1-1-1,-1 0 1,1 1 0,0-1-1,0 0 1,-1 0-1,1 1 1,0-1 0,0 0-1,0 0 1,1 0-1,-1 0 1,0 0 0,0 0-1,2 0 1,-1 0-1,1 0 0,0 0 1,0-1-1,-1 1 1,1-1-1,0 0 0,0 0 1,0 0-1,0 0 1,-1 0-1,1-1 0,3 0 1,12-4-2,0-1 0,-1-1 0,23-12 1,-22 10-1,9-3-41,-13 4-30,2 1 0,-1 1 0,1 0-1,0 1 1,1 0 0,-1 2 0,32-4 0,-47 8 116,1-1-1,-1 1 1,0 0 0,1 0 0,-1 0 0,0 0 0,0 0-1,0 0 1,1 0 0,-1 0 0,0 1 0,-1-1 0,1 0-1,0 0 1,0 1 0,-1-1 0,1 1 0,0-1 0,-1 1-1,0-1 1,1 4 0,0-4-238,-1 1-1,0 0 1,1 0-1,0-1 1,-1 1-1,1-1 1,0 1-1,0 0 1,0-1-1,0 1 1,0-1-1,0 0 1,0 1-1,0-1 1,1 0-1,-1 0 1,0 0-1,1 0 1,2 2-1,1-3-7407</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5.843"/>
    </inkml:context>
    <inkml:brush xml:id="br0">
      <inkml:brushProperty name="width" value="0.025" units="cm"/>
      <inkml:brushProperty name="height" value="0.025" units="cm"/>
    </inkml:brush>
  </inkml:definitions>
  <inkml:trace contextRef="#ctx0" brushRef="#br0">90 25 5958,'-2'2'1250,"-1"-1"0,1 1 1,0 0-1,1 0 0,-1 0 0,0 0 1,1 1-1,-1-1 0,1 0 1,-2 3-1,8 3 2422,14-5-2381,-14-3-918,-1 0 0,1-1-1,0 1 1,-1-1 0,1 0 0,-1 0-1,1 0 1,5-3 0,-9 3-338,1 0 1,-1 1-1,0-1 1,0 0 0,1 0-1,-1 0 1,0 0-1,0 0 1,0 0 0,0 0-1,0-1 1,-1 1-1,1 0 1,0 0-1,-1-1 1,1 1 0,0-1-1,-1 1 1,0 0-1,1-1 1,-1 1-1,0-1 1,0 1 0,0-1-1,0 1 1,0-1-1,0 1 1,0-1-1,0 1 1,-1-3 0,1 4-54,-1-1 0,1 0 1,-1 0-1,1 1 0,-1-1 1,1 1-1,-1-1 0,1 0 1,-1 1-1,0-1 0,1 1 1,-1-1-1,0 1 0,1 0 1,-1-1-1,0 1 0,0 0 1,0-1-1,1 1 0,-1 0 1,0 0-1,0 0 0,0-1 0,1 1 1,-1 0-1,0 0 0,0 0 1,0 1-1,0-1 0,1 0 1,-1 0-1,0 0 0,0 1 1,0-1-1,1 0 0,-2 1 1,-30 13-643,23-6 603,0 0 0,1 0 0,0 1 0,0 0 0,1 1-1,1 0 1,-1 0 0,2 0 0,-1 1 0,1-1 0,1 1-1,0 1 1,1-1 0,0 1 0,0-1 0,-1 20 0,4-30 64,1 1 0,-1-1 0,0 0 0,0 0 0,1 1 0,-1-1 0,1 0 0,-1 0 0,1 1 0,0-1 0,-1 0 0,1 0 0,0 0 0,0 0 0,0 0 0,0 0 0,0 0 0,0 0 0,0 0 0,0-1 0,0 1 0,0 0 0,0-1 0,1 1 0,-1-1 0,0 1 0,0-1 0,1 1 0,-1-1 0,0 0 0,1 0 0,-1 0 0,0 0 0,1 0 0,-1 0 0,0 0 0,3-1 0,5 1 87,1-1 0,-1 0 0,0-1 0,13-4 0,5-4-5,0-2 0,-1 0 0,0-2-1,31-23 1,53-27-31,-109 63-58,1 0 0,-1 0 0,1 0-1,-1 1 1,1-1 0,-1 1 0,1-1 0,-1 1-1,1-1 1,-1 1 0,1 0 0,0 0 0,-1 0-1,1 0 1,0 0 0,-1 0 0,4 1 0,-5 0 24,1 0 0,0 0 0,0 0 0,0 0 1,-1 0-1,1 0 0,0 0 0,-1 0 0,1 0 0,-1 1 1,1-1-1,-1 0 0,0 0 0,0 0 0,1 1 1,-1-1-1,0 0 0,0 0 0,0 1 0,0-1 1,-1 2-1,1-1 11,0-1 0,0 1 0,0 0 0,0-1 0,0 1 0,0 0 1,0-1-1,1 1 0,-1 0 0,0-1 0,1 1 0,0-1 0,-1 1 0,1 0 0,0-1 1,0 0-1,0 1 0,0-1 0,0 1 0,0-1 0,0 0 0,0 0 0,1 0 0,-1 0 1,0 0-1,1 0 0,1 1 0,2 0-38,1-1 0,-1 0 1,0-1-1,0 1 0,1-1 1,-1 0-1,8-1 0,9 0-889,-21 1 880,14 0-1448,1 0 1,0-1-1,16-3 0,-26 2 856,0 0-1,0 0 0,-1 0 1,1 0-1,0-1 1,-1 0-1,0 0 1,0-1-1,0 0 1,0 1-1,5-6 0,14-13-3857</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6.950"/>
    </inkml:context>
    <inkml:brush xml:id="br0">
      <inkml:brushProperty name="width" value="0.025" units="cm"/>
      <inkml:brushProperty name="height" value="0.025" units="cm"/>
    </inkml:brush>
  </inkml:definitions>
  <inkml:trace contextRef="#ctx0" brushRef="#br0">69 37 13837,'0'0'4703,"-5"13"-3598,-7 24-65,1 0 0,2 0 0,2 1 0,-5 77 0,11-94-873,0-14-139,0-1 0,0 1-1,1-1 1,0 1 0,1-1 0,-1 1 0,4 12 0,-4-19-35,0 0 1,0 1 0,0-1 0,0 0-1,0 0 1,1 0 0,-1 1 0,0-1-1,0 0 1,0 0 0,0 0-1,0 0 1,1 1 0,-1-1 0,0 0-1,0 0 1,0 0 0,0 0 0,1 0-1,-1 0 1,0 0 0,0 1 0,0-1-1,1 0 1,-1 0 0,0 0 0,0 0-1,0 0 1,1 0 0,-1 0 0,0 0-1,0 0 1,0 0 0,1 0 0,-1 0-1,0 0 1,0 0 0,1 0 0,-1-1-1,0 1 1,0 0 0,0 0 0,1 0-1,5-11-294,-1-13-334,-4 7 435,0 0 1,-2-1 0,0 1-1,-5-22 1,4 30 708,-1 0 1,1 0 0,-2 0-1,1 1 1,-10-15-1,18 28-348,0-1-1,0 1 0,0-1 1,0 1-1,1-2 1,0 1-1,0-1 0,0 1 1,0-2-1,0 1 1,1-1-1,-1 0 0,1 0 1,-1 0-1,1-1 0,0 0 1,8 0-1,30 2-695,65-2 0,-74-2 293,-26 1 124,0 0 0,1-1-1,-1 0 1,0 0-1,0-1 1,0 0 0,0-1-1,0 0 1,0-1 0,-1 0-1,13-8 1,-21 12 126,-1 0 0,1 0 0,-1 0 0,1-1 1,-1 1-1,1 0 0,-1-1 0,0 1 0,1 0 0,-1-1 0,1 1 0,-1-1 0,0 1 0,1 0 0,-1-1 0,0 1 1,1-1-1,-1 1 0,0-1 0,0 1 0,1-1 0,-1 1 0,0-1 0,0 0 0,0 1 0,0-1 0,0 1 0,0-2 0,-14-3 485,-25 8 435,31-1-764,0 1-1,1 1 1,-1-1-1,1 1 1,0 0-1,0 1 1,0-1-1,1 2 1,0-1 0,0 1-1,0-1 1,0 2-1,1-1 1,0 0-1,0 1 1,1 0-1,0 0 1,0 1-1,1-1 1,0 1 0,-3 9-1,6-16-147,0 0-1,0 0 1,0 0-1,0 0 1,0 0 0,1 0-1,-1 0 1,0 0-1,0 0 1,1-1-1,-1 1 1,0 0 0,1 0-1,-1 0 1,1 0-1,-1 0 1,1-1-1,-1 1 1,1 0 0,0 0-1,-1-1 1,1 1-1,0-1 1,0 1-1,-1-1 1,1 1 0,0-1-1,0 1 1,0-1-1,0 1 1,0-1-1,0 0 1,0 0 0,0 1-1,-1-1 1,1 0-1,0 0 1,0 0 0,2 0-1,43-2 207,-43 1-186,10-1-36,0-2 1,-1 0-1,1 0 0,-1-1 1,0 0-1,0-1 0,-1-1 1,0 1-1,14-13 0,-11 9-389,-2 0-1,0-1 1,0-1 0,-1 0-1,0-1 1,-1 0-1,9-15 1,-22 34 328,0 0 0,1 1 0,0-1 0,0 1-1,1 0 1,-1-1 0,1 14 0,0-18 110,1-1 0,0 1 0,0 0 0,0 0 0,0 0 0,0-1 0,0 1 0,0 0-1,1 0 1,-1-1 0,0 1 0,1 0 0,0-1 0,-1 1 0,1 0 0,0-1 0,0 1 0,0-1 0,0 1-1,0-1 1,0 0 0,0 1 0,1-1 0,-1 0 0,0 0 0,1 0 0,-1 0 0,1 0 0,-1 0 0,1 0-1,0 0 1,-1-1 0,3 2 0,5-2 32,1 0 0,-1 0 0,0-1 0,0-1 0,0 1 1,0-1-1,0-1 0,-1 0 0,1 0 0,-1-1 0,1 1 0,-1-2 0,0 1 0,-1-1 0,1-1 0,-1 1 0,0-1 0,0-1 0,8-10 1,3-3-163,-1 0 0,-1-1 0,-2-1 1,0-1-1,17-37 0,-17 20-569,-11 26 214,-7 23-127,-14 35 969,3 0 1,1 2-1,2-1 1,2 2-1,3-1 1,-3 62-1,15-89-406,6-21 0,-8 0 0,-1-1 0,0 1 0,1-1 0,-1 1 0,0-1 0,0 0 0,-1 0 0,3-5 0,3-14 0,-2 0 0,-1 0 0,-1 0 0,0-1 0,-2 1 0,-2-32 0,1 33 0,0 25 0,0 0 0,0 0 0,0 0 0,1 0 0,-1-1 0,1 1 0,0 0 0,0 0 0,0 0 0,1-1 0,0 1 0,-1-1 0,1 1 0,0-1 0,1 0 0,-1 0 0,0 0 0,1 0 0,0 0 0,0 0 0,0-1 0,0 1 0,0-1 0,0 0 0,0 0 0,1 0 0,-1 0 0,1-1 0,0 1 0,-1-1 0,1 0 0,0 0 0,0 0 0,0-1 0,6 1 0,6-1 0,0 0 0,0-2 0,0 0 0,0 0 0,-1-2 0,1 0 0,-1-1 0,1 0 0,-2-1 0,1-1 0,-1 0 0,0-1 0,0-1 0,-1 0 0,14-12 0,-59 90 0,28-59 0,0 0 0,0 1 0,1-1 0,1 1 0,0 0 0,0 0 0,1 0 0,0 0 0,1 0 0,1 16 0,-1-26 2,0 0 0,1 0 0,-1 0 0,0 0 0,0 0 0,1 0 0,-1 0 0,0 0 0,1 0 0,-1 0 0,1 0 0,-1-1 0,1 1 0,0 0 0,-1 0 0,1-1 0,0 1 0,-1 0 0,1-1 0,0 1 0,0 0 0,0-1 0,-1 1 0,1-1 0,0 0 0,0 1 0,0-1 0,0 0 0,0 1 0,0-1 0,0 0 0,0 0 0,0 0 0,0 0 0,2 0 0,-1 0-22,-1-1 0,1 1 0,0 0 0,0-1 0,0 0 0,0 1 0,0-1 0,-1 0 0,1 0 0,0 0 0,0 0 0,-1 0 0,1 0 0,-1-1 0,1 1 0,-1 0 0,2-2 0,17-34-3619,-1-25-6127,-9 14 205</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7.325"/>
    </inkml:context>
    <inkml:brush xml:id="br0">
      <inkml:brushProperty name="width" value="0.025" units="cm"/>
      <inkml:brushProperty name="height" value="0.025" units="cm"/>
    </inkml:brush>
  </inkml:definitions>
  <inkml:trace contextRef="#ctx0" brushRef="#br0">12 1 14125,'-4'0'4677,"-2"1"-2563,4 8-641,2 4-928,2 1-449,13 0-32,3 0-1057,6-1-2434,1 0-3460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7.666"/>
    </inkml:context>
    <inkml:brush xml:id="br0">
      <inkml:brushProperty name="width" value="0.025" units="cm"/>
      <inkml:brushProperty name="height" value="0.025" units="cm"/>
    </inkml:brush>
  </inkml:definitions>
  <inkml:trace contextRef="#ctx0" brushRef="#br0">124 1 2530,'0'0'11393,"-9"5"-5794,4-2-5186,-58 41 5047,59-41-5076,0 1 0,0-1 0,0 1 0,0 0 0,1 0-1,0 0 1,-1 0 0,2 1 0,-1-1 0,0 1 0,1 0 0,0 0 0,-2 8 0,4-12-371,0 0-1,0-1 0,0 1 1,0 0-1,0-1 0,0 1 1,0-1-1,0 1 0,0-1 1,0 1-1,0 0 0,1-1 1,-1 1-1,0-1 0,0 1 1,1-1-1,-1 1 0,1-1 0,-1 1 1,0-1-1,1 1 0,-1-1 1,1 0-1,-1 1 0,1-1 1,-1 1-1,1-1 0,-1 0 1,1 0-1,-1 1 0,1-1 1,-1 0-1,1 0 0,0 0 1,31 2 286,29-15-885,-27-2-309,-6 3-663,44-13 0,-63 22 1670,1 1 1,0 1-1,-1-1 0,1 2 1,10-1-1,-19 2-5,-1-1 0,1 1 0,0-1-1,-1 1 1,1 0 0,-1-1 0,1 1 0,-1 0 0,1-1 0,-1 1-1,1 0 1,-1-1 0,0 1 0,1 0 0,-1 0 0,0 0 0,0-1-1,1 1 1,-1 0 0,0 0 0,0 0 0,0 0 0,0-1 0,0 1-1,0 0 1,0 0 0,-1 0 0,1 0 0,0 0 0,-5 36 1304,4-27-898,1-9-511,0 0 0,0-1 0,0 1-1,1 0 1,-1 0 0,0 0 0,1 0-1,-1-1 1,1 1 0,-1 0 0,1 0-1,-1-1 1,1 1 0,0 0 0,-1-1-1,1 1 1,0 0 0,-1-1-1,1 1 1,0-1 0,0 0 0,0 1-1,0-1 1,-1 0 0,1 1 0,0-1-1,0 0 1,0 0 0,0 1 0,0-1-1,0 0 1,0 0 0,-1 0 0,1 0-1,0-1 1,0 1 0,0 0 0,0 0-1,0 0 1,0-1 0,1 0 0,42-8-17,0-10-542,-33 14 275,1 0-1,-1 1 0,1 0 0,-1 0 1,1 1-1,24-2 0,-35 5 296,0 1 0,-1 0-1,1-1 1,0 1 0,-1 0 0,1 0-1,-1 0 1,1 0 0,-1 0 0,1 0-1,-1 0 1,0 0 0,1 0 0,-1 0-1,0 0 1,0 0 0,0 0-1,0 0 1,0 0 0,0 0 0,0 0-1,0 0 1,0 0 0,0 0 0,0 0-1,-1 0 1,1 0 0,-1 1 0,-6 32-159,2-24-1599</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8.434"/>
    </inkml:context>
    <inkml:brush xml:id="br0">
      <inkml:brushProperty name="width" value="0.025" units="cm"/>
      <inkml:brushProperty name="height" value="0.025" units="cm"/>
    </inkml:brush>
  </inkml:definitions>
  <inkml:trace contextRef="#ctx0" brushRef="#br0">38 1 17649,'0'0'7858,"-5"9"-7468,-1 5-259,0 1 0,0 0 0,2 0 0,-5 24 0,8-35-101,1-1-1,-1 1 0,1 0 0,0 0 0,1-1 0,-1 1 0,0 0 0,1-1 0,0 1 0,0 0 0,0-1 0,2 5 0,-1-6-21,-1 0 0,1 0 0,-1 0 0,1-1-1,-1 1 1,1 0 0,0-1 0,0 1 0,0-1 0,0 0 0,0 0-1,0 0 1,0 0 0,0 0 0,1 0 0,-1 0 0,0-1 0,0 1-1,1-1 1,-1 0 0,5 1 0,1-1-13,0-1 0,0 1 1,0-1-1,0-1 0,0 0 0,0 0 0,0 0 1,-1-1-1,1 0 0,-1 0 0,0-1 1,0 0-1,0 0 0,0-1 0,-1 0 0,0 0 1,0 0-1,0-1 0,-1 0 0,0 0 0,0-1 1,0 1-1,-1-1 0,0 0 0,0 0 1,0 0-1,-1-1 0,3-10 0,-7 31-174,0 0-1,1 0 0,2 20 1,0-10 203,-3-20 18,1 0 0,0 0-1,0 0 1,1 1 0,-1-1-1,1 0 1,-1 0 0,1 0-1,0 0 1,0 0 0,0 0-1,1 0 1,-1 0 0,1 0-1,0-1 1,-1 1 0,1 0 0,0-1-1,0 0 1,1 1 0,-1-1-1,1 0 1,-1 0 0,1 0-1,-1-1 1,1 1 0,0-1-1,0 1 1,0-1 0,0 0-1,0 0 1,0 0 0,0 0 0,0-1-1,0 1 1,1-1 0,-1 0-1,0 0 1,0 0 0,0 0-1,1-1 1,3 0 0,1-1 18,-1 0 1,1 0 0,-1 0-1,1-1 1,-1 0 0,0-1-1,0 1 1,0-1 0,-1-1-1,1 1 1,-1-1 0,0 0-1,-1-1 1,1 1 0,-1-1 0,8-11-1,1-25-3359,-11 15-3214,-3 7-3544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38.887"/>
    </inkml:context>
    <inkml:brush xml:id="br0">
      <inkml:brushProperty name="width" value="0.025" units="cm"/>
      <inkml:brushProperty name="height" value="0.025" units="cm"/>
    </inkml:brush>
  </inkml:definitions>
  <inkml:trace contextRef="#ctx0" brushRef="#br0">475 49 7399,'-11'-3'5434,"-34"-9"-3685,22 4-1435,-1 2 0,1 0 0,-1 1-1,0 1 1,-1 2 0,-33 0 0,58 2-281,-1 0 1,1 0 0,-1 0 0,1 1 0,-1-1 0,1 0 0,-1 0 0,1 1 0,-1-1 0,1 0 0,-1 1 0,1-1 0,-1 0 0,1 1 0,0-1 0,-1 1-1,1-1 1,0 1 0,-1-1 0,1 1 0,0-1 0,0 1 0,-1-1 0,1 1 0,0-1 0,0 1 0,0-1 0,0 1 0,0 0 0,0-1 0,0 1 0,0-1 0,0 1-1,0-1 1,0 1 0,0-1 0,0 1 0,0 0 0,0-1 0,1 1 0,-1-1 0,0 1 0,0-1 0,1 1 0,-1-1 0,0 1 0,1-1 0,0 1-1,18 24 178,-6-19-38,0 0 0,1 0-1,-1-1 1,1-1 0,0 0 0,0-1-1,23 2 1,108 1 1325,-90-5-1148,799 19 1218,565 16-1444,-1178-30-82,285 13 34,-750-2 410,-152 5-419,-466 13 4,26-51-5,578-2-80,-331-66 0,539 77-40,30 7 43,0 0 0,1 0 0,-1 0 0,0-1 0,0 1 0,0 0 0,0 0 0,0 0 0,0 0 0,0 0-1,0 0 1,0 0 0,0 0 0,0 0 0,1 0 0,-1 0 0,0 0 0,0 0 0,0 0 0,0-1 0,0 1 0,0 0 0,0 0 0,0 0 0,0 0 0,0 0-1,0 0 1,0 0 0,0 0 0,0-1 0,0 1 0,0 0 0,0 0 0,0 0 0,0 0 0,0 0 0,0 0 0,0 0 0,0 0 0,0 0 0,0-1 0,0 1 0,0 0-1,0 0 1,0 0 0,-1 0 0,1 0 0,0 0 0,0 0 0,0 0 0,48-2-937,-35 2 1040,1722-27-44,-1268 14-443,-707 34 269,133-7 60,-1395 71 968,971-78-906,305 5-2928,138-8-564,10-4-2104</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8.836"/>
    </inkml:context>
    <inkml:brush xml:id="br0">
      <inkml:brushProperty name="width" value="0.025" units="cm"/>
      <inkml:brushProperty name="height" value="0.025" units="cm"/>
    </inkml:brush>
  </inkml:definitions>
  <inkml:trace contextRef="#ctx0" brushRef="#br0">84 1 13965,'0'0'7047,"-4"9"-6604,-7 14 299,2 0 0,0 1 0,2 0 0,1 0 0,0 1 0,-2 36 0,8-60-716,0 1-1,0-1 1,1 1 0,-1-1-1,0 1 1,1-1 0,-1 0-1,1 1 1,0-1 0,-1 0-1,1 1 1,0-1-1,0 0 1,0 0 0,0 1-1,0-1 1,0 0 0,0 0-1,0 0 1,1-1 0,-1 1-1,0 0 1,0 0-1,1-1 1,-1 1 0,0 0-1,1-1 1,-1 1 0,1-1-1,-1 0 1,3 1 0,59 3-233,-28-3-1138,-24 1 933,-1 1 0,0 0 1,0 0-1,0 1 0,0 0 1,15 10-1,-23-13 468,0 0 0,-1 0 0,1 0 0,0 0 0,0 0 0,-1 0 0,1 0 0,-1 1 0,1-1 0,-1 1 0,1-1 0,-1 1 0,0 0 0,0-1 0,0 1 0,0 0 0,0 0 0,0 0-1,-1 0 1,1 0 0,0 0 0,-1 0 0,0 0 0,1 0 0,-1 0 0,0 0 0,0 0 0,0 0 0,0 0 0,-1 0 0,1 0 0,0 0 0,-1 0 0,0 0 0,1 0 0,-1 0 0,0 0 0,0-1 0,0 1 0,0 0 0,0 0 0,-2 1 0,-2 3 251,-1-1 1,0 0-1,0 0 1,0-1 0,-1 0-1,0 0 1,1 0-1,-1-1 1,-1 0-1,1 0 1,0-1 0,-14 3-1,1-1 525,1-1-1,-1-1 1,-36 0-1,54-2-922,1 0 1,-1 0-1,0 0 1,1 0-1,-1-1 1,0 1-1,1 0 1,-1-1-1,0 1 1,1-1-1,-1 0 1,0 1-1,1-1 1,-1 0-1,1 0 1,0 0-1,-1 0 1,1 0-1,0 0 1,0-1-1,-1 1 1,1 0-1,0-1 1,0 1-1,0-1 1,1 1-1,-1-1 0,0 1 1,0-1-1,1 1 1,-1-1-1,1 0 1,0 1-1,-1-1 1,1 0-1,0 0 1,0 1-1,0-1 1,0-1-1,1-1-313,-1 0-1,1 0 0,0 0 0,0 1 1,0-1-1,0 0 0,1 1 1,-1-1-1,1 1 0,0-1 1,0 1-1,0 0 0,1 0 0,-1 0 1,1 0-1,4-4 0,18-9-6871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9.302"/>
    </inkml:context>
    <inkml:brush xml:id="br0">
      <inkml:brushProperty name="width" value="0.025" units="cm"/>
      <inkml:brushProperty name="height" value="0.025" units="cm"/>
    </inkml:brush>
  </inkml:definitions>
  <inkml:trace contextRef="#ctx0" brushRef="#br0">227 198 11275,'0'0'11322,"3"-10"-7638,9-30-1330,-11 39-2297,-1 0 1,0-1-1,0 1 0,1 0 0,-1 0 0,0 0 1,0 0-1,0 0 0,0 0 0,0 0 1,0 0-1,-1 0 0,1 0 0,0 0 0,-1 0 1,1 0-1,0 0 0,-1 0 0,1 0 1,-1 0-1,0 0 0,1 0 0,-1 0 1,0 0-1,1 0 0,-1 1 0,0-1 0,0 0 1,0 1-1,0-1 0,1 0 0,-1 1 1,0-1-1,0 1 0,0 0 0,-1-1 0,-39-5 245,36 6-233,-9-1-24,0 1-1,0 1 1,0 0 0,0 1 0,-16 4 0,25-5 7,1 0 0,-1 0 0,1 1 1,0 0-1,-1 0 0,1 0 0,0 0 0,0 1 1,0-1-1,0 1 0,1 0 0,-1 0 0,1 0 1,0 1-1,0-1 0,0 1 0,0 0 1,0 0-1,-2 5 0,5-8-47,-1 0 0,1 0-1,0 0 1,-1 0 0,1 0 0,0 0 0,0 0 0,0 1-1,0-1 1,0 0 0,0 0 0,0 0 0,0 0 0,0 0-1,0 0 1,1 0 0,-1 0 0,1 0 0,-1 0-1,0 0 1,1 0 0,-1 0 0,1 0 0,0 0 0,-1 0-1,1 0 1,0 0 0,0-1 0,-1 1 0,1 0-1,0 0 1,0-1 0,0 1 0,0-1 0,0 1 0,0-1-1,0 1 1,0-1 0,0 0 0,0 1 0,0-1-1,0 0 1,0 0 0,2 0 0,59 4 104,-52-4-104,272-4-1895,-265 7 2750,-28-20-209,7 4-613,0 1 0,0-1 0,1 0 0,1 0-1,0 0 1,1 0 0,1 0 0,-1 0 0,4-19 0,-3 29-84,1 1 0,0-1 0,0 1 0,0 0 0,0-1 0,1 1 0,-1 0 0,0 0 1,1 0-1,-1 0 0,1 0 0,0 0 0,0 1 0,0-1 0,0 1 0,0-1 0,0 1 0,0-1 0,0 1 0,1 0 0,-1 0 0,0 0 0,1 1 0,-1-1 0,1 0 0,-1 1 1,4-1-1,10-1-573,0 0 0,1 1 1,16 1-1,-20 0 152,41 0-6964,-37 0 64</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9.645"/>
    </inkml:context>
    <inkml:brush xml:id="br0">
      <inkml:brushProperty name="width" value="0.025" units="cm"/>
      <inkml:brushProperty name="height" value="0.025" units="cm"/>
    </inkml:brush>
  </inkml:definitions>
  <inkml:trace contextRef="#ctx0" brushRef="#br0">0 44 15022,'0'0'4004,"72"2"-1281,-21-6-1154,8-5-512,8 3-833,0 0-224,-3-4-2786,0-1-7368</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1.705"/>
    </inkml:context>
    <inkml:brush xml:id="br0">
      <inkml:brushProperty name="width" value="0.025" units="cm"/>
      <inkml:brushProperty name="height" value="0.025" units="cm"/>
    </inkml:brush>
  </inkml:definitions>
  <inkml:trace contextRef="#ctx0" brushRef="#br0">1 284 15503,'0'0'3171,"11"4"-2392,-5-2-646,0 1 0,0-2 1,0 1-1,0-1 0,1 0 0,-1 0 1,0-1-1,1 0 0,-1 0 0,0 0 0,0-1 1,1 0-1,-1 0 0,0-1 0,0 0 0,0 0 1,0 0-1,0-1 0,-1 1 0,9-6 0,2-3-48,0 1-1,-1-2 1,0 0-1,-1-1 1,23-27-1,-33 36-21,0-1 0,-1 1 0,1-1 0,-1 0 0,0 1 0,-1-2 0,1 1 0,-1 0 0,0 0 0,0-1 0,-1 1 0,1-1 0,-1 1 0,0-1 0,-1 0 0,1 0 0,-1 1-1,-1-1 1,1 0 0,-1 1 0,0-1 0,0 0 0,-4-10 0,4 13-60,-1 0 0,0 1 0,0-1 0,0 1 0,-1-1 0,1 1-1,-1 0 1,1-1 0,-1 1 0,0 1 0,0-1 0,1 0 0,-1 1 0,0-1 0,-1 1-1,1 0 1,0 0 0,0 0 0,0 1 0,-1-1 0,1 1 0,0 0 0,-7 0-1,4 0-21,0 0 0,1 0 0,-1 1 0,0 0 0,0 0 0,1 1 0,-1-1 0,1 1 0,-1 0 0,1 1 0,0-1 0,0 1 0,-6 4 0,0 3 39,0 2 1,0-1-1,1 1 0,0 0 1,1 1-1,1 1 1,0-1-1,0 1 0,2 0 1,0 1-1,0-1 1,1 1-1,1 1 1,1-1-1,0 0 0,-1 32 1,3-44-18,1-1 1,1 1-1,-1-1 0,0 1 1,1-1-1,-1 0 0,1 1 1,-1-1-1,1 0 1,0 1-1,0-1 0,0 0 1,1 0-1,-1 0 1,0 0-1,1 0 0,0 0 1,-1 0-1,1 0 0,0 0 1,3 2-1,-1-2 11,0 0 1,1 0-1,-1 0 0,1-1 0,-1 1 0,1-1 0,0 0 1,-1 0-1,1-1 0,8 1 0,1-2 38,1 0 0,-1 0-1,0-1 1,0-1 0,-1-1 0,27-9-1,-23 4-2,0 0-1,-1-1 1,0-1-1,-1 0 1,0-1 0,-1-1-1,0-1 1,-1 0-1,0 0 1,20-32-1,-47 68 109,-28 48-123,40-64 67,-1-1-1,1 0 1,0 1-1,0 0 1,1-1-1,-1 1 1,1 0 0,1 0-1,-1 0 1,1 10-1,1-15-76,-1 0 1,1-1-1,0 1 0,0 0 0,0 0 0,0-1 0,0 1 0,0-1 0,0 1 0,0-1 1,0 1-1,0-1 0,0 0 0,0 1 0,1-1 0,-1 0 0,0 0 0,0 0 0,0 0 1,0 0-1,0 0 0,0 0 0,1 0 0,0-1 0,32-2 361,-11-4-279,0 0-1,-1-1 1,0-2 0,0 0-1,35-24 1,-27 16-73,57-25-1,-58 38-164,-28 5 137,-1 0 0,1 0-1,-1 1 1,1-1 0,-1 0 0,1 0-1,-1 1 1,1-1 0,-1 0-1,1 1 1,-1-1 0,1 0-1,-1 1 1,1-1 0,-1 1 0,0-1-1,1 1 1,-1-1 0,0 1-1,1-1 1,-1 1 0,0-1-1,0 1 1,0-1 0,1 1 0,-1-1-1,0 2 1,0 4 95,0-1 0,-1 1 0,0 0 0,0 0 0,0-1 0,-4 12 0,3-13-33,0 0 0,1 0 0,0 1 0,0-1 0,0 0 0,0 1-1,1-1 1,0 0 0,0 1 0,1 6 0,2-10-36,0 0-1,0-1 0,0 1 0,0-1 1,0 0-1,0 0 0,0 0 0,0 0 1,0 0-1,0-1 0,0 1 0,0-1 1,0 0-1,4-1 0,14-7 63,0 0-1,28-18 0,-37 20-159,0-1 0,1 1 0,0 1 0,0 1-1,0 0 1,1 0 0,-1 1 0,1 1-1,23-3 1,-36 6 59,0 1-1,0-1 1,0 0 0,-1 1-1,1-1 1,0 1 0,0-1-1,-1 1 1,1-1 0,0 1-1,-1-1 1,1 1 0,-1 0-1,1-1 1,-1 1-1,1 0 1,-1-1 0,1 1-1,-1 0 1,0 0 0,1 0-1,-1-1 1,0 1 0,0 0-1,0 0 1,1 0 0,-1 0-1,0-1 1,0 1 0,0 0-1,0 0 1,0 0 0,-1 0-1,1-1 1,0 1 0,0 0-1,-1 0 1,1 0-1,-1 0 1,-10 39 102,10-37-133,-7 14-227,0 0 1,0-1-1,-2 0 1,-15 21-1,22-51-11155,3 12 10366,0-23-8991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2.046"/>
    </inkml:context>
    <inkml:brush xml:id="br0">
      <inkml:brushProperty name="width" value="0.025" units="cm"/>
      <inkml:brushProperty name="height" value="0.025" units="cm"/>
    </inkml:brush>
  </inkml:definitions>
  <inkml:trace contextRef="#ctx0" brushRef="#br0">1 1 18001,'0'0'2370,"52"53"-10602</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2.403"/>
    </inkml:context>
    <inkml:brush xml:id="br0">
      <inkml:brushProperty name="width" value="0.025" units="cm"/>
      <inkml:brushProperty name="height" value="0.025" units="cm"/>
    </inkml:brush>
  </inkml:definitions>
  <inkml:trace contextRef="#ctx0" brushRef="#br0">58 100 6438,'0'0'13533,"11"6"-12999,36 16-6,-46-22-495,1 0 1,0 1-1,-1-1 0,1 0 0,0 0 0,-1 0 1,1 0-1,0-1 0,0 1 0,-1 0 0,1-1 1,0 1-1,-1-1 0,1 0 0,-1 1 0,1-1 1,-1 0-1,1 0 0,-1 0 0,1 0 0,-1 0 1,0 0-1,0 0 0,1-1 0,-1 1 0,0 0 1,0-1-1,1-1 0,1-2 59,0 0 1,0-1-1,-1 1 0,1-1 0,2-10 0,-4 14-30,-1 0-1,1 0 1,0 0 0,-1 0-1,0 0 1,1 0-1,-1 0 1,0 0-1,0 0 1,0 0-1,-1 0 1,1 0 0,0 0-1,-1 0 1,1 1-1,-1-1 1,1 0-1,-1 0 1,0 0 0,0 0-1,0 0 1,0 1-1,0-1 1,-1 1-1,1-1 1,0 1-1,-1-1 1,1 1 0,-2-2-1,-1 2-34,1-1 0,-1 1-1,0 0 1,1 0 0,-1 0-1,0 0 1,0 1 0,0 0 0,1 0-1,-1 0 1,0 0 0,0 0-1,0 1 1,0-1 0,-3 3-1,0-1 18,1 1 0,0-1-1,0 1 1,1 1-1,-1-1 1,1 1-1,0 0 1,0 1-1,0-1 1,0 1 0,1 0-1,-6 8 1,7-10-20,1 0 1,-1 0 0,1 0 0,0 1-1,0 0 1,0-1 0,1 1 0,-1 0-1,1 0 1,0-1 0,0 1 0,0 0-1,0 0 1,1 0 0,-1 1-1,1-1 1,0 0 0,1 0 0,-1 0-1,1 0 1,1 6 0,-1-8-15,0-1 0,0 1 1,1-1-1,-1 0 0,0 1 1,1-1-1,-1 0 0,1 0 0,0 0 1,-1 0-1,1 0 0,0-1 1,0 1-1,-1 0 0,1-1 1,0 1-1,0-1 0,0 0 0,0 1 1,3-1-1,44 0 220,-44-1-196,8-1 0,0 0 0,-1-1 0,1-1 0,-1 0 0,0 0-1,21-12 1,-23 10 3,0 1-1,1 0 1,0 1-1,0 0 1,0 1 0,0 0-1,1 1 1,13-1-1,-24 3 13,-1 1 0,1-1 0,0 1 0,0 0 0,-1-1 0,1 1 0,-1 0-1,1 0 1,0-1 0,-1 1 0,0 0 0,1 0 0,-1 0 0,1 0 0,-1 0 0,0-1 0,0 1 0,1 0 0,-1 0-1,0 0 1,0 0 0,0 0 0,0 0 0,0 0 0,0 0 0,0 0 0,-1 1 0,-2 38 906,3-34-872,-1-4-65,1-1 0,0 0 0,0 0 0,0 1 0,0-1 0,0 0 0,0 0 0,0 1 0,0-1 0,0 0 0,0 0 0,1 0 0,-1 1 0,0-1 0,1 0 0,-1 0 0,1 0 0,0 0 0,-1 0 0,1 0 0,0 0 0,0 0 0,-1 0 0,1 0 0,0 0 0,0 0 0,0-1 0,2 2 0,1-1 46,0 0 0,0 0 0,0 0 0,0-1 0,0 0 0,0 0 0,6 0 0,-1-1-4,13-1-34,-1-2 0,1 0 0,-1-2 1,1 0-1,-2-1 0,22-11 0,-14 7-553,61-17 1,-89 27 544,1 1 1,-1 0-1,1 0 1,-1 0-1,1-1 1,-1 1-1,1 0 0,-1 0 1,1 0-1,-1 0 1,1 0-1,-1 0 0,1 0 1,-1 0-1,1 0 1,-1 0-1,1 0 0,-1 0 1,1 0-1,-1 0 1,1 0-1,-1 0 1,1 1-1,-1-1 0,1 0 1,-1 0-1,1 1 1,-1-1-1,0 0 0,1 1 1,-1-1-1,1 0 1,-1 1-1,0-1 1,1 1-1,-1-1 0,0 0 1,0 1-1,1-1 1,-1 1-1,0-1 0,0 1 1,0-1-1,0 1 1,1-1-1,-1 1 1,0-1-1,0 1 0,0-1 1,0 1-1,0 0 1,-12 33 589,3-6-1266,10-28 184,0 0 1,-1 1 0,1-1 0,0 0 0,-1 0-1,1 0 1,0 0 0,-1 0 0,1 0 0,0 0 0,0 0-1,-1 0 1,1 0 0,0 0 0,-1 0 0,1-1 0,0 1-1,-1 0 1,1 0 0,0-1 0,0 0 0,17-13-15665</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3.355"/>
    </inkml:context>
    <inkml:brush xml:id="br0">
      <inkml:brushProperty name="width" value="0.025" units="cm"/>
      <inkml:brushProperty name="height" value="0.025" units="cm"/>
    </inkml:brush>
  </inkml:definitions>
  <inkml:trace contextRef="#ctx0" brushRef="#br0">138 0 8008,'0'0'18673,"-4"10"-18070,-29 83 414,4 0 0,4 2 0,-22 169 0,47-242-819,6-34 355,8-33-1,-8 2-871,-2-1 0,-1 1 0,-4-54 0,1 100 303,2 0 0,-1 0 0,0 0 0,1 0 1,-1 0-1,1-1 0,0 1 0,0 0 0,0-1 0,0 1 0,0-1 0,0 0 0,1 0 0,-1 0 1,1 0-1,5 3 0,-2-2 9,0 0 1,1-1 0,-1 0-1,1 0 1,-1-1-1,1 1 1,12 0 0,-5-2 28,0 0 0,-1-1 0,1 0 0,0-1 0,-1-1 1,0 0-1,21-8 0,-17 4 39,-1-2 1,-1 0-1,1 0 0,-2-2 1,18-14-1,-32 25-63,1-1-1,-1 1 0,0 0 1,1 0-1,-1 0 1,0 0-1,0 0 0,1 0 1,-1 0-1,0 0 1,1-1-1,-1 1 0,0 0 1,0 0-1,1 0 1,-1 0-1,0 0 0,1 1 1,-1-1-1,0 0 0,1 0 1,-1 0-1,0 0 1,0 0-1,1 0 0,-1 0 1,0 1-1,0-1 1,1 0-1,-1 0 0,0 0 1,0 1-1,1-1 1,-1 0-1,0 0 0,0 0 1,0 1-1,0-1 1,1 0-1,-1 1 0,0-1 1,0 0-1,0 0 1,0 1-1,0-1 0,0 0 1,0 1-1,0-1 0,0 0 1,0 0-1,0 1 1,0-1-1,0 0 0,0 1 1,0-1-1,0 0 1,0 1-1,3 34 60,2 1-16,-3-33-15,0-1 0,-1 1 1,1-1-1,0 0 0,0 1 0,1-1 1,-1 0-1,0 0 0,1-1 1,-1 1-1,1 0 0,-1-1 0,1 0 1,0 1-1,0-1 0,0 0 0,0-1 1,-1 1-1,1 0 0,0-1 1,0 1-1,0-1 0,0 0 0,0 0 1,1 0-1,-1-1 0,0 1 0,5-2 1,9-2-23,0-1 0,0 0 0,28-14 0,-29 12-419,2-1-663,40-14-4131,-18 14-5411,-27 7 4647</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3.683"/>
    </inkml:context>
    <inkml:brush xml:id="br0">
      <inkml:brushProperty name="width" value="0.025" units="cm"/>
      <inkml:brushProperty name="height" value="0.025" units="cm"/>
    </inkml:brush>
  </inkml:definitions>
  <inkml:trace contextRef="#ctx0" brushRef="#br0">39 41 6086,'0'0'13842,"0"-9"-10425,2-5-2527,-1-3 2460,-6 34-2054,-4 22-1037,1-8-41,2 0 1,0 1-1,2-1 0,1 47 0,3-77-211,0 0 0,0 0 0,1 0 0,-1 0 0,1 1 0,-1-1 0,1 0 1,-1 0-1,1-1 0,-1 1 0,1 0 0,0 0 0,-1 0 0,1 0 0,0 0 0,0-1 0,0 1 0,0 0 0,0-1 0,0 1 0,0-1 0,0 1 0,0-1 0,0 1 0,0-1 0,0 0 0,0 0 0,0 1 0,0-1 0,0 0 0,0 0 0,1 0 0,-1 0 0,0 0 0,0 0 0,0 0 0,2-1 0,2 0-14,-1 1-1,1-1 0,0 0 0,-1-1 1,0 1-1,1-1 0,-1 0 1,6-3-1,-3 0-70,0 0 1,-1-1-1,1 0 1,-1-1 0,0 0-1,-1 0 1,0 0-1,0 0 1,7-15 0,8-27-2114,-5-1-5254,-19 62-10140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042"/>
    </inkml:context>
    <inkml:brush xml:id="br0">
      <inkml:brushProperty name="width" value="0.025" units="cm"/>
      <inkml:brushProperty name="height" value="0.025" units="cm"/>
    </inkml:brush>
  </inkml:definitions>
  <inkml:trace contextRef="#ctx0" brushRef="#br0">0 130 5637,'0'0'13613,"69"22"-13485,-41-38-480,5-1-1250,3-7-383,3-2-1347,-2-7-319,-3-2 1793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398"/>
    </inkml:context>
    <inkml:brush xml:id="br0">
      <inkml:brushProperty name="width" value="0.025" units="cm"/>
      <inkml:brushProperty name="height" value="0.025" units="cm"/>
    </inkml:brush>
  </inkml:definitions>
  <inkml:trace contextRef="#ctx0" brushRef="#br0">114 1 5637,'0'0'14788,"-10"13"-13614,-4 9-658,0 1-1,1 0 1,1 0-1,1 1 1,2 0-1,-8 29 1,12-30-36,1 0 1,1 0-1,2 0 1,1 46-1,0-68-454,0-1 0,0 1-1,1-1 1,-1 0 0,0 1-1,0-1 1,0 0 0,1 1 0,-1-1-1,0 1 1,0-1 0,1 0-1,-1 0 1,0 1 0,1-1 0,-1 0-1,0 0 1,1 1 0,-1-1 0,0 0-1,1 0 1,-1 0 0,0 1-1,1-1 1,-1 0 0,1 0 0,-1 0-1,1 0 1,-1 0 0,0 0-1,1 0 1,-1 0 0,1 0 0,-1 0-1,0 0 1,1 0 0,-1 0-1,1 0 1,-1-1 0,0 1 0,1 0-1,-1 0 1,1 0 0,-1 0 0,0-1-1,1 1 1,-1-1 0,19-11 773,-14 5-798,0-1 0,0 1 0,-1-1 1,0 0-1,-1 0 0,1 0 0,-1 0 0,-1-1 0,0 1 0,0-1 1,-1 0-1,0 0 0,0-12 0,-1 20-241,-1 26-347,1-22 600,0 0 0,0 1 1,1-1-1,-1 0 1,1 0-1,0 0 0,0 0 1,0 0-1,0 0 0,0 0 1,1 0-1,-1 0 1,1-1-1,0 1 0,0 0 1,0-1-1,0 0 0,0 1 1,0-1-1,6 4 1,-3-3 11,1 0 1,-1 0-1,1 0 1,0-1 0,1 0-1,-1 0 1,0-1-1,0 1 1,1-1-1,6 0 1,-1 0 9,-1-1 1,0 0-1,1-1 1,-1 0-1,0-1 1,0 0-1,1-1 0,-2 0 1,1 0-1,0-2 1,19-9-1,-21 7 82,-1 0 0,0-1 0,0 0-1,-1 0 1,0 0 0,-1-1 0,11-17-1,-17 25 301,-17 27-225,14-19-247,0 0 0,0 0 0,1 0 0,0 0 0,0 1 0,1-1 0,-1 1 0,2-1 0,-1 12 0,1-18-101,1-1-1,-1 1 0,0-1 1,0 1-1,1-1 1,-1 1-1,0-1 0,0 1 1,1-1-1,-1 1 1,1-1-1,-1 0 0,0 1 1,1-1-1,-1 0 1,1 1-1,-1-1 0,1 0 1,-1 1-1,1-1 1,-1 0-1,1 0 1,-1 0-1,1 0 0,-1 1 1,1-1-1,-1 0 1,1 0-1,-1 0 0,1 0 1,0 0-1,-1 0 1,1 0-1,-1-1 0,1 1 1,-1 0-1,1 0 1,-1 0-1,1-1 0,25-8-8206,-6-10-3211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35.461"/>
    </inkml:context>
    <inkml:brush xml:id="br0">
      <inkml:brushProperty name="width" value="0.025" units="cm"/>
      <inkml:brushProperty name="height" value="0.025" units="cm"/>
    </inkml:brush>
  </inkml:definitions>
  <inkml:trace contextRef="#ctx0" brushRef="#br0">1028 135 6951,'0'0'1676,"2"4"-1628,1 0-21,1-1 0,-1 1-1,1-1 1,0 0 0,0 0 0,0 0 0,0-1-1,0 1 1,1-1 0,-1 0 0,1 0 0,8 2-1,39 21 1003,-38-13-852,1-1 0,0-1 0,1-1 0,0 0 0,1-1 0,-1 0 0,1-2 0,1 0 0,-1-1-1,1 0 1,0-2 0,0 0 0,20 0 0,65-5 159,-1-5 1,0-5-1,112-27 0,75-10 172,301-40-174,-166 22-252,-288 50 95,1 5 0,1 6 0,0 6 0,-1 7 0,161 27 0,401 66 161,-40-6-233,-85-27-67,-445-52 1040,-202-40-834,-7-2-248,-34 9 109,-1 5-1,-126 2 0,40 3-102,-407-1 11,0 38-25,133-6 33,-1136 94 323,578-32 198,868-73-203,-281-16 0,431 3-294,10 1-43,0 0 0,0 0 0,1 0-1,-1-1 1,0 0 0,0 0 0,1-1 0,-1 1 0,-8-5 0,13 6-12,0 0 0,0 0 1,0 0-1,0 0 0,-1 0 1,1 0-1,0 0 0,0-1 1,0 1-1,0 0 0,0 0 0,0 0 1,0 0-1,0 0 0,0-1 1,0 1-1,0 0 0,0 0 0,-1 0 1,1 0-1,0 0 0,0-1 1,0 1-1,0 0 0,0 0 0,0 0 1,0 0-1,0 0 0,1-1 1,-1 1-1,0 0 0,0 0 1,0 0-1,0 0 0,0 0 0,0-1 1,0 1-1,0 0 0,0 0 1,0 0-1,0 0 0,1 0 0,-1 0 1,0 0-1,0-1 0,0 1 1,0 0-1,0 0 0,0 0 0,1 0 1,-1 0-1,0 0 0,0 0 1,0 0-1,15-5-272,16 1 89,448-2-63,-262 9 250,-13-3-2,994 10 11,762-33 45,-1587 8-43,805-67 22,-993 58 304,-1103-21-172,799 36-142,-231-6-19,0 16 1,-349 47-1,-1038 47 2,755-86 75,2 39-1,951-46-84,21-3 0,1 1 1,-1 0 0,1 0-1,-1 1 1,1 0 0,0 1-1,-1-1 1,1 1 0,0 1-1,0-1 1,-8 5 0,15-6-7,-1-1 0,1 1 0,-1-1 1,1 1-1,0 0 0,-1-1 1,1 1-1,0 0 0,0-1 1,-1 1-1,1 0 0,0-1 0,0 1 1,0 0-1,0-1 0,0 1 1,0 0-1,0 0 0,0-1 1,0 1-1,0 0 0,0-1 0,0 1 1,0 0-1,1 0 0,-1-1 1,0 1-1,0 0 0,1-1 1,-1 1-1,1-1 0,-1 1 0,0 0 1,1-1-1,-1 1 0,1-1 1,0 1-1,-1-1 0,1 0 0,-1 1 1,1-1-1,0 1 0,-1-1 1,1 0-1,0 0 0,-1 1 1,2-1-1,33 18-698,8-4 454,1-2 1,1-2-1,-1-2 1,2-1 0,46-1-1,235-8-503,-284 0 712,581-39-271,-73 3 212,960-1-1961,15-1-5344,-1065 16 3817</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4.772"/>
    </inkml:context>
    <inkml:brush xml:id="br0">
      <inkml:brushProperty name="width" value="0.025" units="cm"/>
      <inkml:brushProperty name="height" value="0.025" units="cm"/>
    </inkml:brush>
  </inkml:definitions>
  <inkml:trace contextRef="#ctx0" brushRef="#br0">0 1 1666,'0'0'23125</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5.476"/>
    </inkml:context>
    <inkml:brush xml:id="br0">
      <inkml:brushProperty name="width" value="0.025" units="cm"/>
      <inkml:brushProperty name="height" value="0.025" units="cm"/>
    </inkml:brush>
  </inkml:definitions>
  <inkml:trace contextRef="#ctx0" brushRef="#br0">183 67 5445,'0'0'21412,"-11"-4"-21022,10 4-380,-4-2-9,0 1 1,0-1-1,0 1 0,0 0 1,0 0-1,0 1 1,0 0-1,0 0 0,0 0 1,0 0-1,0 1 0,0 0 1,0 0-1,0 0 1,0 0-1,1 1 0,-1 0 1,0 0-1,-5 4 0,5-4-9,1 1-1,-1 1 0,1-1 1,-1 0-1,1 1 0,0 0 0,0 0 1,1 0-1,-1 1 0,1-1 0,0 1 1,0 0-1,1 0 0,-1 0 0,1 0 1,0 0-1,0 0 0,1 1 1,0-1-1,0 1 0,-1 5 0,2-10 6,0 0 0,1 0 0,-1 0-1,0 0 1,0 0 0,0 0 0,1-1-1,-1 1 1,0 0 0,1 0 0,-1 0 0,1 0-1,-1-1 1,1 1 0,-1 0 0,1 0-1,0-1 1,-1 1 0,1 0 0,0-1 0,0 1-1,-1-1 1,1 1 0,0-1 0,0 1-1,0-1 1,1 1 0,33 3 107,-23-4-14,0-2 0,0 1 0,22-8 0,-18 3-8,-1 0 1,1-2-1,-2 0 0,1 0 1,22-19-1,-32 23-16,0 1-1,-1-1 1,1 0-1,-1-1 1,0 1 0,0-1-1,0 0 1,0 0-1,-1 0 1,0 0 0,0-1-1,-1 1 1,1-1-1,-1 0 1,0 0 0,-1 0-1,1 0 1,0-11-1,-2 16-67,0 0-1,-1 1 1,1-1 0,0 1-1,0-1 1,-1 1-1,1-1 1,0 1-1,-1 0 1,1-1 0,-1 1-1,1-1 1,0 1-1,-1 0 1,1-1-1,-1 1 1,1 0 0,-1-1-1,1 1 1,-1 0-1,1 0 1,-1 0-1,0-1 1,1 1 0,-1 0-1,1 0 1,-1 0-1,1 0 1,-1 0-1,0 0 1,1 0 0,-1 0-1,1 0 1,-1 0-1,1 1 1,-1-1-1,1 0 1,-1 0 0,0 0-1,1 1 1,-1-1-1,0 1 1,-25 11-262,22-9 278,-1 1 0,1-1 0,0 1 0,0 0 0,1-1 0,-1 2 0,1-1 0,0 0 0,0 1 0,0-1 0,1 1 0,0 0 0,-1 0 0,2 0 0,-3 7 0,5-12-3,0 1-1,-1-1 1,1 1-1,0 0 1,0-1 0,-1 1-1,1-1 1,0 0-1,0 1 1,0-1-1,0 0 1,-1 1-1,1-1 1,0 0 0,0 0-1,0 0 1,0 0-1,0 0 1,0 0-1,0 0 1,0 0-1,0 0 1,1 0 0,27-3 248,4-3-61,54-19 1,-63 17-194,0 1 0,0 1 0,0 1 0,1 1 0,26-1 0,-50 5 3,0-1 0,0 1 1,1 0-1,-1 1 0,0-1 1,1 0-1,-1 0 0,0 1 1,0-1-1,1 0 0,-1 1 1,0-1-1,0 1 0,0 0 0,0-1 1,0 1-1,0 0 0,0 0 1,0-1-1,0 1 0,0 0 1,0 0-1,0 0 0,0 0 1,-1 0-1,1 0 0,0 1 1,-1-1-1,1 0 0,-1 0 1,1 2-1,0 3 216,0 0 0,-1 0 1,0 0-1,0 0 0,-1 11 0,-1 3 199,5-19-378,0-1 1,-1 0-1,1 0 1,-1 0 0,1 0-1,0 0 1,-1-1-1,1 1 1,-1-1-1,1 0 1,-1 0 0,4-1-1,14-8-7,0-1-1,26-19 0,-34 21-34,0 1 0,0 0 0,0 1 0,1 0 0,0 1 0,1 0 0,-1 1 0,29-6 0,-42 10-3,1 1 0,0 0 0,-1 0 0,1 0 0,0 0 0,-1 1 0,1-1 0,0 0 0,-1 0 0,1 0 0,0 0 0,-1 1 0,1-1 0,0 0 0,-1 1 0,1-1 0,-1 0 0,1 1 0,-1-1 0,1 1 0,-1-1 0,1 1 0,-1-1 0,1 1 0,-1-1 0,1 1 0,-1 0 0,0-1 0,0 1 0,1-1 0,-1 2 0,3 28 0,-13 27 0,5-26-7629,9-38 1421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068"/>
    </inkml:context>
    <inkml:brush xml:id="br0">
      <inkml:brushProperty name="width" value="0.025" units="cm"/>
      <inkml:brushProperty name="height" value="0.025" units="cm"/>
    </inkml:brush>
  </inkml:definitions>
  <inkml:trace contextRef="#ctx0" brushRef="#br0">10 0 10602,'0'0'14899,"1"11"-13938,1 25 284,-8 69-1,0 7-919,6-112-335,0 0 0,0 1-1,0-1 1,0 0 0,0 0 0,0 1 0,0-1 0,0 0 0,1 1 0,-1-1 0,0 0 0,0 0 0,0 1-1,0-1 1,1 0 0,-1 0 0,0 0 0,0 1 0,0-1 0,1 0 0,-1 0 0,0 0 0,0 0 0,1 1 0,-1-1-1,0 0 1,1 0 0,-1 0 0,0 0 0,0 0 0,1 0 0,-1 0 0,0 0 0,1 0 0,-1 0 0,0 0 0,1 0-1,-1 0 1,0 0 0,0 0 0,1 0 0,-1 0 0,0 0 0,1 0 0,-1-1 0,0 1 0,0 0 0,1 0 0,-1 0-1,0 0 1,0-1 0,0 1 0,1 0 0,-1 0 0,0-1 0,0 1 0,0 0 0,1 0 0,-1-1 0,0 1-1,0 0 1,0 0 0,0-1 0,0 1 0,16-18-1817,-13 11 34,0-1-1,-1 0 0,1 0 1,1-15-1,0-13-8376</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630"/>
    </inkml:context>
    <inkml:brush xml:id="br0">
      <inkml:brushProperty name="width" value="0.025" units="cm"/>
      <inkml:brushProperty name="height" value="0.025" units="cm"/>
    </inkml:brush>
  </inkml:definitions>
  <inkml:trace contextRef="#ctx0" brushRef="#br0">1 154 7335,'0'0'10634,"11"0"-7709,9-2-2398,0-1 0,-1-1 0,0-1-1,0 0 1,0-1 0,0-1-1,-1-1 1,24-14 0,-41 21-515,0 1 0,0-1 0,0 1 0,0-1-1,0 1 1,0-1 0,0 0 0,0 0 0,0 1 0,0-1 0,-1 0 0,1 0 0,0 0-1,-1 0 1,1 0 0,0 0 0,-1 0 0,1 0 0,-1 0 0,0 0 0,1 0 0,-1 0 0,0-1-1,0 1 1,0 0 0,1 0 0,-1 0 0,0 0 0,-1 0 0,1-1 0,0 1 0,0 0 0,0 0-1,-1 0 1,1 0 0,-1 0 0,1 0 0,-1 0 0,1 0 0,-2-2 0,0 2 23,0-1 0,0 0 1,0 1-1,0-1 1,0 1-1,-1-1 0,1 1 1,0 0-1,-1 0 0,0 0 1,1 1-1,-1-1 0,1 1 1,-1-1-1,0 1 1,-4 0-1,3 0-36,-1 1-1,0 0 1,0 0 0,1 0-1,-1 0 1,0 1-1,1 0 1,0 0 0,-1 0-1,1 1 1,0-1 0,0 1-1,0 0 1,0 0 0,1 0-1,-1 1 1,1-1 0,-3 5-1,2-2 73,0-1 0,0 0 0,1 1 0,-1 0 0,2 0 0,-1 0 0,0 0 0,1 0 0,0 1 0,1-1 0,0 1 0,-2 12 0,3-18-58,1 0-1,-1 0 1,0-1 0,0 1 0,0 0 0,0 0 0,1-1-1,-1 1 1,0 0 0,1-1 0,-1 1 0,0 0 0,1-1-1,-1 1 1,1 0 0,-1-1 0,1 1 0,-1-1-1,1 1 1,0-1 0,-1 1 0,1-1 0,-1 0 0,1 1-1,0-1 1,1 1 0,27 3 450,27-10 260,-14-4-519,-34 7-200,0 0-1,0 1 1,0 0-1,0 0 1,1 1-1,-1 0 0,1 0 1,-1 1-1,1 0 1,-1 1-1,10 1 0,-17-1 27,1 0 1,0 0-1,-1 1 0,0-1 0,1 0 0,-1 1 0,0-1 0,1 1 0,-1-1 0,0 1 0,0 0 0,0-1 0,-1 1 0,1 0 0,0 0 0,-1 0 0,1-1 0,-1 1 0,1 0 0,-1 0 0,0 0 0,0 0 0,0 0 0,0 0 0,0 0 0,0 0 0,-1-1 0,1 1 0,-2 4 0,4 26 1450,15-71-492,12-143-1073,-25 175-1533,-1-1-11429,-3 8 12426,0-1 0,0 1-1,0 0 1,-1-1 0,1 1 0,0 0-1,0-2 1,-5-6-10600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6.957"/>
    </inkml:context>
    <inkml:brush xml:id="br0">
      <inkml:brushProperty name="width" value="0.025" units="cm"/>
      <inkml:brushProperty name="height" value="0.025" units="cm"/>
    </inkml:brush>
  </inkml:definitions>
  <inkml:trace contextRef="#ctx0" brushRef="#br0">1 1 15855,'0'0'4068,"50"28"-6855,-29-10-3074</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7.284"/>
    </inkml:context>
    <inkml:brush xml:id="br0">
      <inkml:brushProperty name="width" value="0.025" units="cm"/>
      <inkml:brushProperty name="height" value="0.025" units="cm"/>
    </inkml:brush>
  </inkml:definitions>
  <inkml:trace contextRef="#ctx0" brushRef="#br0">6 119 16656,'0'0'11504,"8"-4"-11157,4-3-279,-1 2-20,0-2-1,-1 1 1,15-13 0,-22 18-35,-1-2 0,0 1-1,1 0 1,-1 0 0,0-1 0,-1 1 0,1-1 0,0 1-1,-1-1 1,1 0 0,-1 0 0,0 0 0,0 1 0,0-1-1,0 0 1,0 0 0,-1-1 0,1 1 0,-1 0 0,0-5-1,0 7-18,0 1-1,0 0 0,0-1 1,0 1-1,-1-1 0,1 1 0,0 0 1,0-1-1,0 1 0,0 0 1,0-1-1,-1 1 0,1-1 1,0 1-1,0 0 0,0-1 0,-1 1 1,1 0-1,0 0 0,-1-1 1,1 1-1,0 0 0,-1 0 0,1-1 1,0 1-1,-1 0 0,1 0 1,0 0-1,-1 0 0,1 0 0,-1-1 1,1 1-1,0 0 0,-1 0 1,0 0-1,-17 6-326,-11 17 59,23-15 267,0 0 0,0 1 0,1-1 1,0 1-1,0 0 0,1 1 0,1-1 1,-1 1-1,2-1 0,-1 1 0,1 0 1,1 0-1,0 0 0,0 11 0,1-19 11,1 0-1,0-1 1,0 1 0,0-1-1,1 1 1,-1-1-1,0 0 1,0 1-1,1-1 1,-1 0 0,1 0-1,-1 0 1,1 0-1,-1 0 1,1 0 0,0-1-1,-1 1 1,1 0-1,0-1 1,0 0-1,0 1 1,-1-1 0,1 0-1,0 0 1,0 0-1,0 0 1,0 0-1,1 0 1,56-5 154,-51 2-246,-1 0 0,1 0 0,-1-1 0,0 0 0,0 0 1,0 0-1,0-1 0,6-6 0,18-12-2782,2 7-6265,-24 16 3262,1 0-1307</inkml:trace>
  <inkml:trace contextRef="#ctx0" brushRef="#br0" timeOffset="1">298 134 2915,'0'0'-192</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27.877"/>
    </inkml:context>
    <inkml:brush xml:id="br0">
      <inkml:brushProperty name="width" value="0.025" units="cm"/>
      <inkml:brushProperty name="height" value="0.025" units="cm"/>
    </inkml:brush>
  </inkml:definitions>
  <inkml:trace contextRef="#ctx0" brushRef="#br0">0 193 2306,'56'-5'-1586,"-1"-9"3405,-48 11-956,0 0 0,-1-1-1,1 0 1,-1 0-1,8-6 1,-9 6 197,-1 0 0,0-1 0,1 1 1,-2-1-1,1 0 0,-1 0 0,4-7 1,-6 11-846,-1 0 1,1 0 0,0 0 0,-1-1 0,0 1-1,1 0 1,-1 0 0,0 0 0,1 0-1,-1 0 1,0 0 0,0 0 0,0-1 0,0 1-1,0 0 1,-1-2 0,1 3-110,0-1 1,-1 1-1,1-1 1,0 1-1,0 0 1,-1-1-1,1 1 1,-1 0-1,1-1 1,0 1-1,-1 0 1,1-1-1,-1 1 0,1 0 1,-1 0-1,1 0 1,-1 0-1,1-1 1,0 1-1,-1 0 1,1 0-1,-1 0 1,1 0-1,-1 0 1,0 0-1,-2 0-9,1 1 1,-1-1-1,1 1 1,-1-1-1,1 1 1,0 0-1,-1 0 1,1 0-1,0 0 1,-1 0-1,1 1 0,-4 2 1,0 3 0,-1 0 0,1 0 0,0 1 0,0 0 1,1 0-1,-6 13 0,9-17-1,0 0 1,0 1-1,0-1 1,1 0 0,0 1-1,0-1 1,0 1-1,0 0 1,1-1-1,0 1 1,0-1-1,0 1 1,0 0-1,1-1 1,1 8-1,0-10-55,-1 0-1,1 0 0,0-1 0,-1 1 0,1 0 0,0-1 0,0 1 0,0-1 0,0 0 1,0 0-1,0 1 0,0-1 0,0-1 0,1 1 0,-1 0 0,0 0 0,1-1 0,-1 0 1,0 1-1,1-1 0,-1 0 0,1 0 0,-1 0 0,0 0 0,4-1 0,3 0 148,0 0-1,0 0 1,0-1-1,-1 0 0,17-6 1,-9 0-104,-1-1 1,0-1-1,0 0 0,-1-1 1,-1-1-1,23-23 1,-27 24-115,0 1 1,0-1 0,-1-1 0,-1 0-1,0 0 1,0 0 0,-1-1-1,-1 1 1,5-18 0,-10 30 20,0-1 0,1 1 0,-1 0 0,0 0 0,0-1 0,0 1 0,0 0 0,0-1-1,1 1 1,-1 0 0,0 0 0,0-1 0,0 1 0,0 0 0,0-1 0,0 1 0,0 0 0,0-1 0,0 1 0,0 0 0,0-1 0,0 1 0,0 0 0,0-1 0,-1 1 0,1 0 0,0-1 0,0 1 0,0 0 0,0 0 0,0-1 0,-1 1 0,1 0 0,0 0 0,0-1 0,-1 1 0,1 0 0,0 0-1,-1-1 1,-11 10-459,-11 21-138,15-17 695,0-1 0,1 1 0,1 0 0,0 1 0,1-1 0,1 1 0,0 0 0,0 0 0,2 1 0,-1-1 0,2 1 0,0 17 0,2-30-73,-1 0 0,1 1 0,0-1 0,0 0 0,0 1 0,0-1 0,0 0 1,1 0-1,-1 0 0,1 0 0,-1 0 0,1 0 0,0 0 0,0-1 0,-1 1 0,1 0 1,0-1-1,1 0 0,-1 1 0,0-1 0,0 0 0,1 0 0,-1 0 0,0-1 0,1 1 1,-1-1-1,1 1 0,-1-1 0,1 0 0,-1 0 0,5 0 0,4 0 36,0 0 0,0 0 0,0-1 0,0-1 0,-1 0 0,15-4 0,-12 1-63,0-1 1,0 0-1,0-1 1,-1-1-1,21-15 0,-29 20 4,1 0 0,-1-1 0,0 0 0,0 0 0,0 0 0,0-1 0,-1 1 0,1-1 0,-1 1 0,0-1 0,-1 0 0,1-1 0,-1 1 0,0 0 0,-1-1 0,1 1 0,0-9 0,-2 13-2,0 1-1,1 0 0,-1 0 0,-1-1 1,1 1-1,0 0 0,0-1 1,0 1-1,0 0 0,0 0 0,0-1 1,0 1-1,0 0 0,0-1 1,0 1-1,-1 0 0,1 0 0,0-1 1,0 1-1,0 0 0,-1 0 1,1 0-1,0-1 0,0 1 1,-1 0-1,1 0 0,0 0 0,0 0 1,-1-1-1,1 1 0,0 0 1,0 0-1,-1 0 0,1 0 0,0 0 1,-1 0-1,1 0 0,0 0 1,0 0-1,-1 0 0,0 0 0,-17 6-167,-13 15 200,24-14 61,1 0-1,1 0 0,-1 1 0,-7 14 0,11-19-29,0 1-1,1-1 0,0 0 1,0 1-1,0-1 1,0 1-1,0-1 1,0 1-1,1-1 1,0 1-1,0 0 1,0-1-1,0 1 0,0-1 1,2 7-1,-1-8-38,0-1-1,0 1 0,0-1 0,0 1 1,0-1-1,0 0 0,0 1 1,1-1-1,-1 0 0,0 0 0,1 0 1,-1 0-1,1 0 0,-1 0 1,1 0-1,0-1 0,-1 1 0,1-1 1,0 1-1,-1-1 0,1 1 1,3-1-1,43 3 282,-40-3-241,18-2-33,0 0 0,-1-2 0,27-7 0,-27 5-233,0 1 0,0 1 1,27 0-1,-52 5 210,1-1 1,-1 1-1,1-1 1,-1 1-1,1-1 1,-1 1 0,0 0-1,1-1 1,-1 1-1,0-1 1,1 1-1,-1 0 1,0 0 0,0-1-1,0 1 1,1 0-1,-1-1 1,0 1-1,0 0 1,0-1 0,0 1-1,-1 0 1,1 0-1,0-1 1,0 1-1,-1 1 1,-2 25 406,2-24-354,1-2-37,0 1 1,0-1-1,-1 0 1,1 0-1,0 0 1,0 0-1,0 0 1,1 1-1,-1-1 1,0 0-1,0 0 1,1 0-1,-1 0 1,0 0-1,1 0 0,-1 0 1,1 0-1,0 0 1,-1 0-1,1 0 1,0 0-1,-1 0 1,1 0-1,0-1 1,0 1-1,0 0 1,0-1-1,1 2 1,1-1 24,0 0 0,1 0 1,-1 0-1,0 0 0,1 0 1,-1-1-1,1 1 0,-1-1 1,7-1-1,5 0-192,0-1 1,-1-1-1,26-7 0,-35 8-61,35-13-3092,-15-1-3606,-8 0-3964</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272"/>
    </inkml:context>
    <inkml:brush xml:id="br0">
      <inkml:brushProperty name="width" value="0.025" units="cm"/>
      <inkml:brushProperty name="height" value="0.025" units="cm"/>
    </inkml:brush>
  </inkml:definitions>
  <inkml:trace contextRef="#ctx0" brushRef="#br0">303 96 5701,'10'-3'14107,"-14"11"-8017,-2 0-7351,-30 45 2157,-3-3 0,-65 67 0,-9 10 222,102-107-1046,11-20-77,1 0 1,-1 1-1,0-1 0,0 0 0,1 0 0,-1 0 0,0 1 0,0-1 0,0 0 0,1 0 0,-1 0 0,0 0 0,1 1 1,-1-1-1,0 0 0,0 0 0,1 0 0,-1 0 0,0 0 0,1 0 0,-1 0 0,0 0 0,1 0 0,-1 0 0,0 0 1,0 0-1,1 0 0,-1 0 0,0 0 0,1 0 0,-1-1 0,0 1 0,0 0 0,1 0 0,-1 0 0,0-1 0,39-20-227,-10-2-59,-2-2 0,0-1 0,-2 0-1,0-2 1,-2-1 0,-2-1 0,0-1-1,30-63 1,-50 92 387,-23 40-726,-7 25 865,2 1 0,-24 89 0,48-122-497,4-26-305,0-20 472,0-112 651,-1 125-551,0 0 0,1 0 1,0 0-1,-1 0 0,1 0 1,0 0-1,0 0 0,0 0 1,0 1-1,1-1 0,-1 0 1,0 1-1,1-1 0,-1 1 1,1 0-1,-1-1 0,1 1 1,0 0-1,-1 0 0,1 0 1,0 0-1,0 0 0,0 0 1,0 1-1,0-1 0,0 1 1,0-1-1,0 1 0,0 0 1,0-1-1,4 1 0,10-1 48,0 0 0,30 2 0,-41 0-51,-3-2 11,1 2 1,-1-1-1,1 0 1,0 0-1,-1 1 1,1-1-1,-1 1 1,1 0 0,-1 0-1,0 0 1,1 0-1,-1 0 1,0 1-1,0-1 1,0 1-1,0-1 1,0 1-1,0 0 1,0 0 0,0 0-1,-1 0 1,1 0-1,-1 0 1,1 0-1,-1 0 1,0 1-1,0-1 1,0 0 0,0 1-1,0-1 1,0 5-1,0 5 104,0 0 0,0 1 1,-2-1-1,1 1 0,-5 17 0,1 16 60,4-46-173,0 1 0,0-1 0,0 1 1,0-1-1,0 1 0,1 0 0,-1-1 0,0 1 0,0-1 1,0 1-1,1-1 0,-1 1 0,0-1 0,0 1 0,1-1 1,-1 1-1,1-1 0,-1 0 0,0 1 0,1-1 1,-1 1-1,1-1 0,-1 0 0,1 1 0,-1-1 0,1 0 1,-1 0-1,1 1 0,-1-1 0,1 0 0,-1 0 0,1 0 1,-1 0-1,1 0 0,0 0 0,-1 0 0,1 0 1,-1 0-1,1 0 0,-1 0 0,1 0 0,0 0 0,-1 0 1,1 0-1,-1-1 0,1 1 0,-1 0 0,1 0 1,-1-1-1,1 1 0,-1 0 0,2-1 0,27-19 314,-20 8-256,-1-1 1,0 0-1,-1 0 1,0 0-1,-1-1 0,0 0 1,-2 0-1,1-1 1,-2 1-1,0-1 0,2-22 1,9-40-161,-12 83 3,0 0-1,1 0 1,-1-1 0,1 1-1,0-1 1,1 1-1,5 6 1,-7-10 122,1 1 0,0-1 1,0 0-1,0 0 0,0 0 0,0 0 0,0 0 1,1-1-1,-1 0 0,1 1 0,-1-1 1,1 0-1,-1-1 0,1 1 0,0-1 0,-1 1 1,1-1-1,0 0 0,-1 0 0,1-1 1,0 1-1,-1-1 0,1 0 0,6-2 1,0-1 79,0 1 0,-1-1 0,1-1 0,-1 0 0,0 0 0,-1-1 0,14-11 0,-14 10 63,-1-1-1,0 1 0,0-1 0,0-1 0,8-14 1,-13 18-87,1 1 1,-1-1 0,0 1 0,0-1 0,-1 0-1,0 0 1,0 0 0,0 0 0,0 0 0,-1 0 0,1 0-1,-1 0 1,-2-9 0,2 13-101,0 0-1,-1 1 1,1-1-1,0 0 1,-1 0-1,1 1 1,-1-1-1,1 0 1,-1 1-1,0-1 1,1 0-1,-1 1 1,0-1-1,1 1 1,-1-1-1,0 1 1,1-1-1,-1 1 1,0 0-1,0-1 1,0 1-1,1 0 1,-1 0-1,0-1 1,0 1-1,0 0 1,0 0-1,0 0 1,1 0-1,-1 0 1,0 0-1,0 0 1,0 1-1,0-1 1,1 0-1,-1 0 1,0 1-1,0-1 1,0 0-1,1 1 1,-1-1-1,0 1 1,-1 0-1,-34 23-552,19-4 536,2 0-1,0 1 0,1 1 1,-14 27-1,21-33 72,0-1 0,1 1 0,0 0 0,1 0 0,1 1 0,1-1 0,-2 24 0,5-38-30,-1 0 1,1 0-1,0-1 0,1 1 0,-1 0 1,0 0-1,0-1 0,1 1 1,-1 0-1,1-1 0,0 1 1,-1 0-1,1-1 0,0 1 0,0-1 1,0 1-1,0-1 0,0 0 1,0 1-1,0-1 0,1 0 1,1 2-1,0-2 26,0 1 0,0-1 0,0 0 1,-1 0-1,1 0 0,0 0 0,1-1 0,-1 1 0,0-1 0,0 0 1,6 0-1,1-1 52,0 0 1,0-1-1,-1 0 0,1 0 1,0-1-1,-1-1 1,10-4-1,-2-2-33,-1 0-1,-1 0 0,1-2 1,-2 0-1,17-17 1,-23 20-24,0 0 1,-1 0-1,0 0 0,0-1 1,-1 0-1,0-1 1,-1 1-1,0-1 0,5-16 1,-10 27-35,1 0 1,-1-1 0,0 1 0,0 0-1,0 0 1,0 0 0,0 0 0,0 0 0,0 0-1,1 0 1,-1 0 0,0-1 0,0 1-1,0 0 1,0 0 0,0 0 0,0 0-1,0 0 1,0 0 0,0-1 0,0 1 0,0 0-1,0 0 1,0 0 0,0 0 0,0-1-1,0 1 1,0 0 0,0 0 0,0 0-1,0 0 1,0 0 0,0-1 0,0 1-1,0 0 1,0 0 0,0 0 0,0 0 0,0 0-1,0-1 1,0 1 0,0 0 0,0 0-1,-1 0 1,1 0 0,0 0 0,0 0-1,0 0 1,0-1 0,0 1 0,0 0-1,-1 0 1,1 0 0,0 0 0,0 0 0,0 0-1,0 0 1,0 0 0,-1 0 0,1 0-1,0 0 1,0 0 0,0 0 0,-1 0-1,-9 11-165,-12 20 74,15-20 162,0 0-1,1 1 1,0 0-1,1 0 1,0 0 0,1 0-1,1 1 1,0 0-1,-2 19 1,5-31-58,0 0-1,0-1 1,0 1 0,0 0-1,0 0 1,0 0 0,0-1 0,0 1-1,0 0 1,1 0 0,-1 0-1,0-1 1,1 1 0,-1 0-1,0-1 1,1 1 0,-1 0 0,1-1-1,-1 1 1,1 0 0,-1-1-1,1 1 1,0-1 0,-1 1-1,1-1 1,0 1 0,-1-1-1,1 0 1,0 1 0,-1-1 0,3 1-1,-1-1 29,1 0 0,0 0-1,0 0 1,-1 0-1,1 0 1,0 0 0,-1-1-1,1 0 1,5-1 0,1-1 57,0-1 1,0-1 0,0 1 0,13-10 0,-6 0-93,-1 0 0,0-1 0,-1 0 0,0-2 0,-2 1 0,0-1 0,-1-1 0,14-30 0,-30 60-9,-3 5-30,0 1 0,2 1-1,0-1 1,0 1 0,2 0 0,-3 27 0,7-46 42,0 1 0,0 0-1,0 0 1,0 0 0,0 0-1,0 0 1,0-1 0,1 1 0,-1 0-1,0 0 1,0 0 0,1-1 0,-1 1-1,0 0 1,1 0 0,-1 0 0,1-1-1,-1 1 1,1 0 0,-1-1-1,1 1 1,0-1 0,-1 1 0,1 0-1,0-1 1,-1 0 0,1 1 0,0-1-1,0 1 1,1 0 0,0-1 5,1 0 1,-1 0-1,1 0 1,-1 0-1,1 0 0,-1 0 1,1-1-1,-1 1 1,0-1-1,5-1 1,2-2 12,0 0 0,0 0 0,-1-1 0,15-10 0,-2-5-21,-1 0 0,-2-1 0,0-1 0,-1-1 0,24-43 0,55-130 0,-92 187 0,-39 84-29,-47 112-147,70-156 154,2 1 0,1 0 0,1 1 0,-3 34 0,10-58 37,0-4-2,0-1 0,1 1 0,-1 0 0,1-1 0,0 1 0,0 0-1,1-1 1,-1 1 0,2 5 0,0-13 4,0 0 0,-1 0 0,1 0 1,-1-1-1,0 1 0,0-1 0,0 1 0,0-1 0,0-6 0,0-41-17,-1 1 0,-3-1 0,-17-91 0,22 142 0,0-1 0,0 1 0,0 0 0,1-1 0,-1 1 0,0 0 0,0 0 0,1 1 0,-1-1 0,0 0 0,0 1 0,0-1 0,3 2 0,23 4-825,0-2 0,0 0 1,48-1-1,-76-3 664,1 0-1,-1 0 1,0 0 0,0 0-1,0 0 1,0 0 0,1 0-1,-1 0 1,0 0 0,0 0-1,0 0 1,0 0 0,1 0-1,-1 0 1,0 0 0,0 0-1,0 0 1,0 0 0,1 0-1,-1 0 1,0 0 0,0 0 0,0 0-1,0 0 1,1 0 0,-1-1-1,0 1 1,0 0 0,0 0-1,0 0 1,0 0 0,0 0-1,1 0 1,-1-1 0,0 1-1,0 0 1,0 0 0,0 0-1,0 0 1,0 0 0,0-1-1,0 1 1,0 0 0,0 0 0,0 0-1,0 0 1,0-1 0,0 1-1,0 0 1,0 0 0,0 0-1,0 0 1,0-1 0,0 1-1,0 0 1,0 0 0,0 0-1,0 0 1,0-1 0,0 1-1,0 0 1,0 0 0,-1 0-1,-3-11-12030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598"/>
    </inkml:context>
    <inkml:brush xml:id="br0">
      <inkml:brushProperty name="width" value="0.025" units="cm"/>
      <inkml:brushProperty name="height" value="0.025" units="cm"/>
    </inkml:brush>
  </inkml:definitions>
  <inkml:trace contextRef="#ctx0" brushRef="#br0">6 4 13901,'-6'-1'2659,"6"-2"31,9 3-2113,11 0-641,11 0-769,5 3-2114,2 6-2850,1 1-2980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0.940"/>
    </inkml:context>
    <inkml:brush xml:id="br0">
      <inkml:brushProperty name="width" value="0.025" units="cm"/>
      <inkml:brushProperty name="height" value="0.025" units="cm"/>
    </inkml:brush>
  </inkml:definitions>
  <inkml:trace contextRef="#ctx0" brushRef="#br0">90 5 10442,'0'0'18417,"-5"-1"-18305,1 0-142,1 0 0,-1 1 0,1-1 0,-1 1 1,0 0-1,1 0 0,-1 0 0,0 1 0,1-1 0,-1 1 0,1 0 0,-1 0 0,1 0 0,-7 3 0,9-3-158,-1 1 1,0-1 0,0 1-1,0-1 1,1 1 0,-1 0-1,1-1 1,0 1 0,-1 0-1,1 0 1,0 0-1,0 0 1,0 0 0,0 0-1,0 1 1,1-1 0,-1 0-1,1 0 1,-1 1 0,1-1-1,0 0 1,0 1 0,0-1-1,0 0 1,0 0 0,1 1-1,-1-1 1,1 2 0,0-1 38,0 0 1,0-1 0,0 1 0,1-1-1,-1 1 1,1-1 0,-1 1 0,1-1-1,0 0 1,0 0 0,0 0 0,0 0-1,0 0 1,0-1 0,1 1 0,-1-1-1,5 3 1,53 21-1409,-35-16 1416,-17-5 384,-1-1 1,1 1-1,0 1 0,13 10 1,-20-15-104,0 1 0,0 0 0,0-1 0,-1 1 0,1 0 0,0 0 0,0 0 0,-1-1-1,1 1 1,0 0 0,-1 0 0,1 0 0,-1 0 0,1 0 0,-1 0 0,0 0 0,1 0 0,-1 1 0,0-1 0,0 0 0,0 0 0,0 0 0,0 0 0,0 0 0,0 0 0,0 0 0,0 1 0,0-1-1,-1 0 1,1 0 0,0 0 0,-1 0 0,1 0 0,-1 0 0,1 0 0,-1 0 0,0 0 0,1 0 0,-1-1 0,0 1 0,1 0 0,-1 0 0,0-1 0,0 1 0,0 0 0,0-1 0,0 1-1,0-1 1,0 1 0,-1 0 0,-5 3 483,-1 0 0,0 0-1,0-1 1,0 1 0,-15 2-1,16-4-749,-1-1 0,1 0 0,-1 0-1,0-1 1,1 0 0,-16-2 0,6-6-3866,3-10-3615</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11.024"/>
    </inkml:context>
    <inkml:brush xml:id="br0">
      <inkml:brushProperty name="width" value="0.025" units="cm"/>
      <inkml:brushProperty name="height" value="0.025" units="cm"/>
    </inkml:brush>
  </inkml:definitions>
  <inkml:trace contextRef="#ctx0" brushRef="#br0">7846 776 13004,'-692'-331'443,"623"293"-520,-1 3 0,-1 4-1,-2 2 1,-1 3-1,-1 4 1,-1 3 0,-101-12-1,-78 14-548,-282 15 0,514 3 576,-390 19 80,1 18 0,-527 118 0,108 68 96,652-159-90,4 7 1,-253 145-1,210-84-34,7 10-1,6 10 0,-286 275 1,378-314 178,5 4 0,5 5 0,6 5 0,5 4 0,6 3 1,6 4-1,7 4 0,5 2 0,7 3 0,7 3 0,-63 283 1,80-238-4,8 2 1,9 0-1,7 240 1,17-367-146,3 0 1,3 0-1,3-1 1,3 0-1,4-1 1,38 92-1,-22-82-11,3-2-1,4-1 1,2-3 0,109 132 0,-54-90 22,6-4 1,176 142 0,-183-177-43,3-4-1,3-5 1,170 81-1,-30-40 54,5-11 1,4-10-1,3-12 1,429 68-1,725 23 12,-815-103 130,-369-41-70,300-8 0,-402-20-99,0-5 1,-1-6-1,-1-5 1,123-39 0,-50-5 42,-3-8 0,-3-8 1,216-130-1,-182 76 188,-7-11 1,220-191 0,-374 285-104,-3-3 1,-2-2-1,-3-3 1,-2-3-1,-3-1 0,-3-3 1,46-88-1,-1-40 103,-9-3 0,-8-5-1,65-286 1,-101 319 195,-8 0 0,8-178 1,-33 213-363,-6-1 0,-5 0 0,-27-151 0,-101-424-106,-60 15 3,153 586 48,-5 3-1,-4 1 0,-5 2 1,-5 4-1,-3 1 1,-6 4-1,-145-162 0,121 165-29,-3 4-1,-5 4 0,-3 5 1,-4 4-1,-158-84 0,172 112-215,-1 5 0,-3 4 0,-1 4-1,-1 4 1,-2 5 0,0 4 0,-131-11 0,46 24-2179,-334 28 0,272 0-1530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1.598"/>
    </inkml:context>
    <inkml:brush xml:id="br0">
      <inkml:brushProperty name="width" value="0.025" units="cm"/>
      <inkml:brushProperty name="height" value="0.025" units="cm"/>
    </inkml:brush>
  </inkml:definitions>
  <inkml:trace contextRef="#ctx0" brushRef="#br0">27 0 10474,'0'0'13170,"0"8"-12289,-1 21 809,-10 55 1,5-50-496,-2 56-1,8-89-1176,0 0 0,0 0 0,0 0 0,0 0 0,0 0 0,0 0 0,0 0 0,0 0 0,1 0 0,-1 0 0,0 0 0,1 0 0,-1 0 0,1 0 0,-1 0 0,1 0 0,-1-1 0,1 1 0,0 0 0,-1 0 0,1-1 0,0 1 0,-1 0 0,1-1 0,0 1 0,0 0 0,0-1 0,1 1 0,1 0 51,-1-1 1,1 0 0,-1 1-1,1-1 1,-1 0-1,1 0 1,-1 0 0,1-1-1,-1 1 1,1-1 0,3 0-1,3-2 108,0-1 0,0 0 0,0 0 0,0-1 0,9-6 0,3-6-168,-1 0-1,-1-2 1,-1 0 0,0-2 0,16-23 0,-34 44-9,0 0 0,0 0 0,0 1 0,0-1 0,0 0 0,0 0 0,0 0 0,0 0 0,0 0 0,0 0 0,0 1 0,0-1 0,0 0 0,0 0 0,0 0 0,0 0 0,1 0 0,-1 0 0,0 0 0,0 0 0,0 0 0,0 0 0,0 1 0,0-1 0,0 0 0,0 0 0,1 0 0,-1 0 0,0 0 0,0 0 0,0 0 0,0 0 0,0 0 0,0 0 0,1 0 0,-1 0 0,0 0 0,0 0 0,0 0 0,0 0 0,0 0 0,0 0 0,1 0 0,-1 0 0,0 0 0,0-1 0,0 1 0,0 0 0,0 0 0,0 0 0,0 0 0,1 0 0,-1 0 0,0 0 0,0 0 0,0 0 0,0-1 0,0 1 0,0 0 0,0 0 0,0 0 0,0 0 0,0 20 0,-7 24 0,3-30 0,2-7 0,0 0 0,0 0 0,0 0 0,1 0 0,0 0 0,0 0 0,1 0 0,0 8 0,3-15 0,-1 0 0,0 1 0,0-1 0,1 0 0,-1 0 0,0-1 0,1 1 0,-1 0 0,0-1 0,0 1 0,0-1 0,0 0 0,4-2 0,13-9 0,0-1 0,-2-1 0,1 0 0,-2-2 0,26-30 0,-6 8 0,-36 37 0,0 1 0,0-1 0,1 1 0,-1 0 0,0-1 0,0 1 0,1 0 0,-1-1 0,0 1 0,1 0 0,-1-1 0,0 1 0,1 0 0,-1-1 0,1 1 0,-1 0 0,0 0 0,1 0 0,-1-1 0,1 1 0,-1 0 0,1 0 0,-1 0 0,1 0 0,-1 0 0,0 0 0,1 0 0,-1 0 0,1 0 0,-1 0 0,1 0 0,-1 0 0,1 0 0,-1 0 0,1 0 0,0 1 0,2 17 0,-11 25 0,-4-9 0,8-25 0,0 0 0,1 0 0,0 0 0,1 0 0,0 0 0,-1 14 0,3-23-22,0 1-1,0-1 1,0 1-1,1-1 1,-1 1-1,0-1 1,0 1-1,0-1 1,1 1 0,-1-1-1,0 1 1,0-1-1,1 0 1,-1 1-1,0-1 1,1 1 0,-1-1-1,1 0 1,-1 1-1,0-1 1,1 0-1,-1 0 1,1 1-1,-1-1 1,1 0 0,-1 0-1,1 0 1,-1 1-1,1-1 1,0 0-1,24 0-1751,22-11-3139,-17-5-1194,1-6-3209</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017"/>
    </inkml:context>
    <inkml:brush xml:id="br0">
      <inkml:brushProperty name="width" value="0.025" units="cm"/>
      <inkml:brushProperty name="height" value="0.025" units="cm"/>
    </inkml:brush>
  </inkml:definitions>
  <inkml:trace contextRef="#ctx0" brushRef="#br0">142 77 17072,'0'0'3465,"-11"5"-396,0-1-2588,-10 5 1239,-1 0 1,1 2-1,-30 19 0,50-29-1722,1-1 1,0 0-1,-1 0 0,1 0 1,0 0-1,0 1 0,-1-1 1,1 0-1,0 0 0,0 1 1,0-1-1,-1 0 0,1 0 1,0 1-1,0-1 0,0 0 1,0 1-1,0-1 0,-1 0 1,1 1-1,0-1 0,0 0 1,0 1-1,0-1 0,0 0 1,0 1-1,0-1 0,0 0 1,0 0-1,0 1 0,0-1 1,1 0-1,-1 1 0,0-1 1,0 0-1,0 1 0,0-1 1,1 1-1,14 9-63,26 2 53,-36-10 47,30 7-196,-8-1 76,0-1 0,1-1-1,-1-1 1,31 1 0,-57-7 130,0 1-1,1-1 1,-1 1 0,0-1-1,0 0 1,0 0 0,0 1 0,0-1-1,0 0 1,0 0 0,-1 0-1,1 0 1,0 0 0,0 0-1,-1 0 1,1 0 0,0 0 0,-1-1-1,1 1 1,-1 0 0,0 0-1,1 0 1,-1-1 0,0 1-1,0 0 1,0-2 0,6-40 1206,-6 39-1216,2-137-35,-2 141-56,1-1 0,-1 1-1,1-1 1,0 0 0,0 1 0,-1 0 0,1-1 0,0 1-1,0-1 1,0 1 0,-1 0 0,1 0 0,0-1-1,0 1 1,0 0 0,0 0 0,0 0 0,0 0-1,-1 0 1,1 0 0,0 0 0,0 0 0,0 1 0,0-1-1,0 0 1,-1 0 0,1 1 0,0-1 0,1 1-1,30 8-2117,-15-3 741,0-2 0,1 0 0,30 3 0,21-6-6853,-34-5 219</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389"/>
    </inkml:context>
    <inkml:brush xml:id="br0">
      <inkml:brushProperty name="width" value="0.025" units="cm"/>
      <inkml:brushProperty name="height" value="0.025" units="cm"/>
    </inkml:brush>
  </inkml:definitions>
  <inkml:trace contextRef="#ctx0" brushRef="#br0">72 0 15054,'0'0'2274,"-5"13"540,-9 23-1060,1 1 0,2 1 0,2-1 0,-9 75 1,18-94-1279,-1-11-394,1 1 0,0-1 1,0 1-1,0-1 0,1 1 1,1-1-1,1 8 0,-2-13-14,0 0-1,0-1 0,0 1 1,0 0-1,1-1 0,-1 1 1,0-1-1,1 0 1,-1 1-1,0-1 0,1 0 1,0 0-1,-1 0 0,1 0 1,0 0-1,-1 0 1,1-1-1,0 1 0,0 0 1,0-1-1,0 0 0,0 1 1,0-1-1,0 0 1,-1 0-1,1 0 0,0 0 1,0 0-1,0-1 0,0 1 1,0 0-1,3-2 1,2 0-36,-1 0 1,1-1 0,0 0 0,-1 0 0,1 0 0,-1-1 0,0 0 0,0 0 0,-1 0 0,1-1 0,-1 0 0,8-10 0,4-5-10,-1-1-1,15-25 1,-28 41-41,4-4-451,-1-1 1,-1 1-1,1-1 1,-2 0-1,1 0 0,-1-1 1,-1 1-1,0-1 0,0 0 1,1-11-1,-5 15-4255</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2.732"/>
    </inkml:context>
    <inkml:brush xml:id="br0">
      <inkml:brushProperty name="width" value="0.025" units="cm"/>
      <inkml:brushProperty name="height" value="0.025" units="cm"/>
    </inkml:brush>
  </inkml:definitions>
  <inkml:trace contextRef="#ctx0" brushRef="#br0">0 0 5894,'0'0'19794,"63"48"-21683,-51-46-3364,-3 0-8072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3.268"/>
    </inkml:context>
    <inkml:brush xml:id="br0">
      <inkml:brushProperty name="width" value="0.025" units="cm"/>
      <inkml:brushProperty name="height" value="0.025" units="cm"/>
    </inkml:brush>
  </inkml:definitions>
  <inkml:trace contextRef="#ctx0" brushRef="#br0">88 1 11659,'0'0'14552,"0"13"-13895,-10 145 767,-3 36-221,13-160-969,0-33-143,0-19-753,-2 6 250,0 0-1,-1 0 1,0 1-1,-1 0 1,0-1-1,-10-16 0,8 17 502,1 0-1,1 0 1,-1-1-1,2 1 1,0-1-1,-3-19 0,6 30-29,0 0 0,0 0-1,0 1 1,1-1-1,-1 0 1,0 1-1,1-1 1,-1 0-1,1 1 1,-1-1-1,1 0 1,-1 1-1,1-1 1,-1 1 0,1-1-1,-1 1 1,1-1-1,0 1 1,-1-1-1,1 1 1,0 0-1,0-1 1,-1 1-1,1 0 1,0 0-1,0 0 1,-1-1-1,1 1 1,0 0 0,0 0-1,-1 0 1,3 0-1,34 0 72,-26 0 40,-8 0-189,92-3-638,-33-8-5036,-22-1-4311</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5.498"/>
    </inkml:context>
    <inkml:brush xml:id="br0">
      <inkml:brushProperty name="width" value="0.025" units="cm"/>
      <inkml:brushProperty name="height" value="0.025" units="cm"/>
    </inkml:brush>
  </inkml:definitions>
  <inkml:trace contextRef="#ctx0" brushRef="#br0">24 1 8904,'0'0'15119,"0"62"-14703,-7-30 33,1 4-225,1 1-160,0-2-64,5-4-865,0-10-2018,0-15-3074</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6.902"/>
    </inkml:context>
    <inkml:brush xml:id="br0">
      <inkml:brushProperty name="width" value="0.025" units="cm"/>
      <inkml:brushProperty name="height" value="0.025" units="cm"/>
    </inkml:brush>
  </inkml:definitions>
  <inkml:trace contextRef="#ctx0" brushRef="#br0">145 31 5894,'0'0'16436,"-11"-6"-15891,5 2-503,-27-12 26,31 16-63,0 0-1,1-1 0,-1 1 1,1 0-1,-1 0 0,0 0 1,1 0-1,-1 0 0,1 0 1,-1 1-1,1-1 0,-1 0 1,0 1-1,1-1 0,-1 1 1,1 0-1,0-1 0,-1 1 1,1 0-1,0 0 0,-1 0 1,1 0-1,0 0 1,-2 2-1,-3 4 49,0 0 0,1 1 0,0 0 0,0 0 0,0 0 0,1 0 0,1 1 0,-1-1 0,1 1 1,1 0-1,0 0 0,0 0 0,0 0 0,2 1 0,-1-1 0,1 11 0,1-18-31,-1 0-1,1-1 1,0 1 0,-1-1-1,1 1 1,0-1 0,0 1 0,0-1-1,0 0 1,1 1 0,-1-1-1,0 0 1,0 0 0,1 0-1,-1 0 1,1 0 0,-1 0-1,1 0 1,-1-1 0,1 1 0,-1 0-1,1-1 1,0 1 0,-1-1-1,1 0 1,0 0 0,0 1-1,-1-1 1,1 0 0,0 0-1,-1-1 1,1 1 0,0 0 0,2-1-1,2 0 162,-1 1 0,1-2 0,0 1 0,-1 0 0,1-1 0,-1 0 0,1 0 0,-1-1 0,6-3 0,-5 1 45,-1 0-1,0 1 1,0-2 0,-1 1-1,0-1 1,0 1 0,0-1-1,0 0 1,-1-1-1,0 1 1,0 0 0,-1-1-1,0 0 1,0 0 0,0 1-1,-1-1 1,0 0-1,0 0 1,-1 0 0,0 0-1,0 0 1,-1 0 0,0 0-1,-2-8 1,3 15-241,0-1-1,0 0 1,0 1 0,0-1 0,-1 0-1,1 1 1,0-1 0,-1 1-1,1-1 1,0 0 0,-1 1 0,1-1-1,0 1 1,-1-1 0,1 1 0,-1-1-1,1 1 1,-1 0 0,1-1 0,-1 1-1,0 0 1,1-1 0,-1 1-1,1 0 1,-1-1 0,0 1 0,1 0-1,-1 0 1,0 0 0,1 0 0,-1 0-1,1 0 1,-1 0 0,0 0 0,1 0-1,-1 0 1,0 0 0,1 0-1,-1 0 1,0 0 0,1 1 0,-1-1-1,0 0 1,1 0 0,-1 1 0,1-1-1,-1 1 1,1-1 0,-1 0 0,1 1-1,-1-1 1,1 1 0,-1-1-1,1 1 1,0-1 0,-1 1 0,1-1-1,0 1 1,-1 0 0,1-1 0,0 1-1,0 0 1,-1-1 0,1 1 0,0-1-1,0 1 1,0 1 0,0 1-236,-1 0 0,1 0 1,1 0-1,-1 0 0,0 0 0,1 0 1,-1 0-1,1 0 0,0 0 1,0 0-1,0 0 0,0 0 0,1 0 1,-1-1-1,1 1 0,0-1 1,0 1-1,-1-1 0,6 4 0,-6-4 8,1-1-1,0 0 1,0 0 0,0-1-1,0 1 1,0 0-1,0-1 1,1 1-1,-1-1 1,0 0-1,0 0 1,0 1-1,0-2 1,1 1-1,-1 0 1,0 0-1,0-1 1,0 1 0,0-1-1,0 1 1,0-1-1,0 0 1,0 0-1,0 0 1,0 0-1,0 0 1,0 0-1,-1-1 1,1 1-1,1-3 1,18-16-5332,-3-6-3220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7.448"/>
    </inkml:context>
    <inkml:brush xml:id="br0">
      <inkml:brushProperty name="width" value="0.025" units="cm"/>
      <inkml:brushProperty name="height" value="0.025" units="cm"/>
    </inkml:brush>
  </inkml:definitions>
  <inkml:trace contextRef="#ctx0" brushRef="#br0">71 1 10154,'0'0'12139,"-6"13"-11050,-7 13-353,3 0 0,0 1 0,1 0-1,2 1 1,-8 54 0,15-78-716,0 0 1,0 1-1,0-1 1,1 0-1,0 1 1,-1-1-1,2 0 0,-1 0 1,0 0-1,1 0 1,0 0-1,3 6 1,-4-9 19,0 0 1,1 1 0,-1-1 0,0 0-1,1 0 1,-1 0 0,1 0 0,-1 0-1,1-1 1,-1 1 0,1 0 0,-1-1-1,1 1 1,0-1 0,0 1 0,-1-1 0,1 0-1,0 0 1,-1 0 0,1 0 0,0 0-1,0 0 1,-1 0 0,1-1 0,0 1-1,-1 0 1,1-1 0,0 0 0,-1 1-1,1-1 1,-1 0 0,1 0 0,-1 0-1,3-2 1,16-14 171,-18 14-188,0 1 0,0 0 0,0 0 0,1 0 0,-1 0 0,0 0 0,1 0 0,0 1 0,-1-1 0,1 1 0,0 0 0,0-1 0,-1 1-1,5 0 1,4 50-8,-10-48-13,0 1 0,0-1 0,0 1 0,0-1 0,0 0 0,0 1 0,0-1 0,1 0 0,-1 0-1,0 0 1,1 0 0,-1 0 0,1 0 0,-1 0 0,1 0 0,-1-1 0,1 1 0,0 0 0,-1-1 0,1 1-1,0-1 1,-1 0 0,1 0 0,0 0 0,-1 0 0,1 0 0,0 0 0,0 0 0,-1 0 0,1-1-1,0 1 1,2-1 0,4-1 41,1 0 0,-1 0-1,0-1 1,0 0-1,10-6 1,19-15 136,-29 18-106,0 0-1,0 0 1,1 1-1,-1 0 0,1 1 1,0 0-1,1 0 1,-1 1-1,0 0 0,18-3 1,-27 7-46,1 0 1,0 0-1,0 0 1,-1 0-1,1 0 1,-1 0-1,1 1 1,-1-1-1,1 0 1,-1 0-1,0 0 1,0 0 0,1 0-1,-1 1 1,0-1-1,0 0 1,0 0-1,0 0 1,-1 2-1,1 36 667,0-31-615,3 20-80,-3-28 0,0 0 0,0 1 0,0-1 0,0 1 0,0-1 0,0 1 0,1-1 0,-1 0 0,0 1 0,0-1 0,1 0 0,-1 1 0,0-1 0,0 0 0,1 1 0,-1-1 0,0 0 0,1 0 0,-1 1 0,0-1 0,1 0 0,-1 0 0,1 0 0,-1 1 0,0-1 0,1 0 0,-1 0 0,1 0 0,3-1 0,-1 0 0,0-1 0,0 1 0,1-1 0,-1 0 0,-1 0 0,1 0 0,0-1 0,0 1 0,3-5 0,0 2 0,-3 1 0,0 1 0,1-1 0,-1 1 0,1 0 0,0 0 0,0 0 0,0 0 0,1 1 0,-1 0 0,1 0 0,-1 0 0,1 0 0,0 1 0,-1-1 0,9 0 0,-13 3-83,1-1-1,0 1 1,-1 0-1,1 0 1,0-1 0,-1 1-1,1 0 1,-1 0-1,1-1 1,-1 1 0,1 0-1,-1 0 1,0 0-1,1 0 1,-1 0 0,0 0-1,0 0 1,0 0 0,0 0-1,0 0 1,0 0-1,0 0 1,0 1 0,0 35-4069,0-26 2068,1-4-3148</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7.805"/>
    </inkml:context>
    <inkml:brush xml:id="br0">
      <inkml:brushProperty name="width" value="0.025" units="cm"/>
      <inkml:brushProperty name="height" value="0.025" units="cm"/>
    </inkml:brush>
  </inkml:definitions>
  <inkml:trace contextRef="#ctx0" brushRef="#br0">1 97 6278,'0'0'18433,"10"5"-17776,-9-5-649,4 3 103,0 0 0,1 0 0,-1-1 0,1 0-1,0 0 1,0-1 0,0 1 0,0-1 0,0-1 0,0 1 0,0-1 0,0 0 0,0 0 0,0-1 0,0 0-1,0 0 1,0 0 0,0-1 0,9-3 0,43-34 2016,-55 37-1999,0 0 0,-1-1 0,1 1 0,-1-1 0,1 0 0,-1 1 0,0-1 0,0 0 0,0 0 0,-1 0 0,1-1 0,-1 1 0,1 0 0,-1-1 0,0 1 0,1-8 0,-3 11-108,1-1-1,0 0 1,-1 0-1,1 0 1,-1 1 0,1-1-1,0 0 1,-1 0 0,0 1-1,1-1 1,-1 1 0,1-1-1,-1 0 1,0 1 0,1-1-1,-1 1 1,0-1 0,0 1-1,1 0 1,-1-1-1,0 1 1,0 0 0,0-1-1,0 1 1,1 0 0,-1 0-1,0 0 1,0 0 0,0 0-1,0 0 1,0 0 0,0 0-1,0 0 1,-34 6-176,24 0 142,1 0-1,1 1 1,-1 0 0,1 1-1,1-1 1,-1 2-1,1 0 1,1 0 0,0 0-1,0 1 1,0 0-1,2 0 1,-1 0 0,1 1-1,1 0 1,0 0-1,0 0 1,1 1-1,-3 21 1,6-30-30,1 0 1,0 0-1,0 0 0,0-1 0,0 1 1,0 0-1,0 0 0,1-1 0,-1 1 1,1-1-1,0 1 0,0-1 0,0 0 0,0 0 1,0 0-1,0 0 0,1 0 0,-1 0 1,0 0-1,1-1 0,0 0 0,-1 1 1,1-1-1,0 0 0,0 0 0,0 0 1,0-1-1,-1 1 0,1-1 0,5 1 1,-2 0-491,1 0 1,-1 0 0,1-1 0,-1 0-1,1 0 1,8-2 0,-12 1-137,0 1 0,0-1 0,-1 0 0,1 0 0,0 0 0,0 0 0,0 0 0,-1 0 0,1-1-1,-1 0 1,1 1 0,3-5 0,6-11-7754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8.144"/>
    </inkml:context>
    <inkml:brush xml:id="br0">
      <inkml:brushProperty name="width" value="0.025" units="cm"/>
      <inkml:brushProperty name="height" value="0.025" units="cm"/>
    </inkml:brush>
  </inkml:definitions>
  <inkml:trace contextRef="#ctx0" brushRef="#br0">0 96 16976,'50'-2'2242,"16"-16"737,17-1-545,10 0-768,10 3 416,-3 4-833,0 3-769,-5 8-383,-10 1-33,-6 0-801,-15 1-2050,-7 4-1505,-13-5-2626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18.748"/>
    </inkml:context>
    <inkml:brush xml:id="br0">
      <inkml:brushProperty name="width" value="0.025" units="cm"/>
      <inkml:brushProperty name="height" value="0.025" units="cm"/>
    </inkml:brush>
  </inkml:definitions>
  <inkml:trace contextRef="#ctx0" brushRef="#br0">684 219 8648,'-11'-10'4282,"-9"-6"-3939,0 0 0,-1 1 0,-1 1 0,0 2 0,-48-21 1,60 29-286,0 0 1,0 1 0,-1 0 0,1 1 0,-1 0-1,1 1 1,-1 0 0,0 1 0,1 0 0,-1 0-1,0 1 1,1 0 0,-1 1 0,1 1 0,0-1 0,-1 2-1,1-1 1,-17 10 0,10-1-46,0 1 0,2 1 0,0 0 0,0 1 0,1 0 1,1 1-1,1 1 0,0 0 0,1 1 0,1 0 0,-11 25 0,0 7 438,3 0-1,1 1 1,-11 63-1,18-70-46,3 1 0,2-1 1,2 1-1,1 0 0,3 0 0,6 45 0,-5-77-385,1 0-1,0 0 1,1 0-1,0-1 1,1 1-1,1-1 0,0-1 1,0 1-1,1-1 1,1 0-1,0 0 1,0-1-1,1 0 0,0-1 1,1 0-1,0 0 1,21 13-1,-17-13-4,1-2 0,0 0 1,0-1-1,0-1 0,1 0 0,0-1 0,0 0 1,0-2-1,0 1 0,0-2 0,0-1 0,1 0 1,-1-1-1,20-3 0,-6-2 161,-1-1 0,-1-2 0,1-1 0,-2-1 0,1-1 0,-1-2 0,-1 0 0,48-37 0,-38 23 195,-1-2-1,-1-2 0,-1-1 0,-2-1 0,30-45 0,-43 54-63,-2-1-1,-1 0 0,-1-1 0,-2-1 1,0-1-1,-2 1 0,-1-1 1,-1-1-1,-2 0 0,-1 0 1,2-46-1,-7 58-209,0-1 1,-2 0-1,0 0 1,-1 1 0,0-1-1,-2 1 1,0 0-1,-1 0 1,-1 1-1,-1-1 1,0 1-1,-1 1 1,-1 0 0,-1 0-1,0 1 1,-1 0-1,0 1 1,-1 1-1,-24-20 1,20 21-82,1 0 0,-2 2 1,1 0-1,-2 1 0,1 0 0,-1 2 1,0 0-1,-1 2 0,1 0 1,-1 0-1,0 2 0,-1 1 0,1 0 1,0 2-1,0 0 0,-1 1 0,1 1 1,-25 6-1,13-1-203,0 2 0,1 1 0,0 1 0,-37 19-1,30-10-1389,2 1-1,-63 49 0,83-56-2900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9.219"/>
    </inkml:context>
    <inkml:brush xml:id="br0">
      <inkml:brushProperty name="width" value="0.025" units="cm"/>
      <inkml:brushProperty name="height" value="0.025" units="cm"/>
    </inkml:brush>
  </inkml:definitions>
  <inkml:trace contextRef="#ctx0" brushRef="#br0">60 210 6470,'0'0'10063,"12"5"-8339,-4-2-1385,-4 0-194,-1-1 0,1-1 0,0 1 0,0-1 0,0 1 0,0-1 0,0 0 0,0-1 0,0 1 0,0-1 1,0 1-1,0-1 0,0 0 0,0-1 0,0 1 0,0-1 0,0 0 0,0 0 0,0 0 0,6-3 0,3-3 291,-2 0 0,1-2 1,-1 1-1,0-1 0,-1-1 0,11-12 1,-16 17-308,-1 1 1,-1-2 0,1 1-1,-1 0 1,0-1 0,0 1-1,0-1 1,-1 0 0,0 0-1,0 0 1,-1 0 0,0 0-1,0 0 1,0 0 0,0-1-1,-1-6 1,-1 10-123,0 1 0,1 0 0,-1-1 0,0 1 0,0 0 0,0-1 0,-1 1 0,1 0 0,0 0 0,-1 0 0,0 0 0,1 0-1,-1 1 1,0-1 0,0 0 0,0 1 0,0-1 0,0 1 0,0 0 0,0 0 0,-1 0 0,1 0 0,0 0 0,-1 0 0,1 1 0,-1-1 0,1 1 0,-1-1 0,1 1 0,-3 0 0,-3-1-104,0 1 1,0 0 0,0 0-1,0 0 1,0 1 0,0 0-1,0 1 1,-12 4 0,10-1 73,1-1-1,0 2 1,1 0 0,0 0-1,0 0 1,0 1 0,0 0-1,1 1 1,0-1 0,1 1-1,0 1 1,0-1 0,1 1-1,-5 11 1,3-7 24,1 1 0,1 0 0,0 1-1,1-1 1,0 1 0,1 0 0,1 0 0,0 0-1,1 16 1,1-29-6,0 0 0,0 0 0,0 0 0,1 0 0,-1 0 0,1 0 0,-1 0 0,1 0-1,0 0 1,-1 0 0,1 0 0,0-1 0,0 1 0,0 0 0,1 0 0,-1-1 0,0 1 0,1-1 0,-1 1 0,1-1-1,-1 0 1,1 1 0,3 1 0,0-2 21,-1 1-1,0-1 1,1 1 0,0-1-1,-1-1 1,1 1-1,-1-1 1,1 1 0,0-1-1,6-1 1,4-1 104,0 0 0,0-2-1,-1 1 1,1-2 0,25-11 0,-23 8 22,-1-1 0,0 0 0,0-1 0,-1-1-1,-1-1 1,0 0 0,0 0 0,-2-1 0,1-1 0,-2-1 0,15-22 0,-33 104-719,4-54 674,0 0 0,1 0 0,1 1 0,0-1 0,1 21 0,0-33-71,0 0 1,0 0-1,1 0 0,-1 0 0,0 0 0,1-1 0,-1 1 1,0 0-1,1 0 0,-1 0 0,1-1 0,-1 1 0,1 0 1,-1-1-1,1 1 0,0-1 0,-1 1 0,1 0 0,0-1 1,0 1-1,-1-1 0,1 0 0,0 1 0,0-1 0,0 0 1,1 1-1,29 0 655,-22-3-523,0 0 0,0 0 0,0-1 0,13-6 0,35-29 38,-46 29-183,1 1-1,0 0 1,0 0 0,0 2 0,17-7 0,-28 13-22,-1 1 0,1-1 0,0 1 0,-1 0 1,1-1-1,0 1 0,-1 0 0,1 0 0,-1-1 1,1 1-1,-1 0 0,1 0 0,-1 0 1,0-1-1,1 1 0,-1 0 0,0 0 0,0 0 1,0 0-1,0 0 0,0 0 0,0 0 1,0 0-1,0 0 0,0-1 0,0 1 0,0 2 1,0 39 210,0-35-239,-1-6 53,1-1-1,0 1 0,0-1 1,0 1-1,0-1 0,1 1 0,-1-1 1,0 1-1,0-1 0,0 1 1,0-1-1,0 1 0,1-1 0,-1 1 1,0-1-1,0 1 0,1-1 0,-1 0 1,0 1-1,1-1 0,-1 1 1,0-1-1,1 0 0,-1 1 0,1-1 1,-1 0-1,0 0 0,1 1 1,-1-1-1,1 0 0,-1 0 0,1 0 1,-1 1-1,1-1 0,0 0 1,23-5 643,19-19 96,-34 17-788,0 1-1,0 0 1,0 0-1,1 0 1,0 1 0,0 1-1,0 0 1,1 0 0,0 1-1,-1 0 1,23-2 0,-33 5-5,1 0 0,0 0 1,0 0-1,0 0 0,0 0 1,0 0-1,0 1 0,-1-1 1,1 0-1,0 1 0,0-1 1,0 0-1,-1 1 0,1-1 1,0 1-1,0-1 0,-1 1 1,1 0-1,0-1 1,-1 1-1,1 0 0,-1-1 1,1 1-1,-1 0 0,1 0 1,-1-1-1,0 1 0,1 0 1,-1 0-1,1 1 0,1 17-1819,-2-6-2589,0-5-933</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39.579"/>
    </inkml:context>
    <inkml:brush xml:id="br0">
      <inkml:brushProperty name="width" value="0.025" units="cm"/>
      <inkml:brushProperty name="height" value="0.025" units="cm"/>
    </inkml:brush>
  </inkml:definitions>
  <inkml:trace contextRef="#ctx0" brushRef="#br0">0 0 12300,'0'0'12331</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0.171"/>
    </inkml:context>
    <inkml:brush xml:id="br0">
      <inkml:brushProperty name="width" value="0.025" units="cm"/>
      <inkml:brushProperty name="height" value="0.025" units="cm"/>
    </inkml:brush>
  </inkml:definitions>
  <inkml:trace contextRef="#ctx0" brushRef="#br0">76 28 6758,'0'0'12316,"-4"10"-10821,-5 11-1095,-37 105 1709,42-112-1872,0 0 0,1 1 0,1-1-1,0 1 1,1-1 0,0 1 0,2 20 0,0-34-214,-1 0 0,0 1 0,0-1 0,1 0 0,-1 1 0,1-1 0,-1 0 0,1 0 0,-1 0 0,1 1 0,0-1 0,0 0 0,0 0 0,-1 0 0,1 0 0,0 0 0,0 0 0,0 0 0,1-1 0,-1 1 0,0 0 0,0 0 0,0-1 0,3 2 0,-1-2 58,0 1-1,1 0 1,-1-1 0,1 1 0,-1-1 0,1 0 0,-1-1 0,1 1-1,5-1 1,1-2 165,1 0-1,-1 0 1,0-1-1,0 0 1,14-8-1,-4-1-109,0-1 1,-1-1-1,-1-1 0,0-1 1,-1 0-1,-1-1 0,-1-1 1,0 0-1,-2-1 0,0-1 1,-1 0-1,10-26 0,-46 104-1600,9-21 1372,-15 45 1,27-71 100,1 0 0,0 0 1,0 0-1,1 0 1,0 1-1,1-1 1,0 0-1,0 1 0,4 17 1,-3-26 27,0 0 0,0-1 0,0 1 0,0 0 0,0 0 0,0-1-1,0 1 1,1 0 0,-1-1 0,0 1 0,1-1 0,-1 0 0,1 1 0,0-1 0,0 0 0,-1 0 0,1 0 0,0 0 0,0-1 0,0 1 0,0 0 0,0-1-1,0 1 1,0-1 0,0 0 0,0 1 0,0-1 0,0 0 0,0-1 0,0 1 0,0 0 0,4-1 0,1 0 191,1 0 0,0-1 0,-1 0 0,0 0 0,1-1 0,-1 0 0,10-5 0,-2-2-120,-1-1-1,0 0 1,-1-1 0,-1 0 0,1-1 0,-2 0 0,0-1-1,-1 0 1,16-29 0,-19 31-65,-1-1 0,-1 1-1,0-1 1,0 0 0,-2 0-1,1-1 1,-2 1 0,0-1-1,0 1 1,-1-1 0,-1 0 0,0 0-1,-3-15 1,3 28-70,0 1 0,0-1 0,0 1 1,0 0-1,-1-1 0,1 1 0,0-1 0,0 1 0,0 0 0,0-1 1,0 1-1,-1-1 0,1 1 0,0 0 0,0-1 0,-1 1 0,1 0 1,0 0-1,-1-1 0,1 1 0,0 0 0,-1-1 0,1 1 0,0 0 1,-1 0-1,1 0 0,0 0 0,-1-1 0,1 1 0,-1 0 0,1 0 1,-1 0-1,1 0 0,0 0 0,-1 0 0,1 0 0,-1 0 0,1 0 1,0 0-1,-1 0 0,1 0 0,-1 0 0,1 0 0,0 1 0,-1-1 1,1 0-1,-1 0 0,1 0 0,0 1 0,-1-1 0,1 0 0,0 0 1,-1 1-1,1-1 0,0 0 0,0 1 0,-1-1 0,1 0 0,0 1 1,0-1-1,-1 0 0,1 1 0,0-1 0,0 1 0,-17 21-3224,-3 29-5205,8-25 1858</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0.967"/>
    </inkml:context>
    <inkml:brush xml:id="br0">
      <inkml:brushProperty name="width" value="0.025" units="cm"/>
      <inkml:brushProperty name="height" value="0.025" units="cm"/>
    </inkml:brush>
  </inkml:definitions>
  <inkml:trace contextRef="#ctx0" brushRef="#br0">101 357 7143,'0'0'15203,"4"-11"-12037,-2 7-2718,19-49 894,-20 49-1248,1 0-1,-1 0 0,0 0 1,-1 0-1,1 0 0,-1 0 0,1 0 1,-1-1-1,-1 1 0,1 0 1,0 0-1,-1 0 0,-1-5 0,1 8-87,0 0 0,1 0 0,-1 1 0,0-1 0,0 0 0,1 1 0,-1-1 0,0 1 0,0-1 0,0 1 0,0-1 0,0 1 0,1 0 0,-1-1 0,0 1 0,0 0 0,0 0 0,0-1 0,0 1 0,0 0 0,0 0 0,0 0 0,0 1 0,0-1 0,0 0 0,0 0 0,0 0 0,0 1 0,0-1 0,0 0 0,-1 1 0,-29 15 48,21-7 99,1 0 0,0 1 0,-14 17 0,21-25-132,0 1 0,1-1-1,-1 1 1,0-1 0,1 1-1,-1 0 1,1 0 0,0 0-1,0 0 1,0 0 0,0 0 0,1 0-1,-1 0 1,1 0 0,0 0-1,0 0 1,0 0 0,0 0 0,0 1-1,1-1 1,1 5 0,-1-7-12,0 1 0,1-1 0,-1 0 0,1 0 0,0 0 0,-1 0 1,1 0-1,0 0 0,0 0 0,0 0 0,-1-1 0,1 1 0,0-1 0,0 1 1,0-1-1,0 0 0,0 1 0,0-1 0,3-1 0,47 0 106,-40 0-97,77-6-2362,-88 7 2316,-1 0 0,1 0 0,-1 1 0,1-1 0,-1 0 0,1 0 0,-1 0 0,0 0 0,1 1 0,-1-1 0,1 0 0,-1 0 1,0 1-1,1-1 0,-1 0 0,0 1 0,1-1 0,-1 0 0,0 1 0,1-1 0,-1 0 0,0 1 0,0-1 0,0 1 0,1-1 0,-1 0 0,0 1 0,0-1 0,0 1 0,0-1 0,0 1 0,0 0 0,1 23-306,2 5-32,-3-29 334,1 1-1,-1-1 1,1 1-1,0-1 0,-1 1 1,1-1-1,-1 0 1,1 1-1,-1-1 1,1 0-1,0 0 1,-1 1-1,1-1 1,0 0-1,-1 0 0,1 0 1,0 0-1,-1 0 1,1 0-1,0 0 1,-1 0-1,1 0 1,0 0-1,-1 0 0,1-1 1,0 1-1,-1 0 1,1 0-1,0-1 1,-1 1-1,1 0 1,-1-1-1,1 1 0,-1 0 1,1-1-1,-1 1 1,1-1-1,-1 1 1,1-1-1,0 0 1,9-7-546,1-1 1,-2 1-1,1-2 1,-1 1-1,-1-2 1,1 1 0,-2-1-1,0 0 1,9-18-1,6-18-3850,17-52-1,-26 65 2004,-8 19 1102,24-54-1575,-2 31 7552,-26 37-4445,-1 1-1,0-1 1,1 1 0,-1-1-1,0 1 1,1-1 0,-1 1 0,1-1-1,-1 1 1,1 0 0,-1-1 0,1 1-1,-1 0 1,1-1 0,-1 1-1,1 0 1,0 0 0,-1-1 0,1 1-1,-1 0 1,1 0 0,0 0-1,-1 0 1,1 0 0,0 0 0,-1 0-1,1 0 1,-1 0 0,1 0-1,0 0 1,4 18 2721,-10 27-1814,-8-1-160,-29 71-1,26-77 711,2 1-1,-14 61 1,25-50-1046,3-50-620,-1 0 1,1 0-1,0 0 1,0 0-1,0 1 1,0-1-1,0 0 1,0 0-1,0 0 1,0 0-1,0 1 1,0-1-1,0 0 1,1 0-1,-1 0 1,0 0-1,0 1 1,0-1-1,0 0 1,0 0-1,0 0 1,0 0-1,0 0 1,0 1-1,1-1 1,-1 0-1,0 0 1,0 0-1,0 0 1,0 0-1,0 0 1,0 0-1,1 0 1,-1 0-1,0 1 1,0-1-1,0 0 1,0 0-1,1 0 1,-1 0 0,0 0-1,0 0 1,0 0-1,0 0 1,1 0-1,-1 0 1,0 0-1,0 0 1,0 0-1,0 0 1,1-1-1,-1 1 1,0 0-1,0 0 1,0 0-1,0 0 1,1 0-1,5-10-35,-5-12 163,0 0-1,-2 0 1,-7-39-1,0-33 4429,8 94-4145,15 1-501,-3 1 136,72 12-2633,-28-12-4241,-24-5 1436</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1.715"/>
    </inkml:context>
    <inkml:brush xml:id="br0">
      <inkml:brushProperty name="width" value="0.025" units="cm"/>
      <inkml:brushProperty name="height" value="0.025" units="cm"/>
    </inkml:brush>
  </inkml:definitions>
  <inkml:trace contextRef="#ctx0" brushRef="#br0">30 107 6278,'-6'-22'7327,"2"19"-1134,-3 32 1209,2-2-7328,3-21 96,1-1 0,-1 1 1,1 0-1,0 0 0,1 0 0,-1 0 1,1 0-1,0-1 0,1 1 0,1 9 1,-1-14-151,-1 0-1,1 0 1,0 1 0,-1-1 0,1 0 0,0 0 0,0 0 0,0 0 0,0 0 0,0 0-1,0-1 1,0 1 0,0 0 0,0 0 0,0-1 0,0 1 0,0-1 0,3 2 0,0-1 15,0-1 1,0 1-1,0 0 1,1-1 0,-1 0-1,0 0 1,9-1 0,-1-2-5,0 0 1,0-1 0,0-1-1,0 1 1,-1-2 0,0 0 0,0 0-1,0-1 1,-1 0 0,0-1-1,0 0 1,-1-1 0,0 0 0,-1 0-1,0-1 1,10-14 0,-23 33-359,-1 1 283,0 1 0,1-1 0,1 1 0,-1 0 0,2 0 0,0 1 0,0-1 0,1 1 0,0 0 0,1-1 0,0 20 1,2-30 41,0 0 1,0 1 0,0-1-1,0 0 1,0 0 0,0 0-1,0 0 1,1 0 0,-1 0-1,0 0 1,1-1 0,-1 1-1,0 0 1,1-1 0,-1 1-1,1-1 1,-1 1 0,1-1-1,-1 0 1,1 0 0,-1 0-1,1 0 1,-1 0 0,1 0-1,-1 0 1,3-1 0,45-2 69,-35 0-52,0-1 0,-1 0 1,1-1-1,-1-1 1,0 0-1,0-1 0,0 0 1,-1-1-1,0 0 1,-1-1-1,0 0 0,0-1 1,11-13-1,-20 19-29,0 0 0,0 1 0,0-1 0,-1 0 0,1 0 0,-1 0 0,0 0 0,0 0 0,0-1 0,0-5 1,-2-45-4611,0 27-531,1-6-2608</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2.608"/>
    </inkml:context>
    <inkml:brush xml:id="br0">
      <inkml:brushProperty name="width" value="0.025" units="cm"/>
      <inkml:brushProperty name="height" value="0.025" units="cm"/>
    </inkml:brush>
  </inkml:definitions>
  <inkml:trace contextRef="#ctx0" brushRef="#br0">33 1 6278,'0'0'9646,"2"11"-8722,1 16-175,-1 0 0,-2 0 0,0 0 1,-2 0-1,-7 39 0,2-37 156,1-10-346,1 0 0,2 0-1,-1 0 1,2 1 0,1-1 0,0 1 0,4 33 0,-3-53-522,0 1 0,1 0 0,-1 0 1,0 0-1,1 0 0,-1-1 1,1 1-1,-1 0 0,1 0 0,-1-1 1,1 1-1,0 0 0,-1-1 1,1 1-1,0-1 0,-1 1 0,1 0 1,0-1-1,0 0 0,0 1 0,-1-1 1,1 0-1,0 1 0,0-1 1,0 0-1,0 0 0,0 0 0,0 1 1,0-1-1,-1 0 0,1 0 1,0 0-1,0-1 0,0 1 0,0 0 1,0 0-1,1-1 0,0 1 66,0-1 0,0 1-1,0-1 1,0 0-1,-1 0 1,1 1 0,0-1-1,0-1 1,-1 1 0,1 0-1,0 0 1,-1-1 0,1 1-1,-1 0 1,3-4-1,-1-2 0,0-1 0,-1 0 0,0 1 0,0-1 0,-1-1 0,0 1 0,0 0 0,0 0 0,-1 0 0,-1 0 0,1 0 0,-1 0 0,-1 0 0,0 0 0,0 0 0,0 0 0,-1 0 0,-5-9 0,1 13-645,5 15 395,5 18 156,0-26-4,0 1-1,0-1 1,0 1-1,0-1 1,0 0-1,1 0 1,-1 0 0,1 0-1,0-1 1,0 1-1,0-1 1,0 0-1,0-1 1,0 1 0,0 0-1,1-1 1,-1 0-1,1 0 1,-1-1-1,1 1 1,-1-1 0,1 0-1,5 0 1,-1 0 65,0-1 0,-1 0 1,1 0-1,-1 0 1,1-1-1,-1 0 0,0-1 1,0 0-1,0 0 0,0-1 1,11-6-1,-13 5 16,-1 0 0,1 0-1,-1 0 1,-1-1 0,8-10 0,-11 14-71,1 0 1,-1 0 0,0 0-1,1 0 1,-1 0 0,0 0-1,-1-1 1,1 1 0,0-1 0,-1 1-1,1 0 1,-1-1 0,0 1-1,0-1 1,0 1 0,0-1-1,0 1 1,0 0 0,-1-1-1,0-3 1,1 6-15,-1-1 0,0 1 0,1-1 0,-1 1 0,1-1 0,-1 1 0,0-1 0,0 1 0,1-1 0,-1 1 0,0 0 0,1-1 0,-1 1 0,0 0 0,0 0 0,0 0 0,1 0 0,-1-1 0,0 1 0,0 0 0,0 0 0,0 1 0,1-1 0,-1 0 0,0 0 0,0 0 0,1 0 0,-1 1 0,0-1 0,0 0 0,1 1 0,-1-1 0,0 1 0,0-1 0,1 0 0,-2 2 0,-25 18 0,22-14 0,0 0 0,1 0 0,-1 0 0,1 1 0,0-1 0,1 1 0,0 0 0,0 0 0,0 0 0,1 1 0,0-1 0,0 1 0,1-1 0,0 1 0,0-1 0,1 1 0,0 11 0,1-18 0,-1 0 0,1 0 0,0 0 0,0 0 0,-1 0 0,1 0 0,0 0 0,0 0 0,0-1 0,0 1 0,0 0 0,0 0 0,0-1 0,0 1 0,0-1 0,0 1 0,0-1 0,0 1 0,1-1 0,-1 0 0,0 1 0,0-1 0,0 0 0,1 0 0,-1 0 0,2 0 0,37-1 0,-35 0 0,15-3 0,-1-2 0,0 0 0,0-1 0,0 0 0,-1-2 0,0 0 0,-1-1 0,24-18 0,4-1 0,-42 32-66,-6 9-90,-9 20-169,8-21 285,3-8 47,0-1 1,0 0-1,1 1 0,-1-1 1,1 1-1,-1-1 1,1 1-1,0 0 1,0-1-1,0 1 0,0-1 1,1 1-1,-1-1 1,1 1-1,0 2 1,0-3 2,0-1 0,0 1 1,0-1-1,0 0 1,0 0-1,0 1 1,0-1-1,0 0 1,0 0-1,1 0 1,-1 0-1,0-1 1,1 1-1,-1 0 1,1 0-1,-1-1 0,1 1 1,2 0-1,2 0 11,-1-1 0,1 1 0,0-1-1,0 0 1,-1-1 0,1 1 0,0-1-1,-1-1 1,1 1 0,0-1 0,-1 0-1,9-4 1,2-2-21,0 0 0,0-1 0,-1-1 0,-1-1 0,1 0 0,-2-1 0,18-19 0,-25 24 0,1-1 0,-1 0 0,-1-1 0,0 1 0,0-1 0,0 0 0,-1-1 0,-1 1 0,1-1 0,-2 0 0,1 1 0,-1-1 0,-1 0 0,1-16 0,-2 25 0,0-5 0,0 1 0,0-1 0,-1 1 0,1-1 0,-1 1 0,-3-8 0,4 12 0,0 1 0,-1-1 0,1 0 0,0 0 0,-1 1 0,1-1 0,-1 0 0,1 1 0,-1-1 0,0 1 0,1-1 0,-1 0 0,1 1 0,-1 0 0,0-1 0,0 1 0,1-1 0,-1 1 0,0 0 0,-1-1 0,0 1 0,1 0 0,-1 0 0,1 0 0,-1 0 0,0 0 0,1 1 0,-1-1 0,1 1 0,-1-1 0,1 1 0,-1-1 0,1 1 0,-1 0 0,-2 2 0,-3 2 0,1 0 0,-1 1 0,1 0 0,0 0 0,0 0 0,1 1 0,0 0 0,0 0 0,0 0 0,1 1 0,0 0 0,-5 16 0,5-11 0,0 0 0,0 0 0,2 0 0,0 0 0,0 1 0,1-1 0,1 23 0,1-31-23,0 0 0,0 0 0,1 0-1,-1-1 1,1 1 0,0 0 0,1 0 0,-1-1 0,1 0 0,0 1 0,0-1-1,0 0 1,0 0 0,1-1 0,-1 1 0,1-1 0,0 1 0,0-1-1,1-1 1,-1 1 0,1 0 0,-1-1 0,1 0 0,0 0 0,0-1 0,-1 1-1,1-1 1,0 0 0,1 0 0,-1-1 0,0 1 0,8-1 0,-12-1-302,0 1 1,0 0 0,0 0 0,0-1 0,0 1 0,0 0-1,0-1 1,0 1 0,0-1 0,-1 1 0,1-1 0,0 1 0,0-1-1,0 0 1,-1 0 0,1 1 0,0-1 0,-1 0 0,1 0-1,-1 0 1,1 1 0,-1-1 0,1 0 0,-1 0 0,0 0-1,1 0 1,-1 0 0,0 0 0,0 0 0,1 0 0,-1 0-1,0 0 1,0 0 0,0 0 0,0 0 0,-1 0 0,1 0 0,0 0-1,0 0 1,-1-2 0,1-3-1968,0-21-12656</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2.953"/>
    </inkml:context>
    <inkml:brush xml:id="br0">
      <inkml:brushProperty name="width" value="0.025" units="cm"/>
      <inkml:brushProperty name="height" value="0.025" units="cm"/>
    </inkml:brush>
  </inkml:definitions>
  <inkml:trace contextRef="#ctx0" brushRef="#br0">57 43 5862,'0'0'16815,"-47"-42"-13772,39 42-1793,6 0-1154,2 3-160,0 3-1442,12-2-3843,5-4-13869</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4.284"/>
    </inkml:context>
    <inkml:brush xml:id="br0">
      <inkml:brushProperty name="width" value="0.025" units="cm"/>
      <inkml:brushProperty name="height" value="0.025" units="cm"/>
    </inkml:brush>
  </inkml:definitions>
  <inkml:trace contextRef="#ctx0" brushRef="#br0">0 42 13741,'0'0'7976,"57"4"-7368,-8-4 97,13 0-97,14 0-351,8 0-225,4 0-193,-1-6-1408,-8-5-609,-16 0-2883,-13-6-4388</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4.614"/>
    </inkml:context>
    <inkml:brush xml:id="br0">
      <inkml:brushProperty name="width" value="0.025" units="cm"/>
      <inkml:brushProperty name="height" value="0.025" units="cm"/>
    </inkml:brush>
  </inkml:definitions>
  <inkml:trace contextRef="#ctx0" brushRef="#br0">0 1 19090,'0'0'1393,"13"1"-859,35 5-151,17 1 483,106 24-1,-168-30-857,0-1 0,-1 1 0,1 0 0,-1 0 0,1 0 0,-1 0 0,1 1-1,-1-1 1,0 0 0,1 1 0,-1 0 0,0 0 0,0 0 0,0 0 0,-1 0 0,1 0-1,0 0 1,-1 0 0,1 1 0,-1-1 0,2 5 0,-3-4 81,1 0 0,-1 0 0,0 0 0,0 0 0,-1-1 1,1 1-1,0 0 0,-1 0 0,0 0 0,0-1 0,0 1 0,0 0 0,0-1 0,0 1 0,-1-1 0,1 1 0,-1-1 1,0 0-1,1 1 0,-4 2 0,-31 31 1098,-76 59-1,27-25-1376,49-39-1935,14-15-5786</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5.330"/>
    </inkml:context>
    <inkml:brush xml:id="br0">
      <inkml:brushProperty name="width" value="0.025" units="cm"/>
      <inkml:brushProperty name="height" value="0.025" units="cm"/>
    </inkml:brush>
  </inkml:definitions>
  <inkml:trace contextRef="#ctx0" brushRef="#br0">67 7 17617,'-2'11'1009,"-18"100"1340,-8 144 1,13-92-1204,14-130-994,1-33-139,0 0 0,0 1 0,0-1 0,0 0 0,0 0 0,0 0 0,0 1 0,0-1 0,0 0 0,0 0 0,0 0 0,0 0 0,0 1 0,0-1 0,0 0 0,0 0 0,0 0 0,1 1 0,-1-1 1,0 0-1,0 0 0,0 0 0,0 0 0,0 0 0,1 1 0,-1-1 0,0 0 0,0 0 0,0 0 0,0 0 0,1 0 0,-1 0 0,0 0 0,0 0 0,0 0 0,0 0 0,1 0 0,-1 0 0,0 0 0,0 0 1,0 0-1,1 0 0,-1 0 0,0 0 0,0 0 0,0 0 0,1 0 0,-1 0 0,0 0 0,0 0 0,0 0 0,1 0 0,-1 0 0,0 0 0,0-1 0,30-39 1635,-18 19-1466,89-145 181,-55 85-267,3 3 0,68-82 0,-110 151-96,-5 6-4,1 0-1,-1 0 0,1 1 0,-1-1 0,1 1 1,0-1-1,0 1 0,0 0 0,6-3 0,-9 5-43,1 1-1,-1-1 1,1 1-1,-1-1 1,1 1-1,-1-1 0,1 1 1,-1 0-1,0-1 1,1 1-1,-1 0 1,0-1-1,0 1 1,1 0-1,-1-1 0,0 1 1,0 0-1,0 0 1,0-1-1,0 1 1,0 0-1,0 0 1,0-1-1,0 1 0,0 0 1,0-1-1,-1 1 1,1 1-1,-4 25-433,0-17 416,-1 0-1,0-1 0,-1 0 0,0 0 0,0-1 0,-1 1 1,-1-1-1,1-1 0,-1 1 0,0-1 0,-1-1 0,1 1 1,-11 4-1,-4 3 349,0-2 0,-1 0 0,-1-2 0,-28 9 1,11-11 208,43-8-538,-1-1-1,0 1 0,1 0 0,-1-1 1,1 1-1,-1 0 0,0-1 0,1 1 1,-1-1-1,0 1 0,0-1 1,1 1-1,-1 0 0,0-1 0,0 1 1,0-1-1,1 1 0,-1-1 0,0 1 1,0-1-1,0 0 0,0 1 0,0-1 1,0 1-1,0-1 0,0 1 0,0-1 1,0 1-1,-1-1 0,1 1 0,0-1 1,0 1-1,0-1 0,-1 1 0,1-1 1,0 1-1,-1 0 0,1-1 1,0 1-1,-1-1 0,1 1 0,0 0 1,-1-1-1,1 1 0,-1 0 0,1-1 1,0 1-1,-1 0 0,1 0 0,-1-1 1,1 1-1,-1 0 0,1 0 0,-1 0 1,1 0-1,-1 0 0,0 0 0,1 0 1,-1 0-1,1 0 0,-1 0 0,1 0 1,-1 0-1,1 0 0,-1 0 1,1 0-1,-1 1 0,6-7-1234,1 1-1,1 0 1,-1 0-1,1 1 1,0 0 0,0 0-1,0 1 1,13-5-1,12-2-4930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4.839"/>
    </inkml:context>
    <inkml:brush xml:id="br0">
      <inkml:brushProperty name="width" value="0.025" units="cm"/>
      <inkml:brushProperty name="height" value="0.025" units="cm"/>
    </inkml:brush>
  </inkml:definitions>
  <inkml:trace contextRef="#ctx0" brushRef="#br0">301 0 12460,'-1'11'2552,"-4"66"-1862,-26 123 1,1-12 1104,-12 610 1454,-1 9-1843,28-683-681,-72 712 2313,73-634-3046,-11 163 766,18-175-8357,7-224 2581,0-8-2514</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5.723"/>
    </inkml:context>
    <inkml:brush xml:id="br0">
      <inkml:brushProperty name="width" value="0.025" units="cm"/>
      <inkml:brushProperty name="height" value="0.025" units="cm"/>
    </inkml:brush>
  </inkml:definitions>
  <inkml:trace contextRef="#ctx0" brushRef="#br0">91 45 12684,'0'0'10415,"-9"3"-9854,4-2-495,0 1 1,1 0 0,0 0-1,-1 0 1,1 0 0,0 1-1,0 0 1,0 0-1,0 0 1,0 0 0,1 0-1,0 1 1,-1 0 0,1 0-1,1 0 1,-1 0 0,0 0-1,1 0 1,0 0-1,0 1 1,0 0 0,1-1-1,0 1 1,-1 0 0,2-1-1,-1 1 1,0 0 0,1 7-1,0-11-49,0 0 1,0 0-1,0 0 0,0 0 0,0 0 1,1 0-1,-1 0 0,0 0 0,0 0 0,1 0 1,-1 0-1,1-1 0,-1 1 0,1 0 1,-1 0-1,1 0 0,-1 0 0,1-1 0,0 1 1,-1 0-1,1-1 0,0 1 0,0 0 1,0-1-1,-1 1 0,1-1 0,1 1 1,1 0 48,-1-1 1,1 1 0,0 0 0,0-1 0,-1 0 0,1 0 0,0 0 0,0 0 0,-1 0 0,4-1 0,1 0 117,1-1 1,-1 0-1,0 0 0,0-1 1,0 0-1,13-7 0,-14 6-78,-1-1-1,1 0 0,-1 0 1,0 0-1,0-1 0,-1 0 1,0 0-1,0 0 1,0 0-1,-1 0 0,0-1 1,0 0-1,3-11 0,-6 16-60,1-1-1,-1 1 0,1 0 0,-1-1 0,0 1 0,0-1 1,0 1-1,-1 0 0,1-1 0,0 1 0,-1 0 1,0-1-1,1 1 0,-1 0 0,0-1 0,0 1 1,-3-3-1,2 2-53,0 1 1,0 0 0,-1 0-1,1 0 1,-1 1-1,0-1 1,1 1 0,-1-1-1,0 1 1,0 0-1,0 0 1,0 0 0,0 0-1,0 0 1,0 1-1,0 0 1,-4-1 0,-18 5-571,25-4 498,-1 0 0,1 0 1,0 1-1,-1-1 0,1 0 0,0 1 1,-1-1-1,1 0 0,0 1 0,0-1 1,-1 0-1,1 1 0,0-1 0,0 0 1,0 1-1,0-1 0,-1 1 0,1-1 1,0 0-1,0 1 0,0-1 0,0 1 1,0-1-1,0 0 0,0 1 0,0-1 1,0 1-1,0-1 0,0 0 0,1 1 1,-1 0-1,1 0-215,0 0 0,0 1 1,0-1-1,0 0 0,0 1 1,0-1-1,1 0 0,-1 0 0,0 0 1,1 0-1,-1 0 0,1 0 0,-1 0 1,1-1-1,-1 1 0,1-1 0,0 1 1,-1-1-1,1 1 0,0-1 0,-1 0 1,1 0-1,2 0 0,48-1-8667,-24-6 2130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6.064"/>
    </inkml:context>
    <inkml:brush xml:id="br0">
      <inkml:brushProperty name="width" value="0.025" units="cm"/>
      <inkml:brushProperty name="height" value="0.025" units="cm"/>
    </inkml:brush>
  </inkml:definitions>
  <inkml:trace contextRef="#ctx0" brushRef="#br0">64 1 10474,'0'0'13869,"-7"9"-13437,3-6-378,-32 42 424,34-42-397,1-1 1,-1 1 0,0 0-1,1 0 1,-1 0 0,1 0 0,0 0-1,0 0 1,0 0 0,0 0-1,0 0 1,1 0 0,-1 1 0,1-1-1,0 0 1,0 0 0,1 6-1,2-8-55,0 0 1,0 1-1,0-1 0,1 0 0,-1-1 0,0 1 0,0-1 0,1 1 1,-1-1-1,0 0 0,5 0 0,1 0 2,18 2 15,-10-1-287,0 0 0,-1 1 0,0 1 1,1 1-1,16 5 0,-33-9 245,1 0 0,-1 0 0,0 0 0,1 0 0,-1 0 1,0 1-1,1-1 0,-1 0 0,0 0 0,1 0 0,-1 0 0,0 0 0,1 1 0,-1-1 0,0 0 1,0 0-1,1 1 0,-1-1 0,0 0 0,0 0 0,0 1 0,1-1 0,-1 0 0,0 1 0,0-1 1,0 0-1,0 1 0,0-1 0,0 0 0,1 1 0,-1-1 0,0 0 0,0 1 0,0-1 0,0 0 1,0 1-1,0-1 0,0 0 0,0 1 0,-1-1 0,1 0 0,0 1 0,-15 11 317,-21 2 262,-29 3 740,39-11-2410,22-6-1720,10-3-2207,18-9-1154,5-5-3246</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6.406"/>
    </inkml:context>
    <inkml:brush xml:id="br0">
      <inkml:brushProperty name="width" value="0.025" units="cm"/>
      <inkml:brushProperty name="height" value="0.025" units="cm"/>
    </inkml:brush>
  </inkml:definitions>
  <inkml:trace contextRef="#ctx0" brushRef="#br0">39 0 12684,'0'0'14318,"-25"59"-13550,19-32-447,1 0-225,2-6 0,3-2-385,0-6-928,1-3-672,6-6-1058,1-4-1890,1-2-6341</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7.063"/>
    </inkml:context>
    <inkml:brush xml:id="br0">
      <inkml:brushProperty name="width" value="0.025" units="cm"/>
      <inkml:brushProperty name="height" value="0.025" units="cm"/>
    </inkml:brush>
  </inkml:definitions>
  <inkml:trace contextRef="#ctx0" brushRef="#br0">86 1 13997,'0'0'4992,"-7"8"-2409,-1 2-2061,1 0 0,1 1 0,0-1 0,0 1 0,1 0-1,0 0 1,1 1 0,1 0 0,0-1 0,0 1 0,-1 15-1,1 211 4014,3-209-4137,2-75-398,-1 30 0,0 1 0,-1-1 0,0 0 0,-1 1 0,-1-1 0,-5-16 0,1 21 0,2 16 0,6 22 0,-1-24 0,0 0 0,0 1 0,0-1 0,1 0 0,-1 0 0,1 0 0,0 0 0,0 0 0,0-1 0,1 1 0,-1-1 0,0 1 0,1-1 0,0 0 0,0 0 0,-1 0 0,1 0 0,0 0 0,0-1 0,1 1 0,-1-1 0,0 0 0,0 0 0,1 0 0,-1 0 0,1-1 0,-1 1 0,1-1 0,-1 0 0,5 0 0,-1-1 0,-1-1 0,0 1 0,1-1 0,-1-1 0,0 1 0,0-1 0,-1 0 0,1 0 0,-1 0 0,1-1 0,-1 0 0,0 0 0,0-1 0,-1 1 0,6-8 0,33-49 0,-51 124 0,7-59-6,0 0 1,1 0-1,-1 0 1,1 0-1,0 1 1,0-1-1,0 0 1,0 0-1,1 0 0,0 0 1,1 6-1,0-8-5,-1 1 0,1 0 0,0-1 0,0 0-1,0 1 1,0-1 0,0 0 0,1 0 0,-1 0-1,1 0 1,-1-1 0,1 1 0,0-1 0,0 1 0,3 0-1,-5-1-16,1 1 0,-1-1-1,0 0 1,0 1 0,0-1-1,1 1 1,-1-1 0,-1 1-1,1 0 1,0-1 0,0 1-1,-1 0 1,1 0 0,-1-1-1,1 1 1,-1 0 0,0 0-1,0 0 1,1 0 0,-1-1-1,-1 1 1,1 0 0,0 0-1,0 0 1,-1 0 0,1-1-1,-1 1 1,-1 3 0,1-2 40,1 0 1,-1-1-1,1 1 1,0 0 0,0 0-1,0 0 1,0-1-1,0 1 1,0 0 0,2 5-1,1-8 28,-1 0 0,1 0 0,0 0-1,-1 0 1,1 0 0,0-1 0,-1 1-1,1-1 1,0 0 0,4-2 0,1-1-24,-1 0 0,1 0-1,-1-1 1,0 0 0,0-1 0,-1 1 0,1-1 0,-1-1 0,-1 1 0,1-1-1,-1 0 1,0 0 0,-1-1 0,0 1 0,0-1 0,0 0 0,2-10-1,0 2 20,-2-1-1,0 0 0,0-1 0,-2 1 1,2-29-1,3 63-3333,-6-15 2215,1 0 0,-1 0-1,1-1 1,0 1 0,-1 0 0,1-1 0,0 0-1,0 1 1,0-1 0,4 2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7.954"/>
    </inkml:context>
    <inkml:brush xml:id="br0">
      <inkml:brushProperty name="width" value="0.025" units="cm"/>
      <inkml:brushProperty name="height" value="0.025" units="cm"/>
    </inkml:brush>
  </inkml:definitions>
  <inkml:trace contextRef="#ctx0" brushRef="#br0">0 137 4420,'7'-7'20876,"-7"17"-15091,-2 6-5674,3 167 1464,-1-180-1575,1 0 0,-1 1 0,1-1 0,0 0 0,0 0 0,0 0 0,1 0 0,-1 0 0,1-1 0,0 1 0,-1 0 0,1-1 0,1 1 0,-1-1 0,3 3 0,-4-4 0,0 0 0,0 0 0,1 0 0,-1-1 0,0 1 0,0-1 0,0 1 0,0-1 0,1 1 0,-1-1 0,0 0 0,0 1 0,1-1 0,-1 0 0,0 0 0,0 0 0,1 0 0,-1 0 0,0 0 0,0 0 0,1-1 0,-1 1 0,0 0 0,0-1 0,1 1 0,-1-1 0,0 1 0,0-1 0,0 0 0,0 1 0,0-1 0,0 0 0,0 0 0,0 0 0,0 0 0,0 0 0,0 0 0,-1 0 0,1 0 0,1-2 0,11-18 0,-1 0 0,-1 0 0,-1-1 0,13-39 0,18-98 0,-24 87 0,-16 82-1325,0-7 575,0 0 1,0 0 0,-1 0-1,0 1 1,1-1-1,-1 0 1,0 0 0,-1 0-1,1 0 1,0 0 0,-1 0-1,0 1 1,0-1-1,0 0 1,0 0 0,0-1-1,-2 5 1,-4-2-10350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8.453"/>
    </inkml:context>
    <inkml:brush xml:id="br0">
      <inkml:brushProperty name="width" value="0.025" units="cm"/>
      <inkml:brushProperty name="height" value="0.025" units="cm"/>
    </inkml:brush>
  </inkml:definitions>
  <inkml:trace contextRef="#ctx0" brushRef="#br0">12 94 6182,'0'0'26318,"25"-10"-26051,-22 9-267,0-1 0,0 0 0,-1 0 0,1-1 0,0 1 0,-1 0 0,1-1 0,-1 0 0,0 1 0,0-1 0,0 0 0,0 0 0,-1 0 0,1 0 0,1-7 0,-2 9 0,-1 0 0,0 0 0,1 0 0,-1 0 0,0 0 0,0 0 0,0-1 0,0 1 0,0 0 0,0 0 0,0 0 0,0 0 0,0-1 0,0 1 0,-1 0 0,1 0 0,0 0 0,-1 0 0,1 0 0,-1 0 0,1 0 0,-1 0 0,0 0 0,1 0 0,-1 0 0,0 0 0,0 0 0,0 1 0,0-1 0,1 0 0,-1 1 0,0-1 0,0 0 0,0 1 0,0-1 0,0 1 0,-1 0 0,1-1 0,0 1 0,0 0 0,0-1 0,0 1 0,0 0 0,-1 0 0,1 0 0,0 0 0,0 0 0,0 0 0,-2 1 0,2-1-41,-1 1 0,0-1 0,0 0 0,1 1 1,-1 0-1,1-1 0,-1 1 0,0 0 0,1 0 0,-1 0 0,1 0 0,0 0 1,-1 0-1,1 0 0,0 0 0,0 1 0,-1-1 0,1 1 0,0-1 0,0 0 1,1 1-1,-1 0 0,0-1 0,0 1 0,1-1 0,-1 5 0,-2 0-400,2 2-1,-1-1 1,1 0-1,0 0 1,0 9-1,1-16 277,0 0-1,0 1 1,0-1 0,0 0-1,0 0 1,0 0-1,0 1 1,0-1 0,0 0-1,0 0 1,0 0 0,0 1-1,0-1 1,0 0 0,0 0-1,0 0 1,0 1-1,0-1 1,1 0 0,-1 0-1,0 0 1,0 0 0,0 1-1,0-1 1,0 0-1,0 0 1,1 0 0,-1 0-1,0 0 1,0 0 0,0 1-1,0-1 1,1 0-1,-1 0 1,0 0 0,0 0-1,0 0 1,1 0 0,-1 0-1,0 0 1,0 0-1,0 0 1,1 0 0,-1 0-1,0 0 1,0 0 0,0 0-1,1 0 1,-1 0-1,2 0-1201,4 0-7921</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48.937"/>
    </inkml:context>
    <inkml:brush xml:id="br0">
      <inkml:brushProperty name="width" value="0.025" units="cm"/>
      <inkml:brushProperty name="height" value="0.025" units="cm"/>
    </inkml:brush>
  </inkml:definitions>
  <inkml:trace contextRef="#ctx0" brushRef="#br0">1 44 18257,'0'0'12455,"10"5"-11484,4 2-848,0-2 0,0 0 0,1-1 0,0 0 0,25 2 0,-35-5-108,0 0-1,1 0 1,-1-1-1,0 0 0,0 0 1,0 0-1,0-1 1,0 0-1,0 1 0,0-2 1,0 1-1,0-1 1,0 0-1,0 0 0,-1 0 1,1 0-1,-1-1 1,1 0-1,-1 0 0,0 0 1,0 0-1,0-1 1,6-7-1,-10 10-15,1 1 0,-1-1 1,1 0-1,-1 1 0,0-1 0,1 0 0,-1 0 1,0 1-1,0-1 0,1 0 0,-1 0 0,0 1 1,0-1-1,0 0 0,0 0 0,0 1 0,0-1 1,0 0-1,0 0 0,0 0 0,0 1 0,0-1 1,-1 0-1,1 0 0,0 1 0,-1-1 1,1 0-1,0 1 0,-1-1 0,1 0 0,-1 1 1,1-1-1,-2-1 0,0 1-5,0 0 1,-1-1-1,1 1 1,0 0-1,-1 0 1,0 0-1,1 1 1,-1-1-1,1 0 0,-5 1 1,-3-1-16,0 0 0,0 1 0,1 0 1,-19 4-1,24-3 29,0 1-1,0 0 1,0 0 0,0 0 0,1 1-1,0-1 1,-1 1 0,1 0 0,-4 5-1,6-7-116,-1 0-1,1 0 0,0 0 1,0 0-1,0 0 0,0 0 0,1 1 1,-1-1-1,0 0 0,0 1 1,1-1-1,-1 1 0,1-1 1,-1 1-1,1-1 0,0 1 0,-1-1 1,1 1-1,0-1 0,0 1 1,0-1-1,0 1 0,0-1 0,1 1 1,-1-1-1,0 1 0,1-1 1,-1 1-1,2 1 0,-1-2-524,0-1 1,0 1-1,0 0 0,0-1 0,0 0 1,0 1-1,0-1 0,0 0 0,1 1 0,-1-1 1,0 0-1,0 0 0,0 0 0,1 0 1,-1 0-1,0 0 0,2-1 0,-3 1 330,17-1-16000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19.184"/>
    </inkml:context>
    <inkml:brush xml:id="br0">
      <inkml:brushProperty name="width" value="0.025" units="cm"/>
      <inkml:brushProperty name="height" value="0.025" units="cm"/>
    </inkml:brush>
  </inkml:definitions>
  <inkml:trace contextRef="#ctx0" brushRef="#br0">1 130 10858,'0'0'5392,"11"-6"-3508,20-9-1250,-1 2-1,2 1 0,0 1 0,0 2 1,1 1-1,42-5 0,219-12 681,-265 24-1231,1057 10 1249,-376 10-1201,-293-19-142,-500-15 86,-880-15-60,720 31 194,-155 14 694,10-1-391,523-24-643,-30 0 139,1048 17 111,-556 8-3511,-631-16 460,0-1-1,-34-7 1,-23-11-9859</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19.980"/>
    </inkml:context>
    <inkml:brush xml:id="br0">
      <inkml:brushProperty name="width" value="0.025" units="cm"/>
      <inkml:brushProperty name="height" value="0.025" units="cm"/>
    </inkml:brush>
  </inkml:definitions>
  <inkml:trace contextRef="#ctx0" brushRef="#br0">10 59 7495,'0'0'3497,"9"-9"-203,28-28-102,-36 36-2928,0 0 1,0 0-1,0 0 1,0 0-1,1 0 1,-1 0-1,0 0 0,0 1 1,1-1-1,-1 0 1,0 1-1,1-1 1,-1 1-1,1-1 0,1 1 1,-2 0-170,-1 0-1,1 0 1,-1 0 0,1 1-1,-1-1 1,1 0 0,-1 0-1,0 1 1,1-1 0,-1 0-1,1 1 1,-1-1-1,0 0 1,1 1 0,-1-1-1,0 0 1,0 1 0,1-1-1,-1 1 1,0-1 0,0 1-1,0-1 1,1 0 0,-1 1-1,0-1 1,0 1 0,0-1-1,0 2 1,-2 37 2312,2-38-2357,-8 35 1396,-24 69 0,23-80-1288,0 1 1,2-1 0,1 1-1,1 1 1,-3 41-1,8-67-134,0 0-1,0 1 0,0-1 1,0 0-1,0 0 0,1 0 1,-1 0-1,0 0 1,1 0-1,-1 1 0,1-1 1,-1 0-1,1 0 0,-1 0 1,1 0-1,0-1 0,0 1 1,-1 0-1,1 0 0,0 0 1,0 0-1,0-1 0,0 1 1,0-1-1,0 1 0,2 0 1,1 1 56,-1-1-1,1 0 1,0-1 0,0 1 0,-1-1 0,1 0 0,0 1 0,6-2 0,7-1 136,1-1-1,28-9 1,-25 6-249,452-115-697,-462 119-109,24-5-2919,-20-5-3086,-14 1 262</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0.339"/>
    </inkml:context>
    <inkml:brush xml:id="br0">
      <inkml:brushProperty name="width" value="0.025" units="cm"/>
      <inkml:brushProperty name="height" value="0.025" units="cm"/>
    </inkml:brush>
  </inkml:definitions>
  <inkml:trace contextRef="#ctx0" brushRef="#br0">1 20 12075,'0'0'6316,"11"-2"-4047,-6 0-2118,12-2 1130,-1 0 0,1 1-1,31-1 1,-44 4-987,1 0 1,0 1 0,-1-1 0,1 1-1,-1 0 1,1 0 0,-1 0-1,1 1 1,4 2 0,-7-3-226,0 0-1,0 1 1,0-1 0,-1 1 0,1-1 0,0 1 0,-1-1 0,1 1 0,-1 0 0,0 0-1,0 0 1,1-1 0,-1 1 0,0 0 0,-1 1 0,1-1 0,0 0 0,-1 0 0,1 0-1,0 3 1,0 6 160,-1-1 0,0 1-1,0-1 1,-1 0-1,-1 1 1,1-1-1,-1 0 1,-5 11 0,-34 78 396,2-8-6201</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5.541"/>
    </inkml:context>
    <inkml:brush xml:id="br0">
      <inkml:brushProperty name="width" value="0.025" units="cm"/>
      <inkml:brushProperty name="height" value="0.025" units="cm"/>
    </inkml:brush>
  </inkml:definitions>
  <inkml:trace contextRef="#ctx0" brushRef="#br0">1 408 16816,'0'0'2749,"14"-2"-3550,342-28 1249,-13 2-250,-178 8 24,675-51 2145,-324 74-1239,247-3 179,179-79-845,-231 12 79,203 30 1032,-187 11-973,-596 24 35,-132 3-1654,-20 8-4892,20-9 5754,1 0 0,-1 0 0,1 0 0,-1 0 0,1 1 1,-1-1-1,0 0 0,1-1 0,-1 1 0,1 0 0,-1 0 0,1 0 0,-1 0 0,1 0 0,-1 0 0,1-1 0,-1 1 0,1 0 1,-1 0-1,1-1 0,-1 1 0,1 0 0,-1-1 0,1 1 0,0 0 0,-1-1 0,1 1 0,0-1 0,-1 1 0,1-1 0,0 1 1,-1-1-1,1 1 0,0-1 0,0 1 0,0-1 0,0 1 0,-1-1 0,1 1 0,0-1 0,0 1 0,0-1 0,0 0 0,0 0 0,0-19-3884,0-5-3288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0.991"/>
    </inkml:context>
    <inkml:brush xml:id="br0">
      <inkml:brushProperty name="width" value="0.025" units="cm"/>
      <inkml:brushProperty name="height" value="0.025" units="cm"/>
    </inkml:brush>
  </inkml:definitions>
  <inkml:trace contextRef="#ctx0" brushRef="#br0">51 93 8104,'0'0'16639,"-6"14"-15977,-2 3-380,0 1 0,2 1 0,0-1-1,1 1 1,1 0 0,1 0 0,1 0-1,0 29 1,2-47-249,0 0 0,0 1 0,0-1 1,0 0-1,0 0 0,0 0 0,1 0 0,-1 0 0,0 0 0,1 0 0,-1 0 0,1-1 0,-1 1 1,1 0-1,0 0 0,-1 0 0,1 0 0,0-1 0,-1 1 0,1 0 0,0 0 0,0-1 0,0 1 1,0-1-1,0 1 0,-1-1 0,1 1 0,0-1 0,0 0 0,0 1 0,0-1 0,0 0 0,1 0 1,-1 0-1,0 1 0,0-1 0,0 0 0,0-1 0,0 1 0,0 0 0,0 0 0,0 0 1,0-1-1,2 0 0,3 0 141,0-1-1,0 0 1,-1-1 0,1 0 0,0 0 0,7-5 0,16-16 91,0-1-1,-2-2 1,-1 0 0,-2-2 0,0 0 0,-2-2 0,26-46 0,-46 77-317,-2 11-67,-3 14-84,-12 37 202,7-35 12,2 0 0,0 1 0,2 0 0,0 29 0,4-56-8,0 0 0,-1 0 1,1 0-1,0 0 0,0 1 0,1-1 1,-1 0-1,0 0 0,0 0 0,1 0 1,-1 0-1,0 0 0,1 0 0,-1 0 1,1 0-1,-1 0 0,1 0 1,0 0-1,-1 0 0,1-1 0,0 1 1,-1 0-1,1 0 0,0-1 0,0 1 1,0 0-1,0-1 0,0 1 0,0-1 1,0 1-1,0-1 0,0 1 1,0-1-1,0 0 0,0 0 0,0 1 1,0-1-1,0 0 0,1 0 0,-1 0 1,0 0-1,0 0 0,0-1 0,0 1 1,0 0-1,0 0 0,0-1 1,2 0-1,2 0 15,1-1-1,-1-1 1,0 1 0,0-1 0,0 1 0,0-1-1,0-1 1,6-5 0,6-9-18,-1-1 0,-1 0 0,-1-1 0,0-1 0,-2 0 0,-1-1 0,0 0 0,-1-1 0,-2 0 0,0 0 0,7-43 0,-16 73-1269,1 1 0,0-1-1,0 0 1,1 0 0,1 8 0,2 23-5866,-4-23 168</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1.458"/>
    </inkml:context>
    <inkml:brush xml:id="br0">
      <inkml:brushProperty name="width" value="0.025" units="cm"/>
      <inkml:brushProperty name="height" value="0.025" units="cm"/>
    </inkml:brush>
  </inkml:definitions>
  <inkml:trace contextRef="#ctx0" brushRef="#br0">4 312 11851,'0'0'3513,"8"-4"357,1-2-3042,-1 1-1,1-2 0,-1 1 1,-1-1-1,1 0 0,9-13 1,-13 16-495,0-1 1,-1 0-1,0-1 1,1 1-1,-2 0 1,1-1-1,-1 0 1,0 0-1,0 1 1,0-1-1,-1 0 1,0-1-1,0 1 1,0-8-1,-1 13-309,-1 1-1,1-1 0,-1 1 1,1-1-1,0 0 0,-1 1 1,1-1-1,-1 1 0,1-1 1,-1 1-1,1 0 0,-1-1 1,0 1-1,1-1 0,-1 1 1,0 0-1,1-1 0,-1 1 1,0 0-1,1 0 0,-1 0 1,0 0-1,1 0 0,-1-1 1,0 1-1,0 0 0,1 0 1,-1 1-1,0-1 0,1 0 0,-1 0 1,0 0-1,1 0 0,-2 1 1,-27 8-141,24-6 113,0 0 1,1 1-1,-1 0 1,1 0-1,0 1 0,0-1 1,1 1-1,-1 0 1,1 0-1,0 0 1,0 0-1,0 1 0,1-1 1,0 1-1,0-1 1,1 1-1,-1 0 1,1 0-1,0 0 1,0 10-1,2-15 5,0-1 0,0 1-1,-1 0 1,1-1 0,0 1 0,0-1-1,0 1 1,0-1 0,0 1 0,0-1 0,0 0-1,0 1 1,0-1 0,0 0 0,0 0-1,0 0 1,0 0 0,0 0 0,0 0-1,0 0 1,2 0 0,24-2-445,-18-1-7,-1 1 0,0-1 0,0 0 0,-1-1 0,9-4 0,-10 4-50,0 1 0,0 0 1,0 0-1,0 1 0,0 0 1,1 0-1,-1 0 0,13-1 1,-18 4 491,-1-1 1,1 1 0,-1 0 0,1 0-1,-1 0 1,1-1 0,-1 1 0,0 0-1,1 0 1,-1 0 0,0 0 0,0 0-1,0 0 1,0 0 0,0 0-1,0-1 1,0 1 0,0 0 0,0 0-1,0 0 1,0 0 0,-1 1 0,1 0 73,-1-1 0,1 0 0,0 0 1,0 1-1,0-1 0,0 1 1,0-1-1,0 0 0,0 1 1,0-1-1,0 0 0,1 0 0,-1 1 1,1-1-1,-1 0 0,1 0 1,-1 1-1,1-1 0,1 2 0,4-2 59,-1-1 0,1 1 0,0-1 0,0 0-1,-1-1 1,1 1 0,0-1 0,0 0-1,-1 0 1,1-1 0,-1 0 0,1 0-1,-1 0 1,0-1 0,0 1 0,5-5-1,11-6-1077,0-1 0,23-22 0,-30 24-515,0-2-1,-1 1 0,15-22 1,-18 20-1232,0-1 0,-1 1 0,11-26 0,-8 8-1041</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2.095"/>
    </inkml:context>
    <inkml:brush xml:id="br0">
      <inkml:brushProperty name="width" value="0.025" units="cm"/>
      <inkml:brushProperty name="height" value="0.025" units="cm"/>
    </inkml:brush>
  </inkml:definitions>
  <inkml:trace contextRef="#ctx0" brushRef="#br0">106 0 6054,'0'0'9571,"-8"9"-8423,-3 5-709,1 0-1,0 1 0,1 1 1,1 0-1,0 0 0,1 0 1,1 1-1,-7 31 0,8-19 383,0 0-1,0 56 0,5-84-815,0-1 0,0 1-1,0 0 1,0 0 0,0 0-1,0-1 1,0 1 0,1 0 0,-1 0-1,0 0 1,0-1 0,1 1-1,-1 0 1,0-1 0,1 1 0,-1 0-1,1-1 1,-1 1 0,1 0-1,-1-1 1,1 1 0,0-1-1,-1 1 1,1-1 0,-1 1 0,1-1-1,0 1 1,0-1 0,-1 0-1,1 1 1,0-1 0,0 0-1,-1 0 1,1 0 0,0 1 0,0-1-1,0 0 1,-1 0 0,1 0-1,0 0 1,0 0 0,0-1-1,-1 1 1,1 0 0,0 0 0,0 0-1,-1-1 1,1 1 0,0 0-1,0-1 1,-1 1 0,1-1 0,0 1-1,0-1 1,41-25 558,13-29 8,-45 43-14,1 1 1,0 0 0,0 0-1,1 2 1,0-1-1,26-14 1,-37 23-550,0 1 0,0-1 0,0 1 0,1 0 0,-1-1 0,0 1 1,0 0-1,0 0 0,0 0 0,0 0 0,0 0 0,1 0 0,-1 0 0,0 0 0,0 0 0,0 0 0,0 1 0,0-1 0,0 0 1,0 1-1,0-1 0,1 1 0,-2 0 0,1-1 0,2 2 0,17 24 244,-18-22-226,0 0 1,1-1-1,-1 1 0,1-1 1,0 0-1,0 0 1,0 0-1,4 3 0,1-2 1,0 0 1,0-1-1,0-1 0,0 1 0,1-1 0,-1 0 0,1-1 1,-1 0-1,1-1 0,-1 1 0,1-2 0,0 1 0,-1-1 1,11-2-1,5-3-1,0 0 0,0-1 1,36-17-1,-47 18-112,-8 3-36,0 1 0,1 0 0,-1 0 0,1 0 0,-1 0 0,1 1-1,8-2 1,-13 35-721,-4-1 1071,1-22-159,0 1-1,1-1 0,0 1 1,1-1-1,0 1 1,0-1-1,1 1 1,1-1-1,-1 0 0,1 1 1,1-1-1,0 0 1,0 0-1,5 9 0,33 46 123,-21-34-167,27 53-1,-43-73 52,0-1-1,0 1 1,-1 0-1,0 0 1,-1 1-1,0-1 1,-1 0-1,0 1 1,-1-1-1,0 13 0,-1-18-19,0-1 0,-1 1-1,1-1 1,-1 0 0,0 0-1,0 0 1,0 0 0,-1 0-1,0 0 1,1 0 0,-1-1-1,0 1 1,-1-1 0,1 0-1,-1 0 1,1 0 0,-1 0-1,0-1 1,0 0 0,0 1 0,0-1-1,-1-1 1,1 1 0,0-1-1,-9 2 1,9-2-9,0 1 1,-1-1-1,1-1 0,-1 1 1,1-1-1,-1 1 1,1-1-1,-1-1 1,1 1-1,-1-1 0,1 1 1,0-1-1,-1 0 1,1-1-1,0 1 0,0-1 1,-1 0-1,1 0 1,1 0-1,-1-1 1,0 1-1,1-1 0,-1 0 1,1 0-1,0 0 1,-4-5-1,3 2-46,0 0 0,1-1 0,-1 1 0,2-1 0,-1 1 0,1-1 0,0 0 0,0 0 0,1-1 0,-1 1 0,2 0 0,-1 0 0,1 0 0,0-1 0,1 1 0,0 0 0,0 0 0,0 0 0,1-1 0,0 2 0,0-1 0,1 0 0,0 0 0,0 1 0,1-1 0,-1 1 0,2 0 0,-1 0 0,0 1 0,1-1 0,0 1 0,0 0 0,1 0 0,0 1 0,7-6 0,19-7-189,0 0 0,0 2 0,2 2 0,34-10 0,47-19-2261,-31 2-5846,2-7-8552</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3.879"/>
    </inkml:context>
    <inkml:brush xml:id="br0">
      <inkml:brushProperty name="width" value="0.025" units="cm"/>
      <inkml:brushProperty name="height" value="0.025" units="cm"/>
    </inkml:brush>
  </inkml:definitions>
  <inkml:trace contextRef="#ctx0" brushRef="#br0">0 0 11563,'0'0'12844,"78"32"-11146,-26-32-769,6 0-769,7 0-96,-2 0-1089,-7 0-1730,-6 1-1217,-13 3-1793,-10-4-5830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4.223"/>
    </inkml:context>
    <inkml:brush xml:id="br0">
      <inkml:brushProperty name="width" value="0.025" units="cm"/>
      <inkml:brushProperty name="height" value="0.025" units="cm"/>
    </inkml:brush>
  </inkml:definitions>
  <inkml:trace contextRef="#ctx0" brushRef="#br0">210 1 18353,'0'0'3711,"4"10"-2697,4 7-616,-1-3 689,0 0 0,-1 1 0,5 21-1,-10-32-916,0 0-1,0 0 0,-1 0 0,1 0 1,-1 0-1,0 0 0,0 0 0,0 0 1,-1 1-1,0-1 0,0 0 0,0-1 1,0 1-1,0 0 0,-1 0 0,1 0 0,-1-1 1,0 1-1,-4 5 0,-17 12 26,0 0 0,-1-2-1,0-1 1,-2 0 0,-38 18 0,16-8-1999,42-25-2712</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4.803"/>
    </inkml:context>
    <inkml:brush xml:id="br0">
      <inkml:brushProperty name="width" value="0.025" units="cm"/>
      <inkml:brushProperty name="height" value="0.025" units="cm"/>
    </inkml:brush>
  </inkml:definitions>
  <inkml:trace contextRef="#ctx0" brushRef="#br0">5 1 9257,'0'0'19143,"-1"11"-18139,0 5-731,-1 13 514,2 52 0,0-80-768,0 1 1,1-1-1,-1 0 0,1 0 1,-1 1-1,1-1 1,-1 0-1,1 0 0,0 0 1,-1 0-1,1 0 1,0 0-1,0 0 0,0 0 1,0 0-1,0 0 0,0-1 1,0 1-1,0 0 1,0 0-1,0-1 0,0 1 1,1-1-1,-1 1 0,0-1 1,0 0-1,1 1 1,-1-1-1,0 0 0,1 0 1,-1 0-1,0 0 1,0 0-1,1 0 0,-1 0 1,0-1-1,1 1 0,-1 0 1,0-1-1,0 1 1,2-2-1,6 0 86,-1 0 1,0-1-1,0-1 1,0 1-1,8-6 1,49-37-24,-43 29-86,1 1-1,47-24 1,-68 39 4,0 0 0,0 0 0,0 1 0,0-1 0,0 0 0,1 1 0,-1 0 0,0-1 0,0 1 0,0 0 0,0 0 0,5 0 0,-7 1 0,1-1 0,0 0 0,0 1 0,0-1 0,0 1 0,-1-1 0,1 1 0,0-1 0,0 1 0,-1-1 0,1 1 0,0 0 0,-1-1 0,1 1 0,-1 0 0,1 0 0,-1 0 0,1-1 0,-1 1 0,1 0 0,-1 1 0,2 4 0,-1 1 0,-1 0 0,1-1 0,-1 1 0,0 0 0,-2 11 0,1-5 0,-15 99 0,17-112-25,0 1 0,-1-1 0,1 0 0,0 0 0,0 0 1,-1 0-1,1 1 0,0-1 0,0 0 0,0 0 0,-1-1 0,1 1 0,0 0 0,0 0 0,-1 0 0,1 0 0,0-1 1,0 1-1,-1 0 0,1-1 0,0 1 0,-1 0 0,1-1 0,0 1 0,-1-1 0,2 0 0,3-5-1140,0 0 1,-1 0-1,0 0 0,0 0 0,0-1 0,3-8 0,0 0-2580,8-13-5688</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5.571"/>
    </inkml:context>
    <inkml:brush xml:id="br0">
      <inkml:brushProperty name="width" value="0.025" units="cm"/>
      <inkml:brushProperty name="height" value="0.025" units="cm"/>
    </inkml:brush>
  </inkml:definitions>
  <inkml:trace contextRef="#ctx0" brushRef="#br0">84 62 19058,'0'0'10218,"-9"0"-9615,6 0-560,0 1-1,-1-1 1,1 0 0,0 1-1,0 0 1,0 0 0,0 0 0,0 0-1,0 0 1,0 1 0,0-1-1,1 1 1,-1 0 0,0-1 0,1 1-1,0 1 1,-1-1 0,1 0-1,0 0 1,0 1 0,0-1 0,0 1-1,1 0 1,-1 0 0,1-1-1,-1 1 1,1 0 0,0 0-1,0 0 1,1 1 0,-1-1 0,0 0-1,1 0 1,0 0 0,0 6-1,0-7-24,-1 0-1,1 1 1,0-1-1,0 0 1,0 0-1,0 0 0,0 1 1,0-1-1,1 0 1,-1 0-1,1 0 1,0 1-1,-1-1 1,1 0-1,0 0 0,0 0 1,0 0-1,1-1 1,-1 1-1,0 0 1,1 0-1,-1-1 0,1 1 1,2 2-1,-1-3 4,1 0-1,-1 0 1,1 1-1,-1-2 1,1 1-1,-1 0 1,1-1-1,0 0 1,-1 0-1,1 0 0,-1 0 1,1 0-1,-1-1 1,1 0-1,4-1 1,-1 0 2,0-1 0,0 0 1,-1-1-1,1 1 0,-1-1 0,0-1 1,0 1-1,0-1 0,-1 0 0,1 0 1,-1-1-1,0 0 0,5-7 0,-7 9-11,0 0 0,-1 0 0,1 0 0,-1 0 0,1-1 0,-1 1 0,0 0 0,-1-1-1,1 0 1,-1 1 0,0-1 0,0 0 0,-1 0 0,1 0 0,-1 0 0,0 0 0,0 1-1,-1-1 1,1 0 0,-1 0 0,-2-7 0,-16-4-12,19 16 0,0 0 0,0-1 0,-1 1 0,1 0 0,0-1 0,0 1 0,-1 0 0,1 0 0,0-1 0,0 1 0,-1 0 0,1 0 0,0-1 0,-1 1 0,1 0 0,-1 0 0,1 0 0,0 0 0,-1 0 0,1 0 0,0-1 0,-1 1 0,1 0 0,0 0 0,-1 0 0,1 0 0,-1 0 0,1 0 0,0 0 0,-1 1 0,1-1 0,-1 0 0,1 0 0,0 0 0,-1 0 0,1 0 0,0 1 0,-1-1 0,1 0 0,0 0 0,-1 0 0,1 1 0,0-1 0,0 0 0,-1 1 0,1-1 0,0 0 0,0 0 0,0 1 0,-1-1 0,1 1 0,1 0 0,-1 0 0,1-1 0,-1 1 0,1 0 0,-1 0 0,1-1 0,0 1 0,0-1 0,-1 1 0,1 0 0,0-1 0,0 1 0,0-1 0,0 0 0,0 1 0,-1-1 0,1 0 0,0 1 0,0-1 0,0 0 0,0 0 0,0 0 0,0 0 0,0 0 0,0 0 0,2 0 0,36 0 0,-30 0 0,38-4 0,-37 2 0,1 1 0,-1 0 0,0 1 0,0 0 0,0 0 0,15 4 0,-24-4 0,0 0 0,0 1 0,1-1 0,-1 1 0,0-1 0,0 1 0,0 0 0,1-1 0,-1 1 0,0 0 0,0 0 0,0 0 0,0 0 0,-1 0 0,1 0 0,0 0 0,0 0 0,-1 0 0,1 0 0,0 0 0,-1 0 0,1 1 0,0 1 0,1 32 0,-3-31 0,1-1 0,0 1 0,0-1 0,0 1 0,1 0 0,-1-1 0,1 1 0,1 3 0,-1-6 0,0-1 0,0 1 0,0 0 0,0 0 0,0-1 0,0 1 0,0-1 0,0 1 0,0-1 0,0 1 0,0-1 0,1 0 0,-1 0 0,0 1 0,0-1 0,0 0 0,1 0 0,-1 0 0,0 0 0,0-1 0,0 1 0,1 0 0,-1 0 0,1-1 0,32-9 0,25-17 0,-45 18 0,0 2 0,0 0 0,1 1 0,0 0 0,0 2 0,0-1 0,1 2 0,0 0 0,23-1 0,-38 4 0,0 1 0,0-1 0,-1 1 0,1-1 0,0 1 0,0-1 0,-1 1 0,1 0 0,0-1 0,-1 1 0,1 0 0,-1 0 0,1 0 0,-1-1 0,0 1 0,1 0 0,-1 0 0,0 0 0,1 0 0,-1 0 0,0 0 0,0 0 0,0 0 0,0-1 0,0 1 0,0 0 0,0 0 0,0 2 0,-1 37 0,0-28 0,1-12 0,1 1 0,-1-1 0,1 1 0,-1-1 0,1 1 0,-1-1 0,1 0 0,-1 1 0,1-1 0,0 0 0,-1 0 0,1 1 0,-1-1 0,1 0 0,0 0 0,-1 0 0,1 0 0,0 0 0,-1 0 0,1 0 0,-1 0 0,1 0 0,0 0 0,-1 0 0,1 0 0,0 0 0,-1 0 0,1 0 0,-1-1 0,1 1 0,0 0 0,0-1 0,24-7 0,13-12 0,-29 14 0,-1 1 0,1 0 0,1 1 0,-1 0 0,1 0 0,-1 1 0,1 0 0,0 1 0,0 0 0,0 0 0,0 1 0,11 0 0,-20 2 1,-1-1 0,1 0 0,0 1 0,-1-1 1,1 1-1,-1-1 0,1 1 0,-1-1 0,0 1 0,1-1 0,-1 1 0,0 0 0,1-1 1,-1 1-1,0-1 0,1 1 0,-1 0 0,0-1 0,0 1 0,0 0 0,0 0 0,0-1 1,0 1-1,0 0 0,0-1 0,0 1 0,0 0 0,0-1 0,0 1 0,0 0 0,-1-1 1,1 1-1,-1 1 0,1-2-6,0 1 0,-1 0 1,1 0-1,0-1 0,0 1 1,0 0-1,-1 0 0,1 0 0,0 0 1,0-1-1,0 1 0,0 0 1,0 0-1,0 0 0,1-1 1,-1 1-1,0 0 0,0 0 1,0 0-1,1-1 0,-1 1 0,1 0 1,-1 0-1,0-1 0,1 1 1,-1 0-1,1-1 0,-1 1 1,1-1-1,0 1 0,-1 0 0,1-1 1,0 1-1,-1-1 0,1 0 1,0 1-1,0-1 0,-1 0 1,1 1-1,1-1 0,8 1-1375,0-1 0,0-1 0,1 0 0,15-3 0,39-15-11728,-29 6 760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7.037"/>
    </inkml:context>
    <inkml:brush xml:id="br0">
      <inkml:brushProperty name="width" value="0.025" units="cm"/>
      <inkml:brushProperty name="height" value="0.025" units="cm"/>
    </inkml:brush>
  </inkml:definitions>
  <inkml:trace contextRef="#ctx0" brushRef="#br0">100 299 17457,'0'0'11536,"-8"-1"-10335,1 0-948,0 1 0,0 0 0,0 1 0,0 0 1,-12 2-1,18-3-219,-1 1 0,0-1 0,0 1 0,0 0 0,0-1 0,0 1 0,1 0 0,-1 0 0,0 0 0,1 0 0,-1 1 0,1-1 0,-1 0 0,1 1 0,-1-1 0,1 1 0,0-1 0,0 1 0,0-1 0,0 1 0,0 0 0,0 0 0,0-1 0,0 1 0,1 0 0,-1 0 0,1 0 0,0 0 0,-1 0 0,1 2 0,0-3-34,0-1 0,0 1 0,0-1 1,0 1-1,1 0 0,-1-1 0,0 1 0,0-1 0,0 1 1,1 0-1,-1-1 0,0 1 0,0-1 0,1 1 0,-1-1 0,1 1 1,-1-1-1,0 1 0,1-1 0,-1 0 0,1 1 0,-1-1 1,1 0-1,-1 1 0,1-1 0,0 0 0,-1 0 0,1 1 1,0-1-1,25 1 4,-20-2-11,0 0-1,0 0 0,0-1 0,1 0 0,9-5 1,5-8-258,-1-1 1,0-1 0,-1-1-1,22-28 1,-34 39 139,-7 7 102,0 0 0,0 1 0,0-1-1,0 0 1,0 0 0,0 1 0,0-1 0,0 0 0,0 0 0,0 1 0,0-1-1,0 0 1,0 0 0,0 1 0,0-1 0,0 0 0,0 0 0,1 0 0,-1 1-1,0-1 1,0 0 0,0 0 0,0 0 0,1 0 0,-1 1 0,0-1 0,0 0-1,0 0 1,1 0 0,-1 0 0,0 0 0,0 0 0,1 0 0,-1 1 0,0-1-1,0 0 1,1 0 0,-1 0 0,0 0 0,0 0 0,0 0 0,1 0 0,-1 0-1,0 0 1,0 0 0,1 0 0,-1-1 0,0 1 0,0 0 0,1 0 0,-1 0-1,0 0 1,0 0 0,0 0 0,1 0 0,-1-1 0,0 1 0,0 0 0,0 0-1,1-1 1,-5 40-11,2 6 75,3-43-39,0 0 1,1-1 0,-1 1-1,1 0 1,-1 0-1,1-1 1,0 1-1,-1-1 1,1 1-1,0-1 1,0 0-1,0 0 1,0 0-1,1 0 1,-1 0-1,0 0 1,0-1-1,0 1 1,1-1 0,-1 0-1,0 1 1,1-1-1,-1 0 1,0 0-1,5-1 1,3 1 36,1-1 0,-1 0 0,1 0 0,14-5 1,-13 2-5,-2-1 0,1 0 0,0-1 0,-1 0 0,0-1 1,-1 0-1,1-1 0,-1 0 0,-1 0 0,0-1 1,13-16-1,-6 4-12,-1-1 0,0 0 1,-2-1-1,12-31 1,-20 45-118,0 0 0,-1 0-1,-1-1 1,1 1 0,-1-1 0,-1 0 0,0-10 0,-1 20 86,1 0 1,-1-1-1,0 1 0,0 0 1,0 0-1,0 0 1,0-1-1,0 1 0,0 0 1,0 0-1,0 0 0,0-1 1,-1 1-1,1 0 0,0 0 1,0 0-1,0 0 1,0-1-1,0 1 0,0 0 1,0 0-1,0 0 0,0 0 1,-1 0-1,1-1 0,0 1 1,0 0-1,0 0 1,0 0-1,0 0 0,-1 0 1,1 0-1,0 0 0,0 0 1,0-1-1,0 1 0,-1 0 1,1 0-1,0 0 1,0 0-1,0 0 0,0 0 1,-1 0-1,1 0 0,0 0 1,0 0-1,0 0 0,-1 0 1,1 0-1,0 0 1,0 1-1,0-1 0,0 0 1,-1 0-1,1 0 0,-15 11-59,-10 16 135,10-8 142,2 1 1,0 1-1,1 0 1,0 1-1,2 0 1,1 0-1,1 1 1,1 0-1,1 1 1,1 0-1,1 0 1,1 0-1,0 26 1,2-49-208,1-1-1,0 1 1,0-1 0,0 1 0,0-1 0,0 1 0,0-1 0,0 1 0,0-1 0,0 1 0,0-1-1,0 1 1,0-1 0,0 1 0,1-1 0,-1 1 0,0-1 0,0 1 0,0-1 0,1 1 0,-1-1-1,0 0 1,0 1 0,1-1 0,-1 1 0,1-1 0,-1 0 0,0 1 0,1-1 0,-1 0 0,1 0-1,-1 1 1,0-1 0,1 0 0,-1 0 0,1 1 0,-1-1 0,1 0 0,-1 0 0,1 0 0,-1 0-1,1 0 1,-1 0 0,1 0 0,-1 0 0,1 0 0,-1 0 0,1 0 0,0 0 0,-1 0 0,0-1-1,1 1 1,-1 0 0,1 0 0,-1 0 0,1-1 0,0 1 0,1-2 12,1 1 0,-1-1 1,1 0-1,-1 1 0,0-1 0,0 0 0,0 0 1,0-1-1,3-3 0,2-6-15,-1-1 0,1-1 0,-2 1 0,0-1 0,-1 0 0,0 0 0,-1 0 0,-1-1 0,1-14 0,-6 48 0,1-13 0,1-1 0,0 0 0,0 1 0,1-1 0,-1 1 0,2 9 0,-1-13 0,0-1 0,1 1 0,-1-1 0,1 1 0,-1-1 0,1 1 0,0-1 0,0 0 0,-1 1 0,1-1 0,0 0 0,0 0 0,0 0 0,0 1 0,1-1 0,-1 0 0,0-1 0,0 1 0,1 0 0,-1 0 0,1 0 0,-1-1 0,0 1 0,1-1 0,-1 1 0,1-1 0,-1 1 0,1-1 0,0 0 0,-1 0 0,2 0 0,1 0 0,-1 1 0,0-1 0,0-1 0,1 1 0,-1 0 0,0-1 0,0 0 0,0 0 0,0 0 0,1 0 0,-1 0 0,-1 0 0,1-1 0,0 0 0,4-3 0,35-38 0,-35 35 0,0 0 0,0 1 0,16-13 0,-19 20 0,-5 7 0,-4 5 0,1-5 0,1 0 0,-1-1 0,1 1 0,1 1 0,-1-1 0,1 0 0,0 0 0,1 1 0,-1 14 0,2-21 0,1 0 0,-1-1 0,1 1 0,0 0 0,-1 0 0,1 0 0,0 0 0,0 0 0,0-1 0,0 1 0,0 0 0,0-1 0,0 1 0,0-1 0,0 1 0,0-1 0,0 1 0,0-1 0,0 0 0,0 0 0,0 1 0,0-1 0,0 0 0,0 0 0,1 0 0,-1 0 0,0 0 0,0 0 0,0-1 0,0 1 0,2-1 0,1 1 0,1 0 0,-1-1 0,1 1 0,-1-1 0,1 0 0,-1-1 0,6-1 0,43-44 0,-45 38 0,0 1 0,1 1 0,-1-1 0,1 2 0,1-1 0,15-8 0,-24 15 0,-1 0 0,0 0 0,0 0 0,1 0 0,-1 1 0,0-1 0,0 0 0,1 0 0,-1 0 0,0 0 0,0 0 0,1 1 0,-1-1 0,0 0 0,0 0 0,0 0 0,0 1 0,1-1 0,-1 0 0,0 0 0,0 1 0,0-1 0,0 0 0,0 0 0,0 1 0,0-1 0,0 0 0,0 0 0,0 1 0,0-1 0,0 0 0,0 0 0,0 1 0,0-1 0,0 0 0,0 0 0,0 1 0,0-1 0,0 0 0,0 0 0,0 1 0,0-1 0,-1 0 0,1 0 0,0 1 0,0-1 0,0 0 0,0 0 0,-1 1 0,-3 13 0,-14 16 0,13-22 0,-1 0 0,1 1 0,1 0 0,-1 0 0,2 0 0,-1 1 0,1-1 0,0 1 0,1 0 0,1-1 0,-2 19 0,3-28 0,0 1 0,0-1 0,0 0 0,0 1 0,0-1 0,0 1 0,0-1 0,0 0 0,0 1 0,0-1 0,0 1 0,0-1 0,0 0 0,1 1 0,-1-1 0,0 1 0,0-1 0,0 0 0,1 1 0,-1-1 0,0 0 0,0 1 0,1-1 0,-1 0 0,0 0 0,1 1 0,-1-1 0,0 0 0,1 0 0,-1 1 0,0-1 0,1 0 0,-1 0 0,1 0 0,0 0 0,16-5 0,15-19 0,-11 1 0,1 0 0,47-35 0,-62 53 0,0 0 0,0 1 0,0 0 0,1 0 0,-1 0 0,1 1 0,0 0 0,0 1 0,0 0 0,0 0 0,1 1 0,-1-1 0,0 2 0,1-1 0,-1 1 0,10 2 0,-17-1 0,0-1 0,0 1 0,0 0 0,0 0 0,0 0 0,0 0 0,0 0 0,-1 0 0,1 0 0,0 1 0,-1-1 0,1 0 0,-1 0 0,1 0 0,-1 1 0,0-1 0,1 0 0,-1 1 0,0-1 0,0 0 0,0 1 0,0-1 0,0 0 0,0 1 0,0-1 0,0 0 0,-1 3 0,-8 39 0,6-37 0,0 1 0,1 0 0,0-1 0,0 1 0,1 0 0,0 0 0,0 8 0,1-15 0,0 1 0,0-1 0,0 0 0,0 0 0,0 1 0,0-1 0,1 0 0,-1 0 0,0 1 0,0-1 0,0 0 0,1 0 0,-1 0 0,0 1 0,0-1 0,0 0 0,1 0 0,-1 0 0,0 0 0,0 0 0,1 0 0,-1 1 0,0-1 0,1 0 0,-1 0 0,0 0 0,0 0 0,1 0 0,-1 0 0,0 0 0,0 0 0,1 0 0,-1 0 0,0 0 0,1 0 0,-1-1 0,0 1 0,0 0 0,1 0 0,-1 0 0,0 0 0,0 0 0,1 0 0,-1-1 0,0 1 0,0 0 0,0 0 0,1 0 0,-1-1 0,0 1 0,0 0 0,0 0 0,0-1 0,1 1 0,11-10 0,-7 2 0,-1-1 0,1 1 0,-2-1 0,1 0 0,3-16 0,5-13 0,-10 17-1789,-19-1-5469,13 19 6087,-2-3-8342</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7.918"/>
    </inkml:context>
    <inkml:brush xml:id="br0">
      <inkml:brushProperty name="width" value="0.025" units="cm"/>
      <inkml:brushProperty name="height" value="0.025" units="cm"/>
    </inkml:brush>
  </inkml:definitions>
  <inkml:trace contextRef="#ctx0" brushRef="#br0">19 56 15054,'9'-19'3984,"-7"31"1970,-5 34 1821,-7 7-7775,4-24 0,2 1 0,-2 44 0,6-74 0,0 1 0,0-1 0,1 1 0,-1 0 0,0-1 0,1 1 0,-1-1 0,1 1 0,-1-1 0,0 1 0,1-1 0,-1 1 0,1-1 0,0 1 0,-1-1 0,1 0 0,-1 1 0,1-1 0,0 0 0,-1 1 0,1-1 0,-1 0 0,1 0 0,0 0 0,-1 0 0,1 1 0,0-1 0,0 0 0,-1 0 0,1 0 0,0-1 0,-1 1 0,1 0 0,0 0 0,-1 0 0,2-1 0,28-6 0,-16 0 0,-1-1 0,0-1 0,0 0 0,-1-1 0,22-22 0,50-64 0,-78 89 0,69-95 0,-72 101-1346,0 0-3084</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2:28.236"/>
    </inkml:context>
    <inkml:brush xml:id="br0">
      <inkml:brushProperty name="width" value="0.025" units="cm"/>
      <inkml:brushProperty name="height" value="0.025" units="cm"/>
    </inkml:brush>
  </inkml:definitions>
  <inkml:trace contextRef="#ctx0" brushRef="#br0">6 0 17585,'0'0'15182,"-6"5"-19922,20-5-9994</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5.883"/>
    </inkml:context>
    <inkml:brush xml:id="br0">
      <inkml:brushProperty name="width" value="0.025" units="cm"/>
      <inkml:brushProperty name="height" value="0.025" units="cm"/>
    </inkml:brush>
  </inkml:definitions>
  <inkml:trace contextRef="#ctx0" brushRef="#br0">1 0 12908,'0'0'6267,"9"3"-5012,30 5-514,1-1-1,0-3 1,0-1 0,56-3-1,-67 0-658,-21 0-42,0 0 1,1 0-1,-1 1 1,0 0-1,0 1 1,0 0-1,0 0 1,0 1-1,11 5 1,-16-6 33,1 0 1,-1 0-1,0 1 0,0-1 0,0 1 1,-1 0-1,1 0 0,-1-1 1,1 2-1,-1-1 0,0 0 1,0 0-1,0 1 0,-1-1 0,1 1 1,-1 0-1,0-1 0,0 1 1,0 0-1,0 0 0,-1 0 1,1 5-1,-1 6 218,-1 1 0,-1 0 0,0 0 0,-1-1 0,0 1 1,-1-1-1,-1 0 0,0 0 0,-2 0 0,-7 13 0,-15 24 759,-47 63 0,54-83-713,-94 125-338,116-164-6464,12-39-1731,2-1-2786</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19.903"/>
    </inkml:context>
    <inkml:brush xml:id="br0">
      <inkml:brushProperty name="width" value="0.025" units="cm"/>
      <inkml:brushProperty name="height" value="0.025" units="cm"/>
    </inkml:brush>
  </inkml:definitions>
  <inkml:trace contextRef="#ctx0" brushRef="#br0">0 8 18610,'0'0'8157,"6"13"-7063,-2-2-895,1 0 0,-1 0 0,-1 1-1,0-1 1,-1 1 0,0 0 0,0 19 0,-1 68 317,0 34 406,-20 180-1,13-290-596,3-41-16,1-43 13,4-17-322,2 1 0,4-1 0,4 1 0,34-121 0,-43 187 0,0 1 0,1 0 0,0 0 0,1 0 0,0 1 0,0 0 0,12-15 0,-15 22 0,-1 0 0,1 1 0,0-1 0,0 1 0,0-1 0,0 1 0,0-1 0,0 1 0,1 0 0,-1 0 0,0 0 0,1 1 0,-1-1 0,0 0 0,1 1 0,-1-1 0,1 1 0,-1 0 0,1 0 0,-1 0 0,1 0 0,-1 1 0,1-1 0,-1 1 0,1-1 0,-1 1 0,0 0 0,1 0 0,-1 0 0,0 0 0,0 0 0,0 0 0,1 1 0,-1-1 0,-1 1 0,1-1 0,0 1 0,2 3 0,6 4 0,0 0 0,0 0 0,-1 1 0,-1 1 0,1 0 0,11 21 0,-18-28 0,0 0 0,0 0 0,0 1 0,-1-1 0,1 0 0,-1 0 0,0 1 0,0-1 0,-1 1 0,0-1 0,1 1 0,-1-1 0,-1 1 0,1-1 0,-1 0 0,0 1 0,0-1 0,0 1 0,0-1 0,-1 0 0,1 0 0,-1 0 0,0 0 0,-5 6 0,0-1 0,-1-1 0,0 0 0,0-1 0,0 0 0,-1 0 0,0-1 0,0 0 0,-16 7 0,19-10 0,0 0 0,0-1 0,0 1 0,0-2 0,0 1 0,-1 0 0,1-1 0,0 0 0,-1-1 0,1 1 0,-1-1 0,1-1 0,-1 1 0,1-1 0,0 0 0,-8-2 0,12 1-62,0 1 0,0 0 1,0 0-1,1-1 0,-1 1 0,0-1 1,1 1-1,-1-1 0,1 0 0,-1 1 0,1-1 1,0 0-1,0 0 0,0 0 0,0 0 1,0 0-1,0-1 0,1 1 0,-1 0 0,0 0 1,1 0-1,0-1 0,0 1 0,0 0 1,0 0-1,0-1 0,0 1 0,0 0 0,1 0 1,0-3-1,0 0-341,0-1 0,0 1-1,1 0 1,-1 0 0,1 0 0,1 0 0,-1 0 0,1 1-1,-1-1 1,1 1 0,7-9 0,20-9-7412,3 4-4779</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0.563"/>
    </inkml:context>
    <inkml:brush xml:id="br0">
      <inkml:brushProperty name="width" value="0.025" units="cm"/>
      <inkml:brushProperty name="height" value="0.025" units="cm"/>
    </inkml:brush>
  </inkml:definitions>
  <inkml:trace contextRef="#ctx0" brushRef="#br0">109 120 20211,'0'0'6139,"-10"4"-4137,4-3-1829,1 1 0,0 0 0,-1 1 0,1-1 0,0 1 0,0 0 0,0 0-1,1 1 1,-1-1 0,1 1 0,0 0 0,0 0 0,0 1 0,1-1 0,-1 1 0,1 0 0,0 0 0,0 0 0,1 0-1,0 0 1,0 0 0,-3 11 0,4-13-157,0-1-1,0 1 1,1 0-1,-1 0 1,1 0-1,0 0 0,0-1 1,-1 1-1,2 0 1,-1 0-1,0 0 1,1 0-1,-1 0 1,1-1-1,0 1 1,0 0-1,0-1 1,0 1-1,0 0 0,1-1 1,-1 0-1,1 1 1,2 2-1,0-3-11,-1 0 1,1 0-1,0 0 0,-1 0 0,1-1 0,0 1 0,0-1 1,0 0-1,0-1 0,0 1 0,0-1 0,0 1 0,0-1 1,1-1-1,6 0 0,-4 0-4,-1 0 0,0-1 0,0 0 0,0 0 0,-1 0 0,1-1 0,0 1 0,-1-1 0,0-1 0,1 1 0,-1-1 0,-1 0 0,1 0 0,0-1 0,-1 1 0,0-1 0,0 0 0,-1 0 0,1 0 0,-1-1 0,0 1 0,0-1 0,-1 1 0,0-1 0,0 0 0,0 0 0,-1 0 0,1 0 0,-2-1 0,1 1 0,-1 0 0,1 0 0,-2-1 0,-1-11 0,1 16 0,0-1 0,0 1 0,-1-1 0,1 1 0,-1 0 0,0 0 0,1-1 0,-1 1 0,0 0 0,0 1 0,0-1 0,-1 0 0,1 0 0,0 1 0,-1 0 0,1-1 0,-1 1 0,1 0 0,-1 0 0,1 0 0,-1 1 0,0-1 0,-4 0 0,6 0 0,-1 1 0,0-1 0,0 1 0,0 0 0,1 0 0,-1-1 0,0 1 0,0 0 0,0 1 0,0-1 0,1 0 0,-1 0 0,0 1 0,0-1 0,1 1 0,-1-1 0,0 1 0,1 0 0,-1 0 0,0 0 0,1 0 0,-1 0 0,1 0 0,0 0 0,-1 0 0,1 1 0,0-1 0,0 1 0,0-1 0,0 1 0,0-1 0,0 1 0,0-1 0,-1 4 0,2-4-102,0 0 0,1 0-1,-1 0 1,0 0 0,1 0 0,-1 0-1,1-1 1,-1 1 0,1 0 0,-1 0-1,1 0 1,0-1 0,-1 1 0,1 0-1,0-1 1,0 1 0,-1 0 0,1-1-1,0 1 1,0-1 0,0 0 0,0 1 0,0-1-1,-1 1 1,1-1 0,0 0 0,0 0-1,0 0 1,0 0 0,0 0 0,0 1-1,0-2 1,0 1 0,0 0 0,0 0-1,0 0 1,1-1 0,44-1-5521,-31-1 4481,0-1-1,0 0 0,0-1 0,-1-1 1,0 0-1,19-12 0,-13 7 1555,-2-1-1,0-1 1,31-28 0,-37 26 7830,-25 23-4788,-25 21-1521,24-16-1489,-27 26 742,38-36-1143,1-1 0,0 1 0,0-1 0,0 1 0,1 0 0,-1-1 0,1 1 0,-1 0 0,1 0-1,0 0 1,0 1 0,0-1 0,0 5 0,1-7-43,0-1 0,1 1 0,-1-1 0,0 1 0,1 0 0,-1-1 0,1 1 0,-1-1 0,0 1 0,1-1 0,-1 1 0,1-1 0,0 0 0,-1 1 0,1-1 0,-1 0 0,1 1 0,-1-1 0,1 0 0,0 0 0,-1 1 0,1-1 0,0 0 0,-1 0 0,1 0 0,0 0 0,-1 0 0,1 0 0,0 0 0,27 1 0,-23-1 0,18 0-17,54 3-140,-73-3 146,0 1 1,0-1-1,0 1 1,0 0-1,0 0 1,-1 1 0,1-1-1,0 1 1,-1 0-1,1 0 1,-1 0-1,0 0 1,1 0-1,-1 1 1,3 3-1,-5-4 16,1 0-1,-1 1 0,0-1 1,0 1-1,0-1 0,-1 1 1,1 0-1,0-1 0,-1 1 1,0 0-1,0-1 0,0 1 1,0 0-1,0-1 0,0 1 1,-1 0-1,1-1 0,-1 1 1,0-1-1,1 1 0,-1 0 1,-1-1-1,1 0 0,0 1 1,-1-1-1,1 0 0,-1 0 1,1 0-1,-1 0 0,0 0 1,-2 2-1,-4 4 30,0 0 0,-1 0 0,1-1-1,-2 0 1,-18 11 0,20-15-42,1 1-1,-1-1 1,0 0 0,0-1-1,0 0 1,-1 0 0,1-1 0,-13 1-1,19-2-39,0 0 0,0 0 1,0 0-1,0 0 0,0 0 0,0 0 0,1-1 0,-1 1 0,0-1 0,0 1 0,0-1 0,0 0 0,0 0 1,0 0-1,1 0 0,-1 0 0,0 0 0,1 0 0,-1-1 0,1 1 0,0 0 0,-1-1 0,1 0 0,0 1 1,0-1-1,0 0 0,0 1 0,0-1 0,0 0 0,0 0 0,1 0 0,-1 0 0,1 0 0,-1 0 0,1 0 1,0 0-1,-1 0 0,2-4 0,1-10-5894,12 0-3662</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0.903"/>
    </inkml:context>
    <inkml:brush xml:id="br0">
      <inkml:brushProperty name="width" value="0.025" units="cm"/>
      <inkml:brushProperty name="height" value="0.025" units="cm"/>
    </inkml:brush>
  </inkml:definitions>
  <inkml:trace contextRef="#ctx0" brushRef="#br0">5 0 16335,'0'0'16432,"11"58"-16432,-19-22 0,2 0 0,5-4 0,1 0 0,0-10 0,0 0 0,7-10 0,5-9-2050,-1-3-5797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2.150"/>
    </inkml:context>
    <inkml:brush xml:id="br0">
      <inkml:brushProperty name="width" value="0.025" units="cm"/>
      <inkml:brushProperty name="height" value="0.025" units="cm"/>
    </inkml:brush>
  </inkml:definitions>
  <inkml:trace contextRef="#ctx0" brushRef="#br0">108 1 15118,'0'0'12695,"-5"15"-12167,-15 60 358,3 0-1,4 1 0,3 1 0,-1 123 0,13-187-885,3-15 0,3-20 0,-5 0 0,0-1 0,-2-1 0,-1 1 0,-1 0 0,-1 0 0,-1 0 0,-1 1 0,-1-1 0,-1 1 0,-10-24 0,16 46 0,0-1 0,0 1 0,0 0 0,0 0 0,0 0 0,0-1 0,0 1 0,0 0 0,0 0 0,0-1 0,0 1 0,0 0 0,0 0 0,0 0 0,0-1 0,0 1 0,0 0 0,0 0 0,0 0 0,0-1 0,-1 1 0,1 0 0,0 0 0,0 0 0,0-1 0,0 1 0,0 0 0,-1 0 0,1 0 0,0 0 0,0 0 0,0 0 0,0-1 0,-1 1 0,1 0 0,0 0 0,0 0 0,0 0 0,-1 0 0,1 0 0,0 0 0,0 0 0,-1 0 0,1 0 0,0 0 0,0 0 0,0 0 0,-1 0 0,1 0 0,0 0 0,0 0 0,0 0 0,-1 0 0,1 0 0,0 0 0,0 0 0,0 1 0,-1-1 0,1 0 0,0 0 0,0 0 0,-1 1 0,-3 19 0,1 30 0,2-39 0,2 0 0,-1 0 0,1-1 0,1 1 0,0 0 0,0-1 0,7 18 0,-8-25 0,1 0 0,-1-1 0,1 1 0,0 0 0,0-1 0,0 1 0,1-1 0,-1 1 0,1-1 0,-1 0 0,1 0 0,0 0 0,-1-1 0,1 1 0,0 0 0,0-1 0,0 0 0,1 0 0,-1 0 0,0 0 0,0 0 0,0-1 0,1 0 0,-1 1 0,0-1 0,1 0 0,-1-1 0,0 1 0,6-1 0,-3-1 0,0 0 0,0 0 0,0 0 0,-1-1 0,1 0 0,0 0 0,-1 0 0,0-1 0,0 1 0,0-1 0,0-1 0,0 1 0,-1-1 0,0 1 0,0-1 0,0 0 0,5-11 0,0 2 0,-1-1 0,-1 0 0,7-21 0,-48 123 0,24-65 0,1 0 0,0 1 0,2 1 0,1-1 0,-7 45 0,13-67 0,0 0 0,-1 0 0,1 0 0,0 0 0,0 0 0,0 0 0,0 0 0,0 0 0,0 0 0,0 0 0,0 0 0,0 0 0,1 0 0,-1 0 0,0 0 0,1 0 0,-1 0 0,1 0 0,-1-1 0,1 1 0,-1 0 0,1 0 0,-1 0 0,1-1 0,0 1 0,0 0 0,-1 0 0,1-1 0,0 1 0,0-1 0,0 1 0,-1-1 0,1 1 0,0-1 0,0 0 0,0 1 0,0-1 0,0 0 0,0 0 0,0 1 0,0-1 0,0 0 0,0 0 0,0 0 0,0 0 0,0 0 0,0-1 0,0 1 0,0 0 0,0 0 0,0-1 0,0 1 0,0 0 0,0-1 0,0 1 0,0-1 0,1-1 0,6-2 0,1 0 0,-1-1 0,0 0 0,13-12 0,2-5 0,-1-1 0,22-31 0,-22 26 0,31-30 0,-53 57 0,0 1 0,1 0 0,-1 0 0,0 0 0,0-1 0,0 1 0,0 0 0,1 0 0,-1 0 0,0 0 0,0 0 0,0-1 0,0 1 0,1 0 0,-1 0 0,0 0 0,0 0 0,1 0 0,-1 0 0,0 0 0,0 0 0,0 0 0,1 0 0,-1 0 0,0 0 0,0 0 0,1 0 0,-1 0 0,0 0 0,0 0 0,0 0 0,1 0 0,-1 0 0,0 0 0,0 0 0,0 0 0,1 1 0,-1-1 0,0 0 0,0 0 0,0 0 0,1 0 0,-1 0 0,0 1 0,0-1 0,0 0 0,0 0 0,0 0 0,0 1 0,1-1 0,-1 0 0,0 0 0,0 0 0,0 1 0,3 20 0,-5 26 0,-4-2 0,3-29 0,1 1 0,0 0 0,1 0 0,2 20 0,-1-36 0,1 1 0,-1-1 0,1 1 0,0-1 0,-1 0 0,1 0 0,0 1 0,0-1 0,0 0 0,0 0 0,0 0 0,0 0 0,0 0 0,0 0 0,1 0 0,-1 0 0,0 0 0,0-1 0,1 1 0,-1 0 0,1-1 0,-1 1 0,1-1 0,-1 0 0,0 1 0,1-1 0,-1 0 0,1 0 0,-1 0 0,1 0 0,-1 0 0,1 0 0,-1-1 0,1 1 0,-1 0 0,3-2 0,2 2 0,0-2 0,0 1 0,0-1 0,0 0 0,0 0 0,0 0 0,8-6 0,-5 1 0,-1 0 0,0-1 0,0 0 0,-1-1 0,0 0 0,-1 0 0,0 0 0,0-1 0,5-11 0,-9 15 0,1 0 0,0 0 0,-1 0 0,0-1 0,-1 1 0,0-1 0,0 1 0,0-1 0,0 1 0,-1-1 0,0 0 0,-1 1 0,0-1 0,1 1 0,-2-1 0,-3-11 0,4 16 0,-1-1 0,1 1 0,-1-1 0,0 1 0,0 0 0,0-1 0,0 1 0,0 0 0,-1 0 0,1 1 0,0-1 0,-1 0 0,0 1 0,1-1 0,-1 1 0,0 0 0,1 0 0,-1 0 0,0 0 0,0 1 0,0-1 0,0 1 0,0 0 0,-3 0 0,6 0 0,0 0 0,0 1 0,0-1 0,0 0 0,0 1 0,0-1 0,0 1 0,0-1 0,0 0 0,0 1 0,0-1 0,0 0 0,1 1 0,-1-1 0,0 0 0,0 1 0,0-1 0,1 0 0,-1 1 0,0-1 0,0 0 0,1 1 0,-1-1 0,0 0 0,1 0 0,-1 0 0,0 1 0,1-1 0,-1 0 0,0 0 0,1 0 0,-1 0 0,1 0 0,-1 0 0,0 1 0,1-1 0,-1 0 0,0 0 0,1 0 0,0 0 0,16 2 0,1 0 0,30-1 0,-41-1 0,1 0 0,-1-1 0,1 0 0,-1 0 0,0-1 0,1 0 0,-1 0 0,0-1 0,7-4 0,-13 7-161,1-1-1,-1 0 1,0 0-1,1 0 1,-1-1-1,0 1 1,0 0-1,0 0 1,0 0-1,0-1 1,0 1-1,0-1 1,-1 1-1,2-2 1,1-24-6754,-3 4-3831</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2.541"/>
    </inkml:context>
    <inkml:brush xml:id="br0">
      <inkml:brushProperty name="width" value="0.025" units="cm"/>
      <inkml:brushProperty name="height" value="0.025" units="cm"/>
    </inkml:brush>
  </inkml:definitions>
  <inkml:trace contextRef="#ctx0" brushRef="#br0">601 246 23702,'0'0'9065</inkml:trace>
  <inkml:trace contextRef="#ctx0" brushRef="#br0" timeOffset="1">60 24 25176,'0'0'4132,"-50"-9"-2467,43 9-1569,4 0-512,3-6-6983,0-3-3235</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3.245"/>
    </inkml:context>
    <inkml:brush xml:id="br0">
      <inkml:brushProperty name="width" value="0.025" units="cm"/>
      <inkml:brushProperty name="height" value="0.025" units="cm"/>
    </inkml:brush>
  </inkml:definitions>
  <inkml:trace contextRef="#ctx0" brushRef="#br0">253 0 13741,'0'0'9257,"-65"77"-7880,31-19-832,-6 14 63,4 13-31,5 8-161,5 0 65,11-3-129,10-5-192,5-14-96,15-18-96,22-20 0,13-20-448,14-13-1090,4-12-1217,2-23-3907</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3.821"/>
    </inkml:context>
    <inkml:brush xml:id="br0">
      <inkml:brushProperty name="width" value="0.025" units="cm"/>
      <inkml:brushProperty name="height" value="0.025" units="cm"/>
    </inkml:brush>
  </inkml:definitions>
  <inkml:trace contextRef="#ctx0" brushRef="#br0">1 83 13677,'3'-11'3683,"1"-4"-2391,-2 7-580,0 1 1,0 0-1,0 0 0,1 0 1,0 0-1,4-6 0,-6 13-644,-1 0 0,0 0 0,0 0 0,0 1-1,0-1 1,0 0 0,0 0 0,0 1 0,1-1 0,-1 0-1,0 0 1,0 0 0,0 0 0,0 1 0,1-1 0,-1 0-1,0 0 1,0 0 0,0 0 0,1 0 0,-1 0-1,0 0 1,0 1 0,1-1 0,-1 0 0,0 0 0,0 0-1,1 0 1,-1 0 0,0 0 0,0 0 0,1 0 0,-1 0-1,0 0 1,0 0 0,0-1 0,1 1 0,-1 0 0,0 0-1,0 0 1,1 0 0,-1 0 0,0 0 0,0 0-1,0-1 1,1 1 0,-1 0 0,0 0 0,0 0 0,0 0-1,0-1 1,0 1 0,1 0 0,-1 0 0,0 0 0,0-1-1,0 1 1,0 0 0,0-1 0,2 24 126,-2-21-59,-15 222 1840,0-47-1841,14-172-130,1 0 0,0 0 0,0 0-1,1 0 1,-1 0 0,1 0 0,0 0 0,2 6 0,-2-10 5,-1 0-1,1 0 1,-1-1 0,0 1-1,1 0 1,-1-1 0,1 1-1,0-1 1,-1 1 0,1 0-1,0-1 1,-1 0 0,1 1-1,0-1 1,-1 1 0,1-1-1,0 0 1,0 1 0,-1-1-1,1 0 1,2 0 0,-1 0 39,0 0 1,0 0 0,0 0 0,0-1 0,1 1-1,-1-1 1,0 0 0,0 1 0,0-1 0,0 0-1,3-3 1,8-4 105,-2 0-1,1-1 0,-2-1 1,1 0-1,-1-1 0,9-11 1,52-77 560,-60 83-692,20-32-22,-1-1 0,32-75 0,-57 116-1287,-2 11-1933,-4 15-5187,-9 5-428</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4.648"/>
    </inkml:context>
    <inkml:brush xml:id="br0">
      <inkml:brushProperty name="width" value="0.025" units="cm"/>
      <inkml:brushProperty name="height" value="0.025" units="cm"/>
    </inkml:brush>
  </inkml:definitions>
  <inkml:trace contextRef="#ctx0" brushRef="#br0">0 250 14862,'9'1'2893,"10"-2"-1221,0-1 0,-1-1 0,1-1 0,31-10 0,-28 7-823,1 1 0,0 1 0,38-3 0,-58 8-844,0 0 0,0 0 0,0 1 1,0-1-1,-1 1 0,1 0 0,0 0 1,0 0-1,0 0 0,-1 0 0,1 0 0,-1 1 1,1-1-1,-1 1 0,1 0 0,-1-1 1,0 1-1,0 0 0,0 1 0,0-1 1,0 0-1,0 1 0,-1-1 0,1 1 1,-1-1-1,0 1 0,0-1 0,0 1 1,0 0-1,0 0 0,0 0 0,-1 0 0,1 3 1,2 15 37,-1-1 1,-1 0 0,-4 40 0,2-23-24,4-31 300,4-15 421,5-16 713,-5-10-1380,-1-1 0,-1 0 0,-2 0 0,-3-54 0,0 74-76,0 26-3,0-2-20,0-1 0,0 1 1,1-1-1,0 1 0,3 12 0,-3-17 16,0-1-1,0 1 1,0-1 0,1 1 0,-1-1-1,1 1 1,-1-1 0,1 0 0,0 0-1,0 0 1,0 0 0,0 0 0,1 0-1,-1-1 1,0 1 0,1-1 0,-1 0-1,1 1 1,-1-1 0,1 0 0,3 0-1,3 2 20,1-2-1,-1 0 1,1 0-1,0 0 0,0-1 1,-1-1-1,1 0 1,0 0-1,0-1 0,-1 0 1,0-1-1,1 0 1,-1 0-1,0-1 0,0 0 1,-1-1-1,1 0 1,-1 0-1,0 0 1,0-1-1,-1-1 0,0 1 1,0-1-1,0-1 1,-1 1-1,0-1 0,0 0 1,-1 0-1,0-1 1,-1 1-1,0-1 0,0 0 1,-1-1-1,0 1 1,0 0-1,-1-1 1,1-16-1,-3 25-9,1 0 0,-1-1 0,0 1 0,0 0 0,0 0 0,0 0 0,0-1 0,-1 1 0,1 0 0,0 0 0,-1 0 0,1 0 0,0-1 0,-1 1 0,1 0 0,-1 0 0,0 0 0,1 0 0,-1 0 0,0 0 0,1 0 0,-1 1 0,0-1 0,0 0 0,0 0 0,0 0 0,0 1 0,0-1 0,0 1 0,0-1 0,0 1 0,0-1 0,0 1 0,-1-1 0,1 1 0,0 0 0,0 0 0,0 0 0,-1 0 0,-1 0 0,0 0 0,0 1 0,0-1 0,0 1 0,0 0 0,0 0 0,1 0 0,-1 1 0,0-1 0,1 1 0,-1-1 0,1 1 0,-1 0 0,1 0 0,0 0 0,-4 4 0,-9 14 0,1 0 0,1 0 0,-14 28 0,22-38 0,1 0 0,0 0 0,1 0 0,0 0 0,0 1 0,1 0 0,0-1 0,1 1 0,0 20 0,2-29 0,-1-1 0,0 1 0,0-1 0,0 0 0,1 1 0,-1-1 0,1 1 0,-1-1 0,1 0 0,0 1 0,-1-1 0,1 0 0,0 0 0,0 1 0,0-1 0,0 0 0,0 0 0,0 0 0,0 0 0,1 0 0,-1 0 0,0-1 0,2 2 0,0-1 0,0 0 0,0 0 0,0 0 0,1-1 0,-1 1 0,0-1 0,0 0 0,1 0 0,-1 0 0,4 0 0,2-2 0,0 1 0,-1-1 0,0 0 0,1-1 0,-1 0 0,0 0 0,12-7 0,-1-4 0,-1 0 0,0-1 0,-1-1 0,-1 0 0,0-2 0,-1 1 0,-1-2 0,0 0 0,-2-1 0,0 0 0,11-29 0,-38 88 0,7-22 0,0 1 0,2 1 0,0-1 0,1 1 0,1 0 0,-2 28 0,6-46 0,0 0 0,0 1 0,0-1 0,0 0 0,0 1 0,1-1 0,-1 0 0,0 0 0,1 1 0,-1-1 0,1 0 0,-1 0 0,1 0 0,0 0 0,-1 0 0,1 0 0,0 0 0,0 0 0,0 0 0,0 0 0,0 0 0,0 0 0,0 0 0,0-1 0,0 1 0,0 0 0,0-1 0,1 1 0,-1-1 0,0 1 0,0-1 0,1 0 0,-1 0 0,0 1 0,1-1 0,-1 0 0,0 0 0,0 0 0,1 0 0,-1-1 0,0 1 0,1 0 0,-1 0 0,2-1 0,3-1 0,1 1 0,-1-1 0,0 0 0,0-1 0,0 1 0,0-1 0,9-7 0,1-3 0,-1-1 0,0 0 0,-2-1 0,1-1 0,-2-1 0,0 1 0,-1-2 0,-1 0 0,0 0 0,-2 0 0,0-1 0,9-35 0,-40 124 0,-8 25 0,29-87 0,0 1 0,1-1 0,0 0 0,0 0 0,1 0 0,0 1 0,1-1 0,0 0 0,3 12 0,-4-18-29,1 0 1,0-1-1,0 1 1,0 0-1,0-1 0,0 1 1,0-1-1,0 0 1,1 1-1,-1-1 0,1 0 1,-1 0-1,1 0 1,-1 0-1,1 0 0,-1 0 1,1 0-1,0 0 0,0-1 1,-1 1-1,1-1 1,3 1-1,-1 0-441,0 0 1,-1-1-1,1 0 0,0 0 1,0 0-1,0 0 0,-1 0 1,1-1-1,0 0 0,6-1 1,16-15-11740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188"/>
    </inkml:context>
    <inkml:brush xml:id="br0">
      <inkml:brushProperty name="width" value="0.025" units="cm"/>
      <inkml:brushProperty name="height" value="0.025" units="cm"/>
    </inkml:brush>
  </inkml:definitions>
  <inkml:trace contextRef="#ctx0" brushRef="#br0">1 42 18738,'0'-1'3685,"3"-6"-1733,1 4-1602,0-1 0,1 1 0,-1 0 0,1 0 0,0 1 0,0-1 0,0 1 0,0 0 0,0 1 1,1-1-1,-1 1 0,0 0 0,11-1 0,-11 2-132,1-1 0,-1 1 0,0-1 1,0 1-1,0 1 0,0-1 0,0 1 0,0 0 1,0 0-1,0 0 0,0 1 0,0 0 0,-1 0 1,1 0-1,5 3 0,-8-3-218,-1 0 0,1 0 0,0 0 0,-1 0 0,1 1 0,-1-1 0,0 0 0,0 1 0,0-1 0,0 1 0,0-1 0,-1 1 0,1 0 0,-1-1 0,1 1 0,-1 0 0,0-1 0,0 1 0,0 0 0,0-1 0,-1 1 0,1 0 0,-1-1 0,0 1 0,0-1 0,1 1 0,-2-1 0,1 1 0,0-1 0,0 0 0,-3 4 0,-5 8 0,-1-1 0,0 0 0,-22 21 0,25-27 0,-13 11 0,-27 29 0,45-45 0,0 0 0,1 1 0,-1-1 0,0 0 0,1 1 0,-1-1 0,1 1 0,0 0 0,0-1 0,0 1 0,0 0 0,0 0 0,1-1 0,-1 1 0,1 0 0,0 0 0,0 4 0,1-6 0,-1 0 0,1 0 0,-1 0 0,1-1 0,-1 1 0,1 0 0,0 0 0,-1-1 0,1 1 0,0-1 0,0 1 0,-1-1 0,1 1 0,0-1 0,0 1 0,0-1 0,0 1 0,0-1 0,0 0 0,0 0 0,0 0 0,0 1 0,0-1 0,0 0 0,1 0 0,33 0 0,-25-1 0,19 0-549,-1-2 0,0-1 0,-1-1 0,1-2 0,50-18 0,-53 13-6124,-12-1-3507</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530"/>
    </inkml:context>
    <inkml:brush xml:id="br0">
      <inkml:brushProperty name="width" value="0.025" units="cm"/>
      <inkml:brushProperty name="height" value="0.025" units="cm"/>
    </inkml:brush>
  </inkml:definitions>
  <inkml:trace contextRef="#ctx0" brushRef="#br0">1 62 11787,'0'0'15375,"85"11"-12941,-23-16-1153,9-5-160,7-3-768,-4 0-610,-12-1-3650,-12-3-8009</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6.646"/>
    </inkml:context>
    <inkml:brush xml:id="br0">
      <inkml:brushProperty name="width" value="0.025" units="cm"/>
      <inkml:brushProperty name="height" value="0.025" units="cm"/>
    </inkml:brush>
  </inkml:definitions>
  <inkml:trace contextRef="#ctx0" brushRef="#br0">0 696 13100,'0'0'6070,"10"0"-5130,-6 0-824,0-1 0,0 1 0,0-1 0,0 0 0,0 0 0,-1 0 0,1 0 0,0-1 0,0 1 0,-1-1 0,1 0 0,-1 0 0,0 0 0,1-1 0,-1 1 0,5-6 0,5-7 332,-1 0 0,17-29 0,-27 41-412,65-113 988,-6-3 0,60-160-1,-116 267-982,-1 0 65,-1 5-16,-1 0 0,1 1 0,1-1 0,-1 1 0,7-9 0,-10 15-84,0 0-1,1 0 1,-1-1-1,0 1 0,0 0 1,1 0-1,-1 0 1,0-1-1,1 1 1,-1 0-1,0 0 0,0 0 1,1 0-1,-1 0 1,0 0-1,1 0 0,-1 0 1,1 0-1,-1 0 1,0 0-1,1 0 1,-1 0-1,0 0 0,1 0 1,-1 0-1,0 0 1,0 0-1,1 0 0,-1 1 1,0-1-1,1 0 1,-1 0-1,0 0 1,1 1-1,-1-1 0,0 0 1,0 0-1,0 0 1,1 1-1,-1-1 0,0 0 1,0 1-1,0-1 1,1 0-1,-1 1 1,0-1-1,0 0 0,0 0 1,0 1-1,0-1 1,0 0-1,0 1 0,0-1 1,0 0-1,0 1 1,0-1-1,0 1 1,0-1-1,6 26 168,-6-24-116,14 102 768,-9-59-866,2 1 0,1-1 0,3-1 0,20 55 0,-27-89-417,1-1 1,0 1-1,0-1 1,12 14 0,18 8-4912,-8-17-1784</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5.994"/>
    </inkml:context>
    <inkml:brush xml:id="br0">
      <inkml:brushProperty name="width" value="0.025" units="cm"/>
      <inkml:brushProperty name="height" value="0.025" units="cm"/>
    </inkml:brush>
  </inkml:definitions>
  <inkml:trace contextRef="#ctx0" brushRef="#br0">71 1 19090,'-2'11'2109,"-40"300"4973,16 153-4011,27-569-3040,17-112-1,-9 156-164,3 0 0,2 0 0,27-69 0,-37 120 118,0 0-1,1 0 0,0 0 0,0 1 1,1 0-1,1 0 0,-1 0 1,10-8-1,-14 14-7,1 1 0,-1 0 1,1 0-1,-1 0 0,1 1 0,-1-1 0,1 0 0,0 1 1,0 0-1,0 0 0,0 0 0,0 0 0,0 0 0,0 1 1,1-1-1,-1 1 0,0 0 0,0 0 0,0 0 0,0 0 1,1 0-1,-1 1 0,0 0 0,0-1 0,0 1 0,0 0 1,0 1-1,0-1 0,0 0 0,-1 1 0,6 3 0,-3-2 15,-1 1-1,1-1 0,-1 1 0,0 0 0,0 0 0,-1 0 0,1 0 1,-1 1-1,0-1 0,0 1 0,0 0 0,-1 0 0,1 0 0,-1 0 1,0 1-1,-1-1 0,0 0 0,1 1 0,-2-1 0,1 1 1,-1 0-1,0-1 0,0 1 0,0-1 0,-1 1 0,1-1 0,-2 1 1,-1 7-1,-1-1 172,0 0 0,-1-1 0,-1 1 0,1-1 1,-2 0-1,0-1 0,0 1 0,0-2 0,-2 1 0,1-1 0,-17 14 1,17-16 4,-1-1 1,0 0 0,-1 0 0,1-1 0,-1 0 0,0 0 0,-13 3-1,21-7-245,0-1-1,0 1 0,0-1 0,-1 1 0,1-1 0,0 0 0,-1 1 0,1-1 0,0 0 0,-1-1 0,1 1 0,0 0 0,-1-1 0,1 1 0,0-1 0,0 0 0,-1 0 0,1 0 0,0 0 1,0 0-1,0 0 0,0 0 0,0-1 0,1 1 0,-1-1 0,0 1 0,1-1 0,-1 0 0,1 0 0,-1 0 0,1 0 0,0 0 0,0 0 0,0 0 0,0 0 0,0 0 0,0 0 0,0-1 1,0-2-1,0-3-1474,0 1 0,0-1 1,0 0-1,1 0 1,1-16-1,5-8-5200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6.604"/>
    </inkml:context>
    <inkml:brush xml:id="br0">
      <inkml:brushProperty name="width" value="0.025" units="cm"/>
      <inkml:brushProperty name="height" value="0.025" units="cm"/>
    </inkml:brush>
  </inkml:definitions>
  <inkml:trace contextRef="#ctx0" brushRef="#br0">94 9 15887,'-1'8'3208,"-3"10"-1614,-1-1 1,-1 1-1,0-1 0,-16 30 0,12-30-1029,2 2 0,0-1 0,1 1 0,1 0 0,-4 22-1,10-39-560,0-1 0,0 0-1,0 0 1,-1 0-1,1 1 1,0-1-1,0 0 1,1 0-1,-1 0 1,0 0-1,0 1 1,0-1-1,1 0 1,-1 0-1,1 0 1,-1 0-1,2 2 1,-2-2 6,1-1 1,-1 0 0,1 0 0,-1 1 0,1-1 0,-1 0 0,1 0 0,0 0-1,-1 0 1,1 1 0,-1-1 0,1 0 0,-1 0 0,1 0 0,0 0 0,-1 0 0,1-1-1,-1 1 1,1 0 0,-1 0 0,1 0 0,-1 0 0,1-1 0,-1 1 0,2-1-1,1-1 109,1 0-1,0 0 0,-1-1 0,0 0 0,1 1 0,-1-1 1,0-1-1,2-3 0,4-8-33,-2 0 0,0-1 0,-1 1 0,0-2 0,-1 1 0,-1 0 1,-1-1-1,0 0 0,1-30 0,-3 36-55,-3 26-71,0-4 13,1 0 1,1-1-1,-1 1 0,2-1 0,-1 1 1,4 16-1,-3-25 27,-1 0 1,1-1-1,0 1 0,-1-1 1,1 1-1,0-1 1,0 1-1,0-1 0,0 1 1,0-1-1,0 0 0,1 1 1,-1-1-1,0 0 0,1 0 1,-1 0-1,1 0 0,-1 0 1,2 0-1,1 0 8,-1 0-1,0-1 1,0 1-1,0-1 1,1 0-1,-1 0 1,0 0-1,0-1 1,0 1-1,1-1 1,-1 1 0,0-1-1,0 0 1,4-2-1,0-1 3,0 0 0,0 0 0,0 0 0,0-1 0,-1 0 0,0 0 0,0-1 0,0 1 0,-1-1 1,0-1-1,0 1 0,6-11 0,-6 9-5,0-1 1,-1 1 0,0-1 0,0 0 0,-1 0 0,0 0 0,-1-1-1,0 1 1,0-1 0,0-10 0,-28 68-315,-1 35 425,25-76-99,1 0 1,-1 1-1,2-1 0,-1 0 1,1 1-1,0-1 0,0 1 0,1-1 1,3 12-1,-3-17-15,0 0 1,0 0-1,1-1 0,-1 1 0,0 0 1,1 0-1,0-1 0,-1 1 1,1-1-1,0 0 0,0 1 0,0-1 1,0 0-1,0 0 0,0 0 1,0 0-1,0-1 0,1 1 1,-1 0-1,0-1 0,0 0 0,1 1 1,-1-1-1,0 0 0,0 0 1,1 0-1,-1-1 0,0 1 0,0 0 1,5-2-1,2 0-2,-1 0 0,1 0 0,-1 0-1,1-1 1,-1 0 0,14-8 0,-13 5 1,1-1 0,-1 0 0,0-1 0,0 0 0,-1-1 0,0 1 0,0-2 0,-1 1 0,-1-1 0,1 0 0,-1 0 0,-1-1 0,0 1 0,-1-1 0,0 0 0,0-1 0,2-17 0,-24 57-304,12-14 273,0 0 1,1 0 0,0 1 0,1 0-1,1 0 1,1 0 0,0 1 0,0 25-1,2-40-106,0-1-1,0 1 0,0-1 1,0 1-1,0-1 0,0 1 1,0-1-1,0 1 0,0-1 0,0 1 1,1-1-1,-1 1 0,0-1 1,0 1-1,1-1 0,-1 1 0,0-1 1,0 0-1,1 1 0,-1-1 1,1 1-1,-1-1 0,0 0 0,1 1 1,-1-1-1,1 0 0,-1 0 1,0 1-1,1-1 0,-1 0 1,1 0-1,-1 0 0,1 0 0,-1 1 1,1-1-1,-1 0 0,1 0 1,-1 0-1,1 0 0,-1 0 0,1 0 1,-1 0-1,2-1 0,10 2-6743</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6.977"/>
    </inkml:context>
    <inkml:brush xml:id="br0">
      <inkml:brushProperty name="width" value="0.025" units="cm"/>
      <inkml:brushProperty name="height" value="0.025" units="cm"/>
    </inkml:brush>
  </inkml:definitions>
  <inkml:trace contextRef="#ctx0" brushRef="#br0">7 1 19891,'0'0'3715,"-7"53"-9993,26-38-6406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7.320"/>
    </inkml:context>
    <inkml:brush xml:id="br0">
      <inkml:brushProperty name="width" value="0.025" units="cm"/>
      <inkml:brushProperty name="height" value="0.025" units="cm"/>
    </inkml:brush>
  </inkml:definitions>
  <inkml:trace contextRef="#ctx0" brushRef="#br0">174 0 20531,'0'0'2750,"-8"2"-295,4-1-2298,-45 18 2276,46-17-2376,1-1 0,0 0-1,0 1 1,0-1 0,0 1 0,1 0 0,-1-1 0,0 1-1,1 0 1,-1 0 0,1 0 0,0 0 0,-1 0 0,1 1 0,0-1-1,0 0 1,1 1 0,-1-1 0,0 0 0,1 1 0,-1-1 0,1 5-1,0-6-90,1 0 0,-1 0 0,1 0 0,-1 0-1,1 0 1,-1 0 0,1 0 0,0 0 0,-1 0 0,1 0-1,0-1 1,0 1 0,0 0 0,0 0 0,0-1 0,0 1-1,0 0 1,0-1 0,0 1 0,0-1 0,0 0-1,0 1 1,0-1 0,0 0 0,0 0 0,0 1 0,2-1-1,39 6-745,-33-5 633,5 0 76,0 2 0,0 0 1,0 1-1,15 6 0,-26-9 84,0 0-1,-1 0 0,1 1 1,0 0-1,-1-1 1,1 1-1,-1 0 0,1 0 1,-1 1-1,0-1 0,3 4 1,-5-5 28,1 1 0,0-1 0,-1 1 0,1-1 0,-1 1 0,1-1 0,-1 1 0,0-1 1,0 1-1,0-1 0,0 1 0,0-1 0,0 1 0,0 0 0,0-1 0,-1 1 0,1-1 0,0 1 0,-1-1 1,1 1-1,-1-1 0,0 0 0,0 1 0,0 1 0,-4 2 140,1 0-1,-1 1 0,0-2 1,0 1-1,-1 0 1,1-1-1,-1 0 1,0 0-1,0-1 1,0 0-1,-1 0 1,-9 3-1,-3 1 283,1-2-1,-2 0 1,-23 3-1,37-7-488,-39 2-1806,43-3 1520,1 0 0,-1 0 1,0 0-1,0 0 0,1 0 1,-1-1-1,0 1 1,0-1-1,1 1 0,-1-1 1,1 0-1,-1 1 0,1-1 1,-1 0-1,1 0 1,-1 0-1,1 0 0,0-1 1,-1 1-1,-1-2 0,-2-14-13226</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7.787"/>
    </inkml:context>
    <inkml:brush xml:id="br0">
      <inkml:brushProperty name="width" value="0.025" units="cm"/>
      <inkml:brushProperty name="height" value="0.025" units="cm"/>
    </inkml:brush>
  </inkml:definitions>
  <inkml:trace contextRef="#ctx0" brushRef="#br0">6 466 14574,'0'0'6710,"-2"8"-5034,1-6-1533,0 1-1,1-1 0,-1 1 1,1-1-1,0 0 0,0 1 0,0-1 1,0 1-1,0-1 0,1 0 1,-1 1-1,1-1 0,-1 1 1,2 2-1,0-2 25,0-1 1,0 0 0,0 1-1,0-1 1,0 0-1,0 0 1,1-1-1,-1 1 1,1 0-1,-1-1 1,1 1-1,0-1 1,-1 0 0,1 0-1,5 1 1,5 1 120,0 0 0,1-1 0,-1-1 1,0 0-1,1 0 0,-1-2 0,0 0 0,1 0 1,-1-1-1,0-1 0,0 0 0,0 0 1,22-11-1,-25 10-246,-1 0 0,1-1 0,-1 0 0,1-1 1,-1 0-1,-1 0 0,1-1 0,-1 0 0,-1-1 0,1 0 0,-1 0 1,-1 0-1,1-1 0,-1 0 0,-1 0 0,0-1 0,7-15 0,-11 21-53,0-1-1,0 1 0,0-1 0,-1 1 0,1-1 1,-1 1-1,0-1 0,0 1 0,-1-1 0,1 1 1,-1-1-1,-1-4 0,1 8-15,1-1 0,-1 1-1,0-1 1,0 1 0,0 0 0,1-1 0,-1 1 0,0 0 0,-1 0-1,1 0 1,0 0 0,0 0 0,0 0 0,-1 0 0,1 0 0,0 0-1,-1 1 1,1-1 0,-1 0 0,1 1 0,-1-1 0,1 1 0,-1 0-1,1-1 1,-1 1 0,1 0 0,-1 0 0,0 0 0,1 0 0,-1 0-1,1 1 1,-1-1 0,1 0 0,-1 1 0,1-1 0,-1 1 0,-2 0-1,-1 2-25,-1 0 1,1 0-1,0 1 0,0-1 0,0 1 0,0 0 0,1 0 0,-1 1 0,1-1 0,0 1 0,0 0 0,1 0 0,-1 0 0,1 1 1,-2 5-1,-4 8 35,1 0 0,0 1 0,-5 24 0,10-36 22,1 0-1,1-1 1,0 1-1,0 0 1,0 0 0,1 1-1,0-1 1,2 15-1,-1-21 11,0 1-1,0-1 0,0 0 1,0 1-1,0-1 0,1 0 1,-1 0-1,1 1 0,-1-1 1,1 0-1,0-1 0,0 1 1,0 0-1,0 0 0,0-1 1,0 1-1,0-1 0,1 0 1,-1 0-1,1 0 0,-1 0 1,1 0-1,-1 0 0,1 0 1,-1-1-1,1 1 1,-1-1-1,1 0 0,5 0 1,4-1 104,1 0 1,-1 0-1,1-1 1,-1-1-1,0 0 1,0-1-1,0 0 1,0 0-1,-1-2 1,0 1 0,20-14-1,-1-2 24,-1-1-1,48-47 1,-60 53-141,-2 0 0,0-1 0,-1-1 0,0-1 1,-2 0-1,0-1 0,-1 0 0,-1 0 0,-1-1 1,-1-1-1,-1 1 0,-1-1 0,-1-1 0,-1 1 0,0-1 1,-2 1-1,-1-31 0,0 51-1,-1-1 0,0 1 0,0 0 0,-1 0 0,1-1 0,0 1 0,-1 0 0,1 0 0,-1 0 0,0 0 0,0 0 0,0 0 0,0 0 0,0 0 0,0 0 0,0 0 0,-1 0 0,1 0 0,-3-1 0,3 2 0,0 1 0,-1 0 0,1-1 0,0 1 0,-1 0 0,1-1 0,0 1 0,-1 0 0,1 0 0,-1 0 0,1 0 0,0 1 0,-1-1 0,1 0 0,0 0 0,-1 1 0,1-1 0,0 1 0,-1-1 0,1 1 0,0 0 0,-2 0 0,-6 6 0,1-1 0,-1 1 0,1 0 0,0 1 0,0 0 0,-6 9 0,-111 161 0,107-149 0,1 1 0,2 1 0,1 0 0,-13 44 0,26-70 0,-1 0 0,1 0 0,0 1 0,0-1 0,1 1 0,-1-1 0,1 1 0,0-1 0,1 1 0,1 8 0,-1-11 0,0-1 0,0 0 0,0 0 0,1 1 0,-1-1 0,1 0 0,-1 0 0,1 0 0,0 0 0,0-1 0,0 1 0,0 0 0,0-1 0,0 0 0,0 1 0,1-1 0,-1 0 0,0 0 0,1 0 0,-1 0 0,1-1 0,-1 1 0,6 0 0,11 2-852,0 0-1,1-2 1,28 0-1,-28-3-1563,1 0 0,-1-1 0,24-6 0,7-7-13049</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145"/>
    </inkml:context>
    <inkml:brush xml:id="br0">
      <inkml:brushProperty name="width" value="0.025" units="cm"/>
      <inkml:brushProperty name="height" value="0.025" units="cm"/>
    </inkml:brush>
  </inkml:definitions>
  <inkml:trace contextRef="#ctx0" brushRef="#br0">158 1 18001,'-9'0'2013,"2"2"-1682,0-1 1,0 1 0,0 0 0,0 1 0,0-1 0,0 1-1,0 1 1,1-1 0,0 1 0,0 0 0,0 1-1,0-1 1,1 1 0,-1 1 0,1-1 0,0 1 0,1-1-1,-6 9 1,6-7-116,1-1-1,-1 0 1,1 1-1,1 0 1,-1-1 0,1 1-1,0 0 1,0 0-1,1 1 1,0-1-1,0 13 1,1-17-156,1-1 1,-1 1-1,1 0 1,-1-1-1,1 1 1,0-1-1,0 1 1,0-1-1,0 0 1,0 1-1,0-1 1,1 0-1,-1 0 0,1 1 1,0-1-1,-1 0 1,1-1-1,0 1 1,0 0-1,0-1 1,1 1-1,-1-1 1,0 1-1,0-1 1,1 0-1,-1 0 1,1 0-1,-1 0 1,1-1-1,-1 1 0,1-1 1,0 1-1,-1-1 1,5 0-1,1 0 6,1 0 0,-1-1-1,0 0 1,1-1 0,-1 1 0,0-1-1,0-1 1,0 0 0,0 0-1,0 0 1,-1-1 0,1 0 0,-1-1-1,0 0 1,-1 0 0,11-9-1,-4 1 25,-1 0 0,0 0 0,-1-1 0,0-1-1,-2 0 1,16-29 0,-17 24-90,-9 20 0,1 0 0,0 1 0,0-1 0,-1 0 0,1 0 0,0 0 0,0 1 0,-1-1 0,1 0 0,0 0 0,0 0 0,-1 0 0,1 0 0,0 0 0,-1 0 0,1 0 0,0 1 0,-1-1 0,1 0 0,0 0 0,0 0 0,-1-1 0,1 1 0,0 0 0,-1 0 0,1 0 0,0 0 0,-1 0 0,1 0 0,0 0 0,0 0 0,-1-1 0,1 1 0,0 0 0,0 0 0,-1 0 0,1-1 0,0 1 0,0 0 0,0 0 0,-1 0 0,1-1 0,0 1 0,0 0 0,0-1 0,0 1 0,0 0 0,-1 0 0,1-1 0,0 1 0,0 0 0,0-1 0,0 1 0,0 0 0,0-1 0,0 1 0,0 0 0,0 0 0,0-1 0,0 1 0,0 0 0,0-1 0,1 1 0,-9 7-9,0 1-1,1 0 1,0 0 0,1 0-1,0 1 1,0 0 0,1 1-1,0-1 1,1 1 0,0 0-1,0 0 1,1 0 0,0 0-1,1 1 1,-1 15 0,3-25-160,0 1 1,0-1-1,0 1 1,1-1 0,-1 1-1,1-1 1,-1 1 0,1-1-1,-1 0 1,1 1 0,0-1-1,0 0 1,-1 1 0,1-1-1,0 0 1,0 0-1,1 0 1,-1 0 0,0 0-1,0 0 1,0 0 0,1 0-1,-1 0 1,0-1 0,1 1-1,-1 0 1,1-1-1,-1 1 1,1-1 0,-1 0-1,1 1 1,-1-1 0,1 0-1,-1 0 1,1 0 0,-1 0-1,3 0 1,3-1-1006,0 1 1,0-1-1,1 0 1,-1 0-1,0-1 1,0 0-1,6-3 1,24-14-11207</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485"/>
    </inkml:context>
    <inkml:brush xml:id="br0">
      <inkml:brushProperty name="width" value="0.025" units="cm"/>
      <inkml:brushProperty name="height" value="0.025" units="cm"/>
    </inkml:brush>
  </inkml:definitions>
  <inkml:trace contextRef="#ctx0" brushRef="#br0">144 0 16624,'0'0'5295,"-10"5"-3528,0 0-1462,0 0-1,1 1 0,0 1 0,0 0 1,-15 15-1,19-18-210,1 1 0,0-1 0,1 1 0,-1 0 0,1 0 0,0 0 1,0 1-1,0-1 0,1 1 0,0-1 0,0 1 0,0 0 0,1 0 0,0 0 0,-1 7 1,3-12-118,-1 0 0,1 0 0,-1 0 0,1 0 0,0-1 0,-1 1 0,1 0 0,0 0 0,0-1 0,-1 1 0,1-1 1,0 1-1,0 0 0,0-1 0,0 0 0,0 1 0,0-1 0,0 1 0,0-1 0,0 0 0,0 0 0,0 0 1,0 0-1,0 0 0,0 0 0,0 0 0,0 0 0,1 0 0,44 0-1257,-33-1 486,8 0-325,-15 0 925,0 0 0,1 0-1,-1 1 1,0 0 0,0 1-1,0-1 1,0 1 0,0 0-1,0 0 1,11 5 0,-16-6 298,0 1 0,0 0 1,0 0-1,-1 0 1,1-1-1,0 1 1,0 0-1,-1 0 1,1 0-1,0 0 1,-1 0-1,1 0 1,-1 0-1,0 1 0,1-1 1,-1 0-1,0 0 1,0 0-1,0 0 1,1 0-1,-1 1 1,0-1-1,-1 0 1,1 2-1,-1 0 95,0 0 0,0 0 1,0 0-1,-1 0 0,1 0 0,-1-1 0,1 1 1,-1-1-1,-3 4 0,-4 3 543,0 0-1,-1 0 1,-15 10-1,17-13-550,-1 0-1,1 0 1,-1-1-1,0-1 0,-1 1 1,1-1-1,-1-1 1,0 0-1,0 0 0,0-1 1,-17 2-1,27-4-498,-1 0 0,0-1-1,0 1 1,1 0 0,-1-1-1,0 1 1,0-1 0,1 1 0,-1-1-1,0 1 1,1-1 0,-1 1-1,1-1 1,-1 1 0,1-1 0,-1 0-1,1 0 1,-1 1 0,1-1-1,0 0 1,-1 1 0,1-1 0,0 0-1,0 0 1,-1 0 0,1 1-1,0-1 1,0 0 0,0 0-1,0 0 1,0 0 0,0 1 0,0-1-1,0 0 1,1 0 0,-1 0-1,0 1 1,0-1 0,1 0 0,-1 0-1,0 1 1,1-1 0,0-1-1,7-20-11974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8.971"/>
    </inkml:context>
    <inkml:brush xml:id="br0">
      <inkml:brushProperty name="width" value="0.025" units="cm"/>
      <inkml:brushProperty name="height" value="0.025" units="cm"/>
    </inkml:brush>
  </inkml:definitions>
  <inkml:trace contextRef="#ctx0" brushRef="#br0">199 0 21012,'0'0'2813,"-9"4"-357,1 1-2196,1-1 1,-1 1-1,1 0 0,0 1 1,0 0-1,1 0 0,0 0 1,0 1-1,0 0 0,1 0 1,0 0-1,-8 17 0,-4 7 49,2 2 0,2 0 1,1 1-1,1 0 0,2 0 0,1 1 0,2 0 0,-2 45 0,8-80-306,0 1 1,1-1-1,-1 0 1,0 0-1,0 1 0,1-1 1,-1 0-1,0 0 1,0 1-1,1-1 1,-1 0-1,0 0 1,0 0-1,1 0 1,-1 1-1,0-1 0,1 0 1,-1 0-1,0 0 1,1 0-1,-1 0 1,0 0-1,1 0 1,-1 0-1,1 0 1,-1 0-1,0 0 0,1 0 1,-1 0-1,0 0 1,1 0-1,-1 0 1,0 0-1,1 0 1,-1-1-1,0 1 1,0 0-1,1 0 0,-1 0 1,0-1-1,1 1 1,-1 0-1,0 0 1,0-1-1,0 1 1,1 0-1,-1 0 1,0-1-1,0 1 0,1-1 1,15-12 140,-7 1-144,0 0 0,-1-1 0,-1 0 0,0 0 0,0-1 0,-2 0 0,0 0 0,0-1 0,-1 1 0,-1-1 0,-1 0 0,2-18 0,-17 68 0,12-28 0,0 0 0,1 1 0,0-1 0,0 1 0,1-1 0,0 0 0,0 1 0,4 11 0,-4-16 0,1-1 0,-1 0 0,1 1 0,0-1 0,-1 0 0,1 0 0,0 0 0,0 0 0,0-1 0,1 1 0,-1 0 0,0-1 0,1 0 0,-1 1 0,0-1 0,1 0 0,0 0 0,-1 0 0,1-1 0,0 1 0,-1-1 0,1 1 0,0-1 0,-1 0 0,1 0 0,5-1 0,-2 1 0,-1-1 0,1 0 0,0-1 0,-1 1 0,1-1 0,-1 0 0,1 0 0,-1-1 0,0 0 0,0 1 0,0-2 0,-1 1 0,1-1 0,-1 1 0,1-1 0,-1-1 0,7-8 0,-4 4 0,-1 0 0,0 0 0,0-1 0,-1 0 0,0 0 0,0 0 0,-1 0 0,4-18 0,-48 99 0,35-58 0,0 1 0,0-1 0,2 1 0,-1 0 0,2 1 0,0-1 0,1 0 0,0 21 0,1-34-131,0 0 0,1 0 1,-1 0-1,0 0 0,0 0 0,0 0 0,1 0 1,-1 0-1,1 0 0,-1 0 0,0 0 1,1 0-1,0 0 0,-1 0 0,1 0 0,0-1 1,-1 1-1,1 0 0,0 0 0,0-1 0,-1 1 1,1-1-1,0 1 0,0-1 0,2 2 0,-1-2-452,-1 1 0,1-1 0,0 0-1,0 1 1,0-1 0,-1 0-1,1 0 1,0 0 0,0 0-1,0-1 1,0 1 0,-1 0-1,1-1 1,3-1 0,14-9-12891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9.327"/>
    </inkml:context>
    <inkml:brush xml:id="br0">
      <inkml:brushProperty name="width" value="0.025" units="cm"/>
      <inkml:brushProperty name="height" value="0.025" units="cm"/>
    </inkml:brush>
  </inkml:definitions>
  <inkml:trace contextRef="#ctx0" brushRef="#br0">0 1 20243,'0'0'7239</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29.670"/>
    </inkml:context>
    <inkml:brush xml:id="br0">
      <inkml:brushProperty name="width" value="0.025" units="cm"/>
      <inkml:brushProperty name="height" value="0.025" units="cm"/>
    </inkml:brush>
  </inkml:definitions>
  <inkml:trace contextRef="#ctx0" brushRef="#br0">90 1 16720,'0'0'3593,"8"6"197,28 21-859,-34-26-2760,0 1 1,0 0 0,-1 0 0,1 0 0,-1 0-1,0 1 1,1-1 0,-1 0 0,0 1 0,0-1-1,0 0 1,-1 1 0,1-1 0,-1 1 0,1-1-1,-1 1 1,0 0 0,0-1 0,0 1 0,0-1 0,0 1-1,-1-1 1,1 1 0,-1-1 0,-1 4 0,0 2 25,-1 0 1,-1-1 0,0 1-1,0-1 1,-8 12 0,-2-1-138,-25 41-21,37-56-41,0 1 1,0-1 0,1 0 0,0 1 0,0 0 0,0-1-1,0 1 1,0-1 0,1 1 0,-1 0 0,1 0 0,0-1-1,0 1 1,1 0 0,0 5 0,0-7 1,0-1 0,0 1 0,0-1 0,0 0 0,0 1 0,0-1 0,1 0 0,-1 1 0,0-1 0,1 0 0,-1 0 0,1 0 0,-1 0 0,1-1 0,0 1 0,-1 0 0,1 0 0,0-1 0,0 0 0,-1 1 0,1-1 0,2 1 0,45 2 0,-43-3 0,8 1-240,53-3-3462,-66 2 3494,1 1 0,-1-2 0,1 1-1,-1 0 1,1 0 0,-1 0 0,1-1 0,-1 1 0,0-1 0,1 1 0,-1-1-1,1 1 1,-1-1 0,0 0 0,0 0 0,1 0 0,-1 0 0,0 0-1,0 0 1,0 0 0,0 0 0,0 0 0,0 0 0,-1-1 0,1 1 0,0 0-1,0-1 1,-1 1 0,1 0 0,-1-1 0,1 1 0,-1-1 0,0 1-1,1-3 1,-3-9-11595</inkml:trace>
  <inkml:trace contextRef="#ctx0" brushRef="#br0" timeOffset="1">0 212 18610,'0'0'7879,"70"1"-5220,-29-1-545,2 0-705,0-4-1313,-3-2-96,-7 5 0,-8 0 0,-7-1-2819,-6 1-2754,-1-4-4901</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7.640"/>
    </inkml:context>
    <inkml:brush xml:id="br0">
      <inkml:brushProperty name="width" value="0.025" units="cm"/>
      <inkml:brushProperty name="height" value="0.025" units="cm"/>
    </inkml:brush>
  </inkml:definitions>
  <inkml:trace contextRef="#ctx0" brushRef="#br0">7 0 16560,'0'0'1761,"-1"13"-1323,-3 181 1433,41 382 0,-32-539-1876,1 52 0,-14-96 373,1-7-212,2-1 0,0-1 0,0 1 0,2-1 0,-4-29 0,-1-87-56,7 56-216,8-82-1,-3 126 76,1 0 0,1 0-1,2 1 1,1-1 0,16-34-1,-22 59 58,1 0 0,0 0 0,0 0 0,0 0 0,1 1 0,0-1 0,0 1 0,1 0 0,0 1 0,0 0 0,0 0 0,1 0 0,-1 0 0,1 1 0,0 0 0,12-4 0,-7 4 8,0 1 0,0 0 0,0 1 1,1 0-1,-1 1 0,0 1 0,1-1 0,-1 2 0,25 4 0,-35-5-25,0 0-1,0 0 1,0 0 0,0 1 0,0-1 0,0 1 0,0 0 0,0-1 0,0 1-1,0 0 1,0 0 0,0 0 0,0 1 0,-1-1 0,1 0 0,0 1 0,-1-1 0,1 1-1,-1-1 1,0 1 0,1 0 0,-1-1 0,0 1 0,0 0 0,0 0 0,0 0 0,0 0-1,-1 0 1,1 0 0,-1 0 0,1 0 0,-1 0 0,0 0 0,0 0 0,0 1-1,0-1 1,0 0 0,0 0 0,-1 4 0,-1 1 41,0 1 0,-1-1 0,1 0 0,-1 0 0,-1-1 0,1 1 0,-1-1 0,-1 0 0,1 1 0,-6 4 0,-10 9 16,0-1 1,-1-1-1,-1-1 0,-1 0 1,0-2-1,-50 24 1,70-38-318,-16 6-970,7-6-3235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0"/>
    </inkml:context>
    <inkml:brush xml:id="br0">
      <inkml:brushProperty name="width" value="0.025" units="cm"/>
      <inkml:brushProperty name="height" value="0.025" units="cm"/>
    </inkml:brush>
  </inkml:definitions>
  <inkml:trace contextRef="#ctx0" brushRef="#br0">1 0 19923,'0'0'12588,"20"55"-12332,-15-37-256,-5 1 0,0 2 0,0-3 0,0 0-1057,-4-3-1473,-2-4-2019</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057"/>
    </inkml:context>
    <inkml:brush xml:id="br0">
      <inkml:brushProperty name="width" value="0.025" units="cm"/>
      <inkml:brushProperty name="height" value="0.025" units="cm"/>
    </inkml:brush>
  </inkml:definitions>
  <inkml:trace contextRef="#ctx0" brushRef="#br0">1 108 15407,'0'0'11691,"1"9"-11051,6 45 331,-2 76 1,-5-81-610,2 0-1,3-1 1,10 49 0,-15-95-349,1 0-1,-1 0 0,1 0 1,0-1-1,-1 1 1,1 0-1,0 0 0,0 0 1,0-1-1,1 1 1,-1 0-1,0-1 0,1 1 1,-1-1-1,1 1 1,-1-1-1,1 0 0,2 2 1,-3-3-8,0 0 0,0 0 0,0 0 1,0 0-1,0 0 0,0 0 0,0 0 0,0 0 0,0 0 1,0 0-1,0 0 0,0-1 0,0 1 0,0 0 0,0-1 1,-1 1-1,1-1 0,0 1 0,0-1 0,0 0 1,0 1-1,-1-1 0,1 0 0,0 1 0,-1-1 0,1 0 1,0 0-1,-1 0 0,1 0 0,-1 1 0,1-1 0,-1 0 1,0 0-1,1 0 0,-1 0 0,0 0 0,0-1 1,6-18-221,-1 0 0,-1 0 0,0 0 0,-2-1 0,-1 1 0,0-1 0,-1 1 0,-2-1 0,0 1 0,-5-22 0,-5 15-157,4 22 88,4 18-384,4-8 372,0 1 0,0 0 0,1 0 0,-1 0 0,1 0 0,0 0 0,1 0 0,0-1 0,-1 1 0,2 0 0,-1-1 0,1 0 0,0 1 0,0-1 0,0 0 0,1-1 0,6 8 0,-5-7-320,1 0 0,0-1 0,0 0 0,0 0 0,0 0 0,1-1 0,-1 0-1,1 0 1,0-1 0,0 1 0,0-2 0,0 1 0,0-1 0,10 1 0,42-2-3883,-51-1 4400,1 0-1,-1-1 1,0 0-1,16-5 1,-20 5 429,-1 0 1,1 0 0,0 0 0,-1 0-1,0 0 1,1-1 0,-1 1 0,0-1-1,0 0 1,-1 0 0,4-4 0,-4 4 305,0-1-1,0 0 1,-1 1 0,1-1 0,-1 0 0,0 1 0,0-1-1,0 0 1,0 0 0,-1 0 0,0 0 0,1 0 0,-2-6-1,1 9-527,0-1-1,0 0 1,0 1-1,0-1 1,0 0-1,-1 0 1,1 1-1,0-1 1,-1 1-1,0-1 1,1 0-1,-1 1 1,0-1-1,0 1 1,0-1-1,0 1 1,0 0-1,0-1 1,0 1-1,0 0 1,-1 0-1,1 0 1,0 0-1,-1 0 1,1 0-1,-1 0 1,1 0-1,-1 1 1,1-1-1,-1 0 1,0 1-1,1-1 1,-1 1-1,0 0 1,1 0-1,-1 0 1,0-1-1,-2 2 1,0-1-77,1 1 0,-1-1 1,1 1-1,0 0 0,-1 0 1,1 1-1,0-1 1,0 1-1,0-1 0,0 1 1,0 0-1,0 0 1,0 1-1,1-1 0,-1 0 1,1 1-1,0 0 1,-4 4-1,-1 5 47,1 1 0,0 0 0,-7 24 0,11-33-26,1-1 0,0 1 0,0 0 0,0 0 1,1 0-1,-1 0 0,1 0 0,0 0 0,0 0 0,0 0 0,1 0 1,-1 0-1,1 0 0,0 0 0,0 0 0,0 0 0,1 0 0,2 3 0,-2-4 13,0-1 0,0-1-1,1 1 1,-1 0-1,1-1 1,0 1-1,0-1 1,-1 0 0,1 1-1,0-1 1,0-1-1,0 1 1,0 0-1,0-1 1,0 0 0,0 1-1,0-1 1,0 0-1,0-1 1,0 1-1,0 0 1,0-1 0,0 0-1,4-1 1,3-1 135,0 0 0,0-1 1,-1 0-1,0 0 0,0-1 0,9-6 1,-1-2-322,-1-2 0,-1 1 0,0-2 1,-1 0-1,-1-1 0,0-1 0,17-31 0,-37 71-843,1 1-1,-5 43 1,10-63 961,1 1 0,-1 0 0,1-1 0,0 1 0,0-1 0,1 1 0,-1 0-1,1-1 1,-1 1 0,1-1 0,0 1 0,1-1 0,-1 0 0,0 1 0,1-1 0,3 4 0,-3-5 3,0 0 0,0 0 1,1 0-1,0-1 0,-1 1 0,1-1 0,0 0 0,-1 0 1,1 0-1,0 0 0,0-1 0,0 1 0,0-1 1,0 1-1,0-1 0,0 0 0,0 0 0,-1 0 1,1-1-1,5 0 0,1-1 56,-1 0 0,1-1 0,-1 0-1,1 0 1,-1-1 0,0 0 0,-1 0 0,1-1 0,-1 0 0,0 0-1,0-1 1,0 0 0,-1 0 0,0 0 0,0-1 0,-1 0 0,1 0 0,3-9-1,3-4 231,0-1 0,-2 0 0,-1 0-1,0-1 1,9-39 0,-11 24-307,-1-1-1,-1 1 1,-2-1 0,-3-41-1,0 79 14,0 0 0,-1 1 0,1-1 0,0 0 0,0 0 0,0 0 0,-1 0 0,1 0-1,0 1 1,0-1 0,-1 0 0,1 0 0,0 0 0,0 0 0,-1 0 0,1 0 0,0 0 0,0 0 0,-1 0 0,1 0 0,0 0-1,0 0 1,-1 0 0,1 0 0,0 0 0,0 0 0,-1 0 0,1 0 0,0-1 0,0 1 0,0 0 0,-1 0 0,1 0 0,0 0-1,0 0 1,-1-1 0,1 1 0,0 0 0,0 0 0,0 0 0,0-1 0,0 1 0,-1 0 0,1 0 0,0 0 0,0-1 0,0 1 0,0 0-1,0 0 1,0-1 0,0 1 0,0 0 0,0 0 0,0-1 0,-12 22-18,0 12 304,1 0 0,1 1-1,2-1 1,2 2-1,1-1 1,1 1 0,2 0-1,6 69 1,-3-95-247,1 1 0,1-1 1,0 0-1,5 12 0,-7-19-18,0 1 0,0-1 1,0 0-1,0 0 0,0 0 0,0 0 0,1 0 0,-1 0 1,1 0-1,-1 0 0,1 0 0,0-1 0,0 1 0,0-1 1,-1 1-1,1-1 0,1 0 0,-1 0 0,0 0 0,0 0 1,0 0-1,4 1 0,-5-3-17,0-1 1,-1 1-1,1 0 1,0-1-1,-1 1 1,1 0-1,-1-1 0,1 1 1,-1-1-1,0 1 1,0-1-1,1 1 1,-1 0-1,0-1 1,0 1-1,-1-1 1,1 1-1,0-1 1,-1-1-1,-3-34-870,-16-22-1025,15 48 2030,1-1 0,0 1 0,0-1 0,2 0 0,-1 0 0,0-12 0,53 23 1732,-47 1-2763,16 2 1653,-14-2-4571</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400"/>
    </inkml:context>
    <inkml:brush xml:id="br0">
      <inkml:brushProperty name="width" value="0.025" units="cm"/>
      <inkml:brushProperty name="height" value="0.025" units="cm"/>
    </inkml:brush>
  </inkml:definitions>
  <inkml:trace contextRef="#ctx0" brushRef="#br0">0 0 14221,'0'0'8168,"60"0"-7303,-27 6-801,4-1-128,-4-1-2018,-5-3-4132,-8-1-7655</inkml:trace>
  <inkml:trace contextRef="#ctx0" brushRef="#br0" timeOffset="1">193 7 15439,'0'0'8520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1.773"/>
    </inkml:context>
    <inkml:brush xml:id="br0">
      <inkml:brushProperty name="width" value="0.025" units="cm"/>
      <inkml:brushProperty name="height" value="0.025" units="cm"/>
    </inkml:brush>
  </inkml:definitions>
  <inkml:trace contextRef="#ctx0" brushRef="#br0">346 0 18642,'0'0'7041,"9"8"-4190,4 5-2624,0 1 1,-1 1-1,0 0 0,-2 0 1,0 1-1,0 1 1,-1-1-1,-1 1 1,-1 1-1,-1 0 0,8 33 1,-11-37-145,0 0 1,-1 1 0,-1-1-1,-1 0 1,0 1-1,0-1 1,-2 0-1,0 0 1,0 0 0,-1 0-1,-1 0 1,0 0-1,-1-1 1,-1 1-1,0-1 1,-1-1-1,-8 13 1,-5 2-551,-2 0 0,-2-2 0,0 0 1,-46 35-1,38-37-1820,0-1-1,-1-1 1,-68 30 0,28-25-15666</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2.546"/>
    </inkml:context>
    <inkml:brush xml:id="br0">
      <inkml:brushProperty name="width" value="0.025" units="cm"/>
      <inkml:brushProperty name="height" value="0.025" units="cm"/>
    </inkml:brush>
  </inkml:definitions>
  <inkml:trace contextRef="#ctx0" brushRef="#br0">13 46 21396,'1'8'2541,"5"166"2661,-16 100-3632,2-84-2128,7-162 457,2-67-244,1-4-150,7-50 0,9-13-306,6 2 1,50-141-1,-71 236 829,1 0 0,0 0 0,1 0 0,0 1 0,1-1 0,9-11-1,-14 18-13,1 1-1,-1 0 0,0-1 1,1 1-1,-1 0 0,1 0 0,-1 0 1,1 0-1,0 0 0,-1 0 0,1 0 1,0 1-1,0-1 0,-1 1 0,1-1 1,0 1-1,0 0 0,0-1 0,0 1 1,0 0-1,-1 0 0,1 1 1,0-1-1,0 0 0,0 0 0,0 1 1,0 0-1,-1-1 0,1 1 0,0 0 1,-1-1-1,1 1 0,0 0 0,-1 0 1,1 1-1,-1-1 0,1 0 1,-1 0-1,0 1 0,0-1 0,2 2 1,5 6 22,-1 0 1,0 1-1,0-1 1,-1 2 0,0-1-1,-1 0 1,0 1-1,-1 0 1,5 19-1,-7-25 36,-1 1 0,0 0 0,0 0 0,0-1 0,-1 1 0,0 0 0,0 0 0,0 0 0,-1 0 0,0 0 0,0-1 0,0 1 0,-1 0 0,0-1 0,0 1-1,0-1 1,-1 0 0,0 1 0,0-1 0,0 0 0,-4 4 0,-1-1 137,1-1-1,-1 0 1,0-1-1,-1 0 1,1 0-1,-1-1 1,0 0-1,-1 0 1,1-1-1,-1-1 1,0 1-1,0-2 1,0 1-1,0-1 1,0-1-1,-1 0 1,-20 0-1,29-2-355,1 1 1,-1 0-1,0-1 1,0 1-1,0-1 1,1 0-1,-1 0 0,0 1 1,1-1-1,-1 0 1,1 0-1,-1-1 0,1 1 1,0 0-1,-1 0 1,1-1-1,0 1 0,0 0 1,0-1-1,0 0 1,0 1-1,0-1 1,0 1-1,0-1 0,1 0 1,-1 0-1,1 1 1,-1-1-1,1-4 1,-1 3-268,1 0 0,0 1 0,0-1 0,0 0 0,1 0 0,-1 0 0,1 0 0,-1 0 0,1 0 0,0 0 0,0 1 0,0-1 0,1 0 0,-1 1 0,0-1 1,1 1-1,0-1 0,3-2 0,18-14-7471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3.452"/>
    </inkml:context>
    <inkml:brush xml:id="br0">
      <inkml:brushProperty name="width" value="0.025" units="cm"/>
      <inkml:brushProperty name="height" value="0.025" units="cm"/>
    </inkml:brush>
  </inkml:definitions>
  <inkml:trace contextRef="#ctx0" brushRef="#br0">0 381 2338,'0'0'22341,"12"6"-20227,-7-4-1978,0 1 10,0 0 1,-1-1 0,1 1 0,0-2 0,0 1 0,1 0 0,-1-1-1,0 0 1,0 0 0,1 0 0,-1-1 0,1 0 0,-1 0-1,0 0 1,1-1 0,-1 0 0,0 0 0,0 0 0,1 0 0,9-5-1,-6 0-6,0 0 0,0-1-1,-1 0 1,1-1-1,-1 0 1,-1 0-1,8-10 1,-13 15-103,1-1 1,-1 1-1,0-1 0,0 1 1,0-1-1,0 0 0,-1 1 1,1-1-1,-1 0 0,0 0 1,0 0-1,0 0 0,-1 0 1,1 0-1,-1 0 0,0-1 1,0 1-1,-1 0 0,1 0 1,-1 0-1,0 0 0,-2-5 1,2 7-27,0 0 1,-1 0 0,1 0 0,-1 0 0,1 1 0,-1-1-1,0 1 1,0-1 0,0 1 0,0 0 0,1 0-1,-2-1 1,1 1 0,0 1 0,0-1 0,0 0 0,0 0-1,-1 1 1,1 0 0,0-1 0,0 1 0,-1 0-1,1 0 1,0 0 0,-1 0 0,1 0 0,0 1 0,0-1-1,-5 2 1,1 0-20,0-1 0,0 1-1,0 0 1,0 1 0,0 0 0,0 0 0,1 0-1,-1 0 1,-8 8 0,3 1-3,0 0-1,1 0 1,-16 27 0,23-34 7,0 1 0,0 0 0,0 0 0,0 0 0,1 0 0,0 0 0,0 1 0,1-1 1,0 1-1,0-1 0,0 1 0,1 7 0,1-13 5,-1 0 1,1 0-1,0 0 0,-1-1 1,1 1-1,0 0 1,0 0-1,-1-1 0,1 1 1,0-1-1,0 1 1,0-1-1,0 1 0,0-1 1,0 1-1,0-1 1,0 0-1,0 1 0,0-1 1,0 0-1,0 0 1,0 0-1,0 0 0,1 0 1,-1 0-1,0 0 1,0 0-1,0-1 0,0 1 1,0 0-1,0-1 1,0 1-1,0 0 0,1-1 1,39-13-14,22-31-711,3-2-838,-60 44 1370,-1 0 1,1 0 0,0 0 0,0 1 0,0 0 0,0 0 0,0 0 0,0 1 0,9-1 0,-12 2 172,0 1 0,-1 0 0,1 0 0,-1 0 0,1 0 0,-1 0 0,1 0 0,-1 0 0,0 1 0,1 0 0,-1-1 0,0 1 0,0 0 0,0 0 0,0 0 0,-1 0 0,1 0 0,2 4 0,-2-3 23,0 0-1,0 0 1,1 0 0,-1-1-1,1 1 1,0-1-1,0 1 1,0-1 0,0 0-1,0 0 1,0 0 0,1-1-1,-1 1 1,5 1 0,-2-2 28,0-1 0,-1 1 1,1-1-1,0-1 0,-1 1 1,1-1-1,0 0 0,-1 0 1,1 0-1,-1-1 0,0 0 0,1 0 1,-1 0-1,0-1 0,6-3 1,-3 0 92,0-1 0,0 1 1,0-1-1,-1-1 0,0 0 1,-1 1-1,12-19 0,-8 7 199,0 0 0,-1-1 0,0 0 0,-2-1 0,-1 1-1,0-1 1,4-33 0,-8 4-132,-2 49-196,0 0 0,0 0 0,0 0 0,0 1 0,-1-1 0,1 0 0,0 0 0,0 0 0,0 0 0,-1 1 0,1-1 0,0 0 0,-1 0 0,1 1 0,-1-1 0,1 0 0,-1 1 0,1-1 0,-1 0 0,0 0 0,0 1-7,0 0-1,0 1 1,0-1 0,0 0-1,0 1 1,0-1 0,0 0 0,0 1-1,0-1 1,1 1 0,-1-1-1,0 1 1,0-1 0,1 1-1,-1 0 1,0 0 0,1-1 0,-1 1-1,0 0 1,1 0 0,-1-1-1,1 1 1,-1 2 0,-13 17 3,2 2 0,0 0 0,1 0 0,-10 30 0,-26 101 469,43-137-339,-5 16-11,2 0 0,-5 53 0,11-74-103,0-1 1,1 1-1,0 0 0,1 0 1,0-1-1,1 1 0,0-1 1,1 1-1,0-1 0,0 0 1,11 19-1,-13-26-16,0-1 1,0 0-1,1 0 0,-1 0 1,1 0-1,0 0 0,0 0 1,0 0-1,0-1 0,0 1 1,0-1-1,0 1 0,0-1 1,5 2-1,-6-3-3,0 1 1,0-1-1,1 0 1,-1 0-1,0 0 0,0 0 1,0 0-1,0-1 1,0 1-1,1 0 1,-1 0-1,0-1 0,0 1 1,0-1-1,0 1 1,0-1-1,0 1 1,0-1-1,0 0 0,0 0 1,0 1-1,1-3 1,1-1-18,1-1 0,-1 1 1,0-1-1,-1 0 0,1 0 1,-1 0-1,0-1 0,0 1 0,-1 0 1,0-1-1,1-7 0,3-46 2,-5-73 1,0 62-434,0 69 314,13 27-224,-10-23 373,-1 0 1,1 0 0,0 0-1,0 0 1,0 0 0,0 0-1,1-1 1,-1 0 0,1 1-1,-1-1 1,1-1 0,0 1-1,0 0 1,0-1 0,0 0-1,0 0 1,0 0 0,0 0-1,0-1 1,0 0 0,0 0-1,1 0 1,-1 0-1,0 0 1,0-1 0,0 0-1,0 0 1,0 0 0,0 0-1,5-3 1,-4 1 39,0 1 0,0-1 0,-1 1 0,1-1 0,-1 0 0,0-1 0,0 1 0,0-1 0,-1 0 0,1 0 0,-1 0 0,0 0 0,0 0 0,0-1 0,-1 0 0,1 1-1,-1-1 1,0 0 0,-1 0 0,1 0 0,-1 0 0,0-1 0,1-8 0,-2 13-36,0 0 0,1-1 0,-1 1 0,0 0-1,0-1 1,0 1 0,0 0 0,0-1 0,0 1 0,0 0 0,0-1-1,-1 1 1,1 0 0,0 0 0,-1-1 0,1 1 0,-1 0-1,0 0 1,1 0 0,-1-1 0,0 1 0,0 0 0,1 0-1,-1 0 1,0 0 0,0 1 0,0-1 0,0 0 0,0 0 0,-1 0-1,0 0 1,0 2-3,0-1-1,1 1 0,-1-1 1,0 1-1,0 0 0,1 0 1,-1 0-1,1 0 0,-1 0 1,1 0-1,-1 1 0,1-1 1,0 0-1,-1 1 0,1-1 1,0 1-1,0-1 0,0 1 1,0 0-1,0-1 0,1 1 1,-2 2-1,-4 10-5,1-1 0,0 1 0,-5 19 0,9-28 0,0 1 0,0 0 0,0 0 0,1 0 0,0 0 0,0 0 0,0 0 0,1 0 0,-1 0 0,2-1 0,1 8 0,-2-11-42,1 0 0,0 1-1,0-1 1,0 0 0,0 0 0,0 0-1,0 0 1,0-1 0,1 1 0,-1-1-1,1 1 1,-1-1 0,1 0 0,0 0 0,-1 0-1,1 0 1,0 0 0,0-1 0,-1 1-1,1-1 1,0 0 0,0 0 0,0 0-1,0 0 1,-1 0 0,1-1 0,4 0 0,5-1-505,0 0 0,-1 0 0,1-1 1,-1-1-1,15-7 0,-13 5-2476,-2-1 0,1-1 1,17-15-1,5-6-6303</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4.298"/>
    </inkml:context>
    <inkml:brush xml:id="br0">
      <inkml:brushProperty name="width" value="0.025" units="cm"/>
      <inkml:brushProperty name="height" value="0.025" units="cm"/>
    </inkml:brush>
  </inkml:definitions>
  <inkml:trace contextRef="#ctx0" brushRef="#br0">46 37 20531,'0'0'5029,"-7"11"-3118,1 3-1577,0 0 0,0 0-1,1 0 1,1 0 0,0 1-1,1-1 1,-1 19 0,3-15-290,1 69 176,1-79-405,-1 0-1,2-1 1,-1 1 0,1-1-1,0 0 1,1 0-1,-1 1 1,8 12 0,-9-20 40,-1 1 0,1 0 0,-1 0 0,1 0 0,-1 0 1,1-1-1,0 1 0,-1 0 0,1-1 0,0 1 0,0 0 1,-1-1-1,1 1 0,0-1 0,0 1 0,0-1 0,0 0 1,0 1-1,0-1 0,-1 0 0,1 0 0,0 1 0,0-1 1,0 0-1,0 0 0,0 0 0,2 0 0,-1-1-93,0 0 1,1 0-1,-1 0 0,0 0 0,0 0 0,0-1 0,-1 1 1,1 0-1,0-1 0,0 0 0,2-2 0,4-7-824,1 0-1,-1 0 0,6-14 1,-12 20 498,-2 5 565,1-1-1,-1 0 1,0 0-1,0 0 0,0 1 1,1-1-1,-1 0 1,0 1-1,1-1 0,-1 0 1,1 1-1,-1-1 1,1 0-1,-1 1 0,1-1 1,-1 1-1,1-1 1,-1 1-1,1-1 0,0 1 1,-1-1-1,1 1 1,0 0-1,0-1 0,-1 1 1,1 0-1,1-1 1,0 22 2871,1 8-1506,-3-27-1321,1-1 1,-1 1-1,0 0 1,1 0-1,0-1 1,-1 1 0,1-1-1,0 1 1,0-1-1,0 1 1,0-1-1,0 1 1,0-1-1,0 0 1,0 1-1,0-1 1,1 0-1,-1 0 1,1 0-1,-1 0 1,1 0-1,-1 0 1,1-1 0,-1 1-1,1 0 1,0-1-1,-1 1 1,1-1-1,0 0 1,-1 0-1,1 1 1,0-1-1,0 0 1,-1 0-1,3-1 1,0 0 206,0 0 0,-1 0 1,1-1-1,-1 1 0,0-1 0,0 0 0,1 0 1,-1 0-1,0 0 0,0 0 0,-1-1 1,1 0-1,-1 1 0,1-1 0,3-6 0,6-11 373,-1-1 0,-1 0 0,0 0 0,-2-1 0,8-31 0,-9 24-744,-2-1 0,0 0-1,0-51 1,-17 98-943,-4 13 1072,3 15 92,1 1-1,2 0 1,2 0-1,2 1 0,3 0 1,1 0-1,6 63 1,4-76-264,-8-34 155,0 1 0,0 0-1,0 0 1,0 0 0,0-1 0,1 1 0,-1 0 0,0-1 0,1 1 0,-1 0-1,1-1 1,-1 1 0,1 0 0,-1-1 0,1 1 0,-1-1 0,1 1 0,-1-1 0,1 1-1,0-1 1,-1 1 0,1-1 0,0 1 0,-1-1 0,1 0 0,0 0 0,0 1-1,-1-1 1,1 0 0,0 0 0,0 0 0,-1 0 0,1 0 0,0 0 0,0 0 0,0 0-1,0 0 1,1-2 30,-1-1 0,1 1 0,-1-1 0,0 1 0,0-1 0,0 1 0,0-1 0,-1 1 0,1-1 0,-1 0 0,0 0 0,1 1 0,-1-1 0,0 0 0,-1 1 0,1-4 0,0-2 40,1-15 133,-1 0 0,-1 0 1,-1 0-1,-1 0 0,0 0 0,-2 0 0,-14-40 1,18 62 155,22 21-48,-13-14-293,1-1 0,0 0-1,0 0 1,0-1 0,0 0 0,0 0-1,1-1 1,0 0 0,0-1 0,0 0-1,0-1 1,0 0 0,0 0 0,17-2-1,-21 1 1,1 0 0,-1-1-1,0 0 1,0 0 0,1-1-1,-1 0 1,0 0-1,0 0 1,-1-1 0,1 1-1,0-2 1,-1 1 0,0 0-1,1-1 1,-2 0 0,1 0-1,0-1 1,-1 0-1,0 1 1,0-1 0,0 0-1,0-1 1,-1 1 0,3-8-1,-5 12-8,-1 1-1,1-1 1,-1 0 0,1 0-1,-1 1 1,0-1-1,0 0 1,1 0-1,-1 0 1,0 0 0,0 1-1,0-1 1,0 0-1,0 0 1,0 0 0,0 0-1,0 1 1,0-1-1,0 0 1,-1 0-1,1 0 1,0 1 0,0-1-1,-1 0 1,1 0-1,-1 1 1,1-1 0,-1 0-1,1 1 1,-1-1-1,0-1 1,-1 2 1,1-1-1,-1 1 1,0-1 0,0 1 0,1-1 0,-1 1-1,0 0 1,0 0 0,0 0 0,1 0-1,-1 0 1,0 0 0,-3 2 0,-4 0 2,0 0 1,0 1-1,1 0 1,-1 1-1,-8 4 1,10-3-6,-1 1 0,1-1 0,1 1 0,-1 0 0,1 1 0,0 0 0,0 0 0,1 0 0,0 1 0,0-1 0,-4 10 0,8-14 0,0-1 0,0 1 0,0 0 0,0 0 0,0 0 0,1 0 0,-1 0 0,1 0 0,0 0 0,0 0 0,0 0 0,0 0 0,0 0 0,1 0 0,0 0 0,-1 0 0,1 0 0,0-1 0,0 1 0,0 0 0,1 0 0,-1-1 0,1 1 0,0-1 0,-1 1 0,1-1 0,0 0 0,0 0 0,1 0 0,-1 0 0,0 0 0,1 0 0,-1 0 0,1-1 0,-1 1 0,5 1 0,4 2-402,1 0 1,0-1-1,0 0 0,0 0 0,18 2 1,65 0-8111,-34-6-7856</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4.987"/>
    </inkml:context>
    <inkml:brush xml:id="br0">
      <inkml:brushProperty name="width" value="0.025" units="cm"/>
      <inkml:brushProperty name="height" value="0.025" units="cm"/>
    </inkml:brush>
  </inkml:definitions>
  <inkml:trace contextRef="#ctx0" brushRef="#br0">318 39 18321,'0'-1'237,"0"0"0,0-1-1,-1 1 1,1 0 0,0 0 0,-1-1-1,1 1 1,0 0 0,-1 0 0,0-1-1,1 1 1,-1 0 0,0 0-1,1 0 1,-1 0 0,0 0 0,0 0-1,0 0 1,0 0 0,0 0-1,0 0 1,0 1 0,-2-2 0,-1 0 101,0 0 1,0 1 0,0-1-1,-1 1 1,1 0 0,0 0-1,-7 0 1,-6 0 69,0 1 0,-32 5 0,32-3-387,1 2-1,-1 1 1,1 0 0,0 1 0,0 0-1,1 1 1,0 1 0,-26 18 0,41-26-24,-1 0 1,1 1-1,-1-1 1,0 1-1,1-1 1,-1 1 0,1-1-1,-1 1 1,1-1-1,-1 1 1,1 0-1,0-1 1,-1 1 0,1 0-1,0-1 1,-1 1-1,1 0 1,0-1-1,0 1 1,0 0 0,0-1-1,0 1 1,0 0-1,0 0 1,0-1-1,0 1 1,0 0-1,0 0 1,17 15-184,43 4-381,-43-15 307,5 4-194,0 0 1,-1 1 0,0 1-1,-1 1 1,31 23-1,-46-31 379,0 1 0,0-1 1,-1 1-1,0 0 0,0 0 0,0 1 0,0-1 0,-1 1 0,0 0 0,0 0 0,3 7 0,-6-9 125,1 0-1,0 0 0,-1 0 1,0 0-1,1 0 1,-2 0-1,1 0 0,0 0 1,-1 0-1,0 0 1,0 0-1,0 0 0,0 0 1,-1 0-1,0-1 1,1 1-1,-1 0 0,-1-1 1,-3 6-1,-1-1 385,-1 0 0,1 0-1,-1-1 1,-1 0 0,1-1 0,-1 0-1,0 0 1,-1-1 0,1 0 0,-16 6-1,13-7-270,0 0 0,-1 0-1,1-1 1,-1 0 0,0-1-1,0-1 1,0 0 0,-17-2-1,29 1-199,1 1-1,-1-1 0,1 0 0,-1-1 0,0 1 1,1 0-1,-1 0 0,1 0 0,-1 0 1,0 0-1,1-1 0,-1 1 0,1 0 1,-1 0-1,1-1 0,-1 1 0,1 0 0,-1-1 1,1 1-1,-1-1 0,1 1 0,0-1 1,-1 1-1,1-1 0,-1 1 0,1-1 0,0 1 1,0-1-1,-1 1 0,1-1 0,0 0 1,7-19-2172,25-16-2269,8 9-455,9 0-2151</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5.347"/>
    </inkml:context>
    <inkml:brush xml:id="br0">
      <inkml:brushProperty name="width" value="0.025" units="cm"/>
      <inkml:brushProperty name="height" value="0.025" units="cm"/>
    </inkml:brush>
  </inkml:definitions>
  <inkml:trace contextRef="#ctx0" brushRef="#br0">73 27 15983,'0'0'7442,"-9"10"-6188,7-8-1169,-7 7 217,0 1-1,0 1 0,-10 17 0,17-26-246,0 0-1,0 1 1,1 0-1,0-1 1,-1 1-1,1 0 1,0-1-1,0 1 0,0 0 1,1 0-1,-1 0 1,1 0-1,0 0 1,-1 0-1,1 0 0,1 0 1,-1 0-1,0 0 1,1 0-1,-1 0 1,1-1-1,0 1 1,0 0-1,0 0 0,0 0 1,4 4-1,-3-5-20,0 0-1,1-1 0,-1 1 0,1-1 0,0 0 1,-1 0-1,1 0 0,0 0 0,0 0 1,-1 0-1,1-1 0,0 1 0,0-1 0,0 0 1,0 0-1,0 0 0,0 0 0,0-1 1,3 0-1,3 0 65,0-1 0,0 0 1,-1-1-1,1 1 0,9-6 1,-2-1-27,0 0 0,-1-1 0,0-1 0,23-21 0,-30 24-67,0 0 0,0-1 0,-1 0 0,0 0 0,-1-1 0,0 1 0,0-2 1,7-16-1,-30 73-719,10-31 452,0 1 0,2 0-1,0 1 1,1-1 0,0 1-1,1 0 1,1 0 0,1 0-1,1 22 1,0-38 56,0 1-1,0-1 1,0 0-1,1 0 1,-1 0-1,0 1 1,1-1-1,-1 0 1,1 0-1,-1 0 1,1 0-1,-1 0 1,1 0-1,0 0 1,-1 0 0,1 0-1,0 0 1,0 0-1,0-1 1,0 1-1,0 0 1,0 0-1,0-1 1,0 1-1,0-1 1,0 1-1,0-1 1,0 1-1,1-1 1,-1 0-1,0 0 1,0 1 0,2-1-1,24 1-5820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5.705"/>
    </inkml:context>
    <inkml:brush xml:id="br0">
      <inkml:brushProperty name="width" value="0.025" units="cm"/>
      <inkml:brushProperty name="height" value="0.025" units="cm"/>
    </inkml:brush>
  </inkml:definitions>
  <inkml:trace contextRef="#ctx0" brushRef="#br0">139 1 16944,'0'0'2114,"-8"9"-155,-7 10-1443,1 1-1,0 1 0,2 1 1,0-1-1,2 2 0,0 0 1,1 0-1,2 0 0,0 1 1,2 0-1,0 1 1,-1 32-1,6-55-485,-1 0 0,1 0 0,0 0 1,0 1-1,0-1 0,1 0 0,-1 0 0,1 1 1,-1-1-1,1 0 0,-1 0 0,1 0 0,0 0 0,0 0 1,0 0-1,0 0 0,1 0 0,-1 0 0,0-1 1,1 1-1,-1 0 0,1-1 0,0 1 0,-1-1 0,1 0 1,0 1-1,0-1 0,0 0 0,0 0 0,0 0 0,0 0 1,0-1-1,0 1 0,1-1 0,-1 1 0,0-1 1,0 0-1,5 1 0,8-2-131,0 0 0,0-1 1,0-1-1,30-9 0,8 0-1859,-51 12 1917,-1-1-1,1 1 0,0 0 0,-1 0 1,1 0-1,-1 0 0,1 0 0,-1 0 1,1 0-1,0 1 0,-1-1 0,1 1 0,-1-1 1,1 1-1,-1-1 0,1 1 0,-1 0 1,0 0-1,1 0 0,-1 0 0,0 0 1,0 0-1,0 0 0,1 0 0,-1 0 1,0 0-1,1 3 0,-2-2 177,1 0 0,-1 1-1,1-1 1,-1 0 0,0 1 0,0-1 0,0 0-1,0 1 1,-1-1 0,1 0 0,-1 1 0,1-1-1,-1 0 1,0 0 0,0 0 0,1 1 0,-2-1-1,1 0 1,-2 3 0,-2 2 56,0 0-1,-1-1 1,1 0 0,-1 0-1,0 0 1,-1 0 0,1-1 0,-1 0-1,0-1 1,0 1 0,-1-2-1,1 1 1,-1-1 0,0 0-1,0 0 1,0-1 0,0 0-1,0 0 1,-1-1 0,1 0 0,-1-1-1,1 0 1,0 0 0,-1-1-1,-12-2 1,18 2-336,1 0 1,-1 0-1,1 0 0,0 0 0,0 0 1,0-1-1,0 1 0,0-1 1,0 1-1,-2-4 0,1 3-256,2 0 0,-1 0-1,0-1 1,0 1 0,1-1-1,-1 0 1,1 1 0,0-1-1,0 0 1,0 0 0,0 0-1,0 0 1,1 0 0,-1 0-1,1 0 1,0 0 0,0 0-1,0 0 1,0 0 0,1 0-1,-1 0 1,2-5 0,9-9-6099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28:16.103"/>
    </inkml:context>
    <inkml:brush xml:id="br0">
      <inkml:brushProperty name="width" value="0.025" units="cm"/>
      <inkml:brushProperty name="height" value="0.025" units="cm"/>
    </inkml:brush>
  </inkml:definitions>
  <inkml:trace contextRef="#ctx0" brushRef="#br0">1 330 2819,'6'-4'7705,"9"2"-5694,17 3-1837,-29-1 479,47 3 999,258 7 2499,255-71-2962,-313 26-707,2575-189 3495,-1192 207-1922,-862 78-742,-766-60-1433,8 0 167,-1 1-1,0 1 1,0 0 0,21 8 0,-31-10-179,0 0 0,0 0 0,0 0-1,0 1 1,0-1 0,0 1 0,0-1 0,0 1 0,-1 0-1,1 0 1,-1-1 0,1 1 0,1 3 0,-2-3-175,-1 0 0,1 0 0,-1 0 1,1 0-1,-1 0 0,0 0 1,0 0-1,0 0 0,0 0 0,0 0 1,0 0-1,-1 0 0,1 0 0,-1 0 1,1 0-1,-1-1 0,0 1 1,-1 3-1,-9 10-5576</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8.279"/>
    </inkml:context>
    <inkml:brush xml:id="br0">
      <inkml:brushProperty name="width" value="0.025" units="cm"/>
      <inkml:brushProperty name="height" value="0.025" units="cm"/>
    </inkml:brush>
  </inkml:definitions>
  <inkml:trace contextRef="#ctx0" brushRef="#br0">0 1 18065,'0'0'-608,"0"73"608,0-19 1121,9 11 576,9 5 65,11 2-481,5-1-576,1-5-417,4-9-224,0-10-64,-4-11-32,-7-11 0,-5-8-224,-5-9-257,-7-7-576,-10-5-3043,-16-11-192</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6.050"/>
    </inkml:context>
    <inkml:brush xml:id="br0">
      <inkml:brushProperty name="width" value="0.025" units="cm"/>
      <inkml:brushProperty name="height" value="0.025" units="cm"/>
    </inkml:brush>
  </inkml:definitions>
  <inkml:trace contextRef="#ctx0" brushRef="#br0">225 54 15887,'0'0'5424,"-10"-8"-1137,4 2-3804,-1 1 1,0 0 0,-1 0 0,1 0-1,-1 1 1,0 1 0,-11-5 0,15 7-418,0 0 1,0 0-1,0 0 1,-1 1 0,1-1-1,0 1 1,0 0 0,-1 0-1,1 1 1,0-1-1,0 1 1,0 0 0,0 0-1,0 0 1,0 1-1,0-1 1,0 1 0,0 0-1,0 0 1,-6 5 0,4-2-60,0 1 1,1 0-1,0 0 1,0 0 0,0 0-1,-7 13 1,11-17-27,0-1 1,0 0-1,1 1 0,-1-1 1,0 0-1,0 1 1,1-1-1,-1 1 0,1-1 1,-1 1-1,1-1 1,0 1-1,0 0 0,0-1 1,-1 1-1,1-1 0,1 1 1,-1 0-1,0-1 1,0 1-1,1-1 0,-1 1 1,0-1-1,1 1 0,0-1 1,-1 1-1,1-1 1,0 1-1,0-1 0,0 0 1,0 0-1,0 1 0,0-1 1,0 0-1,0 0 1,0 0-1,1 0 0,-1 0 1,0 0-1,2 0 1,11 4-359,1-1 1,-1-1 0,1 0 0,0-1 0,0 0 0,0-2-1,20 0 1,-22-1-150,1 1-1,0 0 1,0 1-1,-1 0 1,1 2-1,-1-1 1,1 2-1,-1-1 1,18 9-1,-30-11 599,1-1 0,-1 0 1,0 1-1,1-1 0,-1 1 0,0 0 0,0-1 1,0 1-1,0 0 0,0 0 0,0 0 0,0 0 1,0 0-1,0 0 0,0 0 0,0 0 0,0 0 1,-1 0-1,1 0 0,0 0 0,-1 1 0,1-1 0,-1 0 1,0 1-1,1-1 0,-1 0 0,0 1 0,0-1 1,0 0-1,0 1 0,0-1 0,0 0 0,0 1 1,0-1-1,0 0 0,-1 1 0,1-1 0,0 0 1,-1 1-1,1-1 0,-1 0 0,0 0 0,1 0 1,-1 0-1,0 1 0,0-1 0,0 0 0,0 0 1,0 0-1,0-1 0,-2 3 0,-4 3 522,0-1 0,-1 1 0,0-2 0,0 1 0,0-1 0,-10 4 0,1-1-550,0-1 0,-1-1 0,1 0 0,-1-1 1,0-2-1,-19 2 0,37-4-128,0 0-1,-1 0 1,1 0 0,0 0-1,-1 0 1,1 0-1,0 0 1,0 0-1,-1 0 1,1 0 0,0 0-1,-1-1 1,1 1-1,0 0 1,0 0 0,-1 0-1,1 0 1,0-1-1,0 1 1,0 0 0,-1 0-1,1 0 1,0-1-1,0 1 1,0 0-1,0 0 1,-1-1 0,1 1-1,0 0 1,0-1-1,0 1 1,0 0 0,0 0-1,0-1 1,0 1-1,0 0 1,0-1 0,0 1-1,0 0 1,0 0-1,0-1 1,0 1-1,0 0 1,0-1 0,0 1-1,0 0 1,0 0-1,1-1 1,-1 1 0,0 0-1,0 0 1,0-1-1,0 1 1,1 0 0,-1 0-1,0-1 1,12-16-3641,13-9-3311,8-6-5637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6.517"/>
    </inkml:context>
    <inkml:brush xml:id="br0">
      <inkml:brushProperty name="width" value="0.025" units="cm"/>
      <inkml:brushProperty name="height" value="0.025" units="cm"/>
    </inkml:brush>
  </inkml:definitions>
  <inkml:trace contextRef="#ctx0" brushRef="#br0">131 0 17200,'0'0'7335,"-3"12"-5872,-40 122 242,-15 54 1596,50-154-2861,1 1 1,2-1 0,-2 58 0,7-90-441,0-1 0,0 1 0,0 0 0,0 0 0,1 0 0,-1-1 0,0 1 0,1 0 0,-1-1 0,1 1 0,0 0 0,-1-1 0,1 1 0,2 2 0,-2-3 0,-1-1 0,1 1 0,0-1 0,-1 1 0,1-1 0,0 0 0,-1 1 0,1-1 0,0 0 0,0 1 0,-1-1 0,1 0 0,0 0 0,0 0 0,0 0 0,-1 0 0,1 0 0,0 0 0,0 0 0,0 0 0,-1 0 0,3 0 0,0-2 0,0 1 0,0 0 0,0-1 0,0 1 0,0-1 0,-1 0 0,1 0 0,-1 0 0,1 0 0,-1-1 0,1 1 0,-1-1 0,3-4 0,4-10 0,-1 1 0,-1-1 0,-1-1 0,0 1 0,-1-1 0,-1 0 0,0 0 0,-2 0 0,0-1 0,-1 1 0,-1 0 0,-3-24 0,-2 19 0,-5 18 0,8 6 0,1 0 0,0 0 0,0 0 0,0 0 0,0 0 0,0 0 0,0 0 0,0 0 0,0 0 0,0 1 0,0-1 0,0 0 0,1 1 0,-1-1 0,1 0 0,-1 1 0,1-1 0,-1 1 0,1-1 0,0 1 0,0 2 0,-1 1 0,0 1 0,1 0 0,0-1 0,0 1 0,0 0 0,1-1 0,0 1 0,0-1 0,0 1 0,1-1 0,-1 0 0,1 1 0,1-1 0,3 6 0,-5-9 0,1 0 0,0 1 0,0-1 0,0 0 0,0-1 0,1 1 0,-1 0 0,0-1 0,1 1 0,-1-1 0,1 0 0,-1 0 0,1 0 0,0 0 0,-1 0 0,1 0 0,0-1 0,0 0 0,-1 1 0,1-1 0,0 0 0,0 0 0,0 0 0,-1-1 0,1 1 0,0-1 0,0 0 0,-1 1 0,1-1 0,0 0 0,2-2 0,0 1 0,0-1 0,0 0 0,0 0 0,0 0 0,0-1 0,-1 1 0,1-1 0,-1 0 0,0-1 0,0 1 0,3-7 0,35-59 0,-28 44 0,-16 71 0,-15 19 0,12-51 0,1-1 0,0 1 0,1 0 0,1 0 0,0 0 0,1 1 0,0-1 0,1 0 0,2 20 0,-1-32-97,-1 1-1,1-1 1,0 0-1,-1 0 1,1 1-1,0-1 1,0 0 0,0 0-1,0 0 1,0 0-1,1 0 1,-1 0-1,0 0 1,0-1 0,0 1-1,1 0 1,-1-1-1,1 1 1,-1-1 0,0 1-1,1-1 1,-1 1-1,1-1 1,-1 0-1,1 0 1,-1 0 0,1 0-1,-1 0 1,1 0-1,-1 0 1,0-1-1,1 1 1,-1 0 0,1-1-1,2-1 1,20-11-6421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064"/>
    </inkml:context>
    <inkml:brush xml:id="br0">
      <inkml:brushProperty name="width" value="0.025" units="cm"/>
      <inkml:brushProperty name="height" value="0.025" units="cm"/>
    </inkml:brush>
  </inkml:definitions>
  <inkml:trace contextRef="#ctx0" brushRef="#br0">1 23 18321,'0'0'8387,"1"12"-7239,15 399 2981,-14-258-3347,3-136-782,6-18 0,-8 0 0,0-1 0,-1 0 0,0 0 0,0 0 0,1-1 0,-1 1 0,0-1 0,3-4 0,1-7 0,0 0 0,0 0 0,-1 0 0,-1-1 0,0 0 0,3-29 0,-5 14 0,-1-1 0,-3-44 0,2 73 0,0 1 0,0-1 0,0 1 0,0-1 0,0 0 0,0 1 0,0-1 0,-1 1 0,1-1 0,-1 0 0,1 1 0,-1-1 0,0 1 0,1-1 0,-1 1 0,0 0 0,0-1 0,0 1 0,0 0 0,0 0 0,0-1 0,0 1 0,-1 0 0,1 0 0,-2-1 0,2 3 0,0-1 0,-1 1 0,1-1 0,0 1 0,0 0 0,-1-1 0,1 1 0,0 0 0,0 0 0,0 0 0,0 0 0,0 0 0,0 0 0,0 0 0,0 0 0,1 0 0,-1 1 0,0-1 0,1 0 0,-1 0 0,1 1 0,-1-1 0,1 0 0,-1 1 0,1-1 0,0 0 0,0 3 0,-6 15 0,2 1 0,0-1 0,2 1 0,0-1 0,1 1 0,2 29 0,-1-48 0,0 1 0,0-1 0,0 0 0,1 1 0,-1-1 0,0 1 0,1-1 0,-1 0 0,1 1 0,-1-1 0,1 0 0,0 1 0,0-1 0,-1 0 0,1 0 0,0 0 0,0 0 0,0 1 0,0-2 0,0 1 0,0 0 0,1 0 0,-1 0 0,0 0 0,2 0 0,-1 0 0,1-1 0,-1 1 0,1-1 0,-1 0 0,1 0 0,0 0 0,-1 0 0,1 0 0,-1-1 0,1 1 0,-1-1 0,0 0 0,4-1 0,2-1 0,0-1 0,0 0 0,0 0 0,-1-1 0,1 0 0,-1-1 0,8-7 0,-6 3 0,0 0 0,-1-1 0,0 0 0,-1-1 0,0 0 0,-1 0 0,0 0 0,-1-1 0,0 1 0,-1-1 0,-1-1 0,0 1 0,2-21 0,-13 49 0,-2 22 0,8-23 0,-2 10 0,0 0 0,1 1 0,2-1 0,0 1 0,5 41 0,-4-65 0,1 1 0,-1-1 0,0 0 0,1 1 0,0-1 0,-1 0 0,1 1 0,0-1 0,0 0 0,-1 0 0,1 1 0,0-1 0,0 0 0,0 0 0,0 0 0,1 0 0,-1 0 0,0-1 0,0 1 0,1 0 0,-1 0 0,0-1 0,1 1 0,-1-1 0,0 1 0,1-1 0,-1 0 0,1 1 0,-1-1 0,1 0 0,-1 0 0,1 0 0,-1 0 0,1 0 0,-1-1 0,0 1 0,1 0 0,2-2 0,1 1 0,0 0 0,0-1 0,0 0 0,0 0 0,-1-1 0,1 1 0,-1-1 0,1 0 0,6-6 0,-1-3 0,0 1 0,-1-1 0,-1-1 0,0 1 0,0-1 0,-1-1 0,-1 1 0,-1-1 0,1 0 0,-2-1 0,0 1 0,-1-1 0,-1 0 0,0 0 0,-1 0 0,-1-25 0,-2 34 0,-4 13 0,-3 13 0,3 3 0,1 0 0,1 0 0,1 0 0,1 1 0,3 46 0,-1-69-85,0 1 0,0 0 0,0-1 0,0 1 0,0 0 0,0 0 0,0-1 0,1 1 0,-1 0 0,1-1 0,-1 1 0,1-1 0,0 1 0,-1 0 0,1-1 0,0 0 1,0 1-1,0-1 0,0 1 0,0-1 0,1 0 0,-1 0 0,0 0 0,1 0 0,-1 0 0,0 0 0,1 0 0,-1 0 0,1 0 0,0-1 0,-1 1 0,1-1 0,-1 1 0,1-1 0,0 1 0,-1-1 0,1 0 0,0 0 0,0 0 0,-1 0 0,1 0 0,0 0 0,-1-1 0,4 0 0,1 0-369,0-1 0,-1-1 0,1 1 0,0-1 0,-1 0 0,0 0 0,0 0 0,0-1 0,0 1-1,0-1 1,5-7 0,0 0-425,-2-1-1,1 0 0,-2-1 1,1 0-1,-2 0 1,0 0-1,0-1 0,-2 0 1,6-21-1,-3-8-1219,4-80 0,-5 40 3703,6 1 3482,-15 104 965,2 4-4107,-4 36-960,-4-22-464,-2 6 457,2-1 1,3 1 0,-3 82 0,10-121-934,-1-1 0,1 0 0,0 0 1,1 0-1,-1 1 0,1-1 0,3 6 0,-4-10-45,-1-1-1,1 0 0,0 1 1,-1-1-1,1 0 0,0 0 1,0 1-1,0-1 0,0 0 1,0 0-1,0 0 0,0 0 1,0 0-1,0 0 0,1-1 1,-1 1-1,0 0 0,1-1 1,-1 1-1,0 0 0,1-1 1,-1 0-1,1 1 0,-1-1 1,1 0-1,-1 0 0,1 0 1,-1 0-1,1 0 0,-1 0 1,1 0-1,-1 0 0,0-1 1,1 1-1,2-1 0,-1-1-48,-1 0-1,1 0 0,0 0 0,-1-1 1,0 1-1,1-1 0,-1 1 1,0-1-1,0 0 0,-1 1 1,1-1-1,0 0 0,-1 0 1,0 0-1,0-1 0,0 1 1,0 0-1,0 0 0,0-5 0,7-67-1100,-8 73 1106,-1-71-4476,2 80 4610,0-1 1,0 1 0,0 0 0,1 0 0,0 0-1,0-1 1,1 1 0,0-1 0,0 0 0,0 0-1,1 0 1,0 0 0,0 0 0,0-1 0,1 0 0,0 0-1,0 0 1,0 0 0,1-1 0,-1 0 0,1 0-1,0 0 1,0-1 0,1 0 0,-1 0 0,1-1-1,-1 0 1,1 0 0,0 0 0,0-1 0,12 1 0,-12 0 38,-1-2 1,1 1 0,-1-1 0,1 0 0,-1 0 0,1 0-1,0-1 1,-1 0 0,0-1 0,1 1 0,-1-1-1,0-1 1,0 1 0,0-1 0,0 0 0,0 0 0,-1-1-1,1 1 1,-1-1 0,0-1 0,0 1 0,-1-1 0,1 1-1,-1-1 1,0-1 0,0 1 0,0-1 0,-1 1 0,0-1-1,0 0 1,-1 0 0,0 0 0,0 0 0,2-9 0,-3 11-72,-1 0 1,1 0 0,-1 0 0,0 0 0,0 0 0,0 0-1,-1 0 1,1 0 0,-1 0 0,0 0 0,0 1 0,0-1 0,-1 0-1,1 0 1,-1 1 0,0-1 0,0 1 0,0 0 0,-5-6-1,5 7-55,-1 0 0,1 1-1,0-1 1,0 1-1,-1 0 1,1-1 0,-1 1-1,1 0 1,-1 1-1,0-1 1,1 0 0,-1 1-1,0 0 1,1-1-1,-1 1 1,0 0 0,0 0-1,1 1 1,-1-1-1,0 0 1,1 1 0,-1 0-1,0-1 1,1 1-1,-1 0 1,1 1 0,0-1-1,-1 0 1,1 1-1,-4 2 1,0 1-2,-1 1-1,1-1 1,0 1 0,0 1 0,1-1-1,0 1 1,0 0 0,1 0 0,0 0-1,0 1 1,0 0 0,1 0 0,0 0-1,1 0 1,-2 10 0,2-14 1,1 1-1,0 0 1,0 0 0,1 0 0,-1-1-1,1 1 1,0 0 0,1 0-1,-1 0 1,1 0 0,0 0 0,0-1-1,0 1 1,1 0 0,0-1-1,0 1 1,0-1 0,0 0 0,1 0-1,-1 0 1,1 0 0,0 0-1,0 0 1,1-1 0,-1 1 0,1-1-1,5 4 1,0-3-371,0 0 0,0 0 0,0-1 0,1 0 0,-1-1 0,1 0 0,0 0 0,12 0 0,-11-1-636,0-1 1,1-1-1,-1 0 0,0 0 0,0-1 0,0 0 1,12-5-1,19-12-10424</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424"/>
    </inkml:context>
    <inkml:brush xml:id="br0">
      <inkml:brushProperty name="width" value="0.025" units="cm"/>
      <inkml:brushProperty name="height" value="0.025" units="cm"/>
    </inkml:brush>
  </inkml:definitions>
  <inkml:trace contextRef="#ctx0" brushRef="#br0">16 1 15054,'0'0'8296,"0"7"-5541,0 17-481,0 10-545,-4 7-607,-2 8-65,2 1-577,2-4-480,2-2 0,3-4 0,14-7 0,2-6 0,2-8-352,-3-7-2947,-3-11-4389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8.766"/>
    </inkml:context>
    <inkml:brush xml:id="br0">
      <inkml:brushProperty name="width" value="0.025" units="cm"/>
      <inkml:brushProperty name="height" value="0.025" units="cm"/>
    </inkml:brush>
  </inkml:definitions>
  <inkml:trace contextRef="#ctx0" brushRef="#br0">1 707 23350,'0'0'8520,"50"36"-10025,-34-36-4357,-3 0-7014</inkml:trace>
  <inkml:trace contextRef="#ctx0" brushRef="#br0" timeOffset="1">412 1 28091,'0'0'3875,"-9"80"-3522,6-37-161,3 2-192,0 3-321,0 0-1088,0 1-993,0-2-1250,0-2-1312,-7 0-2019</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156"/>
    </inkml:context>
    <inkml:brush xml:id="br0">
      <inkml:brushProperty name="width" value="0.025" units="cm"/>
      <inkml:brushProperty name="height" value="0.025" units="cm"/>
    </inkml:brush>
  </inkml:definitions>
  <inkml:trace contextRef="#ctx0" brushRef="#br0">0 1 14670,'0'0'14189,"2"49"-11947,-4-44-1313,2-1-833,12-19-17936</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512"/>
    </inkml:context>
    <inkml:brush xml:id="br0">
      <inkml:brushProperty name="width" value="0.025" units="cm"/>
      <inkml:brushProperty name="height" value="0.025" units="cm"/>
    </inkml:brush>
  </inkml:definitions>
  <inkml:trace contextRef="#ctx0" brushRef="#br0">1 0 18578,'0'0'12299,"6"72"-11722,-5-18-321,4 8-224,-1 3-32,5 5-1089,-3 0-2146,2-5-1890,-5-4-961,-3 0-5829</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39.903"/>
    </inkml:context>
    <inkml:brush xml:id="br0">
      <inkml:brushProperty name="width" value="0.025" units="cm"/>
      <inkml:brushProperty name="height" value="0.025" units="cm"/>
    </inkml:brush>
  </inkml:definitions>
  <inkml:trace contextRef="#ctx0" brushRef="#br0">9 0 23895,'0'0'5765,"-9"48"-4163,9-35-1026,9-5-480,0-5-480,1-3-2595,1-2-6054</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5:40.230"/>
    </inkml:context>
    <inkml:brush xml:id="br0">
      <inkml:brushProperty name="width" value="0.025" units="cm"/>
      <inkml:brushProperty name="height" value="0.025" units="cm"/>
    </inkml:brush>
  </inkml:definitions>
  <inkml:trace contextRef="#ctx0" brushRef="#br0">1 5 17969,'77'9'4132,"25"-7"-3780,19-2 449,22 0-256,8 0-770,0-2-223,-3 0-801,-6 2-2114,-7-1 2434,-13-1-3075,-8-6-7175</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59:59.882"/>
    </inkml:context>
    <inkml:brush xml:id="br0">
      <inkml:brushProperty name="width" value="0.025" units="cm"/>
      <inkml:brushProperty name="height" value="0.025" units="cm"/>
    </inkml:brush>
  </inkml:definitions>
  <inkml:trace contextRef="#ctx0" brushRef="#br0">0 129 9897,'0'0'7346,"10"1"-7431,25 1 177,0-2 1,-1-1 0,66-12 0,111-34 176,28-4-151,-165 41-102,1 4 1,1 3 0,-1 3 0,0 4 0,0 3-1,110 24 1,-105-12-237,19 4 186,168 20 0,-236-41-572,-1-1-1,1-1 1,-1-2-1,1 0 1,-1-3-1,0 0 1,0-2-1,-1-1 1,57-24-1,5-17-4731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8.651"/>
    </inkml:context>
    <inkml:brush xml:id="br0">
      <inkml:brushProperty name="width" value="0.025" units="cm"/>
      <inkml:brushProperty name="height" value="0.025" units="cm"/>
    </inkml:brush>
  </inkml:definitions>
  <inkml:trace contextRef="#ctx0" brushRef="#br0">0 497 17969,'0'0'1057,"44"-54"-769,2 13 1410,10-11 64,7-9-417,9-1-833,1-2-416,-5 6-512,-13 4-2723,-14 4-8072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0:00.582"/>
    </inkml:context>
    <inkml:brush xml:id="br0">
      <inkml:brushProperty name="width" value="0.025" units="cm"/>
      <inkml:brushProperty name="height" value="0.025" units="cm"/>
    </inkml:brush>
  </inkml:definitions>
  <inkml:trace contextRef="#ctx0" brushRef="#br0">1 194 15054,'0'0'619,"9"3"-672,57 9 218,-1-2 0,2-3 0,106-4 0,-94-1-115,1085-39 281,-1095 29-216,975-84 1881,-715 78-1584,389 32 1,-610-8-427,-7 0-63,0-3 0,198-15 0,-260 2-869,0-3 0,-1-1 0,-1-2 0,40-18 0,31-20-4643</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02.830"/>
    </inkml:context>
    <inkml:brush xml:id="br0">
      <inkml:brushProperty name="width" value="0.025" units="cm"/>
      <inkml:brushProperty name="height" value="0.025" units="cm"/>
    </inkml:brush>
  </inkml:definitions>
  <inkml:trace contextRef="#ctx0" brushRef="#br0">90 141 4388,'-9'0'1324,"8"0"-1011,-43-2 3057,43 2-3187,-1 0-1,1 0 1,-1 0-1,1 0 1,-1-1 0,1 1-1,-1 0 1,1-1-1,-1 1 1,1-1-1,-1 0 1,1 1-1,0-1 1,-1 0-1,1 0 1,0 0 0,0 0-1,0 0 1,0 0-1,0 0 1,0 0-1,0-1 1,0 1-1,0 0 1,0-1-1,1 1 1,-1 0 0,1-1-1,-1 1 1,0-3-1,1 3-126,1 1 0,-1-1 1,0 1-1,0-1 0,0 0 0,1 1 0,-1-1 0,0 1 0,1-1 0,-1 0 1,1 1-1,-1-1 0,1 1 0,-1 0 0,1-1 0,-1 1 0,1-1 0,-1 1 1,1 0-1,-1-1 0,1 1 0,0 0 0,-1 0 0,1-1 0,0 1 0,-1 0 1,1 0-1,0 0 0,1 0 0,26-3 269,-20 3-150,143-1 537,246 28 0,-128-4-668,466-6 254,-84-4 781,-154 22-268,-571-38 34,-200-15-531,-896-58-368,649 79 60,791-23-223,-46 2 231,1509 38 34,-677 46 53,-789-57-58,-518-30-166,-78-5-74,-932 19 224,585 51 150,6 33-224,660-75 45,-8 0 8,-66 9-410,75-9 101,53-6 48,1093-74-444,-535 68 697,326-14 33,-7-66 105,-891 85-124,-15 4-8,0-1 0,0-1-1,-1 0 1,1-1-1,-1-1 1,22-10 0,-36 15-6,0 0 1,0 0 0,0-1-1,0 1 1,0 0 0,0 0-1,0-1 1,0 1 0,0 0-1,0 0 1,0 0 0,0-1-1,-1 1 1,1 0 0,0 0-1,0-1 1,0 1 0,0 0-1,0 0 1,0 0 0,-1-1 0,1 1-1,0 0 1,0 0 0,0 0-1,-1 0 1,1-1 0,0 1-1,0 0 1,0 0 0,-1 0-1,1 0 1,0 0 0,0 0-1,-1 0 1,1 0 0,0 0-1,0 0 1,-1 0 0,1 0-1,0 0 1,0 0 0,-1 0-1,1 0 1,0 0 0,0 0-1,0 0 1,-1 0 0,1 0 0,0 0-1,0 0 1,-1 0-1,-21-3-77,-401 0 129,221 5-313,-856 43-3525,621-19-181,184-15-1177</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1.047"/>
    </inkml:context>
    <inkml:brush xml:id="br0">
      <inkml:brushProperty name="width" value="0.025" units="cm"/>
      <inkml:brushProperty name="height" value="0.025" units="cm"/>
    </inkml:brush>
  </inkml:definitions>
  <inkml:trace contextRef="#ctx0" brushRef="#br0">1 0 12107,'0'0'16635,"5"12"-15909,1 1-534,-1 1-1,-1 0 1,0 0-1,-1 0 1,0 0 0,-1 0-1,-1 1 1,0-1 0,-2 16-1,-7 54 583,-1 33-261,9-116-512,0 0 1,0-1-1,0 1 0,0 0 0,0 0 1,0-1-1,0 1 0,0 0 1,0 0-1,0-1 0,1 1 1,-1 0-1,0-1 0,0 1 1,1 0-1,-1-1 0,1 1 1,-1 0-1,0-1 0,1 1 1,-1-1-1,1 1 0,0-1 0,-1 1 1,1-1-1,-1 1 0,1-1 1,0 1-1,-1-1 0,1 0 1,1 1-1,0-1 1,0 0 1,0 0-1,0 0 1,1 0-1,-1 0 1,0-1-1,0 1 1,0 0-1,0-1 1,0 0-1,3-1 1,47-28 21,-16-2-24,-2-2 0,48-59 0,-25 27 0,-55 64 0,-1-1 0,1 1 0,0 0 0,0-1 0,0 1 0,1 0 0,-1 0 0,0 0 0,1 0 0,0 1 0,-1-1 0,1 0 0,0 1 0,0 0 0,-1 0 0,1 0 0,6-1 0,-9 2 0,1 1 0,0 0 0,0-1 0,-1 1 0,1 0 0,-1-1 0,1 1 0,-1 0 0,1 0 0,-1-1 0,1 1 0,-1 0 0,1 0 0,-1 0 0,0 0 0,0 0 0,1 0 0,-1-1 0,0 1 0,0 0 0,0 0 0,0 0 0,0 0 0,0 0 0,0 1 0,-1 37 0,1-29 0,-8 46 0,6-48 0,0 1 0,1-1 0,0 1 0,0-1 0,0 1 0,1-1 0,1 1 0,2 15 0,-2-23-28,0 0 0,0 0 0,0 0 0,0 0 0,1 0 0,-1 0 0,0-1 0,0 1 0,1 0 0,-1-1 0,1 1 0,-1-1 0,0 0 0,1 1 0,-1-1 0,1 0 0,-1 0 0,1 0-1,-1 0 1,1 0 0,-1 0 0,2 0 0,37-5-2642,-12-9-2530,-1-5-2012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1.745"/>
    </inkml:context>
    <inkml:brush xml:id="br0">
      <inkml:brushProperty name="width" value="0.025" units="cm"/>
      <inkml:brushProperty name="height" value="0.025" units="cm"/>
    </inkml:brush>
  </inkml:definitions>
  <inkml:trace contextRef="#ctx0" brushRef="#br0">114 0 12268,'0'0'13682,"-10"5"-12860,3-1-756,-1 0 1,1 1-1,1 0 0,-1 0 1,1 0-1,0 1 0,0 0 0,1 0 1,-1 0-1,1 1 0,1 0 1,-1 0-1,1 0 0,1 0 1,-1 1-1,1-1 0,0 1 1,-2 13-1,4-18-47,0 1 1,0-1-1,1 1 0,0-1 1,-1 1-1,1-1 0,0 1 1,1-1-1,-1 1 0,1-1 1,-1 1-1,1-1 0,0 1 1,0-1-1,1 0 0,-1 0 1,1 0-1,0 0 0,1 3 1,0-4 15,-1 0 1,0-1-1,1 1 1,-1-1-1,1 1 1,-1-1 0,1 0-1,-1 0 1,1 0-1,0-1 1,0 1-1,-1-1 1,1 1 0,0-1-1,0 0 1,0 0-1,0 0 1,-1-1-1,1 1 1,0-1-1,0 1 1,-1-1 0,1 0-1,3-1 1,2-2 59,-1 1 1,-1-1 0,1 1-1,0-2 1,-1 1-1,0-1 1,0 0 0,0 0-1,-1-1 1,0 0-1,0 0 1,0 0-1,7-14 1,-6 11 98,-1 0-1,-1 0 0,1-1 1,-1 0-1,-1 0 1,0 0-1,-1 0 0,0-1 1,2-18-1,-7 24-78,-4 12-60,-3 11-38,8-15-17,1 0 0,-1 0 0,1 1 0,0-1 0,0 0 0,0 1 0,0-1 0,0 1 0,1-1 0,0 1 0,0 4 0,0-7 0,1 0 0,-1 0 0,1 1 0,0-1 0,-1 0 0,1 0 0,0 0 0,0 0 0,0 0 0,0 0 0,0-1 0,0 1 0,0 0 0,0 0 0,0-1 0,0 1 0,0 0 0,0-1 0,0 0 0,1 1 0,-1-1 0,0 1 0,0-1 0,1 0 0,-1 0 0,0 0 0,1 0 0,-1 0 0,0 0 0,0 0 0,1 0 0,1-1 0,13-1 0,1 0 0,0-1 0,-1-1 0,0 0 0,21-9 0,-20 6 0,0 1 0,0 1 0,1 1 0,29-3 0,-45 6 0,1 1 0,0 0 0,-1-1 0,1 1 0,0 1 0,-1-1 0,1 0 0,0 1 0,-1-1 0,1 1 0,-1 0 0,1 0 0,-1 0 0,1 0 0,-1 0 0,0 0 0,1 1 0,1 1 0,-2 0 0,0 0 0,0 1 0,0-1 0,-1 0 0,0 1 0,1-1 0,-1 1 0,-1-1 0,1 1 0,0-1 0,-1 1 0,0 5 0,0-7 0,1 0 0,-1 0 0,0 0 0,1 0 0,-1-1 0,1 1 0,-1 0 0,1 0 0,0-1 0,0 1 0,0 0 0,0-1 0,0 1 0,0-1 0,0 1 0,1-1 0,-1 1 0,1-1 0,-1 0 0,1 0 0,-1 0 0,1 0 0,-1 0 0,1 0 0,0 0 0,0-1 0,-1 1 0,1 0 0,0-1 0,0 0 0,0 1 0,0-1 0,0 0 0,0 0 0,-1 0 0,1 0 0,0 0 0,0 0 0,0-1 0,0 1 0,2-2 0,12-1 0,-1-1 0,1-1 0,27-13 0,-30 13 0,8-4 0,-11 3 0,1 1 0,0 1 0,0 0 0,0 1 0,1 0 0,21-3 0,-32 6 0,0 0 0,-1 1 0,1-1 0,0 0 0,-1 0 0,1 0 0,0 1 0,-1-1 0,1 0 0,-1 1 0,1-1 0,0 1 0,-1-1 0,1 0 0,-1 1 0,1-1 0,-1 1 0,1 0 0,-1-1 0,0 1 0,1-1 0,-1 1 0,0 0 0,1-1 0,-1 1 0,0-1 0,0 1 0,1 0 0,-1 0 0,0-1 0,0 1 0,0 0 0,0-1 0,0 1 0,0 0 0,0-1 0,0 1 0,0 0 0,-1 0 0,1-1 0,0 1 0,-1 1 0,1-1 0,0-1 0,-1 1 0,1 0 0,0 0 0,0 0 0,0 0 0,0 0 0,0 0 0,0 0 0,0 0 0,0 0 0,0 0 0,1 0 0,-1 0 0,0 0 0,0 0 0,1 0 0,-1 0 0,1 0 0,-1-1 0,1 1 0,-1 0 0,1 0 0,-1 0 0,1-1 0,0 1 0,0 0 0,-1-1 0,1 1 0,0 0 0,0-1 0,0 1 0,-1-1 0,1 0 0,0 1 0,0-1 0,0 0 0,0 1 0,0-1 0,0 0 0,2 0 0,17 0 0,-1 0 0,1-2 0,20-4 0,44-3 0,-83 9-38,0 0 0,-1 1 0,1-1 0,-1 0 1,1 1-1,0-1 0,-1 0 0,1 1 0,-1-1 0,1 1 0,-1-1 0,0 1 1,1-1-1,-1 1 0,1-1 0,-1 1 0,0-1 0,1 1 0,-1 0 0,0-1 1,0 1-1,0-1 0,1 1 0,-1 0 0,0-1 0,0 1 0,0 0 0,0-1 1,0 1-1,0 0 0,0-1 0,0 1 0,-1 0 0,1-1 0,0 1 0,-1 1 1,4 15-3149,-3-16 3002,1-1-1,0 0 0,-1 1 0,1-1 0,-1 0 0,1 1 0,0-1 0,-1 0 0,1 0 0,0 0 0,-1 0 0,1 0 0,0 1 1,0-1-1,-1 0 0,1-1 0,0 1 0,-1 0 0,1 0 0,0 0 0,-1 0 0,1 0 0,0-1 0,-1 1 0,1 0 1,-1-1-1,1 1 0,0 0 0,-1-1 0,1 0 0,19-14-17138</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2.508"/>
    </inkml:context>
    <inkml:brush xml:id="br0">
      <inkml:brushProperty name="width" value="0.025" units="cm"/>
      <inkml:brushProperty name="height" value="0.025" units="cm"/>
    </inkml:brush>
  </inkml:definitions>
  <inkml:trace contextRef="#ctx0" brushRef="#br0">145 292 7399,'0'0'7388,"6"-11"-2903,12-35-589,-15 37-2595,-1 1 0,0-1 0,-1 0 0,0 0-1,0-13 1,-1 20-1265,0 1-1,-1 0 0,1 0 0,0 0 0,-1 0 0,1 0 1,-1 0-1,0 0 0,1 0 0,-1 0 0,0 0 1,1 0-1,-1 1 0,0-1 0,0 0 0,0 0 1,0 1-1,0-1 0,0 0 0,0 1 0,0-1 0,0 1 1,0-1-1,0 1 0,0 0 0,0-1 0,0 1 1,0 0-1,-1 0 0,1 0 0,0 0 0,0 0 1,0 0-1,0 0 0,0 0 0,-1 0 0,0 1 1,-3-1 21,0 1 0,0 0 0,1 0 0,-1 0 0,0 0 0,0 1 0,-8 4 0,5 0-57,0-1 0,1 2 0,0-1 0,0 1 0,0 0 0,1 0 0,0 1 0,0 0 0,1 0 0,0 0 0,0 1 0,1 0 0,0 0 0,1 0 0,0 0 0,0 0 0,-1 11 0,5-19 0,-1 0 0,1 0 0,-1 0 0,1 0 0,0-1 0,-1 1 0,1 0 0,0 0 0,0-1 0,-1 1 0,1-1 0,0 1 0,0-1 0,0 1 0,0-1 0,0 1 0,0-1 0,0 0 0,0 0 0,0 1 0,0-1 0,0 0 0,0 0 0,0 0 0,0 0 0,0 0 0,0 0 0,0 0 0,0 0 0,1-1 0,35-3 0,-20-1 0,-1 0 0,1-2 0,-1 0 0,0-1 0,-1-1 0,0 0 0,0-1 0,-1-1 0,-1 0 0,0-1 0,0 0 0,-1-1 0,0 0 0,-1-1 0,-1 0 0,9-18 0,-27 49 0,-2 1 0,0 0 0,1 1 0,1 0 0,1 1 0,1 0 0,0 0 0,2 1 0,-3 26 0,7-46 0,0 0 0,1 1 0,-1-1 0,0 0 0,1 1 0,-1-1 0,1 0 0,0 0 0,-1 0 0,1 1 0,0-1 0,0 0 0,-1 0 0,1 0 0,0 0 0,0 0 0,0 0 0,0-1 0,1 1 0,-1 0 0,0 0 0,0-1 0,0 1 0,1-1 0,-1 1 0,0-1 0,0 0 0,1 1 0,-1-1 0,0 0 0,1 0 0,-1 0 0,1 0 0,-1 0 0,0 0 0,1 0 0,-1 0 0,0-1 0,1 1 0,1-1 0,4 0 0,-1 0 0,1-1 0,-1 0 0,0 0 0,0 0 0,0 0 0,9-6 0,-5 1-533,-1-1 0,0 0 1,-1 0-1,0-1 0,-1 0 0,1 0 0,-2-1 1,1 0-1,-1 0 0,8-21 0,-1-4-2800,-1-1-1,6-39 0,-13 56 2327,10-48-7972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3.477"/>
    </inkml:context>
    <inkml:brush xml:id="br0">
      <inkml:brushProperty name="width" value="0.025" units="cm"/>
      <inkml:brushProperty name="height" value="0.025" units="cm"/>
    </inkml:brush>
  </inkml:definitions>
  <inkml:trace contextRef="#ctx0" brushRef="#br0">124 1 5990,'0'0'16255,"-6"9"-13538,-7 12-1686,0 1 0,2 0 0,1 1 1,1 0-1,0 1 0,-9 48 0,-2 127-556,5-41-363,31-391-112,-16 234 0,0 1 0,0 0 0,0 0 0,0 0 0,1 0 0,-1 0 0,1 0 0,0-1 0,-1 1 0,1 0 0,0 0 0,0-1 0,0 1 0,0 0 0,0-1 0,0 1 0,1-1 0,-1 0 0,0 1 0,1-1 0,-1 0 0,1 0 0,0 0 0,-1 0 0,1 0 0,0 0 0,-1 0 0,1 0 0,0-1 0,0 1 0,0-1 0,0 0 0,0 1 0,0-1 0,-1 0 0,5 0 0,-2-1 0,1-1 0,0 1 0,-1-1 0,1 0 0,-1 0 0,1 0 0,-1-1 0,0 0 0,0 1 0,0-1 0,0-1 0,-1 1 0,5-6 0,43-52 0,-49 71 0,-4 7 0,-28 56 0,23-60 0,1 0 0,0 0 0,1 1 0,1 0 0,0 0 0,1 0 0,-3 27 0,6-40 0,0 0 0,0 0 0,0 0 0,1 0 0,-1 0 0,0 0 0,0 0 0,1 0 0,-1 0 0,1 0 0,-1 0 0,1 0 0,-1 0 0,1-1 0,-1 1 0,1 0 0,0 0 0,-1 0 0,1-1 0,0 1 0,0 0 0,0-1 0,0 1 0,-1-1 0,1 1 0,0-1 0,0 1 0,0-1 0,0 0 0,0 1 0,0-1 0,0 0 0,0 0 0,0 0 0,0 0 0,0 0 0,0 0 0,1 0 0,-1 0 0,0 0 0,0 0 0,0-1 0,0 1 0,1-1 0,3 0 0,-1 0 0,0 0 0,0-1 0,0 1 0,0-1 0,0 0 0,0 0 0,-1 0 0,7-6 0,2-5 0,-1-1 0,-1 0 0,-1-1 0,13-24 0,-14 22 0,1 1 0,1 0 0,21-26 0,-30 41 0,0 0 0,1-1 0,-1 1 0,0 0 0,1 0 0,-1 0 0,1 0 0,0 0 0,-1 0 0,1 0 0,0 0 0,-1 1 0,1-1 0,0 0 0,0 1 0,0 0 0,0-1 0,-1 1 0,1 0 0,0 0 0,0 0 0,2 1 0,0 0 0,-1 0 0,0 0 0,0 0 0,1 1 0,-1-1 0,0 1 0,0 0 0,0 0 0,-1 0 0,1 0 0,3 4 0,0 0 0,-1 0 0,0 0 0,0 1 0,0-1 0,-1 1 0,0 0 0,0 1 0,-1-1 0,4 14 0,-5-12 0,-1 0 0,0 0 0,0 0 0,-1 0 0,0 0 0,-1 0 0,0 0 0,0 0 0,-1 0 0,0 0 0,-1-1 0,1 1 0,-7 12 0,8-21 0,1 0 0,0 0 0,0 0 0,0 0 0,0 0 0,-1 1 0,1-1 0,0 0 0,0 0 0,0 0 0,0 0 0,0 0 0,0 1 0,0-1 0,0 0 0,0 0 0,-1 0 0,1 1 0,0-1 0,0 0 0,0 0 0,0 0 0,0 0 0,0 1 0,0-1 0,0 0 0,0 0 0,0 0 0,0 1 0,0-1 0,1 0 0,-1 0 0,0 0 0,0 0 0,0 1 0,0-1 0,0 0 0,0 0 0,0 0 0,0 0 0,1 1 0,-1-1 0,0 0 0,0 0 0,0 0 0,0 0 0,0 0 0,1 0 0,-1 0 0,0 1 0,0-1 0,14-5 0,12-11 0,-11 3 0,0-1 0,-1 0 0,-1-1 0,22-31 0,-30 37 0,0 0 0,-1 0 0,1 0 0,-2 0 0,1-1 0,-2 0 0,1 0 0,-1 1 0,-1-1 0,1 0 0,-1-17 0,-1 26 0,0 0 0,0 0 0,0 0 0,0 0 0,0 0 0,0 0 0,0 0 0,0 0 0,-1 0 0,1 0 0,0 0 0,-1 0 0,1 0 0,0 0 0,-1 0 0,1 0 0,-1 0 0,0 0 0,1 0 0,-1 1 0,0-1 0,1 0 0,-1 0 0,0 1 0,0-1 0,0 1 0,1-1 0,-1 0 0,0 1 0,0 0 0,0-1 0,0 1 0,0 0 0,0-1 0,0 1 0,0 0 0,0 0 0,0 0 0,0 0 0,0 0 0,0 0 0,0 0 0,0 0 0,0 0 0,0 0 0,0 1 0,0-1 0,0 0 0,0 1 0,0-1 0,-1 1 0,1-1 0,0 0 0,1 1 0,-1-1 0,0 0 0,0 1 0,0-1 0,1 0 0,-1 1 0,0-1 0,1 1 0,-1-1 0,0 1 0,1-1 0,-1 1 0,1 0 0,-1-1 0,1 1 0,-1 0 0,1-1 0,0 1 0,-1 0 0,1 0 0,0-1 0,-1 1 0,1 0 0,0 0 0,0 0 0,0 0 0,0-1 0,-1 1 0,1 0 0,1 0 0,-1 0 0,0-1 0,0 1 0,0 0 0,0 0 0,0 0 0,1 0 0,-1-1 0,0 1 0,1 0 0,-1-1 0,1 1 0,-1 0 0,1 0 0,-1-1 0,1 1 0,-1-1 0,1 1 0,-1-1 0,1 1 0,0-1 0,-1 1 0,2 0 0,4 1 13,-1 0 0,0 0 0,1 0-1,-1-1 1,1 0 0,0 0 0,-1 0 0,1-1 0,0 0-1,-1 0 1,1 0 0,0-1 0,-1 0 0,1 0 0,8-3 0,-11 3-50,1 1 0,-1-1 0,0 0 1,0-1-1,0 1 0,0 0 1,0-1-1,0 0 0,-1 0 1,1 0-1,0 0 0,-1 0 0,1 0 1,-1-1-1,0 1 0,0-1 1,0 1-1,0-1 0,0 0 1,-1 0-1,1 0 0,-1 0 0,0 0 1,0 0-1,0 0 0,0-1 1,0-5-1,-1 7-602,0 0 0,0 1 1,0-1-1,-1 0 0,1 0 0,-1 0 1,1 1-1,-1-1 0,0 0 1,1 1-1,-1-1 0,0 0 0,0 1 1,0-1-1,-1 1 0,1-1 0,0 1 1,0 0-1,-3-2 0,-17-16-12573</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33.822"/>
    </inkml:context>
    <inkml:brush xml:id="br0">
      <inkml:brushProperty name="width" value="0.025" units="cm"/>
      <inkml:brushProperty name="height" value="0.025" units="cm"/>
    </inkml:brush>
  </inkml:definitions>
  <inkml:trace contextRef="#ctx0" brushRef="#br0">52 38 15951,'-13'-7'8488,"0"-1"-3235,2 0-2178,4 3-3075,3-1 0,1 2 0,7 4 0,9 0-737,0 0-6790,5 0-12652</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48.601"/>
    </inkml:context>
    <inkml:brush xml:id="br0">
      <inkml:brushProperty name="width" value="0.025" units="cm"/>
      <inkml:brushProperty name="height" value="0.025" units="cm"/>
    </inkml:brush>
  </inkml:definitions>
  <inkml:trace contextRef="#ctx0" brushRef="#br0">1 111 7143,'0'0'11723,"8"1"-10965,44 2 205,-1-2 0,1-2 0,72-12 1,-29 3-632,135-6 134,157-17-2042,-379 32 1126,39-8-2540,-45 8 2582,-1 1 1,1-1 0,-1 0-1,1 0 1,-1 0 0,1 0-1,-1 0 1,0 0 0,0 0-1,0 0 1,1 0-1,-1 0 1,0-1 0,1-2-1,1-11-6558</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1:48.978"/>
    </inkml:context>
    <inkml:brush xml:id="br0">
      <inkml:brushProperty name="width" value="0.025" units="cm"/>
      <inkml:brushProperty name="height" value="0.025" units="cm"/>
    </inkml:brush>
  </inkml:definitions>
  <inkml:trace contextRef="#ctx0" brushRef="#br0">420 44 14894,'0'0'2877,"13"-7"-2471,-7 4-328,1-2 163,1 1-1,0 0 0,1 0 1,-1 1-1,0 0 1,1 0-1,0 1 0,0 0 1,-1 1-1,1-1 0,0 2 1,13 0-1,-22 0-223,1 0 0,0 0 0,-1 1-1,1-1 1,-1 0 0,1 1 0,-1-1 0,1 0-1,-1 1 1,1-1 0,-1 1 0,1-1-1,-1 0 1,0 1 0,1-1 0,-1 1 0,0 0-1,1-1 1,-1 1 0,0-1 0,0 1-1,1-1 1,-1 1 0,0 0 0,0-1 0,0 1-1,0-1 1,0 1 0,0 0 0,0-1 0,0 1-1,0 0 1,0-1 0,0 1 0,0-1-1,-1 1 1,1 0 0,0-1 0,0 1 0,-1-1-1,1 1 1,0-1 0,-1 1 0,1-1 0,0 1-1,-1-1 1,1 1 0,-1-1 0,0 1-1,-21 28 85,-19 7 128,-1-2 0,-2-2 0,-80 46 1,73-49 701,1 3 0,-87 73 0,131-99-810,-1 1-1,1 0 1,0 1-1,0-1 1,1 1-1,-8 13 1,13-19-118,-1-1-1,0 1 1,0 0 0,1-1-1,-1 1 1,0 0 0,1 0-1,0-1 1,-1 1-1,1 0 1,0 0 0,0 0-1,0-1 1,0 1 0,1 0-1,-1 0 1,0 0 0,1-1-1,-1 1 1,1 0 0,0 0-1,-1-1 1,1 1 0,0 0-1,0-1 1,0 1 0,0-1-1,0 0 1,0 1 0,1-1-1,-1 0 1,0 1 0,1-1-1,-1 0 1,1 0 0,-1 0-1,1 0 1,0-1 0,2 2-1,19 5 30,1-1 0,-1-1 0,1-2 0,0 0 0,1-1 0,-1-1-1,31-4 1,-7 2-47,110 2-643,54 0-2214,-73-3-3650,-60-1-4176</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1.880"/>
    </inkml:context>
    <inkml:brush xml:id="br0">
      <inkml:brushProperty name="width" value="0.025" units="cm"/>
      <inkml:brushProperty name="height" value="0.025" units="cm"/>
    </inkml:brush>
  </inkml:definitions>
  <inkml:trace contextRef="#ctx0" brushRef="#br0">67 113 8488,'0'0'16768,"-7"10"-16608,-1 4-94,0 1 1,0 0-1,2 0 0,-1 0 0,2 1 1,0 0-1,1 0 0,1 0 1,1 0-1,0 1 0,0 28 0,2-43-39,0 0-1,1 0 0,-1 0 0,0 0 0,1 0 0,0 0 0,-1 0 0,1 0 0,0 0 0,0 0 0,0-1 1,0 1-1,0 0 0,0-1 0,0 1 0,1-1 0,-1 1 0,1-1 0,-1 1 0,1-1 0,-1 0 1,1 0-1,0 0 0,0 0 0,0 0 0,-1 0 0,1 0 0,0-1 0,0 1 0,0-1 0,0 1 0,0-1 1,0 0-1,0 0 0,0 0 0,0 0 0,0 0 0,0 0 0,4-1 0,3-1 99,0 0-1,0 0 0,0 0 1,0-1-1,-1-1 1,1 1-1,13-10 1,2-2 77,0-2 0,-2-1 1,0-1-1,-1-1 1,-1-1-1,-1 0 0,-1-2 1,0 0-1,-2-1 0,15-28 1,-39 75-81,2 1 0,1 1 0,0-1 0,2 1 0,1-1 0,1 30 0,1-50-96,0-1 0,1 1 0,-1 0 0,1 0 0,0 0 0,-1 0 0,2 0 0,-1-1 0,0 1 0,1 0 0,0-1 0,0 0 0,0 1 0,0-1 0,0 0 0,1 0 0,-1 0 0,1 0 0,0 0 0,0-1 0,0 1 0,0-1 0,0 0 0,1 0 0,-1 0 0,0 0 0,1 0 0,7 1 0,-6-2 6,1 0 1,-1 0-1,1 0 1,-1-1-1,1 0 1,-1 0-1,1-1 1,-1 0-1,0 0 1,1 0-1,-1 0 1,0-1-1,0 0 1,1 0-1,-1 0 1,-1-1-1,1 1 1,0-1-1,-1 0 1,7-6-1,1-3-32,-1 0 0,0-1 0,-1 0 0,0-1 0,-1 0 0,-1 0 0,0-1 0,-1 0 0,9-28 0,-8 17 0,-1 0 0,-1 0 0,-2-1 0,0 0 0,-1-35 0,-10 78-4141,-7 16-8283,11-19-1152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9.212"/>
    </inkml:context>
    <inkml:brush xml:id="br0">
      <inkml:brushProperty name="width" value="0.025" units="cm"/>
      <inkml:brushProperty name="height" value="0.025" units="cm"/>
    </inkml:brush>
  </inkml:definitions>
  <inkml:trace contextRef="#ctx0" brushRef="#br0">1 2935 8008,'0'0'9667,"9"-3"-9560,48-21 583,-1-3 1,-1-2-1,64-45 0,-43 26-381,755-493-804,-242 151 29,1888-1083 5180,-2368 1414-4500,-27 15-436,101-70 0,-177 109-62,-1 1 0,1 0 0,-1-1 1,0 0-1,0-1 0,6-8 0,-9 10-329,0 1 0,0 0-1,-1-1 1,0 1 0,1-1 0,-1 0 0,0 1-1,0-7 1,0-18-8345</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2.598"/>
    </inkml:context>
    <inkml:brush xml:id="br0">
      <inkml:brushProperty name="width" value="0.025" units="cm"/>
      <inkml:brushProperty name="height" value="0.025" units="cm"/>
    </inkml:brush>
  </inkml:definitions>
  <inkml:trace contextRef="#ctx0" brushRef="#br0">1 373 7207,'0'0'14216,"9"4"-11467,-4-2-2507,0 0 0,1 0 0,-1-1 0,1 0 0,-1 0 0,1-1 0,-1 1 0,1-1 0,0 0 0,-1-1-1,1 1 1,0-1 0,-1 0 0,0-1 0,1 1 0,-1-1 0,0 0 0,1-1 0,-1 1 0,0-1 0,-1 0 0,1 0 0,0 0 0,5-7 0,41-40 720,-49 48-896,0 0 0,0 0 0,0 0 0,-1-1 0,1 1 0,-1 0 0,1-1 0,-1 1 1,0-1-1,0 0 0,0 1 0,0-1 0,-1 0 0,1 0 0,-1 1 0,0-1 0,1 0 0,-1 0 1,-1 0-1,1 0 0,0 1 0,-2-6 0,2 8-63,-1-1 1,0 0-1,0 0 0,-1 1 1,1-1-1,0 1 0,0-1 1,0 1-1,0 0 0,0-1 1,0 1-1,-1 0 0,1 0 1,0 0-1,0 0 0,0 0 1,-1 0-1,1 0 0,0 0 1,0 0-1,0 0 0,-1 1 1,0 0-1,-28 8-19,25-6 16,0 1 0,0-1 0,0 1 0,1 1 0,0-1 0,-5 6 0,8-8 0,0-1 0,0 0 0,0 0 0,0 1 0,0-1 0,0 0 0,0 1 0,0-1 0,0 1 0,1-1 0,-1 1 0,1 0 0,-1-1 0,1 1 0,0 0 0,-1-1 0,1 1 0,0 0 0,0-1 0,0 1 0,0 0 0,1-1 0,-1 1 0,0 0 0,1-1 0,-1 1 0,2 2 0,2-3-12,-1 1 0,1-1 0,0 0 0,0 1 0,0-2 0,0 1 0,0 0 1,0-1-1,0 0 0,0 0 0,0 0 0,0 0 0,5-2 0,6 2-157,14 0-341,-1 0-2330,-1 0 0,43-7 1,-59 5 2174,-1-1 0,0 0 1,0 0-1,0-1 0,0-1 0,-1 0 1,1 0-1,-1 0 0,0-1 1,8-8-1,-4 3 544,-1-1 1,0 0-1,-1 0 1,0-1-1,-1-1 1,-1 0-1,0 0 1,13-29-1,-5-15 2897,-10-3 3978,-18 120-4616,0-1-1575,11-26-237,2 0 0,1 0-1,2-1 1,1 0 0,1 0-1,15 37 1,-13-42-303,-3-6 268,-15-38-23,-3-4-257,-1 0-1,0 1 1,-2 1 0,-30-33 0,-19-26 1985,64 78-1987,0 1 1,0-1-1,0 1 1,0 0-1,0-1 1,0 1-1,0-1 1,1 1-1,-1 0 1,0-1 0,0 1-1,0-1 1,1 1-1,-1 0 1,0-1-1,0 1 1,1 0-1,-1-1 1,0 1-1,1 0 1,-1 0-1,0-1 1,1 1-1,-1 0 1,0 0-1,1 0 1,-1-1 0,1 1-1,-1 0 1,1 0-1,-1 0 1,0 0-1,1 0 1,-1 0-1,1 0 1,-1 0-1,1 0 1,-1 0-1,0 0 1,1 0-1,-1 0 1,1 0-1,-1 1 1,32-4 176,-25 3-172,58-2-754,18-1-2773,-71 1 2037,0 1 0,0-2 0,0 0 0,20-7 1,6-9-16361</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3.375"/>
    </inkml:context>
    <inkml:brush xml:id="br0">
      <inkml:brushProperty name="width" value="0.025" units="cm"/>
      <inkml:brushProperty name="height" value="0.025" units="cm"/>
    </inkml:brush>
  </inkml:definitions>
  <inkml:trace contextRef="#ctx0" brushRef="#br0">31 186 12524,'-4'-20'6916,"-5"17"-1473,7 4-5274,1 0-1,0 0 1,0 1 0,-1-1 0,1 1-1,0-1 1,0 0 0,0 1-1,1 0 1,-1-1 0,0 1 0,0-1-1,1 1 1,-1 0 0,1 0-1,0-1 1,-1 4 0,1-2-119,-1 0 1,1-1-1,-1 1 1,1-1-1,0 1 0,0 0 1,0-1-1,1 1 1,-1-1-1,1 1 1,-1-1-1,1 1 1,0-1-1,0 1 0,0-1 1,0 0-1,0 1 1,1-1-1,-1 0 1,1 0-1,-1 0 1,1 0-1,2 2 0,-1-2 32,0-1-1,0 0 0,0 0 0,0 0 0,0 0 1,0-1-1,0 1 0,0-1 0,0 1 0,1-1 1,-1 0-1,0 0 0,0-1 0,0 1 0,0-1 1,0 1-1,0-1 0,0 0 0,5-2 0,2-2 79,0 0 0,0-1 0,0 0 0,-1 0 0,9-9 0,-13 10-150,1 0 0,0 1 1,0-1-1,0 1 1,0 0-1,1 1 1,-1-1-1,1 1 0,0 1 1,0-1-1,0 1 1,1 0-1,10-1 0,-17 4-17,-1-1 0,1 1 0,0 0 0,0-1 0,0 1 0,-1 0 0,1 0 0,0-1 0,-1 1 0,1 0 0,-1 0 0,1 0 0,-1 0 0,1 0 0,-1 0 0,0 0 0,1 0 0,-1 0 0,0 0 0,0 0-1,0 0 1,0 0 0,0 0 0,0 0 0,0 0 0,0 2 0,0 38-63,-1-30 96,2 83 433,-1-93-454,0-1 0,0 0 0,0 1 0,0-1 1,0 0-1,0 1 0,0-1 0,0 0 0,0 1 0,0-1 1,0 0-1,1 1 0,-1-1 0,0 0 0,0 1 1,0-1-1,1 0 0,-1 0 0,0 1 0,0-1 0,1 0 1,-1 0-1,0 1 0,0-1 0,1 0 0,-1 0 1,0 0-1,1 0 0,-1 0 0,0 1 0,1-1 0,-1 0 1,0 0-1,1 0 0,-1 0 0,0 0 0,1 0 1,15-7 218,10-15 38,-17 8-259,0 0-1,-1-1 1,-1 0-1,0 0 1,-1 0-1,-1-1 1,0 0-1,-1 0 1,-1 0-1,3-30 1,12-52-245,-17 97 67,-1 0-1,1 0 0,-1 0 0,1 0 1,-1 0-1,1 0 0,0 0 0,-1 0 0,1 0 1,0 0-1,0 0 0,0 1 0,0-1 1,0 0-1,0 1 0,0-1 0,0 0 0,0 1 1,0-1-1,0 1 0,0 0 0,1-1 1,-1 1-1,0 0 0,2-1 0,35 1-7337,-23 1 3405,10-1-5175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4.307"/>
    </inkml:context>
    <inkml:brush xml:id="br0">
      <inkml:brushProperty name="width" value="0.025" units="cm"/>
      <inkml:brushProperty name="height" value="0.025" units="cm"/>
    </inkml:brush>
  </inkml:definitions>
  <inkml:trace contextRef="#ctx0" brushRef="#br0">59 94 16400,'0'0'4991,"-3"10"-3422,-11 41-318,-21 98 3232,33-134-4220,0 0 0,0 1 0,2-1 0,0 0-1,1 0 1,0 1 0,7 28 0,-6-40-253,-1 0-1,1-1 1,0 1 0,0 0-1,0-1 1,0 1 0,0-1-1,1 1 1,0-1 0,0 0-1,0 0 1,0-1-1,0 1 1,0-1 0,5 3-1,-7-4 5,1 0 0,-1 0 0,1-1-1,-1 1 1,1-1 0,0 1 0,-1-1 0,1 0-1,0 1 1,0-1 0,-1 0 0,1 0 0,0 0-1,-1-1 1,1 1 0,0 0 0,0-1-1,-1 1 1,1-1 0,-1 1 0,1-1 0,0 0-1,-1 1 1,1-1 0,-1 0 0,1 0 0,-1 0-1,0 0 1,0-1 0,1 1 0,-1 0-1,0 0 1,0-1 0,0 1 0,0-1 0,0 1-1,1-4 1,3-6 55,-1-1-1,1-1 0,-2 1 1,0-1-1,0 1 1,-1-1-1,-1 0 1,0 0-1,-1 0 0,-2-17 1,2 28-74,0 1 1,0 0-1,0 0 1,0 0 0,0 0-1,0 0 1,0-1-1,-1 1 1,1 0-1,-1 0 1,1 0-1,-1 0 1,1 0-1,-1 0 1,1 0-1,-1 0 1,0 0-1,1 1 1,-1-1 0,0 0-1,0 0 1,0 1-1,0-1 1,0 0-1,-1 0 1,1 1-3,0 0 0,0 0 1,0 0-1,1 0 0,-1 0 0,0 0 1,0 0-1,1 0 0,-1 0 1,0 1-1,0-1 0,1 0 0,-1 1 1,0-1-1,1 0 0,-1 1 1,0-1-1,1 1 0,-1-1 1,1 1-1,-1-1 0,0 1 0,1-1 1,0 1-1,-1 0 0,1-1 1,-1 1-1,1 0 0,0-1 0,-1 1 1,1 0-1,0 0 0,0-1 1,-1 1-1,1 1 0,-1 1 14,0-1-1,0 0 1,1 0 0,-1 1-1,1-1 1,-1 0-1,1 1 1,0-1 0,0 1-1,0-1 1,0 0 0,0 1-1,0-1 1,1 1-1,-1-1 1,1 0 0,0 1-1,-1-1 1,1 0-1,0 0 1,0 0 0,1 1-1,-1-1 1,0 0 0,1-1-1,-1 1 1,1 0-1,0 0 1,0-1 0,-1 1-1,1-1 1,0 1 0,0-1-1,0 0 1,5 2-1,-1-1 22,0 0 0,0-1 0,0 0 0,0 0 0,0 0 0,1-1 0,-1 0 0,0 0 0,0-1 0,1 0 0,-1 0 0,0 0 0,10-4 0,-9 2-16,1 0 0,-1-1 0,0 0 1,0 0-1,-1-1 0,1 0 0,-1 0 0,0-1 0,0 1 0,-1-1 1,0 0-1,0-1 0,0 1 0,-1-1 0,0 0 0,0-1 0,-1 1 0,1 0 1,-2-1-1,1 0 0,2-12 0,-14 28-12,-3 11 0,8-12 0,0 1 0,1-1 0,0 1 0,1 0 0,0 0 0,0 0 0,0 0 0,1 0 0,0 0 0,1 0 0,0 0 0,1 10 0,0-17 0,-1 0 0,1 0 0,0 0 0,0 0 0,0 0 0,0-1 0,0 1 0,0 0 0,0 0 0,0-1 0,0 1 0,0-1 0,0 1 0,0-1 0,0 1 0,0-1 0,1 1 0,-1-1 0,0 0 0,0 0 0,0 0 0,1 0 0,-1 0 0,0 0 0,0 0 0,1 0 0,-1 0 0,0-1 0,0 1 0,0 0 0,1-1 0,-1 1 0,0-1 0,0 1 0,0-1 0,2-1 0,40-24 0,-29 12 0,-2-1 0,1 0 0,-2-1 0,0 0 0,-1-1 0,9-21 0,-24 80 0,4-39 0,-3 7 0,0 1 0,1 0 0,1-1 0,-2 19 0,4-27 0,-1 0 0,1 0 0,0 0 0,0 0 0,1 0 0,-1 0 0,0 0 0,1 0 0,-1 0 0,1 0 0,0 0 0,-1 0 0,1-1 0,0 1 0,0 0 0,0 0 0,0-1 0,1 1 0,-1-1 0,0 1 0,1-1 0,-1 1 0,1-1 0,-1 0 0,1 0 0,0 0 0,0 0 0,-1 0 0,1 0 0,0 0 0,0 0 0,3 0 0,6 1 0,0 1 0,1-2 0,0 0 0,-1 0 0,1-1 0,0 0 0,-1-1 0,1 0 0,-1-1 0,1-1 0,-1 1 0,0-2 0,0 0 0,0 0 0,0-1 0,-1 0 0,0-1 0,0 0 0,0 0 0,-1-1 0,0-1 0,0 0 0,-1 0 0,0 0 0,8-12 0,3-5 0,-2 0 0,0-1 0,-2-1 0,-1 0 0,-1-1 0,-2 0 0,-1-1 0,10-45 0,-19 73 0,-1 0 0,0 0 0,1 0 0,-1-1 0,0 1 0,0 0 0,0 0 0,0 0 0,0-1 0,0 1 0,0 0 0,0 0 0,0 0 0,-1-1 0,1 1 0,0 0 0,-2-2 0,2 3 0,0 0 0,-1-1 0,1 1 0,-1 0 0,1 0 0,-1-1 0,1 1 0,-1 0 0,1 0 0,-1 0 0,1 0 0,-1-1 0,1 1 0,-1 0 0,0 0 0,1 0 0,-1 0 0,1 0 0,-1 0 0,1 1 0,-1-1 0,1 0 0,-1 0 0,1 0 0,-1 0 0,0 1 0,-3 1 0,1-1 0,-1 2 0,1-1 0,-1 0 0,1 1 0,0-1 0,0 1 0,-5 5 0,-1 4 0,1 1 0,0 0 0,1 1 0,1-1 0,0 1 0,0 0 0,2 1 0,0-1 0,0 1 0,1 0 0,1 0 0,1 0 0,0 0 0,1 0 0,0 0 0,1 0 0,1 1 0,1-2 0,0 1 0,6 19 0,-7-30-1,1 0-1,-1-1 1,1 1 0,-1-1-1,1 1 1,0-1-1,0 0 1,1 0 0,-1 0-1,0-1 1,1 1 0,0-1-1,0 0 1,-1 0 0,1 0-1,0 0 1,1-1-1,-1 0 1,0 0 0,0 0-1,1 0 1,-1-1 0,0 1-1,1-1 1,-1 0 0,0 0-1,1-1 1,-1 1-1,0-1 1,1 0 0,-1 0-1,0-1 1,0 1 0,0-1-1,0 0 1,0 0-1,0 0 1,-1 0 0,1-1-1,-1 0 1,1 0 0,3-4-1,1-8-1538,-8-1-3438,-3-5-3467</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4.632"/>
    </inkml:context>
    <inkml:brush xml:id="br0">
      <inkml:brushProperty name="width" value="0.025" units="cm"/>
      <inkml:brushProperty name="height" value="0.025" units="cm"/>
    </inkml:brush>
  </inkml:definitions>
  <inkml:trace contextRef="#ctx0" brushRef="#br0">0 51 20916,'0'0'11851,"23"-50"-39878</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150"/>
    </inkml:context>
    <inkml:brush xml:id="br0">
      <inkml:brushProperty name="width" value="0.025" units="cm"/>
      <inkml:brushProperty name="height" value="0.025" units="cm"/>
    </inkml:brush>
  </inkml:definitions>
  <inkml:trace contextRef="#ctx0" brushRef="#br0">66 0 13485,'0'0'13260,"-15"88"-12075,0-33-96,-1 6-448,4-2-545,4-9-64,8-10-160,0-12-737,13-12-864,5-14 223,-2-2-480,-4-18-1313,-9-11-1762,-3-10-7462</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524"/>
    </inkml:context>
    <inkml:brush xml:id="br0">
      <inkml:brushProperty name="width" value="0.025" units="cm"/>
      <inkml:brushProperty name="height" value="0.025" units="cm"/>
    </inkml:brush>
  </inkml:definitions>
  <inkml:trace contextRef="#ctx0" brushRef="#br0">0 37 17617,'0'0'4580,"53"22"-1377,-22-17-705,12-3-544,6-2-608,7-2-834,-1-8-352,0-3-96,-9 3-96,-10 1-897,-15 1-864,-18 4-1474,-6-1-1506,-25 0-4484</inkml:trace>
  <inkml:trace contextRef="#ctx0" brushRef="#br0" timeOffset="0.99">75 212 17553,'0'0'6502,"56"-15"-3491,-19-1-1090,7 2-896,1 4-736,0 2-193,-7 8-385,-7 0-1536,-8 3-1635,-14 5-2978</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5.882"/>
    </inkml:context>
    <inkml:brush xml:id="br0">
      <inkml:brushProperty name="width" value="0.025" units="cm"/>
      <inkml:brushProperty name="height" value="0.025" units="cm"/>
    </inkml:brush>
  </inkml:definitions>
  <inkml:trace contextRef="#ctx0" brushRef="#br0">0 82 18321,'0'0'8104,"86"15"-5926,-38-24-416,6-2-609,-1-2-641,1 1-448,-3 5-160,-7 0-1057,-8 2-1633,-3-7-3172,-5-8-6630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6.212"/>
    </inkml:context>
    <inkml:brush xml:id="br0">
      <inkml:brushProperty name="width" value="0.025" units="cm"/>
      <inkml:brushProperty name="height" value="0.025" units="cm"/>
    </inkml:brush>
  </inkml:definitions>
  <inkml:trace contextRef="#ctx0" brushRef="#br0">301 43 12620,'0'0'3417,"9"-8"-6,27-27-27,-48 50 3091,-8 11-4601,-33 40-1430,-7 1 68,7-10-741,-86 123-1,132-169-275,5-8-5145,2-8-856,0-4 3787,0-16-6308</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6.572"/>
    </inkml:context>
    <inkml:brush xml:id="br0">
      <inkml:brushProperty name="width" value="0.025" units="cm"/>
      <inkml:brushProperty name="height" value="0.025" units="cm"/>
    </inkml:brush>
  </inkml:definitions>
  <inkml:trace contextRef="#ctx0" brushRef="#br0">0 1 11755,'0'0'8072,"59"8"-5990,-25 7 64,3 3-513,2 2-319,-2-1-578,1 0-255,-2 3-225,-6-3-192,-1 4-160,-8-4-1826,-7-6-2562,-4-6-5349</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8.307"/>
    </inkml:context>
    <inkml:brush xml:id="br0">
      <inkml:brushProperty name="width" value="0.025" units="cm"/>
      <inkml:brushProperty name="height" value="0.025" units="cm"/>
    </inkml:brush>
  </inkml:definitions>
  <inkml:trace contextRef="#ctx0" brushRef="#br0">31 22 6566,'10'-21'9509,"-10"21"-9414,0 0 1,0 0-1,0 0 0,0 0 1,0 0-1,0 1 1,0-1-1,0 0 0,0 0 1,0 0-1,0 0 0,0 0 1,0 0-1,0 0 0,0 0 1,0 0-1,0 0 0,1 0 1,-1 0-1,0 0 0,0 1 1,0-1-1,0 0 1,0 0-1,0 0 0,0 0 1,0 0-1,0 0 0,0 0 1,0 0-1,1 0 0,-1 0 1,0 0-1,0 0 0,0 0 1,0 0-1,0 0 0,0 0 1,0 0-1,0 0 1,0 0-1,0 0 0,1 0 1,-1 0-1,0 0 0,0 0 1,0 0-1,0 0 0,0-1 1,0 1-1,0 0 0,0 0 1,0 0-1,0 0 1,0 0-1,0 0 0,0 0 1,1 0-1,-1 0 0,0 0 1,-2 38 4375,0-13-4665,-17 194 2299,6-105-1102,4 123-1,9-223-1000,1-1-1,1 0 0,0 1 1,7 24-1,-8-35-39,0-1 0,0 1 0,0 0 0,0 0 0,0-1 0,1 1 0,-1-1 0,1 1 0,0-1 0,-1 1 0,1-1 0,0 0 0,1 0 0,-1 0 0,0 0 0,0 0 0,1-1 0,-1 1 0,1-1 0,0 0 0,-1 1 0,1-1 0,0 0 0,0-1 0,-1 1 0,1 0 0,6 0 0,-8-2-48,0 1-1,0 0 0,0-1 0,0 1 1,0-1-1,0 1 0,0-1 1,0 1-1,0-1 0,0 0 1,0 1-1,0-1 0,-1 0 0,1 0 1,0 0-1,-1 0 0,1 0 1,0 0-1,-1 0 0,1 0 0,-1 0 1,1 0-1,-1 0 0,0 0 1,1 0-1,-1 0 0,0 0 0,0 0 1,0-1-1,0 1 0,0 0 1,0 0-1,0-2 0,-4-43-4241,-8 9-348,-6-1-2601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49.742"/>
    </inkml:context>
    <inkml:brush xml:id="br0">
      <inkml:brushProperty name="width" value="0.025" units="cm"/>
      <inkml:brushProperty name="height" value="0.025" units="cm"/>
    </inkml:brush>
  </inkml:definitions>
  <inkml:trace contextRef="#ctx0" brushRef="#br0">377 1 16207,'0'0'4410,"-10"13"-3711,-85 126 686,-153 298 1,240-420-934,-6 12-2821,12-27 360,8-17-226,9-20-1950,5-11-2445</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09.743"/>
    </inkml:context>
    <inkml:brush xml:id="br0">
      <inkml:brushProperty name="width" value="0.025" units="cm"/>
      <inkml:brushProperty name="height" value="0.025" units="cm"/>
    </inkml:brush>
  </inkml:definitions>
  <inkml:trace contextRef="#ctx0" brushRef="#br0">1 195 16496,'0'0'10217,"9"6"-8706,-1-1-1322,-1 0 1,1-1-1,0 0 0,0-1 0,1 0 1,-1 0-1,1-1 0,-1 0 0,1 0 1,14 0-1,2-1 31,1-2 1,0 0-1,0-2 0,-1-1 1,1-1-1,30-11 0,-43 11-200,0 0-1,0-1 1,-1-1-1,0 0 1,0-1-1,0 0 1,-1-1-1,0 0 1,-1 0-1,0-1 1,-1-1-1,0 0 1,9-14-1,-14 19-2,0 0 0,0 0-1,-1-1 1,0 0 0,2-7 0,-4 13-26,-1 0 0,0 0 0,1 0 0,-1 0 0,0 0 0,0 0 0,0 0 0,0 0 0,0 1 0,0-1 0,0 0 0,0 0-1,0 0 1,-1 0 0,1 0 0,0 0 0,0 0 0,-1 0 0,1 0 0,-1 0 0,1 1 0,-1-1 0,1 0 0,-1 0 0,1 1 0,-1-1 0,0 0 0,1 1 0,-1-1 0,0 0 0,0 1 0,0-1 0,1 1 0,-1-1 0,0 1 0,0 0 0,0-1 0,0 1 0,0 0 0,0 0 0,0-1 0,0 1 0,0 0 0,1 0 0,-1 0-1,0 0 1,0 0 0,-2 1 0,-6-1-15,0 1 0,0 0 0,1 1 0,-1 0-1,0 0 1,1 1 0,-1 0 0,1 1-1,0 0 1,0 0 0,0 0 0,1 1 0,-1 0-1,1 1 1,1 0 0,-8 7 0,6-5 22,1 0-1,0 0 1,1 0 0,-1 1 0,2 0-1,-1 0 1,1 1 0,1 0 0,0-1-1,0 1 1,1 1 0,0-1 0,-2 16-1,5-24 11,0-1 0,0 1 0,-1 0 0,1 0-1,0 0 1,1 0 0,-1 0 0,0 0 0,0-1 0,1 1-1,-1 0 1,1 0 0,0 0 0,-1-1 0,1 1 0,0 0-1,0-1 1,0 1 0,0-1 0,0 1 0,1-1 0,-1 1-1,0-1 1,3 2 0,-1-1 8,0-1 1,0 0-1,0 0 0,0 0 1,0 0-1,1-1 0,-1 1 1,0-1-1,0 0 1,1 0-1,-1 0 0,0 0 1,4-1-1,8-2 72,0 0 0,0-1 0,0-1 0,26-12 0,36-26 64,-54 29-137,0 1 1,0 1-1,38-14 1,-60 26-15,0-1 1,0 1-1,0 0 0,0-1 1,0 1-1,0 0 1,0 0-1,-1 0 1,1 0-1,0-1 1,0 1-1,0 1 1,0-1-1,0 0 0,0 0 1,0 0-1,0 0 1,0 1-1,0-1 1,-1 0-1,1 1 1,0-1-1,0 1 0,0-1 1,-1 1-1,1-1 1,0 1-1,0-1 1,-1 1-1,1 0 1,1 1-1,-1 1 8,-1-1 0,1 1 0,0-1-1,-1 1 1,1 0 0,-1-1 0,0 1 0,0 0 0,0-1-1,0 1 1,-1 4 0,-3 13 55,0 0 0,-11 27 0,12-37-56,-3 8-8,3-11 0,1 0 0,-1 1 0,1-1 0,1 1 0,0-1 0,0 1 0,0 8 0,1-16 0,0 0 0,0 1 0,0-1 0,1 0 0,-1 1 0,0-1 0,1 0 0,-1 0 0,0 1 0,0-1 0,1 0 0,-1 0 0,0 0 0,1 1 0,-1-1 0,0 0 0,1 0 0,-1 0 0,1 0 0,-1 0 0,0 0 0,1 0 0,-1 1 0,0-1 0,1 0 0,-1-1 0,1 1 0,-1 0 0,0 0 0,1 0 0,-1 0 0,0 0 0,1 0 0,-1 0 0,1 0 0,-1-1 0,0 1 0,1 0 0,-1 0 0,0-1 0,17-7 0,-8 0 0,0-2 0,-1 1 0,0-1 0,-1 0 0,0-1 0,0 0 0,-1 0 0,0 0 0,-1-1 0,-1 1 0,0-1 0,0-1 0,-1 1 0,2-19 0,-48 30 0,43 1 0,-1 0 0,0 0 0,0 0 0,0 0 0,1 0 0,-1 0 0,0 0 0,0 0 0,1 0 0,-1-1 0,0 1 0,0 0 0,0 0 0,1-1 0,-1 1 0,0-1 0,1 1 0,-1 0 0,0-1 0,1 0 0,-1 1 0,1-1 0,-1 1 0,1-1 0,-1 1 0,1-1 0,-1 0 0,1 0 0,-1 1 0,1-1 0,-1-1 0,1 0 0,0 1 0,0-1 0,0 1 0,1-1 0,-1 1 0,0-1 0,1 1 0,-1-1 0,1 1 0,-1 0 0,1-1 0,0 1 0,-1 0 0,1-1 0,0 1 0,0 0 0,2-2 0,3-4 0,0 1 0,1 0 0,0 1 0,0 0 0,1 0 0,-1 0 0,1 1 0,0 0 0,1 0 0,-1 1 0,0 0 0,1 1 0,0 0 0,0 0 0,10 0 0,-15 1 0,0 1 0,0 0 0,0 0 0,-1 0 0,1 0 0,0 1 0,0-1 0,-1 1 0,1 0 0,-1 0 0,1 1 0,0-1 0,-1 1 0,0-1 0,1 1 0,-1 0 0,0 1 0,0-1 0,0 0 0,-1 1 0,1 0 0,0-1 0,-1 1 0,0 0 0,1 0 0,-1 1 0,-1-1 0,1 0 0,0 1 0,-1-1 0,1 1 0,-1-1 0,0 1 0,-1 0 0,1-1 0,0 1 0,-1 5 0,1 4 0,-1 0 0,0-1 0,-1 1 0,0 0 0,-1 0 0,0-1 0,-1 1 0,-6 14 0,9-27 0,0 1 0,0-1 0,0 0 0,0 0 0,0 0 0,0 0 0,-1 0 0,1 0 0,0 0 0,0 1 0,0-1 0,0 0 0,0 0 0,0 0 0,0 0 0,0 0 0,0 0 0,0 1 0,0-1 0,0 0 0,1 0 0,-1 0 0,0 0 0,0 0 0,0 0 0,0 1 0,0-1 0,0 0 0,0 0 0,0 0 0,0 0 0,0 0 0,0 0 0,0 0 0,1 0 0,-1 0 0,0 1 0,0-1 0,0 0 0,0 0 0,0 0 0,0 0 0,0 0 0,1 0 0,-1 0 0,0 0 0,0 0 0,0 0 0,0 0 0,0 0 0,0 0 0,1 0 0,-1 0 0,0 0 0,0 0 0,0 0 0,0 0 0,0 0 0,0 0 0,1 0 0,-1 0 0,0 0 0,0-1 0,0 1 0,0 0 0,0 0 0,0 0 0,0 0 0,1 0 0,7-5 0,59-57 0,-44 38 0,42-31 0,-58 49 0,0 1 0,1 1 0,-1-1 0,1 1 0,0 1 0,1-1 0,-1 1 0,1 1 0,-1-1 0,15-1 0,-22 4 0,0 0 0,0 0 0,0 0 0,0 0 0,0 0 0,0 0 0,0 0 0,-1 1 0,1-1 0,0 0 0,0 0 0,0 1 0,0-1 0,0 0 0,-1 1 0,1-1 0,0 1 0,0-1 0,-1 1 0,1-1 0,0 1 0,-1 0 0,1-1 0,-1 1 0,1 0 0,-1-1 0,1 2 0,4 28 0,-21 41 0,13-59 0,3-11 0,-1-1 0,1 0 0,0 0 0,0 0 0,0 0 0,0 0 0,0 0 0,0 0 0,0 1 0,0-1 0,0 0 0,0 0 0,0 0 0,0 0 0,0 0 0,0 1 0,0-1 0,0 0 0,0 0 0,0 0 0,0 0 0,0 0 0,0 0 0,0 1 0,0-1 0,0 0 0,0 0 0,0 0 0,0 0 0,0 0 0,1 0 0,-1 0 0,0 1 0,0-1 0,0 0 0,0 0 0,0 0 0,0 0 0,0 0 0,0 0 0,1 0 0,-1 0 0,0 0 0,0 0 0,0 0 0,0 0 0,0 0 0,1 0 0,-1 0 0,0 0 0,0 0 0,0 0 0,0 0 0,0 0 0,0 0 0,1 0 0,-1 0 0,0 0 0,0 0 0,0 0 0,0 0 0,0 0 0,1 0 0,13-8 0,20-20 0,-28 23 0,23-11-71,-29 15 65,0 1-1,1 0 1,-1 0-1,0 0 0,1 0 1,-1 0-1,0 0 1,1 0-1,-1 0 0,1 0 1,-1 0-1,0 1 1,1-1-1,-1 0 1,0 0-1,1 0 0,-1 0 1,0 0-1,1 1 1,-1-1-1,0 0 0,1 0 1,-1 1-1,0-1 1,0 0-1,1 0 1,-1 1-1,0-1 0,0 0 1,0 1-1,1-1 1,-1 0-1,0 1 0,0-1 1,0 0-1,0 1 1,0 0-1,1 5-175,-1 0 1,-1 0-1,1 0 1,-1 0-1,0 0 1,-3 8-1,-1 17-1445,21-34-26095</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0.071"/>
    </inkml:context>
    <inkml:brush xml:id="br0">
      <inkml:brushProperty name="width" value="0.025" units="cm"/>
      <inkml:brushProperty name="height" value="0.025" units="cm"/>
    </inkml:brush>
  </inkml:definitions>
  <inkml:trace contextRef="#ctx0" brushRef="#br0">101 108 18706,'1'-1'7549,"1"0"-3782,18-10-2922,-8 6-564,0-1 1,-1-1-1,14-9 1,-22 14-241,0 0-1,0 0 1,-1-1 0,1 1 0,-1 0-1,1-1 1,-1 1 0,0-1 0,0 0-1,0 0 1,-1 0 0,1 0 0,-1 0-1,1 0 1,-1 0 0,0 0 0,0-1-1,0-3 1,-3 6-41,0 1 0,0-1 0,0 0 0,0 1 0,0-1 0,0 1 0,0-1 0,0 1 0,0 0 0,0 0 0,0 0 0,0 0 0,-1 1 0,1-1 0,0 1 0,-3 0 0,-5 3 0,1 0 0,0 1 0,0 0 0,1 0 0,0 1 0,-1 0 0,2 0 0,-1 1 0,1 0 0,-7 9 0,0 0 0,1 1 0,1 0 0,-18 36 0,27-50 0,1 2 0,0-1 0,1 0 0,-1 0 0,1 1 0,0-1 0,0 0 0,0 1 0,0-1 0,1 1 0,-1-1 0,1 1 0,1 0 0,-1-1 0,1 1 0,1 4 0,-1-6 0,1 0 0,-1 0 0,1-1 0,0 1 0,0-1 0,0 1 0,0-1 0,1 0 0,-1 0 0,1 0 0,-1 0 0,1 0 0,0 0 0,-1-1 0,1 0 0,0 1 0,0-1 0,0 0 0,0 0 0,0-1 0,0 1 0,1-1 0,3 1 0,7 1-227,0 0 0,1-1 0,-1-1-1,0 0 1,20-3 0,-28 1-429,0 1-1,1-1 1,-1 0-1,0 0 1,0-1-1,-1 1 1,1-1 0,10-7-1,16-19-15326</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0.672"/>
    </inkml:context>
    <inkml:brush xml:id="br0">
      <inkml:brushProperty name="width" value="0.025" units="cm"/>
      <inkml:brushProperty name="height" value="0.025" units="cm"/>
    </inkml:brush>
  </inkml:definitions>
  <inkml:trace contextRef="#ctx0" brushRef="#br0">136 1 16528,'0'0'11274,"-2"11"-9667,-9 33-668,-2 1 0,-24 51 1,21-56-813,1 1 0,2 0 0,-15 78 0,28-119-156,-1 32-147,5-19-835,-4-13 936,0 1 1,0-1-1,1 0 0,-1 0 0,0 0 0,0 0 1,1 1-1,-1-1 0,0 0 0,0 0 1,1 0-1,-1 0 0,0 0 0,1 0 1,-1 0-1,0 0 0,0 0 0,1 0 0,-1 0 1,0 0-1,1 0 0,-1 0 0,0 0 1,0 0-1,1 0 0,-1 0 0,0-1 1,0 1-1,1 0 0,-1 0 0,0 0 0,0 0 1,1-1-1,-1 1 0,0 0 0,0 0 1,0 0-1,1-1 0,-1 1 0,3-4-581,1 0-1,-1-1 1,0 1-1,-1-1 1,1 1-1,-1-1 1,0 0-1,0 0 1,0 0-1,-1 0 1,2-9-1,8-67-7055,-10 69 6171,4-50-5980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1"/>
    </inkml:context>
    <inkml:brush xml:id="br0">
      <inkml:brushProperty name="width" value="0.025" units="cm"/>
      <inkml:brushProperty name="height" value="0.025" units="cm"/>
    </inkml:brush>
  </inkml:definitions>
  <inkml:trace contextRef="#ctx0" brushRef="#br0">1 98 6406,'2'-10'5226,"-1"3"-4559,10-36 4266,-10 41-4581,-1 0 1,1 0 0,0 0 0,0 1 0,1-1-1,-1 0 1,0 1 0,0-1 0,1 1 0,-1-1-1,1 1 1,-1 0 0,1-1 0,0 1 0,-1 0 0,1 0-1,0 0 1,0 0 0,0 1 0,0-1 0,0 0-1,0 1 1,2-1 0,162-2 6195,-13 0-8398,-151 3-1092,-5 0-2417,-15 0-2003</inkml:trace>
  <inkml:trace contextRef="#ctx0" brushRef="#br0" timeOffset="1">41 233 18097,'0'0'10250,"57"27"-8040,-14-29-288,9-12-1634,2-2-288,-3 1 0,-5 2 0,-12 5-897,-14 4-2626,-14 4-2147</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1.375"/>
    </inkml:context>
    <inkml:brush xml:id="br0">
      <inkml:brushProperty name="width" value="0.025" units="cm"/>
      <inkml:brushProperty name="height" value="0.025" units="cm"/>
    </inkml:brush>
  </inkml:definitions>
  <inkml:trace contextRef="#ctx0" brushRef="#br0">0 44 16047,'0'0'9866,"54"43"-8169,-8-52-480,11-1-768,2-3-321,0 4-192,-2 0-1314,-3 0-2273,-4-2-2243,-2-5-5188</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2.081"/>
    </inkml:context>
    <inkml:brush xml:id="br0">
      <inkml:brushProperty name="width" value="0.025" units="cm"/>
      <inkml:brushProperty name="height" value="0.025" units="cm"/>
    </inkml:brush>
  </inkml:definitions>
  <inkml:trace contextRef="#ctx0" brushRef="#br0">296 78 15983,'0'0'3475,"-12"4"-496,2-1-2645,0 1 0,1 1 0,-1 0 0,1 0 0,0 1-1,1 0 1,-1 1 0,1 0 0,0 0 0,1 0 0,0 1-1,-12 16 1,7-6 82,1 0 0,1 1 0,0 0-1,2 1 1,0 0 0,1 0-1,1 1 1,0 0 0,-1 21 0,4-13-389,2 0-1,0 0 1,3 0 0,0-1 0,1 1 0,10 34 0,-9-47-575,-1 0 1,0 0-1,-1 1 1,-1-1-1,0 1 0,-3 26 1,2-42 537,0-1 1,0 1-1,0-1 0,0 1 1,-1-1-1,1 1 1,0-1-1,0 1 0,0-1 1,0 0-1,-1 1 1,1-1-1,0 1 0,0-1 1,-1 1-1,1-1 0,0 0 1,-1 1-1,1-1 1,0 0-1,-1 1 0,1-1 1,-1 0-1,1 0 1,0 1-1,-1-1 0,1 0 1,-1 0-1,1 0 1,-1 1-1,1-1 0,-1 0 1,1 0-1,-1 0 1,1 0-1,-1 0 0,1 0 1,-1 0-1,1 0 0,-1 0 1,1 0-1,-1-1 1,1 1-1,-1 0 0,1 0 1,-1 0-1,1 0 1,0-1-1,-1 1 0,1 0 1,-1-1-1,0 1 1,-19-20-614,11 2 192,0 0 1,0-1-1,2 1 1,0-2-1,1 1 0,2-1 1,0 1-1,0-1 0,2-1 1,1 1-1,2-38 1,0 52 574,1 1 0,0-1 1,0 1-1,0-1 1,1 1-1,0 0 0,0 0 1,0 0-1,0 0 1,1 1-1,0 0 1,0-1-1,0 1 0,1 0 1,-1 1-1,10-6 1,9-5 597,0 0 1,33-12 0,-44 21-654,26-12-47,-1-2 0,-1-1 0,0-2 0,37-31 1,-61 43 155,0 0 0,-1-1 0,0 0 0,-1-1 0,0 0 0,0-1 0,-2 0 0,0 0 0,0-1 0,-1 0 0,-1 0 0,0-1 1,-1 0-1,4-18 0,-10 34-171,1-1 0,0 0 0,0 0 0,0 0 0,0 0 0,-1 0 0,1 0 0,0 0 0,0 0 0,0 0 0,0 1 0,-1-1 0,1 0 0,0 0 0,0 0 0,0 0 0,-1 0 0,1 0 0,0 0 0,0 0 0,0 0 0,0 0 0,-1-1 0,1 1 0,0 0 1,0 0-1,0 0 0,0 0 0,-1 0 0,1 0 0,0 0 0,0 0 0,0 0 0,0-1 0,-1 1 0,1 0 0,0 0 0,0 0 0,0 0 0,0 0 0,0-1 0,0 1 0,0 0 0,0 0 0,0 0 0,-1 0 0,1-1 0,0 1 0,0 0 0,0 0 0,0 0 0,0-1 0,0 1 0,0 0 0,0 0 0,0-1 0,-13 16 98,-6 13 99,1 0 0,1 2-1,1 0 1,-13 38 0,5-3 295,-16 74 0,30-91-519,1 1 0,-3 59 0,11-80 0,1-1 0,1 1 0,1 0 0,1-1 0,11 39 0,-14-66 0,0 0 0,0 0 0,0 0 0,0 0 0,0 0 0,0 0 0,0 0 0,0 0 0,0 0 0,0 0 0,0 0 0,0-1 0,0 1 0,0 0 0,0 0 0,0 0 0,0 0 0,1 0 0,-1 0 0,0 0 0,0 0 0,0 0 0,0 0 0,0 0 0,0 0 0,0 0 0,0 0 0,0 0 0,0 0 0,0 0 0,0 0 0,0 0 0,1 0 0,-1 0 0,0 0 0,0 0 0,0 0 0,0 0 0,0 0 0,0 0 0,0 0 0,0 0 0,0 0 0,0 0 0,0 0 0,0 0 0,0 1 0,0-1 0,0 0 0,1 0 0,-1 0 0,0 0 0,0 0 0,0 0 0,0 0 0,0 0 0,0 0 0,3-12 0,3-17 0,3-51-144,-2 13-297,29-125 1,-36 191 439,1 0 1,-1-1-1,1 1 1,0 0-1,-1-1 0,1 1 1,0 0-1,0 0 1,0-1-1,0 1 0,0 0 1,0 0-1,0 0 0,0 0 1,0 0-1,0 1 1,1-1-1,-1 0 0,0 0 1,1 1-1,-1-1 1,0 1-1,1-1 0,-1 1 1,1 0-1,-1-1 0,0 1 1,1 0-1,-1 0 1,1 0-1,-1 0 0,1 0 1,1 1-1,8 1 24,-1 0 1,0 1-1,21 7 0,13 3 60,-33-12-43,1-1 1,0 0 0,-1-1-1,1-1 1,-1 0 0,0 0-1,0-1 1,1 0 0,-2-1-1,19-9 1,-24 10-23,0 0 1,0 0-1,0 0 1,0-1-1,-1 0 0,1 1 1,-1-2-1,0 1 0,0-1 1,0 1-1,-1-1 1,1 0-1,-1 0 0,-1-1 1,1 1-1,-1 0 1,0-1-1,0 0 0,0 1 1,-1-1-1,0 0 1,1-8-1,-2 13-18,0 0 0,0 0 0,0 0 0,0-1 0,0 1 0,0 0 0,-1 0 0,1 0 0,0 0 0,0 0 0,-1 0 0,1 0 0,-1 0 0,1 0 0,-1 0 0,1 0 0,-1 0 0,0 0 0,0 0 0,1 0 0,-1 1 0,0-1 0,0 0 0,0 0 0,0 1 0,0-1 0,0 1 0,0-1 0,0 1 0,0-1 0,0 1 0,0 0 0,0-1 0,0 1 0,0 0 0,0 0 0,0 0 0,0 0 0,-1 0 0,1 0 0,0 0 0,0 0 0,0 0 0,-2 1 0,-1-1 0,-1 1 0,1 0 0,0 1 0,-1-1 0,1 1 0,0 0 0,0 0 0,0 0 0,0 0 0,-5 4 0,1 2 0,1 0 0,-1 1 0,2-1 0,-1 1 0,1 1 0,0-1 0,-7 19 0,10-22 0,1 0 0,-1 1 0,2-1 0,-1 0 0,1 1 0,-1-1 0,2 1 0,-1-1 0,1 1 0,0 0 0,0-1 0,1 1 0,0-1 0,3 11 0,-3-14 0,1 0 0,0-1 0,0 1 0,0-1 0,0 1 0,0-1 0,1 0 0,-1 0 0,1 0 0,-1 0 0,1-1 0,0 1 0,-1-1 0,1 1 0,0-1 0,0 0 0,0 0 0,0 0 0,0-1 0,1 1 0,-1-1 0,0 1 0,0-1 0,0 0 0,5-1 0,2 1 0,-1-1 0,1 1 0,-1-2 0,1 1 0,-1-2 0,0 1 0,15-6 0,-13 2-612,0-1 0,0 1 0,-1-2 0,17-14 0,-13 9-1271,-1-1 0,-1-1 0,0 0-1,18-31 1,2-15-5852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3:12.969"/>
    </inkml:context>
    <inkml:brush xml:id="br0">
      <inkml:brushProperty name="width" value="0.025" units="cm"/>
      <inkml:brushProperty name="height" value="0.025" units="cm"/>
    </inkml:brush>
  </inkml:definitions>
  <inkml:trace contextRef="#ctx0" brushRef="#br0">150 1 12172,'0'0'5733,"-6"13"-2904,-11 31-1267,1 0-1,3 2 1,-9 50-1,8-26-1496,-28 80 0,27-100-163,14-49 55,1 1-1,-1-1 0,1 0 1,-1 0-1,1 0 1,0 0-1,-1 1 0,1-1 1,0 0-1,0 0 1,0 1-1,0-1 0,0 0 1,0 0-1,0 1 1,0-1-1,0 0 0,1 0 1,-1 1-1,0-1 1,1 0-1,-1 0 1,2 2-1,-1-3-68,0 1 0,0-1 0,1 0 0,-1 0 0,0 0 0,0-1 0,0 1 0,0 0 0,0 0 0,0-1 0,0 1 0,0 0 0,0-1 0,0 1-1,0-1 1,0 0 0,0 1 0,0-1 0,2-1 0,46-43-4582,-12-2 4322,-22 27 7028,-15 21-6576,0 1 1,0 0 0,1-1 0,-1 1 0,0-1 0,0 1 0,1 0 0,-1-1 0,1 1-1,0-1 1,-1 1 0,1-1 0,0 0 0,0 1 0,0-1 0,0 0 0,0 1-1,0-1 1,0 0 0,0 0 0,1 0 0,-1 0 0,0 0 0,1 0 0,-1 0-1,1-1 1,-1 1 0,1 0 0,-1-1 0,1 1 0,-1-1 0,1 1 0,-1-1-1,1 0 1,0 0 0,-1 0 0,1 0 0,0 0 0,-1 0 0,1 0 0,2-1-1,2 0-24,0 0 0,0 0-1,0-1 1,0 0 0,-1 0-1,1 0 1,0 0 0,-1-1-1,0 0 1,6-4 0,21-22 323,-1-1 0,-1-2 0,31-43 0,66-112 1381,-87 125-1593,-60 116-284,6-25 130,2 1 1,1 1 0,2-1 0,1 2 0,-8 60-1,6 164 22,16-266-35,1-16 0,-3-22 0,-3-1 0,-9-95 0,8 143 0,-1 0 0,1 1 0,0-1 0,0 1 0,0-1 0,0 1 0,0-1 0,1 1 0,-1-1 0,0 1 0,0-1 0,0 1 0,0-1 0,0 1 0,1-1 0,-1 1 0,0-1 0,1 1 0,-1 0 0,0-1 0,1 1 0,-1-1 0,0 1 0,1 0 0,-1-1 0,0 1 0,1 0 0,-1-1 0,1 1 0,-1 0 0,1 0 0,-1 0 0,1-1 0,-1 1 0,1 0 0,-1 0 0,1 0 0,-1 0 0,1 0 0,-1 0 0,1 0 0,-1 0 0,1 0 0,-1 0 0,1 0 0,-1 0 0,1 0 0,-1 1 0,1-1 0,-1 0 0,1 0 0,-1 0 0,1 1 0,-1-1 0,1 0 0,-1 1 0,1-1 0,-1 1 0,42 22 0,-26-13 0,7 2 0,0-2 0,0-1 0,1-1 0,0-1 0,1-1 0,30 4 0,-6-5 0,0-1 0,62-5 0,-94 0 0,1-1 0,0-1 0,0 0 0,32-11 0,-45 12 0,0 1 0,-1-1 0,1 0 0,-1 0 0,0 0 0,0 0 0,0-1 0,0 0 0,0 0 0,0 0 0,-1 0 0,1-1 0,-1 1 0,0-1 0,0 0 0,0 0 0,-1 0 0,1 0 0,-1 0 0,0-1 0,0 1 0,-1-1 0,2-5 0,-3 8 0,1 0 0,-1 1 0,0-1 0,0 0 0,0 0 0,0 1 0,-1-1 0,1 0 0,0 0 0,-1 1 0,1-1 0,-1 0 0,0 1 0,0-1 0,1 1 0,-1-1 0,0 1 0,0-1 0,0 1 0,-1-1 0,1 1 0,0 0 0,-2-2 0,0 1 0,0 0 0,-1 1 0,1-1 0,-1 0 0,1 1 0,-1 0 0,1 0 0,-1 0 0,0 0 0,-6 0 0,1 1 0,1 0 0,-1 0 0,1 1 0,-1-1 0,1 2 0,-1 0 0,1 0 0,0 0 0,-14 6 0,14-3 0,-1 1 0,2 0 0,-1 0 0,1 0 0,0 1 0,0 0 0,0 1 0,1 0 0,1-1 0,-1 2 0,1-1 0,-7 16 0,10-20 0,1 0 0,-1 0 0,1 0 0,-1 1 0,1-1 0,1 1 0,-1-1 0,0 1 0,1-1 0,0 1 0,0-1 0,1 1 0,-1-1 0,1 1 0,0-1 0,0 1 0,0-1 0,1 0 0,0 1 0,-1-1 0,2 0 0,-1 0 0,0 0 0,1-1 0,-1 1 0,1 0 0,0-1 0,1 0 0,3 4 0,4 1-121,1-1-1,-1 0 1,1-1 0,0 0-1,0-1 1,1 0 0,0-1-1,0-1 1,0 0 0,14 2-1,-4-2-1221,1-2 0,-1 0 0,1-1 0,46-7 0,-2-10-12131</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2.649"/>
    </inkml:context>
    <inkml:brush xml:id="br0">
      <inkml:brushProperty name="width" value="0.025" units="cm"/>
      <inkml:brushProperty name="height" value="0.025" units="cm"/>
    </inkml:brush>
  </inkml:definitions>
  <inkml:trace contextRef="#ctx0" brushRef="#br0">1 111 5573,'1'-8'1121,"1"2"-190,11-45 4222,-12 48-4633,0 0 0,0 0 0,0 0 1,1 0-1,-1 0 0,1 1 1,-1-1-1,1 0 0,0 1 1,0-1-1,0 1 0,0 0 1,1 0-1,-1 0 0,5-3 1,-7 5-428,1 0 0,0 0 0,-1 0 0,1 0 0,0 0 0,0 0 0,-1 1 0,1-1 0,0 0 0,-1 0 0,1 0 0,0 1 0,-1-1 1,1 0-1,-1 1 0,1-1 0,0 1 0,-1-1 0,1 1 0,-1-1 0,1 1 0,-1-1 0,0 1 0,1-1 0,-1 1 0,1 0 0,-1-1 0,0 1 0,1-1 1,-1 1-1,0 0 0,0-1 0,0 1 0,0 0 0,1 0 0,-1-1 0,0 1 0,0 0 0,0-1 0,-1 2 0,5 36 575,-4-34-245,-11 247 4111,0-43-2486,13-230-2015,1 0-1,1 0 1,0 0 0,10-23 0,1-12-21,-4 10-12,-7 19 0,3 0 0,0 0 0,1 0 0,2 1 0,1 1 0,27-49 0,-36 72 0,0 0 0,0 0 0,1-1 0,-1 1 0,1 1 0,0-1 0,0 0 0,0 1 0,0-1 0,1 1 0,-1 0 0,1 0 0,-1 1 0,1-1 0,0 1 0,-1-1 0,1 1 0,0 0 0,0 1 0,0-1 0,0 1 0,0-1 0,0 1 0,0 0 0,0 1 0,0-1 0,0 1 0,0 0 0,0-1 0,6 4 0,-5-1 0,0-1 0,-1 1 0,1 0 0,-1 0 0,0 0 0,0 1 0,0-1 0,0 1 0,-1 0 0,0 0 0,0 0 0,0 1 0,0-1 0,0 1 0,-1 0 0,0 0 0,0 0 0,0 0 0,-1 0 0,0 0 0,0 0 0,1 9 0,-2-6 0,0 0 0,-1-1 0,1 1 0,-2-1 0,1 1 0,-1-1 0,0 1 0,-1-1 0,0 0 0,0 0 0,0 0 0,-1 0 0,0-1 0,0 1 0,-1-1 0,-7 8 0,8-10 0,0 1 0,-1-1 0,0 0 0,0 0 0,0 0 0,0-1 0,-1 1 0,1-1 0,-1-1 0,0 1 0,0-1 0,0 0 0,0 0 0,0-1 0,-1 0 0,1 0 0,0 0 0,0-1 0,-1 0 0,-9-1 0,12 0-206,-1-1 0,1 0 0,0 0 0,0 0 0,0-1 0,0 1 0,0-1 0,1 0-1,-1 0 1,1-1 0,0 1 0,0-1 0,0 1 0,-5-8 0,7 9 71,0 1-1,0 0 1,0-1 0,0 1-1,0 0 1,0-1 0,0 1-1,1-1 1,-1 0-1,0 1 1,1-1 0,-1 1-1,1-1 1,0 0 0,0 0-1,-1 1 1,1-1-1,0 0 1,1 1 0,-1-1-1,0 0 1,0 0 0,1 1-1,-1-1 1,1 1 0,-1-1-1,1 0 1,0 1-1,-1-1 1,1 1 0,0-1-1,0 1 1,0 0 0,0-1-1,1 1 1,-1 0 0,0 0-1,0 0 1,1 0-1,-1 0 1,2-1 0,23-7-5780,7 0-1335</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3.022"/>
    </inkml:context>
    <inkml:brush xml:id="br0">
      <inkml:brushProperty name="width" value="0.025" units="cm"/>
      <inkml:brushProperty name="height" value="0.025" units="cm"/>
    </inkml:brush>
  </inkml:definitions>
  <inkml:trace contextRef="#ctx0" brushRef="#br0">178 37 20852,'0'0'8013,"-10"-6"-6631,-34-19-848,41 24-528,1 1-1,-1-1 1,1 1 0,-1 0 0,1-1-1,-1 1 1,0 1 0,1-1-1,-1 0 1,1 0 0,-1 1-1,1 0 1,-1-1 0,1 1-1,-1 0 1,1 0 0,0 0-1,-1 1 1,1-1 0,0 0-1,0 1 1,0 0 0,0-1-1,0 1 1,-3 4 0,-2 2 23,0 1 0,0 0 0,1 0 1,-7 12-1,11-17 11,-1 1 0,1 0-1,0-1 1,0 1 0,0 0 0,1 0 0,-1 0 0,1 1 0,1-1 0,-1 0-1,1 0 1,0 1 0,0-1 0,1 6 0,0-8-31,0 0 1,0-1-1,0 1 0,0-1 1,0 1-1,1-1 0,0 1 1,-1-1-1,1 0 0,0 0 1,0 0-1,0 0 0,0 0 1,0-1-1,1 1 0,-1 0 1,0-1-1,1 0 0,-1 0 1,1 1-1,0-2 0,-1 1 1,1 0-1,0 0 0,-1-1 1,1 1-1,4-1 0,3 1 23,0 0 0,0-1 0,0 0 0,-1 0 0,1-1 0,0 0 0,0-1 0,0 0 0,-1-1 1,1 0-1,-1 0 0,0-1 0,15-8 0,-20 9-18,1 0 0,-1 0 0,0-1 1,0 1-1,0-1 0,0 0 0,-1 0 1,1 0-1,-1-1 0,0 1 0,-1-1 0,1 0 1,-1 0-1,0 0 0,0 0 0,0 0 1,-1 0-1,1 0 0,-1-1 0,-1 1 1,1 0-1,-1-1 0,0 1 0,0 0 1,0-1-1,-3-7 0,2 10-21,0 0 0,0 0 0,-1 1 0,1-1 1,-1 0-1,1 1 0,-1 0 0,0-1 0,0 1 0,-1 0 0,1 0 0,0 0 0,-1 0 1,1 0-1,-1 1 0,1-1 0,-1 1 0,0 0 0,0 0 0,1 0 0,-1 0 0,0 0 1,0 0-1,-3 0 0,4 1-21,1-1 1,-1 1-1,0-1 0,1 1 1,-1 0-1,0 0 0,1-1 1,-1 1-1,0 0 0,1 1 1,-1-1-1,0 0 0,1 0 1,-1 1-1,1-1 0,-1 1 1,0-1-1,1 1 0,-1 0 1,1-1-1,-1 1 0,1 0 1,0 0-1,-1 0 0,1 0 1,0 0-1,0 1 1,0-1-1,0 0 0,0 0 1,0 1-1,0-1 0,0 1 1,0-1-1,1 1 0,-1-1 1,0 1-1,1-1 0,0 1 1,-1 0-1,1-1 0,0 3 1,0-3-368,0 0 0,0 0 0,1 0 0,-1 0 0,0 0 0,1 0 1,-1 0-1,1 0 0,-1 0 0,1 0 0,0-1 0,-1 1 0,1 0 0,0 0 0,0 0 1,-1-1-1,1 1 0,0 0 0,0-1 0,0 1 0,0-1 0,0 1 0,0-1 1,0 1-1,0-1 0,0 0 0,0 0 0,0 1 0,0-1 0,0 0 0,0 0 0,0 0 1,2 0-1,17 2-7880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3.366"/>
    </inkml:context>
    <inkml:brush xml:id="br0">
      <inkml:brushProperty name="width" value="0.025" units="cm"/>
      <inkml:brushProperty name="height" value="0.025" units="cm"/>
    </inkml:brush>
  </inkml:definitions>
  <inkml:trace contextRef="#ctx0" brushRef="#br0">112 1 17777,'0'0'13111,"-10"3"-11851,3-1-1068,-46 18 217,50-19-412,1 0 0,0 0 0,0 0 0,0 0-1,0 1 1,0-1 0,0 1 0,0 0 0,1-1 0,-1 1-1,1 0 1,-1 0 0,1 0 0,-1 0 0,1 0 0,0 0-1,0 0 1,0 1 0,0-1 0,1 0 0,-1 1-1,0 4 1,1-6-60,1 0 1,-1 0-1,1 0 0,0 0 0,-1 0 0,1 0 1,0 0-1,0 0 0,0 0 0,0 0 0,0 0 1,0-1-1,0 1 0,0 0 0,0-1 0,0 1 1,0-1-1,0 1 0,0-1 0,0 1 0,1-1 1,-1 0-1,0 0 0,0 1 0,1-1 0,0 0 1,42 5-802,-39-5 674,30 0-324,-28 0 498,1-1 0,-1 1 0,1 1 0,-1-1 0,0 1 1,1 1-1,-1-1 0,0 1 0,0 0 0,12 6 0,-17-7 57,-1-1 0,0 1 0,0 0 0,0-1 0,0 1 0,-1 0 0,1 0 0,0 0 0,0 0-1,0 0 1,-1 0 0,1 0 0,-1 0 0,1 0 0,-1 0 0,1 1 0,-1-1 0,1 0 0,-1 0 0,0 0 0,0 1-1,0-1 1,1 0 0,-1 0 0,0 1 0,-1-1 0,1 0 0,0 0 0,0 1 0,0-1 0,-1 0 0,1 0 0,-1 0-1,1 0 1,-1 0 0,1 1 0,-1-1 0,0 0 0,1 0 0,-1 0 0,0 0 0,0-1 0,-1 2 0,-3 4 247,0-1 0,-1 1 0,0-1 0,0-1 0,-8 6 0,6-5-288,0 0 0,-1 0 0,1-1 0,-1 0 0,0-1 0,0 1 0,0-2 0,-1 1 0,1-1 0,0-1 0,-1 0 0,0 0 0,-11-1 0,19 0-87,0-1 0,1 1 1,-1-1-1,0 1 0,1-1 0,-1 0 0,1 0 1,-1 0-1,1 1 0,0-1 0,-1-1 0,1 1 1,0 0-1,-1 0 0,1 0 0,0-1 0,0 1 1,0 0-1,0-1 0,0 1 0,1-1 0,-1 0 1,0 1-1,1-1 0,-1 1 0,1-1 0,-1 0 1,1-2-1,-1 1-559,1 0 0,0 0 1,0 0-1,0-1 0,0 1 1,0 0-1,1 0 1,-1-1-1,2-3 0,10-16-13698</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069"/>
    </inkml:context>
    <inkml:brush xml:id="br0">
      <inkml:brushProperty name="width" value="0.025" units="cm"/>
      <inkml:brushProperty name="height" value="0.025" units="cm"/>
    </inkml:brush>
  </inkml:definitions>
  <inkml:trace contextRef="#ctx0" brushRef="#br0">3 1 17008,'0'0'1671,"1"11"-497,1 272 3636,-1-267-4766,1 0 0,1 0-1,1 0 1,0 0-1,11 24 1,-8-23-1213,0-1 0,16 23 0,-70-131-13389,22 55 8178</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4.051"/>
    </inkml:context>
    <inkml:brush xml:id="br0">
      <inkml:brushProperty name="width" value="0.025" units="cm"/>
      <inkml:brushProperty name="height" value="0.025" units="cm"/>
    </inkml:brush>
  </inkml:definitions>
  <inkml:trace contextRef="#ctx0" brushRef="#br0">17 0 6758,'0'0'15503,"2"50"-13165,-2-18-320,-5 4-384,0 0-609,0-3-289,2-4-415,2-7-193,1-7-32,0-3-64,0-6 32,0-3-705,0-11-9993,0-7-384</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5.266"/>
    </inkml:context>
    <inkml:brush xml:id="br0">
      <inkml:brushProperty name="width" value="0.025" units="cm"/>
      <inkml:brushProperty name="height" value="0.025" units="cm"/>
    </inkml:brush>
  </inkml:definitions>
  <inkml:trace contextRef="#ctx0" brushRef="#br0">65 0 17072,'0'0'6401,"-1"14"-5179,-21 144 2128,7-68-1074,-4 137-1,19-226-2269,0 0-1,0 0 1,0 1-1,0-1 1,0 0-1,1 0 0,-1 0 1,0 1-1,1-1 1,-1 0-1,1 0 1,-1 0-1,1 0 1,0 0-1,-1 0 1,1 0-1,0 0 1,0 0-1,1 1 1,-1-2-5,-1 0 0,0 0 0,1 0 0,-1 0 0,1 0 0,-1 0 1,1 0-1,-1 0 0,0 0 0,1 0 0,-1 0 0,1 0 0,-1 0 1,0 0-1,1 0 0,-1 0 0,1-1 0,-1 1 0,0 0 0,1 0 0,-1 0 1,0-1-1,1 1 0,-1 0 0,0-1 0,0 1 0,1 0 0,-1-1 1,0 1-1,0 0 0,1-1 0,-1 1 0,0 0 0,0-1 0,0 1 1,0 0-1,0-1 0,1 1 0,-1-1 0,0 1 0,0-1 0,0 1 0,0 0 1,0-1-1,0 1 0,0-1 0,0 1 0,-1 0 0,1-1 0,0 1 1,0-1-1,0 1 0,-1-1 0,2-24-207,0 0 1,-2 1-1,-1-1 1,-2 0-1,0 1 1,-1 0-1,-9-26 1,13 49 61,10 32-283,-8-30 440,0 0 1,-1 1-1,1-1 1,0 0 0,0 0-1,0 0 1,0 0-1,0-1 1,0 1 0,0 0-1,1 0 1,-1-1-1,0 1 1,0 0 0,1-1-1,-1 1 1,0-1-1,1 0 1,-1 1 0,0-1-1,1 0 1,-1 0-1,0 0 1,1 0 0,-1 0-1,1 0 1,-1 0-1,0-1 1,1 1 0,-1 0-1,0-1 1,1 1-1,1-2 1,3-2 30,0-1 0,-1 1-1,1-1 1,-1 0 0,8-11 0,-11 12-48,0 1 1,1 0-1,-1 0 0,1 0 1,0 0-1,0 0 0,0 0 1,0 1-1,1-1 1,-1 1-1,1 0 0,-1 0 1,1 0-1,0 1 0,4-2 1,-7 7 45,0 1 0,-1 0 0,0-1 0,1 1 0,-1-1 0,-2 9-1,-7 35 195,5-35-74,1 1 0,1 0 1,-1 22-1,3-31-136,1 0 1,-1 0-1,1 0 1,0 0-1,0 0 0,0 0 1,1 0-1,0-1 1,0 1-1,0 0 1,1-1-1,-1 0 1,6 8-1,-7-11-26,-1 0 0,1 0 0,-1 0 0,1 0 0,0 0 0,-1 0 0,1 0 0,0-1 0,0 1 0,-1 0 0,1 0 0,0-1 0,0 1 0,0 0 0,0-1 0,0 1 0,0-1 0,0 1 0,0-1 0,0 1 0,0-1 0,1 0 0,-1 1 0,0-1 0,0 0 0,0 0 0,0 0 0,0 0 0,1 0 0,-1 0 0,0 0 0,0-1 0,0 1 0,0 0 0,0-1 0,0 1 0,0-1 0,0 1 0,0-1 0,0 1 0,0-1 0,0 0 0,0 1 0,0-1 0,0 0 0,0 0 0,0-1 0,5-6 0,-1 0 0,0-1 0,0 0 0,6-19 0,4-5 0,-10 23 0,0 1 0,1 1 0,0-1 0,0 1 0,1 0 0,0 0 0,1 0 0,-1 1 0,2 1 0,-1-1 0,17-9 0,-24 16 0,1 0 0,-1-1 0,1 1 0,0 0 0,-1 0 0,1 0 0,-1 0 0,1 0 0,-1 1 0,1-1 0,-1 0 0,1 1 0,-1-1 0,0 1 0,1-1 0,-1 1 0,1 0 0,-1 0 0,0-1 0,0 1 0,1 0 0,-1 0 0,0 0 0,0 1 0,0-1 0,0 0 0,0 0 0,0 0 0,-1 1 0,1-1 0,0 0 0,-1 1 0,1-1 0,-1 1 0,1-1 0,0 3 0,2 4 0,0 0 0,-1 0 0,0 0 0,0 1 0,0 8 0,-2 14 0,3 31 0,-3-58 0,1-1 0,-1 0 0,1 0 0,0 1 0,0-1 0,0 0 0,0 0 0,0 0 0,1 0 0,0 0 0,-1-1 0,1 1 0,0 0 0,4 3 0,-4-4 0,0-1 0,0 0 0,0 0 0,1 0 0,-1 0 0,0-1 0,0 1 0,0 0 0,1-1 0,-1 0 0,0 1 0,0-1 0,1 0 0,-1 0 0,0-1 0,1 1 0,-1 0 0,0-1 0,0 1 0,1-1 0,-1 0 0,0 0 0,0 1 0,0-2 0,0 1 0,0 0 0,0 0 0,0-1 0,0 1 0,1-2 0,5-4 0,-1 1 0,0-1 0,0 0 0,-1-1 0,9-13 0,-9 11 0,-1 0 0,-1 1 0,1-2 0,-2 1 0,0 0 0,0-1 0,0 0 0,-2 0 0,1 0 0,-1 1 0,-1-1 0,0 0 0,-3-18 0,3 24 0,-1 1 0,1-1 0,-2 0 0,1 1 0,0-1 0,-1 1 0,0 0 0,0 0 0,0-1 0,0 1 0,-1 0 0,1 1 0,-1-1 0,0 0 0,0 1 0,-1 0 0,1 0 0,-1 0 0,0 0 0,1 0 0,-1 1 0,0-1 0,-1 1 0,1 0 0,0 0 0,-1 1 0,1 0 0,0-1 0,-1 1 0,0 1 0,1-1 0,-1 1 0,-6-1 0,11 1 0,0 0 0,-1 0 0,1 0 0,0 0 0,-1 0 0,1 0 0,0 0 0,-1 0 0,1 0 0,0 0 0,-1 0 0,1 0 0,0 0 0,-1 0 0,1 1 0,0-1 0,0 0 0,-1 0 0,1 0 0,0 0 0,-1 1 0,1-1 0,0 0 0,0 0 0,-1 0 0,1 1 0,0-1 0,0 0 0,-1 0 0,1 1 0,0-1 0,0 0 0,0 1 0,0-1 0,0 0 0,-1 1 0,1-1 0,0 0 0,0 1 0,0-1 0,0 0 0,0 1 0,0-1 0,0 0 0,0 1 0,0-1 0,0 0 0,0 1 0,0-1 0,1 0 0,-1 1 0,0-1 0,0 0 0,0 0 0,0 1 0,0-1 0,1 0 0,-1 1 0,0-1 0,1 0 0,16 16 0,-7-12-456,0-2-1,0 1 1,1-2-1,-1 1 1,0-1-1,1-1 1,-1 0 0,1 0-1,15-3 1,-21-2-4723,-4-6-1638</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5.657"/>
    </inkml:context>
    <inkml:brush xml:id="br0">
      <inkml:brushProperty name="width" value="0.025" units="cm"/>
      <inkml:brushProperty name="height" value="0.025" units="cm"/>
    </inkml:brush>
  </inkml:definitions>
  <inkml:trace contextRef="#ctx0" brushRef="#br0">495 130 10186,'-8'-4'7238,"5"-2"2340,6 6-8201,9 0-897,2 0-416,0 0-224,-5 0-2787,-4 0-3106</inkml:trace>
  <inkml:trace contextRef="#ctx0" brushRef="#br0" timeOffset="1">1 55 18161,'0'0'6662,"22"-54"-20755</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6.657"/>
    </inkml:context>
    <inkml:brush xml:id="br0">
      <inkml:brushProperty name="width" value="0.025" units="cm"/>
      <inkml:brushProperty name="height" value="0.025" units="cm"/>
    </inkml:brush>
  </inkml:definitions>
  <inkml:trace contextRef="#ctx0" brushRef="#br0">116 0 6694,'0'0'18375,"-4"13"-17003,-16 37-443,10-28-516,1 1 0,1 0 0,1 1-1,0 0 1,-4 37 0,12-60-409,-1 0 1,0 0-1,0 0 0,1 0 1,-1-1-1,0 1 0,1 0 1,-1 0-1,1 0 0,-1-1 1,1 1-1,-1 0 1,1-1-1,0 1 0,-1 0 1,1-1-1,0 1 0,-1-1 1,1 1-1,0-1 0,0 1 1,0-1-1,-1 0 0,1 1 1,0-1-1,0 0 0,0 0 1,0 1-1,0-1 1,-1 0-1,1 0 0,2 0 1,39-1 160,-26 1-138,-9-1-37,-1 2 0,1-1 0,0 1 0,0 0 0,0 0 0,0 1 0,-1 0 0,1 0 0,-1 1 0,1 0 0,-1 0-1,9 5 1,-12-5 10,0-1-1,-1 1 0,1 0 0,-1 0 1,1 0-1,-1 0 0,0 0 0,0 0 1,0 0-1,0 1 0,-1-1 0,0 1 1,1-1-1,-1 1 0,-1 0 0,1-1 1,0 1-1,-1 0 0,0 0 1,0-1-1,0 1 0,0 0 0,0 0 1,-2 6-1,0-6 63,0 0-1,0 0 1,0 0 0,0 0 0,0 0 0,-1 0 0,1-1 0,-1 0-1,0 1 1,0-1 0,-1 0 0,1 0 0,-1-1 0,1 1 0,-1-1-1,0 1 1,0-1 0,0 0 0,0-1 0,0 1 0,0-1 0,-7 2-1,4-1 40,0 0 0,-1-1 0,1 1 0,-1-1-1,1-1 1,0 1 0,-1-1 0,1-1 0,-1 1 0,1-1-1,0-1 1,-14-3 0,17 3-101,0-1 0,0 1 0,0 0 0,1-1 0,-1 0 0,1 0 0,0 0 0,0 0 0,0-1 0,0 1 0,0-1 0,1 0 0,0 1 0,-1-1 0,1 0 0,1-1 0,-1 1 0,1 0 0,-1 0 0,1-1 0,1 1 0,-1 0 0,0-7 0,2 10-104,-1 0-1,0 0 1,1 1-1,-1-1 1,0 0-1,1 0 1,-1 1-1,1-1 1,0 0-1,-1 1 1,1-1-1,-1 0 1,1 1-1,0-1 1,0 1-1,-1-1 1,1 1-1,0-1 1,0 1-1,0 0 1,-1-1-1,1 1 1,0 0-1,0-1 1,0 1-1,0 0 1,0 0-1,0 0 1,0 0-1,36-1-6016,-25 1 3654,20-2-3971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7.032"/>
    </inkml:context>
    <inkml:brush xml:id="br0">
      <inkml:brushProperty name="width" value="0.025" units="cm"/>
      <inkml:brushProperty name="height" value="0.025" units="cm"/>
    </inkml:brush>
  </inkml:definitions>
  <inkml:trace contextRef="#ctx0" brushRef="#br0">28 115 18738,'0'0'13089,"10"1"-12261,-3-1-814,1 0 0,-1-1 0,1 0 0,-1 0 0,0-1 0,0 0 0,0 0 0,0 0 0,10-6 0,-14 7-15,1-1 0,-1 0 0,0 0 0,0 0-1,0 0 1,0 0 0,0-1 0,0 0 0,-1 1 0,1-1 0,-1 0 0,0 0-1,1-1 1,-2 1 0,1 0 0,0-1 0,-1 1 0,1-1 0,-1 1 0,0-1-1,0 0 1,0 1 0,-1-1 0,1-5 0,-1 9 1,0-1 0,0 0 0,0 1 0,0-1 0,0 0 0,0 1 0,0-1 0,0 0 0,0 1 0,0-1 0,0 1 0,-1-1 0,1 0 0,0 1 0,0-1 0,-1 1 0,1-1 0,0 1 0,-1-1 0,1 0 0,0 1 0,-1-1 0,1 1 0,-1 0 0,1-1 0,-1 1 0,1-1 0,-1 1 0,1 0 0,-1-1 0,0 1 0,1 0 0,-1 0 0,1-1 0,-1 1 0,0 0 0,1 0 0,-1 0 0,0 0 0,1 0 0,-1 0 0,0 0 0,1 0 0,-1 0 0,1 0 0,-1 0 0,0 0 0,1 1 0,-1-1 0,0 0 0,-2 2 0,0-1 0,-1 0 0,2 1 0,-1-1 0,0 1 0,0 0 0,0 0 0,1 0 0,-3 3 0,-15 17 0,2 1 0,-20 31 0,32-44 0,0 0 0,0 1 0,1 0 0,0 0 0,1 0 0,0 0 0,1 1 0,-2 16 0,5-27-4,0 0 0,0 0 0,0 0 0,0 0 1,0 0-1,0 0 0,0 0 0,1 0 0,-1 0 0,0 0 0,1 0 0,-1 0 0,1 0 1,-1-1-1,1 1 0,-1 0 0,1 0 0,0 0 0,-1-1 0,1 1 0,0 0 0,0-1 1,-1 1-1,1 0 0,0-1 0,0 1 0,0-1 0,1 1 0,2 1-54,0-1 0,0 0 0,0 0 0,0-1 0,0 1-1,0-1 1,7 0 0,3 0-629,-1-2 0,1 0 0,24-6 0,-1-7-5190,-2-5-2601</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7.391"/>
    </inkml:context>
    <inkml:brush xml:id="br0">
      <inkml:brushProperty name="width" value="0.025" units="cm"/>
      <inkml:brushProperty name="height" value="0.025" units="cm"/>
    </inkml:brush>
  </inkml:definitions>
  <inkml:trace contextRef="#ctx0" brushRef="#br0">145 0 14157,'0'0'15092,"-12"5"-12791,5-3-2027,-62 28 518,65-28-781,-1 0 0,1 1-1,0 0 1,0-1 0,0 1 0,0 1-1,0-1 1,1 1 0,-1-1 0,1 1 0,0 0-1,0 0 1,-4 9 0,7-12-22,-1 0 0,1 0 0,0 0 1,0 0-1,1 0 0,-1 0 0,0 0 0,0 0 0,0 0 0,1 0 1,-1 0-1,0 0 0,1 0 0,-1-1 0,1 1 0,-1 0 0,1 0 1,-1 0-1,1 0 0,0-1 0,-1 1 0,1 0 0,0-1 0,0 1 1,0 0-1,-1-1 0,1 1 0,0-1 0,0 1 0,0-1 0,0 0 1,0 1-1,0-1 0,0 0 0,0 0 0,0 0 0,0 0 1,0 1-1,0-1 0,1-1 0,50 6-1012,-46-5 767,27-1-1432,-26 0 1352,-1 0 0,1 1 0,0-1 1,0 1-1,0 1 0,0 0 1,0 0-1,-1 0 0,1 1 0,7 2 1,-14-4 401,1 1 0,-1-1 0,1 0 0,0 1 0,-1-1 0,1 1 0,-1-1 1,0 1-1,1-1 0,-1 1 0,1-1 0,-1 1 0,0-1 0,1 1 0,-1 0 0,0-1 1,0 1-1,1-1 0,-1 1 0,0 0 0,0-1 0,0 1 0,0 0 0,0-1 0,0 1 1,0 0-1,0-1 0,0 1 0,0 1 0,-15 18 2054,-27 9 613,41-28-2688,-8 4 62,2 0-96,-1 0 1,0 0 0,0-1 0,0 0-1,-1-1 1,0 0 0,1 0 0,-1-1-1,-12 2 1,21-4-37,-1 0 0,1 0 0,0 0 1,0 0-1,-1 0 0,1 0 0,0 0 0,0 0 0,-1 0 1,1 0-1,0 0 0,0 0 0,-1 0 0,1 0 0,0 0 1,0-1-1,0 1 0,-1 0 0,1 0 0,0 0 0,0 0 1,0 0-1,-1-1 0,1 1 0,0 0 0,0 0 0,0 0 0,0-1 1,-1 1-1,1 0 0,0 0 0,0-1 0,0 1 0,0 0 1,0 0-1,0-1 0,0 1 0,0 0 0,0 0 0,0-1 1,0 1-1,0 0 0,0-1 0,6-14-2742,15-11-4712,0 9-720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8.326"/>
    </inkml:context>
    <inkml:brush xml:id="br0">
      <inkml:brushProperty name="width" value="0.025" units="cm"/>
      <inkml:brushProperty name="height" value="0.025" units="cm"/>
    </inkml:brush>
  </inkml:definitions>
  <inkml:trace contextRef="#ctx0" brushRef="#br0">174 217 19474,'-10'4'2830,"-8"7"-1663,0-1-1,1 2 1,0 1 0,-15 14 0,26-23-995,1 1 1,0-1 0,1 1-1,-1 1 1,1-1 0,0 1-1,0-1 1,1 1 0,-1 0-1,1 0 1,1 1 0,-1-1-1,1 0 1,0 1 0,0 0-1,1-1 1,-1 15 0,3-20-173,-1 0 0,1 1 1,0-1-1,0 0 0,0 0 1,0 1-1,0-1 0,0 0 1,0 0-1,0 0 0,0 0 1,1 0-1,-1-1 0,0 1 1,1 0-1,-1-1 0,1 1 1,-1 0-1,0-1 0,1 0 1,-1 1-1,1-1 0,-1 0 1,1 0-1,0 0 0,-1 0 1,1 0-1,-1 0 0,2 0 1,50-5-113,-42 1 100,-1 0-1,0 0 1,0-1 0,0-1-1,-1 1 1,1-2 0,-2 1-1,1-1 1,-1-1 0,0 1-1,0-1 1,-1-1 0,0 1 0,-1-1-1,1-1 1,-2 1 0,0-1-1,5-12 1,5-12 32,-1-1 0,-2 0 0,-2-1 1,6-39-1,-10 19 60,-6 56-80,0 0 1,0 0-1,0-1 0,0 1 1,0 0-1,0 0 0,0-1 1,0 1-1,0 0 1,0 0-1,0-1 0,0 1 1,0 0-1,0 0 1,0-1-1,0 1 0,-1 0 1,1 0-1,0-1 1,0 1-1,0 0 0,0 0 1,0 0-1,-1-1 0,1 1 1,0 0-1,0 0 1,0 0-1,-1 0 0,1 0 1,0-1-1,0 1 1,-1 0-1,1 0 0,0 0 1,0 0-1,0 0 1,-1 0-1,1 0 0,0 0 1,-1 0-1,-11 6 42,-11 14 81,-3 11 267,-33 49 0,51-68-311,1-1 1,1 1-1,0 0 1,1 0-1,1 1 1,-1 0-1,2 0 1,-3 20-1,5-32-79,1 1 1,0 0-1,-1 0 1,1 0-1,0-1 0,1 1 1,-1 0-1,0 0 1,0 0-1,1-1 0,-1 1 1,1 0-1,-1-1 1,1 1-1,0 0 0,0-1 1,0 1-1,0-1 0,0 1 1,0-1-1,0 1 1,0-1-1,0 0 0,1 1 1,-1-1-1,2 1 1,1-1 0,-1 1 0,1-1-1,-1 0 1,1 0 0,-1-1 0,1 1 0,0-1 0,-1 1 0,1-1 0,0 0 0,0-1 0,3 0 0,15-3-25,-1-1 1,0-1 0,28-11-1,-44 15 4,0-1-66,1 1 0,-1 0 0,0 1 0,1-1 1,-1 1-1,1 0 0,0 1 0,-1-1 0,9 1 0,-13 1 98,0 0-1,0 0 1,0 0 0,-1 0-1,1-1 1,0 1 0,-1 0 0,1 1-1,0-1 1,-1 0 0,1 0 0,-1 0-1,1 0 1,-1 0 0,0 0-1,0 1 1,1-1 0,-1 0 0,0 0-1,0 1 1,0-1 0,0 0 0,0 0-1,-1 2 1,-1 35 597,-7 2-550,6-31-61,0 0 0,2 0-1,-1 0 1,0 12 0,15-55 2,-10 15 0,-1 0 0,-2-31 0,0 21 0,1 31 0,-1 0 0,1-1 0,0 1 0,0-1 0,0 1 0,0 0 0,0-1 0,1 0 0,-1 1 0,0-1 0,1 0 0,-1 0 0,1 1 0,-1-1 0,1 0 0,0-1 0,-1 1 0,1 0 0,0 0 0,0-1 0,-1 1 0,1-1 0,0 1 0,4-1 0,47 8 0,-45-8 0,0 0 0,1 0 0,-1-1 0,0 0 0,0-1 0,0 0 0,0 0 0,0-1 0,7-3 0,-12 5 0,0-1 0,0 1 0,0-1 0,-1 0 0,1 0 0,0 0 0,-1-1 0,0 1 0,1 0 0,-1-1 0,0 1 0,0-1 0,0 0 0,-1 0 0,1 0 0,-1 0 0,1 0 0,-1 0 0,0 0 0,0 0 0,-1-1 0,1 1 0,0 0 0,-1-7 0,0 10 0,0 0 0,0-1 0,0 1 0,0-1 0,0 1 0,0 0 0,0-1 0,0 1 0,0-1 0,0 1 0,0 0 0,0-1 0,0 1 0,0 0 0,0-1 0,0 1 0,-1-1 0,1 1 0,0 0 0,0-1 0,-1 1 0,1 0 0,0 0 0,0-1 0,-1 1 0,1 0 0,0 0 0,-1-1 0,1 1 0,0 0 0,-1 0 0,1 0 0,0-1 0,-1 1 0,1 0 0,0 0 0,-1 0 0,1 0 0,-1 0 0,-17 7 0,-14 22 0,26-22 0,1 1 0,0 0 0,0 0 0,0 1 0,1-1 0,0 1 0,1 0 0,0 0 0,1 0 0,-1 1 0,0 16 0,3-25 0,0 0 0,0 0 0,0 0 0,1 0 0,-1 0 0,1 0 0,-1 0 0,0-1 0,1 1 0,0 0 0,-1 0 0,1 0 0,-1-1 0,1 1 0,0 0 0,0 0 0,-1-1 0,1 1 0,0-1 0,0 1 0,0-1 0,0 1 0,0-1 0,0 1 0,0-1 0,0 0 0,0 0 0,0 1 0,0-1 0,0 0 0,0 0 0,0 0 0,0 0 0,0 0 0,0 0 0,0 0 0,0-1 0,0 1 0,0 0 0,-1-1 0,1 1 0,2-1 0,2 0 0,1-1 0,0 1 0,-1-1 0,1 0 0,-1-1 0,8-4 0,12-13 0,0-1 0,42-48 0,8-7 0,-75 75 0,0 1 0,0 0 0,0 0 0,0-1 0,0 1 0,0 0 0,0 0 0,1-1 0,-1 1 0,0 0 0,0 0 0,0 0 0,1-1 0,-1 1 0,0 0 0,0 0 0,0 0 0,1 0 0,-1 0 0,0-1 0,0 1 0,1 0 0,-1 0 0,0 0 0,0 0 0,1 0 0,-1 0 0,0 0 0,1 0 0,-1 0 0,0 0 0,0 0 0,1 0 0,-1 0 0,0 0 0,0 0 0,1 0 0,-1 0 0,0 1 0,0-1 0,1 0 0,-1 0 0,0 0 0,0 0 0,0 0 0,1 1 0,-1-1 0,0 0 0,0 0 0,1 1 0,-2 18 0,-11 24 0,8-32-50,0 1 1,1 0-1,0 0 1,1 0-1,0 0 1,1 0-1,1 18 1,0-28 2,0 1 0,0-1 0,1 1 0,0-1 0,-1 1 0,1-1 0,0 1 0,0-1 0,0 0 0,0 1 0,1-1 0,-1 0 0,1 0 0,-1 0 0,1 0 0,0 0 0,0 0 0,-1 0 0,2-1 0,-1 1 0,0-1 0,0 0 0,0 1 0,0-1 0,1 0 0,-1 0 0,1 0 0,-1 0 0,1-1 0,-1 1 1,1-1-1,-1 0 0,1 1 0,-1-1 0,1 0 0,0-1 0,-1 1 0,1 0 0,-1-1 0,3 0 0,-2 1-444,-1-1 1,1 1-1,-1-1 0,0 0 1,1 0-1,-1 0 1,0 0-1,0 0 0,0 0 1,0-1-1,0 1 1,0-1-1,0 1 0,0-1 1,-1 0-1,1 1 1,-1-1-1,1 0 0,1-2 1,15-24-6914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8.684"/>
    </inkml:context>
    <inkml:brush xml:id="br0">
      <inkml:brushProperty name="width" value="0.025" units="cm"/>
      <inkml:brushProperty name="height" value="0.025" units="cm"/>
    </inkml:brush>
  </inkml:definitions>
  <inkml:trace contextRef="#ctx0" brushRef="#br0">88 0 10346,'0'0'12743,"-6"12"-9343,2-5-3076,-15 25 1578,-18 44-1,33-67-1721,1 0-1,0 0 0,0 0 0,0 0 1,1 1-1,1-1 0,0 0 0,0 1 0,1-1 1,0 1-1,2 17 0,-1-25-199,0-1 1,0 1-1,0-1 1,0 0-1,0 1 1,0-1-1,0 0 1,0 0-1,1 0 0,-1 0 1,0 0-1,1 0 1,-1 0-1,1 0 1,-1-1-1,1 1 0,-1 0 1,1-1-1,0 1 1,-1-1-1,1 0 1,0 0-1,-1 1 1,1-1-1,0 0 0,-1 0 1,1-1-1,0 1 1,-1 0-1,1-1 1,3 0-1,3-1-232,1 0 1,0 0-1,-1 0 0,14-7 1,-14 4-72,-1 2-119,0-1 0,-1 1 0,1 0-1,0 0 1,0 1 0,1 0-1,-1 0 1,15-1 0,-21 4 626,-1 0 0,1 0 0,-1 1 0,0-1-1,1 0 1,-1 0 0,0 1 0,0-1 0,0 0 0,0 0 0,0 1 0,0-1 0,0 0 0,0 0 0,0 1 0,-1-1 0,1 0 0,0 0 0,-1 1-1,1-1 1,-2 1 0,-3 8-41,-1 0 0,-1 0-1,1-1 1,-2 0 0,1 0 0,-1-1-1,0 0 1,-1 0 0,0-1-1,0 0 1,-1-1 0,0 0 0,0 0-1,-15 5 1,24-10-294,-1-1-1,0 1 1,1-1-1,-1 1 1,0-1-1,0 0 1,0 0-1,1 0 1,-1 0-1,0 0 1,0 0-1,1-1 1,-1 1-1,0 0 1,0-1-1,1 1 1,-1-1-1,0 0 1,1 0-1,-1 1 1,1-1-1,-1 0 1,1-1-1,-1 1 1,1 0-1,0 0 1,-1 0-1,0-2 1,1 1-85,1 1 1,-1-1 0,1 0 0,0 0 0,-1 1 0,1-1 0,0 0 0,0 0 0,0 1 0,0-1 0,0 0 0,0 0 0,1 1 0,-1-1 0,1 0-1,-1 1 1,1-1 0,-1 0 0,1 1 0,0-1 0,0 1 0,0-1 0,0 1 0,0-1 0,0 1 0,0 0 0,1-1 0,-1 1 0,2-1 0,19-18-5995,2-2-2904</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028"/>
    </inkml:context>
    <inkml:brush xml:id="br0">
      <inkml:brushProperty name="width" value="0.025" units="cm"/>
      <inkml:brushProperty name="height" value="0.025" units="cm"/>
    </inkml:brush>
  </inkml:definitions>
  <inkml:trace contextRef="#ctx0" brushRef="#br0">143 1 16624,'0'0'14851,"-7"13"-13975,-8 19-824,0 2 0,2 0 0,2 0 0,1 1 0,1 1 0,2-1 0,-3 58 0,9-76-52,0-13 0,1 0 0,-1 0 0,1 0 0,0 0 0,0 1 0,0-1 0,1 0 0,-1 0 0,1 0 0,0 0 0,0 0 0,1 0 0,-1-1 0,4 6 0,-5-9-12,0 0 1,0 0-1,1 0 0,-1 0 0,0 0 1,0 0-1,1 0 0,-1 0 0,0 0 1,0 0-1,1 0 0,-1 0 0,0-1 1,0 1-1,1 0 0,-1 0 1,0 0-1,0 0 0,0-1 0,1 1 1,-1 0-1,0 0 0,0 0 0,0-1 1,0 1-1,0 0 0,0 0 0,1-1 1,-1 1-1,0 0 0,0 0 1,0-1-1,0 1 0,0 0 0,0 0 1,0-1-1,0 1 0,0 0 0,0-1 1,0 1-1,0 0 0,0 0 0,0-1 1,0 1-1,0 0 0,-1 0 1,1-1-1,1-16-1532,-1 17 1516,-1-32-3356,-6-48 0,1 49 3099,-1 0 1,-1 1-1,-16-38 0,16 37 1983,8 30-1559,0 1 0,0-1 0,1 0 0,-1 0 1,0 0-1,0 1 0,0-1 0,0 0 0,1 0 0,-1 1 0,0-1 0,1 0 0,-1 0 0,0 1 0,1-1 0,-1 0 0,1 1 0,-1-1 0,1 1 0,1-2 0,1 1 146,1-1-1,0 1 0,0 0 1,0 0-1,0 1 1,0-1-1,0 1 0,0 0 1,0 0-1,5 1 0,0-1-631,35 1 395,17-1-1726,-22-2-7112,-20-2-5341</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602"/>
    </inkml:context>
    <inkml:brush xml:id="br0">
      <inkml:brushProperty name="width" value="0.025" units="cm"/>
      <inkml:brushProperty name="height" value="0.025" units="cm"/>
    </inkml:brush>
  </inkml:definitions>
  <inkml:trace contextRef="#ctx0" brushRef="#br0">0 1 19571,'0'0'8039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396"/>
    </inkml:context>
    <inkml:brush xml:id="br0">
      <inkml:brushProperty name="width" value="0.025" units="cm"/>
      <inkml:brushProperty name="height" value="0.025" units="cm"/>
    </inkml:brush>
  </inkml:definitions>
  <inkml:trace contextRef="#ctx0" brushRef="#br0">1 10 11307,'0'0'9961,"51"45"-9577,-1-42-159,7-3-161,9-9-1602,-2-12-2914,-6-7-7559</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19.930"/>
    </inkml:context>
    <inkml:brush xml:id="br0">
      <inkml:brushProperty name="width" value="0.025" units="cm"/>
      <inkml:brushProperty name="height" value="0.025" units="cm"/>
    </inkml:brush>
  </inkml:definitions>
  <inkml:trace contextRef="#ctx0" brushRef="#br0">1 17 16464,'0'0'9449,"53"17"-13421,-28-51-10025</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0.883"/>
    </inkml:context>
    <inkml:brush xml:id="br0">
      <inkml:brushProperty name="width" value="0.025" units="cm"/>
      <inkml:brushProperty name="height" value="0.025" units="cm"/>
    </inkml:brush>
  </inkml:definitions>
  <inkml:trace contextRef="#ctx0" brushRef="#br0">48 76 11082,'0'0'19096,"-4"10"-18536,-4 12-343,1-6 45,0 1 0,2 0 0,0 0 0,1 0 0,-3 26 0,7-42-261,0-1 1,0 0-1,0 1 1,0-1-1,0 1 1,0-1-1,0 1 0,0-1 1,0 0-1,1 1 1,-1-1-1,0 1 1,0-1-1,0 0 1,1 1-1,-1-1 1,0 0-1,1 1 1,-1-1-1,0 0 0,1 0 1,-1 1-1,0-1 1,1 0-1,-1 0 1,0 1-1,1-1 1,-1 0-1,1 0 1,-1 0-1,0 0 0,1 0 1,-1 0-1,1 1 1,22-4 79,19-14 27,-28 6-167,1-1 1,-1-1-1,21-25 0,15-13-154,-50 51 199,0 0 1,0 0 0,0 0 0,0 0 0,1 0 0,-1 0 0,0-1 0,0 1 0,0 0-1,0 0 1,0 0 0,0 0 0,1 0 0,-1 0 0,0 0 0,0 0 0,0 0 0,0 0-1,0 0 1,1 0 0,-1 0 0,0 0 0,0 0 0,0 0 0,0 0 0,0 0 0,1 0-1,-1 1 1,0-1 0,0 0 0,0 0 0,0 0 0,0 0 0,0 0 0,1 0 0,-1 0-1,0 0 1,0 0 0,0 1 0,0-1 0,0 0 0,0 0 0,0 0 0,0 0 0,0 0-1,0 0 1,0 1 0,0-1 0,0 0 0,0 0 0,0 0 0,0 0 0,0 1 0,3 14-292,-2 24 221,-1-32 43,-1 15 12,0-15 56,1 0 1,0 0 0,0 0-1,1 0 1,-1 0 0,4 12 0,-3-18-4,0 0 1,-1 1 0,1-1-1,0 1 1,0-1 0,0 0-1,0 0 1,0 0 0,0 0-1,0 0 1,0 0 0,1 0-1,-1 0 1,0 0-1,1 0 1,-1 0 0,1-1-1,-1 1 1,1-1 0,-1 1-1,1-1 1,-1 0 0,1 1-1,-1-1 1,1 0 0,-1 0-1,1 0 1,0 0 0,-1 0-1,1-1 1,-1 1 0,1 0-1,-1-1 1,1 1 0,1-2-1,4 0 2,-1-1-1,0 0 0,0 0 1,0 0-1,0-1 0,0 0 1,-1 0-1,0-1 0,1 1 1,-2-1-1,1 0 0,-1 0 1,5-8-1,5-6 35,-1-2-1,14-29 1,-20 31-52,13-23-53,-32 96-516,4-33 627,5-13-18,-1 1 0,1-1 1,0 0-1,1 1 1,0 0-1,1-1 0,0 1 1,0 0-1,0 0 1,2 12-1,0-20-48,0 0 0,-1-1 0,1 1 0,0 0 0,0 0 0,0-1 0,0 1 0,0-1 0,0 1 0,0-1 0,0 1 0,0-1 0,0 0 0,0 1 0,0-1 0,0 0 0,0 0 0,0 0 0,0 0 0,1 0 0,-1 0 0,0 0 0,0 0 0,0 0 0,0 0 0,0-1 0,2 1 0,31-10 0,-27 5 0,-1 1 0,1-1 0,-1 0 0,0-1 0,-1 1 0,1-1 0,-1 0 0,0 0 0,7-14 0,-3 5 0,-1-1 0,-1-1 0,8-21 0,-23 98 0,8-56 0,0-1 0,-1 0 0,1 0 0,1 0 0,-1 0 0,0 1 0,1-1 0,-1 0 0,1 0 0,0 0 0,0 0 0,0 0 0,1 0 0,-1 0 0,1 0 0,-1-1 0,5 5 0,-2-4 0,0-1 0,1 0 0,-1-1 0,1 1 0,0-1 0,-1 1 0,1-2 0,0 1 0,0 0 0,0-1 0,0 0 0,-1 0 0,1 0 0,9-2 0,4-2 0,0-1 0,27-11 0,-14 5 0,-29 6 0,-1 1 0,0-1 0,0 1 0,0-1 0,0 1 0,-1-1 0,0 1 0,0-1 0,0 1 0,0-1 0,-2-5 0,2 3 0,-12-98 0,44 104 0,15 8-955,0 0-4395,-2-7-5802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1.928"/>
    </inkml:context>
    <inkml:brush xml:id="br0">
      <inkml:brushProperty name="width" value="0.025" units="cm"/>
      <inkml:brushProperty name="height" value="0.025" units="cm"/>
    </inkml:brush>
  </inkml:definitions>
  <inkml:trace contextRef="#ctx0" brushRef="#br0">45 101 6534,'-1'3'1157,"-1"-1"-1,1 1 1,0 0-1,0 0 1,0 0 0,0 0-1,0 0 1,0 0-1,1 0 1,0 0 0,0 0-1,0 4 1,0-5-856,0-1 0,1 1 0,-1-1 1,1 1-1,-1-1 0,1 1 1,-1-1-1,1 0 0,0 1 0,0-1 1,0 0-1,0 1 0,0-1 0,0 0 1,0 0-1,0 0 0,0 0 0,2 1 1,1 0-175,0 0 0,0-1 1,0 0-1,0 1 0,0-1 0,1-1 1,-1 1-1,0-1 0,0 1 0,0-1 1,1 0-1,-1-1 0,0 1 0,0-1 1,1 0-1,6-2 0,-6 1-86,0 0 0,0-1 0,0 1 0,0-1 0,0 0 0,0-1 0,-1 1 0,0-1 0,0 0 0,0 0 0,0 0 0,0 0 0,-1-1 0,0 1 0,0-1 0,0 0 0,0 0 0,-1 0 0,3-9 0,-4 11-44,0 1 0,0-1 0,-1 0 0,1 1 0,-1-1 0,0 0 0,0 0 0,0 1 1,0-1-1,0 0 0,-1 0 0,1 1 0,-1-1 0,0 0 0,1 1 0,-1-1 0,-1 0 0,1 1 0,0-1 0,0 1 0,-1 0 0,0 0 0,1-1 0,-1 1 1,0 0-1,0 0 0,0 0 0,0 1 0,-1-1 0,1 1 0,0-1 0,-1 1 0,1-1 0,-1 1 0,1 0 0,-1 0 0,1 1 0,-1-1 0,0 0 0,-4 0 1,3 1-46,0-1 1,0 0 0,-1 1-1,1 0 1,0 0 0,0 0-1,-1 0 1,1 1-1,0-1 1,0 1 0,0 0-1,0 0 1,0 1 0,0-1-1,0 1 1,0 0 0,-4 3-1,3-1 14,0 1 0,0-1-1,0 1 1,1 0-1,0 0 1,0 0-1,0 0 1,0 1 0,1 0-1,-3 8 1,0 0 89,1 0 0,1 0 1,0 1-1,1-1 0,1 1 0,0 0 1,1 0-1,0 0 0,3 20 1,-2-33-43,0 0 1,1 0-1,-1 0 1,1 0 0,-1-1-1,1 1 1,0 0 0,0-1-1,0 1 1,0 0 0,0-1-1,0 1 1,0-1-1,0 1 1,0-1 0,1 0-1,-1 0 1,1 1 0,-1-1-1,1 0 1,-1 0-1,4 1 1,0 0 14,0-1-1,0 1 1,0-1 0,0 0 0,0-1-1,0 1 1,0-1 0,8 0-1,0-1 41,0-1-1,0 0 1,-1-1 0,1-1-1,-1 0 1,15-6-1,-14 3-23,0-1-1,-1-1 1,0 0 0,0 0-1,0-1 1,-2-1-1,1 0 1,-1 0 0,-1-1-1,0 0 1,12-22-1,-25 43-94,-1 1 0,2-1-1,0 1 1,-3 13 0,-2 7 137,7-28-81,-13 51 536,13-50-443,0 1 0,0-1 0,1 0 0,0 1 0,0-1 0,0 1 0,0-1 0,0 1 0,1-1 0,-1 1 0,1-1 0,2 6 0,-2-8-93,0 0-1,0 0 1,1 0 0,-1 0 0,0 0 0,1-1-1,-1 1 1,1 0 0,-1-1 0,1 1-1,-1-1 1,1 0 0,-1 1 0,1-1-1,-1 0 1,1 0 0,0 0 0,-1 0-1,1 0 1,2-1 0,34-6-25,-17-2 20,-1 0 0,0 0 0,-1-2 0,0-1 0,22-17 0,49-29 0,-88 57 0,0 0 0,-1 0 0,1 0 0,0 0 0,0 1 0,0-1 0,0 1 0,0-1 0,0 1 0,0 0 0,0 0 0,3 0 0,-4 0 0,0 0 0,-1 0 0,1 0 0,0 1 0,-1-1 0,1 0 0,0 1 0,-1-1 0,1 1 0,0-1 0,-1 0 0,1 1 0,-1 0 0,1-1 0,-1 1 0,1-1 0,-1 1 0,1-1 0,-1 1 0,0 0 0,1-1 0,-1 2 0,2 4 0,-1 0 0,-1-1 0,1 1 0,-1 0 0,0 0 0,-1 10 0,0-3 0,-1 8 0,0-16 0,2 1 0,-1-1 0,1 0 0,-1 0 0,1 0 0,1 0 0,-1 0 0,3 9 0,-3-13 0,1-1 0,0 1 0,-1-1 0,1 1 0,0-1 0,0 1 0,0-1 0,-1 0 0,1 1 0,0-1 0,0 0 0,0 0 0,0 1 0,0-1 0,0 0 0,-1 0 0,1 0 0,0 0 0,0 0 0,0 0 0,0-1 0,0 1 0,1-1 0,22-5 0,-12 0 0,0 0 0,0-1 0,-1 0 0,16-15 0,-19 16 0,-1-1 0,2 1 0,-1 0 0,1 1 0,-1 0 0,1 0 0,1 1 0,-1 0 0,16-3 0,-24 6 1,0 1-1,-1 0 1,1 0 0,0 0 0,0 0-1,0 0 1,-1 0 0,1 0-1,0 0 1,0 1 0,0-1 0,-1 0-1,1 0 1,0 1 0,0-1-1,-1 0 1,1 1 0,0-1 0,-1 1-1,1-1 1,0 1 0,-1-1-1,1 1 1,-1-1 0,1 1-1,-1 0 1,1-1 0,-1 1 0,1 0-1,0 1 1,0 0 1,0 1 0,-1 0 1,1 0-1,-1 0 0,1 0 0,-1 0 0,0 0 1,0 0-1,-1 3 0,1 1-26,-1-1-1,0 1 1,-1-1-1,0 1 1,0-1-1,0 0 1,-1 1-1,-3 6 1,-14 4-3505,12-15-853,-1-3-3397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2.255"/>
    </inkml:context>
    <inkml:brush xml:id="br0">
      <inkml:brushProperty name="width" value="0.025" units="cm"/>
      <inkml:brushProperty name="height" value="0.025" units="cm"/>
    </inkml:brush>
  </inkml:definitions>
  <inkml:trace contextRef="#ctx0" brushRef="#br0">0 1 20628,'0'0'1377,"67"4"-1345,-39 1-2595,3 3-3074</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2.598"/>
    </inkml:context>
    <inkml:brush xml:id="br0">
      <inkml:brushProperty name="width" value="0.025" units="cm"/>
      <inkml:brushProperty name="height" value="0.025" units="cm"/>
    </inkml:brush>
  </inkml:definitions>
  <inkml:trace contextRef="#ctx0" brushRef="#br0">94 174 11819,'0'0'17569,"6"3"-16977,-5-2-575,1 0-1,0 0 1,-1-1-1,1 1 1,0 0-1,0-1 0,-1 1 1,1-1-1,0 0 1,0 1-1,0-1 1,0 0-1,0 0 1,0 0-1,-1 0 1,1-1-1,0 1 0,0 0 1,0-1-1,0 0 1,2 0-1,1-2-3,-1 0-1,1 0 1,-1-1 0,0 1-1,0-1 1,-1 0-1,1 0 1,4-7-1,-3 3-8,1 0-1,-2 0 0,1-1 0,6-18 0,-10 24 117,0 0-1,0 0 1,0-1-1,0 1 1,0-1-1,-1 1 1,1 0 0,-1-1-1,0 1 1,0-1-1,-1 1 1,1-1-1,-1 1 1,1-1-1,-1 1 1,0 0-1,-2-5 1,2 7-115,0 0 0,0-1 0,0 1 0,-1 0 1,1 0-1,0 0 0,0 0 0,-1 0 0,1 0 0,-1 0 0,1 1 1,-1-1-1,1 0 0,-1 1 0,1-1 0,-1 1 0,0 0 1,1-1-1,-1 1 0,1 0 0,-1 0 0,0 0 0,1 0 0,-1 0 1,0 1-1,1-1 0,-1 0 0,1 1 0,-1-1 0,0 1 0,1-1 1,-1 1-1,1 0 0,-2 1 0,-3 1-9,0 0-1,1 1 1,-1 0-1,1 0 1,0 0-1,0 0 1,-5 7-1,-10 13 5,1 2 0,-16 28 0,29-44 0,1 0 0,0 1 0,0 0 0,1 0 0,1 0 0,0 1 0,0-1 0,-1 21 0,4-31 0,0 1 0,0-1 0,0 0 0,0 1 0,0-1 0,0 0 0,1 0 0,-1 1 0,1-1 0,-1 0 0,1 0 0,-1 0 0,1 1 0,0-1 0,-1 0 0,1 0 0,0 0 0,0 0 0,0 0 0,0 0 0,0 0 0,0-1 0,1 2 0,1 0 0,1-1 0,-1 1 0,0-1 0,0 0 0,1 0 0,-1 0 0,1-1 0,6 1 0,4 0 0,0-2 0,0 0 0,23-4 0,-25 3-278,-1-1 0,0-1 0,0 0 0,0 0 0,12-7-1,25-22-5104,-9-4-7712</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3.206"/>
    </inkml:context>
    <inkml:brush xml:id="br0">
      <inkml:brushProperty name="width" value="0.025" units="cm"/>
      <inkml:brushProperty name="height" value="0.025" units="cm"/>
    </inkml:brush>
  </inkml:definitions>
  <inkml:trace contextRef="#ctx0" brushRef="#br0">97 42 16560,'0'0'9817,"-9"11"-8568,-1 3-1111,0 0-1,1 1 1,0 1-1,1-1 0,1 1 1,0 0-1,1 1 1,1 0-1,1-1 1,0 2-1,-1 17 1,4-29-112,0 6 24,0 0 0,1 0 0,0 0 0,3 14 0,-3-23-35,0-1 1,1 1-1,0-1 0,-1 1 0,1-1 1,0 1-1,0-1 0,1 0 0,-1 1 1,0-1-1,1 0 0,-1 0 0,1 0 1,0 0-1,0 0 0,-1 0 0,1-1 0,1 1 1,-1-1-1,0 1 0,0-1 0,0 0 1,1 0-1,-1 0 0,3 1 0,4 0 53,0-1 0,0 0 1,1-1-1,-1 1 0,0-2 0,0 1 0,0-1 0,0-1 0,0 0 0,0 0 0,-1-1 0,1 0 0,0 0 0,-1-1 0,0 0 0,0 0 0,0-1 0,-1 0 1,1-1-1,-1 0 0,10-11 0,-4 5 52,-1 0 0,-1-2 0,0 1 0,-1-1 0,0-1 0,-1 0 1,-1 0-1,-1-1 0,0 0 0,8-26 0,-11 17-120,-4 25 0,0 0 0,0 0 0,0 0 0,0 0 0,0 0 0,0 0 0,0 0 0,-1 0 0,1 0 0,0 0 0,0 0 0,0 0 0,0 0 0,0 0 0,0 0 0,0 0 0,0 0 0,0 0 0,0 0 0,0 0 0,0 0 0,0 0 0,-1 0 0,1 0 0,0 0 0,0 0 0,0 0 0,0 0 0,0 0 0,0 0 0,0 0 0,0 0 0,0 0 0,0 0 0,0 0 0,0 0 0,0 0 0,0 0 0,-1 0 0,1 0 0,0 0 0,0 0 0,0 0 0,0 0 0,0 0 0,0 0 0,0-1 0,0 1 0,0 0 0,0 0 0,0 0 0,0 0 0,0 0 0,0 0 0,0 0 0,-7 10 0,-7 17 0,5-4 0,1 1 0,1 0 0,2 1 0,0 0 0,2 0 0,0 0 0,2 42 0,2-64 0,-1 0 0,0 0 0,1 0 0,-1 0 0,1 0 0,0 0 0,0 0 0,0-1 0,1 1 0,-1 0 0,0-1 0,1 1 0,0-1 0,0 0 0,0 1 0,0-1 0,0 0 0,0 0 0,0 0 0,1 0 0,-1-1 0,1 1 0,-1-1 0,1 1 0,-1-1 0,1 0 0,0 0 0,0 0 0,5 0 0,-3 0 0,-1 0 0,1-1 0,0 0 0,-1 0 0,1 0 0,0-1 0,-1 1 0,1-1 0,0 0 0,-1-1 0,1 1 0,-1-1 0,0 0 0,1 0 0,-1 0 0,0-1 0,0 1 0,4-5 0,3-4 0,0 0 0,0-1 0,-1 0 0,-1-1 0,0 0 0,-1-1 0,-1 0 0,0 0 0,0-1 0,-2 1 0,8-28 0,-6 9 0,-1-1 0,-2 1 0,-1-1 0,-3-48 0,-6 53 0,5 29 0,1 0 0,0-1 0,0 1 0,-1-1 0,1 1 0,0 0 0,-1-1 0,1 1 0,-1 0 0,1 0 0,0-1 0,-1 1 0,1 0 0,-1 0 0,1 0 0,-1-1 0,1 1 0,-1 0 0,1 0 0,0 0 0,-1 0 0,1 0 0,-1 0 0,1 0 0,-1 0 0,1 0 0,-1 0 0,1 0 0,-1 0 0,0 1 0,-2 0 0,1 1 0,0 0 0,-1 0 0,1 0 0,0 0 0,0 0 0,0 0 0,0 0 0,0 1 0,1-1 0,-1 1 0,1 0 0,-1-1 0,0 5 0,-17 47-2766,14-31-844,1 0 0,0 0 0,1 43 0,3-34-4840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3.549"/>
    </inkml:context>
    <inkml:brush xml:id="br0">
      <inkml:brushProperty name="width" value="0.025" units="cm"/>
      <inkml:brushProperty name="height" value="0.025" units="cm"/>
    </inkml:brush>
  </inkml:definitions>
  <inkml:trace contextRef="#ctx0" brushRef="#br0">48 171 18353,'0'0'6908,"-8"9"-4356,7-9-2513,-4 6 562,-1 0-1,1 1 1,0 0-1,-8 13 1,12-18-530,0-1 0,1 0 0,-1 1 0,1-1 0,-1 0 0,1 1 0,0-1 0,0 1 0,-1-1 0,1 0 0,0 1 0,0-1 0,0 1 0,0-1 0,1 1 0,-1-1 0,0 0 0,1 3 0,0-3-46,0 1 1,1-1-1,-1 0 1,0 0 0,0 0-1,1 0 1,-1 0-1,0 0 1,1 0 0,-1-1-1,1 1 1,0 0 0,-1-1-1,1 1 1,-1-1-1,1 1 1,0-1 0,-1 0-1,1 0 1,0 0-1,2 0 1,5 0-26,1 0 0,-1-1 0,0 0 0,1-1 0,-1 0 0,0 0 0,0-1 0,0 0 0,0-1 0,0 0 0,-1 0 0,10-8 0,32-13 0,-49 25 0,-1 0 0,1 0 0,0 0 0,0-1 0,0 1 0,0 0 0,0 0 0,0 0 0,-1 0 0,1 0 0,0 1 0,0-1 0,0 0 0,0 0 0,0 1 0,-1-1 0,1 0 0,0 1 0,0-1 0,0 0 0,-1 1 0,1 0 0,0-1 0,-1 1 0,1-1 0,0 1 0,-1 0 0,1-1 0,-1 1 0,1 0 0,-1 0 0,1-1 0,-1 1 0,0 0 0,1 0 0,-1 1 0,1 0 0,0-1 0,0 1 0,0-1 0,0 1 0,0-1 0,0 0 0,0 0 0,0 1 0,0-1 0,1 0 0,-1 0 0,0 0 0,1 0 0,-1 0 0,1 0 0,-1-1 0,1 1 0,-1 0 0,1-1 0,1 1 0,0-1 4,0 0-1,0-1 1,0 1 0,0-1-1,0 0 1,-1 0 0,1 0-1,0 0 1,-1 0 0,1-1-1,0 1 1,-1-1 0,0 1-1,1-1 1,2-3 0,36-37-115,-27 28-93,-4 2-1799,0 1 0,-1-2 0,0 1-1,-1-1 1,0 0 0,-1-1 0,-1 0 0,6-17 0,0-5-2967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4.439"/>
    </inkml:context>
    <inkml:brush xml:id="br0">
      <inkml:brushProperty name="width" value="0.025" units="cm"/>
      <inkml:brushProperty name="height" value="0.025" units="cm"/>
    </inkml:brush>
  </inkml:definitions>
  <inkml:trace contextRef="#ctx0" brushRef="#br0">70 1 11819,'0'0'11296,"-3"8"-9369,-11 28-164,-15 57 0,22-64-1702,1 0 0,1 1 0,2-1 0,1 1 0,2 42 0,0-71-124,0 0 0,1 0 0,-1 1 0,0-1 0,0 0 0,1 0 0,-1 0 1,1 1-1,-1-1 0,1 0 0,0 0 0,0 0 0,-1 0 0,1 0 0,0 0 0,0 0 0,0-1 0,0 1 0,0 0 0,0 0 0,0-1 0,0 1 0,0 0 1,0-1-1,0 1 0,0-1 0,1 0 0,-1 1 0,0-1 0,0 0 0,1 0 0,-1 1 0,0-1 0,0 0 0,1 0 0,-1-1 0,0 1 0,0 0 0,1 0 0,-1 0 1,0-1-1,0 1 0,0-1 0,0 1 0,2-2 0,2 1-481,0-1 0,0 0 0,-1-1 1,1 1-1,0-1 0,-1 0 0,0 0 0,0 0 1,7-7-1,-6 4 180,-1-1 1,-1 1-1,1-1 1,-1 0-1,0 0 1,3-12-1,3-20 2759,-3 11 5485,-8 36-7851,-21 81 743,21-80-403,0 0 1,1 0 0,1 1-1,0-1 1,0 1 0,1-1-1,3 18 1,-3-25-354,-1 0 1,1 0-1,0-1 1,0 1-1,-1 0 1,1-1-1,0 1 1,1-1-1,-1 1 0,0-1 1,0 0-1,1 0 1,-1 1-1,0-1 1,1 0-1,-1 0 1,1 0-1,0 0 1,-1 0-1,1-1 0,0 1 1,-1 0-1,1-1 1,0 0-1,0 1 1,0-1-1,-1 0 1,1 0-1,0 0 0,0 0 1,0 0-1,0 0 1,3-1-1,-1 0-6,1 0 0,0 0 0,0 0 0,-1-1 0,1 0 0,-1 0 0,1 0-1,-1 0 1,0-1 0,0 1 0,6-6 0,13-17-10,-1-1 0,-2 0 0,-1-2 0,19-35 0,-42 81 0,1 0 0,0 0 0,0 23 0,3-40 0,0 0 0,0 0 0,0 0 0,0-1 0,0 1 0,1 0 0,-1 0 0,0 0 0,0 0 0,1 0 0,-1-1 0,1 1 0,-1 0 0,0 0 0,1-1 0,0 1 0,-1 0 0,1-1 0,-1 1 0,1 0 0,0-1 0,-1 1 0,1-1 0,0 1 0,0-1 0,0 0 0,0 1 0,31 2 0,-24-4 0,0 0 0,0-1 0,1 0 0,-1 0 0,11-6 0,34-24-567,-36 21 179,0 1 1,34-16-1,-49 30 380,0-1-1,0 1 0,0-1 1,-1 1-1,1-1 1,-1 1-1,0 0 0,0 0 1,0 0-1,-1-1 0,1 8 1,4 11 15,2-3-714,1-1 1,1 0-1,1 0 0,1-1 0,0-1 0,1 0 0,1 0 0,16 15 0,-8-8 73,-1 1 0,17 28 0,-31-42 782,-1-1 0,0 1 0,-1 0 0,0 1 0,0-1 0,-1 1 0,0-1-1,-1 1 1,1 19 0,-2-24 169,-1-1-1,0 1 0,0-1 1,0 1-1,-1-1 1,0 1-1,0-1 0,0 0 1,-1 1-1,1-1 1,-1 0-1,-1 0 0,-4 8 1,5-11-136,0 1 1,-1-1 0,1 0 0,-1 0 0,0 0-1,0 0 1,0 0 0,0-1 0,0 1 0,0-1-1,-1 0 1,1 0 0,0 0 0,-1 0 0,1 0-1,0-1 1,-1 0 0,1 1 0,-1-1 0,1-1-1,-1 1 1,-5-1 0,4-1-182,1 1 0,-1-1 0,1 0 0,0 1 0,-1-2 0,1 1 0,0-1 0,0 1 0,1-1 0,-1 0 0,0 0 0,1-1 0,0 1 0,0-1 0,0 0 0,0 0 0,1 0 0,-4-5 0,0-2 0,0-1 0,0 0 0,2 0 0,-1 0 0,-4-19 0,8 25 0,0 0 0,0-1 0,0 1 0,1 0 0,0 0 0,0 0 0,0-1 0,1 1 0,0 0 0,0 0 0,0 0 0,1 0 0,0 0 0,3-6 0,-1 6 0,0 0 0,0 0 0,1 1 0,0-1 0,0 1 0,0 0 0,1 1 0,0-1 0,0 1 0,0 0 0,12-5 0,121-55-4559,-87 33-2893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7.091"/>
    </inkml:context>
    <inkml:brush xml:id="br0">
      <inkml:brushProperty name="width" value="0.025" units="cm"/>
      <inkml:brushProperty name="height" value="0.025" units="cm"/>
    </inkml:brush>
  </inkml:definitions>
  <inkml:trace contextRef="#ctx0" brushRef="#br0">108 300 4612,'0'0'5579,"7"-12"-1468,-4 7-3790,20-39 2869,-21 38-2425,0 0-1,0 1 1,-1-1 0,1 0 0,-1 0-1,-1 1 1,1-1 0,-1-10-1,0 15-684,-1 0-1,1-1 0,0 1 1,0 0-1,-1 0 1,1 0-1,-1 0 0,1 0 1,-1 0-1,1 0 0,-1 0 1,0 0-1,1 1 0,-1-1 1,0 0-1,0 0 1,0 0-1,1 1 0,-1-1 1,0 1-1,0-1 0,0 0 1,0 1-1,0 0 0,0-1 1,0 1-1,0 0 0,-1-1 1,1 1-1,0 0 1,0 0-1,0 0 0,0 0 1,0 0-1,0 0 0,0 0 1,-1 0-1,1 0 0,0 1 1,0-1-1,-2 1 1,-1 0-55,0 0 1,0 0-1,0 1 1,1-1-1,-1 1 1,0 0-1,1 0 1,-1 0-1,1 1 1,-5 4-1,0 0 9,1 2-1,1-1 1,0 1-1,0 0 0,1 0 1,0 1-1,0-1 0,1 1 1,0 0-1,1 1 0,0-1 1,1 0-1,0 1 1,0 0-1,1 10 0,1-19-26,1-1-1,-1 1 1,0-1-1,1 1 1,-1-1-1,1 0 1,0 1 0,-1-1-1,1 0 1,0 1-1,0-1 1,0 0-1,0 0 1,0 0-1,0 0 1,0 0-1,0 0 1,0 0-1,0 0 1,1 0-1,-1-1 1,0 1-1,1 0 1,-1-1-1,0 1 1,1-1 0,-1 0-1,1 1 1,-1-1-1,1 0 1,-1 0-1,1 0 1,-1 0-1,1 0 1,-1 0-1,1 0 1,-1 0-1,1-1 1,1 0-1,6 0 26,0-1 1,0 0-1,-1-1 0,1 0 0,13-7 0,2-3-12,-1-2 0,-1-1 1,0 0-1,-1-2 0,-1 0 0,18-22 0,-26 27 91,-1 0 0,-1 0 0,0-2 0,-1 1 0,0-1 0,-1 0 0,-1-1 0,-1 1 0,0-1-1,7-31 1,-13 46-99,1 0-1,-1 0 0,0 0 0,0 1 0,1-1 1,-1 0-1,0 0 0,0 0 0,0 1 1,0-1-1,0 0 0,0 0 0,0 0 1,0 0-1,0 1 0,-1-1 0,1 0 0,0 0 1,-1 0-1,1 1 0,0-1 0,-1 0 1,1 0-1,-1 1 0,1-1 0,-1 0 1,-16 11-1,-15 34-91,13-8 122,-27 69-1,40-87 98,1 0 0,0 0 1,1 0-1,1 1 0,1-1 0,0 24 0,2-40-130,0 0 1,0 0-1,0 0 0,0 0 1,1 0-1,-1 0 0,0 0 0,1-1 1,0 1-1,-1 0 0,1 0 0,0 0 1,0-1-1,0 1 0,0 0 0,0-1 1,0 1-1,0-1 0,1 1 0,-1-1 1,1 0-1,-1 0 0,3 2 0,-2-2 11,1 0-1,0 0 0,0 0 1,0-1-1,-1 1 0,1-1 1,0 0-1,0 0 0,0 0 0,0 0 1,0 0-1,0-1 0,5 0 1,1-2 16,0 0 0,0 0 0,-1-1 0,1 0 0,-1 0 0,0-1 0,0 0 0,13-12 0,-12 8-36,0-1 0,-1 0 0,0-1 0,-1 0 0,7-13 0,-11 20 0,-1-1 0,0 0 0,0 0 0,0 0 0,0 0 0,-1 0 0,0 0 0,0 0 0,0-1 0,-1 1 0,1 0 0,-1 0 0,-1-1 0,1 1 0,-2-7 0,2 11 0,-1 1 0,1-1 0,0 1 0,0-1 0,-1 1 0,1-1 0,0 1 0,-1 0 0,1-1 0,-1 1 0,1 0 0,-1-1 0,1 1 0,0 0 0,-1-1 0,1 1 0,-1 0 0,1 0 0,-1 0 0,1-1 0,-1 1 0,0 0 0,1 0 0,-1 0 0,1 0 0,-1 0 0,1 0 0,-1 0 0,1 0 0,-1 0 0,1 0 0,-1 1 0,1-1 0,-1 0 0,0 0 0,1 0 0,0 1 0,-2-1 0,-18 13 0,12-5 0,1 0 0,0 1 0,0 0 0,1 1 0,0-1 0,0 1 0,1 0 0,1 0 0,-1 1 0,2-1 0,-5 22 0,8-31 0,-1 0 0,1 0 0,0 0 0,0 0 0,0 0 0,0 0 0,1 0 0,-1 0 0,0 0 0,0 0 0,1 0 0,-1 0 0,0 0 0,1 0 0,-1 0 0,1-1 0,-1 1 0,1 0 0,0 0 0,-1 0 0,1 0 0,0-1 0,-1 1 0,1 0 0,0-1 0,0 1 0,0-1 0,-1 1 0,1-1 0,0 1 0,0-1 0,0 0 0,0 1 0,0-1 0,2 0 0,42 2 0,-30-3 0,12-1 0,55-10 0,-58 7 0,1 1 0,-1 2 0,26-1 0,-49 3 0,0 0 0,0 0 0,-1 1 0,1-1 0,0 0 0,-1 0 0,1 0 0,0 1 0,-1-1 0,1 0 0,0 1 0,-1-1 0,1 0 0,-1 1 0,1-1 0,-1 1 0,1-1 0,-1 1 0,1-1 0,-1 1 0,1 0 0,-1-1 0,0 1 0,1 0 0,-1-1 0,0 1 0,1 0 0,-1-1 0,0 1 0,0 0 0,0-1 0,0 1 0,0 0 0,0-1 0,0 1 0,0 0 0,0 0 0,0-1 0,0 1 0,0 0 0,0-1 0,0 1 0,-1 0 0,1 0 0,-1 0 0,1 0 0,0-1 0,0 1 0,-1-1 0,1 1 0,0-1 0,0 1 0,-1-1 0,1 1 0,0-1 0,-1 1 0,1-1 0,0 0 0,-1 1 0,1-1 0,-1 0 0,1 1 0,0-1 0,-1 0 0,1 1 0,-1-1 0,1 0 0,-1 0 0,1 1 0,-1-1 0,1 0 0,-1 0 0,0 0 0,1 0 0,-1 0 0,1 0 0,-1 0 0,1 0 0,-1 0 0,1 0 0,-1 0 0,0 0 0,1 0 0,-1-1 0,1 1 0,-1 0 0,1 0 0,-1-1 0,1 1 0,-1 0 0,1 0 0,0-1 0,-1 1 0,1-1 0,-1 1 0,1 0 0,0-1 0,-1 1 0,1-1 0,0 1 0,-1-1 0,1 1 0,0-1 0,0 1 0,0-1 0,-1 0 0,-5-12 0,0 0 0,1 0 0,1 0 0,0-1 0,1 0 0,0 1 0,1-1 0,0 0 0,2-27 0,0 40-9,0 0 0,0 0 1,1 0-1,-1 0 0,1 0 0,-1 1 0,1-1 0,-1 0 1,1 0-1,-1 1 0,1-1 0,0 0 0,-1 1 1,1-1-1,0 0 0,0 1 0,-1-1 0,1 1 1,0-1-1,0 1 0,0 0 0,0-1 0,0 1 0,0 0 1,0 0-1,-1-1 0,1 1 0,0 0 0,0 0 1,0 0-1,2 0 0,41 1-1837,-29-1 109,17 0-5801</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7.905"/>
    </inkml:context>
    <inkml:brush xml:id="br0">
      <inkml:brushProperty name="width" value="0.025" units="cm"/>
      <inkml:brushProperty name="height" value="0.025" units="cm"/>
    </inkml:brush>
  </inkml:definitions>
  <inkml:trace contextRef="#ctx0" brushRef="#br0">0 94 6438,'0'0'21530,"12"-7"-20142,-1 0-1123,-1-1-45,0 1 0,0 1 0,1-1 1,1 2-1,-1-1 0,1 2 0,-1 0 0,1 0 0,13-2 0,-25 24-289,-28 53 161,-1 2-29,28-68-69,-1 0 0,1 0-1,0 1 1,1-1 0,-1 0 0,1 1-1,0-1 1,0 1 0,1-1-1,0 0 1,2 8 0,-2-11 5,0 0-1,0-1 1,1 1 0,-1-1 0,0 1 0,1-1 0,0 0 0,-1 0-1,1 0 1,0 0 0,-1 0 0,1 0 0,0 0 0,0 0 0,0-1-1,0 1 1,0 0 0,0-1 0,0 0 0,0 0 0,0 1 0,0-1-1,0 0 1,0-1 0,0 1 0,3-1 0,5 0 26,0 0 0,1 0 0,18-7 0,-15 3-12,0-1 0,-1-1 1,-1 0-1,1-1 0,-1 0 0,0-1 0,-1-1 0,19-18 0,-23 20-14,1 0 0,-1-1 0,0 0-1,-1-1 1,0 1 0,-1-1-1,0 0 1,0-1 0,-1 1-1,0-1 1,-1 0 0,2-11 0,-35 84-656,27-54 723,0 1 1,1-1-1,-1 1 1,1 0-1,1 0 1,0 0-1,0-1 1,1 1-1,0 0 1,2 11-1,-2-19-55,1 0 0,-1 0-1,1 0 1,-1 0 0,1 0-1,0-1 1,-1 1-1,1 0 1,0 0 0,0 0-1,0-1 1,0 1 0,0-1-1,0 1 1,0-1 0,0 1-1,0-1 1,0 1 0,0-1-1,0 0 1,0 1-1,0-1 1,0 0 0,0 0-1,0 0 1,0 0 0,1 0-1,-1 0 1,0 0 0,0 0-1,0-1 1,0 1 0,0 0-1,0-1 1,0 1-1,0-1 1,1 0 0,40-19 273,-27 7-284,0 0 0,-1-2 0,0 0 0,-1 0 0,-1-1 0,0-1 0,-2 0 0,1 0 0,-2-1 0,9-25 0,-26 63 0,1 0 0,0 0 0,1 1 0,2 0 0,0 0 0,1 0 0,0 27 0,3-46-128,1-1 0,-1 0 1,0 1-1,1-1 0,-1 1 0,1-1 1,-1 0-1,1 1 0,0-1 0,0 0 1,0 0-1,0 1 0,-1-1 0,1 0 1,1 0-1,-1 0 0,0 0 0,0 0 0,0-1 1,0 1-1,1 0 0,-1 0 0,0-1 1,1 1-1,-1-1 0,1 1 0,-1-1 1,0 0-1,3 1 0,2 0-863,-1-1-1,0 0 1,1 0-1,-1 0 1,1 0 0,9-3-1,17-9-6204</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0.862"/>
    </inkml:context>
    <inkml:brush xml:id="br0">
      <inkml:brushProperty name="width" value="0.025" units="cm"/>
      <inkml:brushProperty name="height" value="0.025" units="cm"/>
    </inkml:brush>
  </inkml:definitions>
  <inkml:trace contextRef="#ctx0" brushRef="#br0">1 1 16207,'0'0'75,"12"2"277,5 3-109,-1 0-1,1 1 0,-1 1 0,0 0 1,-1 1-1,0 1 0,20 15 0,190 159 689,130 94 263,217 95 2081,-16-10-966,-348-219-1913,900 569 831,-951-620-1158,116 62 161,-198-116-249,135 47 0,-190-79-437,1 0-1,29 4 1,11-9-6278,-45-5 861</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8.262"/>
    </inkml:context>
    <inkml:brush xml:id="br0">
      <inkml:brushProperty name="width" value="0.025" units="cm"/>
      <inkml:brushProperty name="height" value="0.025" units="cm"/>
    </inkml:brush>
  </inkml:definitions>
  <inkml:trace contextRef="#ctx0" brushRef="#br0">174 0 18546,'0'0'11739,"-12"6"-10298,-72 39-636,77-40-786,-1-1 1,2 1 0,-1 0 0,1 1-1,-1-1 1,1 1 0,1 1-1,-1-1 1,1 1 0,0 0-1,-4 9 1,9-15-113,0 0-1,0 0 1,1-1-1,-1 1 1,0 0-1,0 0 1,1 0-1,-1-1 1,0 1-1,1 0 1,-1 0-1,1-1 1,-1 1-1,1 0 1,0-1-1,-1 1 1,1 0-1,0-1 1,-1 1-1,1-1 1,0 1-1,-1-1 1,1 0-1,0 1 1,0-1-1,0 0 1,0 1-1,-1-1 1,1 0-1,0 0 1,0 0-1,0 0 1,0 0-1,0 0 1,-1 0-1,2 0 1,47 5-5235,-38-4 4388,99 9-875,-109-10 1921,-1 0-1,1 0 1,-1 0-1,1 0 1,0 0-1,-1 0 1,1 0-1,-1 1 0,1-1 1,0 0-1,-1 0 1,1 1-1,-1-1 1,1 0-1,-1 1 1,1-1-1,-1 1 0,1-1 1,-1 0-1,0 1 1,1-1-1,-1 1 1,1-1-1,-1 1 1,0 0-1,0-1 0,1 1 1,-1-1-1,0 1 1,0 0-1,0-1 1,0 1-1,1 0 1,-11 23 2705,-26 14 588,30-32-2887,1-1-457,-1 0 1,1 0 0,-1 0-1,0-1 1,0 0 0,-1 0 0,1 0-1,-1-1 1,0 0 0,0 0-1,-14 3 1,21-7-736,0 0 0,1 0 0,-1 0 0,0 0 0,0 0 0,0 0 0,1 0 0,-1 0 0,0 0 0,1 0 0,-1 0 0,1 0-1,-1 0 1,1 0 0,-1 0 0,1 1 0,1-2 0,13-13-7429</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8.604"/>
    </inkml:context>
    <inkml:brush xml:id="br0">
      <inkml:brushProperty name="width" value="0.025" units="cm"/>
      <inkml:brushProperty name="height" value="0.025" units="cm"/>
    </inkml:brush>
  </inkml:definitions>
  <inkml:trace contextRef="#ctx0" brushRef="#br0">101 109 4068,'10'-8'4137,"-7"6"-3576,38-31 2907,-39 31-2970,-1 1 0,1-1 0,0 0 0,-1 0 0,1 1-1,-1-1 1,1 0 0,-1 0 0,0 0 0,0-1 0,0 1 0,0 0 0,0 0 0,0-1 0,-1 1 0,1 0 0,-1-1 0,1 1 0,-1 0 0,0-1 0,0 1-1,-1-3 1,1 4-334,-1 1 0,0-1 0,1 0 0,-1 1 0,0-1 0,0 1-1,1-1 1,-1 1 0,0-1 0,0 1 0,0-1 0,0 1 0,0 0-1,0-1 1,1 1 0,-1 0 0,0 0 0,0 0 0,0 0 0,0 0-1,0 0 1,0 0 0,-2 0 0,-23 4 687,17 1-728,0-1 0,1 1 0,0 1 0,0 0 0,0 0 0,1 0 0,-1 1 0,2 0 0,-1 0 0,1 1 0,0 0 0,1 0 0,-1 0 0,2 1 0,-1 0 0,1 0 0,1 0 0,0 0 1,-4 18-1,6-26-117,1 0 0,0 0 0,0 1 0,0-1 0,0 0 0,0 1 0,0-1 0,1 0 0,-1 1 0,0-1 0,1 0 0,-1 0 0,1 0 0,-1 1 0,1-1 0,-1 0 0,1 0 0,0 0 1,0 0-1,0 0 0,-1 0 0,1 0 0,0 0 0,0 0 0,0 0 0,0-1 0,1 1 0,0 0 0,1 0 6,0 0 0,0 0 0,1-1 1,-1 1-1,0-1 0,0 0 0,0 0 0,0 0 0,1 0 0,-1-1 1,4 0-1,4-2 16,-1 0 0,0 0 0,0-1 0,0 0 0,-1-1 0,13-8 0,-8 2 2,-1-1-1,0 0 0,-1-1 0,0 0 0,-1-1 0,0 0 0,-2-1 0,1 0 0,-2-1 1,10-22-1,-68 119-248,44-68 78,-1 0 0,2 1 1,0-1-1,0 1 0,2 0 0,-1 0 1,2 1-1,0-1 0,0 0 0,2 21 1,0-33-97,0-1 0,1 0 1,-1 1-1,1-1 0,-1 0 0,1 0 1,0 0-1,0 1 0,-1-1 1,1 0-1,0 0 0,0 0 0,0 0 1,0 0-1,0 0 0,0 0 1,0-1-1,0 1 0,1 0 0,-1-1 1,0 1-1,0 0 0,1-1 1,-1 0-1,0 1 0,1-1 0,-1 0 1,0 1-1,1-1 0,-1 0 1,0 0-1,1 0 0,-1 0 0,0-1 1,1 1-1,-1 0 0,3-1 1,19-2-5621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055"/>
    </inkml:context>
    <inkml:brush xml:id="br0">
      <inkml:brushProperty name="width" value="0.025" units="cm"/>
      <inkml:brushProperty name="height" value="0.025" units="cm"/>
    </inkml:brush>
  </inkml:definitions>
  <inkml:trace contextRef="#ctx0" brushRef="#br0">156 0 14638,'-11'11'5301,"-10"11"-2660,1 1 1,-27 39 0,40-52-2304,0 2 0,0-1 0,2 1 0,-1 0 0,1 0 0,1 0 0,0 1 0,1 0 0,0-1 0,-1 16 0,4-26-331,-1 0 0,1 0 0,0 1-1,0-1 1,0 0 0,0 0 0,0 0 0,1 1 0,-1-1 0,0 0-1,1 0 1,0 0 0,0 0 0,-1 0 0,1 0 0,0 0 0,1 0 0,-1 0-1,0 0 1,0 0 0,3 1 0,-1-1 16,1-1 0,0 0 0,-1 0 0,1 0 0,0 0 0,0-1 0,0 1 0,0-1 0,0 0 0,-1 0 0,9-2 0,44-10-292,-49 9 224,0 1-1,0 0 0,0 0 1,1 1-1,-1 0 0,1 0 1,-1 0-1,1 1 0,0 0 1,-1 1-1,10 1 0,-16-1 55,0 0 0,0 0-1,0 0 1,-1-1 0,1 1-1,0 0 1,-1 0 0,1 0-1,-1 0 1,1 0 0,-1 0-1,1 0 1,-1 1 0,1-1-1,-1 0 1,0 0 0,0 0-1,0 0 1,0 0 0,0 1-1,0-1 1,0 0 0,0 0-1,0 0 1,0 0 0,-1 0-1,1 1 1,0-1 0,-1 0-1,0 1 1,-14 36 614,-89 107 60,170-179-683,40-11-492,21-9-1514,-125 53 1675,-1 1 0,1-1 0,-1 0 0,0 1 0,1-1 0,-1 0 0,0 0 0,0 0 0,0 0 0,1 0 0,-1 0 0,0 0 0,0 0 0,0-1 0,-1 1 0,1 0 0,0-1 0,0 1 0,-1 0 0,2-3 0,-1-10-5947</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402"/>
    </inkml:context>
    <inkml:brush xml:id="br0">
      <inkml:brushProperty name="width" value="0.025" units="cm"/>
      <inkml:brushProperty name="height" value="0.025" units="cm"/>
    </inkml:brush>
  </inkml:definitions>
  <inkml:trace contextRef="#ctx0" brushRef="#br0">16 89 18225,'0'0'10442,"-15"-51"-9257,37 38-672,5 2-417,4 2-128,5 4-801,3 5-1922,-3 0-2177,2 0-4293</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29.746"/>
    </inkml:context>
    <inkml:brush xml:id="br0">
      <inkml:brushProperty name="width" value="0.025" units="cm"/>
      <inkml:brushProperty name="height" value="0.025" units="cm"/>
    </inkml:brush>
  </inkml:definitions>
  <inkml:trace contextRef="#ctx0" brushRef="#br0">136 1 13549,'0'0'11627,"-5"9"-10026,-15 25-1014,-50 95 2726,63-113-3014,0 0-1,1 1 1,1-1-1,1 2 1,0-1-1,-2 25 1,6-39-299,-1-1 0,1 1 0,0 0 0,0 0 0,0-1 0,0 1 0,1 0 0,-1 0 0,1-1 0,-1 1 0,1 0 0,0-1 0,0 1 0,0-1 0,1 1 0,-1-1 0,1 0 0,-1 1 0,1-1 0,0 0 0,0 0 0,-1 0 0,2 0 0,-1 0 0,0-1 0,0 1 0,0-1 0,1 1 0,-1-1 0,1 0 0,-1 0 0,1 0 0,0 0 0,-1 0 0,5 0 0,-1-1 0,0 1 0,0-1 0,0-1 0,0 1 0,0-1 0,0 0 0,0 0 0,0-1 0,-1 0 0,1 0 0,-1 0 0,1-1 0,-1 0 0,0 0 0,8-6 0,9-10 0,-1-2 0,-1 0 0,28-41 0,-55 76 0,-5 11 0,-15 43 0,24-60 0,1-1 0,1 1 0,-1 0 0,1-1 0,0 1 0,1 0 0,0 0 0,0 0 0,1 0 0,2 14 0,-2-20 0,0-1 0,0 1 0,0 0 0,0-1 0,0 1 0,0-1 0,0 1 0,0-1 0,1 0 0,-1 1 0,0-1 0,1 0 0,-1 0 0,1 0 0,0 0 0,-1 0 0,1 0 0,0 0 0,-1-1 0,1 1 0,0-1 0,0 1 0,0-1 0,0 0 0,0 1 0,-1-1 0,1 0 0,0 0 0,0-1 0,0 1 0,3-1 0,0 0 0,-1 1 0,1-1 0,0 0 0,-1-1 0,0 1 0,1-1 0,-1 0 0,0 0 0,0 0 0,0 0 0,7-6 0,-7 3-389,0-1 0,0 1 1,0-1-1,-1 1 0,0-1 0,0 0 1,0 0-1,-1 0 0,0-1 0,0 1 1,-1 0-1,1-1 0,-1 1 0,-1-1 1,1 0-1,-2-9 0,1-24-6647</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104"/>
    </inkml:context>
    <inkml:brush xml:id="br0">
      <inkml:brushProperty name="width" value="0.025" units="cm"/>
      <inkml:brushProperty name="height" value="0.025" units="cm"/>
    </inkml:brush>
  </inkml:definitions>
  <inkml:trace contextRef="#ctx0" brushRef="#br0">1 0 6086,'0'0'26681,"61"12"-28731,-51-5-2082,-2 1-1665,-2 4-2852</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507"/>
    </inkml:context>
    <inkml:brush xml:id="br0">
      <inkml:brushProperty name="width" value="0.025" units="cm"/>
      <inkml:brushProperty name="height" value="0.025" units="cm"/>
    </inkml:brush>
  </inkml:definitions>
  <inkml:trace contextRef="#ctx0" brushRef="#br0">119 266 8584,'0'0'11889,"-11"11"-9781,-49 52-101,54-56-1670,1 0 0,0 1 0,0 0-1,1 0 1,0 0 0,0 1 0,1-1 0,0 1 0,-3 16 0,5-21-266,1-1 1,-1 1-1,1 0 0,0 0 1,0 0-1,0-1 0,0 1 0,1 0 1,-1 0-1,1-1 0,0 1 1,0-1-1,1 1 0,-1 0 0,1-1 1,0 0-1,-1 1 0,5 4 0,-3-6-32,0 0-1,-1 0 0,1-1 0,0 1 0,0-1 0,0 1 0,0-1 1,0 0-1,0 0 0,0-1 0,1 1 0,-1 0 0,0-1 0,0 0 1,1 0-1,-1 0 0,0 0 0,0-1 0,1 1 0,-1-1 0,0 0 0,4-1 1,0 0 8,0-1 0,-1 0 1,1 0-1,-1-1 1,0 0-1,0 0 1,0 0-1,0-1 1,-1 0-1,0 0 0,0 0 1,6-8-1,8-12 102,22-40 0,-36 57-108,23-41 389,30-66 0,-50 96-321,-1-1 0,-1 0 0,0 0 0,-1 0 0,-2 0 0,3-39 0,-6 58-109,0 0 0,0 0 0,0 0 0,0 1 0,0-1 0,0 0 0,0 0 0,0 0 0,0 0 0,-1 1 0,1-1 0,0 0 0,-1 0 0,1 1 0,0-1 0,-1 0 0,1 0 0,-1 1 0,1-1 0,-1 1 0,1-1 0,-1 0 0,0 1 0,1-1 0,-1 1 0,0-1 0,1 1 0,-1 0 0,0-1 0,0 1 0,0 0 0,1-1 0,-1 1 0,0 0 0,0 0 0,0 0 0,1 0 0,-1 0 0,0 0 0,0 0 0,0 0 0,0 0 0,1 0 0,-1 0 0,0 0 0,0 1 0,0-1 0,1 0 0,-1 1 0,-1 0 0,-3 1 0,0 0 0,0 0 0,0 1 0,1-1 0,-1 1 0,-7 7 0,0 2 0,1 0 0,1 0 0,0 1 0,0 1 0,2-1 0,-9 17 0,14-24 0,0 0 0,1-1 0,0 1 0,0 0 0,0 0 0,0 0 0,1 0 0,0 0 0,0 0 0,1 0 0,0 1 0,0-1 0,0 0 0,1 0 0,0 0 0,0 1 0,1-1 0,-1 0 0,4 7 0,-1-8-36,0 0 1,1 0-1,-1 0 0,1-1 1,0 1-1,1-1 0,-1 0 1,1-1-1,0 1 0,0-1 1,0 0-1,0-1 0,0 1 1,0-1-1,1 0 0,9 1 1,-8-2-25,0 1 1,-1 1-1,1 0 1,0 0 0,-1 0-1,0 1 1,1 0-1,-1 0 1,-1 1 0,12 9-1,-17-11 43,1 0 0,0 0-1,-1 0 1,0 0 0,1 0-1,-1 0 1,-1 1 0,1-1-1,0 0 1,-1 1 0,0-1-1,1 0 1,-1 1 0,-1-1 0,1 1-1,0-1 1,-1 0 0,-1 4-1,-1 7-3151,0-3-3508,6-22-722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0.865"/>
    </inkml:context>
    <inkml:brush xml:id="br0">
      <inkml:brushProperty name="width" value="0.025" units="cm"/>
      <inkml:brushProperty name="height" value="0.025" units="cm"/>
    </inkml:brush>
  </inkml:definitions>
  <inkml:trace contextRef="#ctx0" brushRef="#br0">1 74 20467,'0'0'7709,"11"3"-4954,-11-3-2731,15 4 265,-1 0-1,1-2 1,-1 0-1,29 1 1,-40-3-279,0 0-1,0 0 1,0 0 0,0 0 0,-1-1-1,1 1 1,0-1 0,0 0-1,0 0 1,-1 0 0,1 0 0,-1 0-1,1 0 1,-1-1 0,1 1-1,-1-1 1,0 0 0,1 0-1,-1 0 1,0 0 0,0 0 0,-1 0-1,1 0 1,0-1 0,-1 1-1,1 0 1,-1-1 0,0 0 0,0 1-1,0-1 1,0 0 0,0 1-1,-1-1 1,1 0 0,-1 0 0,0 0-1,0-4 1,0 6-10,0 0 0,0 0 0,0 0 0,0 0 0,-1 0 0,1 0 0,0 0 0,-1 0 0,1 0 0,-1 0 0,1 0 0,-1 0 0,1 0 0,-1 1 0,0-1 0,1 0 0,-1 0 0,0 1 0,0-1 0,1 0 0,-1 1 0,0-1 0,0 1 0,0-1 0,0 1 0,0 0 0,0-1 0,0 1 0,0 0 0,0-1 0,0 1 0,0 0 0,0 0 0,0 0 0,0 0 0,0 0 0,0 0 0,0 0 0,0 0 0,0 1 0,0-1 0,0 0 0,0 1 0,0-1 0,-1 1 0,-3 1 0,0-1 0,-1 1 0,1 0 0,0 0 0,1 0 0,-1 1 0,-7 5 0,5-2 0,0 1 0,0 0 0,1 0 0,-1 1 0,2 0 0,-1 0 0,1 0 0,0 0 0,1 1 0,0 0 0,0 0 0,1 0 0,0 1 0,1-1 0,0 1 0,0-1 0,1 1 0,0 0 0,1 11 0,1-19 0,-1 1 0,1-1 0,0 0 0,-1 1 0,1-1 0,0 0 0,0 1 0,1-1 0,-1 0 0,0 0 0,1 0 0,-1 0 0,1 0 0,0 0 0,0-1 0,-1 1 0,1-1 0,0 1 0,0-1 0,1 0 0,-1 1 0,0-1 0,0 0 0,1 0 0,-1-1 0,0 1 0,1 0 0,-1-1 0,1 0 0,-1 1 0,1-1 0,-1 0 0,1 0 0,2-1 0,3 1 0,0-1 0,0 1 0,0-2 0,0 1 0,0-1 0,0-1 0,-1 1 0,1-1 0,10-6 0,32-28 0,15-8 0,-65 44 0,0 1 0,1 0 0,-1 0 0,0 0 0,0 0 0,1 0 0,-1 0 0,0 0 0,0 0 0,0 0 0,1 0 0,-1 0 0,0 0 0,0 0 0,0 0 0,1 1 0,-1-1 0,0 0 0,0 0 0,0 0 0,1 0 0,-1 0 0,0 0 0,0 0 0,0 1 0,0-1 0,1 0 0,-1 0 0,0 0 0,0 0 0,0 1 0,0-1 0,0 0 0,0 0 0,0 0 0,1 1 0,-1-1 0,0 0 0,0 0 0,0 0 0,0 1 0,0-1 0,0 0 0,0 0 0,0 0 0,0 1 0,0-1 0,0 0 0,0 0 0,0 1 0,0-1 0,-1 0 0,1 0 0,0 0 0,0 1 0,0-1 0,-2 13 0,2-13 0,-2 5 0,1 0 0,-1 0 0,1 1 0,1-1 0,-1 0 0,1 1 0,-1-1 0,2 0 0,0 11 0,0-15 0,-1 0 0,0 0 0,1 0 0,-1 0 0,1 0 0,0 0 0,-1 0 0,1 0 0,0 0 0,-1-1 0,1 1 0,0 0 0,0 0 0,0-1 0,0 1 0,0 0 0,0-1 0,0 1 0,1 0 0,1 0 0,0-1 0,0 1 0,0-1 0,0 0 0,0 0 0,0 0 0,0 0 0,0 0 0,0-1 0,4 0 0,4-2 0,-1-1 0,0 0 0,0-1 0,0 0 0,15-10 0,-17 9 0,0 1 0,1 0 0,-1 1 0,1 0 0,0 0 0,0 1 0,19-4 0,-28 7 0,1 0 0,-1 0 0,1 0 0,-1 0 0,0 0 0,1 0 0,-1 0 0,1 0 0,-1 0 0,1 0 0,-1 0 0,0 0 0,1 0 0,-1 1 0,0-1 0,1 0 0,-1 0 0,1 0 0,-1 1 0,0-1 0,1 0 0,-1 0 0,0 1 0,0-1 0,1 0 0,-1 1 0,0-1 0,0 0 0,1 1 0,-1-1 0,0 1 0,0-1 0,0 0 0,0 1 0,1 0 0,-2 20 0,-12 19 0,7-27-1044,-1-1 1,1 0-1,-13 15 0,8-15-7273</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1.617"/>
    </inkml:context>
    <inkml:brush xml:id="br0">
      <inkml:brushProperty name="width" value="0.025" units="cm"/>
      <inkml:brushProperty name="height" value="0.025" units="cm"/>
    </inkml:brush>
  </inkml:definitions>
  <inkml:trace contextRef="#ctx0" brushRef="#br0">256 122 5990,'0'0'11093,"7"-11"-6977,-5 8-4085,24-45 3780,-26 46-3632,1 1 0,0-1 0,-1 1 1,1 0-1,-1-1 0,1 1 0,-1-1 1,0 1-1,0-1 0,0 0 0,1 1 1,-1-1-1,-1 1 0,1-1 0,0 1 1,0-1-1,-1 1 0,1-1 0,0 1 1,-1-1-1,0 1 0,1-1 0,-1 1 1,0 0-1,0-1 0,0 1 0,0 0 0,0 0 1,0-1-1,0 1 0,0 0 0,0 0 1,0 0-1,-1 1 0,1-1 0,-2-1 1,-4 0-137,0 0 1,0 0-1,-1 1 1,1 0 0,0 1-1,0-1 1,0 1-1,-1 1 1,1-1-1,0 1 1,0 1 0,0-1-1,0 1 1,0 0-1,0 1 1,0 0-1,1 0 1,-1 0 0,-9 7-1,6-3-24,1 0-1,-1 0 1,1 1-1,0 0 1,1 1 0,0-1-1,0 2 1,1-1-1,0 1 1,1 0-1,-6 13 1,10-20-44,1 0-1,-1-1 1,1 1-1,0 0 1,0 1-1,1-1 1,-1 0 0,1 0-1,-1 0 1,1 0-1,0 0 1,0 1 0,0-1-1,1 0 1,-1 0-1,1 0 1,0 0-1,1 4 1,-1-4-43,1-1-1,0 0 1,0 1-1,0-1 1,0 0 0,0 0-1,0 0 1,0 0-1,1 0 1,-1-1 0,1 1-1,-1-1 1,1 1-1,0-1 1,0 0 0,2 1-1,14 2-372,-1 0-1,1-2 1,0 0 0,0-1-1,19-1 1,-8 0-5,-15 0-9,48 4-1011,-59-4 1399,1 1-1,-1 0 1,0 0 0,0 0 0,0 0-1,0 1 1,0-1 0,0 1-1,0 0 1,-1 0 0,6 5 0,-8-6 100,0 0 0,1 1 0,-1-1 1,-1 1-1,1-1 0,0 1 0,0 0 0,0-1 1,-1 1-1,1 0 0,-1 0 0,0-1 1,1 1-1,-1 0 0,0 0 0,0 0 1,0 0-1,0-1 0,0 1 0,-1 0 1,1 0-1,-1-1 0,1 1 0,-1 0 0,1 0 1,-1-1-1,0 1 0,0-1 0,0 1 1,0 0-1,0-1 0,0 0 0,-3 3 1,-2 4 476,-1 0 1,-1-1 0,1 1-1,-13 7 1,-4 3 49,-1-2 0,-1-1 1,-30 13-1,41-22-367,0 0 0,0-1 0,-1 0 0,0-1 0,0-1 0,0-1 0,-20 1 0,35-3-235,0 0 0,0 0 0,0 0 0,0 0 0,0 0 1,0 0-1,0 0 0,1-1 0,-1 1 0,0 0 0,0-1 0,0 1 0,0 0 0,1-1 0,-1 1 0,0-1 0,0 1 1,1-1-1,-1 0 0,0 1 0,1-1 0,-1 0 0,1 1 0,-1-1 0,1 0 0,-1 0 0,1 0 0,-1 1 1,1-1-1,0 0 0,-1 0 0,1 0 0,0 0 0,0 0 0,0 0 0,0 1 0,0-1 0,0 0 0,0 0 0,0 0 1,0-1-1,1-2-293,-1 1 1,1 0 0,0-1 0,0 1 0,0 0-1,0 0 1,1 0 0,-1 0 0,1 0 0,0 0-1,2-3 1,25-21-4887,8 0-1500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2.117"/>
    </inkml:context>
    <inkml:brush xml:id="br0">
      <inkml:brushProperty name="width" value="0.025" units="cm"/>
      <inkml:brushProperty name="height" value="0.025" units="cm"/>
    </inkml:brush>
  </inkml:definitions>
  <inkml:trace contextRef="#ctx0" brushRef="#br0">147 358 17617,'0'0'8557,"-12"7"-7521,-1 1-797,0 1 1,1 0 0,0 1-1,0 0 1,-19 23-1,27-28-202,-1 1-1,1-1 1,0 1-1,1 0 1,0 0-1,-1 0 0,2 0 1,-1 1-1,1-1 1,0 1-1,0-1 1,1 1-1,0 0 1,0 0-1,1-1 0,0 1 1,0 0-1,2 12 1,-2-16-34,1-1 1,0 1 0,0-1 0,0 1-1,0-1 1,0 1 0,1-1 0,-1 0-1,1 1 1,-1-1 0,1 0 0,0 0-1,0 0 1,0 0 0,0-1 0,0 1-1,1 0 1,3 1 0,-1 0 8,1-1 1,-1-1-1,0 1 1,1-1-1,-1 0 1,1 0-1,-1 0 1,12-1-1,-5 0 4,0-1 0,0-1-1,0 0 1,-1 0 0,1-2 0,-1 1 0,1-1 0,11-6-1,-10 2 17,1-1-1,-2 0 1,1-1-1,-1 0 0,-1-1 1,0 0-1,0-1 0,-1 0 1,-1 0-1,0-1 0,-1-1 1,0 1-1,-1-1 1,7-18-1,-6 8 214,-1-1 1,0 0-1,-2-1 1,-1 1-1,-1-1 1,-1 0-1,-3-47 1,1 64-229,-1 0 0,-1 0 0,0 0 0,0 0 1,-1 0-1,0 1 0,0-1 0,-1 1 0,0 0 1,-1 0-1,0 0 0,0 0 0,0 1 0,-10-10 0,12 15-28,0-1 0,0 0 0,0 1 0,-1 0 0,1-1-1,-1 1 1,1 1 0,-1-1 0,0 0 0,0 1-1,0 0 1,0 0 0,0 0 0,0 0 0,0 1-1,0 0 1,0 0 0,0 0 0,0 0 0,0 0-1,0 1 1,0 0 0,0 0 0,0 0 0,0 0-1,0 0 1,0 1 0,1 0 0,-1 0 0,0 0 0,1 0-1,0 1 1,-6 4 0,-4 4 65,2-1 0,0 2 0,0-1 1,1 1-1,0 1 0,-15 26 0,21-32-25,0 1 1,0 0-1,0 1 0,1-1 1,1 1-1,-1-1 0,1 1 1,1 0-1,-1 0 1,1 0-1,1 0 0,0 0 1,2 14-1,-1-19-47,0 0-1,1 0 1,-1-1 0,1 1-1,0-1 1,0 1 0,0-1-1,1 0 1,-1 0 0,1 0-1,0 0 1,-1 0 0,1 0-1,1-1 1,-1 1 0,0-1-1,1 0 1,-1 0 0,1 0-1,-1-1 1,1 1 0,6 1-1,10 3-177,1-1-1,0-1 0,23 1 0,-12 0-41,-23-4 137,6 1-259,0 1-1,-1 0 0,1 1 0,20 8 1,-31-10 322,-1 0 0,1-1 1,-1 1-1,0 1 0,0-1 1,0 0-1,0 1 0,0-1 1,-1 1-1,1 0 0,-1 0 1,0 0-1,0 0 1,0 1-1,0-1 0,0 1 1,-1-1-1,1 1 0,-1-1 1,0 1-1,0 0 0,0 6 1,0 5 147,-1 0-1,-3 29 1,0-18-2095,2-1-3844,11-24-8766</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1.267"/>
    </inkml:context>
    <inkml:brush xml:id="br0">
      <inkml:brushProperty name="width" value="0.025" units="cm"/>
      <inkml:brushProperty name="height" value="0.025" units="cm"/>
    </inkml:brush>
  </inkml:definitions>
  <inkml:trace contextRef="#ctx0" brushRef="#br0">78 1 13869,'0'0'7719,"-18"87"-7046,8-38-160,-4 9 191,2 1-127,4-2-289,3-3-128,0-6-96,2-8-32,3-7-320,0-8-705,0-9-128,0-10-577,-2-19-6469</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2.646"/>
    </inkml:context>
    <inkml:brush xml:id="br0">
      <inkml:brushProperty name="width" value="0.025" units="cm"/>
      <inkml:brushProperty name="height" value="0.025" units="cm"/>
    </inkml:brush>
  </inkml:definitions>
  <inkml:trace contextRef="#ctx0" brushRef="#br0">67 237 7335,'0'0'14237,"-6"12"-11680,5-10-2472,-39 82 3012,36-73-2681,0-1 1,1 1-1,0-1 0,1 1 1,0 0-1,1 0 1,0 20-1,1-29-393,1 0 0,-1 0 0,1 0 0,-1-1 0,1 1 0,-1 0 0,1 0 0,0-1-1,0 1 1,0 0 0,0-1 0,0 1 0,0-1 0,1 1 0,-1-1 0,0 0 0,1 1 0,-1-1 0,1 0-1,-1 0 1,1 0 0,0 0 0,-1 0 0,1 0 0,0-1 0,0 1 0,0-1 0,-1 1 0,1-1-1,0 0 1,0 1 0,0-1 0,0 0 0,0 0 0,0 0 0,3-1 0,1 0 1,0 1 0,-1-1 0,1 0 0,-1-1 0,1 1 1,-1-1-1,0 0 0,0 0 0,0-1 0,0 0 0,9-5 0,-4-3 2,-1 0 0,0-1-1,-1 0 1,0 0 0,0-1-1,-1 0 1,-1 0 0,8-24 0,-1 4-162,-14 41 46,0 1-1,1-1 0,0 1 1,2 15-1,-1 4-37,-1-25 147,0 0-1,0 0 1,0 0 0,0 0 0,1 0 0,0 0 0,-1 0 0,1 0 0,0 0 0,0 0-1,0 0 1,1 0 0,-1-1 0,1 1 0,-1-1 0,1 1 0,0-1 0,0 0 0,0 1-1,0-1 1,1 0 0,-1 0 0,1-1 0,-1 1 0,1 0 0,-1-1 0,1 1 0,0-1-1,0 0 1,0 0 0,-1 0 0,1-1 0,0 1 0,0-1 0,0 1 0,0-1 0,0 0-1,4 0 1,3-1 43,0 1-1,0-1 0,0-1 1,-1 0-1,1 0 1,0-1-1,-1-1 0,0 1 1,0-1-1,0-1 1,8-5-1,0-2-61,-1 0 0,-1-1 0,0-1 0,-1-1 0,0 0 0,-1 0 0,-1-2 0,0 1 0,-1-2 0,-1 1 0,-1-1 0,0-1 0,-2 0 0,0 0 0,-1 0 0,-1-1 0,0 0 0,-2 0 0,2-28 0,-5 46 0,0 0 0,0 0 0,0-1 0,0 1 0,0 0 0,0 0 0,-1 0 0,1 0 0,-1 0 0,1 0 0,-1 0 0,0 0 0,0 0 0,0 0 0,0 0 0,0 0 0,0 0 0,0 1 0,-3-3 0,3 4 0,0-1 0,0 1 0,0-1 0,-1 1 0,1 0 0,0-1 0,0 1 0,-1 0 0,1 0 0,0 0 0,-1 0 0,1 0 0,0 0 0,-1 0 0,1 1 0,0-1 0,0 0 0,-1 1 0,1-1 0,0 1 0,0-1 0,-2 2 0,-4 3 0,0-1 0,0 1 0,1 0 0,0 1 0,0 0 0,0 0 0,1 0 0,-7 9 0,3 1 0,0 0 0,0 0 0,2 1 0,0 0 0,1 0 0,0 1 0,2-1 0,0 1 0,1 0 0,0 1 0,2-1 0,0 0 0,3 23 0,-2-37-78,1 0 1,0 0-1,0 0 1,0 0-1,0-1 1,1 1-1,-1 0 1,1-1-1,0 1 1,0-1-1,1 0 1,-1 0-1,0 1 0,1-2 1,0 1-1,0 0 1,5 4-1,-1-3-285,-1-1-1,1 1 1,-1-1-1,1 0 0,0-1 1,0 1-1,1-1 1,-1-1-1,9 2 1,-4-2-528,0 0 1,0-1-1,0 0 1,-1-1 0,1 0-1,0-1 1,0 0-1,-1-1 1,1 0 0,-1-1-1,21-9 1,-4-6-13342</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3.038"/>
    </inkml:context>
    <inkml:brush xml:id="br0">
      <inkml:brushProperty name="width" value="0.025" units="cm"/>
      <inkml:brushProperty name="height" value="0.025" units="cm"/>
    </inkml:brush>
  </inkml:definitions>
  <inkml:trace contextRef="#ctx0" brushRef="#br0">136 208 9705,'0'0'15263,"-12"0"-12098,7 0-3052,0 0 0,0 0 0,0 1-1,0 0 1,0 0 0,0 0 0,0 0-1,0 1 1,0-1 0,1 1 0,-1 1 0,0-1-1,1 1 1,0 0 0,0 0 0,0 0-1,0 0 1,0 1 0,0-1 0,1 1 0,0 0-1,0 0 1,0 0 0,0 1 0,0-1-1,1 1 1,0-1 0,0 1 0,0 0 0,1 0-1,-1 5 1,1-7-93,0 0 0,1-1 1,0 1-1,-1-1 0,1 1 0,0 0 0,1-1 0,-1 1 1,0 0-1,1-1 0,-1 1 0,1-1 0,0 1 0,0-1 1,0 1-1,0-1 0,0 0 0,1 0 0,-1 1 0,1-1 1,-1 0-1,1 0 0,0 0 0,2 2 0,0-2-1,1 0 0,-1 0 0,0-1 0,0 0 0,1 1 0,-1-1-1,0-1 1,1 1 0,-1-1 0,1 1 0,-1-1 0,1-1 0,7 0 0,-4-1-5,-1 0 1,1-1-1,0 1 1,-1-2 0,0 1-1,0-1 1,0 0-1,0 0 1,-1-1-1,1 0 1,-1 0-1,0-1 1,-1 1 0,0-1-1,1-1 1,5-9-1,6-9-52,-1 0 1,-2-2-1,13-28 0,-17 32 31,0 0 1,-2 0 0,0-1-1,4-31 1,-12 42 72,-4 11-4,-2 7 2,-1 5-64,0-1 0,1 1 0,0 1 0,1-1 0,0 1 0,0 0 0,1 0 0,1 0 0,-4 19 0,4-14 0,1 0 0,0 0 0,1 0 0,1 0 0,0 0 0,5 27 0,-4-37-151,1-1 0,-1 0 1,1 0-1,0 0 0,1 0 0,-1 0 0,1 0 1,0-1-1,0 1 0,0-1 0,1 0 0,-1 0 0,1 0 1,0 0-1,0-1 0,1 0 0,4 3 0,-3-2-666,1 0 0,0-1-1,0 0 1,1 0-1,-1-1 1,0 0-1,1 0 1,0-1-1,-1 0 1,1-1 0,10 1-1,15-3-17727</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3.939"/>
    </inkml:context>
    <inkml:brush xml:id="br0">
      <inkml:brushProperty name="width" value="0.025" units="cm"/>
      <inkml:brushProperty name="height" value="0.025" units="cm"/>
    </inkml:brush>
  </inkml:definitions>
  <inkml:trace contextRef="#ctx0" brushRef="#br0">61 222 7015,'0'0'11071,"13"-1"-8455,0 0-2140,0-1-1,-1 0 1,1-1 0,0 0-1,-1-1 1,0-1-1,0 0 1,0 0-1,-1-1 1,1-1-1,17-13 1,-24 16-380,0 1 1,0-1-1,0 0 0,0 0 1,-1-1-1,0 0 0,0 1 1,0-2-1,0 1 0,-1 0 1,0-1-1,0 1 0,0-1 1,-1 0-1,0 0 0,0 0 1,0 0-1,-1 0 0,0 0 1,0-1-1,0-5 0,-2 10-84,0 0 0,0 0 0,1 0 0,-2 0 0,1 0 0,0 0 0,0 0 0,0 0 0,-1 1 0,1-1 0,-1 1 0,0-1 0,1 1 0,-1-1 0,0 1 0,0 0 0,0 0 0,1 0 0,-1 0 0,0 0 0,-1 0 0,1 1 0,0-1 0,0 1 0,0-1 0,0 1 0,0 0 0,-1 0 0,1 0 0,-3 0 0,-5 0 30,0 0 0,0 0 0,1 1 1,-1 0-1,-18 5 0,17-1-1,1-1 0,-1 2 1,1-1-1,0 1 0,0 1 0,1 0 0,0 0 1,0 1-1,1 0 0,0 0 0,0 1 0,1 0 1,0 1-1,0 0 0,1 0 0,1 0 1,0 0-1,0 1 0,1 0 0,0 0 0,1 0 1,0 1-1,1-1 0,-2 17 0,4-26-32,0 0-1,0-1 0,0 1 0,0 0 1,1 0-1,-1-1 0,0 1 1,1 0-1,-1 0 0,1-1 1,0 1-1,-1-1 0,1 1 1,0 0-1,0-1 0,0 0 1,0 1-1,0-1 0,0 1 1,1-1-1,-1 0 0,0 0 1,1 0-1,-1 0 0,3 2 1,0-2 21,1 1 1,-1-1-1,0 0 1,1 0-1,-1 0 1,1 0-1,-1-1 1,0 0 0,1 0-1,5-1 1,4 0 95,0-2-1,1 0 1,-1 0 0,-1-1 0,25-11 0,-5-4-47,-1-2 0,-1-1 1,-1-1-1,-1-2 0,46-49 0,-75 74-77,0 0-1,0 0 1,0 0-1,0 0 1,0 0-1,0 0 0,0 0 1,0 0-1,0-1 1,0 1-1,0 0 1,0 0-1,0 0 1,1 0-1,-1 0 1,0 0-1,0 0 1,0 0-1,0 0 0,0 0 1,0 0-1,0 0 1,0 0-1,0 0 1,1 0-1,-1 0 1,0 0-1,0 0 1,0 0-1,0 0 0,0 0 1,0 0-1,0 0 1,0 0-1,0 0 1,1 0-1,-1 1 1,0-1-1,0 0 1,0 0-1,0 0 1,0 0-1,0 0 0,0 0 1,0 0-1,0 0 1,0 0-1,0 0 1,0 0-1,0 0 1,0 1-1,0-1 1,0 0-1,0 0 0,0 0 1,0 0-1,0 0 1,1 0-1,-1 0 1,0 0-1,-1 0 1,1 1-1,0-1 1,0 0-1,0 0 1,0 0-1,0 0 0,0 14 165,-3 12 156,2-24-312,-2 8 22,0 1 1,1-1 0,0 1-1,0 20 1,2-30-32,0 1 0,0 0 0,0-1 0,0 1 0,1 0 0,-1-1 0,0 1 0,1 0 0,-1-1 1,1 1-1,0-1 0,-1 1 0,1-1 0,0 1 0,0-1 0,0 0 0,0 1 0,0-1 0,0 0 0,1 0 0,-1 0 0,0 0 0,0 0 0,1 0 0,-1 0 0,1 0 0,-1 0 0,1-1 0,-1 1 1,1-1-1,0 1 0,-1-1 0,1 1 0,-1-1 0,1 0 0,0 0 0,-1 0 0,4 0 0,6-1-1,1-1 0,-1 0 0,1 0 0,-1-1 0,0-1 0,0 0 0,19-10 0,-19 9 0,-1 0 0,1 1 0,0 0 0,0 1 0,1 0 0,-1 0 0,22-1 0,-31 5 5,0-1 0,-1 1 0,1-1 0,0 1-1,0 0 1,0 0 0,0 0 0,-1 0 0,1 0 0,0 0 0,-1 0 0,1 1-1,-1-1 1,1 1 0,-1-1 0,0 1 0,0-1 0,1 1 0,-1 0 0,0 0-1,-1-1 1,1 1 0,0 0 0,0 0 0,-1 0 0,1 0 0,-1 0 0,1 3-1,-1-3-34,0 1-1,1-1 0,0 1 0,0-1 1,0 1-1,0-1 0,0 1 0,0-1 1,1 0-1,-1 0 0,1 0 0,-1 0 1,1 0-1,0 0 0,0 0 0,0 0 1,0 0-1,0-1 0,0 1 0,1-1 1,-1 0-1,4 2 0,11-2-3375,1-3-2872</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4.987"/>
    </inkml:context>
    <inkml:brush xml:id="br0">
      <inkml:brushProperty name="width" value="0.025" units="cm"/>
      <inkml:brushProperty name="height" value="0.025" units="cm"/>
    </inkml:brush>
  </inkml:definitions>
  <inkml:trace contextRef="#ctx0" brushRef="#br0">229 123 3427,'0'0'22699,"-11"-7"-21599,7 5-1036,1-1-36,0 0 1,0 1 0,0 0 0,-1 0 0,0 0-1,1 0 1,-1 1 0,0-1 0,0 1 0,1 0-1,-1 0 1,0 0 0,0 1 0,0-1 0,0 1-1,0 0 1,-1 0 0,1 1 0,0-1 0,0 1-1,1 0 1,-1 0 0,0 0 0,0 0 0,0 1-1,1-1 1,-6 4 0,-2 3-30,1 0-1,0 1 1,0 0 0,1 0 0,-10 13-1,15-17 12,0 0 0,1 0-1,-1 1 1,1-1-1,0 1 1,1 0 0,0 0-1,-1 0 1,2 0 0,-1 0-1,1 1 1,-1 9-1,2-15-3,0 0 0,1 0-1,-1 0 1,0-1 0,1 1-1,-1 0 1,0 0-1,1 0 1,-1-1 0,1 1-1,-1 0 1,1 0 0,0-1-1,-1 1 1,1-1 0,0 1-1,-1-1 1,1 1-1,0-1 1,0 1 0,0-1-1,-1 1 1,1-1 0,0 0-1,0 1 1,0-1 0,0 0-1,0 0 1,-1 0 0,1 0-1,0 0 1,0 0-1,0 0 1,0 0 0,0 0-1,0 0 1,0 0 0,-1-1-1,1 1 1,0 0 0,1-1-1,40-12 431,-25 2-356,1 0 1,-1-1-1,-1 0 1,0-1-1,17-19 1,-26 24-77,0 1 0,0-1 0,-1 0 0,0-1-1,0 1 1,-1-1 0,0 0 0,-1-1 0,0 1 0,0-1 0,-1 0 0,3-13 0,-10 15-234,-5 14 45,-9 17 87,9-5 228,0 1-1,1 1 1,-6 25-1,12-37-2,-1 1-1,2-1 0,-1 0 0,1 1 0,1 0 0,0-1 1,0 1-1,0-1 0,1 1 0,4 14 0,-4-21-85,0 0-1,0 0 1,1 0-1,-1 0 1,1 0-1,-1 0 1,1 0-1,0 0 1,0-1 0,0 1-1,0-1 1,0 1-1,0-1 1,0 0-1,0 0 1,1 0-1,-1 0 1,0 0-1,1 0 1,-1-1-1,1 1 1,-1-1 0,1 0-1,-1 0 1,1 0-1,-1 0 1,0 0-1,4-1 1,1 1 40,0-1 1,0 0 0,0 0 0,0-1-1,0 0 1,-1 0 0,1-1 0,11-6-1,-6 0-74,0 0-1,0-1 0,-1 0 0,0-1 0,-1 0 1,0-1-1,10-15 0,-16 21-9,0-1 1,0 1-1,-1-1 1,0 1-1,0-1 0,0 0 1,-1 0-1,0-1 1,0 1-1,-1 0 0,0-1 1,0 1-1,-1 0 0,0-1 1,0 1-1,-3-12 1,3 19-9,0-1 0,0 1 0,0 0 0,0-1 0,0 1 0,-1-1 0,1 1 0,0 0 0,0-1-1,-1 1 1,1 0 0,0-1 0,0 1 0,-1 0 0,1-1 0,0 1 0,-1 0 0,1 0 0,-1-1 0,1 1 0,0 0 0,-1 0 0,1 0 0,-1 0 0,1 0 0,0-1 0,-1 1 0,1 0 0,-1 0 0,1 0 0,-1 0 0,1 0 0,0 0 0,-1 0 0,1 0 0,-1 1 0,1-1 0,0 0 0,-1 0 0,1 0 0,-1 0 0,1 1 0,0-1 0,-1 0 0,1 0 0,0 0 0,-1 1 0,1-1 0,-1 1 0,-16 14-234,10-4 286,1-1 0,0 1-1,1 0 1,0 1-1,0-1 1,1 1 0,1 0-1,0 0 1,1 0 0,0 1-1,1-1 1,0 19 0,1-29-35,0 0 0,0 0 0,1 1 0,-1-1 0,1 0 0,-1 0 0,1 0 0,0 0 0,0 0 0,0 0 0,0 0 0,0 0 0,0 0 1,1 0-1,-1 0 0,1-1 0,-1 1 0,1 0 0,0-1 0,-1 0 0,1 1 0,0-1 0,0 0 0,0 0 0,0 0 0,0 0 0,0 0 0,0 0 0,0-1 0,1 1 0,-1-1 1,0 1-1,0-1 0,0 0 0,1 0 0,-1 0 0,0 0 0,3-1 0,3 1 0,0-1 0,-1 0 0,1-1 1,-1 1-1,1-1 0,-1-1 0,0 0 0,1 0 1,-1 0-1,8-6 0,-3 1-6,-1-1 0,-1 0 0,0-1 0,0 0 0,0 0 0,-2-1 0,1 0 0,-1-1 0,-1 1 0,0-2 0,-1 1 0,0-1 0,-1 0 0,0 0 0,-1 0 0,-1-1 0,0 0 0,2-21 0,-5 35 0,0 0 0,0-1 0,0 1 0,0 0 0,0-1 0,0 1 0,0 0 0,0 0 0,0-1 0,0 1 0,0 0 0,0-1 0,0 1 0,0 0 0,0-1 0,0 1 0,0 0 0,0-1 0,0 1 0,0 0 0,-1 0 0,1-1 0,0 1 0,0 0 0,0 0 0,-1-1 0,1 1 0,0 0 0,0 0 0,-1 0 0,1-1 0,0 1 0,0 0 0,-1 0 0,1 0 0,-1 0 0,-9 7 0,-7 19 0,7-5 0,2 1 0,-8 33 0,14-46 0,0 0 0,1 0 0,0 0 0,0 0 0,1 0 0,0 0 0,0 1 0,1-1 0,3 13 0,-3-20-91,0 0 0,0 0 0,0-1 1,0 1-1,0 0 0,1 0 0,-1-1 0,0 1 0,1-1 1,-1 1-1,1-1 0,0 0 0,-1 1 0,1-1 0,0 0 1,0 0-1,0 0 0,0 0 0,0-1 0,0 1 0,0 0 1,0-1-1,0 1 0,0-1 0,0 0 0,0 0 0,0 0 1,0 0-1,1 0 0,-1 0 0,4-2 0,0 2-422,-1-1 0,1-1 0,0 1-1,-1-1 1,1 0 0,-1-1 0,1 1 0,-1-1-1,0 0 1,7-5 0,14-18-7137,0-1-6000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5.687"/>
    </inkml:context>
    <inkml:brush xml:id="br0">
      <inkml:brushProperty name="width" value="0.025" units="cm"/>
      <inkml:brushProperty name="height" value="0.025" units="cm"/>
    </inkml:brush>
  </inkml:definitions>
  <inkml:trace contextRef="#ctx0" brushRef="#br0">145 1 10634,'0'0'12140,"-6"11"-10694,-7 14-338,1 1 0,1 1 0,-12 50 0,-18 105 2644,36-158-3565,-6 24-158,2 0 1,3 1-1,1 0 0,3 0 1,6 88-1,13-81-29,-16-54 0,0 0 0,-1 0 0,1 0 0,0 0 0,1 0 0,-1 0 0,0 0 0,0 0 0,1 0 0,-1-1 0,1 1 0,0-1 0,-1 1 0,1-1 0,0 1 0,0-1 0,0 0 0,0 0 0,0 0 0,0 0 0,0 0 0,4 0 0,-5-1 0,0-1 0,0 0 0,0 1 0,0-1 0,0 0 0,0 0 0,0 0 0,0 0 0,0 0 0,-1 0 0,1 0 0,0 0 0,-1 0 0,1 0 0,-1 0 0,1 0 0,-1 0 0,1-1 0,-1 1 0,0 0 0,0 0 0,1-1 0,-1 1 0,0 0 0,0 0 0,-1-2 0,4-42 0,-3 40 0,0-28 0,-1 0 0,-1 0 0,-2 1 0,-1-1 0,-2 1 0,-1 0 0,-19-48 0,27 79 0,1 0 0,-1 0 0,1 0 0,0 0 0,-1 0 0,1 0 0,0 0 0,-1 0 0,1 0 0,0 1 0,0-1 0,0 0 0,0 1 0,0-1 0,0 0 0,0 1 0,0-1 0,0 1 0,0-1 0,0 1 0,0 0 0,0 0 0,0-1 0,2 1 0,3-2 0,185-101-1746,-149 77 1586,-8 13 755,-33 13-566,-1 0 0,1 0 0,0 0 0,-1 0 0,1 0 0,0 0-1,0 0 1,-1 1 0,1-1 0,0 0 0,-1 0 0,1 1 0,-1-1 0,1 1-1,0-1 1,-1 0 0,1 1 0,-1-1 0,1 1 0,-1-1 0,1 1-1,-1 0 1,0-1 0,1 1 0,-1-1 0,0 1 0,1 0 0,-1-1 0,0 1-1,0 0 1,1-1 0,-1 1 0,0 0 0,0-1 0,0 1 0,0 0-1,0 0 1,0-1 0,0 1 0,0 0 0,0-1 0,-1 2 0,-19 157 40,20-159-69,0 0 0,0 0 0,0 1 0,0-1 0,0 0 0,0 0 0,0 0 0,0 0 0,0 1 0,0-1 0,0 0 0,0 0 0,0 0 0,0 1 0,0-1 0,1 0 0,-1 0 0,0 0 0,0 0 0,0 0 0,0 1 0,0-1 0,1 0 0,-1 0 0,0 0 0,0 0 0,0 0 0,0 0 0,1 0 0,-1 0 0,0 0 0,0 0 0,0 0 0,1 0 0,-1 0 0,0 0 0,0 0 0,0 0 0,0 0 0,1 0 0,-1 0 0,0 0 0,0 0 0,0 0 0,1 0 0,13-6 0,10-10 0,24-34-136,-36 36 57,1 0-1,0 0 0,1 2 1,25-19-1,-39 31 72,1 0-1,-1 0 0,0 0 1,0 0-1,1 0 0,-1-1 1,0 1-1,0 0 1,1 0-1,-1 0 0,0 0 1,0 0-1,1 1 1,-1-1-1,0 0 0,0 0 1,0 0-1,1 0 0,-1 0 1,0 0-1,0 0 1,1 0-1,-1 0 0,0 1 1,0-1-1,0 0 1,0 0-1,1 0 0,-1 0 1,0 1-1,0-1 0,0 0 1,0 0-1,0 0 1,1 1-1,-1-1 0,0 0 1,0 0-1,0 0 1,0 1-1,0-1 0,0 0 1,0 0-1,0 1 0,0-1 1,0 0-1,0 1 1,3 21-92,-6 22 218,-4-12 162,5-22-172,0-1 0,0 1 0,1 0 1,0 0-1,1 9 0,0-18-178,1-1 1,-1 0-1,1 1 1,-1-1-1,1 0 1,-1 0-1,1 1 1,-1-1-1,1 0 1,-1 0-1,1 0 1,-1 0-1,1 1 0,-1-1 1,1 0-1,-1 0 1,1 0-1,-1 0 1,1 0-1,0 0 1,-1-1-1,1 1 1,-1 0-1,1 0 0,-1 0 1,1 0-1,0-1 1,17-5-6178,6-7-4329</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6.076"/>
    </inkml:context>
    <inkml:brush xml:id="br0">
      <inkml:brushProperty name="width" value="0.025" units="cm"/>
      <inkml:brushProperty name="height" value="0.025" units="cm"/>
    </inkml:brush>
  </inkml:definitions>
  <inkml:trace contextRef="#ctx0" brushRef="#br0">174 58 12588,'-8'2'7447,"-10"2"-5168,-1 1-70,0 0-1,-35 16 1,50-20-2157,1 0 0,0 0 0,0 1 0,0 0 0,0-1 1,0 1-1,0 1 0,0-1 0,1 0 0,-1 1 0,1-1 0,0 1 0,0-1 0,0 1 0,0 0 0,0 0 0,0 0 0,1 0 1,-1 1-1,1-1 0,0 0 0,0 1 0,0-1 0,0 6 0,1-6-62,1-1-1,0 1 1,0-1-1,0 1 1,0-1-1,0 0 1,1 0-1,-1 1 1,1-1 0,-1 0-1,1 0 1,0-1-1,0 1 1,0 0-1,0 0 1,0-1 0,0 1-1,0-1 1,0 0-1,1 0 1,-1 0-1,0 0 1,1 0 0,-1 0-1,1-1 1,-1 1-1,1-1 1,0 1-1,3-1 1,2 1-13,-1 0 0,1-1-1,-1 1 1,1-1 0,-1-1 0,1 0 0,-1 0 0,1 0 0,11-4-1,-11 0 42,1-1-1,-1 0 0,0 0 0,0 0 1,0-1-1,-1 0 0,0-1 0,-1 1 0,0-2 1,0 1-1,0 0 0,-1-1 0,-1 0 1,1 0-1,-1-1 0,-1 1 0,0-1 1,0 0-1,-1 1 0,0-1 0,0-14 0,-2 24-4,0-1-1,0 1 0,0-1 0,0 1 0,0-1 0,0 1 0,0-1 1,0 1-1,-1 0 0,1-1 0,0 1 0,0-1 0,0 1 1,-1-1-1,1 1 0,0 0 0,-1-1 0,1 1 0,0 0 0,-1-1 1,1 1-1,-1 0 0,1-1 0,0 1 0,-1 0 0,1 0 0,-1-1 1,1 1-1,-1 0 0,1 0 0,-1 0 0,1 0 0,0 0 0,-1 0 1,1 0-1,-1 0 0,1 0 0,-1 0 0,1 0 0,-1 0 1,1 0-1,-1 0 0,1 0 0,-1 0 0,1 0 0,-1 1 0,1-1 1,-1 0-1,1 0 0,0 1 0,-1-1 0,1 0 0,-1 1 0,1-1 1,-1 1-1,-24 19 429,19-9-337,0-1 1,1 1-1,0 0 1,0 0 0,2 1-1,-1 0 1,1-1 0,1 1-1,0 0 1,1 0-1,0 0 1,1 0 0,0 0-1,3 20 1,-2-30-220,0 0 0,-1 0 0,1 0 0,0 0 0,0 0 0,0 0 0,0 0 0,1-1 0,-1 1 0,0 0 0,1-1 0,-1 1 0,1-1 0,0 1 0,-1-1 0,1 0 0,0 1 0,0-1 0,0 0 0,0 0 0,0 0 0,0-1 0,0 1 0,0 0 0,0-1 0,0 0 0,1 1 0,-1-1 0,0 0 0,0 0 0,0 0 0,1 0 0,-1 0 0,2-1 0,2 0-522,0 0 0,0-1 0,0 1 0,0-1 0,0 0 0,-1 0 0,1-1-1,-1 0 1,1 0 0,-1 0 0,5-5 0,16-18-7904</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6.919"/>
    </inkml:context>
    <inkml:brush xml:id="br0">
      <inkml:brushProperty name="width" value="0.025" units="cm"/>
      <inkml:brushProperty name="height" value="0.025" units="cm"/>
    </inkml:brush>
  </inkml:definitions>
  <inkml:trace contextRef="#ctx0" brushRef="#br0">100 0 18514,'0'0'3048,"-8"14"107,-7 14-1882,1 1 0,2 0 0,0 1 1,2 0-1,-12 63 0,21-78-1209,-2 1 1,2 1-1,0-1 1,3 33-1,-2-47-61,0 1 0,0-1-1,0 1 1,1-1 0,0 1-1,-1-1 1,1 1 0,0-1-1,0 0 1,0 1 0,0-1-1,1 0 1,-1 0 0,1 0 0,-1 0-1,1 0 1,0 0 0,0 0-1,-1-1 1,1 1 0,1-1-1,-1 1 1,0-1 0,0 0-1,0 0 1,1 0 0,-1 0 0,0 0-1,1 0 1,-1-1 0,1 1-1,3 0 1,0-2-19,1 1-1,-1-1 1,1-1 0,-1 1-1,1-1 1,-1 0-1,0-1 1,0 1 0,0-1-1,0 0 1,-1-1 0,1 1-1,-1-1 1,0 0-1,0-1 1,0 1 0,0-1-1,7-10 1,0 0-18,-1-1-1,0 0 1,-1-1-1,0-1 1,7-20-1,-16 37 291,-2 12-215,0 1 0,-1-1 0,0 1 0,-7 18 0,5-18-27,0 0 0,1 1 1,-2 20-1,5-29-14,-1 1 0,1 0 0,0 0 0,1-1 0,-1 1 0,1 0 0,-1-1 0,2 1 0,-1 0 0,3 7 0,-2-11 0,-1 1 0,0-1 0,1 0 0,-1 1 0,1-1 0,-1 0 0,1 0 0,0 0 0,-1 0 0,1-1 0,0 1 0,0 0 0,0-1 0,0 1 0,-1-1 0,1 0 0,0 0 0,0 1 0,0-1 0,0 0 0,0-1 0,0 1 0,0 0 0,0 0 0,-1-1 0,1 1 0,0-1 0,3-1 0,6-2 0,0-1 0,0 0 0,-1-1 0,1 0 0,-1 0 0,-1-1 0,1 0 0,8-10 0,-8 8 0,1 1 0,-1-1 0,2 2 0,-1 0 0,22-11 0,-32 18 0,-1 1 0,1-1 0,-1 0 0,0 0 0,1 0 0,-1 0 0,0 0 0,1 0 0,-1 1 0,0-1 0,0 0 0,1 0 0,-1 0 0,0 1 0,1-1 0,-1 0 0,0 1 0,0-1 0,0 0 0,1 0 0,-1 1 0,0-1 0,0 0 0,0 1 0,0-1 0,1 1 0,-1-1 0,0 0 0,0 1 0,0-1 0,0 0 0,0 1 0,0-1 0,0 0 0,0 1 0,0-1 0,0 1 0,0-1 0,0 0 0,-1 1 0,1 15 0,0-16 0,-5 20 0,3-17 0,1 1 0,0-1 0,0 0 0,0 0 0,1 1 0,-1-1 0,1 1 0,-1-1 0,1 1 0,0-1 0,1 1 0,0 3 0,2-7 0,0 1 0,1-1 0,-1 0 0,0 0 0,1 0 0,-1 0 0,1-1 0,-1 1 0,0-1 0,0 0 0,6-2 0,-9 3 0,19-7 0,1-1 0,25-15 0,-32 15 0,1 1 0,0 1 0,0 0 0,0 1 0,0 0 0,23-4 0,-36 10 0,0-1 0,0 1 0,-1-1 0,1 1 0,0 0 0,-1-1 0,1 1 0,-1 0 0,1-1 0,-1 1 0,1 0 0,-1 0 0,1 0 0,-1-1 0,0 1 0,1 0 0,-1 0 0,0 0 0,0 0 0,0 0 0,0 0 0,1 0 0,-1 0 0,-1-1 0,1 1 0,0 0 0,0 0 0,0 0 0,0 0 0,-1 0 0,1 0 0,0 0 0,-1 1 0,-7 36 0,7-37 0,1 0 0,-1 1 0,1-1 0,-1 0 0,1 1 0,0-1 0,0 1 0,-1-1 0,1 1 0,0-1 0,0 0 0,0 1 0,1-1 0,-1 1 0,0-1 0,0 1 0,1-1 0,-1 0 0,1 1 0,-1-1 0,1 0 0,0 1 0,1 1 0,-1-3 0,0 1 0,0-1 0,1 1 0,-1-1 0,0 0 0,1 1 0,-1-1 0,0 0 0,1 0 0,-1 0 0,1 0 0,-1 0 0,0-1 0,1 1 0,-1 0 0,0 0 0,1-1 0,-1 1 0,2-2 0,12-5 0,-1 0 0,0-1 0,15-11 0,-24 15 0,28-21 0,-22 16 0,0 1 0,0 0 0,0 1 0,25-12 0,-36 19 0,0 0 0,0 0 0,1 0 0,-1 0 0,0 0 0,1 0 0,-1-1 0,0 1 0,0 0 0,1 0 0,-1 0 0,0 0 0,0 0 0,1 0 0,-1 0 0,0 0 0,1 0 0,-1 1 0,0-1 0,0 0 0,1 0 0,-1 0 0,0 0 0,0 0 0,1 0 0,-1 0 0,0 1 0,0-1 0,0 0 0,1 0 0,-1 0 0,0 1 0,0-1 0,0 0 0,0 0 0,1 1 0,-1-1 0,0 0 0,0 0 0,0 1 0,0-1 0,0 0 0,0 18 0,-12 22 0,10-35 0,-1 4 0,1-4 0,0 0 0,1-1 0,-1 1 0,1 0 0,0 0 0,1 0 0,-1 0 0,1 0 0,0 0 0,1 6 0,-1-10 4,1 0 0,0-1 0,-1 1 0,1-1 0,0 1 0,0-1 0,0 1 0,-1-1 0,1 0 0,0 1-1,0-1 1,0 0 0,0 0 0,0 0 0,-1 0 0,1 0 0,0 1 0,0-2 0,0 1 0,0 0 0,0 0 0,0 0 0,0 0 0,0 0 0,1-1 0,24-6-518,-17 2-906,0 1 1,0-1-1,-1-1 1,0 0-1,9-8 0,18-20-9067,-10 9-1807</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7.279"/>
    </inkml:context>
    <inkml:brush xml:id="br0">
      <inkml:brushProperty name="width" value="0.025" units="cm"/>
      <inkml:brushProperty name="height" value="0.025" units="cm"/>
    </inkml:brush>
  </inkml:definitions>
  <inkml:trace contextRef="#ctx0" brushRef="#br0">0 102 14029,'0'0'13026,"9"7"-11724,-4-2-1204,1-1-1,0 1 0,0-1 0,0 0 0,0-1 0,1 0 0,-1 0 0,1 0 0,0-1 0,0 0 1,0 0-1,0 0 0,1-1 0,-1 0 0,13-1 0,-10-1 49,1 0 1,-1-1-1,0 0 1,0-1-1,-1 0 0,1 0 1,-1-1-1,1-1 1,13-8-1,-19 11-90,0 0-1,-1 0 1,1 0 0,0-1-1,-1 0 1,0 0 0,0 0-1,1 0 1,-2 0 0,1 0-1,0-1 1,-1 0 0,1 1 0,-1-1-1,0 0 1,-1 0 0,1 0-1,0 0 1,-1-1 0,0 1-1,0 0 1,-1 0 0,1-1-1,-1-6 1,0 9-56,-1 1 0,1 0 0,-1 0 0,0-1 0,1 1 0,-1 0 0,0 0 0,0 0 0,0 0 0,0 0 0,0 0 0,0 0 0,0 0 0,0 0 0,0 1 0,0-1 0,-1 0 0,1 1 0,0-1 0,0 1 0,-1-1 0,1 1 0,0 0 0,-1-1 0,1 1 0,-1 0 0,1 0 0,0 0 0,-1 0 0,1 0 0,0 0 0,-2 1 0,-4-1 0,0 1 0,0 0 0,0 0 0,1 1 0,-11 3 0,5 0 0,1 1 0,0 1 0,1-1 0,-1 2 0,1 0 0,0 0 0,1 0 0,0 2 0,1-1 0,-1 1 0,-10 18 0,13-19 0,0 0 0,1 1 0,0-1 0,1 1 0,0 0 0,0 1 0,1-1 0,1 0 0,0 1 0,0 0 0,1-1 0,0 1 0,1 0 0,1 13 0,0-20 0,0 1 0,0-1 0,0 0 0,1 1 0,0-1 0,0 0 0,0 0 0,0 0 0,0 0 0,1-1 0,-1 1 0,1-1 0,0 1 0,1-1 0,4 4 0,-1-1 0,1-2 0,-1 1 0,1-1 0,0 0 0,0-1 0,0 0 0,13 3 0,9 0 0,0-1 0,0-2 0,47 0 0,-62-3-422,0 0-1,0-1 1,0-1-1,0 0 1,0-1 0,0-1-1,23-9 1,30-20-8018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7.731"/>
    </inkml:context>
    <inkml:brush xml:id="br0">
      <inkml:brushProperty name="width" value="0.025" units="cm"/>
      <inkml:brushProperty name="height" value="0.025" units="cm"/>
    </inkml:brush>
  </inkml:definitions>
  <inkml:trace contextRef="#ctx0" brushRef="#br0">27 0 24535,'0'0'1378,"0"61"-97,-9-20-160,2 5-865,1 3-160,1-2-1153,5-3-1794,0-8-1313,5-5-2530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6:38.106"/>
    </inkml:context>
    <inkml:brush xml:id="br0">
      <inkml:brushProperty name="width" value="0.025" units="cm"/>
      <inkml:brushProperty name="height" value="0.025" units="cm"/>
    </inkml:brush>
  </inkml:definitions>
  <inkml:trace contextRef="#ctx0" brushRef="#br0">16 1 17713,'0'0'2274,"-12"62"-128,8-35-288,4-4-1474,0-8-544,4-10-3331,7-5-16048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1.639"/>
    </inkml:context>
    <inkml:brush xml:id="br0">
      <inkml:brushProperty name="width" value="0.025" units="cm"/>
      <inkml:brushProperty name="height" value="0.025" units="cm"/>
    </inkml:brush>
  </inkml:definitions>
  <inkml:trace contextRef="#ctx0" brushRef="#br0">1 174 13741,'0'0'4041,"2"11"-3037,9 45-388,-6-20 281,2 0 0,16 46 0,-20-74-742,0 0 0,0 0 1,1 0-1,0-1 0,0 1 1,1-1-1,0 0 0,0 0 1,1 0-1,-1-1 0,2 0 1,-1 0-1,1-1 0,-1 0 1,13 8-1,-16-12-17,0 1 0,1-1 1,-1 0-1,0 0 0,1 0 0,-1 0 0,0 0 1,1-1-1,-1 0 0,1 0 0,-1 0 1,1 0-1,-1 0 0,1 0 0,-1-1 0,1 0 1,-1 0-1,0 0 0,1 0 0,-1 0 0,0-1 1,0 1-1,0-1 0,0 0 0,0 0 1,0 0-1,0 0 0,-1-1 0,1 1 0,-1-1 1,0 0-1,4-5 0,4-7 226,0-1-1,-1-1 1,-1 1 0,11-35-1,-6 13 196,16-78 0,-26 97-494,0 0 1,-1 0-1,-2 0 0,0 0 0,-1 0 1,-4-27-1,-9 11-6,13 34-148,1 0 1,-1-1-1,0 1 1,0 0 0,0 0-1,0 0 1,0 0-1,0 0 1,0 0-1,0 0 1,0 1 0,0-1-1,-1 0 1,1 1-1,0-1 1,0 1-1,-1-1 1,1 1 0,0-1-1,-1 1 1,1 0-1,-3 0 1,4 0-89,-1 0 1,1 0-1,0 0 0,-1 0 1,1 0-1,0 0 0,-1 0 0,1 0 1,0 1-1,-1-1 0,1 0 1,0 0-1,-1 0 0,1 1 1,0-1-1,0 0 0,-1 0 1,1 1-1,0-1 0,0 0 1,-1 0-1,1 1 0,0-1 1,0 0-1,0 1 0,0-1 0,0 0 1,-1 1-1,1-1 0,0 0 1,0 1-1,0-1 0,0 1 1,0-1-1,0 1 0,0 0-386,0 7-5774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07.607"/>
    </inkml:context>
    <inkml:brush xml:id="br0">
      <inkml:brushProperty name="width" value="0.025" units="cm"/>
      <inkml:brushProperty name="height" value="0.025" units="cm"/>
    </inkml:brush>
  </inkml:definitions>
  <inkml:trace contextRef="#ctx0" brushRef="#br0">0 28 4773,'0'0'9187,"11"-4"-8621,3-1-266,0 0 1,0 1-1,1 1 1,-1 0-1,1 1 1,17 0-1,891 8 1980,-620 12-1961,-9 0 344,149-18 726,113 4-1235,-473 3 139,135 30-1,-135-20-139,131 11 0,-72-26-23,-1-6 0,196-30 0,-311 31-108,67-11 52,134-3 1,-236 28-1373,4-10 550,1 0-1,0-1 1,-1 1-1,1-1 1,0 0-1,-1 0 1,1 0-1,-6-2 0,-18-7-9009</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11.136"/>
    </inkml:context>
    <inkml:brush xml:id="br0">
      <inkml:brushProperty name="width" value="0.025" units="cm"/>
      <inkml:brushProperty name="height" value="0.025" units="cm"/>
    </inkml:brush>
  </inkml:definitions>
  <inkml:trace contextRef="#ctx0" brushRef="#br0">0 193 5605,'0'0'10319,"10"-4"-9374,15-5-544,0 1 0,1 2-1,0 1 1,35-3 0,120-2 471,-90 7-465,361-10 639,432-38-720,-763 35-598,261-31 999,-127 35-4924,-262 12-1189</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18.977"/>
    </inkml:context>
    <inkml:brush xml:id="br0">
      <inkml:brushProperty name="width" value="0.025" units="cm"/>
      <inkml:brushProperty name="height" value="0.025" units="cm"/>
    </inkml:brush>
  </inkml:definitions>
  <inkml:trace contextRef="#ctx0" brushRef="#br0">1 102 4901,'0'0'5920,"8"9"-4943,-1-1-855,1-1 1,0 0-1,1 0 0,0-1 1,0 0-1,0-1 0,1 1 1,0-2-1,0 1 1,0-2-1,0 1 0,16 2 1,66 7 412,154 1 0,-91-9-324,40 15 373,253 57 1,186 8 80,9-55-129,795-65-289,-2-89 35,-1100 92-266,235-28 98,247-21 249,3 43-141,33 74-243,-410-12-716,682-50 0,-742-24-5381,-187 8-2215</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37.380"/>
    </inkml:context>
    <inkml:brush xml:id="br0">
      <inkml:brushProperty name="width" value="0.025" units="cm"/>
      <inkml:brushProperty name="height" value="0.025" units="cm"/>
    </inkml:brush>
  </inkml:definitions>
  <inkml:trace contextRef="#ctx0" brushRef="#br0">0 118 7111,'10'0'2600,"25"0"-1608,127 1 826,259-32 0,-90-13 174,426 0 0,336 61-1983,-1039-15 66,1895 17 2146,-577-14-1459,-122 1-88,-947-19-250,9 0-3395,-314 3-12478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7:48.758"/>
    </inkml:context>
    <inkml:brush xml:id="br0">
      <inkml:brushProperty name="width" value="0.025" units="cm"/>
      <inkml:brushProperty name="height" value="0.025" units="cm"/>
    </inkml:brush>
  </inkml:definitions>
  <inkml:trace contextRef="#ctx0" brushRef="#br0">1 24 5509,'0'0'8285,"9"-1"-8130,20-4 467,-1 2 1,1 1-1,0 2 0,44 4 1,125 26 1623,11 1-936,174-19-1081,-31-3 76,-150 6-51,585 24-44,65-43 111,684 5 415,-917 3-701,352 8 720,47-3-616,-762-10-134,481-24 61,-339 6-14,617-49 113,-303 15-106,-197 44 16,-451 16 141,122 28 1,-127-21-1048,1-2-1,83 5 1,-2-18-5089,-65-5 512</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8:40.075"/>
    </inkml:context>
    <inkml:brush xml:id="br0">
      <inkml:brushProperty name="width" value="0.025" units="cm"/>
      <inkml:brushProperty name="height" value="0.025" units="cm"/>
    </inkml:brush>
  </inkml:definitions>
  <inkml:trace contextRef="#ctx0" brushRef="#br0">1 320 12620,'8'1'1361,"520"-20"147,8-46 251,-102-4-502,347-41 43,399 75-895,-546 30-345,-426-1-129,512-6 363,-1 49 506,51 56-474,234 23-264,4-56 46,744-80 329,-729 0 173,-920 19-462,285 3 243,-374-1-381,7-1 115,-1 1 1,1 1-1,-1 1 1,0 0 0,34 12-1,-53-15-117,-1 0-1,0 0 0,0 0 0,1 1 1,-1-1-1,0 0 0,0 0 1,1 0-1,-1 0 0,0 0 1,0 1-1,0-1 0,1 0 1,-1 0-1,0 0 0,0 1 1,0-1-1,0 0 0,1 0 1,-1 0-1,0 1 0,0-1 1,0 0-1,0 0 0,0 1 1,0-1-1,0 0 0,0 1 1,0-1-1,0 0 0,0 0 1,0 1-1,0-1 0,0 0 1,0 0-1,0 1 0,0-1 0,0 0 1,0 0-1,0 1 0,0-1 1,-12 12 137,-17 5-902,22-14-427,0 0-1,-1 0 1,1-1-1,-1 0 1,1-1 0,-14 2-1,-17-3-10228</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21.001"/>
    </inkml:context>
    <inkml:brush xml:id="br0">
      <inkml:brushProperty name="width" value="0.025" units="cm"/>
      <inkml:brushProperty name="height" value="0.025" units="cm"/>
    </inkml:brush>
  </inkml:definitions>
  <inkml:trace contextRef="#ctx0" brushRef="#br0">1 164 5157,'0'0'6726,"10"-8"-6523,1-1 53,0 1 1,1 0-1,0 1 0,0 0 0,0 1 1,1 0-1,0 1 0,0 0 0,1 1 1,-1 1-1,21-3 0,469 3 529,-346 5-241,396 16 620,1214-46 1773,-1625 25-3023,433-34 512,-144 7-286,1082 41-71,-1048 4 37,205 12 76,726 32-111,-689-35-46,677-12 10,-848-14-27,1145-19 35,528-30-203,-1992 65-446,-53 0-6182,-123-13-670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21.994"/>
    </inkml:context>
    <inkml:brush xml:id="br0">
      <inkml:brushProperty name="width" value="0.025" units="cm"/>
      <inkml:brushProperty name="height" value="0.025" units="cm"/>
    </inkml:brush>
  </inkml:definitions>
  <inkml:trace contextRef="#ctx0" brushRef="#br0">29 33 7559,'-28'-32'4703,"28"32"-4340,4 28-299,2-18-91,1 0 0,-1-1 0,2 0 0,-1 0 0,1 0 0,0-1 0,1-1 0,0 1 0,0-1 0,1-1 0,0 0 0,0 0 0,0-1 0,1 0 0,15 5 0,12 2-166,0-1 1,0-2 0,50 5 0,520 49 2107,-152-19-750,1119 56-770,-518-124 2504,-996 21-2701,785-29 1104,-844 32-1312,35 0-15,-1 1 1,47 8-1,-75-7-236,1-1-1,-1 1 1,0 0 0,0 1-1,1 0 1,-2 0 0,1 1-1,0 0 1,-1 0 0,0 1 0,0 0-1,0 0 1,0 0 0,-1 1-1,10 12 1,-2 14-2825,-12 2-1622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43.561"/>
    </inkml:context>
    <inkml:brush xml:id="br0">
      <inkml:brushProperty name="width" value="0.025" units="cm"/>
      <inkml:brushProperty name="height" value="0.025" units="cm"/>
    </inkml:brush>
  </inkml:definitions>
  <inkml:trace contextRef="#ctx0" brushRef="#br0">83 125 4837,'0'0'576,"-10"0"1180,-1 2-1260,7-2-356,0 1-1,0-1 1,1 1 0,-1-1 0,0-1 0,0 1 0,0 0 0,0-1 0,0 0-1,-6-2 1,10 3 4,-1 0 0,1 0 1,-1 0-1,0 0 0,1-1 0,-1 1 0,1 0 0,-1 0 0,1-1 0,-1 1 0,1 0 0,-1 0 0,1-1 0,-1 1 0,1-1 0,-1 1 0,1 0 1,0-1-1,-1 1 0,1-1 0,0 1 0,-1-1 0,1 1 0,0-1 0,0 1 0,-1-1 0,1 0 0,0 1 0,0-1 0,0 1 0,0-1 0,0 1 0,0-1 1,0 0-1,0 1 0,0-1 0,0 1 0,0-1 0,0 0 0,0 1 0,0-1 0,1 1 0,-1-1 0,0 1 0,0-1 0,1 1 0,0-2 0,-1 1-51,1 0-1,1 0 0,-1 0 1,0 0-1,0 0 0,0 0 1,1 0-1,-1 0 0,0 0 1,1 1-1,-1-1 1,0 0-1,1 1 0,-1-1 1,1 1-1,-1 0 0,1-1 1,1 1-1,441-19 858,155-15 1487,-283 20-2301,971-6 725,-1128 21-670,1120 64-47,-421-9-96,1602 27 187,-2027-72-128,443 5 442,0-36-196,461-43 203,0 54-7,-1212 21-731,-43-3-2486,1-7-6942,-35-7-1766</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09:55.128"/>
    </inkml:context>
    <inkml:brush xml:id="br0">
      <inkml:brushProperty name="width" value="0.025" units="cm"/>
      <inkml:brushProperty name="height" value="0.025" units="cm"/>
    </inkml:brush>
  </inkml:definitions>
  <inkml:trace contextRef="#ctx0" brushRef="#br0">0 150 4452,'0'0'12188,"7"-2"-11649,-1-1-273,0 1 0,0 0 1,0 0-1,0 1 0,0 0 1,0 0-1,0 1 0,1-1 1,-1 1-1,0 0 0,0 1 0,1 0 1,-1 0-1,0 0 0,0 1 1,9 3-1,2 1-132,0 0 0,0-2 0,1 0 0,-1-1 0,1-1 0,26 0 0,-23-1-37,1 1-1,-1 1 0,0 0 1,23 8-1,11 5 248,0-2 1,1-3-1,83 6 1,174-5 164,-309-12-506,412-19 125,-44 12 377,-47 2-65,784-111-12,-870 86-392,414-45 18,-541 67-45,0 5 0,0 5 1,124 17-1,311 22 26,-233-22-6,-23-7 465,449-40 0,-682 24-454,673-36 96,-494 38-112,199 3 21,-154 27-27,-184-16-9,-45-6-3,260 20 47,-202-25 91,148 21 0,-154-12-108,173-6 0,-152-6-17,113-12 7,-29 0 17,-85 11-37,404 8 52,271-6 376,-607-7-382,-10 1-30,412-9-12,622 34 118,-489-18 288,-699 18-304,17-15-109,0-1-1,1-2 0,91-13 0,-29 3 0,-77 9-103,-18 1-167,0-1-1,0 0 1,19-5 0,-31 5-252,1-1 0,-1 0 0,0 1 0,-1-1 0,1 0 0,0 0 0,0-1 0,-1 1 0,1 0 0,-1 0 0,0-1 0,2-4 0,1 0-1096,13-25-4208</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153"/>
    </inkml:context>
    <inkml:brush xml:id="br0">
      <inkml:brushProperty name="width" value="0.025" units="cm"/>
      <inkml:brushProperty name="height" value="0.025" units="cm"/>
    </inkml:brush>
  </inkml:definitions>
  <inkml:trace contextRef="#ctx0" brushRef="#br0">1 74 20115,'0'0'577,"77"5"-930,-25-5 321,11 0 32,11-4 32,6-13 32,10-2-32,10 0-64,-1 6-768,6 7-514,-1 6-1857,-3 2-256,-6 15-1057</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7.297"/>
    </inkml:context>
    <inkml:brush xml:id="br0">
      <inkml:brushProperty name="width" value="0.025" units="cm"/>
      <inkml:brushProperty name="height" value="0.025" units="cm"/>
    </inkml:brush>
  </inkml:definitions>
  <inkml:trace contextRef="#ctx0" brushRef="#br0">1 1 8968,'0'0'5131,"10"7"-4432,23 12-291,1 0-1,1-3 1,0-1 0,1-1-1,1-2 1,0-2 0,0-1-1,1-2 1,0-1 0,74 0-1,335-25 1504,-46 0-528,294 38-144,353-49 608,-704 12-1418,-71 6-106,-267 12-306,27-3-14,-32 3 7,0 0 1,0 0-1,0 0 0,0 0 1,0 0-1,0 0 0,0 0 0,0 0 1,0-1-1,-1 1 0,1 0 1,0-1-1,0 1 0,0-1 1,0 1-1,-1-1 0,1 1 0,0-1 1,0 1-1,-1-1 0,1 0 1,0 0-1,0-1 0,-5 1 3,-1 0-1,1 0 1,-1 0-1,1 0 1,-1 1-1,1 0 1,-1 0-1,-4 0 1,5 0-8,-141 5-381,-180 28 1,31-1 304,-643 2-338,536-32-2433,378-2 2342,1 1-893,0-2 1,0 0-1,-42-8 1,10-13-4470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8.106"/>
    </inkml:context>
    <inkml:brush xml:id="br0">
      <inkml:brushProperty name="width" value="0.025" units="cm"/>
      <inkml:brushProperty name="height" value="0.025" units="cm"/>
    </inkml:brush>
  </inkml:definitions>
  <inkml:trace contextRef="#ctx0" brushRef="#br0">0 108 13036,'11'0'54,"87"-3"98,-1-5 0,118-24 1,26-4 708,168 21 426,-415 13-3492,-13-9-1996</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0:58.435"/>
    </inkml:context>
    <inkml:brush xml:id="br0">
      <inkml:brushProperty name="width" value="0.025" units="cm"/>
      <inkml:brushProperty name="height" value="0.025" units="cm"/>
    </inkml:brush>
  </inkml:definitions>
  <inkml:trace contextRef="#ctx0" brushRef="#br0">0 47 13485,'8'-4'1639,"12"-4"-1336,1 1 0,-1 1 1,1 1-1,0 0 1,39-2-1,119 2 238,-156 5-415,-11 0-82,-1 0 0,0 1-1,0 1 1,0-1 0,0 2-1,0 0 1,0 0 0,0 1 0,-1 0-1,18 10 1,-24-12 23,-1 1 1,1 0-1,-1-1 1,0 1-1,0 1 0,0-1 1,-1 0-1,1 1 0,-1-1 1,1 1-1,-1 0 1,-1-1-1,1 1 0,0 0 1,-1 0-1,0 0 1,0 1-1,0-1 0,0 0 1,-1 0-1,1 1 1,-1-1-1,0 0 0,-1 0 1,1 1-1,-1-1 1,0 0-1,0 0 0,0 0 1,0 1-1,-3 4 0,-2 3 247,1 0 0,-2-1-1,1 0 1,-2 0 0,1 0-1,-1-1 1,-11 10 0,-72 64 1575,86-79-1798,-102 82 1375,56-48-1147,2 3 1,-84 90-1,102-88-626,20-18-1276,9-2-3371</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16.716"/>
    </inkml:context>
    <inkml:brush xml:id="br0">
      <inkml:brushProperty name="width" value="0.025" units="cm"/>
      <inkml:brushProperty name="height" value="0.025" units="cm"/>
    </inkml:brush>
  </inkml:definitions>
  <inkml:trace contextRef="#ctx0" brushRef="#br0">1 85 10090,'0'0'3779,"9"9"-3069,-3-3-733,0 0-1,0-1 0,0 0 1,0 0-1,1 0 1,0-1-1,0 0 1,1-1-1,-1 1 1,1-1-1,-1-1 1,1 1-1,0-1 0,0-1 1,0 0-1,14 1 1,33-4 867,70-11-1,50-2 1479,174 43-622,-58-2-1297,-116-20 102,535 29 1094,401 18-211,-679-37-983,-61-5-131,1-16 0,485-69 0,-476 13-119,468-54-48,1009 71-11,-1794 45-81,683 35 899,-412-18-40,-193-18-5789,-118 0 3238,0-1-4275,-2-5-4319</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7.059"/>
    </inkml:context>
    <inkml:brush xml:id="br0">
      <inkml:brushProperty name="width" value="0.025" units="cm"/>
      <inkml:brushProperty name="height" value="0.025" units="cm"/>
    </inkml:brush>
  </inkml:definitions>
  <inkml:trace contextRef="#ctx0" brushRef="#br0">0 100 12748,'0'0'3401,"10"5"-2633,-6-2-657,-2-1-47,0-1 1,0 1-1,0-1 1,0 0-1,1 1 1,-1-1-1,1 0 1,-1 0-1,0-1 1,1 1-1,0 0 1,-1-1-1,1 0 1,-1 1-1,1-1 1,0 0-1,-1 0 1,1-1-1,-1 1 1,1 0-1,-1-1 0,1 0 1,-1 1-1,1-1 1,-1 0-1,1 0 1,-1-1-1,4-2 1,19-11 229,1 0 0,1 2 0,0 1 0,0 1 0,1 1 0,0 1 0,1 2 0,0 1 0,0 1 0,40-1 0,-13 5-275,0 2-1,1 3 0,-1 2 0,84 21 1,82 15 1900,305 18 0,-215-22-1371,-159-5-1645,-5 14-4813,-121-36 1201</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7.482"/>
    </inkml:context>
    <inkml:brush xml:id="br0">
      <inkml:brushProperty name="width" value="0.025" units="cm"/>
      <inkml:brushProperty name="height" value="0.025" units="cm"/>
    </inkml:brush>
  </inkml:definitions>
  <inkml:trace contextRef="#ctx0" brushRef="#br0">1 0 17681,'0'0'443,"11"10"-368,8 4 29,0-1 1,0 0 0,1-2 0,1 0-1,0-2 1,0 0 0,34 9 0,-20-12 583,0-1 1,0-2 0,0-2 0,0-1-1,44-6 1,172-38 1029,-178 27-1606,0 4 0,138-8 1,-184 20-671,22 2-1713,-18 5-2139,-14 2-2012</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8.620"/>
    </inkml:context>
    <inkml:brush xml:id="br0">
      <inkml:brushProperty name="width" value="0.025" units="cm"/>
      <inkml:brushProperty name="height" value="0.025" units="cm"/>
    </inkml:brush>
  </inkml:definitions>
  <inkml:trace contextRef="#ctx0" brushRef="#br0">1 44 15407,'0'3'98,"0"0"1,0 0 0,0 0 0,0-1 0,0 1 0,1 0 0,0 0-1,-1-1 1,1 1 0,0 0 0,0-1 0,0 1 0,1-1 0,-1 1-1,1-1 1,-1 0 0,1 0 0,0 1 0,0-1 0,0 0-1,0 0 1,0-1 0,0 1 0,0 0 0,1-1 0,4 3 0,10 5 201,0 0 0,35 11 0,-33-12 108,27 8-220,0-1 0,1-2 0,1-3 0,0-1 0,1-3 0,-1-2 0,1-2 0,0-2 0,0-2 0,-1-2 0,1-2 0,-1-3 0,59-18-1,70-34-89,58-17 40,-188 65-261,0 3 0,1 1 0,52-2 0,50 10-1992,-134 2 1310,-1 1 0,1 1-1,-1 0 1,0 1 0,1 0-1,-2 1 1,20 10 0,8 11-5382</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1:49.695"/>
    </inkml:context>
    <inkml:brush xml:id="br0">
      <inkml:brushProperty name="width" value="0.025" units="cm"/>
      <inkml:brushProperty name="height" value="0.025" units="cm"/>
    </inkml:brush>
  </inkml:definitions>
  <inkml:trace contextRef="#ctx0" brushRef="#br0">1 1 10282,'0'0'1868,"13"0"-1270,18 0 126,-1 1 0,0 2-1,42 9 1,107 32 733,-36-9-1186,14-2-115,0-7 0,2-6 1,286-3-1,-365-25-68,-1-4 0,-1-3 0,112-35 0,13-4 3,-111 38-266,-31 16-2885,-33 3-1798</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2:22.579"/>
    </inkml:context>
    <inkml:brush xml:id="br0">
      <inkml:brushProperty name="width" value="0.025" units="cm"/>
      <inkml:brushProperty name="height" value="0.025" units="cm"/>
    </inkml:brush>
  </inkml:definitions>
  <inkml:trace contextRef="#ctx0" brushRef="#br0">525 275 6342,'-14'-3'3054,"-15"-3"-2654,-1 1 0,-38-1 0,58 5-277,0 1 1,-1 1 0,1-1-1,-1 1 1,1 1 0,0 0-1,0 1 1,0 0 0,0 0-1,0 1 1,1 0 0,-10 7 0,-2 4 82,1 2 1,1 1-1,1 0 1,1 1 0,0 1-1,1 0 1,1 2-1,2 0 1,0 0 0,1 1-1,1 0 1,1 1-1,1 1 1,1-1-1,2 1 1,0 1 0,2-1-1,0 1 1,1 32-1,1 14 14,4-1-1,2 1 1,4-1-1,16 71 1,-13-97-149,3 1 0,1-2 0,2 0 0,2 0 0,1-2 0,3-1 0,31 44 0,-32-56-73,1-2 0,2 0-1,0-2 1,2 0 0,0-2 0,2-1-1,0-1 1,2-2 0,0-1 0,1-1 0,1-2-1,0-1 1,1-1 0,39 8 0,-31-12 7,1-1 0,0-2 0,1-2 0,-1-2 0,1-2 0,-1-1 0,0-3 0,0-1 0,0-3 0,0-1 0,56-20 0,-54 12 2,0-2 0,-2-2 0,0-2 0,-1-1 0,-2-2 0,0-3 0,65-60 0,-65 48 83,-1-3-1,-2-1 1,-2-1-1,-2-2 1,-3-2-1,30-62 1,-23 31 232,-3-2 0,-5-1 0,21-90 0,-37 117-248,-3-1 1,-2-1-1,-3 1 1,-3-1-1,-7-93 1,3 135-7,0 1-1,-2-1 1,0 1-1,-1 0 1,0 0-1,-2 0 1,0 1-1,0 0 1,-1 0 0,-1 1-1,-1 0 1,0 1-1,-1 0 1,-19-19-1,14 19-8,0 0 1,0 1-1,-1 1 0,0 1 1,-1 0-1,0 1 0,-1 1 0,0 1 1,0 1-1,-1 0 0,-37-5 0,21 7-59,-1 1-1,0 2 1,0 2-1,0 1 1,1 2-1,-1 1 1,1 2-1,0 2 1,1 1-1,-42 18 0,22-4-8,2 3-1,0 2 0,2 3 1,1 2-1,-71 62 0,34-15-658,3 4 0,-120 157 0,-113 214-8153,291-417 7480,-93 136-5716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4:12.334"/>
    </inkml:context>
    <inkml:brush xml:id="br0">
      <inkml:brushProperty name="width" value="0.025" units="cm"/>
      <inkml:brushProperty name="height" value="0.025" units="cm"/>
    </inkml:brush>
  </inkml:definitions>
  <inkml:trace contextRef="#ctx0" brushRef="#br0">0 5 4356,'0'0'3956,"9"-2"-2920,14 1-211,-1 0 0,1 1 0,0 1 0,-1 1 0,1 1 0,31 9 1,137 41 476,259 38 1,65-47 985,5-44-2393,-233-2 223,2760-2 1857,-1914 45-754,-4 51 120,-571-18-1373,-322-35-5661,-217-36 4895,72 11-8181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25.906"/>
    </inkml:context>
    <inkml:brush xml:id="br0">
      <inkml:brushProperty name="width" value="0.025" units="cm"/>
      <inkml:brushProperty name="height" value="0.025" units="cm"/>
    </inkml:brush>
  </inkml:definitions>
  <inkml:trace contextRef="#ctx0" brushRef="#br0">1 1 9321,'0'0'4660,"5"6"-4233,1 0-331,0 0 0,1-1 1,0 0-1,0-1 0,0 1 0,0-1 0,1-1 0,-1 1 0,1-1 0,0 0 0,0-1 0,0 0 0,0-1 1,1 1-1,8-1 0,117 9 1013,155-8 1,-134-4-505,463-18 466,-38 0 30,1639 52-866,-1072 4-120,-138-5 1516,-593-24-248,-283-7-5040,-169 0-2039,-10 0-4100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525"/>
    </inkml:context>
    <inkml:brush xml:id="br0">
      <inkml:brushProperty name="width" value="0.025" units="cm"/>
      <inkml:brushProperty name="height" value="0.025" units="cm"/>
    </inkml:brush>
  </inkml:definitions>
  <inkml:trace contextRef="#ctx0" brushRef="#br0">0 0 3171,'65'0'2755,"-5"0"-577,-6 0-192,-1 0 63,-5 0 1,-4 2-448,-4 3-97,2 3-640,-1 1-288,2-1-353,1 1-128,2 4-32,0-2-64,-2 2-673,-2-4-1537,-5-4-2658</inkml:trace>
  <inkml:trace contextRef="#ctx0" brushRef="#br0" timeOffset="1">1129 182 12043,'0'0'4485,"51"31"-3941,-34-31-384,-1 0-576,-4-1-2563,-3 1-3331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4:44.945"/>
    </inkml:context>
    <inkml:brush xml:id="br0">
      <inkml:brushProperty name="width" value="0.025" units="cm"/>
      <inkml:brushProperty name="height" value="0.025" units="cm"/>
    </inkml:brush>
  </inkml:definitions>
  <inkml:trace contextRef="#ctx0" brushRef="#br0">0 146 8552,'0'0'9615,"11"3"-9151,21 3 225,0-2-1,60 1 1,-73-4-564,0 1 1,0 1 0,30 9-1,27 4-56,286 31 2526,-249-36-2489,1-5 1,175-13 0,-41 0 85,376-12 705,223-14-774,-489 30-117,411-17-7,410 4 69,-698 21-45,-188-21-303,4 1 4366,-291 14-4592,-1 1 1,0-1-1,0 0 0,0 0 1,0 0-1,-1-1 0,1 0 1,0 0-1,-1 0 1,1-1-1,-1 1 0,0-1 1,1 0-1,-1 0 0,-1-1 1,1 1-1,0-1 0,-1 0 1,0 0-1,0 0 0,0 0 1,0-1-1,-1 1 0,3-7 1,16-45-9553</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09.685"/>
    </inkml:context>
    <inkml:brush xml:id="br0">
      <inkml:brushProperty name="width" value="0.025" units="cm"/>
      <inkml:brushProperty name="height" value="0.025" units="cm"/>
    </inkml:brush>
  </inkml:definitions>
  <inkml:trace contextRef="#ctx0" brushRef="#br0">0 88 6246,'63'-6'5394,"2"1"-3656,11 8-527,87 16 0,16 1-414,552-12 1146,-458-20-1599,180-4-101,258 12 54,429 2 351,-824 11-615,105 0 105,239-32-74,-394 6-134,106-8 136,-126-1-3062,-198 18-191,-3-4-1420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34.821"/>
    </inkml:context>
    <inkml:brush xml:id="br0">
      <inkml:brushProperty name="width" value="0.025" units="cm"/>
      <inkml:brushProperty name="height" value="0.025" units="cm"/>
    </inkml:brush>
  </inkml:definitions>
  <inkml:trace contextRef="#ctx0" brushRef="#br0">0 194 6342,'0'0'6619,"7"-1"-5577,26-4-855,0 2 0,0 1 0,1 1 0,-1 2 0,62 11 0,30-1 137,69-10 1051,225-28 0,249-8 664,3 36-1742,-274 1-188,152 2 826,703-14-189,376-8 1226,-1093 20-1953,664-38 95,-2 0 749,-576 45 354,-615-9-1157,0 0 0,1 0-1,-1-1 1,0 0 0,1 0 0,-1 0-1,0-1 1,0 0 0,0 0-1,8-4 1,-9-7-2209,-7-1-3319,2 14 5312,-7-20-11391</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3.575"/>
    </inkml:context>
    <inkml:brush xml:id="br0">
      <inkml:brushProperty name="width" value="0.025" units="cm"/>
      <inkml:brushProperty name="height" value="0.025" units="cm"/>
    </inkml:brush>
  </inkml:definitions>
  <inkml:trace contextRef="#ctx0" brushRef="#br0">67 60 4740,'0'0'1298,"-8"0"816,-3 1-1478,-36-2 2667,55-1 868,24-5-3254,738-27 3383,2 33-4557,-510 2 720,220 2 109,531-3-125,-395 0-335,-632-7-5082,-8-6-384</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4.924"/>
    </inkml:context>
    <inkml:brush xml:id="br0">
      <inkml:brushProperty name="width" value="0.025" units="cm"/>
      <inkml:brushProperty name="height" value="0.025" units="cm"/>
    </inkml:brush>
  </inkml:definitions>
  <inkml:trace contextRef="#ctx0" brushRef="#br0">29 1 4516,'-2'2'217,"-1"0"0,0 0 0,1 0 0,-1 0 0,1 1 0,0-1 0,0 1 0,0 0 0,0-1 0,0 1 0,-1 4 0,3-6-157,0 0 0,0 0 0,-1 1 0,1-1 0,0 0-1,1 0 1,-1 0 0,0 0 0,0 0 0,0 1 0,1-1 0,-1 0 0,0 0 0,1 0 0,-1 0 0,1 0 0,0 0-1,-1 0 1,1 0 0,0 0 0,-1 0 0,1-1 0,0 1 0,0 0 0,0 0 0,0-1 0,0 1 0,0 0 0,0-1-1,0 1 1,0-1 0,0 1 0,0-1 0,0 0 0,0 1 0,2-1 0,39 13 511,1-3 0,1-1 1,-1-2-1,1-2 0,57 0 0,-58-3-240,612 22 1143,-70-3-129,1417 35 1858,-125-64-945,-1542 0-2498,-338 8-532,0 1-1,1-1 1,-1 1 0,0 0 0,0 0 0,1 0 0,-1 1-1,0-1 1,-3 3 0,4-3 128,-7 5-5527</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6.655"/>
    </inkml:context>
    <inkml:brush xml:id="br0">
      <inkml:brushProperty name="width" value="0.025" units="cm"/>
      <inkml:brushProperty name="height" value="0.025" units="cm"/>
    </inkml:brush>
  </inkml:definitions>
  <inkml:trace contextRef="#ctx0" brushRef="#br0">0 280 4324,'0'0'2632,"9"-1"-2146,338-37 2745,-92 14-3195,1184-92 2019,-156 95-696,212-9 2044,-828 4-2041,-223 13-3263,-346 9-635,0-3-961</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5:57.527"/>
    </inkml:context>
    <inkml:brush xml:id="br0">
      <inkml:brushProperty name="width" value="0.025" units="cm"/>
      <inkml:brushProperty name="height" value="0.025" units="cm"/>
    </inkml:brush>
  </inkml:definitions>
  <inkml:trace contextRef="#ctx0" brushRef="#br0">91 250 3043,'-11'-1'3619,"6"1"-3023,-34-3 604,37 3-1009,0 0 0,0 0-1,0-1 1,0 1-1,0-1 1,0 1-1,0-1 1,0 0 0,0 0-1,0 0 1,0 0-1,1 0 1,-1-1-1,0 1 1,1 0-1,-1-1 1,-1-2 0,3 3-165,0 1 1,0-1 0,0 0 0,1 0-1,-1 1 1,0-1 0,1 0 0,-1 1 0,1-1-1,-1 0 1,1 1 0,-1-1 0,1 1-1,-1-1 1,1 1 0,-1-1 0,1 1-1,0-1 1,-1 1 0,1-1 0,0 1 0,-1 0-1,1-1 1,0 1 0,0 0 0,-1 0-1,1 0 1,0 0 0,0-1 0,0 1 0,-1 0-1,1 0 1,0 0 0,1 1 0,1-2 55,120-21 219,205-11 0,-241 27-129,1581-75 2180,-1291 67-1218,124-7-775,892-14 1396,-1379 35-1747,-8 0-7,0-1 0,1 1-1,-1 1 1,1-1 0,-1 1-1,1 0 1,-1 0 0,0 1-1,0 0 1,0 0 0,11 6-1,-16-8-9,-1 1 0,0-1 0,0 1-1,0-1 1,1 1 0,-1-1 0,0 1 0,0-1-1,0 1 1,0-1 0,0 1 0,0-1-1,0 1 1,0-1 0,0 1 0,0-1 0,0 1-1,0-1 1,-1 1 0,1-1 0,0 1-1,0-1 1,0 0 0,-1 1 0,1-1 0,0 1-1,-1-1 1,1 1 0,0-1 0,-1 0 0,1 1-1,0-1 1,-1 0 0,1 1 0,-1-1-1,1 0 1,-1 0 0,1 1 0,0-1 0,-1 0-1,1 0 1,-1 0 0,1 0 0,-1 0 0,1 0-1,-1 0 1,1 0 0,-2 0 0,-25 11-138,-16-1-714,-46 6 0,-1-9-3566,41-7-1109</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13.639"/>
    </inkml:context>
    <inkml:brush xml:id="br0">
      <inkml:brushProperty name="width" value="0.025" units="cm"/>
      <inkml:brushProperty name="height" value="0.025" units="cm"/>
    </inkml:brush>
  </inkml:definitions>
  <inkml:trace contextRef="#ctx0" brushRef="#br0">743 148 4644,'-137'-25'3369,"-205"-65"-1,324 83-3061,-1 1 0,0 0-1,0 2 1,0 0 0,0 2-1,-1 0 1,1 1 0,-39 3-1,22 14-1089,35-15 719,-1-1-1,1 1 1,0 0-1,0-1 1,0 1 0,0 0-1,1 0 1,-1 0-1,0 0 1,0-1-1,0 1 1,1 0-1,-1 0 1,0 1-1,1-1 1,-1 0-1,1 0 1,-1 0-1,1 0 1,0 0-1,-1 1 1,1-1-1,0 0 1,0 0-1,0 0 1,0 1 0,0-1-1,0 0 1,0 2-1,4-1 238,1 0 0,-1-1 0,0 0 0,1 0-1,-1 0 1,1-1 0,-1 1 0,0-1 0,1 0 0,-1 0 0,7-1 0,-2 0 272,346 16 3923,74 0-3745,2617-19 1646,-2380 15-1864,-79 0-356,405 0 786,326 1-554,81-35-153,-1096 9 107,644-7 1142,-946 21-1375,43 4 73,-42-4-73,0 0 0,-1 0 0,1 1 0,0-1 0,-1 0 0,1 1 0,-1-1 0,1 1 0,-1 0 0,1-1 0,-1 1 0,1 0 0,-1 0 0,0 0 0,1 0 0,-1 0 0,0 0 0,0 0 0,0 1 0,0-1 0,0 0 0,2 3 0,-6-3 24,0 0 0,0 0 0,0 0 0,1-1 1,-1 1-1,0-1 0,0 0 0,0 0 0,0 0 1,-5 0-1,6 0-15,-12 0-147,-28 0-2266,41 0 2058,0-1-1,-1 1 1,1 0 0,0-1 0,0 1 0,0 0-1,-1-1 1,1 1 0,0-1 0,0 0 0,0 1-1,0-1 1,0 0 0,0 0 0,-1-1 0,-5-18-6746</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0.318"/>
    </inkml:context>
    <inkml:brush xml:id="br0">
      <inkml:brushProperty name="width" value="0.025" units="cm"/>
      <inkml:brushProperty name="height" value="0.025" units="cm"/>
    </inkml:brush>
  </inkml:definitions>
  <inkml:trace contextRef="#ctx0" brushRef="#br0">10 9 6406,'0'0'9673,"-3"-2"-9118,-3-3 96,7 3-101,18 4 274,47 12-117,-42-9-721,19 3 90,2-3 0,83 0 1,93-17 354,-147 7-88,1460 4 2017,-1439 9-1819,99 21 1,-66-8-419,-82-15 36,0-3-1,71-3 0,-117 0-154,-1 0 0,1 0-1,0 0 1,0 0-1,0-1 1,-1 1-1,1 0 1,0 0-1,0 0 1,0 0 0,0 0-1,-1-1 1,1 1-1,0 0 1,0 0-1,0 0 1,0-1-1,0 1 1,0 0 0,0 0-1,0 0 1,-1-1-1,1 1 1,0 0-1,0 0 1,0 0-1,0-1 1,0 1 0,0 0-1,0 0 1,0-1-1,0 1 1,0 0-1,0 0 1,1 0-1,-1-1 1,0 1 0,0 0-1,0 0 1,0 0-1,0-1 1,0 1-1,0 0 1,0 0-1,1 0 1,-1-1 0,0 1-1,0 0 1,0 0-1,0 0 1,1 0-1,-1 0 1,0 0-1,0-1 1,0 1 0,1 0-1,-1 0 1,0 0-1,0 0 1,1 0-1,-1 0 1,0 0-1,0 0 1,0 0 0,1 0-1,-26-19-3344,8 6-2195,-4-14-7624</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1.939"/>
    </inkml:context>
    <inkml:brush xml:id="br0">
      <inkml:brushProperty name="width" value="0.025" units="cm"/>
      <inkml:brushProperty name="height" value="0.025" units="cm"/>
    </inkml:brush>
  </inkml:definitions>
  <inkml:trace contextRef="#ctx0" brushRef="#br0">1 328 8616,'0'0'966,"11"-5"214,52-21-493,1 2 1,2 3-1,0 3 0,0 3 0,97-9 0,362-1 786,-166 13-1330,949-42 2521,-433 20-2109,-161-6 454,-683 39-2103,1-1-1,33-8 1,-4-6-3860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4.868"/>
    </inkml:context>
    <inkml:brush xml:id="br0">
      <inkml:brushProperty name="width" value="0.025" units="cm"/>
      <inkml:brushProperty name="height" value="0.025" units="cm"/>
    </inkml:brush>
  </inkml:definitions>
  <inkml:trace contextRef="#ctx0" brushRef="#br0">87 0 12364,'-27'110'2601,"5"2"-1,5-1 1,5 2 0,3 192 0,15-239-5484,19 88 1,-13-96 561,-3 0 1,2 79-1,-11-88 2289,0 163 6673,5-189-6502,0-2-2878</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2.627"/>
    </inkml:context>
    <inkml:brush xml:id="br0">
      <inkml:brushProperty name="width" value="0.025" units="cm"/>
      <inkml:brushProperty name="height" value="0.025" units="cm"/>
    </inkml:brush>
  </inkml:definitions>
  <inkml:trace contextRef="#ctx0" brushRef="#br0">0 81 11339,'0'0'1094,"11"1"-443,67 4 1014,1-4 0,0-2-1,113-19 1,25 0-743,460-2-1034,-677 22 105,18-3-1273,-19 3 1196,1 0 1,0 0 0,0 0 0,0 0 0,-1 0-1,1 0 1,0 0 0,0 0 0,-1 0 0,1 0-1,0 0 1,0 0 0,0-1 0,-1 1 0,1 0-1,0 0 1,0 0 0,0 0 0,-1 0-1,1-1 1,0 1 0,0 0 0,0 0 0,0 0-1,0-1 1,-1 1 0,1 0 0,0 0 0,0 0-1,0-1 1,0 1 0,0 0 0,0 0 0,0 0-1,0-1 1,0 1 0,0 0 0,0 0 0,0-1-1,0 1 1,0 0 0,0 0 0,0-1 0,0 1-1,0 0 1,0 0 0,0 0 0,0-1-1,1 1 1,-1 0 0,0 0 0,0 0 0,0-1-1,0 1 1,0 0 0,1 0 0,-1 0 0,0 0-1,0-1 1,0 1 0,0 0 0,1 0 0,-1 0-1,0 0 1,0 0 0,1 0 0,-1 0 0,-25-12-6318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7:23.714"/>
    </inkml:context>
    <inkml:brush xml:id="br0">
      <inkml:brushProperty name="width" value="0.025" units="cm"/>
      <inkml:brushProperty name="height" value="0.025" units="cm"/>
    </inkml:brush>
  </inkml:definitions>
  <inkml:trace contextRef="#ctx0" brushRef="#br0">1 81 11915,'0'0'732,"8"-7"-332,0 2-376,0-1 1,1 1-1,-1 1 0,1 0 0,0 0 1,0 0-1,0 1 0,0 0 0,0 1 1,14-1-1,342-1 951,-179 8-172,511-18 2368,-35 0-1356,-151 11-1514,871 6 1832,-403 66-677,25 0-1214,-861-66-301,269 2-890,-140-13-2629,-145-6-1259,-6-13-3480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13.635"/>
    </inkml:context>
    <inkml:brush xml:id="br0">
      <inkml:brushProperty name="width" value="0.025" units="cm"/>
      <inkml:brushProperty name="height" value="0.025" units="cm"/>
    </inkml:brush>
  </inkml:definitions>
  <inkml:trace contextRef="#ctx0" brushRef="#br0">53 138 11403,'0'0'5317,"-9"-6"-4618,-23-18 118,31 23-737,0 0 0,0 1 0,0-1-1,0 0 1,1 0 0,-1 0 0,0 0 0,1 0 0,-1 0 0,1 0 0,-1 0 0,1 0 0,-1 0-1,1 0 1,-1 0 0,1 0 0,0 0 0,0-1 0,0 1 0,0 0 0,0 0 0,0 0-1,0 0 1,0 0 0,0-1 0,0 1 0,1 0 0,-1 0 0,0 0 0,1 0 0,-1 0 0,1 0-1,-1 0 1,1 0 0,-1 0 0,1 0 0,0 0 0,0 0 0,-1 0 0,1 1 0,0-1-1,0 0 1,0 0 0,0 1 0,0-1 0,0 1 0,0-1 0,0 1 0,0-1 0,0 1 0,0 0-1,0-1 1,1 1 0,-1 0 0,0 0 0,0 0 0,0 0 0,2 0 0,24-2 175,1-2 0,-1 0 0,0-2 0,41-13 1,-51 13-186,0 1 1,0 1 0,0 1 0,0 0-1,1 1 1,-1 1 0,1 1-1,-1 0 1,1 1 0,-1 1 0,0 1-1,0 1 1,0 0 0,0 1 0,25 11-1,56 14 45,199 36-1,12 2 586,-228-45-568,0-3-1,2-4 0,0-3 1,125 3-1,281-34 467,-370 14-532,-1 5-1,181 25 1,266 19-9,-76-10 41,106-15-5,-148-13 17,-28-2-58,1 0 13,-61 23 779,-327-22-227,-48-7-12413,-9-14-3071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20.235"/>
    </inkml:context>
    <inkml:brush xml:id="br0">
      <inkml:brushProperty name="width" value="0.025" units="cm"/>
      <inkml:brushProperty name="height" value="0.025" units="cm"/>
    </inkml:brush>
  </inkml:definitions>
  <inkml:trace contextRef="#ctx0" brushRef="#br0">0 1 4805,'0'0'9112,"10"2"-7585,53 9 280,80 2 1,-21-2-1051,101 9 324,442-18 0,-597-7-373,-1-3 1,126-31-1,-230 53-8022,15-11 1736</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35.107"/>
    </inkml:context>
    <inkml:brush xml:id="br0">
      <inkml:brushProperty name="width" value="0.025" units="cm"/>
      <inkml:brushProperty name="height" value="0.025" units="cm"/>
    </inkml:brush>
  </inkml:definitions>
  <inkml:trace contextRef="#ctx0" brushRef="#br0">1 90 5669,'0'0'145,"12"-2"-33,82-4 983,-74 5 40,0 2 1,1 0-1,27 6 1,107 33 1886,-72-17-2472,2-3-1,168 17 1,541-58 2212,-363-1-2743,406 6 2013,-152 5-1117,816 31-515,-8-27 481,-991-22-387,895-59 224,-480 53-730,2 38 75,-260 2 740,-628-5-613,-14-1-86,-1 0-1,1 2 1,-1 0 0,1 0 0,-1 2-1,0 0 1,26 9 0,-41-12-101,0 0-1,0 1 1,0-1-1,0 1 1,-1 0 0,1-1-1,0 1 1,0 0-1,-1-1 1,1 1 0,0 0-1,-1 0 1,1-1-1,-1 1 1,1 0 0,-1 0-1,0 0 1,1 0-1,-1 0 1,0 0 0,1 0-1,-1 0 1,0 0-1,0-1 1,0 1 0,0 0-1,0 0 1,0 0-1,0 0 1,0 0 0,0 0-1,-1 0 1,1 0-1,0 0 1,-1 0 0,1 0-1,0 0 1,-1 0 0,1-1-1,-1 1 1,0 0-1,1 0 1,-1 0 0,0-1-1,1 1 1,-2 0-1,-37 38-967,33-34 313,-15 10-2449,2-5-2265</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53.267"/>
    </inkml:context>
    <inkml:brush xml:id="br0">
      <inkml:brushProperty name="width" value="0.025" units="cm"/>
      <inkml:brushProperty name="height" value="0.025" units="cm"/>
    </inkml:brush>
  </inkml:definitions>
  <inkml:trace contextRef="#ctx0" brushRef="#br0">60 0 7143,'0'0'6102,"-9"9"-4949,-3 2-770,-26 27 1134,38-38-1501,0 0-1,0 0 1,-1 1-1,1-1 1,0 0-1,0 0 1,0 0-1,0 0 1,0 0 0,0 1-1,0-1 1,0 0-1,0 0 1,0 0-1,0 0 1,0 1-1,0-1 1,0 0-1,0 0 1,0 0 0,1 0-1,-1 0 1,0 1-1,0-1 1,0 0-1,0 0 1,0 0-1,0 0 1,0 0-1,0 1 1,0-1 0,1 0-1,-1 0 1,0 0-1,0 0 1,0 0-1,0 0 1,0 0-1,1 0 1,-1 0 0,0 0-1,0 0 1,0 0-1,0 1 1,1-1-1,-1 0 1,0 0-1,0 0 1,0 0-1,1-1 1,15 4 92,18-1-197,5-1 137,-1 3 0,0 1 0,0 1 0,63 21 0,-47-14 32,2-1 0,89 6-1,117-9 433,22 3-41,277 24 88,-310-23-509,144 0 46,31 1 710,96-8 422,-1-36-1244,-349 18 116,484-40-72,-213 19 145,-252 30 2659,-181 5-4136,-10-2 1131,1 0 0,-1 1-1,1-1 1,-1 0 0,1 1-1,-1-1 1,1 0 0,-1 0 0,1 0-1,-1 0 1,1 0 0,-1 1-1,1-1 1,-1 0 0,1 0-1,-1 0 1,1 0 0,-1-1-1,1 1 1,-1 0 0,1 0 0,0 0-1,-1 0 1,1 0 0,-1-1-1,1 1 1,-1 0 0,0 0-1,1-1 1,-1 1 0,1 0-1,-1-1 1,1 1 0,-1 0 0,0-1-1,1 1 1,-1-1 0,0 1-1,0-1 1,1 1 0,-1-1-1,0 1 1,0-1 0,1 1-1,-1-1 1,0 1 0,0-1-1,0 1 1,0-1 0,0 0 0,1-18-6970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19:56.005"/>
    </inkml:context>
    <inkml:brush xml:id="br0">
      <inkml:brushProperty name="width" value="0.025" units="cm"/>
      <inkml:brushProperty name="height" value="0.025" units="cm"/>
    </inkml:brush>
  </inkml:definitions>
  <inkml:trace contextRef="#ctx0" brushRef="#br0">1 291 14446,'17'3'434,"1"0"1,0-1-1,0-2 0,0 1 1,0-2-1,30-4 1,-20 2-199,621-29 1857,650-37-346,-1201 62-1615,1150-42 429,184-17 53,-1325 55-595,746-45 560,-852 56-655,1 0 1,-1 0-1,1 0 1,-1 1 0,1-1-1,-1 0 1,0 1 0,1-1-1,-1 1 1,0-1 0,1 1-1,-1 0 1,0 0 0,0 0-1,2 1 1,-3-2-61,0 1 0,1-1 0,-1 1 1,1-1-1,-1 1 0,0-1 0,1 1 0,-1 0 0,0-1 0,0 1 1,0-1-1,1 1 0,-1 0 0,0-1 0,0 1 0,0 0 0,0-1 1,0 1-1,0 0 0,0-1 0,0 1 0,0 0 0,-1-1 0,1 1 1,0 0-1,0-1 0,-1 1 0,1-1 0,0 1 0,-1 0 0,1-1 1,0 1-1,-1-1 0,1 1 0,-2 0 0,-19 13-6409</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45.721"/>
    </inkml:context>
    <inkml:brush xml:id="br0">
      <inkml:brushProperty name="width" value="0.025" units="cm"/>
      <inkml:brushProperty name="height" value="0.025" units="cm"/>
    </inkml:brush>
  </inkml:definitions>
  <inkml:trace contextRef="#ctx0" brushRef="#br0">0 348 6598,'0'0'3726,"10"5"-3806,3-1 72,0 0 0,0-1 0,0-1 0,0 0 0,0 0 0,1-1 0,-1-1 0,0 0 0,1-1 0,-1-1 0,17-3 0,151-37 1300,190-18 0,-218 42-1151,463-46 1432,854-37-159,-367 91-811,-321 14-469,747 37 485,-396 38 404,4-44-941,246-85 41,196-78 75,-1257 115 6170,-322 13-6384,-1 0 0,1 0-1,0 0 1,0 0 0,-1 0 0,1 0-1,0 1 1,0-1 0,0 0-1,0 0 1,-1 0 0,1 0-1,0 1 1,0-1 0,0 0-1,0 0 1,0 0 0,-1 1 0,1-1-1,0 0 1,0 0 0,0 0-1,0 1 1,0-1 0,0 0-1,0 0 1,0 1 0,0-1 0,0 0-1,0 0 1,0 1 0,0-1-1,0 0 1,0 0 0,0 0-1,0 1 1,0-1 0,0 0 0,1 0-1,-1 1 1,0-1 0,0 0-1,0 0 1,0 0 0,0 0-1,0 1 1,1-1 0,-1 0 0,0 0-1,0 0 1,0 0 0,1 1-1,-1-1 1,0 0 0,0 0-1,0 0 1,1 0 0,-1 0-1,15 12-1989,-14-12 1752,1 0 0,-1 1 0,1-1 0,-1 0 0,1 0 0,-1 0 0,1 0 0,0 0 0,-1 0 0,1-1 0,-1 1 0,1 0 0,-1-1 0,1 1 0,-1-1 0,0 0 0,1 1 0,-1-1 0,0 0 0,1 0-1,-1 0 1,0 0 0,0 0 0,0 0 0,0 0 0,0 0 0,0-1 0,1-1 0,14-38-6734</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53.463"/>
    </inkml:context>
    <inkml:brush xml:id="br0">
      <inkml:brushProperty name="width" value="0.025" units="cm"/>
      <inkml:brushProperty name="height" value="0.025" units="cm"/>
    </inkml:brush>
  </inkml:definitions>
  <inkml:trace contextRef="#ctx0" brushRef="#br0">149 26 2787,'0'0'0,"-60"-12"128,36 7-96,3 3 32,3-1-64,6 1-64,-1 0-289</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0:56.485"/>
    </inkml:context>
    <inkml:brush xml:id="br0">
      <inkml:brushProperty name="width" value="0.025" units="cm"/>
      <inkml:brushProperty name="height" value="0.025" units="cm"/>
    </inkml:brush>
  </inkml:definitions>
  <inkml:trace contextRef="#ctx0" brushRef="#br0">72 1075 4164,'0'0'993,"-7"2"-785,1-1-677,-29 7 2337,33-8-1658,1 0-1,0 1 1,0-1 0,-1 1 0,1 0-1,0-1 1,0 1 0,0 0 0,0 0 0,0 0-1,0 0 1,0 0 0,0 0 0,0 0-1,0 0 1,1 0 0,-1 0 0,0 0 0,1 0-1,-1 1 1,1-1 0,-1 0 0,1 0-1,-1 1 1,1-1 0,0 3 0,0-3-132,1 0 0,-1 0 0,1 0 0,-1 0 0,1 0 0,0-1 0,0 1 1,-1 0-1,1 0 0,0-1 0,0 1 0,0 0 0,0-1 0,0 1 0,0-1 0,0 1 0,0-1 1,0 1-1,0-1 0,0 0 0,0 1 0,0-1 0,0 0 0,0 0 0,1 0 0,-1 0 1,0 0-1,0 0 0,0 0 0,0 0 0,1-1 0,56-3 996,-34 2-932,114 0 1105,175-10-668,-194 4 25,150 9 0,118 30-269,141 5-237,-207-16 55,180-7 102,39 4-89,266 37-43,-449-22 204,217 10 110,858-38 848,-785-6-1001,48-34-200,-224 5-40,1060 9-38,-1016 49 28,-53-1-36,-328-19-6,-1 6 1,250 57 0,-286-52 23,0-3 0,0-5 0,1-4 0,119-8 0,-188 0-5,1-1 0,-1-1-1,0-2 1,0-1 0,-1-1-1,0-1 1,0-1 0,-1-2-1,-1-1 1,0-1 0,0-1-1,29-23 1,-31 21-46,-2 0-1,0-2 1,32-33-1,-46 42 26,0-1-1,-1 1 0,-1-1 0,1 0 0,-2-1 0,1 0 0,-2 0 0,1 0 0,-2 0 0,4-21 1,-4 16 29,0 0 0,-2-1 0,0 1 0,-1-1 0,0 0 0,-2 1 0,-3-19 0,2 25-3,-1-1 1,0 1-1,0-1 0,-1 1 0,-1 0 0,1 1 1,-2 0-1,0 0 0,0 0 0,-1 1 0,-9-10 1,-28-22-16,-1 1 1,-2 3 0,-1 2 0,-3 2 0,0 2 0,-95-40 0,11 17 23,-230-57 1,154 63-66,-338-33 0,-223 31-543,188 16 23,-2373-63 624,2445 112-52,-461-9 19,657-11-55,259 9 14,1 1 0,-1 4 0,-82 22 0,-118 59-89,227-76 78,0 1 0,0 1 0,2 2 0,0 1 1,-50 43-1,61-43-4,0 1 0,1 1 1,1 1-1,1 0 0,1 1 1,1 1-1,1 0 0,1 1 1,-10 32-1,9-19 13,3 0-1,1 1 1,2 0 0,1 1 0,1 65-1,6-88 8,0-1 1,1 0-1,1 0 0,0-1 0,1 1 0,1-1 0,1 0 1,0 0-1,0-1 0,2 0 0,0 0 0,11 14 0,7 4 13,1 0 0,2-2 0,49 41-1,-39-42 7,1-2 1,2-1-1,0-3 0,1-1 0,1-2 1,1-3-1,1-1 0,0-2 0,1-2 1,62 6-1,57-1 45,279-7 1,-302-11 1,1442-67-149,-628 14-2077,-478 18-3942,-224 1-1276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8.614"/>
    </inkml:context>
    <inkml:brush xml:id="br0">
      <inkml:brushProperty name="width" value="0.025" units="cm"/>
      <inkml:brushProperty name="height" value="0.025" units="cm"/>
    </inkml:brush>
  </inkml:definitions>
  <inkml:trace contextRef="#ctx0" brushRef="#br0">367 1 9289,'0'0'4553,"-9"2"-3490,5-2-894,0 2 0,0-1-1,0 0 1,0 1 0,0 0 0,0 0 0,0 0 0,0 0 0,1 1 0,-1 0 0,-3 3 0,-2 4 229,0-1 0,1 2 0,-11 15 0,-43 69 360,-102 117 0,150-199-1845,13-12 956,1-1 1,0 0-1,-1 1 0,1-1 0,-1 0 0,1 0 0,0 0 0,-1 1 0,1-1 0,-1 0 0,1 0 1,0 0-1,-1 0 0,1 0 0,-1 0 0,1 0 0,-1 0 0,1 0 0,-1 0 0,1 0 0,0 0 1,-1 0-1,1 0 0,-1 0 0,1 0 0,-1-1 0,1 1 0,0 0 0,-1 0 0,1-1 0,0 1 1,-1 0-1,1 0 0,0-1 0,-1 1 0,1 0 0,0-1 0,-1 1 0,1 0 0,0-1 0,0 1 1,-1-1-1,-5-19-6179</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16.680"/>
    </inkml:context>
    <inkml:brush xml:id="br0">
      <inkml:brushProperty name="width" value="0.025" units="cm"/>
      <inkml:brushProperty name="height" value="0.025" units="cm"/>
    </inkml:brush>
  </inkml:definitions>
  <inkml:trace contextRef="#ctx0" brushRef="#br0">62 120 5285,'0'0'16234,"10"7"-15476,-5-3-671,1 1-1,0-2 1,0 1-1,0-1 1,0 0-1,1 0 1,-1 0 0,1-1-1,0 0 1,0-1-1,-1 1 1,1-1-1,13 0 1,788-34 1482,189-22-1061,-969 54-442,-16 2 137,1-1 1,-1-1-1,0 0 0,0-1 1,21-5-1,-97 3 1788,-515 17-2203,104-1-339,174-5 415,-381 58 0,851-69-388,111-19 69,479-50-1551,-715 67 1943,133-23-2,-158 22 107,-17 1 26,-4 5-66,-1-1 1,1 2 0,0-1 0,0 0 0,0 0 0,0 1 0,-1-1 0,1 1 0,0 0 0,-1 0 0,-2 0 0,-106-3 111,-1 6 0,-151 22 0,22 16-873,2 11-3528,159-35-549,12-6-3161</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36.624"/>
    </inkml:context>
    <inkml:brush xml:id="br0">
      <inkml:brushProperty name="width" value="0.025" units="cm"/>
      <inkml:brushProperty name="height" value="0.025" units="cm"/>
    </inkml:brush>
  </inkml:definitions>
  <inkml:trace contextRef="#ctx0" brushRef="#br0">0 223 4965,'0'0'9315,"11"3"-8824,34 7 123,1-2 0,89 4 1,110-12 379,-114-2-798,477 29 1165,-57 11-362,3-37-29,-255-3-708,882-24 101,493-12 112,-654 37 148,-420-7-226,-446 8-429,410-5 233,-1-43 212,425-62-290,-887 102-113,522-23-20,-611 31 70,1 2 0,-1-1 0,0 2 0,13 3 0,-13-2-72,-1-1 0,1-1 0,0 0 0,13 0 0,-23-2-211,0 0 0,0 0 1,0-1-1,0 1 0,0-1 0,0 1 0,0-1 1,0 1-1,0-1 0,0 0 0,0 0 0,-1 0 1,1 0-1,0 0 0,-1-1 0,1 1 0,-1 0 1,1-1-1,-1 1 0,1-1 0,-1 0 1,0 1-1,0-1 0,0 0 0,0 0 0,0 0 1,0 0-1,-1 1 0,2-4 0,4-26-6370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1:44.069"/>
    </inkml:context>
    <inkml:brush xml:id="br0">
      <inkml:brushProperty name="width" value="0.025" units="cm"/>
      <inkml:brushProperty name="height" value="0.025" units="cm"/>
    </inkml:brush>
  </inkml:definitions>
  <inkml:trace contextRef="#ctx0" brushRef="#br0">73 119 4740,'-52'1'6037,"32"2"-2082,20-3-3761,90-10 62,-67 6 823,46-2-1,371-3 1116,-397 8-1775,0 2 0,-1 2 0,78 16 0,-4 0 262,194 7 0,-205-20-537,195 4 360,446-41 1,-596 19-336,284-36 62,128-17-32,1 48 141,197 32 71,-384-5-355,94 5-5,11-10 3,-416-10-53,67-14 1,-74 9 12,105-4 1,656 53 86,9-15-90,-481-55 73,-221 16-11,0 5 1,192 9-1,-124 29 319,19 2-240,208-14-99,-226-10-9,-171-2 569,-24-1-440,-15-2-2801,-4-1-1712,-11-1-2638</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2:06.252"/>
    </inkml:context>
    <inkml:brush xml:id="br0">
      <inkml:brushProperty name="width" value="0.025" units="cm"/>
      <inkml:brushProperty name="height" value="0.025" units="cm"/>
    </inkml:brush>
  </inkml:definitions>
  <inkml:trace contextRef="#ctx0" brushRef="#br0">0 234 9929,'28'1'798,"45"6"1,-64-5-416,-1 1 0,0 0 1,0 0-1,0 0 0,7 5 1,35 14 70,-14-17-337,0-1 0,1-1 0,0-2 0,-1-2 0,1-1-1,44-9 1,62-3 149,63 0-37,89-2 732,35 39 0,-59-2-512,-70-9-171,84 0 154,62-7-272,289-7 278,-433-17-343,52-2-14,-3 21-22,449-3 191,4-6-170,-547 7-74,307-21 15,63-15 14,1 32 80,99-4 103,516 7 79,-532 10-65,598 18 147,-390 13-294,-219-36-74,-354-17-13,39-1 127,447 19-29,-594-11-81,167-32 0,-276 36-8,60-8 711,146 0 0,-233 11-897,0 1 0,0 0-1,0-1 1,0 1 0,0-1-1,0 0 1,0 0 0,0 0-1,0 0 1,-1 0 0,1-1-1,0 1 1,-1-1 0,1 0-1,-1 0 1,1 0 0,-1 0-1,0 0 1,0-1 0,0 1 0,3-6-1,-2 4-623,-1-1 1,1 0-1,-1 0 0,-1 0 0,1 0 1,0-1-1,0-8 0,1-47-10765</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2:09.370"/>
    </inkml:context>
    <inkml:brush xml:id="br0">
      <inkml:brushProperty name="width" value="0.025" units="cm"/>
      <inkml:brushProperty name="height" value="0.025" units="cm"/>
    </inkml:brush>
  </inkml:definitions>
  <inkml:trace contextRef="#ctx0" brushRef="#br0">0 1 13132,'0'0'5307,"2"1"-5417,-1 0 107,1 1 0,-1-1 0,1 0-1,0 0 1,0 0 0,0 0 0,-1 0 0,1 0 0,0 0 0,3 0 0,76 0 1327,87 12-1,160 5-924,-83-9 820,352-3 560,-313-10-595,-244 0-4194,-37 3 2278,0 0 0,1 0 0,-1 0 0,0-1 0,0 1 0,0-1 0,0 0 0,0 0 0,3-2 0,8-12-6069</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5:57.645"/>
    </inkml:context>
    <inkml:brush xml:id="br0">
      <inkml:brushProperty name="width" value="0.025" units="cm"/>
      <inkml:brushProperty name="height" value="0.025" units="cm"/>
    </inkml:brush>
  </inkml:definitions>
  <inkml:trace contextRef="#ctx0" brushRef="#br0">1 153 16239,'0'0'2056,"13"1"-1939,222 13 41,73 5 250,180-3 2157,-305-17-1773,222 29-1,-120 9-583,347 1 0,241-66 49,-61 0-225,-411 28 26,872-31 12,-118-28-65,-985 60 4,517-8 94,-5-51-28,-476 23 516,-84 12 388,1 5 0,133-1 2494,-277 28-18202,-2-9-715</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26:28.319"/>
    </inkml:context>
    <inkml:brush xml:id="br0">
      <inkml:brushProperty name="width" value="0.025" units="cm"/>
      <inkml:brushProperty name="height" value="0.025" units="cm"/>
    </inkml:brush>
  </inkml:definitions>
  <inkml:trace contextRef="#ctx0" brushRef="#br0">1 424 4901,'14'-3'306,"405"-69"5973,-286 56-4377,158 0-1,1238 0 2288,-576 2-3493,1892-79 718,-852-33 28,-836 105-1319,-970 31-14,131-2 486,-317-8-531,1 0 1,-1 0-1,0-1 0,1 1 0,-1 0 0,0 0 1,0-1-1,1 1 0,-1-1 0,0 1 0,0-1 1,0 0-1,1 1 0,-1-1 0,0 0 0,0 0 1,0 0-1,0 0 0,0 0 0,-1 0 0,1 0 1,0 0-1,0 0 0,-1 0 0,1 0 0,0-1 1,0 0-1,3-37-2161,-8 38-4592,-3-3 198</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0:01.976"/>
    </inkml:context>
    <inkml:brush xml:id="br0">
      <inkml:brushProperty name="width" value="0.025" units="cm"/>
      <inkml:brushProperty name="height" value="0.025" units="cm"/>
    </inkml:brush>
  </inkml:definitions>
  <inkml:trace contextRef="#ctx0" brushRef="#br0">0 323 10890,'0'0'262,"13"-9"80,-2 1-139,0 1 1,1 0 0,0 1 0,0 0 0,0 1 0,1 0 0,0 1 0,0 1 0,17-3 0,52 1 22,83 7-1,-91 1-216,126-11 1,-61-13-67,120-11 493,-220 29-176,1 3 1,-1 1-1,1 2 1,60 12-1,-37 0-5,37 9 74,1-4 0,0-4-1,109 2 1,306-38-141,-38 1 334,-243 15-218,414-61 0,-375 22-138,352-11-1,-132 49 365,310-11-323,-357 6 464,-253 9 2272,-156 5-3697,23-2-2011,-58-2 2428,-1 0-1,1-1 0,0 1 1,-1-1-1,1 0 1,-1 0-1,0 0 0,1 0 1,-1 0-1,0 0 1,1-1-1,-1 1 0,0-1 1,0 0-1,0 1 0,0-1 1,-1 0-1,1 0 1,2-4-1,11-39-8289</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0:56.765"/>
    </inkml:context>
    <inkml:brush xml:id="br0">
      <inkml:brushProperty name="width" value="0.025" units="cm"/>
      <inkml:brushProperty name="height" value="0.025" units="cm"/>
    </inkml:brush>
  </inkml:definitions>
  <inkml:trace contextRef="#ctx0" brushRef="#br0">1609 336 8584,'-16'3'-1676,"-54"7"3055,0 4 1,-129 42 0,160-41-1293,1 1 1,1 2-1,1 2 1,1 1-1,0 1 1,-60 53-1,15 1 89,3 2 0,5 4 0,-89 128 0,119-146 33,4 2 0,1 1 0,4 1 1,3 3-1,-37 130 0,-75 475-190,114-522 16,-81 535 943,94-532-641,7 1 1,17 223 0,1-300-316,4 0 1,3 0-1,4-2 1,3-1-1,45 99 1,12-4-27,119 184 1,-98-193-6,8-4 1,6-6-1,7-5 1,243 227-1,245 180 15,-474-434-30,158 108 0,-208-171 29,3-4 0,3-4 1,126 51-1,-10-25 61,221 50 0,228 7-11,-491-109-83,245 5 0,-295-30 38,1-5-1,225-40 1,28-44 105,405-153 0,-430 109-110,-6-15 0,486-289 1,-91-71-173,-42-57-24,-583 471-59,131-145 0,-191 181-22,-2-2 1,-3-2-1,-2-2 1,43-90-1,-35 43 464,-6-3-1,-4-2 1,-5-1 0,-5-2-1,-6-1 1,-5-1-1,-5 0 1,-2-181-1,-17-9 105,-13 0-1,-109-571 1,101 770-282,-5 1 1,-55-133 0,61 189-5,-2 1 1,-3 1-1,-2 1 1,-2 1-1,-3 3 1,-44-48-1,12 27 75,-3 4 0,-3 2 0,-159-101-1,79 73 636,-202-85-1,199 111-562,-4 7-1,-1 7 1,-3 7 0,-1 7 0,-2 8 0,-1 7-1,-197 0 1,80 21-298,-436 53-1,-327 114-136,199-28 51,-5-43 108,207-65 117,-304 26-156,819-39-360,0 5 1,-188 58 0,231-50-367,2 3-1,1 5 1,3 3-1,-109 70 1,-72 81-3680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1:15.134"/>
    </inkml:context>
    <inkml:brush xml:id="br0">
      <inkml:brushProperty name="width" value="0.025" units="cm"/>
      <inkml:brushProperty name="height" value="0.025" units="cm"/>
    </inkml:brush>
  </inkml:definitions>
  <inkml:trace contextRef="#ctx0" brushRef="#br0">0 275 7815,'0'0'3401,"11"7"-3086,3 1-179,1 0 0,0 0 0,0-1 0,1-1 1,-1-1-1,1 0 0,30 4 0,41-4 558,0-5 0,102-11 0,51-2 646,-65 14-696,505-19 351,212-11-651,-67 5 449,-507-1-382,779-37-102,-1082 62-304,488-9 19,-3-43 423,-392 33-287,63-13 227,308-17 0,-52 52 213,-111 1-5380,-299-4-105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8.956"/>
    </inkml:context>
    <inkml:brush xml:id="br0">
      <inkml:brushProperty name="width" value="0.025" units="cm"/>
      <inkml:brushProperty name="height" value="0.025" units="cm"/>
    </inkml:brush>
  </inkml:definitions>
  <inkml:trace contextRef="#ctx0" brushRef="#br0">0 0 12268,'0'0'4292,"51"50"-2883,-26-23-448,4 3-160,4 2-385,1 1-288,1-4-96,1-4-32,-3-5-1153,-2-9-1505,-2-6-1090,-7-5-2818</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1:48.257"/>
    </inkml:context>
    <inkml:brush xml:id="br0">
      <inkml:brushProperty name="width" value="0.025" units="cm"/>
      <inkml:brushProperty name="height" value="0.025" units="cm"/>
    </inkml:brush>
  </inkml:definitions>
  <inkml:trace contextRef="#ctx0" brushRef="#br0">1 209 6726,'0'0'524,"11"-10"-439,2-2-4,0 1-1,1 1 1,1 0-1,-1 1 1,2 0-1,-1 2 1,1-1-1,0 2 1,1 0 0,23-4-1,32 3 434,139 7 1,-146 2-236,223 9 363,-63 0-101,228-20 0,392-30 512,-539 30-696,224-19-194,230-5 1270,-56 35 346,0 37-617,-374-4-1010,790 47 43,-222-123-95,-563 19-125,-309 20-42,37-1-2232,111-20-1,-117 6-3033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02.673"/>
    </inkml:context>
    <inkml:brush xml:id="br0">
      <inkml:brushProperty name="width" value="0.025" units="cm"/>
      <inkml:brushProperty name="height" value="0.025" units="cm"/>
    </inkml:brush>
  </inkml:definitions>
  <inkml:trace contextRef="#ctx0" brushRef="#br0">0 0 6598,'0'0'9748,"10"10"-9609,2 1-121,1 1 0,0-2 0,1 1 0,0-2 0,0 0 0,1-1 0,27 12 0,0-10 131,1-1 0,0-3 0,1-1 0,59-1-1,25 2 918,422 72 1877,-200-23-2475,860 32 1563,-481-49-902,825 27-899,-1469-65-193,1217 32 705,128 28 2157,-1426-60-2899,0 0 0,0 0 0,0-1 0,0 0 0,0 0 0,0 0 0,0 0-1,4-2 1,-8 3-36,0 0 0,1 0 0,-1-1 0,0 1 0,1 0 0,-1 0 0,0-1-1,1 1 1,-1 0 0,0-1 0,1 1 0,-1 0 0,0-1 0,0 1 0,1 0-1,-1-1 1,0 1 0,0 0 0,0-1 0,0 1 0,0-1 0,1 1 0,-1-1-1,0 1 1,0 0 0,0-1 0,0 1 0,0-1 0,0 0 0,-16-15-2937,-5 3-2019,-6-2-3378</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08.585"/>
    </inkml:context>
    <inkml:brush xml:id="br0">
      <inkml:brushProperty name="width" value="0.025" units="cm"/>
      <inkml:brushProperty name="height" value="0.025" units="cm"/>
    </inkml:brush>
  </inkml:definitions>
  <inkml:trace contextRef="#ctx0" brushRef="#br0">8 153 4356,'0'0'9983,"-3"-3"-9161,3 2-753,0 1-1,-1 0 1,1 0 0,0-1-1,-1 1 1,1 0 0,0 0 0,0-1-1,-1 1 1,1 0 0,0-1-1,0 1 1,0 0 0,-1-1-1,1 1 1,0-1 0,0 1 0,0 0-1,0-1 1,0 1 0,0-1-1,0 1 1,-1 0 0,1-1-1,1 1 1,-1-1 0,0 1-1,0-1 1,0 1 0,0 0 0,0-1-1,0 1 1,0 0 0,0-1-1,1 1 1,-1-1 0,0 1-1,0 0 1,1-1 0,-1 1-1,0 0 1,0-1 0,1 1 0,-1 0-1,1-1 1,23 6 2888,-14-2-3442,57 12 1064,0-3 1,125 6-1,140-20 144,45-35 965,-156 10-1257,1694-93 162,-685 133 698,-889-4-1183,692 23 73,-649-31 34,-197-2-2218,-180 1-1723</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16.243"/>
    </inkml:context>
    <inkml:brush xml:id="br0">
      <inkml:brushProperty name="width" value="0.025" units="cm"/>
      <inkml:brushProperty name="height" value="0.025" units="cm"/>
    </inkml:brush>
  </inkml:definitions>
  <inkml:trace contextRef="#ctx0" brushRef="#br0">2328 344 7399,'-15'-10'5707,"-60"-40"-4402,-148-72 0,126 87-1051,-1 4 0,-2 4 0,-1 4 0,0 5 0,-2 4 0,-202 0 0,256 16-91,0 3 0,1 1 0,0 2 0,0 3 0,1 2 0,0 1 0,-68 33 0,25-4-120,2 5-1,-137 98 0,199-127-43,0 1 1,2 1 0,0 1 0,2 1 0,-28 36 0,40-44 32,0 1-1,0 0 1,2 1-1,0 0 1,0 0 0,2 0-1,0 1 1,1 0-1,1 0 1,-3 32 0,6-23 52,0-1-1,2 1 1,1-1 0,1 0 0,2 1 0,0-1 0,2-1 0,1 1 0,0-1 0,2-1 0,1 0 0,1 0 0,1-1 0,1 0 0,1-1-1,1-1 1,36 37 0,-14-23-54,0-1-1,3-2 0,0-1 1,2-3-1,1-1 0,2-2 1,0-3-1,70 25 0,7-7 257,2-6 0,154 22-1,494 28 669,7-74-215,-646-15-673,-1-6 1,1-6-1,221-57 1,-270 49-39,0-4 0,-2-3 1,-2-3-1,-1-4 0,-1-4 1,113-82-1,-166 105 1,-1-1 1,0-1-1,-2-1 1,0-2-1,-2 0 1,0-1-1,-2-1 0,20-38 1,-31 50 7,-1 0 0,-1-1 0,-1 1 1,0-1-1,-1 0 0,0 0 0,-1-1 0,-1 1 1,-1-1-1,-1 1 0,0-1 0,-1 1 0,0-1 1,-2 1-1,0-1 0,0 1 0,-2 0 0,-8-21 1,2 13-19,0 2-1,-2 0 1,0 0 0,-2 1 0,0 1 0,-1 0-1,-31-29 1,18 24-25,0 2-1,-1 0 0,-2 3 1,-55-29-1,23 20-254,-1 3-1,-2 4 0,0 2 1,-1 3-1,-83-10 1,29 13-622,0 6 0,0 5 1,0 6-1,-169 24 1,128 1-1712,1 6 1,-267 95 0,257-65-114</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30.934"/>
    </inkml:context>
    <inkml:brush xml:id="br0">
      <inkml:brushProperty name="width" value="0.025" units="cm"/>
      <inkml:brushProperty name="height" value="0.025" units="cm"/>
    </inkml:brush>
  </inkml:definitions>
  <inkml:trace contextRef="#ctx0" brushRef="#br0">1 188 11211,'0'2'329,"0"-1"1,0 1-1,0 0 1,0-1 0,0 1-1,0-1 1,0 1-1,0-1 1,1 1-1,-1-1 1,1 1 0,-1-1-1,1 1 1,-1-1-1,1 0 1,0 1-1,0-1 1,0 0 0,0 0-1,0 1 1,1 0-1,0-1-248,1 0-1,-1 0 0,1-1 0,0 1 0,-1-1 1,1 0-1,-1 0 0,1 0 0,0 0 0,3 0 1,14-1 23,94 6 1422,118 21-1,-7-1-1133,518-8-40,-335-69-134,-125 10 18,222-26 12,51-5 11,-69 51-196,-98 8-19,762-12-13,-1003 26-30,401 29 70,-360-15-30,-58-3 132,0 0-283,174-7-1,-278-7-1034,-1-2-1,32-8 1,-22 4-1339,12-1-2710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43.551"/>
    </inkml:context>
    <inkml:brush xml:id="br0">
      <inkml:brushProperty name="width" value="0.025" units="cm"/>
      <inkml:brushProperty name="height" value="0.025" units="cm"/>
    </inkml:brush>
  </inkml:definitions>
  <inkml:trace contextRef="#ctx0" brushRef="#br0">3686 0 9161,'-429'77'2549,"358"-71"-2260,0-2 0,-1-4-1,1-3 1,-79-13 0,-298-39 881,367 52-1014,-1 2 0,1 5 0,-125 20-1,49 8-52,1 7-1,2 6 0,2 7 1,2 7-1,-161 88 0,205-90 1,-43 22 1159,-144 101 0,265-160-1173,2 2 0,0 0 1,1 1-1,1 2 0,-30 40 1,40-44-93,1-1 0,1 1 1,0 1-1,2 1 1,1-1-1,1 1 1,0 1-1,-5 34 0,7-19 2,2 0 0,2 0 0,1 1-1,2-1 1,2 0 0,1 0-1,2 0 1,2-1 0,2 1 0,1-2-1,2 0 1,1 0 0,2-1 0,1-1-1,2-1 1,2 0 0,1-2-1,1 0 1,2-2 0,53 52 0,-25-36-44,1-2 0,2-2 0,2-3 1,1-3-1,2-2 0,81 33 1,4-11 40,257 64 0,-217-80 8,2-8 0,1-8 0,270-1 0,571-80 12,-555-8 63,-360 42-20,-1-6-1,122-48 1,-170 51-21,-2-3-1,0-3 0,-3-3 1,97-70-1,-116 70-22,-1 0 1,-2-3-1,-2-1 1,-1-2-1,-2-2 1,54-88-1,-57 74 38,-3-1 0,-2-1 0,-3-1 0,29-123 0,-35 101 6,-5 0 0,-3-1 1,-2-115-1,-7 176-49,-2 1 0,0-1-1,-2 0 1,0 1 0,-1 0 0,-1 0-1,-1 0 1,-1 1 0,-1 0-1,-12-20 1,7 18 95,-1 0-1,-1 1 0,-1 1 1,-1 0-1,-1 2 1,0 0-1,-33-23 0,6 12 154,0 2 0,-2 2 0,0 2 0,-2 3 0,-1 1 0,0 3 0,-89-16 0,4 10 587,-196-7 1,-139 30-642,-19 46-1347,169 19-5060,228-41 454</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2:49.239"/>
    </inkml:context>
    <inkml:brush xml:id="br0">
      <inkml:brushProperty name="width" value="0.025" units="cm"/>
      <inkml:brushProperty name="height" value="0.025" units="cm"/>
    </inkml:brush>
  </inkml:definitions>
  <inkml:trace contextRef="#ctx0" brushRef="#br0">1 237 11787,'11'0'561,"973"-30"3314,-135-18-2932,1 31-459,-20 1 438,1810-8-662,-1942 26-231,84 11-25,4 1 29,440-72 880,-999 34-516,374-24 23,-484 47-791,-41 3-4874,-52-2-382</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04.259"/>
    </inkml:context>
    <inkml:brush xml:id="br0">
      <inkml:brushProperty name="width" value="0.025" units="cm"/>
      <inkml:brushProperty name="height" value="0.025" units="cm"/>
    </inkml:brush>
  </inkml:definitions>
  <inkml:trace contextRef="#ctx0" brushRef="#br0">27 0 4100,'0'0'155,"-3"11"-27,-5 28-49,2-1 1,1 1-1,1 54 1,12 133-169,50 357-1485,-53-522-23</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3.535"/>
    </inkml:context>
    <inkml:brush xml:id="br0">
      <inkml:brushProperty name="width" value="0.025" units="cm"/>
      <inkml:brushProperty name="height" value="0.025" units="cm"/>
    </inkml:brush>
  </inkml:definitions>
  <inkml:trace contextRef="#ctx0" brushRef="#br0">45 33 12684,'0'0'9177,"-7"15"-8611,6-13-536,-5 8 89,1 0 1,0 0-1,1 0 1,1 1-1,-1 0 1,1 0 0,1 0-1,0 0 1,1 0-1,0 11 1,4 55 672,3 0 0,27 120-1,-32-192-742,0-1 1,0 0-1,0 0 0,1 0 0,-1-1 0,1 1 0,0 0 0,0 0 0,5 5 0,-7-9-33,1 1-1,-1-1 0,1 0 1,-1 1-1,1-1 0,-1 1 1,1-1-1,0 0 0,-1 0 1,1 1-1,0-1 0,-1 0 0,1 0 1,0 0-1,-1 1 0,1-1 1,0 0-1,-1 0 0,1 0 1,0 0-1,-1-1 0,1 1 1,1 0-1,0-1 24,0 0 0,-1 0 0,1 0 0,0 0 0,-1 0 0,1-1 1,-1 1-1,1-1 0,-1 1 0,0-1 0,1 1 0,0-3 0,11-17 322,0-1-1,-2 0 1,-1 0 0,14-44 0,20-104-170,-35 133-109,25-125 24,-28 149-110,-1 17-75,1 22-40,9 140 135,-11-96 40,21 108 0,-24-175-54,-1 0 1,1-1-1,-1 1 1,1 0-1,0-1 1,0 1-1,1 0 1,-1-1-1,0 1 1,1-1 0,0 0-1,-1 0 1,1 1-1,0-1 1,0 0-1,3 2 1,-3-4 8,-1 1-1,1-1 1,-1 0 0,1 0 0,-1 1 0,0-1 0,1 0-1,-1-1 1,1 1 0,-1 0 0,1 0 0,-1-1-1,1 1 1,-1 0 0,1-1 0,-1 0 0,0 1 0,1-1-1,-1 0 1,0 0 0,0 1 0,1-1 0,-1 0 0,0 0-1,0-1 1,0 1 0,0 0 0,0 0 0,-1 0 0,1-1-1,0 1 1,0-2 0,15-20 205,-1-1 0,-2 0 0,0-1 0,-2-1 0,0 0 0,8-35 0,-1-9 152,10-89 0,-25 135-558,0 0 387,-2 18-3508,-1 24-11723</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3.882"/>
    </inkml:context>
    <inkml:brush xml:id="br0">
      <inkml:brushProperty name="width" value="0.025" units="cm"/>
      <inkml:brushProperty name="height" value="0.025" units="cm"/>
    </inkml:brush>
  </inkml:definitions>
  <inkml:trace contextRef="#ctx0" brushRef="#br0">27 1 16335,'0'0'6118,"-12"63"-4516,3-33 768,6-1-640,1-4-962,2-7-511,0-4-225,7-6-801,0-4-1569,-1-4-609,0 0-1057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59.394"/>
    </inkml:context>
    <inkml:brush xml:id="br0">
      <inkml:brushProperty name="width" value="0.025" units="cm"/>
      <inkml:brushProperty name="height" value="0.025" units="cm"/>
    </inkml:brush>
  </inkml:definitions>
  <inkml:trace contextRef="#ctx0" brushRef="#br0">150 1 16303,'0'0'6241,"-5"12"-6129,-64 145 876,69-157-989,0 0 0,-1 1 1,1-1-1,0 1 1,-1-1-1,1 0 0,0 1 1,0-1-1,0 1 0,-1-1 1,1 1-1,0-1 1,0 1-1,0-1 0,0 1 1,0-1-1,0 1 1,0-1-1,0 1 0,0-1 1,0 1-1,0-1 0,0 1 1,1-1-1,-1 0 1,0 1-1,0-1 0,0 1 1,1-1-1,-1 1 0,0-1 1,0 0-1,1 1 1,-1 0-1,16-8-232,19-23-964,12-38-2015,-25 33 2687,-31 51 903,2 0 1,0 0 0,-5 21 0,7-25-170,3-3-59,0 1-1,0-1 0,1 1 1,0 15-1,-5 26 70,6-50-225,0-1-1,-1 0 0,1 1 0,0-1 1,0 0-1,-1 1 0,1-1 1,0 0-1,0 1 0,-1-1 0,1 0 1,0 0-1,-1 1 0,1-1 1,0 0-1,-1 0 0,1 1 0,0-1 1,-1 0-1,1 0 0,-1 0 0,1 0 1,0 0-1,-1 0 0,1 0 1,-1 1-1,1-1 0,0 0 0,-1 0 1,1-1-1,-1 1 0,1 0 1,0 0-1,-1 0 0,1 0 0,-1 0 1,1 0-1,0 0 0,-1-1 1,1 1-1,0 0 0,-1 0 0,1-1 1,0 1-1,-1 0 0,1 0 0,0-1 1,-1 1-1,1 0 0,0-1 1,-18-15-420,-15-22 284,14 17 506,1 0 0,-18-28 0,36 48 298,31 13 368,-12-7-938,0 0 1,0-1-1,0 0 0,34 0 0,1-10-4818,-25-8-5027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237"/>
    </inkml:context>
    <inkml:brush xml:id="br0">
      <inkml:brushProperty name="width" value="0.025" units="cm"/>
      <inkml:brushProperty name="height" value="0.025" units="cm"/>
    </inkml:brush>
  </inkml:definitions>
  <inkml:trace contextRef="#ctx0" brushRef="#br0">5 1 10474,'0'0'12449,"1"13"-10938,-6 492 3171,5-501-4623,0 1 1,0-1 0,0 1 0,1-1 0,0 0 0,0 1 0,0-1 0,3 5 0,-4-8-41,1 0-1,-1-1 1,0 1 0,1 0 0,-1-1 0,1 1 0,-1-1 0,1 1-1,-1-1 1,1 1 0,0-1 0,-1 1 0,1-1 0,0 1 0,-1-1-1,1 0 1,0 1 0,-1-1 0,1 0 0,0 0 0,1 1 0,-1-1 17,1-1 0,-1 1 0,1 0 0,-1-1 0,1 1 0,-1-1 1,0 1-1,1-1 0,-1 1 0,1-1 0,-1 0 0,0 0 0,0 0 0,0 0 1,2-1-1,5-6 187,0-1 1,-1 0 0,0 0-1,0 0 1,-1-1 0,9-19 0,28-73 252,-33 77-431,68-215-28,-51 145-2004,-27 100-5919,-5 10 614</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612"/>
    </inkml:context>
    <inkml:brush xml:id="br0">
      <inkml:brushProperty name="width" value="0.025" units="cm"/>
      <inkml:brushProperty name="height" value="0.025" units="cm"/>
    </inkml:brush>
  </inkml:definitions>
  <inkml:trace contextRef="#ctx0" brushRef="#br0">0 76 20147,'0'0'6182,"0"51"-3620,7-38-1761,4 1-545,4-2-192,0-4-800,1-2-2275,-1-5-1313,0-1-2595</inkml:trace>
  <inkml:trace contextRef="#ctx0" brushRef="#br0" timeOffset="1">227 1 19346,'0'0'3748,"0"56"-1698,0-28-1217,0-1-353,0-1-192,0-6-288,0-6-1505,2-6-1826,4-8-1378</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4.961"/>
    </inkml:context>
    <inkml:brush xml:id="br0">
      <inkml:brushProperty name="width" value="0.025" units="cm"/>
      <inkml:brushProperty name="height" value="0.025" units="cm"/>
    </inkml:brush>
  </inkml:definitions>
  <inkml:trace contextRef="#ctx0" brushRef="#br0">10 0 20820,'0'0'9449,"-9"4"-20596</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5.899"/>
    </inkml:context>
    <inkml:brush xml:id="br0">
      <inkml:brushProperty name="width" value="0.025" units="cm"/>
      <inkml:brushProperty name="height" value="0.025" units="cm"/>
    </inkml:brush>
  </inkml:definitions>
  <inkml:trace contextRef="#ctx0" brushRef="#br0">1 41 17745,'0'0'6299,"6"13"-5018,7 16-799,-1 1-1,-2 0 1,-1 1-1,9 55 1,-3 163 175,-15-163 2172,1-269-2115,5-136-1038,-5 313 306,0-1 1,0 0 0,0 0-1,1 0 1,0 1 0,0-1-1,0 0 1,5-7 0,-6 12 6,0 1 1,0-1-1,0 0 0,0 1 1,0-1-1,1 1 0,-1 0 1,0 0-1,1-1 0,-1 1 1,1 0-1,-1 0 0,1 0 1,0 0-1,-1 0 0,1 1 1,0-1-1,0 1 0,-1-1 1,1 1-1,0-1 1,0 1-1,0 0 0,0 0 1,0 0-1,-1 0 0,1 0 1,0 0-1,0 1 0,0-1 1,0 0-1,-1 1 0,1 0 1,0-1-1,3 3 0,-2-1 8,0 0 0,0 1 0,-1-1-1,1 1 1,-1 0 0,1 0-1,-1 0 1,0 0 0,0 0 0,-1 0-1,1 0 1,0 1 0,-1-1 0,0 1-1,0-1 1,0 1 0,0 0-1,-1-1 1,1 1 0,-1 4 0,2 8 304,-2 1 1,0 0-1,-2 18 0,1-27-256,-1 0-1,0 0 1,0 0-1,-1-1 1,0 1-1,0-1 1,0 1-1,-1-1 0,-6 9 1,8-14-41,0 1 0,1-1 0,-1 0 0,0 1 0,0-1 0,0 0 0,-1 0 0,1 0 0,0-1 0,-1 1 0,1 0 0,-1-1 0,0 0 0,1 0 0,-1 1 0,0-2 0,0 1 0,0 0 0,0 0 0,0-1 0,0 0 0,0 1 0,0-1 0,1 0 0,-1-1 0,0 1 0,0 0 0,-4-2 0,5 1-166,-1 0 0,1 0-1,0-1 1,0 1 0,0-1 0,1 1 0,-1-1 0,0 0-1,1 0 1,-1 0 0,1 0 0,-1 0 0,1 0-1,0 0 1,0 0 0,0 0 0,0-1 0,0 1 0,0 0-1,1-1 1,-1 1 0,1-3 0,-1-2-746,0 1 0,0-1 1,1 1-1,0-1 0,0 1 1,1-1-1,1-7 0,8-10-7190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6.259"/>
    </inkml:context>
    <inkml:brush xml:id="br0">
      <inkml:brushProperty name="width" value="0.025" units="cm"/>
      <inkml:brushProperty name="height" value="0.025" units="cm"/>
    </inkml:brush>
  </inkml:definitions>
  <inkml:trace contextRef="#ctx0" brushRef="#br0">0 115 18289,'0'0'10480,"9"4"-9178,-3-2-1225,-1 1 52,1-1 0,-1 0 0,1 0 0,0 0 0,0-1 0,10 1 0,-14-2-111,0 0 0,1 0 0,-1 0 0,0-1 0,0 1 0,1-1 0,-1 1 0,0-1 0,0 0-1,0 0 1,0 0 0,0 0 0,0 0 0,0-1 0,0 1 0,-1 0 0,1-1 0,0 1 0,-1-1 0,1 0 0,-1 0 0,0 1 0,1-1 0,-1 0 0,1-3 0,1-1 52,-1 0 0,0-1 1,0 1-1,0-1 0,-1 0 1,0 1-1,0-1 0,-1-9 0,0 15-58,0 0 1,1 0-1,-1-1 0,0 1 0,0 0 0,0 0 0,0-1 0,0 1 0,-1 0 0,1 0 0,0 0 0,0-1 1,-1 1-1,1 0 0,-1 0 0,1 0 0,-1 0 0,0 0 0,1 0 0,-1 0 0,0 0 0,0 0 0,1 0 1,-1 0-1,0 0 0,0 1 0,0-1 0,0 0 0,0 1 0,0-1 0,-1 0 0,1 1 0,0-1 0,0 1 1,0 0-1,0-1 0,-1 1 0,1 0 0,0 0 0,0 0 0,0 0 0,-1 0 0,1 0 0,0 0 0,0 0 1,-1 1-1,1-1 0,0 0 0,0 1 0,-2 0 0,0 1-12,1-1 0,0 1 0,-1 0 0,1-1 0,0 1 0,0 0 0,1 1 0,-1-1 0,0 0 0,1 0 0,-1 1 0,1-1 0,0 1 0,-1-1 0,0 5 0,-14 45 0,15-47 0,-3 14 0,0 0 0,2-1 0,0 1 0,1 36 0,1-54-94,0 0 0,0 0 0,0 0 0,0 0 1,0 0-1,1 0 0,-1 0 0,0 1 0,1-1 0,-1 0 0,0 0 0,1 0 1,-1 0-1,1 0 0,0-1 0,-1 1 0,1 0 0,0 0 0,0 0 0,-1 0 1,1-1-1,0 1 0,0 0 0,0-1 0,0 1 0,0-1 0,0 1 0,0-1 1,0 1-1,0-1 0,0 0 0,0 1 0,0-1 0,1 0 0,-1 0 0,0 0 1,0 0-1,0 0 0,0 0 0,0 0 0,0 0 0,0-1 0,1 1 0,-1 0 1,0-1-1,1 0 0,3 0-660,-1-1 1,1 1-1,-1-1 1,0-1-1,1 1 1,-1-1-1,0 1 1,0-1-1,5-6 1,15-20-6326</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6.742"/>
    </inkml:context>
    <inkml:brush xml:id="br0">
      <inkml:brushProperty name="width" value="0.025" units="cm"/>
      <inkml:brushProperty name="height" value="0.025" units="cm"/>
    </inkml:brush>
  </inkml:definitions>
  <inkml:trace contextRef="#ctx0" brushRef="#br0">39 240 15503,'0'0'6758,"-2"8"-4788,-8 29-1261,1 0-1,2 0 1,-3 50 0,10-86-734,0 0 0,0-1 0,0 1 1,0 0-1,0 0 0,0-1 0,0 1 1,0 0-1,0 0 0,0-1 0,0 1 0,0 0 1,0 0-1,0-1 0,1 1 0,-1 0 1,0-1-1,1 1 0,-1 0 0,1-1 1,-1 1-1,0 0 0,1-1 0,-1 1 1,1-1-1,0 1 0,-1-1 0,1 1 0,-1-1 1,1 0-1,0 1 0,-1-1 0,1 1 1,0-1-1,-1 0 0,1 0 0,0 0 1,0 1-1,-1-1 0,1 0 0,0 0 1,0 0-1,-1 0 0,1 0 0,0 0 1,0 0-1,-1 0 0,1-1 0,0 1 0,-1 0 1,1 0-1,0-1 0,1 1 0,1-2-6,0 1 0,-1-1-1,1 0 1,0 1 0,0-1-1,-1 0 1,1-1-1,-1 1 1,1 0 0,-1-1-1,3-3 1,4-12 413,0 0-1,-2-1 1,0 0 0,-1 0 0,0 0-1,-2-1 1,4-33 0,-3-145 3648,-5 143-3699,-4 159-331,1-60 0,1 1 0,3-1 0,7 52 0,-7-90 0,1 1 0,0-1 0,0 0 0,1 0 0,0-1 0,0 1 0,0 0 0,0-1 0,1 0 0,7 8 0,-10-12 0,0 0 0,0 0 0,0 0 0,0 0 0,0 0 0,0 0 0,1 0 0,-1 0 0,0 0 0,1-1 0,-1 1 0,1-1 0,-1 1 0,0-1 0,1 1 0,-1-1 0,1 0 0,0 1 0,-1-1 0,1 0 0,-1 0 0,1 0 0,-1-1 0,1 1 0,-1 0 0,1 0 0,-1-1 0,1 1 0,-1-1 0,1 1 0,-1-1 0,0 0 0,1 0 0,-1 1 0,0-1 0,1 0 0,-1 0 0,0 0 0,0-1 0,0 1 0,0 0 0,0 0 0,0 0 0,0-1 0,-1 1 0,1 0 0,1-3 0,3-8 0,1-1 0,-1 1 0,-1-1 0,0 0 0,-1 0 0,2-19 0,3-46 0,-13 165 0,2-55 0,2 0 0,4 52 0,-3-84 0,0 1 0,0 0 0,0 0 0,0-1 0,0 1 0,0 0 0,0 0 0,0 0 0,1-1 0,-1 1 0,0 0 0,1-1 0,-1 1 0,0 0 0,1-1 0,-1 1 0,1 0 0,-1-1 0,1 1 0,-1-1 0,1 1 0,0-1 0,-1 1 0,1-1 0,0 1 0,-1-1 0,1 1 0,0-1 0,-1 0 0,1 0 0,0 1 0,0-1 0,-1 0 0,1 0 0,0 0 0,0 0 0,0 0 0,-1 0 0,1 0 0,1 0 0,0 0 0,-1-1 0,1 0 0,-1 1 0,1-1 0,-1 0 0,0 1 0,1-1 0,-1 0 0,0 0 0,1 0 0,-1 0 0,0 0 0,0-1 0,0 1 0,0 0 0,0 0 0,0-1 0,-1 1 0,2-2 0,12-50-2921,-12 24-1887,-1-1 0,-4-44 1,-2 24-2224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086"/>
    </inkml:context>
    <inkml:brush xml:id="br0">
      <inkml:brushProperty name="width" value="0.025" units="cm"/>
      <inkml:brushProperty name="height" value="0.025" units="cm"/>
    </inkml:brush>
  </inkml:definitions>
  <inkml:trace contextRef="#ctx0" brushRef="#br0">14 0 9353,'0'0'23414,"-14"17"-24311,22-7-4164,-1 0-2850,4 2-6471</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459"/>
    </inkml:context>
    <inkml:brush xml:id="br0">
      <inkml:brushProperty name="width" value="0.025" units="cm"/>
      <inkml:brushProperty name="height" value="0.025" units="cm"/>
    </inkml:brush>
  </inkml:definitions>
  <inkml:trace contextRef="#ctx0" brushRef="#br0">40 57 18065,'0'0'13736,"-6"9"-12861,4-6-834,-21 39 31,21-39-73,1 0-1,0 0 1,0 0 0,0 0-1,0 0 1,1 1-1,-1-1 1,1 0 0,0 1-1,0-1 1,0 0 0,0 1-1,1-1 1,-1 0-1,2 5 1,-2-7 1,1 0 0,-1-1 0,0 1 0,1 0 0,-1-1 0,1 1 0,-1 0 0,1-1 0,-1 1 0,1-1 0,0 1 0,-1-1 0,1 1 0,-1-1 0,1 1 0,0-1 0,0 0 0,-1 1 0,1-1 0,0 0 0,0 0 0,-1 1 0,1-1 0,0 0 0,0 0 0,-1 0 0,1 0 0,0 0 0,0 0 0,0 0 0,-1 0 0,1 0 0,0-1 0,0 1 0,0 0 0,-1 0 0,1-1 0,0 1 0,-1 0 0,1-1 0,0 1 0,-1-1 0,1 1 0,0-1 0,-1 1 0,1-1 0,-1 0 0,1 0 0,27-30 0,-20 8 0,-1 0 0,0 0 0,-2 0 0,2-25 0,-8 114 0,-1-19 0,6 61 0,6-74-2952,-8-30 1877,1 0 0,-1 0-1,1 0 1,0 0-1,0 0 1,0 0-1,0-1 1,7 6-1,1-3-7881</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3:17.787"/>
    </inkml:context>
    <inkml:brush xml:id="br0">
      <inkml:brushProperty name="width" value="0.025" units="cm"/>
      <inkml:brushProperty name="height" value="0.025" units="cm"/>
    </inkml:brush>
  </inkml:definitions>
  <inkml:trace contextRef="#ctx0" brushRef="#br0">84 509 16528,'-12'5'1948,"-3"3"-1267,-41 14 2492,115-43 2326,35-22-2896,14-5-1154,134-45-1109,3 12-1,343-68 1,-219 88-3325,3 25-4455,-309 31 2710,-21-2-3598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03.215"/>
    </inkml:context>
    <inkml:brush xml:id="br0">
      <inkml:brushProperty name="width" value="0.025" units="cm"/>
      <inkml:brushProperty name="height" value="0.025" units="cm"/>
    </inkml:brush>
  </inkml:definitions>
  <inkml:trace contextRef="#ctx0" brushRef="#br0">110 48 3812,'0'0'961,"-10"-7"-860,8 6-248,-4-4 587,-1 0 0,-1 1-1,1 0 1,-1 0 0,1 0 0,-1 1 0,0 0 0,0 1 0,-1 0 0,-12-2 0,21 4-334,0 0 0,0 0 0,0 1-1,1-1 1,-1 0 0,0 0 0,0 0 0,0 0-1,0 0 1,0 0 0,0 0 0,0 0-1,1 1 1,-1-1 0,0 0 0,0 0 0,0 0-1,0 0 1,0 0 0,0 1 0,0-1-1,0 0 1,0 0 0,0 0 0,0 0 0,0 1-1,0-1 1,0 0 0,0 0 0,0 0-1,0 0 1,0 0 0,0 1 0,0-1 0,0 0-1,0 0 1,0 0 0,0 0 0,0 1-1,0-1 1,0 0 0,-1 0 0,1 0 0,0 0-1,0 0 1,0 0 0,0 0 0,0 1-1,0-1 1,0 0 0,-1 0 0,1 0 0,0 0-1,0 0 1,0 0 0,0 0 0,0 0-1,-1 0 1,1 0 0,24 18 1114,35 16-1542,2-11 465,0-2 1,128 23-1,-127-31-29,15 1 237,153 8 0,81-22 372,-137-2-707,-81 6 11,-1 5-1,96 20 1,-132-19-5,15 0-1,0-3 0,77-3 0,143-18 58,20 0-34,-299 14-44,253 0 20,277-36-1,-293 0 168,-29 3 164,316-8 0,-373 41 230,-161 0-529,-1 1 0,0-1 0,1 1 0,-1 0-1,0-1 1,0 1 0,1 0 0,-1 0 0,0-1 0,0 1 0,0 0 0,0 0 0,0 0 0,0 0 0,0 1 0,-1-1 0,1 0-1,0 0 1,-1 0 0,1 1 0,0-1 0,-1 0 0,0 1 0,1-1 0,-1 0 0,0 1 0,1-1 0,-1 1 0,0-1-1,0 0 1,0 1 0,-1-1 0,1 1 0,0-1 0,0 0 0,-1 1 0,0 0 0,-8 27-1403,8-28 908,1 0 0,-1 0-1,1 0 1,-1-1 0,0 1-1,1 0 1,-1 0 0,0-1-1,1 1 1,-1 0 0,0-1 0,0 1-1,0-1 1,0 1 0,0-1-1,1 0 1,-1 1 0,0-1 0,0 0-1,-2 1 1,-16-1-9995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00.452"/>
    </inkml:context>
    <inkml:brush xml:id="br0">
      <inkml:brushProperty name="width" value="0.025" units="cm"/>
      <inkml:brushProperty name="height" value="0.025" units="cm"/>
    </inkml:brush>
  </inkml:definitions>
  <inkml:trace contextRef="#ctx0" brushRef="#br0">110 29 14670,'0'0'4479,"-6"13"-4276,5-10-189,-5 9 109,1 1 0,0 1 0,1-1 0,0 1 0,2-1 0,-1 1 0,0 15 0,19 316 954,-9-256-980,-5-38-1,2-178 11,5 0 0,45-227 0,-53 350-111,-1 1 1,1 0-1,0 1 0,-1-1 1,1 0-1,1 0 0,-1 0 1,0 0-1,1 1 1,-1-1-1,1 1 0,0-1 1,2-2-1,-3 4 2,-1 1 1,1 0-1,-1 0 0,1 0 1,-1 0-1,1-1 0,-1 1 1,1 0-1,-1 0 0,1 0 1,-1 0-1,1 0 0,-1 0 1,1 0-1,-1 0 0,1 0 0,-1 0 1,1 0-1,-1 1 0,1-1 1,-1 0-1,1 0 0,-1 0 1,0 1-1,1-1 0,0 1 1,15 19-21,-8-6 37,0 0-1,-1 1 1,-1 0 0,0 0-1,-2 1 1,1-1-1,-2 1 1,0 0-1,-1 0 1,1 24-1,-3-38 0,0 1-1,0-1 0,-1 1 1,1-1-1,-1 0 0,1 1 0,-1-1 1,0 0-1,1 1 0,-1-1 0,-1 0 1,1 0-1,0 0 0,0 0 1,-1 0-1,1 0 0,-1 0 0,0 0 1,1-1-1,-1 1 0,-3 2 0,1-2 41,0-1-1,1 1 1,-1-1-1,0 0 1,0 0 0,0 0-1,0 0 1,0-1-1,-1 1 1,1-1-1,-7-1 1,0 0 39,0 0 1,1-1-1,-1-1 0,1 0 1,0 0-1,0-1 1,0 0-1,1-1 0,-11-6 1,13 7-211,0-1 0,1 1 0,-1-1 0,1-1 0,0 1 0,1-1 0,-1 0 0,1-1 0,0 1 0,1-1 0,-7-11 0,11 17-15,0 0 0,0 0-1,0 1 1,0-1 0,0 0 0,1 0 0,-1 1-1,0-1 1,0 0 0,1 0 0,-1 1 0,0-1-1,1 0 1,-1 1 0,0-1 0,1 0 0,-1 1 0,1-1-1,-1 1 1,1-1 0,-1 1 0,1-1 0,0 1-1,-1-1 1,1 1 0,0-1 0,-1 1 0,1 0-1,1-1 1,27-10-1956,-17 7 935,21-10-1986,4-6-1820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1.402"/>
    </inkml:context>
    <inkml:brush xml:id="br0">
      <inkml:brushProperty name="width" value="0.025" units="cm"/>
      <inkml:brushProperty name="height" value="0.025" units="cm"/>
    </inkml:brush>
  </inkml:definitions>
  <inkml:trace contextRef="#ctx0" brushRef="#br0">0 1 6342,'0'0'7095,"5"10"-6209,23 42 627,1-2 0,3 0 0,70 80 0,-41-62-39,132 113 0,-136-139-641,121 68-1,-75-49 520,-53-25-795,-47-33-617,0 0 0,0-1 0,0 1 0,-1 0 0,0 0 0,1 1 0,-1-1 0,0 0 0,-1 1 0,1-1 0,0 1 0,-1 0 0,1 5 0,-3-3-3242,-4-8-2109,-8-6-7481</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2.561"/>
    </inkml:context>
    <inkml:brush xml:id="br0">
      <inkml:brushProperty name="width" value="0.025" units="cm"/>
      <inkml:brushProperty name="height" value="0.025" units="cm"/>
    </inkml:brush>
  </inkml:definitions>
  <inkml:trace contextRef="#ctx0" brushRef="#br0">1 0 12300,'0'0'8045,"3"9"-6828,4 14-852,-1 1 1,-1 0 0,-1 0 0,-2 0-1,0 42 1,-1-32 501,1 0-1,12 61 1,-14-94-836,0 0 1,0 0-1,0 0 1,0 0-1,1 0 1,-1 0-1,0 0 1,0 0-1,1 0 1,-1 0-1,1-1 1,-1 1-1,0 0 1,1 0-1,0 0 1,-1-1-1,1 1 1,-1 0-1,1 0 1,0-1-1,0 1 1,-1-1-1,1 1 1,0-1-1,0 1 1,0-1-1,-1 1 1,1-1-1,0 0 1,0 1-1,0-1 1,0 0-1,0 0 1,0 0-1,0 0 1,0 0-1,0 0 1,0 0-1,0 0 1,0 0-1,-1 0 1,1 0-1,0 0 1,0-1-1,0 1 1,0 0-1,0-1 1,0 1-1,0-1 1,-1 1-1,1-1 1,0 1-1,0-1 1,-1 0-1,1 1 1,0-1-1,-1 0 1,2-1-1,5-5 148,0-1-1,0 1 1,10-18 0,15-29 15,-22 36-55,0 0-1,2 1 0,0 0 1,15-17-1,-26 34-132,-1 0 0,0 0 1,0-1-1,0 1 0,0 0 0,0 0 1,1 0-1,-1 0 0,0-1 0,0 1 1,0 0-1,1 0 0,-1 0 1,0 0-1,0 0 0,0-1 0,1 1 1,-1 0-1,0 0 0,0 0 0,1 0 1,-1 0-1,0 0 0,0 0 0,1 0 1,-1 0-1,0 0 0,0 0 0,1 0 1,-1 0-1,0 0 0,0 0 0,0 0 1,1 1-1,-1-1 0,0 0 1,0 0-1,1 0 0,-1 0 0,0 0 1,0 0-1,0 1 0,1-1 0,-1 0 1,0 0-1,0 1 0,5 16 128,-4 28 26,-1-39-81,-7 134 524,8-139-594,-1-1-1,0 0 0,0 0 0,1 1 1,-1-1-1,0 0 0,0 0 0,1 1 1,-1-1-1,0 0 0,1 0 0,-1 0 1,0 0-1,1 0 0,-1 0 0,0 1 1,1-1-1,-1 0 0,0 0 0,1 0 0,-1 0 1,0 0-1,1 0 0,-1 0 0,0-1 1,1 1-1,-1 0 0,0 0 0,1 0 1,-1 0-1,0 0 0,1 0 0,-1-1 1,0 1-1,1 0 0,-1 0 0,0 0 1,0-1-1,1 1 0,-1 0 0,0 0 1,0-1-1,1 1 0,-1 0 0,0-1 1,16-11 241,-5-1-79,-1-1 0,0 0 0,8-18 1,-11 19-133,1 1 1,0 0 0,0 0 0,1 0 0,11-10 0,-20 22-43,0-1-1,1 1 1,-1 0 0,0-1 0,1 1 0,-1 0-1,1-1 1,-1 1 0,0 0 0,1 0 0,-1 0-1,1-1 1,-1 1 0,1 0 0,-1 0 0,1 0-1,-1 0 1,1 0 0,-1 0 0,1 0-1,-1 0 1,0 0 0,1 0 0,-1 0 0,1 0-1,-1 0 1,1 0 0,-1 0 0,1 0 0,-1 1-1,1-1 1,-1 0 0,0 0 0,1 0 0,-1 1-1,1-1 1,-1 0 0,0 1 0,1-1 0,-1 0-1,0 1 1,1-1 0,-1 0 0,0 1-1,0-1 1,1 1 0,-1-1 0,0 1 0,0-1-1,0 1 1,1-1 0,-1 0 0,0 1 0,0-1-1,0 1 1,0-1 0,0 1 0,0-1 0,0 1-1,0-1 1,0 1 0,2 38-10,-2-33 27,1 3-575,-1 2 652,0 0 0,1 0 0,1 0 0,2 11 0,-3-20-410,0 1 1,-1-1 0,1 0 0,0-1 0,0 1-1,0 0 1,0 0 0,1 0 0,-1-1-1,0 1 1,4 2 0,-4-3-233,0 0 0,0-1 1,0 1-1,1 0 0,-1-1 0,0 1 0,1-1 1,-1 0-1,0 1 0,1-1 0,-1 0 0,0 0 1,1 0-1,-1 0 0,1 0 0,-1 0 1,0 0-1,1-1 0,-1 1 0,2-1 0,8-4-12554</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6.884"/>
    </inkml:context>
    <inkml:brush xml:id="br0">
      <inkml:brushProperty name="width" value="0.025" units="cm"/>
      <inkml:brushProperty name="height" value="0.025" units="cm"/>
    </inkml:brush>
  </inkml:definitions>
  <inkml:trace contextRef="#ctx0" brushRef="#br0">8 3 11371,'-1'41'8838,"0"7"-4309,-4 87-3528,4-111 806,5-52-2256,-3-1-1,-1-31 1,0 24-55,0 35 392,1 42-390,-1-39 484,0-1 0,0 1 0,0 0 0,0 0 0,1-1 1,-1 1-1,1 0 0,-1-1 0,1 1 0,0 0 0,-1-1 0,1 1 1,0-1-1,0 1 0,0-1 0,0 1 0,0-1 0,1 0 1,-1 0-1,0 1 0,1-1 0,-1 0 0,1 0 0,-1 0 0,1 0 1,-1-1-1,1 1 0,-1 0 0,1-1 0,0 1 0,0-1 0,-1 0 1,1 1-1,0-1 0,0 0 0,-1 0 0,1 0 0,0 0 0,0 0 1,-1-1-1,1 1 0,0 0 0,0-1 0,1 0 0,5-2-187,-1 0 0,1-1 1,-1 0-1,0 0 0,0 0 0,-1-1 0,1 0 0,7-7 0,-3 0-1257,-7 7 851,1 0 0,-1 1 0,1 0 0,0 0 0,0 0 0,7-3 0,-15 67 5850,-1 0-4285,4-60-938,0 1 1,0-1 0,1 0 0,-1 1 0,0-1-1,0 0 1,0 1 0,0-1 0,0 0 0,1 1 0,-1-1-1,0 0 1,0 1 0,1-1 0,-1 0 0,0 1-1,1-1 1,-1 0 0,0 0 0,0 0 0,1 1-1,-1-1 1,1 0 0,-1 0 0,0 0 0,1 0-1,-1 1 1,0-1 0,1 0 0,-1 0 0,1 0-1,-1 0 1,0 0 0,1 0 0,-1 0 0,0 0-1,1 0 1,-1 0 0,1-1 0,-1 1 0,0 0 0,1 0-1,-1 0 1,0 0 0,1 0 0,-1-1 0,0 1-1,1 0 1,-1 0 0,0-1 0,1 1 0,19-13 609,-10 2-267,-1-1-1,0 0 1,-1 0 0,-1-1 0,0 0 0,-1 0 0,0-1 0,7-24-1,-23 76-216,7-32-77,1 0 0,0 0 0,0 1 0,1-1 1,0 1-1,0-1 0,0 1 0,1-1 0,0 1 1,0 0-1,3 10 0,-2-16-13,1-1-1,-1 1 1,1-1 0,0 1-1,-1-1 1,1 0 0,0 0-1,-1 1 1,1-1 0,0 0 0,-1-1-1,1 1 1,0 0 0,-1 0-1,1-1 1,0 1 0,-1-1-1,1 0 1,0 1 0,-1-1-1,3-1 1,8-8 74,1 0-1,-1 0 1,-1-1 0,0-1-1,-1 0 1,10-14 0,8-8-29,-23 102 52,-5-67-141,-1-1 0,1 1 0,0-1 0,0 1-1,0 0 1,0-1 0,0 1 0,0-1-1,0 1 1,0 0 0,0-1 0,0 1-1,0-1 1,0 1 0,0 0 0,0-1 0,0 1-1,1-1 1,-1 1 0,0 0 0,1-1-1,-1 1 1,0-1 0,1 1 0,-1-1-1,0 1 1,1-1 0,-1 0 0,1 1-1,-1-1 1,1 1 0,-1-1 0,1 0 0,-1 0-1,1 1 1,-1-1 0,1 0 0,0 0-1,-1 1 1,1-1 0,-1 0 0,2 0-1,1-1 55,-1 0-1,1 0 0,-1-1 0,1 1 0,-1 0 0,0-1 0,1 0 0,-1 0 1,0 0-1,2-2 0,45-55 897,-7-11-958,-40 109 0,-15 31 0,10-56 0,-1 1 0,2-1 0,-2 23 0,4-37-43,0 1 0,0-1 1,0 0-1,0 0 0,0 1 0,0-1 0,0 0 1,0 0-1,0 0 0,0 1 0,0-1 0,0 0 1,1 0-1,-1 1 0,0-1 0,0 0 0,0 0 1,0 0-1,0 0 0,0 1 0,1-1 0,-1 0 1,0 0-1,0 0 0,0 0 0,0 1 0,1-1 1,-1 0-1,0 0 0,0 0 0,0 0 0,1 0 1,-1 0-1,0 0 0,0 0 0,0 0 0,1 0 1,-1 0-1,0 0 0,0 1 0,1-2 0,-1 1 1,0 0-1,0 0 0,0 0 0,1 0 0,-1 0 1,0 0-1,0 0 0,0 0 0,1 0 0,-1 0 1,0 0-1,0 0 0,0-1 0,1 1 0,-1 0 1,10-12-7309,-8-3-4821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17.322"/>
    </inkml:context>
    <inkml:brush xml:id="br0">
      <inkml:brushProperty name="width" value="0.025" units="cm"/>
      <inkml:brushProperty name="height" value="0.025" units="cm"/>
    </inkml:brush>
  </inkml:definitions>
  <inkml:trace contextRef="#ctx0" brushRef="#br0">19 19 22133,'0'0'181,"0"-1"0,-1 0 1,1 1-1,0-1 0,0 0 0,0 0 0,0 1 1,0-1-1,1 0 0,-1 1 0,0-1 0,0 1 1,0-1-1,0 0 0,1 1 0,-1-1 1,0 0-1,1 1 0,-1-1 0,0 1 0,1-1 1,-1 1-1,1-1 0,-1 1 0,1-1 0,-1 1 1,1-1-1,-1 1 0,1 0 0,0-1 1,0 1-1,0 0-163,0 0 1,-1 0-1,1 1 1,-1-1-1,1 1 1,-1-1-1,1 0 1,-1 1-1,1-1 1,-1 1-1,1-1 0,-1 1 1,1-1-1,-1 1 1,0 0-1,1-1 1,-1 1-1,0-1 1,0 1-1,1 0 1,-1-1-1,0 1 1,0 0-1,0-1 1,0 1-1,0 0 1,0-1-1,0 1 1,0 0-1,0 0 1,0 0-1,-1 24 64,0-18-36,1 0 0,0 0 0,0 0 0,0 0 0,1 0 0,2 9 0,-2-14-31,-1-1 0,1 1-1,0-1 1,0 1 0,0-1 0,0 1 0,0-1 0,0 1-1,0-1 1,0 0 0,1 1 0,-1-1 0,0 0 0,1 0-1,-1 0 1,1 0 0,0-1 0,-1 1 0,1 0 0,0 0-1,-1-1 1,1 1 0,0-1 0,-1 0 0,1 0-1,0 1 1,0-1 0,0 0 0,1-1 0,124-9 268,-126 10-283,-1 0 1,1 0-1,0 0 1,-1 0 0,1 0-1,-1 1 1,1-1-1,-1 0 1,1 0-1,-1 0 1,1 0 0,-1 1-1,1-1 1,-1 0-1,1 0 1,-1 1-1,1-1 1,-1 1 0,0-1-1,1 0 1,-1 1-1,1-1 1,-1 1-1,0-1 1,1 0-1,-1 1 1,0-1 0,0 1-1,0-1 1,1 1-1,-1 0 1,0-1-1,0 1 1,-2 24 490,-20 22 835,15-40-1129,1 1 0,-1-1 0,-1 0 0,1-1 0,-1 1-1,0-2 1,-1 1 0,1-1 0,-12 5 0,17-9-352,-1 1-1,1-1 1,-1 0-1,1-1 1,-1 1 0,1 0-1,-1-1 1,1 0-1,-1 0 1,0 0 0,1 0-1,-6-2 1,6 1-455,0 0-1,1 0 1,-1 0 0,0-1 0,1 1 0,-1-1 0,1 1-1,0-1 1,-1 0 0,1 0 0,0 0 0,0 0 0,0-1-1,1 1 1,-1-1 0,0 1 0,-1-4 0,-15-35-17349</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26.408"/>
    </inkml:context>
    <inkml:brush xml:id="br0">
      <inkml:brushProperty name="width" value="0.025" units="cm"/>
      <inkml:brushProperty name="height" value="0.025" units="cm"/>
    </inkml:brush>
  </inkml:definitions>
  <inkml:trace contextRef="#ctx0" brushRef="#br0">0 0 8904,'0'0'7757,"12"5"-7960,74 22 418,1-4 0,118 17 0,-75-17 336,185 31 1156,1-14-1,576-1 1,-618-56-1172,305-58 0,40-5-260,459 57-206,-575 72 129,-6 39 881,-318-55-327,-108-20-603,1-4 1,82 1-1,-151-10-475,11-3-2693,-9-7-3197,-5-11-7493</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0.255"/>
    </inkml:context>
    <inkml:brush xml:id="br0">
      <inkml:brushProperty name="width" value="0.025" units="cm"/>
      <inkml:brushProperty name="height" value="0.025" units="cm"/>
    </inkml:brush>
  </inkml:definitions>
  <inkml:trace contextRef="#ctx0" brushRef="#br0">409 1 11339,'-12'0'1841,"4"0"-1719,0 0 0,0 1-1,0 0 1,-1 1-1,1 0 1,0 0 0,1 1-1,-1-1 1,0 2-1,1-1 1,-1 1 0,1 1-1,0-1 1,1 1-1,-1 0 1,1 0 0,-9 10-1,-13 18 142,2 0 1,0 2-1,3 0 0,1 2 0,1 1 0,2 0 0,2 1 1,2 1-1,-20 81 0,28-92-225,2 1 0,0 0 0,2 0 0,2 0 0,0 0 0,2 0 0,1 0-1,2 0 1,1 0 0,1-1 0,1 1 0,2-2 0,1 1 0,1-1 0,2-1 0,0 0 0,2 0 0,22 29 0,-31-48-19,0 0 0,1 0 0,0-1 0,0 0 0,1 0 0,0 0 1,0-1-1,0 0 0,1-1 0,0 0 0,0 0 0,0-1 0,1 0 0,0-1 0,-1 0 1,1-1-1,0 0 0,0 0 0,1-1 0,-1 0 0,0-1 0,0 0 0,1 0 0,-1-2 1,0 1-1,0-1 0,0 0 0,0-1 0,-1 0 0,14-7 0,2-2 213,-1-2 0,-1 0 0,0-2-1,-1 0 1,0-2 0,-2 0 0,0-1-1,-1-1 1,-1-1 0,22-33 0,-17 18 46,-1 0-1,-1-2 1,-3 0 0,-1-1 0,-1-1 0,10-45 0,-17 45 12,-1 0 0,-2 0 0,-2-1 0,-1-66 0,-4 86-248,0 1 1,-2-1-1,0 1 1,-1 0-1,-1 0 0,-1 0 1,-1 1-1,-1-1 1,0 2-1,-22-36 1,26 48-46,-1 1 1,0-1 0,0 1 0,0 0-1,0 0 1,-1 0 0,0 1-1,0 0 1,0 0 0,-1 1 0,1-1-1,-1 1 1,0 1 0,0-1-1,0 1 1,0 0 0,0 1 0,0 0-1,0 0 1,-1 0 0,1 1-1,0 0 1,0 1 0,-1 0-1,1 0 1,0 0 0,0 1 0,0 0-1,0 0 1,0 1 0,0 0-1,1 0 1,-1 0 0,-7 7 0,-113 77-5630,98-71 1281</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1.192"/>
    </inkml:context>
    <inkml:brush xml:id="br0">
      <inkml:brushProperty name="width" value="0.025" units="cm"/>
      <inkml:brushProperty name="height" value="0.025" units="cm"/>
    </inkml:brush>
  </inkml:definitions>
  <inkml:trace contextRef="#ctx0" brushRef="#br0">346 13 5381,'0'0'3411,"-11"0"-1857,6 0-1506,-1 1-1,1 0 1,-1 0 0,1 0 0,-1 1 0,1-1-1,0 1 1,0 0 0,0 1 0,0 0 0,0-1-1,1 1 1,-1 1 0,1-1 0,0 1 0,0-1-1,0 1 1,0 1 0,0-1 0,1 0 0,-4 8-1,-24 31 540,3 2-1,1 1 0,3 1 0,1 1 0,3 1 0,-22 80 0,32-91-299,2 1 1,1 0-1,3 1 1,1 0-1,1 0 1,3-1-1,1 1 1,2 0-1,11 51 1,-10-72-269,0-1-1,1-1 1,1 1 0,1-1 0,0 0 0,1 0-1,1-1 1,19 24 0,-24-33-26,1-1 0,0 0-1,0-1 1,0 1 0,1-1 0,0-1-1,0 1 1,0-1 0,0 0 0,1-1 0,0 1-1,-1-1 1,1-1 0,0 0 0,1 0 0,-1-1-1,0 1 1,0-2 0,1 1 0,-1-1 0,15-2-1,-6-2 119,-1 0-1,0-2 0,0 0 0,0 0 0,-1-1 0,0-1 0,-1-1 1,1 0-1,-2-1 0,1 0 0,-1-1 0,-1-1 0,13-14 0,6-9 144,-2-1 0,-2-1 0,37-65-1,-44 66-129,-2-2 0,-1 0-1,-3-1 1,0-1-1,-3 0 1,-1-1-1,6-69 1,-13 87-94,-2 1 1,-1 0-1,0 0 0,-2 0 1,-1 0-1,0 0 1,-2 1-1,0-1 1,-1 1-1,-2 0 0,0 0 1,-1 1-1,-1 1 1,-1-1-1,0 1 0,-15-17 1,20 29-144,-1 0 0,1 0 0,-1 0 0,-1 1 0,1 0 0,-1 0 0,0 1 0,0 0 0,-1 0 0,1 1 0,-1 0 0,0 1 0,0 0 0,-1 0 0,1 1 0,0 0 0,-18-1 0,18 4-251,0-1-1,0 1 1,-1 0 0,1 1-1,0 0 1,1 1 0,-1 0-1,0 0 1,1 1 0,0 0-1,-14 8 1,-6 7-3506</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4:32.079"/>
    </inkml:context>
    <inkml:brush xml:id="br0">
      <inkml:brushProperty name="width" value="0.025" units="cm"/>
      <inkml:brushProperty name="height" value="0.025" units="cm"/>
    </inkml:brush>
  </inkml:definitions>
  <inkml:trace contextRef="#ctx0" brushRef="#br0">2089 3 13549,'-12'-2'491,"-2"2"-646,0 0 0,0 0 1,0 1-1,0 1 0,0 1 0,0 0 0,1 0 0,-1 1 1,1 1-1,-18 9 0,-58 34-1033,-142 101 0,-68 81 2205,298-229-1009,-162 133 1204,6 6-1,-241 279 0,322-326-973,5 4 1,4 2-1,4 4 0,5 1 0,5 4 0,-52 147 0,87-201-26,2 1 0,3 1 0,2 1 0,2-1 0,-1 82 0,11-110-190,0 0 0,2-1 0,1 1-1,2-1 1,12 42 0,-11-52-24,0 0 0,1 0 0,0 0 0,2-1 0,0-1 0,1 0 0,0 0 0,1-1 0,16 15 0,-17-18-60,1-2-1,0 0 1,0 0 0,1-1-1,0 0 1,1-1 0,0-1-1,0 0 1,0-1 0,0 0-1,25 3 1,-19-5-5,1-1-1,0-2 1,0 0-1,0-1 1,0-1-1,-1 0 1,33-10-1,-1-5 111,-1-2 0,-1-2 0,-2-2 0,0-2 0,74-53 0,310-257 789,-24-34-426,-49 13-54,-283 273-261,-4-4 0,89-140 0,-138 187 28,-1-1 1,-2 0-1,-2-2 0,-2-1 1,-1 0-1,-3 0 0,13-91 1,-22 108 86,-2 0 0,-1 0 1,-1 0-1,-1 0 0,-2 0 1,-9-37-1,8 46-1,-1-1 1,-1 1-1,-1 0 0,-1 1 1,0 0-1,-1 0 0,-1 1 0,0 0 1,-23-23-1,21 27-69,1 0 1,-2 1-1,0 0 1,0 1-1,-1 1 1,0 0-1,0 1 1,-1 1-1,-33-11 0,26 13-82,0 0-1,-1 1 0,1 1 0,-1 2 0,0 0 0,-38 4 0,11 5-109,0 1 0,0 4 1,1 1-1,1 2 0,0 3 0,-47 25 0,-389 245-5372,436-256 3900,-48 30-3356</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1.627"/>
    </inkml:context>
    <inkml:brush xml:id="br0">
      <inkml:brushProperty name="width" value="0.025" units="cm"/>
      <inkml:brushProperty name="height" value="0.025" units="cm"/>
    </inkml:brush>
  </inkml:definitions>
  <inkml:trace contextRef="#ctx0" brushRef="#br0">0 223 11403,'0'0'2402,"18"6"-1489,4 2-515,1-1 0,0-1 0,0-2 0,0 0 0,1-1 0,24-1 1,513-34 2200,-279 11-2380,342-14-15,263-17-144,-3-36 1630,-414 54-959,-420 38-897,-48-3 108,0-1 0,0 1 0,0-1 0,0 1 0,0 0 0,-1 0 0,1 0 0,0 0 1,0 0-1,-1 0 0,1 0 0,0 1 0,-1-1 0,1 1 0,-1-1 0,0 1 0,1-1 0,-1 1 1,0 0-1,1 2 0,-2 2-3300,-6-5-2386</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033"/>
    </inkml:context>
    <inkml:brush xml:id="br0">
      <inkml:brushProperty name="width" value="0.025" units="cm"/>
      <inkml:brushProperty name="height" value="0.025" units="cm"/>
    </inkml:brush>
  </inkml:definitions>
  <inkml:trace contextRef="#ctx0" brushRef="#br0">0 80 8776,'0'0'6209,"12"-9"-3914,-1 1-1895,1-1-1,1 1 1,0 1-1,0 0 0,0 1 1,0 0-1,1 1 1,0 1-1,0 0 0,18-2 1,-27 6-338,-1-1 1,1 1 0,-1 0-1,1 0 1,0 1 0,-1 0-1,1-1 1,-1 1 0,1 1-1,-1-1 1,0 1-1,8 3 1,-10-3-38,-1-1 0,1 1 0,-1-1 0,0 1 0,1 0 0,-1 0 0,0-1 0,0 1 1,0 0-1,0 0 0,0 0 0,-1 0 0,1 0 0,-1 0 0,1 0 0,-1 1 0,0-1 0,1 0 0,-1 0 0,0 0 0,-1 0 0,1 0 0,0 1 0,-1-1 0,1 0 0,-1 0 0,1 0 1,-1 0-1,0 0 0,-2 3 0,-3 6 169,0 1 1,-1-1 0,0 0 0,-1-1-1,0 0 1,-1 0 0,0-1 0,-16 13 0,8-7 102,1 0 1,-14 20-1,26-30-229,0 1 0,1-1-1,-1 1 1,1 0 0,0 0 0,1 0 0,0 0 0,0 0-1,0 0 1,1 1 0,-2 8 0,3-13-63,0 0 0,0-1 0,0 1 0,0-1 0,1 1 0,-1-1 0,0 1 0,1-1 0,-1 1 0,1-1 0,-1 1-1,1-1 1,0 0 0,-1 1 0,1-1 0,0 0 0,0 1 0,0-1 0,0 0 0,0 0 0,0 0 0,1 0 0,-1 0 0,2 1 0,2 1-8,-1-1-1,1-1 1,-1 1 0,1-1-1,0 1 1,-1-1 0,1 0-1,6 0 1,8 0-584,1-1 1,0-1-1,20-4 0,-24 2-1013,0-1-1,-1 0 0,1-1 1,-1-1-1,21-11 0,19-14-9775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5:00.955"/>
    </inkml:context>
    <inkml:brush xml:id="br0">
      <inkml:brushProperty name="width" value="0.025" units="cm"/>
      <inkml:brushProperty name="height" value="0.025" units="cm"/>
    </inkml:brush>
  </inkml:definitions>
  <inkml:trace contextRef="#ctx0" brushRef="#br0">115 1 8872,'0'0'12866,"-1"9"-12161,-8 26-439,-1-1 1,-20 48 0,15-45-57,1 1 0,-11 54 0,31-116-216,1 0 0,20-44 0,-1 2-910,-12 21 286,4-10 166,-16 52 454,-3 9 50,-6 35 202,1-16-67,1-1-1,2 1 1,0 0-1,1 0 1,2 1 0,5 45-1,-5-69-162,1 0 0,-1-1 0,1 1 0,-1-1 0,1 1 0,0-1 0,0 0 0,-1 1 0,1-1 0,0 0 0,0 1 0,0-1 0,1 0 0,-1 0 0,0 0 0,0 0 0,1 0 0,-1 0 0,0 0 0,1-1 0,-1 1 0,1 0 0,1 0 0,-2-1-1,0 0 0,0 0 0,0 0-1,-1 0 1,1 0 0,0 0 0,0 0 0,0 0 0,0-1 0,0 1 0,-1 0 0,1 0 0,0-1 0,0 1 0,0-1 0,-1 1 0,1 0 0,0-1 0,-1 0 0,1 1 0,0-1 0,-1 1 0,1-1-1,-1 0 1,1 1 0,-1-1 0,1 0 0,-1 0 0,1 1 0,-1-1 0,0 0 0,1 0 0,-1 0 0,0 1 0,0-1 0,0 0 0,1 0 0,-1 0 0,0 0 0,0 0 0,0 1 0,-1-2-1,2-4 7,-1 1 0,0 0 0,0 0 0,-1-1 0,1 1 0,-1 0 0,-1 0 0,1 0 0,0 0 0,-1 0 0,0 0 0,-1 0 0,1 1 0,-1-1 0,1 1 0,-1-1 0,-5-4 0,0 1-8,-1 1 0,0-1 0,0 1 0,-1 1 0,0 0 0,-19-9 0,27 14-11,1 1-1,0 0 1,0-1 0,-1 1 0,1-1-1,0 1 1,0-1 0,0 0-1,-1 0 1,1 0 0,0 1 0,0-1-1,0 0 1,1 0 0,-1 0 0,0 0-1,0 0 1,0-1 0,1 1 0,-1 0-1,0-2 1,1 3-3,1-1 0,-1 0-1,1 0 1,0 1 0,-1-1 0,1 0 0,-1 1-1,1-1 1,0 1 0,0-1 0,-1 1 0,1-1-1,0 1 1,0-1 0,-1 1 0,1 0 0,0-1-1,0 1 1,0 0 0,0 0 0,0 0 0,1-1-1,62-5-171,-51 6-369,0 0 1,0 0 0,0 2-1,0-1 1,24 8-1,-4 1-3740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408"/>
    </inkml:context>
    <inkml:brush xml:id="br0">
      <inkml:brushProperty name="width" value="0.025" units="cm"/>
      <inkml:brushProperty name="height" value="0.025" units="cm"/>
    </inkml:brush>
  </inkml:definitions>
  <inkml:trace contextRef="#ctx0" brushRef="#br0">155 1 18193,'0'0'3075,"-55"63"-1537,39-34-545,2 1-257,5 0-608,5-2-64,4-1-128,1-4-1057,13-1-1185,1-8-416,-3-5-1378,-7-5-3043</inkml:trace>
  <inkml:trace contextRef="#ctx0" brushRef="#br0" timeOffset="1">1 166 16496,'0'0'7303,"68"-12"-7271,-31 12-513,7 0-2370,-3 0-3170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3.763"/>
    </inkml:context>
    <inkml:brush xml:id="br0">
      <inkml:brushProperty name="width" value="0.025" units="cm"/>
      <inkml:brushProperty name="height" value="0.025" units="cm"/>
    </inkml:brush>
  </inkml:definitions>
  <inkml:trace contextRef="#ctx0" brushRef="#br0">1 286 13741,'0'0'5616,"9"-3"-4041,8-3-1417,0 0 1,-1-2-1,1 0 0,-2-1 1,1 0-1,-1-1 1,-1-1-1,0 0 1,21-22-1,2-7 116,-2-1 1,32-48-1,-63 88-353,-4 10-83,-3 12 56,-15 33 776,11-36-433,1 1 0,0 0 0,1 0 1,1 1-1,-2 35 0,6-54-268,0 0-1,0 0 0,0 1 1,0-1-1,0 0 1,0 0-1,0 0 1,1 0-1,-1 0 1,0 0-1,1 0 0,-1 0 1,1 0-1,-1 0 1,1 0-1,-1 0 1,1 0-1,0-1 1,-1 1-1,1 0 0,0 0 1,0 0-1,0-1 1,-1 1-1,3 0 1,10 2-2660,5-4-3583,-2-3-5983</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090"/>
    </inkml:context>
    <inkml:brush xml:id="br0">
      <inkml:brushProperty name="width" value="0.025" units="cm"/>
      <inkml:brushProperty name="height" value="0.025" units="cm"/>
    </inkml:brush>
  </inkml:definitions>
  <inkml:trace contextRef="#ctx0" brushRef="#br0">24 1 21012,'0'0'2915,"-24"66"-2467,24-47-288,9 2-64,3 2-64,-2-1-896,6 1-1026,-6-3-641,-2-4-512,-6-5-2177</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433"/>
    </inkml:context>
    <inkml:brush xml:id="br0">
      <inkml:brushProperty name="width" value="0.025" units="cm"/>
      <inkml:brushProperty name="height" value="0.025" units="cm"/>
    </inkml:brush>
  </inkml:definitions>
  <inkml:trace contextRef="#ctx0" brushRef="#br0">1 231 14862,'0'0'5285,"69"-24"-5541,-39 17-3588,-3-4-5381</inkml:trace>
  <inkml:trace contextRef="#ctx0" brushRef="#br0" timeOffset="1">429 4 14061,'0'0'3967,"9"-1"-2841,29-1-122,-37 2-924,0 0-1,1 0 1,-1 0 0,0 0 0,0 1-1,0-1 1,0 0 0,0 1 0,0-1-1,0 1 1,0-1 0,0 1 0,-1 0-1,1-1 1,0 1 0,0 0 0,0 0 0,-1-1-1,1 1 1,0 0 0,-1 0 0,1 0-1,-1 0 1,1 0 0,-1 0 0,1 0-1,-1 0 1,0 0 0,1 0 0,-1 0 0,0 0-1,0 0 1,0 0 0,0 0 0,0 1-1,0-1 1,0 0 0,0 0 0,-1 1-1,-8 41 2187,3-32-1703,0 0 0,-1-1 0,-1 0 0,0 0 0,0 0 0,-11 8 1,9-8-199,-1 1 0,1 1 0,-15 23 0,24-34-357,0 0 1,0 0-1,0 1 1,1-1-1,-1 1 1,0-1-1,1 1 1,-1-1-1,0 1 1,1-1-1,0 1 1,-1-1-1,1 1 1,0 0-1,0-1 0,0 1 1,0-1-1,0 1 1,0 0-1,0-1 1,1 1-1,-1-1 1,1 1-1,-1 0 1,1-1-1,0 1 1,-1-1-1,1 0 1,0 1-1,0-1 0,0 0 1,0 1-1,0-1 1,0 0-1,0 0 1,0 0-1,1 0 1,-1 0-1,0 0 1,1 0-1,-1 0 1,1-1-1,-1 1 1,1 0-1,-1-1 0,1 1 1,-1-1-1,3 1 1,10 2 14,0-1 1,1 0 0,-1-1-1,20 0 1,-22-1-28,-3 0-53,89-1-2121,-32-11-3349,-9-7-4003</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4.932"/>
    </inkml:context>
    <inkml:brush xml:id="br0">
      <inkml:brushProperty name="width" value="0.025" units="cm"/>
      <inkml:brushProperty name="height" value="0.025" units="cm"/>
    </inkml:brush>
  </inkml:definitions>
  <inkml:trace contextRef="#ctx0" brushRef="#br0">1 32 18193,'0'0'2883,"75"1"-1217,-30-3-577,3-4-609,5 0-384,3-1-192,-5 2-1826,-10 2-1601,-11-1-2211</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5.272"/>
    </inkml:context>
    <inkml:brush xml:id="br0">
      <inkml:brushProperty name="width" value="0.025" units="cm"/>
      <inkml:brushProperty name="height" value="0.025" units="cm"/>
    </inkml:brush>
  </inkml:definitions>
  <inkml:trace contextRef="#ctx0" brushRef="#br0">0 19 12043,'0'0'6022,"64"25"-4901,-13-25-192,6 0-449,9 0-351,-5-10-578,-7-5-3138,-2-3-11628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5.678"/>
    </inkml:context>
    <inkml:brush xml:id="br0">
      <inkml:brushProperty name="width" value="0.025" units="cm"/>
      <inkml:brushProperty name="height" value="0.025" units="cm"/>
    </inkml:brush>
  </inkml:definitions>
  <inkml:trace contextRef="#ctx0" brushRef="#br0">1 28 3523,'0'0'12481,"8"-3"-10537,10-3-778,-1 1 0,32-5 0,-41 8-919,-1 1 1,0 1 0,0-1-1,1 1 1,-1 0 0,0 1-1,0 0 1,0 0 0,1 0-1,-1 1 1,10 4 0,-15-5-207,0 0 1,-1 0 0,1 1-1,0-1 1,-1 0-1,1 1 1,-1-1 0,1 1-1,-1 0 1,0-1-1,0 1 1,0 0 0,0 0-1,0-1 1,0 1-1,0 0 1,-1 0 0,1 0-1,-1 0 1,1 0-1,-1 0 1,0 0 0,0 0-1,0 1 1,0-1-1,0 0 1,0 0 0,-1 0-1,1 0 1,-1 0-1,1 0 1,-1 0 0,0 0-1,1-1 1,-1 1-1,0 0 1,-1 0 0,-1 3-1,-5 7 140,0 0 0,-1-1 0,0 0 0,-11 10 0,20-21-178,-31 29 252,-27 30 41,54-55-288,1 0 0,0 0 0,0 1 0,1-1 0,-1 1 1,1-1-1,0 1 0,0 0 0,0 0 0,1 0 0,0 0 1,-1 9-1,2-12-7,0 0 1,0 0 0,0-1-1,0 1 1,1 0-1,-1 0 1,1-1 0,-1 1-1,1 0 1,0-1 0,-1 1-1,1 0 1,0-1-1,0 1 1,0-1 0,0 1-1,1-1 1,-1 0-1,0 0 1,2 2 0,1 0-40,0-1 0,0 0 1,0 0-1,0 0 1,0 0-1,0-1 0,1 1 1,4 0-1,9 1-860,1-1 0,37 0 0,-49-2 373,43-1-3078,1-5-2237</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022"/>
    </inkml:context>
    <inkml:brush xml:id="br0">
      <inkml:brushProperty name="width" value="0.025" units="cm"/>
      <inkml:brushProperty name="height" value="0.025" units="cm"/>
    </inkml:brush>
  </inkml:definitions>
  <inkml:trace contextRef="#ctx0" brushRef="#br0">234 1 17136,'0'0'3011,"-55"60"-1057,34-29-609,0 0-576,6 1-289,2 0-319,8-1-161,5-5-321,0-4-1152,10-4-1474,1-4-929,-4-8-4003</inkml:trace>
  <inkml:trace contextRef="#ctx0" brushRef="#br0" timeOffset="1">1 194 12075,'0'0'9642,"62"-3"-9130,-25 3-384,9 0-96,5-2-640,3-5-2724,-1-6-4547</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410"/>
    </inkml:context>
    <inkml:brush xml:id="br0">
      <inkml:brushProperty name="width" value="0.025" units="cm"/>
      <inkml:brushProperty name="height" value="0.025" units="cm"/>
    </inkml:brush>
  </inkml:definitions>
  <inkml:trace contextRef="#ctx0" brushRef="#br0">1 241 13645,'0'0'12839,"12"-8"-11926,127-87-261,-114 75-603,-1 0 0,-1-1 0,40-48 0,-55 61-596,-14 24 319,-16 30 228,22-46 1,-10 18-11,1 0-1,0 0 0,2 1 1,0 0-1,1 0 0,1 1 1,0 0-1,-1 29 0,6-48-98,0 0-1,0 0 1,0 0-1,0 0 0,0 1 1,0-1-1,0 0 1,1 0-1,-1 0 1,1 0-1,-1 0 1,0 0-1,1 0 1,0 0-1,-1-1 0,1 1 1,0 0-1,-1 0 1,1 0-1,0-1 1,0 1-1,-1 0 1,1-1-1,0 1 0,0 0 1,0-1-1,0 1 1,0-1-1,0 0 1,2 1-1,34 0-9413,-13-5-1121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6.738"/>
    </inkml:context>
    <inkml:brush xml:id="br0">
      <inkml:brushProperty name="width" value="0.025" units="cm"/>
      <inkml:brushProperty name="height" value="0.025" units="cm"/>
    </inkml:brush>
  </inkml:definitions>
  <inkml:trace contextRef="#ctx0" brushRef="#br0">26 1 13773,'0'0'9609,"-15"54"-7751,9-33-641,2 2-640,4 0-449,0 3-96,0-2-673,0-2-1153,4-4-1537,-2-6-1890,-2-5-4003</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6:59.146"/>
    </inkml:context>
    <inkml:brush xml:id="br0">
      <inkml:brushProperty name="width" value="0.025" units="cm"/>
      <inkml:brushProperty name="height" value="0.025" units="cm"/>
    </inkml:brush>
  </inkml:definitions>
  <inkml:trace contextRef="#ctx0" brushRef="#br0">6726 834 4805,'-815'-211'1985,"-581"-127"124,1102 291-1627,-3 12 0,-1 12-1,-378 22 1,466 16-483,0 9-1,2 10 1,2 8-1,-338 116 1,280-58 161,4 12 1,-481 285 0,723-386-142,-120 80 159,120-78-172,0 2 1,2 0-1,0 1 0,0 0 1,-15 22-1,26-29-2,0-1-1,1 1 1,0 0-1,0 1 1,1-1-1,0 1 1,1 0 0,0-1-1,1 1 1,0 0-1,0 0 1,1 0-1,0 0 1,1 0-1,0 0 1,0 0-1,1 0 1,1-1-1,-1 1 1,7 13 0,6 12-3,1 0 0,2 0 1,42 59-1,-9-27-81,2-2-1,3-2 1,2-3-1,3-2 1,3-3-1,2-3 0,2-3 1,119 65-1,-49-44 28,2-5-1,3-7 0,269 72 1,418 27-18,12-70 126,634-23 8,0-100 2,748-15 90,-2057 51-158,861-14 14,-9-86-222,-879 75 167,219-68 0,-307 75 37,-1-2 0,0-2 0,-2-2 0,-1-2 0,-1-3 0,-2-1 0,54-47 0,-86 65 72,-1 0 1,-1-1-1,0 0 1,0-1 0,-2 0-1,1-1 1,-2 0-1,0 0 1,-1-1 0,-1 0-1,0-1 1,-1 1-1,4-25 1,-6 18 126,-1 0 0,0-1 0,-2 0 1,-1 1-1,-1-1 0,-1 1 0,-1 0 0,-1 0 1,-11-31-1,-7-6 105,-2 1 1,-3 1-1,-2 1 1,-62-86-1,25 54 134,-147-150 0,117 148-295,-4 4 0,-4 4 0,-3 5 0,-3 5 0,-4 4 0,-2 6 1,-4 5-1,-1 5 0,-143-41 0,-420-76-93,-14 53-86,-436 15-888,833 99-608,-534 65 0,505-11-442,-2 6-720</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7.082"/>
    </inkml:context>
    <inkml:brush xml:id="br0">
      <inkml:brushProperty name="width" value="0.025" units="cm"/>
      <inkml:brushProperty name="height" value="0.025" units="cm"/>
    </inkml:brush>
  </inkml:definitions>
  <inkml:trace contextRef="#ctx0" brushRef="#br0">1 247 16464,'0'0'5733,"67"-16"-5028,-36 10-545,5-1-64,2-1-609,-4-2-1889,-2-3-2979,-3-5-5093</inkml:trace>
  <inkml:trace contextRef="#ctx0" brushRef="#br0" timeOffset="1">451 0 11050,'0'0'6663,"9"1"-4539,29 1-378,-37-1-1630,1-1 1,-1 1-1,0-1 0,1 1 0,-1 0 0,1-1 1,-1 1-1,0 0 0,0 0 0,1 0 0,-1 0 1,0 0-1,0 0 0,0 0 0,0 0 1,0 1-1,0-1 0,-1 0 0,1 1 0,0-1 1,-1 0-1,1 1 0,0-1 0,-1 1 0,0-1 1,1 1-1,-1-1 0,0 1 0,0-1 1,0 1-1,0-1 0,0 1 0,0-1 0,-1 3 1,1 1 206,-1 1 1,0-1 0,0 1-1,-1-1 1,1 1 0,-1-1-1,-4 7 1,-3 2 277,-1-1 0,0 0 0,-20 19 0,20-22-248,0 0 1,1 1 0,0 0 0,1 0 0,-13 23 0,20-33-354,1 0 0,-1 1 0,1-1 0,-1 0 0,1 1 0,0-1 0,0 1 0,-1-1 0,1 0 0,0 1 0,0-1 0,0 1 0,1-1 0,-1 0 0,0 1 0,0-1 0,1 1 0,-1-1 0,1 0 0,-1 1 0,1-1 0,0 0 0,-1 0 0,1 1 0,0-1 0,0 0 0,0 0 0,0 0 0,0 0 0,0 0 0,0 0 0,0 0 0,0-1 0,1 1 0,-1 0 0,0-1 0,1 1 0,-1 0 0,0-1 0,1 0 0,-1 1 0,0-1 0,3 1 0,10 2 0,0-1 0,0 0 0,23 1 0,-20-2 0,162 4-5344,-117-8-1003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28.913"/>
    </inkml:context>
    <inkml:brush xml:id="br0">
      <inkml:brushProperty name="width" value="0.025" units="cm"/>
      <inkml:brushProperty name="height" value="0.025" units="cm"/>
    </inkml:brush>
  </inkml:definitions>
  <inkml:trace contextRef="#ctx0" brushRef="#br0">232 1 19667,'0'0'-150,"-11"3"-400,8-2 508,-2 0 24,1 0 1,-1 0-1,1 0 1,-1 1 0,1 0-1,0 0 1,0 0-1,0 1 1,0-1-1,0 1 1,1 0 0,-1 0-1,1 0 1,0 0-1,-1 1 1,2-1-1,-1 1 1,-3 4 0,-18 42 293,2 1 0,2 1 1,2 1-1,3 0 1,2 1-1,2 1 0,3 0 1,-2 95-1,9-143-249,1 1-1,0-1 0,1 0 1,0 0-1,0 0 1,0 0-1,1 0 0,0 0 1,0 0-1,5 9 0,-4-13-2,-1 1 0,0-1 0,1 0 0,0-1 0,0 1-1,0 0 1,0-1 0,0 0 0,0 1 0,0-1-1,1 0 1,0-1 0,-1 1 0,1-1 0,0 1-1,-1-1 1,1 0 0,0-1 0,0 1 0,6 0-1,3-1 106,-1 0 0,1 0-1,-1-1 1,0-1-1,1 0 1,-1 0 0,0-2-1,0 1 1,14-7-1,13-9 255,50-30-1,-58 31-265,79-48-288,170-135 1,-200 133-2494,70-78-1,-62 48-4173</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1.219"/>
    </inkml:context>
    <inkml:brush xml:id="br0">
      <inkml:brushProperty name="width" value="0.025" units="cm"/>
      <inkml:brushProperty name="height" value="0.025" units="cm"/>
    </inkml:brush>
  </inkml:definitions>
  <inkml:trace contextRef="#ctx0" brushRef="#br0">145 0 6470,'-12'2'-16,"3"-1"-333,-18 3 2224,1 0-1,-36 12 0,62-16-1845,0 0 0,0 0 0,-1 0-1,1 0 1,0-1 0,0 1 0,-1 0-1,1 0 1,0 0 0,-1 0 0,1 1 0,0-1-1,0 0 1,-1 0 0,1 0 0,0 0-1,0 0 1,-1 0 0,1 0 0,0 0-1,0 0 1,-1 1 0,1-1 0,0 0-1,0 0 1,0 0 0,-1 1 0,1-1-1,0 0 1,0 0 0,0 0 0,0 1-1,-1-1 1,1 0 0,0 0 0,0 1 0,0-1-1,0 0 1,0 1 0,0-1 0,0 0-1,0 0 1,0 1 0,0-1 0,0 0-1,0 0 1,0 1 0,0-1 0,0 0-1,0 1 1,0-1 0,0 0 0,0 0-1,0 1 1,1-1 0,-1 0 0,0 0-1,0 0 1,0 1 0,0-1 0,1 0-1,-1 0 1,0 0 0,0 1 0,0-1 0,1 0-1,-1 0 1,0 0 0,1 1 0,18 5 531,128 12 877,172-2 0,-119-9-1226,942 27-56,-3-75 309,-978 28-231,493-25 527,-600 42-964,1 0-4893,-39-5-1298</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2.432"/>
    </inkml:context>
    <inkml:brush xml:id="br0">
      <inkml:brushProperty name="width" value="0.025" units="cm"/>
      <inkml:brushProperty name="height" value="0.025" units="cm"/>
    </inkml:brush>
  </inkml:definitions>
  <inkml:trace contextRef="#ctx0" brushRef="#br0">1 47 14542,'12'-4'672,"21"-7"-211,0 2 0,1 2 0,0 1 0,0 1 0,0 2 0,1 1 0,-1 2-1,59 7 1,-91-7-445,0 1-1,0-1 0,0 0 0,1 1 0,-1 0 1,0-1-1,0 1 0,0 0 0,0 0 1,0 0-1,-1 0 0,1 0 0,0 1 0,0-1 1,-1 1-1,1-1 0,-1 1 0,1-1 1,-1 1-1,0 0 0,1 0 0,-1-1 0,0 1 1,0 0-1,0 0 0,0 3 0,-1-2 93,0-1 1,0 0-1,0 1 0,-1-1 0,1 0 0,-1 1 0,0-1 0,0 0 0,0 0 0,0 0 0,0 0 1,0 1-1,0-1 0,-1-1 0,1 1 0,-1 0 0,1 0 0,-1 0 0,0-1 0,0 1 1,1-1-1,-1 0 0,-4 3 0,-97 53 2830,76-44-2183,0 1 0,1 1 0,-38 30-1,63-44-738,-1 0-1,0 1 0,0-1 1,1 1-1,-1-1 0,1 1 1,-1 0-1,1-1 0,0 1 1,-1 0-1,1 0 0,0 0 1,0 0-1,0 0 0,1 0 1,-1 0-1,1 1 0,-1-1 1,1 0-1,-1 3 0,2-3-9,-1 0-1,1-1 0,0 1 0,-1 0 0,1-1 0,0 1 1,0-1-1,0 1 0,0-1 0,0 0 0,1 1 1,-1-1-1,0 0 0,1 0 0,-1 0 0,0 0 1,1 0-1,-1 0 0,4 1 0,6 3 14,0-1-1,0 0 1,1-1-1,-1 0 1,1-1-1,12 1 1,172 4-2234,-65-17-5062,-46-5-2791</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3.007"/>
    </inkml:context>
    <inkml:brush xml:id="br0">
      <inkml:brushProperty name="width" value="0.025" units="cm"/>
      <inkml:brushProperty name="height" value="0.025" units="cm"/>
    </inkml:brush>
  </inkml:definitions>
  <inkml:trace contextRef="#ctx0" brushRef="#br0">0 259 17232,'0'0'1351,"9"1"170,9-2-911,-1-1-1,0-1 0,0 0 0,0-1 0,-1 0 0,19-9 0,106-48 972,-105 44-1297,259-130 789,-295 146-1062,1 1 0,-1 0 1,0-1-1,1 1 0,-1 0 1,1-1-1,-1 1 0,1 0 1,-1 0-1,1-1 0,-1 1 1,1 0-1,-1 0 0,1 0 0,-1 0 1,1 0-1,0 0 0,-1 0 1,1 0-1,-1 0 0,1 0 1,-1 0-1,1 0 0,-1 0 0,1 0 1,-1 1-1,1-1 0,-1 0 1,1 0-1,-1 0 0,1 1 1,-1-1-1,1 1 0,-2 20 174,-27 43-39,19-44-18,1-2-37,1 1-1,1 0 0,1 0 1,1 1-1,-4 33 0,8-46-226,0-1-1,0 0 1,1 1 0,0-1-1,0 1 1,0-1-1,1 0 1,0 0-1,4 9 1,-4-11-276,0 0 0,1-1 1,-1 1-1,1 0 0,0-1 0,0 1 1,1-1-1,-1 0 0,1 0 0,-1-1 1,1 1-1,0-1 0,0 1 0,7 2 1,37 8-8665</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3.821"/>
    </inkml:context>
    <inkml:brush xml:id="br0">
      <inkml:brushProperty name="width" value="0.025" units="cm"/>
      <inkml:brushProperty name="height" value="0.025" units="cm"/>
    </inkml:brush>
  </inkml:definitions>
  <inkml:trace contextRef="#ctx0" brushRef="#br0">44 63 10794,'0'0'1399,"-9"-2"-620,0 1-1076,-17-4 2525,26 5-2192,0 0 0,0 0 0,0 0 0,0 0 0,0 0 0,0 0 0,0 0 0,1 0 0,-1 0 0,0 0 0,0-1 0,0 1 0,0 0 0,0 0 0,0 0 0,0 0 0,0 0 0,0 0 0,0 0 0,0 0 0,0 0 0,0 0 0,0 0 0,0 0 0,0 0 0,0 0 0,0 0 0,0 0 0,0 0 0,0-1 0,0 1 0,0 0 0,0 0 0,0 0 0,0 0 0,0 0 0,0 0 0,0 0 0,0 0 0,0 0 0,0 0 0,21-1 931,572 0 3044,789-24-2390,-508 4-10,-498 18-4349,-391 3-838,-4-2-3108</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4.566"/>
    </inkml:context>
    <inkml:brush xml:id="br0">
      <inkml:brushProperty name="width" value="0.025" units="cm"/>
      <inkml:brushProperty name="height" value="0.025" units="cm"/>
    </inkml:brush>
  </inkml:definitions>
  <inkml:trace contextRef="#ctx0" brushRef="#br0">1 389 14510,'0'0'4180,"11"-11"-3385,361-303 3551,-300 258-3204,-71 55-1112,-1 1 0,1-1 0,-1 1 0,1-1 1,-1 1-1,1-1 0,0 1 0,-1-1 0,1 1 0,0-1 0,-1 1 0,1 0 0,0 0 0,0-1 1,-1 1-1,1 0 0,0 0 0,0 0 0,-1 0 0,1-1 0,0 1 0,1 1 0,-3 13 105,-18 23-108,0-6 94,-7 11-2,-26 58-1,47-88-112,0 0 0,0 1 0,1-1 0,1 1-1,0 0 1,1 0 0,1 0 0,0 1 0,1 24 0,0-35-96,1 1 0,0-1 0,-1 1 1,1-1-1,1 0 0,-1 1 1,0-1-1,1 0 0,-1 0 1,1 0-1,0 0 0,0 0 1,1 0-1,-1 0 0,0-1 1,1 1-1,-1-1 0,5 3 1,-2-1-764,1-2 0,-1 1 1,1-1-1,-1 0 1,1 0-1,0 0 0,0-1 1,0 0-1,-1 0 1,9 0-1,29 0-9952</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0:34.955"/>
    </inkml:context>
    <inkml:brush xml:id="br0">
      <inkml:brushProperty name="width" value="0.025" units="cm"/>
      <inkml:brushProperty name="height" value="0.025" units="cm"/>
    </inkml:brush>
  </inkml:definitions>
  <inkml:trace contextRef="#ctx0" brushRef="#br0">1 17 17905,'65'-6'955,"-6"-1"1241,1 3 0,101 7 0,-155-2-2098,0 0 0,1 0 0,-1 0 0,0 1 0,0 0 0,0 1 0,0-1 0,0 1 0,-1 0-1,6 4 1,-10-6-60,1 1 0,-1-1 0,0 0-1,0 0 1,0 0 0,0 0 0,0 1-1,0-1 1,0 1 0,0-1-1,-1 1 1,1-1 0,-1 1 0,1-1-1,-1 1 1,1-1 0,-1 1-1,0 1 1,0-1 33,0 1 0,-1-1 0,1 0 0,-1 0 0,1 1 0,-1-1 0,0 0 0,0 0 0,0 0 0,0 0 0,-1 0 0,1 0-1,0 0 1,-1-1 0,0 1 0,-2 2 0,-15 12 291,-2 0-1,1-2 0,-2-1 1,0 0-1,-36 15 0,30-16-122,1 2 0,0 1-1,-31 24 1,56-38-232,0 1 0,0 0 0,0-1 0,0 1 0,0 0 0,0 0-1,1 0 1,-1 0 0,1 1 0,-1-1 0,1 0 0,0 1 0,0-1 0,0 1-1,0-1 1,-1 6 0,3-6-6,-1-1 1,0 1-1,0 0 0,1-1 0,-1 1 0,1-1 0,0 1 1,-1-1-1,1 1 0,0-1 0,0 0 0,0 1 0,0-1 0,0 0 1,0 1-1,0-1 0,0 0 0,0 0 0,1 0 0,-1 0 1,0 0-1,1-1 0,-1 1 0,1 0 0,-1 0 0,1-1 1,1 1-1,29 9-33,1-1 1,1-2 0,-1-1-1,1-2 1,67 0-1,-35-2-612,120 3-4855,-96-5-1376</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039"/>
    </inkml:context>
    <inkml:brush xml:id="br0">
      <inkml:brushProperty name="width" value="0.025" units="cm"/>
      <inkml:brushProperty name="height" value="0.025" units="cm"/>
    </inkml:brush>
  </inkml:definitions>
  <inkml:trace contextRef="#ctx0" brushRef="#br0">378 50 15086,'-8'-6'2691,"1"1"-2400,0 0-1,-1 0 1,1 1 0,-1 0 0,0 0 0,0 1-1,0 0 1,-1 0 0,1 1 0,-1 0 0,1 1-1,-1 0 1,0 0 0,0 1 0,1 0 0,-1 0-1,0 1 1,-9 2 0,6 2-250,-1 0 0,1 0 0,1 1 0,-1 1 0,1 0 0,0 0 0,0 1 0,1 1 0,0 0 0,-10 11 0,13-12-35,0 0-1,0 1 0,0 0 0,1 0 0,1 0 0,0 1 0,0-1 0,0 1 0,2 0 1,-1 1-1,1-1 0,-3 20 0,6-26-76,-1 0-1,1 0 1,1 0 0,-1 0 0,0 0-1,1 0 1,0-1 0,0 1 0,0 0-1,0 0 1,1-1 0,-1 1 0,1-1-1,0 1 1,0-1 0,0 0 0,1 0-1,-1 0 1,1 0 0,-1 0 0,1 0-1,0-1 1,4 3 0,5 3-233,2-1 1,-1-1-1,1 0 1,27 8-1,-30-11 166,1 1 1,-1 0-1,0 0 0,0 1 1,-1 1-1,0 0 0,16 11 0,-24-16 139,-1 1 0,1-1 0,-1 1 0,0-1 0,0 1-1,0-1 1,0 1 0,0-1 0,0 1 0,0 0 0,0 0-1,-1-1 1,1 1 0,-1 0 0,1 0 0,-1 0 0,0 0-1,1 0 1,-1-1 0,0 1 0,0 0 0,-1 0 0,1 0 0,-1 3-1,0-1 180,-1 0-1,0-1 0,0 1 0,0 0 0,-1-1 1,1 0-1,-1 1 0,1-1 0,-1 0 0,-6 5 1,-5 2 633,0 0 0,-1 0 1,0-2-1,-22 10 1,0-3 897,7-4-3607,23-9 7,8-3-409,36-16-2865,0 2 385,6-1-2936</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371"/>
    </inkml:context>
    <inkml:brush xml:id="br0">
      <inkml:brushProperty name="width" value="0.025" units="cm"/>
      <inkml:brushProperty name="height" value="0.025" units="cm"/>
    </inkml:brush>
  </inkml:definitions>
  <inkml:trace contextRef="#ctx0" brushRef="#br0">144 68 7944,'0'0'15326,"-11"-2"-14707,7 1-603,1 0 1,-1 0-1,0 0 0,0 1 0,0-1 0,0 1 1,0 0-1,0 1 0,0-1 0,0 1 0,1-1 1,-1 1-1,0 0 0,0 1 0,1-1 0,-1 1 1,0-1-1,1 1 0,0 0 0,-1 0 0,1 1 1,0-1-1,0 1 0,0-1 0,1 1 0,-1 0 0,1 0 1,-1 0-1,-2 5 0,2-4 24,0 0 0,0 0 0,1 0 0,-1 1-1,1-1 1,0 1 0,0 0 0,0-1 0,1 1 0,0 0 0,0 0-1,0 0 1,0 0 0,1 9 0,1-13-31,-1 0 0,1 0 0,-1 0 0,1 0 0,0 0 0,-1 0 0,1 0 0,0 0 0,0 0 0,0 0 0,0 0 0,0-1 0,0 1-1,0 0 1,0-1 0,0 1 0,0-1 0,0 1 0,0-1 0,1 0 0,-1 1 0,0-1 0,0 0 0,0 0 0,1 0 0,-1 0 0,0 0 0,3 0 0,37-3 281,-23-2-249,0 0 0,-1-2 0,0 0 1,0 0-1,-1-2 0,0 0 0,0-1 0,-1 0 0,-1-2 1,1 1-1,-2-2 0,0 0 0,12-15 0,-23 26-101,0-1 0,1 0 0,-1 1 0,-1-1 0,1 0 0,0 0 0,-1 0 0,1 0 0,-1-1 0,0 1 0,0 0 0,0 0 0,-1-1 0,1 1 0,-1-4-1,-20 31-4546,13 0 2429,10-10-2514,10-13 544</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7:50.816"/>
    </inkml:context>
    <inkml:brush xml:id="br0">
      <inkml:brushProperty name="width" value="0.025" units="cm"/>
      <inkml:brushProperty name="height" value="0.025" units="cm"/>
    </inkml:brush>
  </inkml:definitions>
  <inkml:trace contextRef="#ctx0" brushRef="#br0">27 70 2723,'0'0'891,"-4"-8"-293,-2-3-139,-7-13-669,9-3 5849,38 50-4897,-9-10-521,1-1 0,49 16 0,10 4 1342,-33-11-1196,1-2 1,1-2-1,95 16 0,170 6-50,-85-14-245,297 15 500,2-38 50,-530-2-620,648-39 572,-187 5-294,373 9 218,51-2-254,805-4 648,-724-20-679,-19-1-143,-278 84 95,-362 4-75,615 41 146,-783-73-146,-13 0 449,134-12 1,-233 4 108,-1-1 1,0-1 0,32-10-1,-59 15-705,-1 1 1,1 0-1,0-1 0,0 1 1,0 0-1,0 0 0,0 1 0,-1-1 1,1 0-1,0 1 0,0-1 0,0 1 1,0-1-1,-1 1 0,1 0 0,0 0 1,1 1-1,24 20-5664,-17-9-466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8.742"/>
    </inkml:context>
    <inkml:brush xml:id="br0">
      <inkml:brushProperty name="width" value="0.025" units="cm"/>
      <inkml:brushProperty name="height" value="0.025" units="cm"/>
    </inkml:brush>
  </inkml:definitions>
  <inkml:trace contextRef="#ctx0" brushRef="#br0">93 0 6150,'0'0'9988,"-2"12"-9113,-8 27 137,-18 47-1,16-53-340,1 1 1,2-1-1,-10 68 1,18-99-681,1 0 0,0 0 0,0 0 0,0 1 0,0-1 0,0 0 0,0 0 0,1 0 0,-1 0 0,1 0 0,-1 0 0,1 0 0,0 0 0,0 0 1,0 0-1,0 0 0,0 0 0,0 0 0,1 0 0,-1-1 0,3 3 0,-2-3-14,0 0 0,0-1 0,0 1 0,0 0 0,0 0 0,0-1 1,1 0-1,-1 1 0,0-1 0,0 0 0,1 0 0,-1 0 0,0 0 0,0 0 0,1-1 0,-1 1 1,0-1-1,0 1 0,0-1 0,3-1 0,3-2-239,-1 0 1,1-1 0,-1 0-1,0 0 1,0 0-1,-1-1 1,0 0-1,0 0 1,0 0-1,-1-1 1,0 0-1,7-10 1,5-13-1120,23-52 0,23-73 1264,-56 150 788,-5 18-255,-3 21 307,-4 0 168,-15 49 1,13-57-457,0 0 0,2 1 0,-3 51 0,8-75-583,-1-1 1,1 0-1,1 1 1,-1-1-1,0 0 0,0 1 1,1-1-1,0 0 1,-1 1-1,1-1 0,2 3 1,14 7-4664,14-6-7233</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9.515"/>
    </inkml:context>
    <inkml:brush xml:id="br0">
      <inkml:brushProperty name="width" value="0.025" units="cm"/>
      <inkml:brushProperty name="height" value="0.025" units="cm"/>
    </inkml:brush>
  </inkml:definitions>
  <inkml:trace contextRef="#ctx0" brushRef="#br0">78 0 10570,'0'0'8835,"-2"9"-8306,-30 97 1041,24-85-1308,0 1-1,1 0 1,1 1-1,1-1 0,1 1 1,1 0-1,1 43 1,2-64-259,0 0 1,0-1 0,0 1 0,1-1-1,-1 1 1,0-1 0,1 1 0,0 0-1,-1-1 1,1 0 0,0 1 0,0-1-1,0 1 1,0-1 0,0 0 0,0 0-1,0 0 1,0 1 0,0-1 0,0 0-1,1 0 1,-1-1 0,1 1 0,0 1-1,1-1 16,0-1-1,0 1 1,0-1-1,0 1 1,0-1-1,0 0 1,0 0-1,0 0 1,0-1 0,0 1-1,0-1 1,3 0-1,4-3-10,0 1 0,-1-1 0,1 0 0,-1-1 0,0 0-1,14-11 1,-10 4-230,0-1 0,0 0 0,-1-1 0,-1-1-1,-1 1 1,0-2 0,0 1 0,-2-1-1,0-1 1,-1 0 0,-1 0 0,0 0 0,-1-1-1,-1 1 1,3-34 0,-34 106-1145,15-17 1653,3 1-1,1-1 0,2 1 0,1 1 0,2-1 1,3 43-1,0-81-285,0-1 1,0 1 0,0-1-1,0 1 1,-1-1-1,1 1 1,0 0-1,0-1 1,0 1-1,0-1 1,0 1 0,1-1-1,-1 1 1,0-1-1,0 1 1,0-1-1,0 1 1,1-1-1,-1 1 1,0-1 0,0 1-1,1-1 1,-1 1-1,0-1 1,1 1-1,-1-1 1,0 0-1,1 1 1,-1-1 0,1 0-1,-1 1 1,1-1-1,-1 0 1,1 0-1,0 1 1,0-2-40,-1 1 1,1-1-1,-1 1 0,1-1 0,0 0 1,-1 1-1,1-1 0,-1 0 1,0 0-1,1 1 0,-1-1 0,0 0 1,1 0-1,-1 0 0,0 1 1,0-1-1,0 0 0,0 0 1,1 0-1,-1 0 0,-1 1 0,1-3 1,-1-4-77,0-1 0,0 1-1,-1 0 1,0 0 0,0 0 0,-1 0 0,1 1 0,-2-1 0,-7-12-1,10 16 147,-1 0-1,0 0 0,0 0 0,-1 0 1,1 0-1,0 1 0,-1-1 0,0 1 1,1-1-1,-1 1 0,0 0 0,0 0 1,-1 0-1,1 1 0,0-1 0,0 1 1,-1 0-1,1 0 0,-1 0 0,1 0 1,-8 0-1,11 1-25,-1 0 1,1 0 0,-1 1-1,1-1 1,0 0-1,-1 1 1,1-1-1,0 0 1,-1 1-1,1-1 1,0 0-1,-1 1 1,1-1-1,0 1 1,0-1-1,0 1 1,-1-1-1,1 1 1,0-1 0,0 1-1,0-1 1,0 1-1,0-1 1,0 1-1,0-1 1,0 1-1,0-1 1,0 1-1,0-1 1,0 0-1,0 1 1,0-1-1,1 1 1,-1-1-1,0 1 1,0-1-1,0 1 1,1-1 0,-1 1-1,0-1 1,1 0-1,-1 1 1,14 20 28,-7-17-110,0-1-1,1 0 0,-1 0 1,0-1-1,1 0 1,0 0-1,-1-1 1,1 0-1,0 0 0,0-1 1,8-1-1,-5 1-899,0-1 0,1 0 0,-1-1 0,0-1-1,0 0 1,-1 0 0,12-6 0,9-7-4699</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49.857"/>
    </inkml:context>
    <inkml:brush xml:id="br0">
      <inkml:brushProperty name="width" value="0.025" units="cm"/>
      <inkml:brushProperty name="height" value="0.025" units="cm"/>
    </inkml:brush>
  </inkml:definitions>
  <inkml:trace contextRef="#ctx0" brushRef="#br0">83 0 3683,'0'0'11190,"-9"2"-9658,6-2-1407,-1 1 0,0 0-1,1 0 1,-1 1 0,1-1 0,-1 1 0,1 0 0,0 0 0,0 0-1,0 0 1,0 0 0,0 1 0,0-1 0,0 1 0,1 0-1,0 0 1,-1 0 0,1 0 0,0 0 0,0 0 0,1 1 0,-1-1-1,1 1 1,-1-1 0,1 1 0,0-1 0,1 1 0,-1 0-1,1-1 1,-1 8 0,1-8-44,-1-1-1,1 1 1,0-1-1,0 1 1,0-1-1,0 1 1,0-1 0,0 1-1,1-1 1,-1 1-1,1-1 1,0 1-1,-1-1 1,1 0-1,0 1 1,1-1 0,-1 0-1,0 0 1,1 1-1,-1-1 1,1 0-1,0-1 1,3 4-1,-1-3-33,-1 0 0,1-1 0,0 0 0,0 0 0,0 0 0,0-1 0,0 1 0,0-1 0,1 0 0,-1 0 0,0 0 0,0-1-1,0 1 1,7-3 0,-1 0-28,0-1-1,0 1 0,0-2 0,-1 1 1,0-1-1,0-1 0,0 0 1,9-8-1,-12 10-125,-1-1 0,1 1-1,-1-1 1,0-1 0,-1 1 0,1-1 0,-1 0 0,0 0 0,-1 0 0,1 0 0,-1-1 0,4-11 0,-7 18 75,0 0 0,0 0 0,0 0 0,-1 0 0,1 0 0,0 0 0,0 0 0,0 0 0,0 0 0,0 0 0,0 0 0,0 0 0,0 0 0,0 0 0,0 0 0,0 0 0,-1 0 0,1 0 0,0 0 0,0 0 1,0 0-1,0 0 0,0 0 0,0 0 0,0 0 0,0 0 0,0-1 0,0 1 0,0 0 0,0 0 0,0 0 0,0 0 0,-1 0 0,1 0 0,0 0 0,0 0 0,0 0 0,0 0 0,0 0 0,-9 15-192,-9 22 445,16-30-175,-1 1 0,1 0 0,0 0 0,1 0 0,0 0 0,0 1 0,1-1 0,0 0-1,1 9 1,0-16-73,-1 0-1,1 0 0,0 0 0,-1 0 1,1 0-1,0 0 0,0 0 1,0 0-1,0 0 0,-1-1 0,1 1 1,0 0-1,1 0 0,-1-1 0,0 1 1,0-1-1,0 1 0,0-1 1,0 0-1,0 1 0,1-1 0,-1 0 1,0 0-1,0 0 0,1 0 0,-1 0 1,0 0-1,0 0 0,2-1 0,38-7-1077,1-17-975,12-28-5861,-22 16-418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0.203"/>
    </inkml:context>
    <inkml:brush xml:id="br0">
      <inkml:brushProperty name="width" value="0.025" units="cm"/>
      <inkml:brushProperty name="height" value="0.025" units="cm"/>
    </inkml:brush>
  </inkml:definitions>
  <inkml:trace contextRef="#ctx0" brushRef="#br0">68 1 7559,'0'0'11670,"-6"12"-10891,-5 11 160,1 0 0,1 0 0,1 1-1,2-1 1,0 2 0,-5 47 0,10-70-910,2 0 1,-1 0 0,0 0-1,0 0 1,1 0 0,-1 0-1,1 0 1,-1 0 0,1 0-1,0 0 1,0 0-1,0 0 1,0-1 0,0 1-1,0 0 1,0-1 0,1 1-1,-1-1 1,0 1-1,3 1 1,0-1-73,0 0 0,-1 0 0,1 0 0,0 0 0,0-1 0,0 0 0,0 0 0,0 0 0,8 1-1,9-1-1179,0-1 0,0-1 0,29-5 0,-26 3-1486,50 1 350,-74 2 2369,1 0 0,-1 0 0,1 0 0,-1 0 0,1 0 0,-1 0 0,1 0 0,-1 1 0,1-1 0,-1 0 0,1 0 0,-1 0 0,0 1 0,1-1 0,-1 0 0,1 1 0,-1-1 0,0 0 0,1 1 0,-1-1 0,0 0 0,1 1 0,-1-1 0,0 1 0,0-1 0,1 1 0,-1-1 0,0 1 0,0-1 0,0 1 0,0-1 0,0 1 0,0-1 0,1 1 0,-1-1 0,0 1 0,0-1 0,-1 1 0,1-1 0,0 1 1,0-1-1,0 0 0,0 1 0,0-1 0,0 1 0,-1-1 0,1 1 0,0-1 0,0 1 0,-1-1 0,1 0 0,-1 1 0,-17 23 2848,16-23-2713,-23 18 3022,-39 21 1,58-37-2898,-1 1-1,0-1 1,0 0 0,0 0-1,0-1 1,0 0 0,-1-1 0,1 1-1,-1-1 1,1-1 0,-15 0-1,21 0-450,1 0 0,-1-1 0,1 1 0,-1-1 0,1 1-1,-1-1 1,1 1 0,0-1 0,-1 1 0,1-1 0,0 1 0,-1-1-1,1 1 1,0-1 0,0 0 0,-1 1 0,1-1 0,0 0 0,0 1-1,0-1 1,0 1 0,0-1 0,0 0 0,0 1 0,0-1 0,0 0-1,0 1 1,0-1 0,1 0 0,-1 1 0,0-1 0,0 1 0,1-1-1,0-1 1,9-22-6910,7 6 631</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0.558"/>
    </inkml:context>
    <inkml:brush xml:id="br0">
      <inkml:brushProperty name="width" value="0.025" units="cm"/>
      <inkml:brushProperty name="height" value="0.025" units="cm"/>
    </inkml:brush>
  </inkml:definitions>
  <inkml:trace contextRef="#ctx0" brushRef="#br0">0 12 7335,'0'0'19779,"9"5"-19448,28 11-203,-36-16-146,-1 0 0,1 0 1,0 0-1,-1 0 1,1 0-1,0 0 0,0 0 1,-1 0-1,1 0 0,0 0 1,-1-1-1,1 1 0,0 0 1,0 0-1,-1-1 1,1 1-1,-1-1 0,1 1 1,0-1-1,-1 1 0,1-1 1,-1 1-1,1-1 0,-1 1 1,1-1-1,-1 1 1,0-1-1,1 0 0,-1 1 1,0-1-1,1 0 0,-1 1 1,0-1-1,0 0 0,0 0 1,0 1-1,1-1 1,-1 0-1,0 0 0,0 1 1,0-1-1,-1 0 0,1-1 1,-6-9-1238,5 11 1220,0 0-1,1 0 1,-1 0 0,0 0-1,0 0 1,1 0 0,-1 0-1,0 0 1,0 0-1,1 1 1,-1-1 0,0 0-1,1 1 1,-1-1 0,1 0-1,-1 1 1,0-1 0,1 1-1,-1-1 1,1 1-1,-1-1 1,1 1 0,-1-1-1,0 2 1,0-1 40,0 1-1,0-1 1,-1 1-1,1-1 1,0 1 0,1 0-1,-1-1 1,0 1 0,0 0-1,1 0 1,-1-1-1,1 1 1,-1 0 0,1 0-1,0 0 1,0 0 0,0-1-1,0 1 1,0 0-1,0 0 1,0 0 0,1 0-1,-1 0 1,1-1-1,-1 1 1,1 0 0,0 0-1,0-1 1,-1 1 0,1 0-1,0-1 1,1 1-1,-1-1 1,0 1 0,0-1-1,1 0 1,-1 1 0,1-1-1,-1 0 1,1 0-1,-1 0 1,1 0 0,0 0-1,-1-1 1,1 1-1,0 0 1,0-1 0,-1 1-1,1-1 1,0 0 0,3 1-1,20 0 17,0-1 0,0-1 0,0-1-1,0-1 1,-1-1 0,32-9 0,53-9-1133,-108 22 1121,-1 0 0,1 0-1,0-1 1,0 1 0,-1 0 0,1 0 0,0 0 0,-1 0 0,1 0-1,0 0 1,0 0 0,-1 0 0,1 1 0,0-1 0,-1 0-1,1 0 1,0 1 0,-1-1 0,1 0 0,0 1 0,-1-1-1,1 0 1,0 1 0,-1-1 0,1 1 0,-1-1 0,1 1-1,-1-1 1,1 1 0,-1-1 0,0 1 0,1 0 0,-1-1-1,0 1 1,1 0 0,-1-1 0,0 1 0,1 1 0,-5 32 1704,0 1-659,6-35-1325,-1 1 0,1 0 1,-1-1-1,1 1 0,-1-1 0,1 1 0,-1-1 0,1 0 0,0 1 0,-1-1 0,1 0 1,0 0-1,-1 0 0,1-1 0,-1 1 0,4-1 0,-5 1-62,18-3-4797</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1.804"/>
    </inkml:context>
    <inkml:brush xml:id="br0">
      <inkml:brushProperty name="width" value="0.025" units="cm"/>
      <inkml:brushProperty name="height" value="0.025" units="cm"/>
    </inkml:brush>
  </inkml:definitions>
  <inkml:trace contextRef="#ctx0" brushRef="#br0">1 472 13901,'0'0'6385,"8"-7"-5376,148-135 2166,70-98-2757,-158 157-173,-70 97-213,-45 93-277,-14 35 327,55-123-86,0 0 0,1 0 0,1 1 0,1 0 0,-1 33 0,4-52-42,0-1 0,-1 1 1,1-1-1,0 1 0,0-1 0,0 1 0,0-1 0,0 1 0,0-1 0,0 1 0,0-1 0,0 1 0,0-1 0,0 1 0,0-1 0,0 1 0,1-1 1,-1 1-1,0-1 0,0 1 0,0-1 0,1 0 0,-1 1 0,0-1 0,1 1 0,-1-1 0,0 0 0,1 1 0,-1-1 0,0 0 0,1 1 1,-1-1-1,1 0 0,-1 1 0,1-1 0,-1 0 0,1 0 0,-1 0 0,0 0 0,1 1 0,-1-1 0,1 0 0,-1 0 0,1 0 0,-1 0 1,1 0-1,0 0 0,0 0 0,0-1-343,0 0 1,0 1-1,-1-1 1,1 1-1,0-1 1,0 0-1,-1 0 1,1 1-1,0-1 1,-1 0-1,1 0 1,-1 0-1,1 0 1,-1 0-1,1 0 1,-1 0-1,0 0 1,1 0-1,-1 0 1,0 0-1,0 0 0,0 0 1,0 0-1,0-2 1,-1-19-11634</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2.146"/>
    </inkml:context>
    <inkml:brush xml:id="br0">
      <inkml:brushProperty name="width" value="0.025" units="cm"/>
      <inkml:brushProperty name="height" value="0.025" units="cm"/>
    </inkml:brush>
  </inkml:definitions>
  <inkml:trace contextRef="#ctx0" brushRef="#br0">0 186 12748,'0'0'10410,"77"-19"-10090,-38-4-256,8-2-864,0-2-1314,-1-2-1314,-4-1-1953,-4-2-5797</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2.486"/>
    </inkml:context>
    <inkml:brush xml:id="br0">
      <inkml:brushProperty name="width" value="0.025" units="cm"/>
      <inkml:brushProperty name="height" value="0.025" units="cm"/>
    </inkml:brush>
  </inkml:definitions>
  <inkml:trace contextRef="#ctx0" brushRef="#br0">167 0 13068,'0'0'3983,"-8"13"-3433,-77 132 1033,70-118-1198,2 1 1,0 1 0,2-1 0,-8 34 0,19-61-381,-1 1-1,1-1 0,-1 0 1,1 0-1,0 1 0,0-1 1,-1 1-1,1-1 0,0 0 1,0 1-1,0-1 0,0 0 1,1 1-1,-1-1 0,0 1 0,1-1 1,-1 0-1,0 1 0,1-1 1,0 0-1,-1 0 0,1 0 1,0 1-1,1 0 0,-1-2 22,0 1-1,0-1 0,1 0 0,-1 0 0,0 0 0,1 0 0,-1 0 1,0 0-1,1 0 0,-1 0 0,0-1 0,1 1 0,-1 0 0,0-1 0,0 1 1,0-1-1,1 0 0,-1 1 0,2-2 0,11-8 195,-1 0 0,21-19 1,-32 27-238,60-62 120,-38 37-451,37-30 0,-61 57 298,0-1 0,1 1 0,-1 0-1,0 0 1,0 0 0,0 0 0,1 0-1,-1 1 1,0-1 0,0 0 0,1 0-1,-1 0 1,0 0 0,0 0 0,0 0-1,1 0 1,-1 0 0,0 0 0,0 0-1,0 1 1,0-1 0,1 0 0,-1 0-1,0 0 1,0 0 0,0 1 0,0-1-1,0 0 1,1 0 0,-1 0 0,0 0-1,0 1 1,0-1 0,0 0 0,0 0-1,0 0 1,0 1 0,0-1 0,0 0-1,0 0 1,0 1 0,0-1 0,0 0-1,0 0 1,0 0 0,0 1 0,0-1-1,0 0 1,0 0 0,0 0 0,0 1-1,-1-1 1,1 0 0,0 0 0,0 0-1,0 1 1,0-1 0,0 0 0,0 0-1,-1 0 1,1 0 0,0 1 0,-4 17-361,-4 3-1718,-1-1 1,0 0 0,-25 36-1,-2-15 2849,35-39-588,0-1 0,0 1 0,0-1 0,0 1 0,0 0 0,1-1 0,-1 1 0,0 0 0,1 0 0,0-1 0,-1 1 0,1 0 0,0 0 0,0 0 0,0 0 0,0-1 0,0 1 0,0 0 0,1 0 0,-1 0 0,1-1 0,-1 1 0,1 0 0,0 0 0,-1-1 0,1 1 0,0 0 0,1 1 0,0 1 78,0-1-1,0 1 1,1 0-1,-1-1 1,1 0-1,0 1 0,0-1 1,0 0-1,0 0 1,0-1-1,5 4 1,-4-5-188,0 0 1,0 0-1,0 0 1,0-1-1,0 0 1,0 1-1,0-1 1,0-1-1,0 1 1,0-1-1,0 1 0,0-1 1,0 0-1,0 0 1,-1-1-1,1 1 1,0-1-1,-1 0 1,1 0-1,-1 0 1,1-1-1,-1 1 1,0-1-1,5-4 1,7-8-1129,-1 0 1,0-1-1,15-21 1,3-10-4447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062"/>
    </inkml:context>
    <inkml:brush xml:id="br0">
      <inkml:brushProperty name="width" value="0.025" units="cm"/>
      <inkml:brushProperty name="height" value="0.025" units="cm"/>
    </inkml:brush>
  </inkml:definitions>
  <inkml:trace contextRef="#ctx0" brushRef="#br0">126 1 8456,'-4'8'2002,"-76"145"3294,72-134-4860,1 0-1,1 0 1,0 0 0,2 1-1,0 0 1,1 0 0,0 21 0,3-41-435,0 1 0,0-1 0,0 1 0,0-1 0,-1 1 0,1-1 0,0 1 0,0-1 0,1 1 1,-1-1-1,0 1 0,0-1 0,0 1 0,0-1 0,0 1 0,0-1 0,1 1 0,-1-1 0,0 1 1,0-1-1,1 0 0,-1 1 0,0-1 0,1 1 0,-1-1 0,1 0 0,-1 1 0,0-1 0,1 0 1,-1 1-1,1-1 0,-1 0 0,1 0 0,-1 0 0,1 1 0,-1-1 0,1 0 0,-1 0 0,1 0 1,-1 0-1,1 0 0,-1 0 0,1 0 0,-1 0 0,1 0 0,-1 0 0,1 0 0,-1 0 1,1 0-1,-1 0 0,1-1 0,-1 1 0,1 0 0,-1 0 0,0 0 0,2-1 0,0 0 26,0 0-1,0-1 0,-1 1 1,1 0-1,0-1 1,0 1-1,-1-1 0,1 0 1,-1 1-1,1-1 0,-1 0 1,2-3-1,0-2 2,-1 0 1,0 0-1,-1 0 0,1 0 0,-2 0 0,1 0 0,0 0 0,-1 0 1,-1-1-1,0-6 0,2 34 969,-2-19-992,1 0 0,0 1 0,0-1 0,0 0 0,0 1 0,0-1-1,0 0 1,0 0 0,0 1 0,0-1 0,1 0 0,-1 1 0,0-1 0,1 0 0,-1 0 0,1 0 0,-1 0 0,1 1 0,0-1 0,0 0 0,-1 0 0,1 0 0,0 0 0,0 0 0,0-1 0,0 1 0,0 0-1,0 0 1,0-1 0,0 1 0,1 0 0,-1-1 0,0 1 0,0-1 0,0 0 0,1 1 0,1-1 0,6 2 5,0-1-1,0 0 1,0 0-1,0-1 1,0 0 0,1-1-1,-1 0 1,0-1 0,0 0-1,-1 0 1,1 0-1,0-1 1,-1-1 0,10-4-1,42-14-970,-60 22 939,1 0 0,-1 0 0,0 0 0,1 0 0,-1 0 0,0 0 0,1 0 0,-1 0 0,0 0 0,1 0 0,-1 0 0,0 0-1,1 0 1,-1 0 0,0 0 0,0 0 0,1 0 0,-1 0 0,0 1 0,1-1 0,-1 0 0,0 0 0,1 0 0,-1 0 0,0 1 0,0-1 0,1 0 0,-1 0 0,0 1 0,0-1-1,0 0 1,1 0 0,-1 1 0,0-1 0,0 0 0,0 0 0,0 1 0,0-1 0,0 19 183,-13 26 1156,11-36-1145,-1-3-46,1 1 0,0 0 0,1-1 0,0 1 0,0 0 0,0 0 0,1 8 0,0-14-79,1 0-1,-1 0 1,0 0-1,1 0 1,-1 0-1,0 0 1,1 0-1,-1 0 1,1 0-1,0 0 1,-1 0 0,1 0-1,0 0 1,0 0-1,-1-1 1,1 1-1,0 0 1,2 1-1,-1-1 46,0 0-1,1-1 1,-1 1-1,1 0 1,-1-1-1,1 1 1,-1-1-1,1 0 0,-1 0 1,1 0-1,3 0 1,1-1 0,-1-1-1,0 1 1,0-1 0,1 0-1,-1-1 1,0 1 0,7-6 0,-8 5-215,0 0 0,1 1 0,-1-1 0,0 1-1,1 1 1,0-1 0,-1 1 0,1-1 0,6 1 0,-11 1 104,0 0-1,-1 1 0,1-1 0,0 0 0,-1 0 1,1 1-1,-1-1 0,1 0 0,-1 1 0,1-1 1,0 1-1,-1-1 0,0 1 0,1-1 0,-1 1 1,1-1-1,-1 1 0,0 0 0,1-1 1,-1 1-1,0-1 0,1 1 0,-1 0 0,0-1 1,0 1-1,0 0 0,0 0 0,6 28 82,-2-4 115,-3-23-120,0-1-1,0 1 0,0 0 1,0-1-1,0 1 0,0 0 1,1-1-1,-1 1 0,0-1 1,1 0-1,-1 1 0,1-1 1,0 0-1,-1 0 0,1 0 1,0 0-1,0-1 0,0 1 0,-1 0 1,5 0-1,-2 0 52,0-1 0,0 0 0,0 0 0,0 0 0,1 0 0,-1-1 0,0 0 0,0 0-1,6-2 1,0 0-23,-1-1 0,1-1 0,-1 1 0,-1-1 0,1-1 0,-1 0 0,12-10 0,-19 15-115,1 0 1,-1-1 0,0 1 0,1-1-1,-1 1 1,0-1 0,0 1-1,0-1 1,0 1 0,-1-1-1,1 0 1,0 0 0,-1 1-1,1-1 1,-1 0 0,1 0-1,-1 0 1,0 0 0,0 0-1,0 0 1,0 1 0,0-1-1,0 0 1,0 0 0,-1 0-1,1 0 1,-1 0 0,0 1-1,1-1 1,-1 0 0,0 1-1,0-1 1,-2-2 0,-3-4-989,-1 0 0,0 1 1,-1-1-1,1 2 0,-12-8 0,-10-10-7610,18 11 2579</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405"/>
    </inkml:context>
    <inkml:brush xml:id="br0">
      <inkml:brushProperty name="width" value="0.025" units="cm"/>
      <inkml:brushProperty name="height" value="0.025" units="cm"/>
    </inkml:brush>
  </inkml:definitions>
  <inkml:trace contextRef="#ctx0" brushRef="#br0">0 1 14798,'0'0'7303,"75"0"-17136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7:53.115"/>
    </inkml:context>
    <inkml:brush xml:id="br0">
      <inkml:brushProperty name="width" value="0.025" units="cm"/>
      <inkml:brushProperty name="height" value="0.025" units="cm"/>
    </inkml:brush>
  </inkml:definitions>
  <inkml:trace contextRef="#ctx0" brushRef="#br0">21 360 10858,'0'0'1671,"12"7"-1180,7 3-505,1-1-1,0-1 1,0 0-1,1-2 1,0 0-1,23 2 1,232 7-63,-55-5 74,165 31 237,192 12 717,-18-46-86,-1-25 0,1016-165-1,-1095 106-506,-480 77-329,1 0 0,-1 0 0,1 1 1,-1-1-1,1 0 0,-1 0 0,1 0 0,-1 0 0,1 0 1,-1 0-1,1-1 0,-1 1 0,1 0 0,-1 0 0,1 0 0,-1 0 1,1-1-1,-1 1 0,0 0 0,1 0 0,-1-1 0,1 1 0,-1 0 1,0-1-1,1 1 0,-1 0 0,0-1 0,1 1 0,-1 0 0,0-1 1,0 1-1,1-1 0,-1 1 0,0-1 0,0 0 0,-17-9 1111,-45-8 59,52 16-1363,-139-32 354,-283-27-1,-160 30-53,368 23-133,-1586-87 243,693 93-134,690 10-139,427-8 23,0 0-1,0 0 1,-1 0 0,1 0-1,0 0 1,0-1 0,0 1-1,0 0 1,-1 0-1,1 0 1,0 0 0,0 0-1,0 0 1,0 0 0,-1 0-1,1 0 1,0 0-1,0 0 1,0 0 0,0 0-1,-1 0 1,1 0-1,0 0 1,0 1 0,0-1-1,0 0 1,-1 0 0,1 0-1,0 0 1,0 0-1,0 0 1,0 0 0,0 0-1,-1 1 1,1-1 0,0 0-1,0 0 1,0 0-1,0 0 1,0 0 0,0 1-1,0-1 1,0 0-1,0 0 1,0 0 0,0 0-1,0 1 1,0-1 0,-1 0-1,1 0 1,0 0-1,0 1 1,1-1 0,-1 0-1,11 8-274,20 4-66,215 42 59,479 41 0,263-81 207,81-81 111,-253 11-5,-787 55-43,542-35-6908,-388 19-2045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3.737"/>
    </inkml:context>
    <inkml:brush xml:id="br0">
      <inkml:brushProperty name="width" value="0.025" units="cm"/>
      <inkml:brushProperty name="height" value="0.025" units="cm"/>
    </inkml:brush>
  </inkml:definitions>
  <inkml:trace contextRef="#ctx0" brushRef="#br0">117 0 12812,'0'0'3694,"-9"3"-736,6-2-2867,-58 24 2966,58-23-2821,0-1 0,0 1 0,0 0 0,1 0 0,-1 0 0,1 0-1,-1 0 1,1 0 0,0 1 0,0-1 0,0 1 0,0-1 0,1 1 0,-1 0 0,0 0 0,1 0 0,0 0 0,0 0 0,0 0-1,0 0 1,0 3 0,1-5-224,0 0-1,1 0 1,-1-1-1,1 1 1,-1 0-1,0 0 0,1-1 1,-1 1-1,1 0 1,-1-1-1,1 1 1,0 0-1,-1-1 1,1 1-1,0-1 1,-1 1-1,1-1 0,0 1 1,0-1-1,-1 0 1,1 1-1,0-1 1,0 0-1,0 0 1,0 1-1,-1-1 0,1 0 1,0 0-1,0 0 1,0 0-1,0 0 1,1-1-1,37 0 178,-33 1-120,7-3-174,0 0 1,0-1 0,0-1-1,-1 0 1,1 0 0,-1-2-1,0 1 1,-1-1 0,0-1 0,0 0-1,-1-1 1,19-19 0,-38 68-783,3 12 530,6-49 16,0 0 0,0 0 1,0 0-1,1-1 0,-1 1 1,1 0-1,0 0 0,0-1 1,0 1-1,0 0 0,0-1 1,0 1-1,1-1 1,-1 1-1,4 3 0,13 6-5152</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093"/>
    </inkml:context>
    <inkml:brush xml:id="br0">
      <inkml:brushProperty name="width" value="0.025" units="cm"/>
      <inkml:brushProperty name="height" value="0.025" units="cm"/>
    </inkml:brush>
  </inkml:definitions>
  <inkml:trace contextRef="#ctx0" brushRef="#br0">89 0 14189,'0'0'5830,"-1"64"-4164,-10-25-417,1 3-481,1 0-607,3-7-97,3-3-385,0-9-928,3-7-384,0-6-225,-7-9-1121,-8-1 192,-8-1-1665</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435"/>
    </inkml:context>
    <inkml:brush xml:id="br0">
      <inkml:brushProperty name="width" value="0.025" units="cm"/>
      <inkml:brushProperty name="height" value="0.025" units="cm"/>
    </inkml:brush>
  </inkml:definitions>
  <inkml:trace contextRef="#ctx0" brushRef="#br0">11 245 769,'-2'-11'7986,"0"3"-7034,1 4-707,0-1 0,-1 1 0,1-1 0,1 0 0,-1 1 0,1-1 0,0 0 0,0 0 0,0 1 0,1-1 0,-1 0 0,1 1 0,0-1 0,1 1 0,-1-1 0,1 1 0,0-1 0,0 1 0,0 0 0,0 0 0,1 0 0,3-4 1,10-5 98,1 0 0,0 1 0,0 1 0,1 0 0,1 2 1,-1 0-1,2 1 0,-1 1 0,1 1 0,0 0 0,0 2 1,1 0-1,-1 1 0,1 1 0,0 1 0,31 3 0,-48-2-319,0 1 0,0-1 0,0 1-1,1 0 1,-1 0 0,0 0 0,-1 0 0,1 1-1,0 0 1,0 0 0,-1 0 0,1 0 0,-1 0-1,1 1 1,-1 0 0,0-1 0,0 1-1,0 0 1,4 7 0,-5-7 42,-1 0 0,0 0 0,1 0 0,-1 0 0,-1 0 0,1 1 0,0-1 0,-1 0 0,0 0 0,1 1 0,-1-1 0,-1 0 0,1 0 0,0 1-1,-1-1 1,1 0 0,-1 0 0,0 0 0,0 1 0,-1-1 0,1 0 0,-1-1 0,1 1 0,-1 0 0,-4 5 0,-2 3 104,-1-1-1,0 1 1,0-1-1,-1-1 0,-1 0 1,0 0-1,0-1 1,0-1-1,-1 0 1,0 0-1,-1-1 1,1-1-1,-21 6 0,25-11-1183,10-4-2346,11-4-1488,7-1-1340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4.904"/>
    </inkml:context>
    <inkml:brush xml:id="br0">
      <inkml:brushProperty name="width" value="0.025" units="cm"/>
      <inkml:brushProperty name="height" value="0.025" units="cm"/>
    </inkml:brush>
  </inkml:definitions>
  <inkml:trace contextRef="#ctx0" brushRef="#br0">146 123 9801,'0'0'4805,"-10"8"-1196,-22 19-1925,14-13-1016,1 0 0,0 1 0,1 0-1,-16 21 1,32-36-669,0 0-1,-1 1 1,1-1-1,0 0 1,0 0-1,-1 1 1,1-1-1,0 0 1,0 0-1,0 1 1,0-1-1,-1 0 1,1 1-1,0-1 1,0 0-1,0 1 1,0-1-1,0 0 1,0 1 0,0-1-1,0 0 1,0 1-1,0-1 1,0 0-1,0 1 1,0-1-1,0 0 1,0 1-1,0-1 1,1 0-1,-1 1 1,0-1-1,0 0 1,0 1-1,0-1 1,1 0-1,-1 1 1,15 0-94,17-10 113,-5-3-59,-2-1 1,0-1 0,0-1-1,-1-1 1,-1-2 0,-1 0-1,-1-1 1,33-38 0,-40 42 153,-24 27-84,-20 26 47,28-35-66,-28 52 78,29-52-89,-1 1 0,1-1 1,-1 1-1,1-1 0,0 1 0,0 0 0,1 0 0,-1 0 0,1 0 0,0-1 0,0 1 1,0 0-1,2 6 0,-2-9-13,1-1 1,0 1-1,0 0 1,-1-1-1,1 1 1,0-1-1,0 1 1,0-1-1,0 1 1,0-1-1,0 0 1,0 0-1,0 1 1,0-1-1,0 0 1,0 0-1,0 0 1,0 0-1,0 0 1,0 0-1,0 0 1,0 0 0,0-1-1,2 1 1,26-7-643,-8-2-674,0 0-1,-1-2 1,0 0 0,34-28-1,67-64-8465,-97 79 9967,-11 6 5733,-17 21-429,-5 2-3651,-5 3-1601,-7 10 513,0-1 695,1 1 0,1 0 0,-33 42 0,52-60-1428,-1 0 1,1 0 0,0 0 0,0 1 0,0-1 0,0 0-1,-1 0 1,1 0 0,0 1 0,0-1 0,0 0 0,0 0-1,0 0 1,0 1 0,0-1 0,-1 0 0,1 0 0,0 1-1,0-1 1,0 0 0,0 0 0,0 1 0,0-1 0,0 0-1,0 0 1,0 1 0,0-1 0,1 0 0,-1 0 0,0 1-1,0-1 1,0 0 0,0 0 0,0 1 0,0-1-1,0 0 1,1 0 0,-1 0 0,0 1 0,0-1 0,0 0-1,1 0 1,-1 0 0,0 0 0,0 0 0,1 1 0,15-1 44,20-8-239,-26 4-128,3-1-292,-1 0 1,1 1 0,0 0 0,0 1-1,1 1 1,-1 0 0,0 0-1,1 2 1,25 1 0,-39-1 614,1 0 0,-1 0 0,0 0 0,1 0 0,-1 0 0,1 0 0,-1 0 0,0 1 0,1-1 0,-1 0 0,0 0 0,1 1 0,-1-1 0,0 0 0,1 0 0,-1 1 0,0-1 0,1 0 0,-1 1 0,0-1 0,0 0 0,1 1 0,-1-1 0,0 1 0,0-1 0,0 0 0,0 1 0,1-1 0,-1 1 0,0-1 0,0 0 0,0 1 0,0-1 0,0 2 0,-8 16 867,-18 11 632,11-16-817,0 0 0,-1-2 0,0 0 0,0 0 0,-2-2 0,1 0 0,-32 11 0,49-21-721,0 1 0,1 0 0,-1-1 0,0 1 0,1-1-1,-1 1 1,0-1 0,0 1 0,1-1 0,-1 1 0,0-1 0,0 1 0,0-1 0,0 1-1,0-1 1,0 1 0,0-1 0,0 1 0,0-1 0,0 1 0,0-1 0,0 1 0,0-1-1,0 1 1,0-1 0,0 1 0,-1-1 0,1 1 0,0-1 0,0 1 0,-1-1-1,1 1 1,0-1 0,-1 1 0,1-1 0,0 1 0,-1 0 0,1-1 0,-1 1 0,1 0-1,0-1 1,-1 1 0,1 0 0,-1 0 0,1 0 0,-1-1 0,1 1 0,-1 0 0,1 0-1,-1 0 1,1 0 0,-1 0 0,0 0 0,1 0 0,-1 0 0,1 0 0,-1 0 0,1 0-1,-1 0 1,1 0 0,-1 0 0,1 0 0,-1 1 0,1-1 0,-1 0 0,1 0-1,-1 1 1,0-1 0,26-35-5640,0 9 166,4 0-2782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247"/>
    </inkml:context>
    <inkml:brush xml:id="br0">
      <inkml:brushProperty name="width" value="0.025" units="cm"/>
      <inkml:brushProperty name="height" value="0.025" units="cm"/>
    </inkml:brush>
  </inkml:definitions>
  <inkml:trace contextRef="#ctx0" brushRef="#br0">114 1 13421,'0'0'5253,"-10"4"-4042,5-2-1177,-40 20 1495,43-21-1421,0 0 1,0 1-1,0-1 0,0 1 1,0-1-1,0 1 1,0 0-1,0 0 0,1 0 1,-1 0-1,1 0 0,0 0 1,-1 0-1,1 0 1,0 1-1,0-1 0,0 0 1,1 1-1,-1-1 0,0 4 1,1-5-119,1 0 0,-1 0 0,0 0 1,1 0-1,-1 0 0,1 0 0,0-1 0,-1 1 0,1 0 1,-1 0-1,1-1 0,0 1 0,0 0 0,0-1 1,-1 1-1,1-1 0,0 1 0,0-1 0,0 0 1,0 1-1,0-1 0,2 1 0,30 8-509,-18-5 180,-3 1 178,40 17-108,-50-21 276,0 0-1,-1 0 0,1 0 1,0 0-1,-1 0 0,1 0 1,-1 1-1,1-1 0,-1 0 1,1 1-1,-1-1 0,0 1 1,0 0-1,0-1 0,0 1 1,0 0-1,0 0 0,-1 0 1,1 0-1,0 0 0,-1-1 1,0 1-1,1 3 0,-1-4 86,-1 1 0,0-1 0,1 1-1,-1 0 1,0-1 0,0 0-1,0 1 1,0-1 0,0 1 0,0-1-1,0 0 1,0 0 0,0 1-1,-1-1 1,1 0 0,-1 0 0,1-1-1,-4 3 1,-32 14 1317,32-15-1187,-7 4 118,-1-1 1,0 0-1,0-1 0,-1-1 0,1 0 0,-24 2 0,36-9-3082,13-7 878,12-8-1180,7 0-842,2-3-1164</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591"/>
    </inkml:context>
    <inkml:brush xml:id="br0">
      <inkml:brushProperty name="width" value="0.025" units="cm"/>
      <inkml:brushProperty name="height" value="0.025" units="cm"/>
    </inkml:brush>
  </inkml:definitions>
  <inkml:trace contextRef="#ctx0" brushRef="#br0">18 163 3587,'0'0'19058,"-8"63"-18449,4-44-289,-1 1-192,5-6-128,0-6-1153,2-7-576,7-1-898,3-10-1921,-2-12-6567</inkml:trace>
  <inkml:trace contextRef="#ctx0" brushRef="#br0" timeOffset="1">54 1 9897,'0'0'8136,"27"62"-12044,-15-46-2658</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5.920"/>
    </inkml:context>
    <inkml:brush xml:id="br0">
      <inkml:brushProperty name="width" value="0.025" units="cm"/>
      <inkml:brushProperty name="height" value="0.025" units="cm"/>
    </inkml:brush>
  </inkml:definitions>
  <inkml:trace contextRef="#ctx0" brushRef="#br0">0 53 8296,'0'0'7644,"9"0"-5748,25 1-930,-33 0-933,0-1 1,0 0-1,-1 1 1,1-1-1,0 1 1,0-1-1,-1 1 0,1-1 1,-1 1-1,1 0 1,0-1-1,-1 1 1,1 0-1,-1-1 1,1 1-1,-1 0 1,0 0-1,1-1 0,-1 1 1,0 0-1,1 0 1,-1 0-1,0 0 1,0-1-1,0 1 1,0 0-1,0 0 1,0 0-1,0 0 0,0 0 1,0 0-1,0-1 1,0 1-1,-1 1 1,-6 30 1198,7-31-1121,-4 10 430,-7 35 1073,11-45-1580,0-1 1,0 1-1,-1 0 0,1 0 0,0 0 1,1 0-1,-1 0 0,0 0 0,0 0 1,0 0-1,0 0 0,1 0 1,-1 0-1,1 0 0,-1 0 0,0 0 1,1 0-1,-1-1 0,1 1 0,0 0 1,-1 0-1,1-1 0,0 1 0,-1 0 1,1-1-1,0 1 0,0 0 1,0-1-1,0 1 0,-1-1 0,1 0 1,0 1-1,0-1 0,0 0 0,0 1 1,0-1-1,0 0 0,2 0 0,5 0 55,1 0 0,-1-1-1,1 0 1,-1-1-1,0 0 1,0 0 0,0-1-1,0 0 1,0 0-1,0-1 1,-1 0-1,13-8 1,-15 9-65,-1 0 0,1-1 0,-1 0 0,1 1 1,-1-1-1,0-1 0,-1 1 0,1-1 0,-1 1 0,1-1 0,-2 0 0,1 0 0,0 0 0,-1-1 1,0 1-1,0 0 0,-1-1 0,1 0 0,0-9 0,-2 14-15,0 0 0,0 0 0,-1 1 0,1-1 0,0 0 0,0 0 0,-1 0 0,1 1 0,0-1 0,-1 0 0,1 1 0,-1-1 0,1 0 0,-1 1 0,1-1 0,-1 1 0,1-1 1,-1 0-1,0 1 0,1 0 0,-1-1 0,0 1 0,1-1 0,-1 1 0,0 0 0,0-1 0,1 1 0,-1 0 0,-1 0 0,0-1-281,23 2 182,56-5-1445,-67 3 296,0-1 0,0 0 0,-1-1 0,1-1 1,15-7-1,3-3-4804</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6:56.273"/>
    </inkml:context>
    <inkml:brush xml:id="br0">
      <inkml:brushProperty name="width" value="0.025" units="cm"/>
      <inkml:brushProperty name="height" value="0.025" units="cm"/>
    </inkml:brush>
  </inkml:definitions>
  <inkml:trace contextRef="#ctx0" brushRef="#br0">73 1 14638,'0'0'9470,"-9"9"-7836,-4 2-1159,8-8-325,0 1 0,0 1 0,0-1 0,1 1 0,-1-1 0,1 1 0,1 1 0,-5 5 0,8-10-135,-1-1-1,0 1 0,1 0 0,-1 0 0,1-1 0,-1 1 0,1 0 1,-1 0-1,1 0 0,0 0 0,-1 0 0,1-1 0,0 1 0,0 0 0,0 0 1,-1 0-1,1 0 0,0 0 0,0 0 0,0 0 0,1 0 0,-1 0 1,0 0-1,0 0 0,0-1 0,1 1 0,-1 0 0,0 0 0,1 0 1,-1 0-1,1 0 0,-1-1 0,2 2 0,0-1 5,0 0 0,0 0 0,0 0 0,0 0 0,0-1 0,1 1 0,-1-1 0,0 0 0,0 1 0,1-1 0,-1 0 0,0 0 0,3-1 0,6 0 29,0 0-1,-1-1 0,1-1 0,-1 0 0,12-4 1,-5-2-136,-1 0 1,1-1-1,-1-1 1,25-22-1,-41 33 77,-23 31-485,19-23 501,0-1 1,0 1 0,1 0-1,0 0 1,1 0-1,-1 0 1,2 1-1,-1-1 1,0 10 0,2-13-155,0-1 0,0 1 0,1-1 0,0 0 0,-1 1 0,1-1 0,1 0 0,1 7 0,-1-9-217,-1 1 0,1 0 0,-1-1-1,1 1 1,0-1 0,0 0 0,0 1 0,0-1-1,0 0 1,1 0 0,-1-1 0,1 1 0,3 2-1,18 5-5403</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3.015"/>
    </inkml:context>
    <inkml:brush xml:id="br0">
      <inkml:brushProperty name="width" value="0.025" units="cm"/>
      <inkml:brushProperty name="height" value="0.025" units="cm"/>
    </inkml:brush>
  </inkml:definitions>
  <inkml:trace contextRef="#ctx0" brushRef="#br0">14 123 4837,'0'0'6763,"0"-8"-3661,0 4-2895,-1 0-1,1 0 1,0 0-1,1 0 1,-1-1-1,1 1 1,-1 0 0,1 0-1,1 0 1,-1 0-1,0 1 1,1-1 0,0 0-1,0 0 1,0 1-1,0 0 1,1-1 0,-1 1-1,1 0 1,0 0-1,0 0 1,0 0 0,0 1-1,0-1 1,1 1-1,-1 0 1,1 0 0,-1 0-1,5-1 1,2 0-92,-1 0-1,1 1 1,0 0 0,0 0 0,0 1-1,0 1 1,0 0 0,0 0 0,-1 1 0,1 0-1,11 3 1,-18-4-85,0 1-1,-1 0 1,1-1-1,0 1 1,0 1-1,-1-1 1,1 0-1,-1 1 0,1-1 1,-1 1-1,1 0 1,-1-1-1,0 1 1,0 1-1,0-1 1,0 0-1,0 0 1,0 1-1,-1-1 1,1 1-1,-1-1 1,0 1-1,0 0 1,1-1-1,-2 1 1,1 0-1,0 0 1,-1 0-1,1 0 1,-1 0-1,0-1 1,0 1-1,0 0 1,0 0-1,-1 0 1,1 0-1,-1 0 1,1 0-1,-1 0 1,0-1-1,-2 5 1,-5 10 215,-1-1 1,-1 0 0,-1 0 0,0-1 0,-1 0-1,0-1 1,-26 23 0,2 0 110,10-12-184,-31 37 334,54-59-490,1 0 1,-1 1 0,1-1-1,0 1 1,0-1 0,0 1-1,1 0 1,-1 0 0,1 0 0,0 0-1,0 0 1,0 0 0,1 0-1,0 1 1,0 6 0,0-10-11,1 0 0,-1 0 0,1 0-1,0 0 1,0 0 0,0 0 0,0 0 0,0 0 0,-1-1 0,1 1 0,1 0 0,-1-1 0,0 1 0,0 0 0,0-1 0,0 0 0,0 1 0,0-1 0,1 0 0,-1 1 0,0-1 0,0 0-1,0 0 1,1 0 0,0 0 0,41 1 270,-34-2-172,87-4 239,34 1-267,-115 5-1271,0 0 0,0 2-1,23 5 1,-18-3-3919,-3-4-2734</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4.803"/>
    </inkml:context>
    <inkml:brush xml:id="br0">
      <inkml:brushProperty name="width" value="0.025" units="cm"/>
      <inkml:brushProperty name="height" value="0.025" units="cm"/>
    </inkml:brush>
  </inkml:definitions>
  <inkml:trace contextRef="#ctx0" brushRef="#br0">3715 1614 9257,'0'0'2210,"10"-2"-1607,4-2-223,0 0 0,0-1-1,0 0 1,-1-1 0,1-1 0,21-15 0,13-14 749,-2-2 1,-1-2 0,-2-2 0,-3-2-1,-1-2 1,-2-1 0,49-83-1,-76 110-861,0 0 0,-2-1 0,0-1 0,-1 1 0,-1-1 0,-1-1-1,-1 1 1,1-42 0,-4 50-148,-2 0 1,0 1-1,0-1 0,-1 0 0,-1 1 1,0-1-1,-1 1 0,0 0 0,-2 0 1,1 0-1,-1 1 0,-1 0 0,0 0 1,-1 1-1,-14-18 0,-2 6-102,0 2-1,-1 1 1,-1 0 0,-1 2-1,-1 1 1,-1 1 0,0 2-1,0 1 1,-62-18-1,-6 5-27,-189-24-1,-286-38 97,401 53-54,-217-74 0,-10-12-41,322 103-45,-1 4 0,0 4 0,-104-2 0,129 12-41,-1 2-1,0 3 1,1 2-1,0 2 1,0 2-1,1 3 0,1 1 1,0 3-1,-75 39 1,44-10 67,1 4 0,2 3 0,-126 115 0,104-72-34,-168 212 1,245-278 40,1 1 0,1 1 1,-23 51-1,35-64 2,1 0 0,2 1 0,0 0 0,1 0 0,1 1 0,1-1 0,-1 37 0,4-38-11,1 0 0,1 1 0,1-2 0,0 1 0,1 0 0,2-1 0,0 1 0,1-2 1,0 1-1,13 20 0,-13-27-232,1 0 0,0-1 0,1 0 0,1-1 0,-1 1 0,2-2 0,-1 0-1,1 0 1,1 0 0,-1-2 0,1 1 0,1-2 0,-1 1 0,1-2 0,19 6 0,-14-6-765,0-1 0,31 3 0,8-5-4006,-15-2-2265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27.121"/>
    </inkml:context>
    <inkml:brush xml:id="br0">
      <inkml:brushProperty name="width" value="0.025" units="cm"/>
      <inkml:brushProperty name="height" value="0.025" units="cm"/>
    </inkml:brush>
  </inkml:definitions>
  <inkml:trace contextRef="#ctx0" brushRef="#br0">1 174 14189,'24'-2'39,"0"-1"0,0 0 0,34-11 0,5 0 136,355-37-168,7 32 54,-156 9 987,71-8 1020,480-18-243,-1 33-983,-96 57-128,-85-2-179,479-36 1518,-1004-16-1698,-125-1-7119,-7-9-4574</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9:02.388"/>
    </inkml:context>
    <inkml:brush xml:id="br0">
      <inkml:brushProperty name="width" value="0.025" units="cm"/>
      <inkml:brushProperty name="height" value="0.025" units="cm"/>
    </inkml:brush>
  </inkml:definitions>
  <inkml:trace contextRef="#ctx0" brushRef="#br0">25 200 3331,'0'0'5824,"-4"-8"-5696,0 2-44,2 4-31,1 0 1,-1 0-1,0-1 1,1 1-1,0 0 1,-1-1 0,1 1-1,0-1 1,0 1-1,1-1 1,-1 0-1,0 1 1,1-4-1,10 14 3264,39 22-2593,-20-18-683,0-1 0,1-1-1,1-1 1,0-2 0,35 4 0,167 7 460,-146-13-152,690 27 2359,1036-75-2154,318 5 460,1414 60-849,-2413 7-151,-356-4-1,-476-19-11,1713 22 39,-1918-28-41,1044-31 5,-272-51 35,-7 0-22,2 33 47,590 79-22,-1222-18-26,751 23-13,-585-39-151,553-78 0,-835 65 16,51-10-583,255-7 0,-391 34-2926,-7 0-3103</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5.238"/>
    </inkml:context>
    <inkml:brush xml:id="br0">
      <inkml:brushProperty name="width" value="0.025" units="cm"/>
      <inkml:brushProperty name="height" value="0.025" units="cm"/>
    </inkml:brush>
  </inkml:definitions>
  <inkml:trace contextRef="#ctx0" brushRef="#br0">83 13 9673,'-9'1'1516,"-7"4"-664,-21 5 1059,17-7 2592,71-5-3795,64-11 0,-64 5-68,67-1 0,-116 9-635,0 0 0,1 0 0,-1 0 0,0 1 0,1-1 0,-1 0 0,0 1 0,1 0 0,-1-1 0,0 1 0,0 0 0,0 0 0,1 0 0,-1 0 0,0 1 0,-1-1 0,1 1 0,0-1 0,0 1 0,0-1 0,-1 1 0,2 3 0,-1-2 15,0 1 1,-1-1 0,0 1 0,1-1-1,-1 1 1,-1 0 0,1 0-1,-1 0 1,1-1 0,-1 1 0,0 0-1,-1 6 1,-1 3 47,-1 1 0,0-1 0,0 0 0,-1-1 0,-1 1 0,-1-1 1,-6 13-1,-12 10 286,-2-1 0,-1-2 0,-2 0 0,0-2 0,-43 33 0,61-50-3038,28-19-3082,9-13-251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7:15.721"/>
    </inkml:context>
    <inkml:brush xml:id="br0">
      <inkml:brushProperty name="width" value="0.025" units="cm"/>
      <inkml:brushProperty name="height" value="0.025" units="cm"/>
    </inkml:brush>
  </inkml:definitions>
  <inkml:trace contextRef="#ctx0" brushRef="#br0">61 2 8936,'0'0'3145,"-9"0"-1090,-25 0-379,26 0-747,22 0 134,12 0 205,-14-1-870,1 0 0,0 2 0,-1-1 0,26 6 0,-36-6-376,0 1 0,1 0 0,-1 0 0,1 0 0,-1 0 0,0 0 0,0 0 0,0 1 0,0-1 0,1 1 0,-2-1 0,1 1 0,0 0 0,0 0 0,-1 0 0,1 0 0,-1 0 0,1 0 0,-1 0 0,0 0 0,0 1 0,0-1 0,0 0 0,0 1-1,0-1 1,-1 1 0,0-1 0,1 1 0,-1-1 0,0 4 0,0 4 93,-1-1-1,0 1 1,-1-1-1,0 1 0,-1-1 1,1 0-1,-2 0 1,1 0-1,-8 12 1,-8 11 457,-25 34 0,2-6 337,30-40-683,6-12-132,1 0 1,0 0-1,0 0 0,1 1 0,0 0 1,-5 18-1,9-26-96,0 0 0,0-1 0,0 1 1,0-1-1,0 1 0,0-1 0,0 1 0,0 0 0,1-1 0,-1 1 0,0-1 0,0 1 1,0-1-1,1 1 0,-1 0 0,0-1 0,0 1 0,1-1 0,-1 1 0,1-1 1,-1 0-1,0 1 0,1-1 0,-1 1 0,1-1 0,-1 0 0,1 1 0,-1-1 0,1 0 1,-1 0-1,1 1 0,-1-1 0,1 0 0,0 0 0,-1 0 0,2 1 0,25 0-118,-19-1 91,28 0-227,0-2-1,0-2 0,54-12 1,-57 8-2071,61-25 0,-27 0-3315</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3.053"/>
    </inkml:context>
    <inkml:brush xml:id="br0">
      <inkml:brushProperty name="width" value="0.025" units="cm"/>
      <inkml:brushProperty name="height" value="0.025" units="cm"/>
    </inkml:brush>
  </inkml:definitions>
  <inkml:trace contextRef="#ctx0" brushRef="#br0">154 291 3267,'0'0'3555,"-9"8"-2289,-20 16-467,14-14 658,1 1 1,1 0-1,0 1 1,0 1 0,2 0-1,-1 0 1,-13 22-1,65-77 140,18-37-1048,-4-4 1,65-134 0,-104 197-456,-14 20-90,-1 0 0,0 0 0,1 0 0,-1 0 1,0 1-1,1-1 0,-1 0 0,0 0 0,1 0 1,-1 0-1,0 0 0,0 1 0,1-1 0,-1 0 0,0 0 1,0 1-1,1-1 0,-1 0 0,0 0 0,0 1 1,0-1-1,0 0 0,1 1 0,-1-1 0,0 0 0,0 1 1,0-1-1,0 0 0,0 1 0,0-1 0,0 0 1,0 1-1,0-1 0,0 0 0,0 1 0,0-1 0,0 55 354,-1-39-243,-19 193 477,20-208-629,0 0 0,0 0 0,1 0-1,-1 0 1,0 0 0,0 0 0,1 0-1,-1 0 1,0 0 0,1 0 0,-1 0-1,1 0 1,0 0 0,-1 0 0,1-1-1,-1 1 1,1 0 0,0 0 0,0-1-1,0 1 1,-1 0 0,1-1-1,0 1 1,0-1 0,0 1 0,0-1-1,0 1 1,0-1 0,0 0 0,0 1-1,0-1 1,0 0 0,0 0 0,1 0-1,1 0-410,-1 0 0,0 0-1,1 0 1,-1 0 0,0 0-1,1-1 1,-1 1 0,0-1-1,1 1 1,-1-1 0,0 0-1,0 0 1,0 0 0,0 0-1,3-3 1,11-14-6348</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5.311"/>
    </inkml:context>
    <inkml:brush xml:id="br0">
      <inkml:brushProperty name="width" value="0.025" units="cm"/>
      <inkml:brushProperty name="height" value="0.025" units="cm"/>
    </inkml:brush>
  </inkml:definitions>
  <inkml:trace contextRef="#ctx0" brushRef="#br0">1 4075 512,'0'0'11857,"9"4"-11510,0-1-243,1 0 1,-1 0-1,1-1 0,-1 0 0,1 0 1,0-1-1,0-1 0,0 1 1,0-2-1,0 1 0,0-1 0,0-1 1,-1 0-1,15-4 0,168-79 699,134-47-560,-318 130-241,148-48 262,219-101-1,689-443-589,-925 509 576,619-393 461,-203 95-679,179-118 732,-322 246-451,11 18 0,497-199 0,-128 126-151,26 75 183,-146 119-248,-473 96-76,283 6 0,-436 17-17,0 2 0,-1 2-1,0 2 1,-1 2 0,0 2 0,0 2 0,-2 1-1,0 3 1,-1 1 0,0 2 0,-2 2-1,-1 1 1,-1 2 0,-1 2 0,-2 1-1,48 54 1,-61-57 21,-1 1-1,-1 2 1,-2-1 0,-1 2-1,20 52 1,42 172 199,-48-149-211,28 103 28,-9 3 0,-10 2 1,18 299-1,-40-291 415,10-1-1,111 427 1,-91-452-377,21 70 7,-63-249-8,0-2 0,2 1 0,0-1 0,0 1 0,1-2-1,14 19 1,-17-27-16,1 0 0,-1 0 0,1-1 0,0 1 0,1-1 0,-1-1 0,1 1 0,0-1 1,0 0-1,0-1 0,1 1 0,-1-2 0,1 1 0,0-1 0,9 2 0,13-1-59,-1-2 0,1 0 0,-1-2 0,1-1 1,-1-2-1,1 0 0,31-11 0,13 0-2836,62-2-9552,-115 15 9027</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5.671"/>
    </inkml:context>
    <inkml:brush xml:id="br0">
      <inkml:brushProperty name="width" value="0.025" units="cm"/>
      <inkml:brushProperty name="height" value="0.025" units="cm"/>
    </inkml:brush>
  </inkml:definitions>
  <inkml:trace contextRef="#ctx0" brushRef="#br0">72 17 5669,'-12'-4'2206,"6"2"-938,0-1 0,0 1 1,0 1-1,0-1 0,-1 1 0,-10 0 0,16 1-1230,1 0 0,-1 1 0,1-1 0,0 0 0,-1 1 0,1-1 0,-1 0 0,1 1 0,0-1 0,0 1-1,-1-1 1,1 1 0,0-1 0,0 1 0,0-1 0,-1 1 0,1-1 0,0 1 0,0-1 0,0 1 0,0-1 0,0 1 0,0 0 0,0-1 0,0 1 0,0-1 0,0 1 0,1-1 0,-1 1 0,0-1 0,0 1 0,0-1 0,1 1 0,-1-1 0,0 1 0,1-1 0,-1 0 0,0 1 0,1-1 0,-1 1 0,0-1-1,1 0 1,0 1 0,16 23 16,-7-18-23,0 0 0,1-1 1,-1 0-1,23 6 0,-23-8-12,0 0 0,-1 1 0,1 0 0,-1 0 0,0 1-1,15 11 1,-22-15-16,-1 1 0,0-1-1,0 1 1,0-1 0,0 1-1,0 0 1,0-1 0,0 1 0,0 0-1,-1 0 1,1-1 0,-1 1-1,1 0 1,-1 0 0,0 0-1,0 0 1,0 0 0,0-1-1,0 1 1,0 0 0,0 0-1,-1 0 1,1 0 0,-1 0-1,1-1 1,-1 1 0,0 0-1,1 0 1,-1-1 0,0 1-1,0 0 1,0-1 0,-1 1 0,-1 1-1,-5 8 81,-2 0 0,0 0-1,-15 13 1,15-15-6,-3 3-181,-26 25 476,37-34-516,-1-1 1,2 0-1,-1 1 0,0-1 0,0 1 0,1-1 0,-1 1 1,1 0-1,0 0 0,0 0 0,0 0 0,0 0 0,0 4 1,13-8-10780</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6.421"/>
    </inkml:context>
    <inkml:brush xml:id="br0">
      <inkml:brushProperty name="width" value="0.025" units="cm"/>
      <inkml:brushProperty name="height" value="0.025" units="cm"/>
    </inkml:brush>
  </inkml:definitions>
  <inkml:trace contextRef="#ctx0" brushRef="#br0">86 486 7143,'0'0'2274,"-11"8"-384,1-1-1089,-27 19 60,10-2 5175,173-177-2844,-47 39-2984,107-162 0,-199 268-107,-6 11-34,-9 23 0,-19 42 45,-35 83 60,55-129-193,0 0-1,2 1 1,0 0-1,-2 45 0,6-66-115,1 0 0,-1 0 0,1 0 0,0-1 0,0 1 0,0 0 0,0 0-1,0 0 1,0 0 0,0-1 0,1 1 0,-1 0 0,1 0 0,-1 0 0,1-1-1,0 1 1,-1 0 0,1-1 0,0 1 0,0-1 0,0 1 0,1-1-1,-1 1 1,0-1 0,0 0 0,1 0 0,-1 1 0,1-1 0,-1 0 0,1 0-1,3 1 1,23 1-5783</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19.309"/>
    </inkml:context>
    <inkml:brush xml:id="br0">
      <inkml:brushProperty name="width" value="0.025" units="cm"/>
      <inkml:brushProperty name="height" value="0.025" units="cm"/>
    </inkml:brush>
  </inkml:definitions>
  <inkml:trace contextRef="#ctx0" brushRef="#br0">0 21 8808,'0'0'4768,"10"-3"-3407,-4 2-1180,10-4 171,0 1 0,0 1 0,30-2 0,-42 5-276,1 0 1,-1 1 0,0-1 0,1 1-1,-1 0 1,0 0 0,0 0 0,0 0 0,7 4-1,-10-4-30,1 0 0,0 0 0,0 1 0,-1-1 0,1 0 0,-1 1 0,1 0 0,-1-1-1,0 1 1,1 0 0,-1 0 0,0-1 0,0 1 0,0 0 0,-1 0 0,1 0 0,0 0 0,-1 0-1,1 1 1,-1 2 0,1 4 504,-1-1-1,0 1 1,-1 0-1,0-1 1,0 1-1,-6 15 1,-3 36 894,11-58-1446,0-1 1,-1 0 0,1 1 0,0-1-1,0 1 1,0-1 0,-1 0-1,1 0 1,1 0 0,-1 1 0,0-1-1,0 0 1,0 0 0,1-1 0,-1 1-1,0 0 1,1 0 0,-1-1-1,1 1 1,-1 0 0,0-1 0,1 0-1,0 1 1,-1-1 0,1 0 0,-1 0-1,1 0 1,-1 0 0,1 0-1,-1 0 1,3 0 0,54-3-1058,-48 1 206,1-1 0,-1 0 0,0-1 0,0 0 0,-1 0-1,1-1 1,-1 0 0,0-1 0,10-8 0,10-11-7619</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0.248"/>
    </inkml:context>
    <inkml:brush xml:id="br0">
      <inkml:brushProperty name="width" value="0.025" units="cm"/>
      <inkml:brushProperty name="height" value="0.025" units="cm"/>
    </inkml:brush>
  </inkml:definitions>
  <inkml:trace contextRef="#ctx0" brushRef="#br0">1 413 13549,'0'0'8210,"11"-12"-6512,13-17-997,-1-1-1,-1-1 1,26-51 0,-30 46-314,-1-1 1,-2 0-1,-1-1 1,8-42-1,-23 102-338,2 1 0,0 0 0,1-1 0,2 1-1,0-1 1,13 40 0,-14-53-213,0-1 0,0 0 0,0 0 0,1 0 0,6 10 0,-9-17 102,0 1-1,0-1 1,0 1-1,1-1 1,-1 1-1,0-1 0,0 0 1,1 0-1,-1 1 1,1-1-1,-1 0 1,1 0-1,-1-1 1,1 1-1,0 0 0,-1 0 1,1-1-1,0 1 1,0-1-1,-1 1 1,1-1-1,0 0 0,0 0 1,0 0-1,-1 0 1,1 0-1,0 0 1,0 0-1,0-1 0,-1 1 1,1-1-1,2 0 1,-3 0-272,0 0 1,0 0 0,1 0-1,-1 0 1,0 0-1,0 0 1,0 0 0,-1 0-1,1-1 1,0 1-1,0 0 1,-1-1 0,1 1-1,-1 0 1,1-1-1,-1 1 1,1-1-1,-1 1 1,0-1 0,0 1-1,0-3 1,1-22-6708</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0.836"/>
    </inkml:context>
    <inkml:brush xml:id="br0">
      <inkml:brushProperty name="width" value="0.025" units="cm"/>
      <inkml:brushProperty name="height" value="0.025" units="cm"/>
    </inkml:brush>
  </inkml:definitions>
  <inkml:trace contextRef="#ctx0" brushRef="#br0">322 63 11819,'-10'-1'1975,"7"0"-1822,-66-5 2812,63 6-2803,1 0 0,-1 1 0,0 0 0,0 0 0,0 0 0,1 0-1,-1 1 1,0 0 0,1 0 0,0 1 0,-7 3 0,-2 6 59,0-1 0,1 2 0,1 0 0,0 0-1,1 1 1,0 1 0,1-1 0,1 2 0,0-1 0,1 1 0,1 1-1,0 0 1,2-1 0,0 2 0,0-1 0,-2 27 0,4-24-128,1 0 1,0 1-1,2-1 1,1 0-1,0 0 1,1 1-1,2-1 1,0-1-1,0 1 1,2 0-1,1-1 1,0 0-1,2-1 1,13 25-1,-14-33-84,0-1 1,1 1-1,-1-1 0,2-1 1,-1 0-1,1 0 0,0-1 1,1 0-1,0 0 0,0-2 1,0 1-1,1-1 0,0-1 1,0 0-1,0-1 0,0 0 1,1-1-1,13 1 0,-10-1 93,1-1-1,0-1 0,-1-1 1,1 0-1,0-1 1,-1-1-1,1 0 0,-1-2 1,0 1-1,0-2 0,-1 0 1,0-1-1,16-10 0,-15 6 144,0-1 0,-1 0 0,-1-1-1,0-1 1,-1 0 0,-1-1 0,0 0 0,-1-1-1,0 0 1,-1-1 0,-1 0 0,8-22 0,-9 18-35,-1-1 0,-1-1 0,0 0 1,-2 1-1,-1-1 0,-1-1 0,-1 1 1,0 0-1,-6-43 0,1 50-163,1 0 1,-2 0-1,0 0 0,-1 1 0,-1 0 0,0 0 0,-1 0 0,0 1 1,-13-16-1,15 22-70,1 1 1,-1 0 0,-1 0-1,1 0 1,-1 1 0,0 0-1,0 1 1,-1-1 0,0 1-1,0 1 1,0-1 0,0 2-1,-1-1 1,0 1 0,1 0-1,-1 1 1,-17-3 0,23 5-103,0 0 1,-1 0 0,1 0-1,0 1 1,0-1 0,0 1-1,-1 0 1,1 0 0,0 0 0,0 0-1,0 1 1,0-1 0,1 1-1,-1 0 1,0 0 0,1 0-1,-1 0 1,1 0 0,0 0-1,-1 1 1,1-1 0,0 1 0,0-1-1,1 1 1,-1 0 0,1 0-1,-3 5 1,3-4-487,-1 1-1,1 0 1,0 0 0,0 1 0,0-1 0,1 0-1,-1 0 1,1 0 0,1 0 0,-1 0-1,1 1 1,0-1 0,0 0 0,0 0-1,1 0 1,-1-1 0,4 7 0,11 13-5427</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1.210"/>
    </inkml:context>
    <inkml:brush xml:id="br0">
      <inkml:brushProperty name="width" value="0.025" units="cm"/>
      <inkml:brushProperty name="height" value="0.025" units="cm"/>
    </inkml:brush>
  </inkml:definitions>
  <inkml:trace contextRef="#ctx0" brushRef="#br0">0 24 17360,'0'0'12396,"22"9"-21909,-20-41-9032</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9:12.050"/>
    </inkml:context>
    <inkml:brush xml:id="br0">
      <inkml:brushProperty name="width" value="0.025" units="cm"/>
      <inkml:brushProperty name="height" value="0.025" units="cm"/>
    </inkml:brush>
  </inkml:definitions>
  <inkml:trace contextRef="#ctx0" brushRef="#br0">1 7 7751,'0'0'1783,"9"-1"-1393,26-2-27,1 1 1,67 5-1,-85-1-339,0 1-1,0 1 1,-1 0 0,1 1-1,-1 1 1,0 1-1,-1 0 1,19 11 0,24 20 262,-16-10 384,1-2 1,2-2-1,50 20 1,326 88 1655,-339-114-2294,1-3 0,1-3 1,101 0-1,790-46 401,90-46 165,-367 27-532,-92 6-42,1253-50 131,-1699 91-129,1066-29 696,-256 54-481,-153-1-226,530 23 65,3 1 0,-208-61-48,265 4 39,-921 17-46,-105 13 206,72-2-750,-394-17-1622,-17-5-2893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161"/>
    </inkml:context>
    <inkml:brush xml:id="br0">
      <inkml:brushProperty name="width" value="0.025" units="cm"/>
      <inkml:brushProperty name="height" value="0.025" units="cm"/>
    </inkml:brush>
  </inkml:definitions>
  <inkml:trace contextRef="#ctx0" brushRef="#br0">0 98 11659,'0'0'5013,"11"-9"-3428,1-2-1309,50-37 1176,-56 44-1350,0 0-1,0 1 1,0 0 0,0 0-1,0 0 1,1 1-1,-1 0 1,1 0-1,-1 1 1,9-1 0,-14 2-101,-1-1 0,1 1 1,0 0-1,0 0 1,0 0-1,-1 1 1,1-1-1,0 0 0,0 0 1,-1 0-1,1 0 1,0 1-1,-1-1 1,1 0-1,0 1 0,0-1 1,-1 1-1,1-1 1,-1 1-1,1-1 0,-1 1 1,1-1-1,0 1 1,-1-1-1,0 1 1,1 0-1,-1-1 0,1 2 1,-1 23 429,-22 25 784,2-21-513,-21 39 860,38-63-1395,1 0 0,0 0-1,0 1 1,0-1 0,1 1 0,0-1 0,0 1 0,0 0 0,0 0 0,2 11-1,-1-17-156,0 1 0,1 0 0,-1 0-1,0 0 1,1 0 0,-1 0 0,1 0-1,0 0 1,-1-1 0,1 1 0,0 0-1,-1 0 1,1-1 0,0 1 0,0 0-1,-1-1 1,1 1 0,0-1 0,0 1-1,0-1 1,0 0 0,0 1 0,0-1-1,0 0 1,0 1 0,0-1 0,0 0-1,0 0 1,2 0 0,33-1 59,-33 1-41,11-2-262,0-1 1,0-1-1,0 0 0,0 0 0,0-2 0,22-11 1,36-26-5514,-27 12-1593</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487"/>
    </inkml:context>
    <inkml:brush xml:id="br0">
      <inkml:brushProperty name="width" value="0.025" units="cm"/>
      <inkml:brushProperty name="height" value="0.025" units="cm"/>
    </inkml:brush>
  </inkml:definitions>
  <inkml:trace contextRef="#ctx0" brushRef="#br0">1 7 17424,'0'0'8649,"18"20"-13037,-2-47-1346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22.903"/>
    </inkml:context>
    <inkml:brush xml:id="br0">
      <inkml:brushProperty name="width" value="0.025" units="cm"/>
      <inkml:brushProperty name="height" value="0.025" units="cm"/>
    </inkml:brush>
  </inkml:definitions>
  <inkml:trace contextRef="#ctx0" brushRef="#br0">464 210 7687,'-15'-3'2782,"11"2"-2591,-20-4 896,0 1 0,-24 0 0,40 3-846,0 1-1,0 1 0,0-1 1,0 1-1,0 0 0,0 1 1,0 0-1,0 0 0,1 1 1,-1 0-1,-12 7 0,7 0-134,0 0 0,1 1 0,1 1 0,0 0 0,0 0 0,1 1-1,1 0 1,0 1 0,-7 16 0,-4 10 32,2 1 0,-13 47 1,16-43-48,3 1 1,2 0 0,2 1 0,-3 88-1,10-115-120,1 0-1,1 0 1,1 0-1,1 0 1,1 0-1,0-1 1,2 1-1,0-1 1,1 0-1,1-1 1,0 0-1,2 0 1,0-1-1,13 17 1,-17-27 31,1 0 0,-1-1 0,1 0 0,0 0 0,1 0 0,0-1 0,-1 0 0,1-1 0,1 0 0,-1 0 0,1-1 0,-1 0 0,1 0 0,0-1 0,0 0 0,0-1 0,1 0 0,-1 0 0,0-1 0,0 0 0,0-1 0,1 1 0,-1-2 0,0 0 1,0 0-1,9-3 0,10-5 120,0-1 1,-1-1-1,0-2 1,-1 0-1,-1-2 1,43-34 0,-5-2 462,-2-2 1,-3-2 0,-2-4 0,-3-1 0,-2-3 0,-3-2 0,61-114 0,-98 158-517,-2-1 0,0 0 0,-1 0 0,-1-1 0,-1 0 0,-1 0 0,-2 0 1,0-1-1,-1-30 0,-2 46-28,-1-1 0,1 1 0,-2 0 0,1 0 0,-1 0 0,-1 0 0,0 0 0,0 0 1,0 1-1,-1-1 0,0 1 0,-1 0 0,0 0 0,0 1 0,-1-1 0,0 1 0,0 0 0,-1 1 1,0 0-1,0 0 0,0 0 0,-1 1 0,0 0 0,0 0 0,0 1 0,0 0 0,-10-3 0,7 3-65,0 1 0,0 1-1,-1 0 1,1 0-1,0 1 1,-1 1 0,1 0-1,-1 0 1,1 1-1,0 1 1,-1 0 0,1 0-1,0 1 1,0 0-1,0 1 1,-17 9 0,-6 6-1296,1 2 0,1 1 0,-44 39 0,41-33-1442,-5 5-5646</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2.821"/>
    </inkml:context>
    <inkml:brush xml:id="br0">
      <inkml:brushProperty name="width" value="0.025" units="cm"/>
      <inkml:brushProperty name="height" value="0.025" units="cm"/>
    </inkml:brush>
  </inkml:definitions>
  <inkml:trace contextRef="#ctx0" brushRef="#br0">7 55 5445,'0'0'12668,"13"-6"-11285,14-4-581,0 1 1,1 1-1,0 1 1,1 2-1,56-4 1,-82 8-715,0 1 1,-1 0-1,1 0 0,0 0 0,0 1 1,-1-1-1,1 1 0,0-1 0,-1 1 1,1 0-1,-1 0 0,1 0 0,2 2 1,-4-2-11,0 1-1,0-1 1,0 0 0,-1 1 0,1-1 0,0 1 0,-1-1-1,1 1 1,-1-1 0,0 1 0,1-1 0,-1 1 0,0 0-1,0-1 1,0 1 0,0 0 0,0-1 0,0 1 0,-1-1-1,1 1 1,0-1 0,-1 1 0,1-1 0,-2 3 0,-4 10 143,-1-1 0,-1 0 0,0-1 0,-1 0 0,0 0 0,-1 0 0,0-1 1,-20 16-1,12-9-55,-26 23 71,28-28-118,1 0-1,0 1 1,2 1-1,-1 1 1,2 0-1,0 0 1,-12 23-1,22-37-101,1 1 0,0-1 0,1 0 0,-1 0 0,0 1 0,0-1 0,1 1 0,0-1 0,-1 1 0,1-1 0,0 0-1,0 1 1,0-1 0,1 1 0,-1-1 0,1 1 0,0 2 0,0-3 14,0-1 1,0 1-1,0-1 0,1 1 1,-1-1-1,0 1 0,1-1 0,-1 0 1,1 0-1,-1 1 0,1-1 1,-1 0-1,1-1 0,0 1 1,0 0-1,-1 0 0,4 0 1,8 2 135,-1-2 0,1 1 0,0-1 1,0-1-1,17-2 0,-10 2-106,12-3-146,46-8 0,-48 6-449,58-3-1,-87 8 152,1 0-1,-1 0 0,0 0 0,1 0 0,-1 0 1,0 0-1,1 0 0,-1-1 0,0 1 0,0 0 1,1-1-1,-1 1 0,0-1 0,0 0 0,0 1 1,1-1-1,-1 0 0,1-1 0,7-11-6908</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5.196"/>
    </inkml:context>
    <inkml:brush xml:id="br0">
      <inkml:brushProperty name="width" value="0.025" units="cm"/>
      <inkml:brushProperty name="height" value="0.025" units="cm"/>
    </inkml:brush>
  </inkml:definitions>
  <inkml:trace contextRef="#ctx0" brushRef="#br0">1 1469 5125,'0'0'3539,"8"1"-2882,152 16 3411,-121-20-3770,-1-2 0,-1-1 0,1-2 0,-1-2 0,36-14 0,46-12 279,276-47 92,188-54 402,-464 99-861,385-143 1432,-6-31-494,-275 128-568,71-30-226,-6-18-217,-162 73-108,333-140 643,-227 108 83,-210 83-714,35-23 1279,-14 6-1364,-42 24-58,-2 2-624,1 0 502,0 0-1,-1 0 1,1 0-1,-1 0 1,1 0-1,-1 0 1,1 0 0,-1 0-1,0-1 1,1 1-1,-1 0 1,0-1-1,0 1 1,1 0-1,-1-1 1,0 1 0,0-1-1,0 1 1,0-1-1,0 1 1,-1-1-1,-7 3-4403,-4-2-4608</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6.237"/>
    </inkml:context>
    <inkml:brush xml:id="br0">
      <inkml:brushProperty name="width" value="0.025" units="cm"/>
      <inkml:brushProperty name="height" value="0.025" units="cm"/>
    </inkml:brush>
  </inkml:definitions>
  <inkml:trace contextRef="#ctx0" brushRef="#br0">7 216 7976,'0'0'10025,"-2"-9"-9331,1 8-672,0-1 0,1 1-1,-1-1 1,1 0 0,-1 1-1,1-1 1,0 0 0,-1 0 0,1 1-1,0-1 1,0 0 0,0 0 0,1 1-1,-1-1 1,0 0 0,1 0 0,-1 1-1,1-1 1,0-2 0,2 2 19,0 0 0,-1 1 0,1-1 0,0 1 0,0-1 0,0 1 0,0 0 0,1 0 0,-1 0 0,0 0 0,0 1 0,1-1 0,4 1 0,137-27 484,254-84-1,-390 109-511,0-1 2,-2 0-17,0 1 1,0 0-1,0 1 1,1-1-1,8 1 1,-15 1 0,-1 0 0,1 1 0,-1-1 0,0 0 0,0 1 0,1-1 0,-1 0 0,0 1 0,1-1 0,-1 1 0,0-1 0,0 0 0,0 1 0,1-1 0,-1 1 0,0-1 0,0 1 0,0-1 1,0 1-1,0-1 0,0 1 0,0-1 0,0 0 0,0 1 0,0-1 0,0 1 0,0-1 0,0 1 0,-1-1 0,1 1 0,0-1 0,0 0 0,0 1 0,-1-1 0,1 1 0,0-1 0,-1 0 0,1 1 0,0-1 0,-11 21 168,-17 21 678,-55 61 0,55-71-723,2 0 0,1 1 0,-26 48 0,31-40-819,10-15-3165,8-14-3895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37.405"/>
    </inkml:context>
    <inkml:brush xml:id="br0">
      <inkml:brushProperty name="width" value="0.025" units="cm"/>
      <inkml:brushProperty name="height" value="0.025" units="cm"/>
    </inkml:brush>
  </inkml:definitions>
  <inkml:trace contextRef="#ctx0" brushRef="#br0">1 73 14414,'0'0'3678,"12"-9"-1954,-12 9-1723,9-7 353,1 0 0,0 0 0,0 1 0,0 0 0,1 1 0,0 0 0,0 1 0,0 0 0,1 1 0,0 0 0,20-2 0,-27 5-225,3-1 13,1 1 0,-1 0 0,0 0 0,1 1 0,12 3 1,-20-4-123,0 1 0,0-1 0,0 0 0,-1 1 0,1-1 0,0 1 1,0-1-1,0 1 0,-1-1 0,1 1 0,0-1 0,-1 1 0,1 0 0,0-1 1,-1 1-1,1 0 0,-1 0 0,1 0 0,-1-1 0,1 1 0,-1 0 1,1 2-1,-1-1 31,0 0-1,0 0 1,-1 0 0,1-1 0,0 1 0,-1 0 0,1 0 0,-1 0 0,0 0-1,0 0 1,0-1 0,0 1 0,0 0 0,0-1 0,-3 4 0,-7 8 356,-1 0 0,-1-1 0,0-1 0,-26 18 0,28-22-284,0 1 0,0 0-1,1 1 1,0 0-1,0 0 1,1 1 0,0 0-1,1 1 1,-12 20-1,19-29-112,0-1 0,0 1 0,0-1 0,0 1-1,0 0 1,1-1 0,-1 1 0,1 0-1,-1 0 1,1-1 0,0 1 0,-1 0 0,1 0-1,0 0 1,0 0 0,0-1 0,1 1 0,-1 0-1,0 0 1,1 0 0,-1-1 0,1 1 0,0 0-1,-1-1 1,1 1 0,0 0 0,0-1 0,0 1-1,0-1 1,0 1 0,0-1 0,1 0 0,-1 0-1,0 1 1,1-1 0,-1 0 0,1 0 0,-1 0-1,1 0 1,0-1 0,-1 1 0,1 0 0,0-1-1,0 1 1,-1-1 0,1 1 0,2-1 0,13 3 61,-1-1 0,1-1 0,0-1 1,23-2-1,-12 1-92,-25 1-48,92-4-2936,-85 2 1022,0 0 0,0-1 1,0 1-1,11-6 0,4-6-10776</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5.414"/>
    </inkml:context>
    <inkml:brush xml:id="br0">
      <inkml:brushProperty name="width" value="0.025" units="cm"/>
      <inkml:brushProperty name="height" value="0.025" units="cm"/>
    </inkml:brush>
  </inkml:definitions>
  <inkml:trace contextRef="#ctx0" brushRef="#br0">1 78 7303,'0'0'7308,"11"-8"-4671,-2 1-2404,49-32 2009,-52 35-1884,0 1 0,0 0-1,0 1 1,0-1 0,1 1 0,-1 0 0,1 1 0,-1 0 0,1 0 0,7 0 0,-14 1-338,1 0 1,0 0 0,0 0-1,-1 1 1,1-1-1,0 0 1,0 0 0,-1 1-1,1-1 1,0 1-1,-1-1 1,1 1 0,-1-1-1,1 1 1,-1-1-1,1 1 1,0-1 0,-1 1-1,0 0 1,1-1-1,-1 1 1,1 0 0,-1-1-1,0 1 1,0 0-1,1 0 1,-1-1 0,0 1-1,0 0 1,0 0-1,0-1 1,0 1 0,0 0-1,0 0 1,0 0-1,0-1 1,0 1 0,0 0-1,0 0 1,-1-1-1,1 1 1,-1 1 0,-13 35 945,3-22-369,-1-1-1,0 0 1,-28 25-1,-11 11 1155,65-55-1620,0 1 0,0 0 0,21-2 0,-29 5-168,0 0 1,1 0-1,-1 1 1,1 0 0,-1 1-1,0-1 1,1 1-1,-1 0 1,0 1 0,0-1-1,1 1 1,-1 1-1,-1-1 1,7 4 0,-9-4 17,0 0 1,-1 1-1,0-1 1,1 0-1,-1 1 0,0 0 1,0-1-1,0 1 1,0 0-1,-1 0 1,1 0-1,-1 0 1,0 1-1,0-1 1,0 0-1,0 0 0,-1 1 1,1-1-1,-1 0 1,0 1-1,0-1 1,0 1-1,0-1 1,0 0-1,-1 1 0,0-1 1,0 0-1,-2 6 1,-1-1 171,0 1 0,-1-1 1,0-1-1,0 1 0,-1-1 0,0 0 1,0 0-1,-1 0 0,0-1 0,0 0 1,0 0-1,-1-1 0,0 0 0,0 0 1,0-1-1,-1 0 0,1-1 0,-1 0 1,0 0-1,0-1 0,0 0 0,0 0 1,-19 0-1,28-2-217,0-1-1,0 0 1,0 0 0,0 1 0,0-1-1,0 0 1,0 0 0,0 1 0,0-1-1,0 0 1,1 1 0,-1-1 0,0 0-1,0 0 1,1 1 0,-1-1 0,0 1-1,1-1 1,-1 0 0,0 1 0,1-1-1,-1 1 1,1-1 0,-1 1 0,1-1-1,0 0 1,66-37-10981,-40 22 3646</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5.791"/>
    </inkml:context>
    <inkml:brush xml:id="br0">
      <inkml:brushProperty name="width" value="0.025" units="cm"/>
      <inkml:brushProperty name="height" value="0.025" units="cm"/>
    </inkml:brush>
  </inkml:definitions>
  <inkml:trace contextRef="#ctx0" brushRef="#br0">26 0 18930,'0'0'10698,"-26"23"-28763</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8:46.198"/>
    </inkml:context>
    <inkml:brush xml:id="br0">
      <inkml:brushProperty name="width" value="0.025" units="cm"/>
      <inkml:brushProperty name="height" value="0.025" units="cm"/>
    </inkml:brush>
  </inkml:definitions>
  <inkml:trace contextRef="#ctx0" brushRef="#br0">740 13 5733,'-11'-2'6001,"-12"-2"-5267,-1 1 0,0 1 0,0 1 0,0 1 0,0 1 0,1 1 0,-1 2 0,-41 10 0,40-6-594,1 0 0,0 2 1,0 1-1,1 1 0,0 1 0,1 1 0,1 1 0,0 0 0,1 2 0,0 0 1,2 2-1,0 0 0,-20 29 0,17-17-13,1 0 0,2 2 1,1 0-1,2 0 0,-15 48 0,22-54 32,1 0-1,1 1 0,2 0 0,0-1 0,2 1 0,1 0 0,5 46 0,-4-66-140,1-1 0,1 1 0,0 0 0,0-1 0,0 0 0,1 1 0,0-1 0,0 0 0,1-1 0,0 1 0,0 0 0,0-1 0,1 0 0,0 0 0,1-1 0,8 8 0,-6-7 25,1 0-1,-1-1 1,1-1 0,1 0-1,-1 0 1,1 0-1,-1-1 1,1-1 0,0 0-1,0 0 1,12 0-1,10-1 131,-1-2 0,1-1 0,-1-2 0,0-1-1,0-1 1,0-1 0,31-13 0,1-4 402,-1-2 1,-1-3-1,114-73 1,-141 79-155,0-2 1,-2-2-1,-1-1 1,-1-2 0,-1 0-1,-2-2 1,38-57 0,-58 76-315,0 1 1,0-1 0,-2 0 0,1 0 0,-2 0 0,0-1 0,0 1-1,-1-1 1,-1 0 0,-1 0 0,1-21 0,-3 27-63,0-1 0,0 1 0,-1-1 0,0 1 0,0-1 0,-1 1 0,0 0 0,0 0 0,-1 0 0,0 0 0,-1 1 0,0 0 0,0 0 0,0 0 0,-1 0 0,0 1 0,0 0 0,0 0 0,-11-7 0,3 4-68,0 1 1,-1 0-1,1 1 0,-1 0 1,-1 1-1,1 1 1,-1 1-1,0 0 1,0 1-1,-1 0 0,1 1 1,-1 1-1,-31 2 1,31 1-498,0 0 0,0 2 1,0-1-1,0 2 0,1 0 1,-1 1-1,-29 16 0,24-9-1221,-26 13-6373,21-17-4255</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1:07.518"/>
    </inkml:context>
    <inkml:brush xml:id="br0">
      <inkml:brushProperty name="width" value="0.025" units="cm"/>
      <inkml:brushProperty name="height" value="0.025" units="cm"/>
    </inkml:brush>
  </inkml:definitions>
  <inkml:trace contextRef="#ctx0" brushRef="#br0">1 58 7079,'0'0'6416,"10"-2"-4969,200-13-473,-39 5 583,72-10-177,0 10-1,1 11 1,281 37 0,-46 29-1276,538 55 177,340-77 2251,-1025-40-1674,2516 7 17,-1209-51 1175,-1596 38-2010,80-6 176,-123 7-213,0 0-1,0 0 1,0 0-1,1 0 0,-1 0 1,0 0-1,0 0 1,1 0-1,-1 0 0,0 0 1,0 0-1,1 0 1,-1 0-1,0 0 0,0 0 1,0 0-1,1 0 1,-1 0-1,0-1 1,0 1-1,0 0 0,1 0 1,-1 0-1,0 0 1,0-1-1,0 1 0,0 0 1,0 0-1,1 0 1,-1 0-1,0-1 0,0 1 1,0 0-1,0 0 1,0-1-1,0 1 0,0 0 1,0 0-1,0 0 1,0-1-1,0 1 1,0 0-1,0 0 0,0-1 1,0 1-1,0 0 1,0 0-1,0-1 0,0 1 1,0 0-1,0 0 1,0 0-1,0-1 0,0 1 1,-1 0-1,1 0 1,0 0-1,0-1 1,0 1-1,0 0 0,-1 0 1,1 0-1,0 0 1,0 0-1,0-1 0,-1 1 1,1 0-1,-19-15-571,10 9-408,7 4 424,-1-1 0,1 1 1,0-1-1,0 0 0,0 0 0,0 1 1,0-1-1,0-1 0,1 1 0,0 0 1,0 0-1,-1-4 0,-1-25-6349</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0.297"/>
    </inkml:context>
    <inkml:brush xml:id="br0">
      <inkml:brushProperty name="width" value="0.025" units="cm"/>
      <inkml:brushProperty name="height" value="0.025" units="cm"/>
    </inkml:brush>
  </inkml:definitions>
  <inkml:trace contextRef="#ctx0" brushRef="#br0">1 374 7015,'0'0'14152,"10"-7"-13122,18-16-630,-2-2 1,0-1-1,-2 0 1,24-36-1,5-12-194,-33 43 23,2 1-1,33-36 0,-54 66-213,-1 0-1,0 0 1,0-1-1,0 1 1,0 0-1,0 0 1,1-1-1,-1 1 1,0 0-1,0 0 0,0 0 1,1 0-1,-1-1 1,0 1-1,0 0 1,0 0-1,1 0 1,-1 0-1,0 0 1,0 0-1,1 0 1,-1 0-1,0 0 0,1-1 1,-1 1-1,0 0 1,0 0-1,1 0 1,-1 0-1,0 1 1,0-1-1,1 0 1,-1 0-1,0 0 1,0 0-1,1 0 1,-1 0-1,0 0 0,0 0 1,1 0-1,-1 1 1,0-1-1,0 0 1,0 0-1,1 1 1,2 16 242,-5 22 187,-18 72 683,12-74-640,1-1 1,-3 69-1,10-105-531,0 1 0,0 0 0,0 0 1,1 0-1,-1 0 0,0-1 0,0 1 0,0 0 0,0 0 0,1 0 0,-1-1 0,0 1 1,1 0-1,-1 0 0,1-1 0,-1 1 0,1 0 0,-1-1 0,1 1 0,-1-1 0,1 1 0,0 0 1,-1-1-1,1 1 0,0-1 0,-1 0 0,1 1 0,0-1 0,0 0 0,-1 1 0,1-1 1,1 1-1,-1-1-234,0 0-1,-1-1 1,1 1 0,0 0 0,0 0 0,-1 0 0,1 0 0,0 0 0,-1-1 0,1 1-1,0 0 1,-1-1 0,1 1 0,-1 0 0,1-1 0,-1 1 0,1-1 0,-1 1 0,1-1-1,-1 1 1,1-1 0,-1 1 0,1-1 0,-1 1 0,0-1 0,1 0 0,-1 1 0,0-1-1,0 0 1,1 1 0,-1-1 0,0 0 0,0 1 0,0-1 0,0 0 0,0 1 0,0-2-1,0-20-11305</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3.216"/>
    </inkml:context>
    <inkml:brush xml:id="br0">
      <inkml:brushProperty name="width" value="0.025" units="cm"/>
      <inkml:brushProperty name="height" value="0.025" units="cm"/>
    </inkml:brush>
  </inkml:definitions>
  <inkml:trace contextRef="#ctx0" brushRef="#br0">11032 131 2915,'0'0'448,"1"-9"252,-1-1-335,2-1 1,-1 1-1,2 0 1,5-18 0,-7 25-205,-1 0 0,1 0 0,0 0 0,1 1 0,-1-1 0,0 1 0,1-1 0,0 1 0,-1-1 0,1 1 0,0 0 0,0 0 0,0 0 0,0 0 0,1 0 0,-1 0 1,1 1-1,-1-1 0,1 1 0,-1-1 0,1 1 0,0 0 0,-1 0 0,1 1 0,0-1 0,4 0 0,-6 1-86,1 1 1,-1-1-1,1 1 0,-1 0 0,0 0 1,1-1-1,-1 1 0,0 0 0,0 0 1,1 0-1,-1 1 0,0-1 0,0 0 1,0 0-1,0 0 0,0 1 0,-1-1 1,1 1-1,0-1 0,-1 0 0,1 1 1,-1-1-1,1 3 0,14 50 440,-9-32-258,9 18 24,35 64-1,-37-81 3,-1 0 0,0 1 0,-2 0 0,-1 1-1,-1 0 1,-1 1 0,6 46 0,-11-38-129,-3-1-1,0 1 1,-2-1-1,-2 1 1,-1-1-1,-1 0 1,-2-1-1,-1 0 0,-2 0 1,-17 32-1,10-27 36,-3 0 0,-1-2-1,-2 0 1,-1-2 0,-1-1 0,-2-1-1,-54 45 1,-58 31 139,-213 122 1,159-120-204,-342 138 0,-232 20 869,-101-29-354,-10-36-597,-1229 148 32,1656-304 37,-724-19 0,859-42-5,0-15-1,2-13 1,-604-165 0,744 153-137,3-8 0,3-6 0,3-9 0,-252-157 0,372 204 6,1-3 0,2-1 0,2-2 0,1-2 0,-67-83-1,87 92 19,0 0-1,2-2 0,1 0 1,2-1-1,1-1 0,2 0 0,1-1 1,2 0-1,1-1 0,-4-39 1,10 52 12,0-1 0,2 0 0,1 0 0,0 0 0,6-33 0,-4 50 3,0-1 1,0 0 0,0 1 0,1-1-1,0 1 1,1 0 0,0 0-1,0 0 1,0 0 0,1 1 0,0 0-1,0 0 1,1 0 0,-1 0 0,1 1-1,1 0 1,-1 0 0,1 1-1,-1 0 1,9-4 0,3 0 25,1 1 0,1 0-1,-1 2 1,1 0 0,0 1 0,32-1 0,130 3-532,-46 3-4268,-99-6 1071,-8-7-1415</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3.558"/>
    </inkml:context>
    <inkml:brush xml:id="br0">
      <inkml:brushProperty name="width" value="0.025" units="cm"/>
      <inkml:brushProperty name="height" value="0.025" units="cm"/>
    </inkml:brush>
  </inkml:definitions>
  <inkml:trace contextRef="#ctx0" brushRef="#br0">7 80 13132,'-1'-1'152,"1"0"-1,-1 0 1,0-1-1,1 1 1,-1 0-1,1 0 1,-1-1-1,1 1 1,0-1-1,-1 1 1,1 0-1,0-1 1,0 1-1,0 0 1,0-1-1,0 1 1,0-1-1,1 1 1,-1 0-1,0-1 1,1 1-1,-1 0 1,1-1-1,-1 1 1,1 0-1,0 0 1,1-3-1,1 2-68,-1-1 0,1 0-1,0 1 1,0 0 0,1 0 0,-1 0 0,0 0 0,1 1-1,-1-1 1,6-1 0,6-1-14,0 0 0,1 1 1,-1 1-1,19-1 0,-15 2 3,0 1 0,-1 1 1,1 1-1,-1 0 0,0 1 0,22 7 0,-35-8-53,0-1 0,-1 1 0,1 1 0,0-1 0,-1 1-1,1 0 1,-1 0 0,0 0 0,0 0 0,0 1 0,0 0 0,0-1-1,-1 1 1,0 1 0,0-1 0,0 0 0,0 1 0,-1 0-1,0-1 1,0 1 0,0 0 0,0 0 0,-1 0 0,0 1 0,0-1-1,0 9 1,0-2 215,-1 0 1,-1 0-1,0 0 0,-1 0 0,0 0 0,-1 0 0,0-1 1,-6 13-1,-6 11 452,-24 40 1,28-58-740,1 0 0,0 1 0,2 0 1,0 0-1,1 1 0,1 0 0,1 0 1,-5 39-1,11-36-3487,5-14-2855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4.603"/>
    </inkml:context>
    <inkml:brush xml:id="br0">
      <inkml:brushProperty name="width" value="0.025" units="cm"/>
      <inkml:brushProperty name="height" value="0.025" units="cm"/>
    </inkml:brush>
  </inkml:definitions>
  <inkml:trace contextRef="#ctx0" brushRef="#br0">70 320 4452,'0'0'2990,"-7"9"-850,2-4-2000,-1 1 467,0-1 0,1 1 1,0 0-1,1 0 1,-1 0-1,1 1 0,0 0 1,1-1-1,0 1 1,0 1-1,0-1 0,1 0 1,-2 14-1,3-21-583,1 0 0,0 0 0,0 1 0,0-1-1,0 0 1,0 0 0,0 0 0,1 1 0,-1-1 0,0 0-1,0 0 1,0 0 0,0 1 0,0-1 0,0 0 0,0 0-1,0 0 1,0 0 0,0 1 0,1-1 0,-1 0 0,0 0-1,0 0 1,0 0 0,0 0 0,1 1 0,-1-1 0,0 0-1,0 0 1,0 0 0,0 0 0,1 0 0,-1 0 0,0 0-1,0 0 1,0 0 0,1 0 0,-1 0 0,0 0-1,0 0 1,0 0 0,1 0 0,-1 0 0,0 0 0,0 0-1,0 0 1,1 0 0,-1 0 0,15-8 647,10-13 288,52-60-388,-5-3 0,84-126 0,-149 196-517,7-9 85,-10 21-82,-3 14-35,-14 82 39,6-58-22,-3 64 0,10-90-62,0-1 0,1 0 0,0 0 0,0 0 0,1 0-1,0 0 1,1 0 0,-1 0 0,2 0 0,-1-1 0,10 16 0,10 1-1836,-2-18-4066,1-7-7463</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8.351"/>
    </inkml:context>
    <inkml:brush xml:id="br0">
      <inkml:brushProperty name="width" value="0.025" units="cm"/>
      <inkml:brushProperty name="height" value="0.025" units="cm"/>
    </inkml:brush>
  </inkml:definitions>
  <inkml:trace contextRef="#ctx0" brushRef="#br0">31 1 13741,'0'0'5675,"0"14"-4597,-3 25-109,-7 42 0,2-30 125,-1 55 1,9-105-1075,0 0 0,0 0 0,0 0 1,0 1-1,0-1 0,0 0 1,0 0-1,0 0 0,1 0 0,-1 0 1,0 0-1,1 0 0,-1 0 1,1 0-1,-1-1 0,1 1 0,-1 0 1,1 0-1,0 0 0,-1 0 1,1-1-1,0 1 0,0 0 0,0-1 1,0 1-1,-1-1 0,1 1 0,0-1 1,0 1-1,2 0 0,0-1 32,0 1 0,0-1 0,1 0-1,-1 0 1,0 0 0,0 0 0,0-1-1,0 1 1,1-1 0,3-1 0,4-2-468,1-1 0,-1 0 0,0 0 1,18-13-1,-24 14-539,1 0 0,-1-1 0,0 0 1,-1 0-1,1 0 0,3-7 0,6-13-4538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8.724"/>
    </inkml:context>
    <inkml:brush xml:id="br0">
      <inkml:brushProperty name="width" value="0.025" units="cm"/>
      <inkml:brushProperty name="height" value="0.025" units="cm"/>
    </inkml:brush>
  </inkml:definitions>
  <inkml:trace contextRef="#ctx0" brushRef="#br0">21 1 12908,'0'0'1570,"-6"50"1280,0-23-832,1 0-352,2-1-129,2-5-287,1-4-610,0-2-384,7-7-192,8-5 33,2-3-642,2-1-1505,-2-14-1633,-2-5-2531</inkml:trace>
  <inkml:trace contextRef="#ctx0" brushRef="#br0" timeOffset="1">196 72 7591,'0'0'15503,"-25"15"-17329,30-17-1089,4-14-2145</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19.209"/>
    </inkml:context>
    <inkml:brush xml:id="br0">
      <inkml:brushProperty name="width" value="0.025" units="cm"/>
      <inkml:brushProperty name="height" value="0.025" units="cm"/>
    </inkml:brush>
  </inkml:definitions>
  <inkml:trace contextRef="#ctx0" brushRef="#br0">796 49 8456,'-14'-3'2173,"-33"-10"-1250,-1 3 1,-67-6 0,97 15-653,1 0 0,-1 1-1,0 1 1,0 1 0,0 0-1,1 1 1,-1 1 0,1 1 0,0 0-1,-30 15 1,20-4-7,1 1 0,1 1 0,1 2-1,1 0 1,0 2 0,2 0 0,0 1 0,2 2-1,-30 46 1,36-49-116,1 0 0,1 1 0,0 0-1,2 0 1,1 1 0,1 0 0,1 1-1,1-1 1,1 1 0,1 0 0,1 0-1,3 39 1,0-55-130,0-1 0,0 1 0,1 0 0,1 0 0,-1-1 0,2 0 0,-1 1-1,1-1 1,0 0 0,0-1 0,1 1 0,0-1 0,1 0 0,0 0 0,8 8 0,-4-7 12,0-1 1,0 0 0,0-1-1,1 0 1,0 0 0,0-1-1,1 0 1,-1-1-1,1-1 1,13 3 0,4-2 94,-1-1 0,1-1 0,0-1 1,0-2-1,0-1 0,-1-1 1,1-1-1,48-15 0,-17 0 219,-2-2 1,0-3-1,-2-3 0,97-61 0,-124 68 54,-2 0 0,0-2 0,-1-1-1,-1-1 1,-1-1 0,-1-1 0,-2-1-1,-1-1 1,0-1 0,18-40 0,-31 54-351,-1 1 1,0-1 0,-1-1 0,-1 1 0,-1-1 0,0 1 0,-1-1 0,-1 0-1,0-17 1,-1 26-25,-1 1 0,0-1 0,0 0 0,0 0 0,-1 1 0,0-1 0,0 1 0,-1-1 0,0 1 0,0 0 0,-1 0 0,1 0 0,-1 1 0,0-1 0,-1 1 0,1 0 0,-1 0 0,0 0 0,0 1 0,-1 0 0,1 0 0,-1 0 0,-6-3 0,-2 2 15,0-1 0,0 2 0,0 0 1,0 1-1,0 0 0,-1 1 0,1 1 0,-1 0 0,0 1 0,1 1 1,-1 0-1,1 1 0,-1 0 0,1 1 0,-17 6 0,11-2-335,1 0 0,-1 1 0,2 1 0,-22 13 0,26-13-954,0 1 0,1 0 0,1 1 0,-1 0 0,-12 16 0,17-15-5001</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3.171"/>
    </inkml:context>
    <inkml:brush xml:id="br0">
      <inkml:brushProperty name="width" value="0.025" units="cm"/>
      <inkml:brushProperty name="height" value="0.025" units="cm"/>
    </inkml:brush>
  </inkml:definitions>
  <inkml:trace contextRef="#ctx0" brushRef="#br0">46 79 6374,'0'0'13223,"11"-6"-12032,18-7-82,0 1 0,1 1 1,0 2-1,59-10 0,-56 15-727,53-1 0,-86 5-361,1 1 1,0-1 0,-1 0-1,1 0 1,-1 1 0,1-1-1,-1 0 1,1 1 0,0-1-1,-1 0 1,0 1 0,1-1-1,-1 1 1,1-1 0,-1 1 0,1-1-1,-1 1 1,0-1 0,1 1-1,-1-1 1,0 1 0,0-1-1,1 1 1,-1 0 0,0-1-1,0 1 1,0 0 0,0-1-1,0 1 1,0-1 0,0 1-1,0 0 1,0-1 0,0 1-1,0 0 1,0-1 0,0 1-1,-1-1 1,1 1 0,0 0-1,0-1 1,-1 1 0,1-1 0,-1 2-1,-14 30 610,-19 10-284,-3 0-1,-78 68 0,68-69 200,-76 89 0,121-128-492,0 1 1,0-1-1,0 1 1,1 0 0,-1 0-1,1 0 1,-1 0 0,1 0-1,0 0 1,0 0 0,0 0-1,1 0 1,-1 0 0,1 1-1,-1 4 1,2-7-28,-1 1 0,1 0 0,-1-1 0,1 1 0,0-1 0,0 1-1,0-1 1,0 1 0,0-1 0,0 0 0,0 0 0,0 1 0,0-1 0,1 0 0,-1 0 0,0 0-1,1 0 1,-1 0 0,1-1 0,-1 1 0,1 0 0,0-1 0,-1 1 0,1-1 0,-1 1 0,1-1-1,0 0 1,0 0 0,2 0 0,29 3 9,0-3 0,0 0 0,0-2 0,0-2 0,42-9 0,-31 5-24,0 1-1,46 1 1,-89 6-118,-1 0 0,1-1 0,-1 1 1,0 0-1,1 0 0,-1 0 0,0 0 0,1 0 0,-1 0 0,1 1 1,-1-1-1,0 0 0,1 0 0,-1 0 0,0 0 0,1 0 1,-1 0-1,0 1 0,1-1 0,-1 0 0,0 0 0,1 0 0,-1 1 1,0-1-1,0 0 0,1 1 0,-1-1 0,0 0 0,0 0 0,0 1 1,1 0-1,-1-1-84,0 0 0,0 1 1,-1-1-1,1 0 0,0 0 1,0 1-1,0-1 0,-1 0 1,1 0-1,0 1 0,0-1 1,-1 0-1,1 0 0,0 0 1,0 0-1,-1 1 1,1-1-1,0 0 0,-1 0 1,1 0-1,0 0 0,-1 0 1,1 0-1,0 0 0,-1 0 1,1 0-1,0 0 0,0 0 1,-1 0-1,1 0 0,0 0 1,-1 0-1,1 0 0,-1-1 1,-12-2-7146</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6.095"/>
    </inkml:context>
    <inkml:brush xml:id="br0">
      <inkml:brushProperty name="width" value="0.025" units="cm"/>
      <inkml:brushProperty name="height" value="0.025" units="cm"/>
    </inkml:brush>
  </inkml:definitions>
  <inkml:trace contextRef="#ctx0" brushRef="#br0">18550 1 9961,'0'0'1821,"10"5"-1149,51 36 1427,-32-20-239,58 31 0,-54-37-1562,-14-8-12,1 1 0,-1 1 0,0 1-1,-1 1 1,-1 0 0,1 1-1,-2 1 1,0 1 0,23 24-1,-28-24-111,19 23 331,42 69 1,-64-92-471,-1 0-1,0 1 1,-1 0-1,-1 1 0,0-1 1,-1 1-1,-1 0 1,3 30-1,-5 65 498,-4-1 0,-34 209 0,26-256-272,-1-1 1,-4-1-1,-34 87 0,40-121-176,-2 0 0,-1-1 0,0 0 0,-3-1 0,0-1 0,-1 0 0,-1-1 0,-1-1 0,-1-1 0,-23 19 0,-51 31 39,-2-4-1,-3-5 1,-2-4 0,-180 75 0,-134 47-96,-317 121 47,488-215-67,-1133 358 45,874-313-45,-1969 488 82,1648-439-66,-403 96 18,-630 99 55,373-168 435,-12-102-368,420-121-127,741-8 0,-396-81-1,210-10 16,-626-226-1,961 271-51,3-9 0,4-7 0,4-8 0,-193-138 0,241 148 47,57 40-66,2-3 1,3-2-1,-62-61 1,109 91-3,1-1 1,0 0-1,2-2 1,0 0-1,-19-41 1,28 51 18,1 0 0,0-1 0,1 0 0,0 0 0,1 0 0,1 0 0,0 0 0,1-1 0,0 1 0,1-1 0,0 1 0,1-1 0,3-14 0,-1 20-15,0-1 0,1 1 0,0 0-1,0 0 1,1 0 0,0 0 0,0 1 0,1 0 0,0 0 0,0 0 0,1 1-1,9-8 1,10-6-104,0 1-1,32-16 1,159-68-875,-157 79 155,-1-3 0,90-56-1,-128 70-973,-16 12-5315</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6.811"/>
    </inkml:context>
    <inkml:brush xml:id="br0">
      <inkml:brushProperty name="width" value="0.025" units="cm"/>
      <inkml:brushProperty name="height" value="0.025" units="cm"/>
    </inkml:brush>
  </inkml:definitions>
  <inkml:trace contextRef="#ctx0" brushRef="#br0">0 87 11018,'15'-3'7160,"12"-8"-4980,6-1-1558,191-36 627,-183 42-1041,0 2 0,0 2 1,64 5-1,-102-3-182,0 0 1,0 1-1,0-1 1,0 1-1,0 0 0,0 0 1,0 0-1,0 1 1,0-1-1,0 1 1,-1-1-1,1 1 0,-1 0 1,1 0-1,-1 0 1,0 0-1,1 1 1,-1-1-1,-1 1 0,1-1 1,0 1-1,0 0 1,-1-1-1,0 1 1,1 0-1,-1 0 0,0 0 1,0 0-1,-1 0 1,1 0-1,-1 0 1,0 0-1,1 1 1,-1-1-1,-1 6 0,0 4 128,0 0 0,-1 0 0,-1 0 0,0 0 0,0-1 0,-2 1 0,-7 16 0,-32 48 1037,34-63-1069,0 1-1,1 0 1,1 0 0,0 1-1,2 0 1,-1 0 0,2 0-1,0 1 1,-2 20 0,6-33-463,2 10-466,4-7-3330,6-6-2760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0.354"/>
    </inkml:context>
    <inkml:brush xml:id="br0">
      <inkml:brushProperty name="width" value="0.025" units="cm"/>
      <inkml:brushProperty name="height" value="0.025" units="cm"/>
    </inkml:brush>
  </inkml:definitions>
  <inkml:trace contextRef="#ctx0" brushRef="#br0">87 147 5285,'0'0'3240,"-10"0"-1414,-55 0 1217,54-2 873,15-2-590,19-2-1749,627-5 836,-480 11-2274,1375 8 475,-1819 2 197,-143-6-781,-717 2 463,1106-6-469,-64-3 13,84 3-3,0-1-1,0-1 1,0 0-1,0 0 1,1 0-1,-1-1 1,1 0 0,-12-7-1,19 10-24,-1 0-1,1 0 0,-1 0 0,1 0 1,-1-1-1,1 1 0,-1 0 0,1 0 1,-1-1-1,1 1 0,-1 0 0,1-1 1,0 1-1,-1 0 0,1-1 0,0 1 1,-1-1-1,1 1 0,0-1 0,0 1 1,-1-1-1,1 1 0,0-1 0,0 1 1,0-1-1,0 1 0,-1-1 0,1 1 1,0-1-1,0 1 0,0-1 0,0 1 1,0-1-1,0 1 0,1-1 0,-1 1 1,0-1-1,0 1 0,0-1 0,0 1 1,1-1-1,-1 1 0,0-1 0,0 1 1,1-1-1,-1 1 0,0 0 0,1-1 1,25-12 40,28 1-56,1 2 0,0 3 0,86 0 0,-89 4 14,1361 6-1812,-1170 3 1693,-497-25 250,41 0 7,-959-4 848,1120 25-1364,-83 15 1,63 4-5204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7.513"/>
    </inkml:context>
    <inkml:brush xml:id="br0">
      <inkml:brushProperty name="width" value="0.025" units="cm"/>
      <inkml:brushProperty name="height" value="0.025" units="cm"/>
    </inkml:brush>
  </inkml:definitions>
  <inkml:trace contextRef="#ctx0" brushRef="#br0">2 83 7655,'0'0'7800,"0"-9"-5980,0 6-1713,-1 1 0,1-1 1,0 1-1,0-1 0,0 1 0,0-1 0,0 1 0,0-1 1,1 1-1,-1-1 0,1 1 0,0-1 0,0 1 0,0-1 1,0 1-1,0 0 0,0 0 0,1-1 0,-1 1 0,1 0 1,0 0-1,-1 0 0,1 1 0,0-1 0,0 0 0,0 1 1,0-1-1,0 1 0,1 0 0,-1 0 0,0-1 0,1 2 1,-1-1-1,1 0 0,-1 0 0,1 1 0,-1-1 0,1 1 1,4 0-1,-4-1-61,0 1 0,0 0-1,0 0 1,-1 0 0,1 0 0,0 0 0,0 0 0,0 1 0,0 0 0,0-1-1,0 1 1,0 0 0,-1 0 0,1 1 0,0-1 0,-1 1 0,1-1 0,-1 1 0,1 0-1,-1 0 1,0 0 0,3 3 0,-3-1-8,0 1 0,0-1 0,-1 1 0,1 0-1,-1-1 1,0 1 0,0 0 0,-1 0 0,1 0 0,-1 0 0,0 0-1,-1-1 1,0 8 0,-1-1 162,0 0-1,-1 0 0,0 0 1,-1-1-1,0 1 1,-8 13-1,7-15 13,0-1 0,1 2 0,0-1 0,1 0 0,0 1 0,1 0 1,0 0-1,-1 13 0,3-21-204,0-1 0,1 1 0,-1-1 1,0 1-1,1-1 0,0 1 0,-1-1 0,1 1 1,0-1-1,0 0 0,-1 0 0,1 1 1,0-1-1,0 0 0,1 0 0,-1 0 0,0 0 1,0 0-1,0 0 0,1 0 0,-1 0 0,0-1 1,1 1-1,-1-1 0,1 1 0,-1-1 1,1 1-1,-1-1 0,1 0 0,-1 1 0,1-1 1,2 0-1,60 1 126,-52-2-64,13-1-95,-1-1 0,1-1 0,-1-1 0,33-11 0,-31 7-1867,45-24 1,-19 3-3479</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9.355"/>
    </inkml:context>
    <inkml:brush xml:id="br0">
      <inkml:brushProperty name="width" value="0.025" units="cm"/>
      <inkml:brushProperty name="height" value="0.025" units="cm"/>
    </inkml:brush>
  </inkml:definitions>
  <inkml:trace contextRef="#ctx0" brushRef="#br0">168 0 14926,'0'0'7949,"-4"11"-6641,-5 10-752,3-11-386,0 1-1,2 0 1,-1 0-1,1 1 1,1-1-1,0 1 1,0 0-1,0 19 1,3-30-165,0 0-1,1 0 1,-1-1 0,1 1 0,0 0-1,-1 0 1,1 0 0,0-1 0,-1 1-1,1 0 1,0-1 0,0 1 0,0 0-1,0-1 1,-1 1 0,1-1-1,0 1 1,0-1 0,0 0 0,0 0-1,0 1 1,0-1 0,0 0 0,0 0-1,0 0 1,2 0 0,35 0 114,-27 0-73,10-1-157,-8 1 36,-1-1 1,0 2-1,1-1 0,-1 2 1,19 3-1,-29-4 71,0 0 0,0-1 0,0 1 0,0 0 0,-1 0 0,1 0 0,0 0 0,-1 0 0,1 1 0,0-1 0,-1 0-1,1 1 1,-1-1 0,0 1 0,0-1 0,1 1 0,-1 0 0,0 0 0,0 0 0,-1-1 0,1 1 0,0 0 0,-1 0 0,1 0 0,-1 0-1,1 0 1,-1 0 0,0 0 0,0 0 0,0 0 0,0 0 0,0 0 0,0 0 0,-1 0 0,1 0 0,-1 0 0,1 0 0,-1 0 0,0 0-1,-2 3 1,0 3 45,-2 0-1,1 0 0,-1-1 0,0 1 1,-1-1-1,1 0 0,-1-1 0,-1 1 1,-13 9-1,-69 46 412,81-57-437,1 0 0,-1 0 0,0-1 1,0 0-1,-1 0 0,1-1 0,-1-1 1,0 1-1,0-1 0,1-1 0,-1 1 1,-1-1-1,-10-1 0,18 0-165,0-1 1,1 1-1,-1-1 0,0 0 0,1 1 0,-1-1 1,0 0-1,1 0 0,-1 0 0,1 0 0,-1 0 1,1 0-1,-1-1 0,1 1 0,0 0 1,0-1-1,0 1 0,0-1 0,0 1 0,0-1 1,0 0-1,0 1 0,0-4 0,-9-45-5999,10 47 5574,-4-50-9664</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29.712"/>
    </inkml:context>
    <inkml:brush xml:id="br0">
      <inkml:brushProperty name="width" value="0.025" units="cm"/>
      <inkml:brushProperty name="height" value="0.025" units="cm"/>
    </inkml:brush>
  </inkml:definitions>
  <inkml:trace contextRef="#ctx0" brushRef="#br0">0 14 14862,'0'0'5157,"48"-9"-2755,-22 8-832,-1 1-193,3 0-480,6 0-609,2 0-256,-1 0-993,-4 0-2562,-3-4-3075</inkml:trace>
  <inkml:trace contextRef="#ctx0" brushRef="#br0" timeOffset="1">432 262 18962,'0'0'5990,"45"0"-16208</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39:30.196"/>
    </inkml:context>
    <inkml:brush xml:id="br0">
      <inkml:brushProperty name="width" value="0.025" units="cm"/>
      <inkml:brushProperty name="height" value="0.025" units="cm"/>
    </inkml:brush>
  </inkml:definitions>
  <inkml:trace contextRef="#ctx0" brushRef="#br0">764 106 11082,'-26'-4'783,"0"1"-1,0 2 1,0 0-1,0 2 0,-1 1 1,1 1-1,-29 7 0,29-3-530,1 2 0,0 0 0,1 1 0,0 2 0,1 0 0,0 2 0,-22 17 0,16-9-39,0 2 0,2 0 0,1 2 0,1 1 0,1 1 0,1 1 1,2 2-1,1-1 0,-20 43 0,32-53-99,0-1 0,1 1 1,1 0-1,1 0 0,1 1 1,0 0-1,0 34 1,4-39-85,1 1 1,1-1 0,0 0 0,1 0 0,1-1-1,0 1 1,1-1 0,1 0 0,0 0 0,16 26 0,-14-28-21,0-1 1,1-1 0,1 1 0,0-1 0,0-1-1,1 0 1,0-1 0,1 0 0,0 0 0,23 11-1,-17-11 8,0-1 0,1-1-1,0-1 1,1-1-1,-1-1 1,1 0 0,25 1-1,-9-4 177,-1-2 1,1-1-1,-1-2 0,0-1 0,0-2 0,0-1 0,-1-2 1,54-23-1,-52 17 180,0-2 1,-2-2-1,0-1 1,-1-2-1,-2-1 0,0-1 1,-1-2-1,-2-1 1,-1-1-1,28-40 1,-42 51-305,0 0-1,-2-1 1,0-1 0,-1 0 0,-1-1-1,-1 0 1,-1 0 0,-1 0 0,-1-1 0,0 0-1,-2 0 1,-1 0 0,0-1 0,-2 1-1,-1 0 1,0-1 0,-2 1 0,0 0 0,-11-36-1,9 43-100,-2-1-1,1 1 1,-2 0-1,0 1 1,-1 0-1,0 0 1,-1 1-1,-1 0 0,0 1 1,0 0-1,-1 0 1,-1 2-1,0-1 1,-1 2-1,1 0 1,-2 0-1,1 1 1,-1 1-1,-1 1 1,-28-9-1,21 9-260,0 1-1,-1 0 1,0 2-1,0 1 1,1 1-1,-1 1 1,0 1-1,0 1 1,0 1 0,0 2-1,1 0 1,0 1-1,-44 18 1,-70 45-5735,85-44-1153</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39.458"/>
    </inkml:context>
    <inkml:brush xml:id="br0">
      <inkml:brushProperty name="width" value="0.025" units="cm"/>
      <inkml:brushProperty name="height" value="0.025" units="cm"/>
      <inkml:brushProperty name="color" value="#FF0000"/>
    </inkml:brush>
  </inkml:definitions>
  <inkml:trace contextRef="#ctx0" brushRef="#br0">0 614 7399,'0'0'14382,"12"-5"-12856,-11 5-1485,8-3 171,-1 0 0,0 0 0,-1-1 1,1-1-1,0 1 0,-1-1 1,0 0-1,0-1 0,-1 1 1,10-11-1,53-74 351,-4-3 0,-4-3 1,75-159-1,-126 239-12,-5 19 111,-4 29 377,-1-19-948,-8 215 2290,8-227-2414,0 1-1,1 0 0,-1-1 1,0 1-1,1-1 0,-1 1 1,1-1-1,0 1 0,-1-1 1,1 0-1,0 1 0,0-1 1,0 0-1,0 1 0,0-1 1,2 2-1,-3-3-126,1 0 1,-1 0-1,0 1 1,1-1-1,-1 0 1,1 0-1,-1 1 1,1-1-1,0 0 1,-1 0-1,1 0 1,-1 0-1,1 0 1,-1 0-1,1 0 1,-1 0-1,1 0 1,-1 0-1,1 0 1,0 0-1,-1 0 1,1-1-1,-1 1 1,1 0-1,-1 0 1,1 0-1,-1-1 0,0 1 1,1 0-1,-1-1 1,1 1-1,-1 0 1,1-1-1,-1 1 1,0-1-1,1 1 1,-1-1-1,0 1 1,0-1-1,1 1 1,-1-1-1,0 1 1,0-1-1,0 1 1,1-1-1,-1 1 1,0-1-1,0 1 1,0-1-1,0 1 1,0-2-1,6-24-8803</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0.811"/>
    </inkml:context>
    <inkml:brush xml:id="br0">
      <inkml:brushProperty name="width" value="0.025" units="cm"/>
      <inkml:brushProperty name="height" value="0.025" units="cm"/>
      <inkml:brushProperty name="color" value="#FF0000"/>
    </inkml:brush>
  </inkml:definitions>
  <inkml:trace contextRef="#ctx0" brushRef="#br0">1 307 737,'0'0'8354,"0"-8"-6437,0 2-1852,0 1 0,1-1 0,0 1 1,0-1-1,1 1 0,-1 0 0,1 0 1,0-1-1,0 1 0,1 1 0,0-1 1,0 0-1,0 1 0,0-1 0,1 1 1,-1 0-1,8-7 0,13-10 305,0 1-1,1 1 1,0 2-1,2 0 1,0 2 0,1 0-1,0 2 1,1 1-1,57-14 1,-50 17-245,1 2 1,0 2 0,0 1-1,0 2 1,1 1-1,-1 2 1,0 2-1,37 7 1,-37-1 151,-1 0-1,0 3 0,48 22 1,99 60 462,31 14 918,-123-73-968,2-3 1,0-4-1,2-5 1,1-3-1,1-5 1,190 5-1,-192-19-550,0-4 0,0-5-1,141-29 1,-232 35-716,-16 2-957,-38 2-3760,-4 0-3129,33-2 1531</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1.137"/>
    </inkml:context>
    <inkml:brush xml:id="br0">
      <inkml:brushProperty name="width" value="0.025" units="cm"/>
      <inkml:brushProperty name="height" value="0.025" units="cm"/>
      <inkml:brushProperty name="color" value="#FF0000"/>
    </inkml:brush>
  </inkml:definitions>
  <inkml:trace contextRef="#ctx0" brushRef="#br0">12 26 12139,'0'0'2857,"10"-5"-834,-4 2-1734,1 0 1,0 0 0,0 0-1,1 1 1,-1 0 0,0 0-1,16 0 1,-20 1-194,0 1 0,0 1 0,0-1 0,1 0 0,-1 1 1,0 0-1,0 0 0,0-1 0,0 2 0,-1-1 0,1 0 0,0 1 0,0-1 0,-1 1 0,1 0 0,-1 0 0,1 0 0,-1 0 1,0 0-1,0 0 0,0 1 0,0-1 0,0 1 0,0 0 0,-1-1 0,2 5 0,1 1 90,0 1 0,-1 0-1,0 0 1,0 0 0,-1 0 0,-1 1 0,1-1-1,-1 0 1,-1 1 0,0-1 0,0 1 0,-1-1-1,0 1 1,-1-1 0,0 0 0,-4 13 0,-5 6 269,-2-1 1,-1 0-1,-30 45 1,31-53-563,0 0 0,1 1 1,1 1-1,2-1 0,-1 2 0,2-1 0,-6 27 1,14-47 74,-2 32-2314,2-32 2093,0 0-1,0 0 1,0 0-1,0 0 1,1 0 0,-1 0-1,0 0 1,1 0-1,-1 0 1,0 0-1,1 0 1,-1-1-1,1 1 1,0 0-1,-1 0 1,1 0-1,1 1 1,22 3-6276</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1.682"/>
    </inkml:context>
    <inkml:brush xml:id="br0">
      <inkml:brushProperty name="width" value="0.025" units="cm"/>
      <inkml:brushProperty name="height" value="0.025" units="cm"/>
      <inkml:brushProperty name="color" value="#FF0000"/>
    </inkml:brush>
  </inkml:definitions>
  <inkml:trace contextRef="#ctx0" brushRef="#br0">103 294 13357,'-10'5'2957,"2"-2"-2349,0 0-156,1 0 0,0 0 0,0 1 0,0-1 0,1 2 0,-1-1 0,1 1 0,0 0 0,0 0 0,0 0 0,-5 8 0,11-12-410,0-1 0,0 0 0,0 0 0,0 1 0,0-1 0,0 0 0,0 0 0,0 1 0,0-1 0,0 0 0,0 0 0,0 1 0,0-1 0,0 0 0,0 0 0,1 0 0,-1 1 0,0-1 0,0 0 0,0 0 0,0 0 0,0 1-1,1-1 1,-1 0 0,0 0 0,0 0 0,0 0 0,1 1 0,-1-1 0,0 0 0,0 0 0,1 0 0,-1 0 0,0 0 0,0 0 0,1 0 0,-1 0 0,0 0 0,0 0 0,1 0 0,-1 0 0,0 0 0,0 0 0,0 0-1,1 0 1,-1 0 0,0 0 0,0 0 0,1 0 0,-1 0 0,0 0 0,0-1 0,1 1 0,-1 0 0,18-3 186,13-11 263,-1 0 0,-1-2 0,0-1 0,40-32 0,-32 23-426,98-76 82,19-12-32,-153 112-116,0 1 0,1 0 0,-1 0 1,1 1-1,-1-1 0,1 0 1,-1 0-1,1 1 0,-1-1 1,1 1-1,0-1 0,-1 1 1,1 0-1,0-1 0,-1 1 1,4 0-1,-4 1 1,0-1-1,-1 0 0,1 1 1,-1-1-1,1 1 1,-1-1-1,1 1 1,-1-1-1,1 1 0,-1-1 1,1 1-1,-1 0 1,0-1-1,1 1 1,-1 0-1,0-1 1,0 1-1,1 0 0,-1-1 1,0 1-1,0 0 1,0-1-1,0 1 1,0 0-1,0 0 0,0 0 1,-1 9 14,0-1 0,-1 0-1,0 0 1,-5 15 0,-15 38 199,10-32-162,2-1 1,1 1-1,1 1 1,-5 47-1,13-75-88,0 0 0,0-1-1,0 1 1,0-1 0,0 1 0,1 0-1,-1-1 1,1 1 0,0-1 0,-1 1-1,1-1 1,1 1 0,-1-1 0,0 0 0,0 1-1,1-1 1,-1 0 0,1 0 0,0 0-1,0 0 1,0 0 0,0-1 0,0 1 0,0 0-1,4 1 1,-2-1-537,0 0 0,0-1-1,1 0 1,-1 0 0,0 0-1,1 0 1,-1 0 0,1-1-1,-1 0 1,1 0 0,0 0 0,-1-1-1,1 1 1,6-3 0,35-16-10781</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2.413"/>
    </inkml:context>
    <inkml:brush xml:id="br0">
      <inkml:brushProperty name="width" value="0.025" units="cm"/>
      <inkml:brushProperty name="height" value="0.025" units="cm"/>
      <inkml:brushProperty name="color" value="#FF0000"/>
    </inkml:brush>
  </inkml:definitions>
  <inkml:trace contextRef="#ctx0" brushRef="#br0">294 3 10858,'0'0'7276,"-13"-1"-6555,7 0-650,1 1-1,-1 0 1,0 0-1,0 0 1,1 1-1,-1 0 0,0 0 1,1 0-1,-1 1 1,1 0-1,0 0 1,-1 0-1,1 0 1,0 1-1,0 0 1,1 0-1,-1 1 1,1-1-1,-7 7 1,-10 13 271,2 0 1,0 1 0,1 1-1,2 0 1,-15 31 0,24-41-147,0 0 1,1 1-1,0 0 1,1 0-1,1 0 1,1 1-1,0-1 0,1 1 1,1 0-1,1 29 1,1-43-188,-1-1 1,1 1 0,-1 0-1,1 0 1,0-1 0,0 1-1,0 0 1,0-1 0,1 1-1,-1-1 1,1 0-1,0 1 1,-1-1 0,1 0-1,0 0 1,0 0 0,0 0-1,1 0 1,2 2 0,0-1 33,1-1 1,-1 0-1,0 0 1,1 0 0,-1 0-1,1-1 1,-1 0-1,1 0 1,8 0 0,-3 0 73,0-1 0,1-1 0,-1 0 0,0-1 0,0 0 0,0 0 0,0-1 0,0-1 0,15-7 0,-19 7 47,0-1 0,0 0 1,-1 0-1,0-1 0,0 0 1,0 0-1,9-12 0,-14 17-113,0-1 0,0 1 0,0-1 0,0 1 0,0-1 0,0 1 0,0-1 0,0 0 0,-1 1 0,1-1 0,0 0-1,-1 0 1,0 1 0,1-1 0,-1 0 0,0 0 0,0 0 0,0 1 0,0-1 0,0 0 0,-1 0 0,1 0 0,0 1 0,-1-1 0,0 0 0,1 0 0,-1 1 0,0-1 0,0 1-1,0-1 1,0 0 0,0 1 0,0 0 0,0-1 0,0 1 0,-1 0 0,1-1 0,0 1 0,-1 0 0,1 0 0,-4-1 0,-4-2 6,0 1-1,0 0 1,0 0 0,0 1-1,-1 0 1,1 1 0,-1 0 0,0 0-1,1 1 1,-1 0 0,-9 2 0,14-1-117,-1 0 0,1 0 0,0 0 1,0 1-1,-1 0 0,1 0 0,1 0 0,-1 1 1,-7 4-1,10-6-93,0 1-1,0 0 1,0 0-1,0 0 1,0 0 0,0 0-1,1 1 1,-1-1 0,1 0-1,0 1 1,0-1 0,0 1-1,0-1 1,0 1-1,0-1 1,1 1 0,-1 0-1,1-1 1,-1 5 0,1-6-30,0 1 0,0-1 0,0 0 0,0 0 0,1 0 0,-1 1 0,0-1 0,0 0 0,1 0 0,-1 0 0,1 0 0,-1 1 0,1-1 0,-1 0 0,1 0 0,0 0 0,0 0 0,-1 0 0,1-1 0,0 1 0,0 0 0,0 0 0,0 0 0,0-1 0,0 1 0,0 0 0,2 0 0,36 6-5071,5-7-965</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2.759"/>
    </inkml:context>
    <inkml:brush xml:id="br0">
      <inkml:brushProperty name="width" value="0.025" units="cm"/>
      <inkml:brushProperty name="height" value="0.025" units="cm"/>
      <inkml:brushProperty name="color" value="#FF0000"/>
    </inkml:brush>
  </inkml:definitions>
  <inkml:trace contextRef="#ctx0" brushRef="#br0">95 59 12460,'0'0'3811,"-49"14"-1440,29-9 639,4-1-1120,9-3-673,4-1 737,10-11-2114,12-3 32,4 1-737,1-3-2114,-5 1-1601,-6 1-4100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5.052"/>
    </inkml:context>
    <inkml:brush xml:id="br0">
      <inkml:brushProperty name="width" value="0.025" units="cm"/>
      <inkml:brushProperty name="height" value="0.025" units="cm"/>
    </inkml:brush>
  </inkml:definitions>
  <inkml:trace contextRef="#ctx0" brushRef="#br0">75 67 4388,'0'0'3577,"-10"2"-1645,-4 2-1278,-10 2 0,-3-4 5619,91 3-3432,73-4 1,28 1-1697,6 12-498,530 23 777,466-56-186,347 14-15,-1274-7 182,-231 11-1262,-81-19 1160,41 10-3903,0 0 0,-46-24 0,19 5-3768</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1:43.147"/>
    </inkml:context>
    <inkml:brush xml:id="br0">
      <inkml:brushProperty name="width" value="0.025" units="cm"/>
      <inkml:brushProperty name="height" value="0.025" units="cm"/>
    </inkml:brush>
  </inkml:definitions>
  <inkml:trace contextRef="#ctx0" brushRef="#br0">756 87 12300,'0'0'1019,"-11"-10"161,2 2-999,0 1 0,0-1 0,-1 1 0,0 1 0,-1 0 0,1 1 0,-1-1 0,0 2 0,0 0 0,-18-4 0,11 5 78,-1 0-1,0 2 0,0 0 0,-1 1 0,1 1 1,0 1-1,-35 8 0,48-9-251,1 1 0,0 0 1,0 1-1,0-1 0,0 1 0,1 0 0,-1 0 0,1 0 0,-1 1 0,1 0 1,-5 5-1,-25 31 4,2 1 0,2 2 0,1 1 0,-29 61 0,20-28 643,4 2 0,-26 91 1,21-12-269,35-135-391,0 0 1,2 0-1,0 1 0,3 25 1,-1-46 12,0 0 0,1 0 0,-1 1 1,1-1-1,0 0 0,0 0 0,0 0 1,1 0-1,-1 0 0,1 0 1,-1-1-1,1 1 0,0 0 0,0-1 1,0 0-1,1 1 0,-1-1 1,0 0-1,1 0 0,3 2 0,0 0 30,1-1 0,0 0 0,0-1 0,1 0 0,-1 0 0,8 1 0,-9-2-8,19 3 213,0-1 0,0-2-1,0 0 1,0-2 0,1-1-1,-1 0 1,0-2 0,-1-1 0,1-1-1,36-15 1,-7 0 443,-2-3 0,0-3 0,73-50-1,-86 51-343,-1-2 0,-2-2 0,-1-1-1,-1-2 1,53-67 0,-74 82-264,-1-1 0,0 0 1,-2 0-1,0-1 0,-2-1 0,9-26 0,-14 32-35,0 1-1,0-1 0,-1 1 1,-1-1-1,-1 0 1,0 0-1,-1 1 0,0-1 1,-1 0-1,-6-19 1,5 23-31,-1 0 1,0 0-1,-1 0 0,0 1 1,-1-1-1,0 1 1,0 0-1,-1 1 0,0 0 1,-1 0-1,0 0 1,-18-13-1,13 12-4,-1 1-1,-1 0 1,0 1 0,0 1-1,0 0 1,-1 1 0,0 1 0,-23-5-1,13 6-146,-1 0 0,1 2 1,0 0-1,-1 2 0,1 1 0,-1 2 0,1 0 0,0 2 0,0 0 0,1 2 1,-37 15-1,22-4-1161,0 3 0,-50 36 1,-11 20-5730,41-24-4299</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3.967"/>
    </inkml:context>
    <inkml:brush xml:id="br0">
      <inkml:brushProperty name="width" value="0.025" units="cm"/>
      <inkml:brushProperty name="height" value="0.025" units="cm"/>
      <inkml:brushProperty name="color" value="#E71224"/>
    </inkml:brush>
  </inkml:definitions>
  <inkml:trace contextRef="#ctx0" brushRef="#br0">48 1 18738,'0'0'5610,"-2"10"-4344,-29 161 1675,23-113-3606,1 69 1,10-136-8145,-3-10 2980</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4.326"/>
    </inkml:context>
    <inkml:brush xml:id="br0">
      <inkml:brushProperty name="width" value="0.025" units="cm"/>
      <inkml:brushProperty name="height" value="0.025" units="cm"/>
      <inkml:brushProperty name="color" value="#E71224"/>
    </inkml:brush>
  </inkml:definitions>
  <inkml:trace contextRef="#ctx0" brushRef="#br0">0 6 15407,'0'0'10441,"84"30"-9992,-35-30-417,0-4-2178,-4-11-2947,-5-2-5061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4.667"/>
    </inkml:context>
    <inkml:brush xml:id="br0">
      <inkml:brushProperty name="width" value="0.025" units="cm"/>
      <inkml:brushProperty name="height" value="0.025" units="cm"/>
      <inkml:brushProperty name="color" value="#E71224"/>
    </inkml:brush>
  </inkml:definitions>
  <inkml:trace contextRef="#ctx0" brushRef="#br0">1 253 18930,'0'0'9417,"15"-7"-8317,53-32-919,103-79 1,-146 98-567,-15 11 191,0 0 1,0 1 0,1 1-1,0 0 1,0 0 0,1 1-1,0 0 1,13-3 0,-25 8 178,1 1-1,-1 0 1,0 0 0,1 0-1,-1 0 1,0 0 0,1 0-1,-1 0 1,0 1 0,0-1-1,1 0 1,-1 0 0,0 0-1,1 0 1,-1 0 0,0 0-1,1 1 1,-1-1 0,0 0-1,0 0 1,1 0 0,-1 1-1,0-1 1,0 0 0,0 0-1,1 1 1,-1-1 0,0 0-1,0 0 1,0 1 0,0-1-1,0 0 1,1 1 0,-1-1-1,0 0 1,0 1 0,0-1-1,0 20-131,-8 19 167,-7 12-240,-21 87-282,23-43-6015,12-51-2809</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5.334"/>
    </inkml:context>
    <inkml:brush xml:id="br0">
      <inkml:brushProperty name="width" value="0.025" units="cm"/>
      <inkml:brushProperty name="height" value="0.025" units="cm"/>
      <inkml:brushProperty name="color" value="#E71224"/>
    </inkml:brush>
  </inkml:definitions>
  <inkml:trace contextRef="#ctx0" brushRef="#br0">0 317 10954,'0'0'11008,"8"-2"-10154,9-4-612,-1-1 0,0 0 0,0-1 0,-1-1 0,0-1 0,-1 0 0,26-23-1,93-100-154,-118 117 5,53-60 522,-68 95 112,-12 18-362,-30 63-1,31-77-588,0-1 0,2 2 0,0-1 0,2 1 0,0 1 0,2-1 0,-4 43 0,9-66 84,0 0-1,0 0 1,0 0 0,0 0-1,0 0 1,0 0 0,0-1-1,0 1 1,1 0 0,-1 0-1,0 0 1,1 0-1,-1 0 1,1 0 0,-1 0-1,1 0 1,-1-1 0,1 1-1,-1 0 1,2 1 0,-1-2-156,0 0 1,0 1-1,0-1 1,0 0 0,0 0-1,0 0 1,0 0 0,0 0-1,0 0 1,0 0-1,0 0 1,0 0 0,0 0-1,0 0 1,0-1 0,0 1-1,0 0 1,0-1-1,0 1 1,0-1 0,0 1-1,1-2 1,20-16-8005</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5.696"/>
    </inkml:context>
    <inkml:brush xml:id="br0">
      <inkml:brushProperty name="width" value="0.025" units="cm"/>
      <inkml:brushProperty name="height" value="0.025" units="cm"/>
      <inkml:brushProperty name="color" value="#E71224"/>
    </inkml:brush>
  </inkml:definitions>
  <inkml:trace contextRef="#ctx0" brushRef="#br0">123 0 9385,'0'0'11691,"-54"65"-10410,31-34-640,5 0 352,5 1-321,3 2-576,6-5-128,4-3-736,0-1-674,5-6-95,5-3-385,-4-7-833,2-5-2690</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6.040"/>
    </inkml:context>
    <inkml:brush xml:id="br0">
      <inkml:brushProperty name="width" value="0.025" units="cm"/>
      <inkml:brushProperty name="height" value="0.025" units="cm"/>
      <inkml:brushProperty name="color" value="#E71224"/>
    </inkml:brush>
  </inkml:definitions>
  <inkml:trace contextRef="#ctx0" brushRef="#br0">1 17 17681,'0'0'8424,"93"6"-8264,-28-6-577,3-5-3362,1-12-6759</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6.675"/>
    </inkml:context>
    <inkml:brush xml:id="br0">
      <inkml:brushProperty name="width" value="0.025" units="cm"/>
      <inkml:brushProperty name="height" value="0.025" units="cm"/>
      <inkml:brushProperty name="color" value="#E71224"/>
    </inkml:brush>
  </inkml:definitions>
  <inkml:trace contextRef="#ctx0" brushRef="#br0">0 66 11147,'17'-2'1996,"601"-62"4149,412 76-5023,0 60-1550,-288-16 406,437-33 802,-943-23-1432,-261-1-2460,-16-4-2141</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7.389"/>
    </inkml:context>
    <inkml:brush xml:id="br0">
      <inkml:brushProperty name="width" value="0.025" units="cm"/>
      <inkml:brushProperty name="height" value="0.025" units="cm"/>
      <inkml:brushProperty name="color" value="#E71224"/>
    </inkml:brush>
  </inkml:definitions>
  <inkml:trace contextRef="#ctx0" brushRef="#br0">0 88 16432,'0'0'4607,"17"-9"-3860,15-6-483,1 2 0,1 1 0,0 2-1,0 1 1,1 2 0,38-3 0,-63 9-236,-2 0-9,1 0 0,-1 1 0,1 0 0,-1 1 0,1 0 0,8 2 0,-15-3-19,-1 1 0,1 0 0,-1-1 0,1 1 0,-1 0 0,0 0 0,0 0 0,1 0-1,-1 0 1,0 0 0,0 0 0,0 0 0,0 0 0,0 1 0,0-1 0,0 0 0,0 1 0,0-1 0,-1 0 0,1 1 0,-1-1 0,1 1 0,-1-1 0,1 1 0,-1 0 0,0-1 0,0 1 0,0-1 0,0 1 0,0-1 0,0 1 0,0 0 0,-1-1 0,1 1 0,0-1 0,-1 1 0,1-1 0,-1 1 0,-1 1 0,-1 6 23,-1 1-1,0-1 0,-1 0 1,0 0-1,-1-1 0,0 1 1,-8 8-1,-58 58 124,24-28-118,31-29-23,9-10 1,0 0-1,0 0 0,1 1 1,0 0-1,0 1 0,1-1 0,0 1 1,1 0-1,0 1 0,-4 12 1,9-22-5,-1 1 1,1 0 0,0 0 0,-1 0 0,1 0 0,0 0 0,1 0 0,-1 0-1,0 0 1,0 0 0,1-1 0,-1 1 0,1 0 0,0 0 0,-1 0 0,1-1-1,0 1 1,0 0 0,0-1 0,0 1 0,0-1 0,1 1 0,-1-1 0,0 1-1,1-1 1,-1 0 0,1 0 0,-1 0 0,1 0 0,0 0 0,-1 0 0,1 0 0,0 0-1,0-1 1,0 1 0,2 0 0,8 2-70,0 0 0,1-1 0,-1-1 0,19 0 1,-28-1 22,37 2-1192,-1-2 1,1-2-1,-1-1 1,58-13 0,1-12-3857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7.733"/>
    </inkml:context>
    <inkml:brush xml:id="br0">
      <inkml:brushProperty name="width" value="0.025" units="cm"/>
      <inkml:brushProperty name="height" value="0.025" units="cm"/>
      <inkml:brushProperty name="color" value="#E71224"/>
    </inkml:brush>
  </inkml:definitions>
  <inkml:trace contextRef="#ctx0" brushRef="#br0">0 1 17681,'0'0'1505,"49"24"-1120,2-22 319,11-2-287,13 0-321,0 0-353,-2 0-1825,-9-2-2626,-20-5-5542</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06.326"/>
    </inkml:context>
    <inkml:brush xml:id="br0">
      <inkml:brushProperty name="width" value="0.025" units="cm"/>
      <inkml:brushProperty name="height" value="0.025" units="cm"/>
    </inkml:brush>
  </inkml:definitions>
  <inkml:trace contextRef="#ctx0" brushRef="#br0">63 1 9161,'-61'12'7836,"60"-12"-6784,13 0-385,297-4 3430,4 0-2578,-192 5-464,206 29-1,-32 9-445,505 4-1,58-70 935,-826 25-1446,715-37 2603,-746 39-2161,-17-18-10687,8 0 1308</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075"/>
    </inkml:context>
    <inkml:brush xml:id="br0">
      <inkml:brushProperty name="width" value="0.025" units="cm"/>
      <inkml:brushProperty name="height" value="0.025" units="cm"/>
      <inkml:brushProperty name="color" value="#E71224"/>
    </inkml:brush>
  </inkml:definitions>
  <inkml:trace contextRef="#ctx0" brushRef="#br0">1 37 17424,'0'0'3171,"67"10"-2754,-4-19-353,11-5-961,3 3-2434,-3-1-2915</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404"/>
    </inkml:context>
    <inkml:brush xml:id="br0">
      <inkml:brushProperty name="width" value="0.025" units="cm"/>
      <inkml:brushProperty name="height" value="0.025" units="cm"/>
      <inkml:brushProperty name="color" value="#E71224"/>
    </inkml:brush>
  </inkml:definitions>
  <inkml:trace contextRef="#ctx0" brushRef="#br0">0 70 17969,'12'-6'811,"18"-6"-201,0 1-1,1 2 1,0 1-1,0 1 1,42-4-1,-44 9-91,55-2 334,-78 4-809,1 1-1,0-1 0,-1 1 1,1 0-1,0 1 0,-1 0 1,1 0-1,-1 0 1,8 4-1,-13-5-17,1 0 0,-1 0-1,1 0 1,-1 0 0,1 0 0,-1 0 0,0 0 0,1 1-1,-1-1 1,0 0 0,0 1 0,0-1 0,0 1 0,0 0-1,0-1 1,-1 1 0,1-1 0,0 1 0,-1 0 0,1 0-1,-1-1 1,0 4 0,0-2 65,0 0 0,-1 0 1,1 0-1,-1 0 0,0 0 0,0 0 0,0-1 0,0 1 1,-1 0-1,1-1 0,-1 1 0,-2 3 0,-6 6 389,-1 0 0,-1-1 0,-24 20 0,31-26-449,-69 48 723,53-39-510,0 1-1,0 1 0,1 0 1,2 2-1,-1 0 1,-16 22-1,34-38-231,-1 0 1,1 0-1,-1 0 0,1 1 1,0-1-1,0 0 1,0 1-1,0-1 0,1 0 1,-1 1-1,1-1 0,-1 1 1,1-1-1,0 1 0,0-1 1,0 5-1,1-5-10,-1 0 0,1-1 0,0 1 0,-1 0 1,1-1-1,0 1 0,0-1 0,0 1 0,1-1 0,-1 0 0,0 1 0,0-1 0,1 0 0,-1 0 0,1 0 1,-1 0-1,4 1 0,4 2-177,0-1 0,0 0 0,0-1 0,0 0-1,0 0 1,1-1 0,11 0 0,65-4-4448,-27-7-1898,26-14-10577</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8.997"/>
    </inkml:context>
    <inkml:brush xml:id="br0">
      <inkml:brushProperty name="width" value="0.025" units="cm"/>
      <inkml:brushProperty name="height" value="0.025" units="cm"/>
      <inkml:brushProperty name="color" value="#E71224"/>
    </inkml:brush>
  </inkml:definitions>
  <inkml:trace contextRef="#ctx0" brushRef="#br0">0 46 15951,'10'0'982,"334"-17"1216,-74 1-1577,1306 14 778,-399 8-1730,-927-17-359,-133 6-4530,-156 5 720</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9.543"/>
    </inkml:context>
    <inkml:brush xml:id="br0">
      <inkml:brushProperty name="width" value="0.025" units="cm"/>
      <inkml:brushProperty name="height" value="0.025" units="cm"/>
      <inkml:brushProperty name="color" value="#E71224"/>
    </inkml:brush>
  </inkml:definitions>
  <inkml:trace contextRef="#ctx0" brushRef="#br0">127 127 5061,'-29'2'6027,"20"-1"-5287,0 0 1,0 0-1,0-1 0,1-1 0,-1 1 0,0-1 1,0-1-1,-8-2 0,16 4-712,0-1 0,1 1 0,-1 0 0,1 0 1,-1-1-1,1 1 0,-1-1 0,1 1 0,0 0 0,-1-1 0,1 1 0,-1-1 0,1 1 0,0-1 0,0 1 0,-1-1 0,1 1 1,0-1-1,0 1 0,-1-1 0,1 1 0,0-1 0,0 0 0,0 1 0,0-1 0,0 1 0,0-1 0,0 0 0,0 1 0,0-1 1,0 1-1,0-1 0,0 0 0,1 1 0,-1-1 0,0 1 0,0-1 0,1 1 0,-1-1 0,0 1 0,0-1 0,1 1 1,-1-1-1,1 1 0,-1-1 0,0 1 0,1 0 0,-1-1 0,1 1 0,-1 0 0,1-1 0,-1 1 0,1 0 0,1-1 0,27-18 644,12 3-193,1 2 0,0 1 0,1 2 0,0 3 0,1 1 0,0 2 0,85 1 1,-120 4-463,-1 0 0,0 0 0,0 1 0,0 0 0,0 1 0,0 0 1,0 0-1,0 1 0,12 5 0,-19-7-16,1 0 0,0 0 0,-1 1-1,1-1 1,-1 0 0,1 1 0,-1-1 0,0 1 0,0-1-1,1 1 1,-1 0 0,0-1 0,0 1 0,-1 0 0,1 0 0,0 0-1,0 3 1,0-2 4,-1 1 0,0-1 0,-1 0 0,1 1 0,-1-1 0,1 0 0,-1 0 0,0 0 0,0 1 0,0-1 0,-1 0 0,1 0 0,-1-1 0,-2 5 0,-6 7 53,-1 0 0,-1-1 1,-21 20-1,-30 34 301,60-63-311,-1 1 0,1 1-1,0-1 1,0 0-1,0 1 1,1-1 0,0 1-1,0 0 1,0 0 0,1 0-1,-2 11 1,4-14-54,-1-1 0,1 0 0,-1 0 1,1 0-1,0 1 0,-1-1 0,1 0 0,0 0 0,1 0 1,-1 0-1,0 0 0,0-1 0,1 1 0,-1 0 1,1-1-1,0 1 0,-1-1 0,1 1 0,0-1 0,0 0 1,0 1-1,0-1 0,0 0 0,0-1 0,0 1 1,0 0-1,1 0 0,-1-1 0,3 1 0,10 2-637,1 0-1,-1-1 0,17 1 1,28-3-4279,7-6-2894</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49.870"/>
    </inkml:context>
    <inkml:brush xml:id="br0">
      <inkml:brushProperty name="width" value="0.025" units="cm"/>
      <inkml:brushProperty name="height" value="0.025" units="cm"/>
      <inkml:brushProperty name="color" value="#E71224"/>
    </inkml:brush>
  </inkml:definitions>
  <inkml:trace contextRef="#ctx0" brushRef="#br0">1 18 18065,'0'0'7207,"49"-6"-6631,2 1 193,11 1-481,6 1-223,1 3-578,-4 0-1633,-9 0-737,-17 0-800,-15 4-2435</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0.244"/>
    </inkml:context>
    <inkml:brush xml:id="br0">
      <inkml:brushProperty name="width" value="0.025" units="cm"/>
      <inkml:brushProperty name="height" value="0.025" units="cm"/>
      <inkml:brushProperty name="color" value="#E71224"/>
    </inkml:brush>
  </inkml:definitions>
  <inkml:trace contextRef="#ctx0" brushRef="#br0">67 34 12460,'0'0'3299,"-52"18"-1601,39-12-385,12-5-384,4-1-193,27 0 225,19-4-480,11-5-385,11-1-64,7 0-1794,-7-2-2882,-2-1-5830</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0.588"/>
    </inkml:context>
    <inkml:brush xml:id="br0">
      <inkml:brushProperty name="width" value="0.025" units="cm"/>
      <inkml:brushProperty name="height" value="0.025" units="cm"/>
      <inkml:brushProperty name="color" value="#E71224"/>
    </inkml:brush>
  </inkml:definitions>
  <inkml:trace contextRef="#ctx0" brushRef="#br0">93 67 17424,'0'0'1954,"5"-9"-496,-2 5-1373,0-1 1,1 1-1,-1 0 0,1 0 1,0 1-1,0-1 1,0 1-1,0 0 0,0 0 1,1 0-1,0 0 1,-1 1-1,1 0 1,0 0-1,0 0 0,0 0 1,1 1-1,-1 0 1,0 0-1,0 1 0,1-1 1,5 1-1,9-1 199,0 1 0,1 1-1,-1 1 1,0 1 0,27 6-1,-42-7-263,0-1 1,0 1-1,-1 0 0,1 0 0,-1 0 0,1 1 0,-1 0 0,0 0 0,0 0 1,0 0-1,0 0 0,3 6 0,-5-7-6,0 1-1,-1 0 1,1 0 0,-1 0-1,0 0 1,0 0-1,0 0 1,0 0 0,-1 0-1,1 0 1,-1 1 0,0-1-1,0 0 1,0 0-1,0 1 1,-1-1 0,1 0-1,-1 0 1,0 0-1,0 0 1,-1 4 0,-1-1 63,1 0 0,-1 0 1,-1-1-1,1 1 0,-1-1 0,0 1 1,0-1-1,-1-1 0,1 1 0,-8 5 1,-59 39 907,54-38-765,-85 47 903,-40 28 535,138-84-1612,0 1 0,0 0 0,1 0 0,0 0-1,0 0 1,-1 1 0,2-1 0,-1 1 0,0 0-1,1 0 1,-3 5 0,5-8-42,0 0 1,-1 0-1,1 0 0,0 0 1,0 0-1,0 0 0,0 0 1,0 0-1,0 0 0,0 0 1,0 0-1,0 0 0,1 0 0,-1 0 1,0 0-1,1 0 0,-1-1 1,1 1-1,-1 0 0,1 1 1,1 0-6,-1 0 0,1-1 0,0 1 0,0-1 1,0 1-1,0-1 0,0 0 0,0 0 0,0 0 1,0 0-1,0 0 0,3 0 0,38 10-705,1-3 0,0-1 0,0-3-1,86-2 1,-105-1-44,89-4-4183,2-12-3827</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5.993"/>
    </inkml:context>
    <inkml:brush xml:id="br0">
      <inkml:brushProperty name="width" value="0.025" units="cm"/>
      <inkml:brushProperty name="height" value="0.025" units="cm"/>
    </inkml:brush>
  </inkml:definitions>
  <inkml:trace contextRef="#ctx0" brushRef="#br0">1 1 9929,'0'0'12268,"50"33"-11115,-12-29-288,10-3-513,4 3-96,7-1-95,-2 0-161,4 5-161,-3 1-1632,-2 2-1602,-5-10-1826,-3-1-4004</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6.336"/>
    </inkml:context>
    <inkml:brush xml:id="br0">
      <inkml:brushProperty name="width" value="0.025" units="cm"/>
      <inkml:brushProperty name="height" value="0.025" units="cm"/>
    </inkml:brush>
  </inkml:definitions>
  <inkml:trace contextRef="#ctx0" brushRef="#br0">86 0 17553,'0'0'3251,"13"2"-2557,10 1-590,1 1 1,-1 2-1,0 0 1,0 2-1,38 17 1,-56-22-90,0 0 0,1 0 0,-1 0 0,0 1 0,-1-1 0,1 1 0,-1 1 0,0-1 0,0 0 0,0 1 0,0 0 0,-1 0 0,4 7 0,-6-8 38,0 0 1,0 0-1,0 0 1,-1-1-1,1 1 0,-1 0 1,0 0-1,0 0 1,-1 0-1,1 0 0,-1 0 1,0 0-1,0 0 1,0-1-1,-1 1 1,1 0-1,-1-1 0,0 1 1,0-1-1,0 1 1,0-1-1,-1 0 1,-2 3-1,-13 14 399,0-2 0,-1 0 0,-1-1 0,-1-1 0,-36 21 0,37-24-569,0 0 0,0 1 1,2 1-1,0 0 0,0 2 1,-25 30-1,33-29-2178,11-13-4603,14-7-4488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178"/>
    </inkml:context>
    <inkml:brush xml:id="br0">
      <inkml:brushProperty name="width" value="0.025" units="cm"/>
      <inkml:brushProperty name="height" value="0.025" units="cm"/>
    </inkml:brush>
  </inkml:definitions>
  <inkml:trace contextRef="#ctx0" brushRef="#br0">122 122 15214,'0'0'1559,"4"-10"272,1 0-1104,-3 7-398,0-1 0,0 1 0,0-1 0,-1 1 1,1-1-1,-1 0 0,0 0 0,0 1 0,-1-1 0,1 0 1,-1-6-1,0 10-232,0-1 0,0 1 0,0 0 0,0-1 0,0 1 0,0 0-1,0-1 1,0 1 0,0-1 0,0 1 0,-1 0 0,1-1 0,0 1 0,0 0 0,0-1 0,-1 1 0,1 0 0,0 0 0,-1-1 0,1 1 0,0 0 0,0 0 0,-1-1 0,1 1 0,0 0 0,-1 0 0,1 0 0,0 0 0,-1-1 0,1 1 0,-1 0 0,1 0 0,0 0 0,-1 0 0,1 0 0,-1 0 0,-20 3 702,-17 14-878,-4 22 338,41-38-261,-1 1 1,1-1 0,-1 1 0,1 0-1,-1 0 1,1 0 0,0-1 0,0 1-1,0 0 1,0 1 0,1-1-1,-1 0 1,0 0 0,1 0 0,-1 0-1,1 1 1,0-1 0,0 0-1,0 0 1,0 1 0,0-1 0,1 4-1,3-5-176,1 1-1,-1-1 0,0 0 0,1-1 1,-1 1-1,1-1 0,-1 0 0,1 0 1,-1 0-1,1 0 0,4-2 0,-4 2-137,0-1 76,1 1-1,-1-1 0,0 1 0,1 1 0,-1-1 1,0 1-1,1 0 0,-1 0 0,9 3 1,-11-2 186,0 0 1,0 1-1,0-1 1,0 1 0,-1-1-1,1 1 1,-1 0 0,1 0-1,-1 0 1,0 0-1,0 0 1,-1 1 0,1-1-1,1 7 1,6 15 119,-1 1-1,-2 0 1,0 0 0,-2 0-1,-1 0 1,-1 1 0,-2 0-1,0-1 1,-7 43 0,5-61 218,0-1 0,0 0-1,-1 1 1,0-1 0,0 0 0,-1 0 0,0-1 0,0 1 0,-1-1 0,1 0 0,-1 0 0,-1 0 0,1-1 0,-1 0 0,-9 7 0,13-11-206,0 1 0,-1 0 0,0-1 0,1 0 0,-1 1 0,0-1 0,1 0 0,-1-1 0,0 1 0,0 0-1,0-1 1,0 1 0,0-1 0,0 0 0,0 0 0,1 0 0,-1-1 0,0 1 0,0-1 0,0 1 0,0-1 0,0 0 0,1 0 0,-1 0 0,0 0 0,1-1 0,-1 1 0,1-1 0,-1 0 0,1 1 0,0-1 0,-1 0-1,1-1 1,0 1 0,1 0 0,-1 0 0,0-1 0,1 1 0,-1-1 0,1 1 0,0-1 0,-1-3 0,-5-7-163,2-1 0,0 1 0,1-1 0,0 0 0,1 0 0,0-1 1,1 1-1,1-1 0,1 1 0,1-24 0,-1 36 70,1 0-1,-1 0 1,1 0 0,0 0 0,0 0 0,0 0-1,0 0 1,0 0 0,0 0 0,0 1 0,0-1-1,1 0 1,-1 1 0,1-1 0,-1 1 0,1-1-1,0 1 1,-1 0 0,1 0 0,0-1 0,0 2-1,0-1 1,3-1 0,57-14-258,-38 11 99,34-9-608,0-2-1,84-37 1,-124 45 763,-2 0 1,1-1-1,-1-1 1,0 0-1,-1-1 0,0-1 1,-1 0-1,0-1 1,-1 0-1,-1-1 0,0-1 1,14-22-1,-23 31 91,0-1-1,0 1 0,0-1 0,-1 0 0,0 0 1,1-9-1,-2 15-36,-1-1 0,0 1 0,0-1 0,0 1 0,1-1 0,-1 1 0,0 0 0,-1-1 0,1 1 0,0-1 1,0 1-1,-1 0 0,1-1 0,-1 1 0,1 0 0,-1-1 0,1 1 0,-1 0 0,0 0 0,0-1 0,1 1 0,-1 0 0,0 0 0,0 0 0,0 0 1,0 0-1,-1 0 0,1 0 0,0 1 0,0-1 0,0 0 0,-1 1 0,1-1 0,0 1 0,-1-1 0,1 1 0,-2-1 0,-4 1-7,0 0 0,0 0-1,0 1 1,0 0 0,0 0 0,0 0-1,0 1 1,1 0 0,-1 0-1,1 1 1,-1 0 0,1 0-1,0 1 1,0-1 0,0 1 0,-9 9-1,8-8-24,1 1 0,0-1 1,1 1-1,-1 0 0,1 1 0,1-1 0,-1 1 0,1 0 0,0 0 1,1 0-1,-1 0 0,1 1 0,1-1 0,-4 14 0,6-19-70,0-1 0,0 0 0,0 0 0,0 0 0,0 1 0,1-1 0,-1 0 0,0 0 0,1 1 0,-1-1 0,0 0 0,1 0 0,-1 0 0,1 0 0,0 0 0,-1 0 0,1 0 0,0 0-1,0 0 1,0 0 0,-1 0 0,1 0 0,0-1 0,0 1 0,0 0 0,0-1 0,0 1 0,1 0 0,-1-1 0,0 1 0,0-1 0,0 0 0,0 1 0,3-1 0,49 3-3507,-39-3 2746,0 0-674,0-1-1,0 0 0,0-1 0,0-1 1,17-5-1,24-12-6003</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11.972"/>
    </inkml:context>
    <inkml:brush xml:id="br0">
      <inkml:brushProperty name="width" value="0.025" units="cm"/>
      <inkml:brushProperty name="height" value="0.025" units="cm"/>
    </inkml:brush>
  </inkml:definitions>
  <inkml:trace contextRef="#ctx0" brushRef="#br0">41 85 6822,'0'0'3871,"-8"3"-2782,-25 11-459,34-14-615,-1 0 0,0 0 0,0 0 0,1 0 0,-1 0 1,0 0-1,0 0 0,1 0 0,-1 1 0,0-1 0,0 0 0,0 0 1,1 0-1,-1 0 0,0 0 0,0 0 0,0 1 0,0-1 0,1 0 0,-1 0 1,0 0-1,0 1 0,0-1 0,0 0 0,0 0 0,0 0 0,1 1 1,-1-1-1,0 0 0,0 0 0,0 1 0,0-1 0,0 0 0,0 0 0,0 0 1,0 1-1,0-1 0,0 0 0,0 0 0,0 1 0,0-1 0,0 0 1,0 0-1,-1 1 0,1-1 0,0 0 0,0 0 0,0 0 0,0 1 1,0-1-1,0 0 0,-1 0 0,1 0 0,0 0 0,0 1 0,0-1 0,0 0 1,-1 0-1,1 0 0,0 0 0,0 0 0,-1 0 0,1 1 0,0-1 1,0 0-1,0 0 0,-1 0 0,18 5 498,-16-5-470,75 12 1283,1-4-1,103-1 0,-104-6-1147,604-15 218,0-40 55,-366 27 154,1345-23 2197,-1368 72-2296,34 1 1054,-324-23-1496,-25 6-3875,14-5-674,3-1-2049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521"/>
    </inkml:context>
    <inkml:brush xml:id="br0">
      <inkml:brushProperty name="width" value="0.025" units="cm"/>
      <inkml:brushProperty name="height" value="0.025" units="cm"/>
    </inkml:brush>
  </inkml:definitions>
  <inkml:trace contextRef="#ctx0" brushRef="#br0">174 6 5894,'0'0'12417,"-13"-2"-9828,7 1-2385,0 0 0,-1 0 0,1 0 0,-1 1 0,1 0 0,-1 1 0,0-1 0,1 1 0,0 0 0,-1 1 1,1-1-1,0 1 0,0 1 0,0-1 0,0 1 0,0 0 0,0 1 0,1-1 0,-1 1 0,1 0 0,-6 6 0,9-9-182,0 1 0,1-1 0,-1 0-1,1 1 1,0-1 0,-1 1 0,1-1 0,0 1-1,0 0 1,0 0 0,0-1 0,0 1-1,0 0 1,1 0 0,-1 0 0,1 0 0,-1 0-1,1 0 1,0 0 0,-1 0 0,1 0-1,0 0 1,0 0 0,1 2 0,0-2-35,1 0 0,-1-1 0,1 1 0,0-1 1,0 1-1,-1-1 0,1 0 0,0 0 0,0 0 0,0 0 0,0 0 1,0 0-1,0-1 0,0 1 0,1-1 0,-1 1 0,0-1 0,0 0 1,0 0-1,1 0 0,2 0 0,68 1-1378,43 2-524,-104-2 1794,1 1 0,-1 0 0,0 1 0,0 0 0,0 1 0,21 10 0,-33-14 155,1 0 1,0 0-1,-1 1 1,1-1-1,0 0 0,-1 1 1,1-1-1,-1 1 1,1-1-1,0 0 1,-1 1-1,1-1 1,-1 1-1,1-1 1,-1 1-1,1 0 1,-1-1-1,0 1 1,1 0-1,-1-1 1,0 1-1,1 0 0,-1-1 1,0 1-1,0 0 1,0-1-1,0 1 1,0 0-1,0 0 1,0-1-1,0 1 1,0 0-1,0-1 1,0 1-1,0 0 1,0 0-1,0-1 1,-1 1-1,1 0 0,0-1 1,-1 1-1,1 0 1,0-1-1,-1 1 1,1-1-1,-1 1 1,1-1-1,-1 1 1,1-1-1,-1 1 1,1-1-1,-1 1 1,1-1-1,-2 1 1,-36 22 1982,37-22-1991,-1 0 52,-114 49 3071,104-45-3049,-1-1-1,0 0 1,1-2 0,-1 1 0,0-1 0,-1-1 0,-19 0 0,33-1-161,0 0 0,-1-1 0,1 1 0,-1 0 0,1 0 0,0 0 1,-1 0-1,1-1 0,0 1 0,-1 0 0,1 0 0,0-1 1,-1 1-1,1 0 0,0 0 0,-1-1 0,1 1 0,0 0 0,0-1 1,-1 1-1,1-1 0,0 1 0,0 0 0,0-1 0,0 1 1,0-1-1,-1 1 0,1 0 0,0-1 0,0 1 0,0-1 0,0 1 1,0-1-1,0 1 0,0 0 0,0-1 0,1 1 0,-1-1 1,0 1-1,0 0 0,0-1 0,0 1 0,1-1 0,-1 1 0,0 0 1,0-1-1,0 1 0,1 0 0,-1-1 0,0 1 0,1 0 1,-1 0-1,1-1 0,15-20-3668,16-6-3094,11-1-4254</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7.974"/>
    </inkml:context>
    <inkml:brush xml:id="br0">
      <inkml:brushProperty name="width" value="0.025" units="cm"/>
      <inkml:brushProperty name="height" value="0.025" units="cm"/>
    </inkml:brush>
  </inkml:definitions>
  <inkml:trace contextRef="#ctx0" brushRef="#br0">194 315 15118,'0'0'3428,"-10"2"-562,-7 2-1898,0 2 0,1-1 0,-1 2-1,-28 16 1,38-19-669,0 1 1,0 0-1,1 0 0,-1 1 0,1-1 0,-7 10 0,11-12-256,0 0 0,0 0 0,0 0-1,0 0 1,1 0 0,0 0 0,-1 0 0,1 0-1,0 1 1,0-1 0,1 1 0,-1-1 0,1 1-1,0-1 1,0 0 0,0 5 0,1-7-40,-1 0 1,1 0 0,-1 0-1,1 0 1,0 0 0,0 0-1,-1 0 1,1 0 0,0 0-1,0 0 1,0-1 0,0 1-1,0 0 1,0-1 0,0 1-1,1-1 1,-1 1-1,0-1 1,0 1 0,0-1-1,1 0 1,-1 0 0,0 1-1,0-1 1,0 0 0,1 0-1,-1 0 1,0 0 0,2-1-1,40-2 171,-43 3-169,18-3 29,-1-2 0,0 0 0,0-1-1,0 0 1,-1-1 0,0-1 0,0-1 0,25-18 0,-15 7-96,-1-1 1,0 0-1,41-49 1,-56 58 43,-1-1 1,0 0-1,0 0 1,-1-1-1,-1 0 1,0-1-1,-2 0 1,1 0-1,-2 0 0,0 0 1,0-1-1,-2 1 1,2-29-1,-4 42 14,0 1 0,1 0-1,-1-1 1,0 1 0,0-1 0,0 1-1,0-1 1,-1 1 0,1-1 0,0 1-1,-1 0 1,1-1 0,-1 1 0,1-1-1,-1 1 1,1 0 0,-1 0 0,0-1-1,0 1 1,0 0 0,0 0 0,0 0-1,0 0 1,0 0 0,0 0 0,0 0-1,0 0 1,-1 0 0,1 1 0,0-1-1,0 0 1,-1 1 0,1-1 0,-1 1-1,1 0 1,0-1 0,-1 1-1,1 0 1,-1 0 0,1 0 0,-1 0-1,1 0 1,-4 0 0,0 2-1,0-1-1,0 0 1,0 1 0,-1 0-1,2 0 1,-1 1 0,0-1 0,0 1-1,1 0 1,-8 7 0,-2 3 55,1 0 0,0 1 0,-16 23 0,24-30-18,1-1 0,1 1 1,-1-1-1,1 1 0,0 0 0,0 1 1,1-1-1,0 0 0,0 1 0,1-1 1,-1 11-1,3-16-29,-1 0 0,0 0 0,1 0 0,-1 0 0,1 0 0,-1 0 0,1-1 0,0 1 0,0 0 0,0 0 0,0-1 0,0 1 0,0-1 0,0 1 0,1-1 1,-1 1-1,0-1 0,1 0 0,-1 0 0,1 1 0,0-1 0,-1 0 0,1-1 0,0 1 0,0 0 0,-1 0 0,1-1 0,0 1 0,0-1 0,0 0 0,3 1 0,9 1-130,0-1 0,0 0 0,20-1 0,-17-1-279,7 1-335,-10-1 231,0 1 1,1 0-1,-1 1 0,21 5 1,-32-6 491,0 1-1,0 0 1,-1 0 0,1 0 0,0 0 0,-1 0-1,1 0 1,-1 1 0,1-1 0,-1 1 0,0 0 0,0 0-1,0 0 1,0 0 0,0 0 0,0 0 0,0 0-1,-1 1 1,1-1 0,-1 1 0,1-1 0,-1 1-1,0 0 1,0-1 0,0 1 0,-1 0 0,1 0-1,0 3 1,-1 3 197,0 0 0,-1 0 0,0 0 0,-1 0 0,1 0 0,-2 0 0,1 0 0,-1-1 1,0 1-1,-6 9 0,3-6-40,1 1-1,0 0 1,-4 20 0,9-33-153,0 0 0,0 0-1,0 1 1,0-1 0,0 0-1,0 0 1,0 0 0,0 0-1,0 1 1,0-1-1,0 0 1,0 0 0,0 0-1,0 1 1,0-1 0,0 0-1,0 0 1,0 0 0,0 1-1,0-1 1,0 0 0,0 0-1,0 0 1,0 0 0,0 1-1,0-1 1,0 0 0,0 0-1,0 0 1,1 0 0,-1 1-1,0-1 1,0 0 0,0 0-1,0 0 1,0 0-1,1 0 1,-1 0 0,0 1-1,0-1 1,0 0 0,0 0-1,1 0 1,-1 0 0,0 0-1,0 0 1,1 0 0,10-6-1035,10-15-1522,2-12-1641,2-7-1094</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8.300"/>
    </inkml:context>
    <inkml:brush xml:id="br0">
      <inkml:brushProperty name="width" value="0.025" units="cm"/>
      <inkml:brushProperty name="height" value="0.025" units="cm"/>
    </inkml:brush>
  </inkml:definitions>
  <inkml:trace contextRef="#ctx0" brushRef="#br0">93 0 11723,'0'0'10090,"-25"72"-7336,7-38-351,2 3-930,1 1-608,2-3-577,8-1-224,5-4 0,2-3-160,19-5-673,7-3-1153,3-3-608,6-5-2627,0-7-5445</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8.674"/>
    </inkml:context>
    <inkml:brush xml:id="br0">
      <inkml:brushProperty name="width" value="0.025" units="cm"/>
      <inkml:brushProperty name="height" value="0.025" units="cm"/>
    </inkml:brush>
  </inkml:definitions>
  <inkml:trace contextRef="#ctx0" brushRef="#br0">174 20 4068,'-12'1'11840,"0"1"-10850,0 0 0,1 0-1,-1 2 1,1-1 0,-1 1-1,-13 8 1,20-10-719,1 1 0,0-1 0,0 1 0,0-1 1,0 1-1,0 0 0,0 1 0,1-1 0,0 1 0,0-1 0,0 1 0,0 0 0,0 0 1,1 1-1,0-1 0,0 0 0,0 1 0,0-1 0,1 1 0,-1 0 0,0 8 1,2-12-253,0 1 0,1-1 0,-1 0 1,0 1-1,1-1 0,-1 0 1,1 1-1,-1-1 0,1 0 1,0 0-1,-1 1 0,1-1 0,0 0 1,0 0-1,0 0 0,0 0 1,0 0-1,0 0 0,0 0 0,0-1 1,0 1-1,1 0 0,-1 0 1,0-1-1,0 1 0,1-1 1,-1 1-1,1-1 0,-1 0 0,0 0 1,1 1-1,-1-1 0,0 0 1,2 0-1,58 1 304,-55-1-259,7-1-32,0-1 1,0 0-1,-1-1 0,1-1 1,-1 0-1,0 0 0,22-12 1,-29 13-26,1 1 1,-1-1-1,0-1 0,0 1 1,0-1-1,-1 0 0,1 0 1,-1 0-1,0 0 0,0-1 1,-1 0-1,1 0 0,-1 0 1,0 0-1,0 0 0,-1-1 1,0 1-1,1-1 0,0-7 1,-3 12-15,0-1 0,0 0 1,0 1-1,0-1 1,-1 1-1,1-1 0,0 1 1,-1-1-1,1 1 1,-1-1-1,0 1 0,1-1 1,-1 1-1,0 0 1,0-1-1,0 1 0,0 0 1,0 0-1,0 0 1,0 0-1,-1 0 0,1 0 1,0 0-1,0 0 0,-1 0 1,1 0-1,-1 1 1,1-1-1,-1 1 0,1-1 1,-1 1-1,1-1 1,-1 1-1,1 0 0,-1 0 1,0 0-1,1 0 1,-1 0-1,-2 1 0,2-2-13,-1 1-1,1 0 0,0 0 1,0 0-1,0 0 0,0 1 0,0-1 1,0 1-1,0-1 0,0 1 1,0-1-1,0 1 0,0 0 0,0 0 1,0 0-1,0 0 0,0 1 1,1-1-1,-1 0 0,1 1 1,-1-1-1,1 1 0,-1 0 0,1-1 1,0 1-1,0 0 0,0 0 1,-2 3-1,3-5-94,0 1-1,1 0 1,-1 0 0,0 0 0,0 0-1,0-1 1,1 1 0,-1 0 0,0 0 0,1 0-1,-1-1 1,0 1 0,1 0 0,-1-1-1,1 1 1,-1 0 0,1-1 0,0 1 0,-1 0-1,1-1 1,0 1 0,-1-1 0,1 0-1,0 1 1,-1-1 0,1 1 0,0-1-1,0 0 1,0 0 0,-1 1 0,1-1 0,0 0-1,0 0 1,0 0 0,0 0 0,0 0-1,41 1-3062,-31-1 2036,-1-1-172,1 1 1,-1-1 0,0-1 0,1 0-1,-1 0 1,16-7 0,19-9-6054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9.017"/>
    </inkml:context>
    <inkml:brush xml:id="br0">
      <inkml:brushProperty name="width" value="0.025" units="cm"/>
      <inkml:brushProperty name="height" value="0.025" units="cm"/>
    </inkml:brush>
  </inkml:definitions>
  <inkml:trace contextRef="#ctx0" brushRef="#br0">154 4 12139,'0'0'4997,"-9"-2"-1858,-1 1-2560,0 1 1,1-1-1,-1 1 0,0 1 0,0 0 1,-13 3-1,20-3-451,0-1 0,0 1 1,0 0-1,0 0 0,0 0 0,0 0 0,0 1 1,0-1-1,0 1 0,1 0 0,-1-1 0,1 1 1,-1 0-1,1 1 0,0-1 0,0 0 0,0 1 1,0-1-1,0 1 0,1 0 0,-1-1 0,1 1 1,-1 0-1,1 0 0,0 0 0,0 0 0,1 0 1,-1 4-1,1-6-123,0-1 0,0 1 0,1 0 0,-1 0 0,0 0 0,1 0-1,-1-1 1,1 1 0,-1 0 0,1 0 0,-1-1 0,1 1 0,0 0 0,-1-1 0,1 1 0,0-1 0,0 1 0,-1-1 0,1 1 0,0-1 0,0 0 0,0 1-1,-1-1 1,1 0 0,0 1 0,0-1 0,0 0 0,0 0 0,0 0 0,0 0 0,0 0 0,1 0 0,39 1-17,-33-1-80,281-4-5535,-287 4 5685,-1 0 0,1 0 1,0 0-1,-1 0 0,1 0 1,0 0-1,-1 0 0,1 1 0,0-1 1,-1 0-1,1 1 0,-1 0 1,1-1-1,-1 1 0,1 0 0,-1 0 1,1 0-1,-1 0 0,0 0 0,1 0 1,1 2-1,-3-2 71,1 1-1,-1-1 1,0 0-1,1 1 1,-1-1-1,0 0 1,0 1-1,0-1 1,0 1 0,0-1-1,-1 0 1,1 1-1,0-1 1,-1 0-1,1 1 1,0-1-1,-1 0 1,0 1 0,1-1-1,-2 1 1,-3 6 403,0 0 0,-1 0 1,0-1-1,0 0 1,-1 0-1,-8 6 1,-6 4 2,-1-1 0,-28 15 0,41-27-427,0 1 0,-1-1 0,1 0 0,-1-1 1,1 0-1,-1 0 0,0-1 0,-20 1 0,29-3-180,1 0-1,-1 0 1,0-1-1,1 1 1,-1 0-1,1-1 1,-1 1-1,0 0 1,1-1-1,-1 1 1,1-1-1,-1 1 1,1-1-1,-1 1 1,1-1-1,0 1 1,-1-1-1,1 1 1,0-1-1,-1 0 1,1 1-1,0-1 1,0 1-1,-1-1 1,1 0-1,0 1 1,0-1-1,0 0 1,0 1-1,0-1 1,0 0-1,0 1 1,0-1-1,0 0 1,0 1-1,1-1 1,-1 0-1,0 1 1,0-1-1,1 0 1,-1 1-1,0-1 1,1 1-1,-1-1 1,0 1-1,2-2 1,15-31-6306,10 4-861,7-1-3283</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2:59.407"/>
    </inkml:context>
    <inkml:brush xml:id="br0">
      <inkml:brushProperty name="width" value="0.025" units="cm"/>
      <inkml:brushProperty name="height" value="0.025" units="cm"/>
    </inkml:brush>
  </inkml:definitions>
  <inkml:trace contextRef="#ctx0" brushRef="#br0">138 48 9705,'0'0'10746,"3"-8"-8333,-3 7-2381,5-28 1681,-13 20-764,-15 14-269,12 1-519,0 1 1,0 0-1,0 0 0,-13 14 1,19-17-87,1 0 1,-1 1 0,1 0-1,0-1 1,0 1-1,1 1 1,-1-1-1,1 1 1,0-1 0,1 1-1,-3 7 1,5-12-71,0 0 0,0 1 0,0-1 1,0 0-1,1 0 0,-1 1 0,0-1 1,1 0-1,-1 1 0,1-1 0,-1 0 1,1 0-1,-1 0 0,1 1 0,0-1 1,0 0-1,-1 0 0,1 0 0,0 0 1,0 0-1,0-1 0,0 1 0,0 0 0,1 0 1,-1-1-1,0 1 0,0 0 0,0-1 1,1 1-1,-1-1 0,0 0 0,0 1 1,1-1-1,-1 0 0,3 0 0,59 7-690,-50-7 205,43 2-1409,45 3-1067,-92-4 2766,0 0 1,0 1-1,-1 0 1,1 1 0,-1 0-1,0 0 1,0 1-1,13 7 1,-20-10 247,1 0 1,-1-1 0,0 1-1,0 0 1,0 0 0,0 0-1,0 0 1,0 0 0,0 0-1,0 0 1,0 0 0,0 0 0,-1 0-1,1 0 1,0 1 0,-1-1-1,1 0 1,-1 1 0,1-1-1,-1 0 1,0 1 0,0-1-1,0 0 1,1 1 0,-2 2-1,1-2 128,-1 0 0,0 0-1,0 0 1,0 0-1,0 0 1,0 0-1,-1-1 1,1 1-1,-1 0 1,1 0-1,-1-1 1,0 1-1,1-1 1,-3 2 0,-7 4 634,-1-1 1,1 1 0,-1-2 0,-14 5 0,-2 0-434,0-1 0,0-1 0,0-2 0,-1-1 0,-36 2 0,63-7-495,-22-3-2357,14-10-2980,9-12-5365</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0.018"/>
    </inkml:context>
    <inkml:brush xml:id="br0">
      <inkml:brushProperty name="width" value="0.025" units="cm"/>
      <inkml:brushProperty name="height" value="0.025" units="cm"/>
    </inkml:brush>
  </inkml:definitions>
  <inkml:trace contextRef="#ctx0" brushRef="#br0">12 213 17809,'0'0'3566,"-3"10"-2013,-6 30-127,9-40-1394,0 1 0,0 0 0,0-1 0,0 1 0,0-1 1,1 1-1,-1-1 0,0 1 0,0-1 0,0 1 0,0-1 1,1 1-1,-1-1 0,0 1 0,0-1 0,1 0 0,-1 1 0,0-1 1,1 1-1,-1-1 0,0 0 0,1 1 0,-1-1 0,1 0 1,-1 1-1,1-1 0,-1 0 0,1 0 0,-1 1 0,1-1 0,-1 0 1,1 0-1,-1 0 0,1 0 0,-1 0 0,1 0 0,20-1 533,-17 1-419,10-4-87,0 0 0,0-1-1,-1-1 1,0 0 0,1-1 0,-2 0-1,1-1 1,-1 0 0,-1-1-1,1 0 1,-2-1 0,1-1 0,-1 1-1,-1-2 1,0 1 0,0-1-1,6-13 1,-13 21-108,0-1 1,0 1-1,-1 0 0,1-1 0,-1 1 0,0-1 1,0 1-1,-1-1 0,1 1 0,-1-1 0,0 0 1,0 1-1,-1-1 0,0 1 0,-1-9 0,1 11 24,0 0 0,0 0 0,0 0 0,-1 0 0,1 1 0,0-1 0,-1 0 0,1 1 0,-1-1 0,1 1 0,-1-1-1,0 1 1,0 0 0,0 0 0,0 0 0,0 0 0,0 0 0,0 0 0,0 0 0,0 1 0,0-1 0,0 1 0,0-1-1,0 1 1,-1 0 0,1 0 0,0 0 0,0 0 0,0 0 0,0 1 0,-1-1 0,1 1 0,-3 1 0,-2 0 9,1 0 1,0 1 0,0 0 0,0 1-1,1-1 1,-1 1 0,1 0 0,0 1-1,0-1 1,0 1 0,1 0-1,-1 0 1,1 0 0,0 1 0,-6 11-1,4-6 101,0 1 0,0 0-1,1 0 1,0 0-1,1 1 1,1 0-1,-2 14 1,4-25-56,0 1 0,1-1 0,0 1 0,-1-1 0,1 1 0,0-1 0,0 0 0,1 1 0,-1-1 0,0 1 0,1-1 0,0 1-1,-1-1 1,1 0 0,0 0 0,0 1 0,0-1 0,1 0 0,-1 0 0,0 0 0,1 0 0,-1 0 0,1 0 0,0-1 0,0 1 0,-1 0 0,1-1 0,0 1 0,0-1 0,1 0 0,2 2 0,4-1 19,0 0 0,1 0 1,-1-1-1,1 0 0,-1-1 1,19-1-1,2-3-15,-1-1 0,1-1 1,-1-2-1,0-1 0,0-1 0,35-19 0,10-1-211,-71 29 165,-1-1-1,1 1 1,-1 0 0,1 0 0,0 0 0,-1 1 0,1-1 0,0 1 0,-1-1 0,1 1-1,0 0 1,0 0 0,0 0 0,-1 1 0,1-1 0,3 1 0,-5 1 26,0-1 1,0 1 0,1-1-1,-1 1 1,0-1 0,0 1-1,0-1 1,-1 1 0,1 0-1,0 0 1,-1-1-1,1 1 1,-1 0 0,1 0-1,-1 0 1,0 0 0,0-1-1,0 1 1,0 0-1,0 0 1,0 0 0,-1 2-1,-16 97 2310,18-100-2297,-1 0-1,1 0 1,-1 0 0,1 1 0,-1-1 0,1 0 0,0-1 0,0 1 0,-1 0 0,1 0 0,0 0 0,0 0 0,0-1 0,0 1 0,0 0 0,0-1 0,0 1-1,0-1 1,0 1 0,1-1 0,-1 1 0,0-1 0,0 0 0,0 0 0,0 1 0,1-1 0,-1 0 0,0 0 0,0 0 0,0 0 0,1-1 0,-1 1 0,1 0-1,49-6 321,-26-2-410,0 0 1,0-2-1,31-17 0,-36 16-341,0 2 0,1 0 0,0 1 0,0 1 0,31-6 0,-51 12 399,-1 1 1,1 0-1,0 0 0,-1 0 0,1 0 0,-1 0 1,1 0-1,-1 0 0,1 0 0,-1 0 0,1 0 1,-1 0-1,1 1 0,-1-1 0,1 0 0,-1 0 0,1 0 1,-1 1-1,1-1 0,-1 0 0,1 1 0,-1-1 1,1 0-1,-1 1 0,0-1 0,1 0 0,-1 1 1,0-1-1,1 1 0,-1-1 0,0 1 0,0-1 1,1 2-1,-2 21 227,-21 32 412,18-46-639,-8 26-6,11-20-2709</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1.120"/>
    </inkml:context>
    <inkml:brush xml:id="br0">
      <inkml:brushProperty name="width" value="0.025" units="cm"/>
      <inkml:brushProperty name="height" value="0.025" units="cm"/>
    </inkml:brush>
  </inkml:definitions>
  <inkml:trace contextRef="#ctx0" brushRef="#br0">1 149 12364,'11'-5'7343,"11"-7"-3653,-4 1-3589,1-2 0,-1 0-1,-1-1 1,-1 0 0,16-17-1,-22 8 25,-10 23-124,0-1-1,-1 1 1,1-1-1,0 1 1,0 0-1,0-1 0,0 1 1,0 0-1,0-1 1,0 1-1,0 0 1,-1-1-1,1 1 1,0 0-1,0-1 1,-1 1-1,1 0 1,0-1-1,0 1 1,-1 0-1,1 0 0,0 0 1,0-1-1,-1 1 1,1 0-1,0 0 1,-1 0-1,1 0 1,-1-1-1,1 1 1,0 0-1,-1 0 1,-1 0-9,-1 0 1,1 0 0,0 1-1,0-1 1,0 1 0,-1-1-1,1 1 1,0 0 0,0 0 0,0-1-1,0 1 1,0 1 0,1-1-1,-1 0 1,0 0 0,-3 4-1,-4 5 104,0 0 1,0 0-1,1 1 0,-14 23 0,20-30-50,-1 1 1,1 0 0,-1 0 0,1 0-1,1 0 1,-1 0 0,1 0-1,0 1 1,0-1 0,0 0 0,1 1-1,0-1 1,0 0 0,0 1 0,2 7-1,-1-11-35,1 0-1,-1 0 0,0 0 1,1-1-1,-1 1 0,1 0 0,0 0 1,0-1-1,-1 1 0,1-1 1,0 0-1,0 1 0,0-1 1,1 0-1,-1 0 0,0 0 1,0-1-1,1 1 0,-1 0 1,0-1-1,1 1 0,-1-1 1,4 0-1,66 2 109,-54-2-144,284-17-2735,-300 17 2810,-1-1-1,0 1 1,0 0 0,0 0 0,1 0-1,-1 0 1,0 0 0,0 0-1,1 0 1,-1 1 0,0-1 0,0 0-1,0 1 1,1-1 0,-1 1-1,0-1 1,0 1 0,0 0 0,0-1-1,0 1 1,0 0 0,0 0 0,0 0-1,0-1 1,-1 1 0,1 0-1,0 0 1,0 0 0,-1 0 0,1 1-1,-1-1 1,1 0 0,-1 0-1,1 0 1,-1 0 0,0 1 0,1-1-1,-1 0 1,0 0 0,0 1-1,0-1 1,0 0 0,0 0 0,0 1-1,-1-1 1,1 0 0,0 0 0,0 0-1,-1 1 1,0 0 0,1-2 31,0 1 0,0-1-1,0 0 1,0 1 0,0-1 0,0 0 0,0 0 0,0 1 0,0-1 0,0 0 0,0 0 0,0 1 0,0-1 0,-1 0 0,1 0 0,0 1 0,0-1-1,0 0 1,0 0 0,-1 0 0,1 1 0,0-1 0,0 0 0,0 0 0,-1 0 0,1 0 0,0 1 0,0-1 0,0 0 0,-1 0 0,1 0 0,0 0 0,0 0-1,-1 0 1,1 0 0,0 0 0,0 0 0,-1 0 0,1 0 0,0 0 0,-1 0 0,1 0 0,-4-12 2115,1-19-1210,-7-154-1248,11 184 195,-1 0 0,0 1-1,0-1 1,0 0 0,1 0-1,-1 0 1,0 0 0,1 1-1,-1-1 1,1 0 0,-1 0-1,1 1 1,0-1 0,-1 0-1,1 1 1,-1-1 0,1 1 0,0-1-1,0 1 1,-1-1 0,1 1-1,0-1 1,0 1 0,0 0-1,-1-1 1,1 1 0,0 0-1,0 0 1,0-1 0,0 1-1,0 0 1,0 0 0,1 0-1,39 0-2132,-26 1 903,34-1-2579,6 0-1954</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1.894"/>
    </inkml:context>
    <inkml:brush xml:id="br0">
      <inkml:brushProperty name="width" value="0.025" units="cm"/>
      <inkml:brushProperty name="height" value="0.025" units="cm"/>
    </inkml:brush>
  </inkml:definitions>
  <inkml:trace contextRef="#ctx0" brushRef="#br0">65 40 7655,'0'0'3000,"4"-8"97,-2 3-2243,9-17 76,-9 18 342,-6 11 1491,-15 35-1077,-23 77 1,37-100-1385,0 0 0,2 0 0,0 0 0,1 1 0,1-1 0,3 37 0,-1-53-271,-1 0 0,1 0-1,-1 0 1,1-1 0,0 1-1,0 0 1,0 0-1,0-1 1,1 1 0,-1-1-1,1 1 1,-1-1 0,1 0-1,0 0 1,0 1-1,0-1 1,0 0 0,0-1-1,1 1 1,-1 0 0,3 1-1,1-1 18,-1 1 0,1-2-1,0 1 1,-1 0 0,1-1-1,0 0 1,0-1 0,0 1-1,11-2 1,0 0 14,0-1 0,0-1 0,-1-1 1,0 0-1,0-1 0,24-12 0,-18 6-81,-1-1 0,-1-1 0,0-1 0,-1-1 1,25-24-1,-35 30-113,1-2 0,-1 1 0,-1-1 0,0 0 0,-1-1 0,0 1 0,0-2 0,-1 1 1,-1-1-1,7-25 0,-14 31-714,-7 17 470,-10 20 188,13-14 267,0 1-1,1-1 0,1 1 0,0 0 0,1 0 0,-1 34 1,4-45-30,0-1 0,0 0 0,1 0 0,-1 1 0,1-1 0,0 0 1,0 0-1,1 0 0,0 0 0,-1 0 0,2 0 0,-1 0 0,1-1 0,-1 1 1,1-1-1,0 0 0,1 0 0,-1 0 0,1 0 0,0 0 0,0-1 1,0 1-1,0-1 0,1 0 0,-1-1 0,9 5 0,-3-4 35,0 0-1,1 0 1,-1-1 0,1-1-1,-1 0 1,1 0-1,0-1 1,-1 0 0,1 0-1,-1-2 1,1 1-1,0-1 1,-1-1-1,0 0 1,0 0 0,0-1-1,0 0 1,0-1-1,-1 0 1,0-1 0,0 0-1,0 0 1,9-10-1,-10 9-43,0 0 0,-1-1 0,0 0 0,0-1 0,-1 1 0,0-1 0,0-1 0,-1 1 0,0-1 0,-1 0 0,0 0 0,0 0 0,-1 0 0,-1-1 0,0 1 0,0-1 0,-1 0 0,0 0 0,-1 1 0,0-1 0,-1 0 0,-4-21 0,3 26-35,0 0 0,0 0 0,-1 0 1,1 0-1,-2 1 0,1-1 0,-1 1 0,1 0 1,-2-1-1,1 2 0,0-1 0,-1 0 1,-8-5-1,10 7-23,-1 1-1,0-1 1,0 1 0,0 0-1,-1 0 1,1 0-1,0 0 1,-1 1 0,1 0-1,-1-1 1,0 2 0,1-1-1,-1 1 1,0-1 0,1 1-1,-1 1 1,0-1 0,1 1-1,-7 1 1,8-1-92,1 0 0,0 0 0,0 0 0,-1 1 0,1-1 0,0 1 0,0 0 0,1-1 0,-1 1 0,0 0 0,1 0 0,-1 0 0,1 0 0,-1 0 0,1 0 0,0 1 0,0-1 0,0 0 0,0 1 0,0-1 1,1 1-1,-1-1 0,1 1 0,-1-1 0,1 1 0,0-1 0,0 1 0,0-1 0,1 5 0,-1-1-486,1 0 0,0 0-1,0 0 1,0 0 0,1-1 0,-1 1 0,2 0 0,-1-1 0,0 1 0,1-1 0,5 7-1,14 11-5120,3-4-4463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2.579"/>
    </inkml:context>
    <inkml:brush xml:id="br0">
      <inkml:brushProperty name="width" value="0.025" units="cm"/>
      <inkml:brushProperty name="height" value="0.025" units="cm"/>
    </inkml:brush>
  </inkml:definitions>
  <inkml:trace contextRef="#ctx0" brushRef="#br0">0 361 9865,'0'0'5691,"10"2"-3833,140 10 170,-149-12-2001,1 0-1,-1 0 0,0 0 1,0 0-1,1 0 0,-1 1 0,0-1 1,0 0-1,0 1 0,0-1 1,0 1-1,1-1 0,-1 1 0,0 0 1,0-1-1,0 1 0,-1 0 1,1 0-1,0 0 0,0 0 0,0 0 1,0 0-1,-1 0 0,1 0 1,-1 0-1,1 0 0,0 0 0,-1 0 1,0 0-1,1 0 0,-1 1 1,0-1-1,0 0 0,1 0 0,-1 0 1,0 1-1,0 1 0,3 15 1698,-2-18-1657,0 1 0,-1 0-1,1-1 1,0 1 0,0 0 0,-1-1 0,1 1 0,0-1-1,0 1 1,0-1 0,0 0 0,0 1 0,0-1 0,0 0-1,-1 0 1,1 1 0,0-1 0,0 0 0,0 0 0,0 0-1,0 0 1,0 0 0,0 0 0,1-1 0,26-4 872,-15 0-954,-1-1-1,1 0 0,-1-1 0,0-1 1,-1 0-1,1 0 0,-2-1 0,1-1 0,-1 0 1,-1 0-1,0-1 0,0 0 0,12-20 1,-12 14-458,0 0 0,-1 0 0,0-1 0,-2 0 1,0-1-1,-1 1 0,-1-1 0,0 0 1,0-28-1,-2-24-681,-2 65 1689,0 9-92,-1 39-684,-1-5-576,-12 70-1,8-85 1358,2 1-1,1 0 0,1-1 1,1 1-1,1 0 0,0 0 1,2 0-1,5 24 0,-6-43-483,0-1-1,0 1 0,0-1 0,0 1 0,1-1 0,-1 0 1,1 0-1,0 0 0,0 0 0,0 0 0,0 0 0,1-1 1,-1 1-1,1-1 0,0 1 0,0-1 0,-1 0 0,1 0 0,1 0 1,-1 0-1,0-1 0,0 1 0,1-1 0,-1 0 0,0 0 1,6 1-1,-9-3-19,1 1 0,0 0-1,-1 0 1,1-1 0,-1 1 0,1 0 0,-1-1 0,1 1 0,-1-1 0,1 1 0,-1 0-1,0-1 1,1 1 0,-1-1 0,1 1 0,-1-1 0,0 0 0,0 1 0,1-1 0,-1 1-1,0-1 1,0 1 0,0-1 0,1 0 0,-1 1 0,0-1 0,0 0 0,0 1 0,0-1-1,0 1 1,0-1 0,0 0 0,-1 1 0,1-1 0,0 0 0,-1 0 0,-6-26 323,-4 10-268,-2 1-1,0 1 1,-1 0 0,0 1 0,-1 0 0,-1 1 0,-17-11 0,1-1-71,14 11 9,10 9 2,1-1 1,-1 0 0,1-1-1,-8-10 1,19 16 117,0 0 0,0 1-1,0-1 1,0 0 0,0 1 0,0 0 0,8 1-1,141 17 583,-4-1-2247,-50-13-8173,-78-4 2451</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16.003"/>
    </inkml:context>
    <inkml:brush xml:id="br0">
      <inkml:brushProperty name="width" value="0.025" units="cm"/>
      <inkml:brushProperty name="height" value="0.025" units="cm"/>
    </inkml:brush>
  </inkml:definitions>
  <inkml:trace contextRef="#ctx0" brushRef="#br0">1 40 7431,'0'0'4415,"8"-5"-4025,3-1-180,1 1 1,0 0 0,1 1 0,-1 0 0,1 1 0,0 0 0,0 1 0,0 1-1,0 0 1,0 0 0,19 3 0,7 2-99,72 18 1,6 2-55,476 0 1275,-323-22-750,1025-42 917,-1228 39-992,-66-3 728,-2 0-2229,13 3-7845</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2.922"/>
    </inkml:context>
    <inkml:brush xml:id="br0">
      <inkml:brushProperty name="width" value="0.025" units="cm"/>
      <inkml:brushProperty name="height" value="0.025" units="cm"/>
    </inkml:brush>
  </inkml:definitions>
  <inkml:trace contextRef="#ctx0" brushRef="#br0">175 37 15246,'0'0'12706,"-8"-6"-11297,1 2-1252,-1 0 0,1 0 1,-1 1-1,0 0 0,0 0 0,0 1 0,-12-2 0,16 3-124,0 0 1,0 0-1,1 1 0,-1 0 0,0 0 0,0 0 0,0 0 0,0 1 0,0-1 1,0 1-1,0 0 0,0 0 0,1 1 0,-1-1 0,0 1 0,1 0 0,-1 0 0,1 0 1,0 0-1,0 0 0,-4 5 0,6-7-54,0 1 0,1 0 0,-1 0 0,0 0 1,1 0-1,-1-1 0,1 1 0,-1 0 0,1 0 0,0 0 0,-1 0 0,1 0 0,0 0 1,0 0-1,0 0 0,0 0 0,0 1 0,0-1 0,0 0 0,0 0 0,0 0 0,0 0 1,1 0-1,-1 0 0,0 0 0,1 0 0,-1 0 0,0 0 0,1-1 0,0 1 1,-1 0-1,1 0 0,-1 0 0,1 0 0,0-1 0,0 1 0,-1 0 0,1-1 0,0 1 1,0 0-1,0-1 0,0 1 0,0-1 0,0 1 0,0-1 0,1 1 0,55 19-1737,-50-18 1455,63 14-1379,-53-13 1177,0 0 0,0 1 1,-1 0-1,0 2 0,0-1 1,0 2-1,-1 0 0,25 16 1,-39-22 551,0 0 0,0 0 0,0 0 0,0 0 0,0 0-1,0 0 1,0 0 0,0 0 0,0 0 0,0 1 0,-1-1 0,1 0 0,0 0 0,-1 1 0,1-1 0,-1 0 0,1 1 0,-1-1 0,0 1 0,0-1 0,1 0 0,-1 1 0,0-1 0,0 1 0,-1 2 0,0-2 149,0 1-1,0-1 0,-1 0 0,1 1 0,-1-1 1,1 0-1,-1 0 0,0 0 0,1 0 0,-1-1 1,0 1-1,-1 0 0,-1 1 0,-10 5 907,0-1-1,0 0 1,-24 8-1,37-14-1080,-7 2 28,1-1 1,-1 1 0,0-1-1,1-1 1,-1 1-1,-9-1 1,17-1-112,-1 0 1,1 0-1,0 0 0,-1 0 1,1 0-1,0 0 0,-1 0 1,1 0-1,0 0 0,-1 0 1,1 0-1,0-1 0,-1 1 1,1 0-1,0 0 0,0 0 1,-1-1-1,1 1 0,0 0 1,0 0-1,-1-1 1,1 1-1,0 0 0,0 0 1,0-1-1,-1 1 0,1 0 1,0-1-1,0 1 0,0 0 1,0 0-1,0-1 0,0 1 1,0 0-1,0-1 0,0 1 1,0-1-1,0 1 1,4-20-3047,15-14-5303,6 5-2741</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3.357"/>
    </inkml:context>
    <inkml:brush xml:id="br0">
      <inkml:brushProperty name="width" value="0.025" units="cm"/>
      <inkml:brushProperty name="height" value="0.025" units="cm"/>
    </inkml:brush>
  </inkml:definitions>
  <inkml:trace contextRef="#ctx0" brushRef="#br0">52 314 10282,'0'0'7799,"-3"8"-5749,-14 33 474,12-32-1900,0 1 0,1 0 0,0 0 0,0 0 0,1 0 0,1 1 0,-2 13 1,4-23-609,0 1 1,0-1-1,0 0 1,0 1-1,1-1 1,-1 1-1,0-1 1,1 0-1,0 1 1,-1-1-1,1 0 1,-1 0 0,1 1-1,0-1 1,0 0-1,0 0 1,0 0-1,0 0 1,0 0-1,0 0 1,0 0-1,2 1 1,0 0 16,1-1 0,-1 1 0,1-1 1,-1 0-1,1 0 0,0 0 0,0 0 0,5 0 0,3 0 35,0-1-1,0-1 0,0 0 0,22-4 0,-18-1-45,1 0-1,-1 0 1,-1-2 0,1 0 0,-1 0 0,-1-2-1,1 0 1,-2 0 0,1-2 0,-1 1 0,-1-2-1,0 0 1,-1 0 0,9-15 0,-10 14-27,0 0 0,-2 0 0,0-1-1,0-1 1,-2 1 0,1-1 0,-2 0 0,0 0 0,-2-1 0,1 1 0,-2-1 0,0 0 0,-1 0 0,-1-23 0,-1 37-4,1 0 0,-1 0 0,1 0-1,-1 0 1,0 0 0,0 0 0,0 0 0,-1 0 0,1 0 0,-1 0 0,0 0 0,1 1 0,-1-1 0,0 1 0,0-1 0,-1 1 0,1 0 0,0 0 0,-1 0 0,0 0 0,1 0 0,-1 1 0,0-1 0,0 1-1,0 0 1,0 0 0,0 0 0,0 0 0,0 0 0,0 1 0,0-1 0,0 1 0,-1 0 0,1 0 0,0 0 0,0 0 0,-4 1 0,-3 0 15,1 1 1,-1 0-1,1 0 1,-1 1-1,1 0 0,0 0 1,0 1-1,0 1 1,1-1-1,-1 1 0,-7 7 1,10-7 42,-1 1-1,1 0 1,1 0 0,-1 1 0,1-1-1,-6 12 1,10-17-44,0 1 0,0-1 1,0 0-1,1 1 0,-1-1 0,1 0 0,-1 1 0,1-1 0,0 1 0,-1-1 0,1 0 0,0 1 1,0-1-1,0 1 0,0-1 0,0 1 0,0-1 0,1 1 0,-1-1 0,0 0 0,1 1 1,-1-1-1,1 1 0,-1-1 0,1 0 0,0 0 0,0 1 0,-1-1 0,1 0 0,0 0 0,0 0 1,0 0-1,0 0 0,1 0 0,-1 0 0,0 0 0,0 0 0,0-1 0,1 1 0,-1 0 1,0-1-1,1 1 0,-1-1 0,2 1 0,78 19-539,-65-18 295,0 2 0,0 0 0,0 0 0,0 2 0,16 7-1,-28-10 220,1-1-1,-1 1 1,0 1-1,0-1 0,0 1 1,0-1-1,0 1 0,-1 0 1,0 0-1,0 1 0,0-1 1,0 1-1,-1-1 0,1 1 1,-1 0-1,0 0 0,-1 0 1,1 0-1,-1 0 0,1 8 1,0 12-19,0 1 1,-3 28-1,0-11-8696</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4.510"/>
    </inkml:context>
    <inkml:brush xml:id="br0">
      <inkml:brushProperty name="width" value="0.025" units="cm"/>
      <inkml:brushProperty name="height" value="0.025" units="cm"/>
    </inkml:brush>
  </inkml:definitions>
  <inkml:trace contextRef="#ctx0" brushRef="#br0">218 315 6502,'0'0'14809,"-10"-5"-13229,6 2-1491,0 0 0,-1 1 0,1 0 1,-1-1-1,0 2 0,1-1 0,-1 0 0,0 1 0,0 0 0,0 0 0,0 1 1,0 0-1,-1-1 0,1 2 0,0-1 0,0 0 0,0 1 0,0 0 0,0 0 1,0 1-1,0-1 0,-7 5 0,6-3-7,0 0 1,1 0-1,-1 0 1,1 1-1,0 0 0,0 0 1,0 1-1,0-1 0,1 1 1,0 0-1,0 0 1,0 0-1,1 1 0,-1-1 1,1 1-1,1 0 1,-1 0-1,1 0 0,0 0 1,0 0-1,1 1 1,-1 6-1,2-12-63,0 0 0,0 0 0,0 1 0,0-1 1,1 0-1,-1 0 0,0 0 0,1 1 0,-1-1 0,0 0 0,1 0 0,0 0 0,-1 0 0,1 0 1,0 0-1,-1 0 0,1 0 0,0 0 0,0 0 0,0 0 0,0 0 0,0-1 0,0 1 0,2 1 1,0-1 21,1 1 0,-1-1 0,1 0 0,0 0 0,-1 0 1,1-1-1,0 1 0,5-1 0,4 0 27,-1 0-1,1-2 0,-1 1 1,18-6-1,-15 2-95,0 0-1,-1-2 0,0 1 1,0-2-1,0 0 1,17-14-1,-25 17-42,1 0 1,-2 0-1,1 0 1,0 0-1,-1-1 1,0 0-1,-1 0 0,1-1 1,-1 1-1,0-1 1,-1 0-1,0 0 1,0 0-1,0-1 0,1-7 1,-4 15 44,1 0-1,-1-1 1,0 1 0,0 0-1,0 0 1,0-1 0,0 1-1,0 0 1,1 0 0,-1-1 0,0 1-1,0 0 1,0-1 0,0 1-1,0 0 1,0-1 0,0 1-1,0 0 1,0 0 0,0-1 0,-1 1-1,1 0 1,0-1 0,0 1-1,0 0 1,0 0 0,0-1-1,0 1 1,-1 0 0,1 0 0,0-1-1,0 1 1,0 0 0,-1 0-1,1 0 1,0-1 0,0 1-1,-1 0 1,1 0 0,0 0-1,0 0 1,-1 0 0,1-1 0,-1 1-1,-12 10-406,-11 21 320,19-22 144,1 0 1,1 0-1,-1 0 0,2 1 0,-1-1 0,-1 13 0,4-20-4,-1 0 0,1 0 0,0 0 0,0 0-1,0 0 1,0-1 0,0 1 0,0 0 0,0 0 0,1 0 0,-1 0-1,1 0 1,-1 0 0,1-1 0,0 1 0,-1 0 0,1 0 0,0-1-1,0 1 1,1-1 0,-1 1 0,0-1 0,0 1 0,1-1 0,-1 0-1,1 0 1,-1 1 0,1-1 0,-1 0 0,1 0 0,0 0 0,-1-1-1,1 1 1,0 0 0,0-1 0,0 1 0,3-1 0,7 1 21,0-1 1,0-1-1,1 0 1,-1-1-1,0 0 1,0-1-1,0 0 1,-1-1-1,1 0 1,-1-1-1,0 0 1,0-1 0,0 0-1,-1-1 1,17-14-1,-3 1-38,-1-1-1,0-1 0,-2-1 1,0-1-1,17-27 1,-28 37-126,0-1 0,-1 0 1,-1 0-1,-1-1 0,0 0 1,-1 0-1,0-1 0,4-25 1,-10 41 98,0 1 0,0-1 1,1 1-1,-1 0 1,0-1-1,0 1 0,0-1 1,0 1-1,0 0 1,0-1-1,0 1 0,0-1 1,0 1-1,0 0 1,0-1-1,0 1 0,0-1 1,0 1-1,0 0 1,0-1-1,0 1 0,-1-1 1,1 1-1,0 0 1,0-1-1,0 1 0,-1 0 1,1-1-1,0 1 1,-1 0-1,1-1 0,0 1 1,-1 0-1,1 0 1,0-1-1,-1 1 0,1 0 1,0 0-1,-1 0 1,1 0-1,0-1 0,-1 1 1,1 0-1,-1 0 1,-18 11-332,8 3 325,0-1 0,0 1 0,2 1 0,0 0 0,-14 30 0,8-11 362,-17 65-1,22-61 297,-6 68 0,14-91-587,1-1 1,1 1 0,0 0 0,1-1 0,1 1 0,0-1 0,8 26 0,-9-37-46,0 1 0,0-1 0,0 0 0,0 0 0,1 0 0,0 0 0,-1-1 0,1 1 0,0 0 0,0-1 1,0 1-1,1-1 0,-1 0 0,1 0 0,-1 1 0,1-2 0,0 1 0,-1 0 0,1-1 0,0 1 0,0-1 0,0 0 0,1 0 1,-1 0-1,0 0 0,0 0 0,1-1 0,-1 0 0,0 1 0,0-1 0,1 0 0,4-1 0,-1-1 16,-1 0 0,1 0 0,0 0 0,-1-1 0,0 0-1,1-1 1,-1 1 0,-1-1 0,1 0 0,0 0 0,-1-1-1,0 0 1,0 0 0,5-7 0,18-30 23,-2-1 0,-2-1 0,-2-1 0,30-90 0,-10 26-70,23-45-613,-84 194 804,0 1 0,3 0-1,2 2 1,1 0 0,2 0 0,3 1 0,1 1-1,2-1 1,1 52 0,3-70 100,0-19-215,0 0-1,1 0 1,0 0-1,0 0 1,1 0 0,-1 0-1,2 0 1,-1 0-1,1 0 1,0-1-1,0 1 1,1 0-1,3 6 1,-5-12-42,-1 0 0,0-1 0,0 1 1,0-1-1,1 1 0,-1-1 0,0 1 0,1-1 1,-1 1-1,0-1 0,1 1 0,-1-1 0,0 1 0,1-1 1,-1 0-1,1 1 0,-1-1 0,1 0 0,-1 1 0,1-1 1,0 0-1,-1 1 0,1-1 0,-1 0 0,1 0 0,-1 0 1,1 0-1,0 0 0,-1 0 0,1 0 0,-1 0 0,1 0 1,0 0-1,-1 0 0,1 0 0,-1 0 0,1 0 1,0 0-1,-1-1 0,1 1 0,-1 0 0,1 0 0,-1-1 1,1 1-1,-1 0 0,1-1 0,-1 1 0,1-1 0,-1 1 1,0 0-1,1-1 0,-1 1 0,1-1 0,-1 1 0,0-1 1,0 1-1,1-1 0,-1 0 0,0 1 0,0-1 0,0 1 1,1-1-1,-1 0 0,6-41 186,-6 27-352,-1-1-1,0 1 0,-1-1 1,-1 1-1,-1 0 1,0 0-1,-9-22 0,-7-7-762,-28-44 0,13 26 819,35 61 116,0 1 1,-1-1-1,1 1 0,0 0 0,-1-1 1,1 1-1,0-1 0,0 1 0,-1-1 1,1 1-1,0-1 0,0 1 0,0-1 1,0 1-1,0-1 0,0 1 0,0-1 1,0 1-1,0-1 0,0 1 0,0-1 1,0 1-1,0-1 0,0 1 0,0-1 1,1 1-1,-1-1 0,0 1 0,0-1 1,1 1-1,-1-1 0,0 1 0,0 0 1,1-1-1,0 0 0,22-1 103,41 18-1085,-49-12 156,38 8-2752,4-3-2012</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4.837"/>
    </inkml:context>
    <inkml:brush xml:id="br0">
      <inkml:brushProperty name="width" value="0.025" units="cm"/>
      <inkml:brushProperty name="height" value="0.025" units="cm"/>
    </inkml:brush>
  </inkml:definitions>
  <inkml:trace contextRef="#ctx0" brushRef="#br0">168 4 10922,'0'0'8809,"-13"-1"-4768,2 1-3581,-3-2 416,-1 2 1,1 0 0,-20 2-1,31-2-742,0 1 0,0-1-1,0 1 1,0-1 0,0 1-1,0 0 1,0 0 0,0 1-1,1-1 1,-1 0 0,0 1-1,1 0 1,-1 0 0,1-1-1,0 1 1,-1 1 0,1-1 0,0 0-1,0 1 1,0-1 0,1 1-1,-1-1 1,-2 6 0,4-7-142,0 0-1,0 0 1,0 0 0,0 0 0,0-1 0,0 1 0,0 0 0,0 0 0,0 0 0,0 0 0,1 0 0,-1-1 0,0 1 0,1 0 0,-1 0 0,0 0 0,1-1-1,-1 1 1,1 0 0,0 0 0,-1-1 0,1 1 0,-1-1 0,1 1 0,0 0 0,-1-1 0,1 1 0,0-1 0,0 0 0,0 1 0,-1-1 0,1 1-1,0-1 1,0 0 0,1 0 0,37 10-648,-33-9 530,18 3-553,5 0-82,1 2 1,35 12 0,-59-16 744,1 0-1,-1 0 0,0 1 0,0 0 0,0 1 0,0-1 0,-1 1 1,0 0-1,1 0 0,-1 1 0,-1-1 0,1 1 0,-1 0 0,1 1 1,-2-1-1,5 7 0,-7-10 54,0 0 0,-1 0 0,1 0 0,0 0 0,-1 0 0,1 0-1,-1 0 1,1 1 0,-1-1 0,0 0 0,0 0 0,0 1 0,0-1 0,0 0 0,-1 0 0,1 1 0,-1-1 0,0 0 0,1 0 0,-1 0 0,0 0 0,-2 4 0,0-3 22,0 1 0,0-1 0,-1 1 1,1-1-1,-1 0 0,0-1 1,1 1-1,-1 0 0,-1-1 1,-5 3-1,-8 2 51,-1-1 1,1-1 0,-1 0-1,-24 2 1,41-6-143,-59 4-186,57-5-182,0-1 1,0 1-1,-1-1 1,2 1-1,-1-1 0,0 0 1,0-1-1,0 1 0,0-1 1,1 1-1,-1-1 1,-5-4-1,-15-21-8809</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5.414"/>
    </inkml:context>
    <inkml:brush xml:id="br0">
      <inkml:brushProperty name="width" value="0.025" units="cm"/>
      <inkml:brushProperty name="height" value="0.025" units="cm"/>
    </inkml:brush>
  </inkml:definitions>
  <inkml:trace contextRef="#ctx0" brushRef="#br0">77 1 15054,'0'0'2451,"-4"10"-1293,-9 24 572,1 0 0,2 1 1,-11 69-1,13-38 428,0 93 0,8-155-2082,0-1 0,0 0 0,0 0 0,0 0 0,0 0 0,1 0 0,-1 1 0,1-1 0,0 0 0,0 0 0,0 0 0,1-1 0,-1 1 0,1 0 0,-1 0 0,1-1 0,0 1 0,0-1 0,4 5 0,-3-6-10,0 1 0,1-1 1,-1 0-1,0 0 0,1 0 0,-1 0 0,0 0 0,1-1 0,-1 1 0,1-1 0,-1 0 1,1 0-1,-1 0 0,1-1 0,-1 1 0,1-1 0,-1 0 0,5-1 0,4-3-52,0 1 1,-1-1-1,1-1 0,-1 0 0,0-1 0,0 0 0,12-11 0,67-64-35,-81 72 20,18-15 1,-2-1 0,-1-1 0,-1-2 0,-2 0 0,-1-1 0,19-38 0,-30 38-155,-26 31-3139,5 7 1163,0 1 0,0-1 0,1 2 0,0 0 0,-18 21 0,1-1-3036,-9 6-2515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6.051"/>
    </inkml:context>
    <inkml:brush xml:id="br0">
      <inkml:brushProperty name="width" value="0.025" units="cm"/>
      <inkml:brushProperty name="height" value="0.025" units="cm"/>
    </inkml:brush>
  </inkml:definitions>
  <inkml:trace contextRef="#ctx0" brushRef="#br0">61 68 2819,'-8'10'7164,"1"-3"-5756,3-3-764,-1 0 0,1 0 0,0 1 0,0 0 0,1 0 0,-1 0 0,1 0 0,0 1 0,1-1 0,-1 1 0,1 0 0,-3 11 0,5-17-553,1 1 1,-1 0 0,0-1 0,1 1-1,-1-1 1,0 1 0,1-1-1,-1 1 1,1-1 0,-1 1-1,1-1 1,-1 1 0,1-1 0,-1 1-1,1-1 1,-1 0 0,1 1-1,0-1 1,-1 0 0,1 1-1,0-1 1,-1 0 0,1 0 0,0 0-1,-1 0 1,1 0 0,0 0-1,-1 0 1,1 0 0,1 0-1,29 0 749,-22 0-470,25-2 142,43-9 0,-54 7-409,0 1-1,1 0 1,0 2-1,40 3 1,-62-2-84,0 0-1,-1 0 1,1 1 0,0-1 0,0 1-1,-1 0 1,1-1 0,0 1 0,-1 0-1,1 0 1,-1 0 0,1 0 0,-1 0-1,0 0 1,1 0 0,-1 1 0,0-1-1,0 0 1,0 1 0,0-1 0,0 1-1,0-1 1,0 1 0,0-1 0,-1 1-1,1 0 1,0 0 0,-1-1 0,0 1-1,1 0 1,-1 0 0,0-1 0,0 1-1,0 0 1,0 3 0,-1 5 482,-1 1 0,0-1 0,0 0 0,-7 17 0,7-22-136,31-36 1113,-21 19-1563,-1-1 1,0 0-1,-1 0 0,-1 0 0,0-1 0,0 0 0,-2 0 0,0 0 0,0 0 0,0-16 0,-2 33 88,0 1 0,0-1 0,1 1 0,-1-1 0,1 0 0,0 0 0,0 0 0,0 0 0,0 0 0,0 0-1,1-1 1,-1 1 0,1-1 0,0 1 0,0-1 0,-1 0 0,2 0 0,-1 0 0,0-1 0,0 1 0,0-1 0,1 0 0,-1 0 0,1 0 0,-1 0 0,1 0-1,-1-1 1,1 1 0,0-1 0,-1 0 0,1-1 0,-1 1 0,6-1 0,1 0 25,-1-1 0,0 1 1,1-2-1,-1 1 0,0-1 0,0 0 0,0-1 0,-1 0 0,1-1 1,-1 0-1,12-9 0,-15 11-18,-1-1 1,0 0-1,0 0 0,0 0 1,-1-1-1,1 1 0,-1-1 1,0 0-1,0 0 0,-1 0 0,1 0 1,-1-1-1,-1 1 0,3-9 1,-4 13-15,0 1 0,0-1 0,0 1 0,0-1 0,0 1 0,0 0 0,0-1 0,0 1 0,0-1 0,-1 1 0,1 0 0,0-1 0,0 1 0,0 0 0,-1-1 0,1 1 0,0 0 0,0-1 0,-1 1 0,1 0 0,0-1 0,-1 1 0,1 0 0,0 0 0,-1-1 0,1 1 0,-1 0 0,1 0 0,0 0 0,-1 0 0,1 0 0,-1-1 0,1 1 0,0 0 0,-1 0 0,1 0 0,-1 0 0,1 0 0,-1 0 0,1 0 0,0 0 0,-1 1 0,1-1 0,-1 0 0,1 0 0,0 0 0,-1 0 0,1 1 0,0-1 0,-1 0 0,1 0 0,0 0 0,-1 1 0,1-1 0,0 0 0,-1 1 0,1-1 0,-1 1 0,-22 15-257,19-11 272,-1 1 0,1 0 1,0-1-1,1 1 0,0 1 0,0-1 0,0 0 0,1 1 0,-1-1 0,2 1 0,-1 0 1,1 0-1,-1 13 0,2-17 6,0 0 0,0-1 0,1 1 0,-1 0 0,1 0 0,0 0 0,0 0 0,0-1 0,0 1 0,0 0 0,0-1 0,1 1 0,0-1 0,-1 0 0,1 1 0,0-1 0,0 0 0,0 0 0,0 0 0,0 0 0,1-1 1,-1 1-1,1 0 0,-1-1 0,1 0 0,-1 0 0,1 1 0,0-2 0,0 1 0,-1 0 0,1 0 0,0-1 0,0 0 0,0 1 0,3-1 0,7 0-42,0-1 0,0 0 0,0 0 0,-1-1-1,1-1 1,0 0 0,-1-1 0,0 0 0,0-1 0,0 0 0,-1-1 0,1 0 0,-1-1-1,-1 0 1,1-1 0,-1 0 0,-1-1 0,1 0 0,-1 0 0,-1-1 0,0 0 0,0-1-1,-1 1 1,-1-1 0,0-1 0,6-13 0,-16 35 73,1 0 0,1 0 0,-1 0 1,2 1-1,-1-1 0,2 0 0,-1 1 0,1-1 0,1 1 0,2 11 0,-3-17-131,1-1-1,0 1 1,1 0-1,-1-1 1,1 0-1,0 1 1,0-1-1,0 0 1,1 0-1,-1 0 0,1 0 1,0 0-1,0-1 1,0 1-1,1-1 1,-1 0-1,1 0 1,0 0-1,0 0 1,0-1-1,0 0 1,0 0-1,1 0 0,-1 0 1,0 0-1,1-1 1,6 1-1,-5 0-947,1-2 0,-1 1 0,1 0 0,0-1 0,-1-1 0,10 0 0,4-7-5829</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6.424"/>
    </inkml:context>
    <inkml:brush xml:id="br0">
      <inkml:brushProperty name="width" value="0.025" units="cm"/>
      <inkml:brushProperty name="height" value="0.025" units="cm"/>
    </inkml:brush>
  </inkml:definitions>
  <inkml:trace contextRef="#ctx0" brushRef="#br0">1 0 3491,'0'0'18001,"50"38"-18801,-17-19-1891,3 0-4003</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7.074"/>
    </inkml:context>
    <inkml:brush xml:id="br0">
      <inkml:brushProperty name="width" value="0.025" units="cm"/>
      <inkml:brushProperty name="height" value="0.025" units="cm"/>
    </inkml:brush>
  </inkml:definitions>
  <inkml:trace contextRef="#ctx0" brushRef="#br0">143 124 11883,'0'0'2557,"-3"-11"-347,1 5-1917,-9-53 2865,11 55-2506,-1-1 0,2 1 0,-1 0 1,0 0-1,1 0 0,0 0 0,0 0 0,0 0 0,3-5 1,-4 8-184,-22 32-47,20-29-438,1 0 1,-1 1-1,0-1 0,1 0 1,0 0-1,-1 1 0,1-1 0,0 1 1,0 0-1,1-1 0,-1 1 1,0-1-1,1 1 0,0 0 1,-1 0-1,1-1 0,0 1 0,1 0 1,-1 0-1,0-1 0,1 1 1,-1 0-1,1-1 0,0 1 1,0-1-1,0 1 0,0-1 0,1 1 1,-1-1-1,1 0 0,-1 1 1,1-1-1,0 0 0,-1 0 1,1 0-1,3 1 0,8 7-408,0-1 0,1 0 0,0-1-1,1-1 1,17 7 0,10 5-43,-35-15 359,-1-1 64,1 0 1,-1 0-1,0 1 0,0-1 0,0 2 0,0-1 0,-1 0 1,0 1-1,1 0 0,-2 1 0,1-1 0,5 10 0,-9-14 76,-1 0 0,0 1 0,0-1 0,0 0 0,0 1 0,0-1 0,0 0 0,0 0 0,-1 1 0,1-1 0,0 0 0,-1 0 0,1 1 0,-1-1 0,0 0 0,1 0 0,-1 0 0,0 0 0,1 0 0,-1 0 0,0 0 0,0 0 0,0 0 0,0 0 0,0 0 0,0 0 0,0-1 0,0 1 0,0 0 0,-1-1 0,1 1 0,-2 0 0,-43 16 1503,45-17-1521,-28 7 584,0 0-1,0-3 0,0 0 0,-1-1 0,1-2 0,-49-5 0,76 4-631,1 0-1,0 0 0,0 0 0,0 0 0,0 0 0,-1 0 0,1-1 0,0 1 0,0 0 0,0-1 1,0 1-1,0-1 0,0 0 0,0 1 0,0-1 0,0 0 0,0 1 0,0-1 0,0 0 1,1 0-1,-1 0 0,0 0 0,0 0 0,1 0 0,-1 0 0,1 0 0,-1-1 0,1 0-129,0 0-1,0 0 0,0 1 0,0-1 0,1 0 1,-1 0-1,1 0 0,-1 1 0,1-1 0,0 0 1,-1 1-1,1-1 0,0 0 0,0 1 0,2-3 1,6-8-1679,1 1 0,1 0 0,14-12 0,-21 20 1020,42-36-6827</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7.448"/>
    </inkml:context>
    <inkml:brush xml:id="br0">
      <inkml:brushProperty name="width" value="0.025" units="cm"/>
      <inkml:brushProperty name="height" value="0.025" units="cm"/>
    </inkml:brush>
  </inkml:definitions>
  <inkml:trace contextRef="#ctx0" brushRef="#br0">156 0 15855,'0'0'3924,"-10"9"-2622,-6 6-626,1 1-1,1 1 0,0 1 1,1 0-1,1 0 0,1 1 0,0 1 1,2 0-1,-9 25 0,15-36-615,0 0 0,1 0 1,0 1-1,1-1 0,0 1 0,0-1 0,1 1 0,0-1 0,1 1 0,0-1 0,1 1 0,0-1 0,0 0 0,4 11 1,-3-15-205,0 1 1,0-1-1,0 0 1,1 0-1,-1-1 1,1 1 0,0-1-1,1 1 1,-1-1-1,1-1 1,0 1-1,0-1 1,0 1 0,0-2-1,0 1 1,1 0-1,-1-1 1,1 0-1,0 0 1,0-1 0,-1 0-1,1 0 1,10 1-1,-4-1-1137,1 0 0,-1-1 0,1-1-1,15-2 1,11-9-5114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8.386"/>
    </inkml:context>
    <inkml:brush xml:id="br0">
      <inkml:brushProperty name="width" value="0.025" units="cm"/>
      <inkml:brushProperty name="height" value="0.025" units="cm"/>
    </inkml:brush>
  </inkml:definitions>
  <inkml:trace contextRef="#ctx0" brushRef="#br0">135 385 14510,'0'0'4799,"-12"4"-2749,2 0-1886,-11 4 996,0 1 0,1 0 0,-25 17 0,45-26-1146,0 0-1,-1 0 1,1 0-1,0 0 1,0 0-1,-1 0 1,1 0-1,0 1 0,0-1 1,-1 0-1,1 0 1,0 0-1,0 0 1,0 0-1,-1 0 1,1 1-1,0-1 0,0 0 1,0 0-1,0 0 1,-1 0-1,1 1 1,0-1-1,0 0 1,0 0-1,0 0 0,0 1 1,0-1-1,0 0 1,-1 0-1,1 1 1,0-1-1,0 0 1,0 0-1,0 1 1,0-1-1,0 0 0,0 0 1,0 0-1,0 1 1,0-1-1,1 0 1,-1 0-1,0 1 1,0-1-1,0 0 0,0 0 1,0 1-1,0-1 1,0 0-1,0 0 1,1 1-1,16 0 187,26-9-312,-35 4 10,1 0 0,-1 0 0,0-1-1,0 0 1,-1-1 0,0 1 0,0-1 0,0-1-1,0 1 1,-1-1 0,0-1 0,-1 1 0,7-12-1,-40 49-820,24-23 1003,0 0-1,1 0 1,0 0 0,0 0 0,1 0-1,0 0 1,0 1 0,1-1 0,0 1-1,0-1 1,1 1 0,0 12 0,0-16-24,1 0 0,0-1 0,0 1 0,0 0 0,0-1 0,1 1 1,-1 0-1,1-1 0,0 0 0,0 1 0,0-1 0,0 0 0,1 0 0,-1 0 0,1 0 1,0-1-1,0 1 0,0-1 0,0 0 0,0 0 0,0 0 0,1 0 0,-1 0 0,1-1 0,-1 1 1,5 0-1,2 1-6,0-1 0,0-1 0,0 0 1,0 0-1,0-1 0,0 0 0,1 0 0,-1-1 1,0-1-1,0 0 0,-1 0 0,1-1 0,0 0 1,-1-1-1,0 0 0,15-8 0,-18 8-60,1 0-1,-1 0 1,0-1 0,0 0-1,0 0 1,0-1-1,-1 1 1,0-1 0,0 0-1,-1 0 1,0-1-1,0 0 1,0 1-1,-1-1 1,0-1 0,0 1-1,-1 0 1,0-1-1,0 1 1,-1-1-1,0 1 1,1-10 0,-2 17 2,-1-1 0,1 0 0,0 0 0,0 1 0,0-1 0,0 0 0,-1 0 0,1 1 0,0-1 0,-1 0 0,1 1 0,0-1 0,-1 0 0,1 1 0,-1-1 0,1 1 1,-1-1-1,1 1 0,-1-1 0,0 1 0,1-1 0,-1 1 0,0-1 0,1 1 0,-1 0 0,0-1 0,1 1 0,-1 0 0,0 0 0,0 0 0,1 0 0,-1-1 0,0 1 0,0 0 1,1 0-1,-1 0 0,0 0 0,0 1 0,1-1 0,-1 0 0,0 0 0,0 0 0,1 1 0,-1-1 0,0 0 0,1 0 0,-1 1 0,-1 0 0,-1 0 11,0 0 1,-1 1-1,1-1 0,0 1 0,0 0 0,0-1 0,0 2 1,0-1-1,-4 3 0,6-3 38,-1 0 1,1-1-1,0 1 0,-1 0 0,1-1 1,0 1-1,0 0 0,0 0 1,0 0-1,0 0 0,1 0 0,-1 0 1,1 0-1,-1 1 0,1-1 1,0 0-1,0 0 0,-1 0 0,2 0 1,-1 1-1,1 2 0,0-3 0,0-1-1,0 1 1,1-1-1,-1 0 1,1 1-1,-1-1 0,1 0 1,-1 0-1,1 0 1,0 0-1,0-1 1,-1 1-1,1 0 1,0-1-1,0 1 0,0-1 1,0 0-1,0 1 1,0-1-1,0 0 1,-1 0-1,1 0 1,3-1-1,7 1-85,1-1 1,-1 0-1,0-1 1,0 0-1,0-1 1,0-1-1,0 0 0,0 0 1,-1-1-1,0-1 1,0 1-1,-1-2 0,1 0 1,-1 0-1,-1-1 1,15-13-1,-34 58-676,9-33 766,-1 1-1,1 0 0,0-1 0,1 1 0,-1 0 1,1 0-1,0-1 0,0 1 0,0 0 1,1 0-1,2 8 0,-2-11-17,0 0 0,0 0-1,0 0 1,0 0 0,1 0 0,-1 0 0,1 0 0,0-1-1,-1 1 1,1-1 0,0 1 0,0-1 0,0 0-1,0 1 1,0-1 0,0 0 0,0 0 0,0-1-1,1 1 1,-1 0 0,0-1 0,0 1 0,1-1 0,-1 0-1,5 0 1,7 0 8,0-1 0,0 0 0,0-1 0,0-1 0,-1 0 0,1-1 0,-1 0 0,0-1 0,0-1 0,0 0-1,-1-1 1,0 0 0,0-1 0,0 0 0,18-18 0,-20 17-69,1-1 0,-1 0 0,-1-1 0,0 0 0,0 0 1,-1-1-1,-1 0 0,0 0 0,0-1 0,-2 0 0,1 0 0,-2-1 0,0 1 0,0-1 0,2-23 0,-5 36 26,-1 0 1,0-1-1,0 1 0,0 0 0,0 0 0,0 0 1,0 0-1,0 0 0,0 0 0,-1-1 0,1 1 1,0 0-1,-1 0 0,1 0 0,-1 0 0,1 0 1,-1 0-1,1 0 0,-1 0 0,0 0 0,1 1 1,-1-1-1,0 0 0,0 0 0,0 0 0,0 1 1,0-1-1,0 1 0,1-1 0,-1 0 0,-1 1 1,1 0-1,0-1 0,0 1 0,0 0 0,0-1 1,0 1-1,0 0 0,0 0 0,0 0 1,-1 0-1,1 0 0,0 0 0,0 0 0,0 0 1,0 1-1,0-1 0,0 0 0,0 1 0,0-1 1,0 0-1,0 1 0,0 0 0,0-1 0,0 1 1,0 0-1,0-1 0,0 1 0,0 0 0,1 0 1,-1 0-1,-1 1 0,14-26 102,0-1 1,-2 0-1,-1-1 0,-2 1 1,6-33-1,-49 113-25,22-27 77,2 1-1,1 1 1,1-1-1,2 2 0,1-1 1,-6 53-1,6 190 927,4-33-962,2-226 3,-1 0 1,0 0-1,-1 0 0,-1-1 1,0 1-1,-1-1 1,0 0-1,-1 0 1,0-1-1,-1 1 1,-15 19-1,21-32-113,1 1 0,0-1 0,-1 0 0,1 1 0,0-1 0,-1 0 0,1 0 0,0 0 0,-1 1 0,1-1 0,0 0 0,-1 0 0,1 0 0,-1 0 0,1 0 0,0 0 0,-1 0 0,1 0 0,-1 0 0,1 0 0,0 0 0,-1 0 0,1 0 0,-1 0 0,1 0 0,0 0 0,-1 0 0,1 0 0,0-1 0,-1 1 0,1 0 0,-1 0 0,1 0 0,0-1 0,0 1 0,-1 0 0,1 0 0,0-1 0,-1 1 0,1 0 0,0-1 0,0 1 0,-1 0 0,1-1 0,0 1 0,0-1 0,0 1 0,0 0 0,0-1 0,0 1 0,-1 0 0,1-1 0,0 1 0,0-1 0,0 1 0,0 0 0,0-1 0,0 1 0,1-1 0,-1 1 0,0 0 0,0-1 0,-4-35 0,3 31 0,-2-37 0,-3-2 0,3 0 0,2 0 0,1 0 0,2 0 0,9-46 0,-10 85-99,0 1-1,0-1 1,1 1-1,0 0 1,-1-1-1,1 1 1,1 0-1,-1 0 1,1 0-1,-1 1 1,1-1-1,0 1 1,0-1-1,1 1 1,-1 0-1,1 0 1,-1 0-1,1 1 1,4-3-1,4 0-665,0 1-1,1 1 0,-1-1 0,0 2 0,20-2 0,-23 3 315,39-6-6094</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2:59.923"/>
    </inkml:context>
    <inkml:brush xml:id="br0">
      <inkml:brushProperty name="width" value="0.025" units="cm"/>
      <inkml:brushProperty name="height" value="0.025" units="cm"/>
    </inkml:brush>
  </inkml:definitions>
  <inkml:trace contextRef="#ctx0" brushRef="#br0">1 149 13965,'0'0'1618,"1"-9"-1869,0 6 262,-1 1-1,1-1 1,-1 0 0,1 1-1,0-1 1,0 0 0,0 1-1,0-1 1,0 1 0,1-1-1,-1 1 1,1 0 0,3-4 0,-2 3 78,1 1 0,0 0 1,-1 0-1,1 0 1,0 0-1,0 1 0,0 0 1,0-1-1,1 2 1,-1-1-1,8 0 0,79-6 1154,136 7 0,-121 3-1198,946-22 798,1042 13 3195,-979 18-3826,96 3-132,-1111-15-16,-78 0 109,-69 0 129,-551 27-128,207-5-161,-1130-9-521,1069-15 514,41-2 245,-262 2-1304,2 35-1193,617-29 2216,-67 10 76,120-14-51,0 0 1,0 0-1,0 0 1,0 0 0,1 0-1,-1 0 1,0 0-1,0 0 1,0 1 0,0-1-1,1 0 1,-1 1-1,0-1 1,0 0-1,1 1 1,-1-1 0,0 1-1,1-1 1,-1 1-1,0 0 1,1-1 0,-1 2-1,23 5-160,98 1 170,126-7-1,-109-2-19,1079-16-571,-107 0 633,-565 19 185,637-14-133,-1123 10-106,-13 1 22,0-2 0,70-13 0,-113 16-16,-1-1 0,1 1 0,0 0 0,-1-1 0,1 1 0,0-1 0,-1 1 0,1-1 0,-1 0 0,1 1 0,-1-1 0,1 0 0,-1 0 0,0 0 0,1 0 0,-1-1 0,0 1 0,2-2 0,-3 1-20,-1 1-1,1 0 1,-1 0-1,0 0 1,1 0-1,-1 0 1,0 0 0,0 0-1,0 0 1,0 0-1,0 0 1,0 0-1,0 0 1,0 1-1,0-1 1,0 0-1,0 1 1,-1-1-1,1 1 1,0-1-1,0 1 1,-1 0-1,1-1 1,0 1-1,-3 0 1,-65-17-471,-1 4 1,0 2-1,-101-2 1,80 7 370,-1881-40 137,950 105-160,345 19-5440,360-35-1666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8.871"/>
    </inkml:context>
    <inkml:brush xml:id="br0">
      <inkml:brushProperty name="width" value="0.025" units="cm"/>
      <inkml:brushProperty name="height" value="0.025" units="cm"/>
    </inkml:brush>
  </inkml:definitions>
  <inkml:trace contextRef="#ctx0" brushRef="#br0">117 1 18898,'-31'46'737,"0"6"640,6 4-672,4-3-1,13-7-448,8-6-127,11-10-129,17-7-1218,11-13-1344,2-10-2595</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09.965"/>
    </inkml:context>
    <inkml:brush xml:id="br0">
      <inkml:brushProperty name="width" value="0.025" units="cm"/>
      <inkml:brushProperty name="height" value="0.025" units="cm"/>
    </inkml:brush>
  </inkml:definitions>
  <inkml:trace contextRef="#ctx0" brushRef="#br0">1 110 18546,'0'0'1179,"9"-11"183,-2 3-1080,-3 3-148,0 0-1,0 1 1,0-1 0,1 1 0,0 0 0,0 0 0,0 0 0,0 1 0,0 0-1,1 0 1,-1 0 0,1 0 0,0 1 0,7-2 0,-1 2 54,0 0 0,1 0 0,0 1 0,-1 1 0,1 0 0,0 1 0,-1 0 0,1 1 0,14 3 0,-23-4-173,-1 1 1,0-1-1,0 0 0,0 1 0,0-1 1,0 1-1,0 0 0,0 0 0,0 0 1,-1 1-1,1-1 0,-1 1 1,1-1-1,-1 1 0,0 0 0,0 0 1,-1 0-1,1 0 0,0 0 1,-1 0-1,0 0 0,0 0 0,0 1 1,0-1-1,0 0 0,-1 1 1,1-1-1,-1 1 0,0-1 0,0 1 1,0-1-1,-1 1 0,1-1 1,-1 1-1,0-1 0,1 0 0,-4 7 1,-1 3 241,0 0 0,-1 0 0,-13 21 1,14-26-126,-1 1-1,1 1 1,1-1 0,-1 1 0,2 0 0,-1 0 0,2 0-1,-3 11 1,5-20-113,0 0 0,0 0-1,0-1 1,0 1 0,0 0 0,0 0-1,0 0 1,0 0 0,1-1-1,-1 1 1,0 0 0,0 0 0,1 0-1,-1-1 1,1 1 0,-1 0-1,1-1 1,-1 1 0,1 0 0,-1-1-1,1 1 1,-1 0 0,1-1-1,0 1 1,-1-1 0,1 1 0,0-1-1,1 1 1,30 3 354,34-17 67,-38 3-392,1-2 0,-1-1 0,-1-1 0,34-23 0,-45 26-31,-1 0 0,0-1 1,0-1-1,-1 0 1,-1-1-1,0-1 1,21-31-1,-34 46-20,1-1 0,-1 1 0,1-1-1,-1 1 1,1-1 0,-1 1 0,1-1-1,-1 1 1,0-1 0,1 1 0,-1-1-1,0 0 1,1 1 0,-1-1 0,0 0 0,0 1-1,0-1 1,1 1 0,-1-1 0,0 0-1,0 0 1,0 1 0,0-1 0,0 0 0,0 1-1,0-1 1,-1 0 0,1 1 0,0-1-1,0 0 1,0 1 0,-1-1 0,1 1 0,-1-2-1,0 2-12,-1 1-1,1-1 0,-1 1 1,1-1-1,-1 1 1,1 0-1,0-1 0,-1 1 1,1 0-1,0 0 0,0 0 1,0 0-1,0 0 0,0 0 1,-2 2-1,-5 7 51,1 0 0,-1 1 0,2 0 1,-1 0-1,2 1 0,0-1 0,0 1 0,1 0 0,0 0 0,1 1 0,0-1 0,1 1 1,1 0-1,0 0 0,0-1 0,2 1 0,2 20 0,-3-29 4,1-1-1,-1 1 1,1-1 0,0 1-1,0-1 1,1 1 0,-1-1 0,1 0-1,-1 0 1,1 0 0,0 0-1,0 0 1,1 0 0,-1 0-1,0-1 1,1 1 0,0-1-1,0 0 1,-1 1 0,1-1-1,0-1 1,1 1 0,-1 0-1,0-1 1,0 1 0,1-1 0,-1 0-1,1 0 1,-1-1 0,1 1-1,-1-1 1,7 1 0,-2-1 58,1-1 0,-1 0 0,0 0 0,1 0 0,-1-1 0,0 0 0,0-1 0,0 0 1,0 0-1,0 0 0,-1-1 0,0 0 0,8-6 0,-4 1-88,1-2 0,-2 1 1,1-1-1,-1 0 0,-1-1 0,0 0 0,-1-1 0,0 0 1,-1 0-1,0-1 0,-1 0 0,-1 0 0,0 0 0,-1-1 0,0 1 1,-2-1-1,1 0 0,-1-27 0,-2 42-11,0 0 1,0 0-1,0 0 1,-1 1-1,1-1 0,0 0 1,0 0-1,-1 0 1,1 0-1,0 1 1,0-1-1,-1 0 0,1 0 1,0 0-1,0 0 1,-1 0-1,1 0 0,0 0 1,0 0-1,-1 0 1,1 0-1,0 0 0,-1 0 1,1 0-1,0 0 1,0 0-1,-1 0 0,1 0 1,0 0-1,-1 0 1,1 0-1,0-1 1,0 1-1,-1 0 0,1 0 1,0 0-1,0 0 1,0-1-1,-1 1 0,1 0 1,0 0-1,0 0 1,0-1-1,-1 1 0,1 0 1,0 0-1,0-1 1,0 1-1,0 0 1,0 0-1,0-1 0,0 1 1,0 0-1,0-1 1,-1 1-1,1 0 0,0 0 1,0-1-1,1 1 1,-1 0-1,0-1 0,0 1 1,0 0-1,0 0 1,0-1-1,0 1 0,0 0 1,-12 21-174,12-18 177,1-1 0,-1 1 0,1-1 0,-1 0 0,1 1 0,0-1 0,0 0 0,0 1 0,0-1 1,0 0-1,0 0 0,0 0 0,1 0 0,-1 0 0,1 0 0,0 0 0,0 0 0,-1-1 0,1 1 0,0-1 1,0 1-1,1-1 0,-1 0 0,0 0 0,0 0 0,1 0 0,-1 0 0,0 0 0,1-1 0,-1 1 0,4 0 0,10 2 15,1 1-1,0-2 0,19 1 1,-15-2 6,0-1 1,-1 0 0,1-2 0,-1 0-1,25-6 1,-37 5-16,0 1 1,1-1-1,-2 0 1,1-1-1,0 0 1,-1 0-1,1-1 1,-1 0-1,-1 0 1,1 0-1,-1-1 1,0 0-1,0 0 1,0-1-1,5-9 1,-9 14-10,-1 0 0,1 0 0,-1-1 0,1 1 0,-1-1 0,0 1 0,0-1 0,0 0 0,-1 1 0,1-1 0,0 0 0,-1 0 0,0 1 0,0-1 0,0 0 0,0 0 1,0 0-1,0 1 0,-1-1 0,-1-4 0,1 5-3,0 0 0,-1 0 0,1 0 1,-1 0-1,1 0 0,-1 1 1,0-1-1,0 0 0,0 1 0,0 0 1,0-1-1,0 1 0,0 0 0,0 0 1,0 0-1,-1 1 0,1-1 1,0 0-1,-1 1 0,1 0 0,0-1 1,-1 1-1,-3 0 0,-4 0-14,0 1 1,0 0-1,0 0 0,1 1 0,-1 1 0,0-1 1,1 1-1,0 1 0,0 0 0,0 0 1,0 1-1,-13 9 0,16-10 17,0 0 0,0 1 0,1 0 1,-1 0-1,1 0 0,0 1 0,0 0 0,1 0 0,0 0 0,0 0 1,0 1-1,1-1 0,0 1 0,0 0 0,1 0 0,0 0 0,-2 12 1,3-17 5,1 0 0,0 1 0,0-1 0,0 0 1,0 1-1,1-1 0,-1 0 0,1 0 1,-1 1-1,1-1 0,0 0 0,0 0 1,0 0-1,0 0 0,0 0 0,0 0 0,1 0 1,-1 0-1,1 0 0,2 2 0,-1-1 7,1-1 0,1 1 0,-1 0 0,0-1-1,0 0 1,1 0 0,-1 0 0,1-1 0,7 2-1,10 0 11,0 0-1,1-1 1,31-3-1,-38 1-48,8-2-37,0-1 0,0-1-1,-1-1 1,0-1-1,0-2 1,0 0 0,-1-1-1,27-15 1,43-16-8,-93 49-189,-29 34 512,25-37-189,0-1 0,1 1 0,0 0 0,0 0 0,0 0 0,0 1 1,1-1-1,0 1 0,1 0 0,-1 0 0,2 0 0,-1 0 0,-1 14 0,3-20-61,0 1 0,0-1 0,0 0 0,0 0 0,1 0 0,-1 0 0,0 0 0,1 0 0,-1 0 0,1 0 0,-1 0 0,1 0 0,0 0 0,-1 0 0,1 0 0,0 0 0,0 0 0,-1 0 0,1-1 0,0 1 0,0 0 0,0-1 0,0 1 0,1 0 0,35 8 0,-23-8 0,0-1 0,0-1 0,19-2 0,-11-3 0,-1 0 0,0-2 0,-1 0 0,0-1 0,0-1 0,23-16 0,46-23 0,-88 49-1,-1 0 0,1-1 0,-1 1 0,1 0 0,-1 0 1,1 0-1,-1-1 0,1 1 0,-1 0 0,1 0 0,-1 0 0,1 0 0,-1 0 0,1 0 0,-1 0 1,1 0-1,0 0 0,-1 0 0,1 1 0,-1-1 0,1 0 0,-1 0 0,1 0 0,-1 1 0,1-1 1,-1 0-1,0 1 0,1-1 0,-1 0 0,1 1 0,-1-1 0,0 0 0,1 1 0,-1-1 0,0 1 1,1-1-1,-1 1 0,0-1 0,0 1 0,1-1 0,-1 1 0,0-1 0,0 1 0,0-1 0,0 1 1,0-1-1,0 1 0,0-1 0,0 1 0,0-1 0,0 1 0,0-1 0,0 1 0,0 0 0,0-1 1,0 1-1,-1 0 0,-8 48-71,4-23 79,5-25-5,0 0 1,0 0 0,1 0 0,-1 0 0,0 0 0,1 0 0,-1 0 0,0 0-1,1-1 1,-1 1 0,1 0 0,-1 0 0,1 0 0,0-1 0,-1 1 0,1 0-1,0-1 1,-1 1 0,1-1 0,0 1 0,0-1 0,-1 1 0,1-1 0,0 1-1,0-1 1,0 0 0,0 1 0,0-1 0,0 0 0,0 0 0,0 0 0,1 0-1,37 2-579,-28-2 131,-2 0-642,0 0 0,1-1 0,-1 0-1,1 0 1,-1-1 0,0 0 0,0-1 0,0 0 0,0-1 0,11-5 0,18-15-6300</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0.328"/>
    </inkml:context>
    <inkml:brush xml:id="br0">
      <inkml:brushProperty name="width" value="0.025" units="cm"/>
      <inkml:brushProperty name="height" value="0.025" units="cm"/>
    </inkml:brush>
  </inkml:definitions>
  <inkml:trace contextRef="#ctx0" brushRef="#br0">78 0 18225,'0'0'3871,"-11"10"-1640,6-6-1910,-35 35 1957,38-36-2131,-1-1-1,1 1 0,1-1 0,-1 1 1,0 0-1,1 0 0,-1-1 0,1 1 1,0 0-1,0 0 0,0 1 0,0-1 0,1 0 1,-1 0-1,1 0 0,0 0 0,0 6 1,1-8-140,0 1 0,-1-1 1,1 1-1,0-1 0,0 0 1,0 1-1,0-1 0,0 0 1,1 0-1,-1 0 0,0 0 1,0 0-1,1 0 0,-1 0 1,1 0-1,-1 0 0,1-1 1,-1 1-1,1 0 0,-1-1 1,1 0-1,0 1 0,-1-1 1,1 0-1,2 0 0,48 3-345,-43-3 192,31-2-488,0-2 0,-1-1-1,0-3 1,44-13 0,-60 19 1020,-23 2-355,0 1 0,1-1 0,-1 0 0,0 0 0,1 0 0,-1 1 0,0-1 0,1 0 0,-1 0 0,0 0 0,1 1 0,-1-1 0,0 0 0,0 1 0,0-1 0,1 0 0,-1 1 0,0-1 0,0 0 0,0 1 0,0-1 0,0 0 0,1 1 0,-1-1 1,0 1-1,0-1 0,0 0 0,0 1 0,0-1 0,0 1 0,-16 37 2457,2-5-1204,13-31-1260,1 0 1,0 0-1,1 0 1,-1-1-1,0 1 1,0 0-1,1 0 1,-1 0-1,1 0 1,0 0-1,-1 0 1,1 0-1,0-1 1,0 1-1,0 0 1,1-1-1,-1 1 1,0-1-1,0 1 1,1-1-1,-1 0 1,1 1-1,-1-1 1,1 0-1,0 0 1,-1 0-1,1 0 1,0 0-1,0 0 1,0-1-1,0 1 1,0-1-1,-1 1 1,1-1-1,0 0 1,0 0-1,2 0 1,13 3-712,0-2 1,0 0 0,22-3-1,-29 2-296,24-4-4724,-1-9-4638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1.322"/>
    </inkml:context>
    <inkml:brush xml:id="br0">
      <inkml:brushProperty name="width" value="0.025" units="cm"/>
      <inkml:brushProperty name="height" value="0.025" units="cm"/>
    </inkml:brush>
  </inkml:definitions>
  <inkml:trace contextRef="#ctx0" brushRef="#br0">317 54 10666,'0'0'7319,"-8"-7"-4474,2 2-2638,1 0 0,-1 1-1,0 0 1,0 0-1,-1 0 1,1 1 0,-1 0-1,0 0 1,1 0-1,-1 1 1,0 0 0,-1 1-1,1-1 1,0 2-1,0-1 1,-1 1-1,1 0 1,0 0 0,-12 2-1,11 0-118,1 0-1,-1 1 0,1 0 1,0 0-1,0 0 0,0 1 1,1 0-1,-1 0 0,1 1 1,0 0-1,0 0 0,0 0 1,1 1-1,0 0 0,0 0 1,0 0-1,1 0 0,-7 13 1,5-6 54,0 1 0,0-1 0,1 1 0,1 0 0,1 0 0,0 1 0,0-1 0,1 1 0,1 15 1,1-27-128,0-1 1,0 1 0,0 0-1,0-1 1,1 1 0,-1-1 0,1 1-1,-1-1 1,1 1 0,0-1 0,0 0-1,0 1 1,1-1 0,-1 0-1,0 0 1,1 0 0,0 0 0,-1 0-1,1 0 1,3 3 0,-2-4 11,1 1 0,-1 0 0,1-1 1,-1 1-1,1-1 0,-1 0 0,1 0 0,0 0 0,0-1 0,-1 1 1,1-1-1,7-1 0,1 0 26,-1 0 0,1-1-1,0-1 1,0 0 0,-1-1 0,0 0-1,1 0 1,12-8 0,-3-1-41,-1-1 0,0 0 0,-1-2 0,29-30 0,-42 41-31,0-1 0,-1-1 0,0 1 0,0-1 0,0 0 0,-1 0 0,0 0 0,-1 0 0,1-1-1,-1 0 1,-1 0 0,1 0 0,-2 0 0,1 0 0,-1 0 0,0 0 0,0-15 0,-1 23 25,-1-1 0,1 0 0,0 0-1,0 1 1,0-1 0,-1 0 0,1 1 0,0-1 0,-1 0 0,1 1-1,0-1 1,-1 0 0,1 1 0,-1-1 0,1 1 0,-1-1 0,0 0-1,1 1 1,-1 0 0,1-1 0,-1 1 0,0-1 0,1 1 0,-1 0-1,0-1 1,0 1 0,1 0 0,-1 0 0,0 0 0,0-1-1,1 1 1,-1 0 0,0 0 0,0 0 0,0 0 0,1 0 0,-1 1-1,0-1 1,0 0 0,1 0 0,-1 0 0,0 1 0,1-1 0,-1 0-1,0 1 1,1-1 0,-2 1 0,-2 1 29,1-1-1,0 1 1,-1 0-1,1 0 1,0 1 0,0-1-1,0 1 1,-4 3 0,3 0 1,-1 0 1,1 1 0,1-1 0,-1 1 0,1-1-1,0 1 1,0 0 0,1 0 0,0 1 0,0-1-1,1 0 1,0 1 0,0-1 0,1 1 0,0-1-1,1 15 1,1-17-66,-1 0 0,0 0 0,1 0 0,0-1 0,1 1 0,-1 0 0,1-1-1,-1 1 1,1-1 0,1 0 0,-1 0 0,1 0 0,-1 0 0,1-1 0,0 1 0,0-1 0,1 0 0,-1-1 0,1 1 0,-1-1-1,1 1 1,0-1 0,0-1 0,9 3 0,-2-1-844,1 0 0,-1-1 1,1-1-1,-1 0 0,1-1 0,0 0 0,17-3 1,34-13-7622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1.975"/>
    </inkml:context>
    <inkml:brush xml:id="br0">
      <inkml:brushProperty name="width" value="0.025" units="cm"/>
      <inkml:brushProperty name="height" value="0.025" units="cm"/>
    </inkml:brush>
  </inkml:definitions>
  <inkml:trace contextRef="#ctx0" brushRef="#br0">25 0 18449,'0'11'379,"-12"168"2840,-1 24 203,13-199-3402,0-1 0,0 1 0,0 0 0,1 0 0,-1 0 0,1-1 0,0 1 0,0 0 0,0-1 0,1 1-1,-1-1 1,5 8 0,-5-10-19,1 0 0,0 1 0,-1-1-1,1 0 1,0 0 0,0 1 0,0-1-1,0-1 1,0 1 0,0 0 0,0 0-1,0-1 1,0 1 0,0-1 0,0 0-1,0 0 1,0 0 0,1 0 0,-1 0-1,0 0 1,0 0 0,0-1 0,0 1-1,3-2 1,6-1-250,-1-1-1,-1 0 1,1 0 0,-1-1-1,1 0 1,-1-1-1,-1 0 1,1-1 0,-1 1-1,0-2 1,9-10 0,4-6-2133,-2 0 0,28-44 0,-26 29-1062,-2 0-1,16-48 1,-22 53 5283,1 0 3912,-16 45-1599,3 10-2956,-1 2-699,-17 97 1038,10-92-1160,2 0-1,1 1 1,2-1 0,0 1 0,2-1 0,5 39 0,-5-65-399,1 1 1,0 0 0,0-1-1,0 1 1,0-1 0,0 1-1,1-1 1,-1 1 0,1-1-1,-1 0 1,1 0-1,0 0 1,0 0 0,0 0-1,0 0 1,0 0 0,1-1-1,-1 1 1,0-1 0,1 1-1,-1-1 1,1 0 0,-1 0-1,1 0 1,0 0 0,-1-1-1,1 1 1,5-1 0,-5 1-417,0-1 1,0-1 0,0 1-1,0 0 1,0-1 0,-1 1 0,1-1-1,0 0 1,0 0 0,0 0-1,-1 0 1,1-1 0,0 1 0,-1-1-1,0 0 1,1 1 0,3-5 0,17-22-12406</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2.336"/>
    </inkml:context>
    <inkml:brush xml:id="br0">
      <inkml:brushProperty name="width" value="0.025" units="cm"/>
      <inkml:brushProperty name="height" value="0.025" units="cm"/>
    </inkml:brush>
  </inkml:definitions>
  <inkml:trace contextRef="#ctx0" brushRef="#br0">61 65 18834,'0'0'256,"1"8"59,-1-3-456,1 1 473,-1 0 1,1 0 0,0 0 0,1-1-1,-1 1 1,5 9 0,-5-13-213,1 0 1,-1 0-1,0 0 1,1 0-1,-1-1 1,1 1-1,-1-1 1,1 1-1,0-1 1,0 1-1,0-1 0,0 0 1,0 0-1,0 0 1,0 0-1,0 0 1,0-1-1,0 1 1,0 0-1,1-1 1,-1 0-1,0 1 1,0-1-1,5-1 1,0 1-20,1-1 0,-1 0 1,1-1-1,-1 0 1,0 0-1,1-1 1,-1 0-1,0 0 0,0 0 1,-1-1-1,12-8 1,-15 10-75,0-1 0,0 1 1,0 0-1,0-1 0,-1 0 0,1 1 1,-1-1-1,1 0 0,-1 0 1,0-1-1,0 1 0,0 0 1,-1-1-1,1 1 0,-1-1 1,0 1-1,0-1 0,0 0 1,0 0-1,-1 1 0,0-1 0,0 0 1,0 0-1,0 1 0,-1-8 1,0 9-1,0 0-1,0 0 1,-1 1 0,1-1 0,0 0 0,-1 1 0,1-1 0,-1 1-1,0-1 1,1 1 0,-1 0 0,0 0 0,0 0 0,0 0 0,0 0 0,0 0-1,0 0 1,0 1 0,0-1 0,0 1 0,0-1 0,-1 1 0,1 0-1,-3 0 1,-56 1 834,53 0-837,0 2-1,0-1 1,0 1 0,0 0-1,1 1 1,0 0 0,-1 0 0,1 0-1,0 1 1,1 0 0,-1 0-1,1 1 1,0 0 0,1 0 0,-1 0-1,1 1 1,0 0 0,1 0-1,0 0 1,0 1 0,0-1-1,1 1 1,0 0 0,1 0 0,0 0-1,0 0 1,0 0 0,1 0-1,1 1 1,-1-1 0,1 0 0,1 1-1,0 8 1,1-12-46,1 0 0,-1-1 0,1 1 0,-1 0 0,1-1-1,1 1 1,-1-1 0,1 0 0,-1 0 0,1 0 0,0-1 0,1 1 0,-1-1 0,1 0 0,-1 0-1,1-1 1,0 1 0,0-1 0,0 0 0,0 0 0,0-1 0,10 2 0,7 2-1267,0-1 1,0-1-1,0-1 1,27-2-1,24-2-5352</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2.848"/>
    </inkml:context>
    <inkml:brush xml:id="br0">
      <inkml:brushProperty name="width" value="0.025" units="cm"/>
      <inkml:brushProperty name="height" value="0.025" units="cm"/>
    </inkml:brush>
  </inkml:definitions>
  <inkml:trace contextRef="#ctx0" brushRef="#br0">0 1 12556,'0'0'4489,"1"14"-3127,0 66 625,14 249 4594,-14-322-6490,-1-1 0,2 1 1,-1-1-1,1 0 0,0 0 0,0 1 1,0-1-1,1-1 0,0 1 0,1 0 1,4 6-1,-6-10-50,0 0 1,0 0 0,0-1-1,1 1 1,-1 0-1,1-1 1,-1 0 0,1 1-1,-1-1 1,1 0-1,0 0 1,-1-1-1,1 1 1,0-1 0,0 1-1,0-1 1,-1 0-1,1 0 1,0 0-1,0 0 1,0-1 0,0 1-1,-1-1 1,1 1-1,0-1 1,0 0 0,-1 0-1,4-2 1,11-5 69,-1-1 0,0 0 0,-1-1 1,0-1-1,20-18 0,64-69-42,-68 66-468,-1-1-1,-2-2 1,-2 0-1,-1-2 0,-1 0 1,23-54-1,-43 68-2915,-4 23 3016,-1-1 0,1 1 0,-1 0 1,0-1-1,1 1 0,-1 0 0,1-1 0,-1 1 0,0 0 0,1 0 0,-1-1 0,0 1 0,1 0 0,-1 0 0,0 0 0,1 0 0,-1 0 0,0 0 0,1 0 0,-1 0 0,0 0 0,1 1 0,-1-1 0,0 0 0,1 0 0,-1 0 0,0 1 0,0 0 0,-21 8-8973</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3.174"/>
    </inkml:context>
    <inkml:brush xml:id="br0">
      <inkml:brushProperty name="width" value="0.025" units="cm"/>
      <inkml:brushProperty name="height" value="0.025" units="cm"/>
    </inkml:brush>
  </inkml:definitions>
  <inkml:trace contextRef="#ctx0" brushRef="#br0">0 0 16143,'0'0'6823,"7"57"-5094,16-53-640,5 0-320,10-3-577,6-1-160,5 3-1441,0-1-1538,-6 1-1569,-2-1-4901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3.544"/>
    </inkml:context>
    <inkml:brush xml:id="br0">
      <inkml:brushProperty name="width" value="0.025" units="cm"/>
      <inkml:brushProperty name="height" value="0.025" units="cm"/>
    </inkml:brush>
  </inkml:definitions>
  <inkml:trace contextRef="#ctx0" brushRef="#br0">108 49 12396,'0'0'6817,"-9"-8"-5515,-29-23-186,37 30-1074,0 0 0,0 0-1,0 0 1,0 1 0,0-1-1,-1 0 1,1 1 0,0-1-1,0 1 1,0-1 0,0 1-1,-1 0 1,1-1 0,0 1 0,0 0-1,-1 0 1,1 0 0,0 0-1,0 0 1,-1 0 0,1 0-1,0 0 1,0 1 0,-1-1-1,1 0 1,0 1 0,0-1 0,0 1-1,0 0 1,-1-1 0,1 1-1,0 0 1,0-1 0,0 1-1,0 0 1,1 0 0,-1 0-1,0 0 1,0 0 0,0 0 0,1 0-1,-1 0 1,1 0 0,-1 0-1,1 1 1,-1-1 0,0 2-1,-1 4 243,0-1 0,0 1 0,0 1 0,1-1 0,-1 13 0,2-18-205,0 0 1,0 0-1,0-1 1,0 1-1,1 0 0,-1 0 1,0-1-1,1 1 0,-1 0 1,1 0-1,0-1 1,-1 1-1,1 0 0,0-1 1,0 1-1,0-1 1,0 1-1,0-1 0,1 0 1,-1 1-1,0-1 1,1 0-1,-1 0 0,3 2 1,0-2-21,0 1-1,0-1 1,0 0 0,1 0 0,-1 0 0,0 0 0,0-1 0,0 0 0,1 0-1,5 0 1,7-2-4,0-1-1,-1 0 0,1-2 1,25-9-1,13-12-50,-41 18-121,0 1 0,1 0-1,-1 1 1,1 1 0,0 0 0,24-4-1,-37 10 139,-1-1-1,0 0 1,0 0-1,0 1 1,0-1-1,0 1 0,0-1 1,-1 1-1,1-1 1,0 1-1,0 0 1,0-1-1,0 1 1,0 0-1,-1-1 0,1 1 1,0 0-1,-1 0 1,1 0-1,-1 0 1,1 0-1,-1 0 1,1 0-1,-1 0 0,0 0 1,1 0-1,-1 0 1,0 0-1,0 0 1,0 0-1,0 0 1,0 0-1,0 0 0,0 2 1,0 51 893,-1-37-569,0-14-292,1-1 0,0 0 0,0 1 0,0-1 0,0 1 0,0-1 0,1 0 0,-1 1 0,1-1 0,0 0 0,-1 0-1,1 0 1,0 1 0,0-1 0,2 3 0,-1-4-22,0 0-1,0 0 1,0-1-1,0 1 1,1 0 0,-1-1-1,0 1 1,0-1-1,0 0 1,1 0 0,-1 0-1,0 0 1,0 0-1,0 0 1,1-1 0,3 0-1,8-2-30,0-1-1,-1-1 1,1 0-1,-1 0 1,0-1-1,21-14 1,-23 13-113,0 0 0,1 1 0,0 0 0,0 1 0,0 0 0,1 1 0,-1 1 0,21-4 0,-32 7 103,0 0 0,0 0-1,0 0 1,0 0-1,0 0 1,0 0-1,0 0 1,-1 0-1,1 1 1,0-1-1,0 0 1,0 1 0,0-1-1,-1 0 1,1 1-1,0-1 1,0 1-1,-1-1 1,1 1-1,0 0 1,-1-1-1,1 1 1,0 0 0,-1-1-1,1 1 1,-1 0-1,1 0 1,6 27-122,-8-26 52,1 0 1,0 0-1,0 0 0,0 0 1,1 0-1,-1-1 1,0 1-1,1 0 0,-1 0 1,1 0-1,-1-1 0,1 1 1,0 0-1,0 0 1,0-1-1,0 1 0,0-1 1,0 1-1,0-1 0,1 0 1,-1 1-1,0-1 1,1 0-1,-1 0 0,1 0 1,0 0-1,-1 0 0,1 0 1,2 1-1,1-1-540,0-1-1,1 1 1,-1-1-1,0 0 1,0-1-1,0 1 1,0-1-1,0 0 1,0 0-1,0-1 1,0 1-1,8-5 1,22-14-5114</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4.152"/>
    </inkml:context>
    <inkml:brush xml:id="br0">
      <inkml:brushProperty name="width" value="0.025" units="cm"/>
      <inkml:brushProperty name="height" value="0.025" units="cm"/>
    </inkml:brush>
  </inkml:definitions>
  <inkml:trace contextRef="#ctx0" brushRef="#br0">104 1 14542,'0'0'10959,"-5"14"-10494,-14 39-40,2 0 0,2 1 1,3 1-1,2 0 0,-5 101 1,15-151-396,1-1 1,-1 1-1,1-1 1,0 1-1,0-1 1,0 0-1,0 1 1,4 6 0,-5-10-18,1 0 1,-1 0 0,1 0 0,0-1 0,-1 1 0,1 0 0,0 0-1,-1 0 1,1 0 0,0-1 0,0 1 0,0 0 0,0-1 0,0 1 0,0-1-1,0 1 1,0-1 0,0 1 0,0-1 0,0 1 0,0-1 0,0 0 0,0 0-1,0 0 1,0 0 0,0 0 0,1 0 0,-1 0 0,0 0 0,0 0-1,0 0 1,0 0 0,0-1 0,0 1 0,0-1 0,0 1 0,0 0 0,0-1-1,0 0 1,1 0 0,1-2 2,-1 1 1,0 0-1,-1-1 0,1 0 0,0 1 0,-1-1 1,1 0-1,-1 0 0,0 0 0,0 0 0,0 0 1,-1 0-1,1 0 0,-1 0 0,1-1 1,-1 1-1,0-5 0,-3-58 55,1 57-66,0 0-1,-1 0 1,0 0 0,0 0-1,-8-13 1,10 19-10,0 1 0,0-1 0,-1 0 0,1 1 0,-1 0 1,0-1-1,0 1 0,1 0 0,-2 0 0,1 0 0,0 0 0,0 0 0,-1 0 0,1 1 0,-1-1 0,1 1 1,-1 0-1,0-1 0,1 1 0,-1 0 0,-4 0 0,7 1 2,0 0-1,-1 0 1,1 0 0,0 0 0,0 0-1,0 0 1,0 0 0,-1 0-1,1 0 1,0 0 0,0 0 0,0 0-1,0 0 1,-1 1 0,1-1-1,0 0 1,0 0 0,0 0-1,0 0 1,0 0 0,0 0 0,0 1-1,-1-1 1,1 0 0,0 0-1,0 0 1,0 0 0,0 1 0,0-1-1,0 0 1,0 0 0,0 0-1,0 0 1,0 1 0,0-1 0,0 0-1,0 0 1,0 0 0,0 0-1,0 1 1,0-1 0,0 0-1,0 0 1,0 0 0,0 0 0,0 1-1,0-1 1,1 0 0,-1 0-1,0 0 1,0 0 0,0 0 0,0 1-1,0-1 1,0 0 0,0 0-1,1 0 1,-1 0 0,0 0-1,0 0 1,0 0 0,1 1 0,8 9 2,-1-6 10,-1 0 0,1 0 1,-1-1-1,1 0 0,0 0 0,0-1 1,1 0-1,-1 0 0,0-1 0,15 0 0,87-4 81,-108 3-89,17-2 9,-1 0-1,0-2 1,0 0 0,20-7-1,-29 7 2,0 1 1,0-1-1,0-1 0,0 0 0,-1 0 0,0 0 1,0-1-1,0 0 0,10-11 0,-17 16-4,-1 0 0,1 0 0,0 0 0,0 0 0,0 0 0,-1 0-1,1 0 1,0-1 0,-1 1 0,1 0 0,-1 0 0,0 0 0,1-1 0,-1 1 0,0 0-1,0 0 1,1-2 0,-2 2 2,1 1-1,0-1 0,0 1 0,-1-1 1,1 1-1,0-1 0,-1 1 1,1-1-1,0 1 0,-1-1 1,1 1-1,-1-1 0,1 1 1,-1 0-1,1-1 0,-1 1 0,1 0 1,-1 0-1,1-1 0,-1 1 1,1 0-1,-1 0 0,1 0 1,-1 0-1,0-1 0,-3 1 19,-1 0-1,1-1 0,0 1 0,0 1 1,0-1-1,0 1 0,0-1 1,0 1-1,-5 2 0,1 0 49,1 1 0,-1 0 0,0 0-1,1 1 1,0 0 0,0 0 0,1 1-1,-1 0 1,1 0 0,0 0 0,1 1-1,0 0 1,0 0 0,0 1-1,1-1 1,0 1 0,0 0 0,1 0-1,0 0 1,1 0 0,-3 12 0,5-19-58,0 0 1,0 0-1,0 0 1,0 0-1,0 1 1,1-1-1,-1 0 1,0 0-1,0 0 1,1 0-1,-1 0 1,1 0-1,-1 0 1,1 0-1,0 0 1,-1 0-1,1 0 1,0 0 0,-1-1-1,1 1 1,0 0-1,0 0 1,0-1-1,0 1 1,0 0-1,0-1 1,0 1-1,1 0 1,2 0 8,1 0 0,-1 0 0,0 0 0,0 0 0,1-1 0,-1 0 0,9 0 0,3-2-117,1 0 0,-1-1 0,18-6 0,-13 2-85,90-24-1646,-101 29 1675,0 0 0,1 1 0,-1 0 0,0 1 0,1 0 0,-1 0 0,0 1 0,17 4 0,-24-4 148,-1 0 0,0 0 0,0 0 0,0 0 0,0 0-1,0 1 1,0-1 0,0 0 0,-1 1 0,1 0-1,0-1 1,-1 1 0,1 0 0,-1 0 0,0 0 0,0 0-1,0 0 1,0 0 0,0 0 0,0 1 0,0-1-1,-1 0 1,1 0 0,0 4 0,0 6 427,0 0 1,0 1-1,-2 18 1,0-9 714,1-21-1161,1-1 1,0 1-1,-1-1 1,1 1-1,-1-1 0,1 0 1,0 1-1,-1-1 1,1 0-1,0 1 1,-1-1-1,1 0 0,0 0 1,0 0-1,-1 0 1,1 0-1,0 1 1,0-1-1,-1-1 0,1 1 1,0 0-1,-1 0 1,1 0-1,0 0 1,0 0-1,-1-1 0,1 1 1,0 0-1,-1-1 1,1 1-1,0 0 1,-1-1-1,2 0 1,25-11-2643,-23 9 1421,0 0 0,-1-1 0,1 1 0,-1-1 0,0 0-1,0 0 1,3-5 0,5-15-11098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4.375"/>
    </inkml:context>
    <inkml:brush xml:id="br0">
      <inkml:brushProperty name="width" value="0.025" units="cm"/>
      <inkml:brushProperty name="height" value="0.025" units="cm"/>
    </inkml:brush>
  </inkml:definitions>
  <inkml:trace contextRef="#ctx0" brushRef="#br0">86 1 17232,'0'0'8579,"0"16"-7591,-30 522 1658,10-312-2223,-8 854-1715,25-1112-8429,-2 3-1927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5.055"/>
    </inkml:context>
    <inkml:brush xml:id="br0">
      <inkml:brushProperty name="width" value="0.025" units="cm"/>
      <inkml:brushProperty name="height" value="0.025" units="cm"/>
    </inkml:brush>
  </inkml:definitions>
  <inkml:trace contextRef="#ctx0" brushRef="#br0">215 156 14446,'2'-8'886,"0"-1"-1,0 1 1,-1-1 0,0 0 0,0 1 0,-1-1 0,0 0-1,-3-17 1,3 23-760,-1 0 1,0 0-1,0 0 0,-1 0 0,1 0 0,-1 0 0,1 1 0,-1-1 0,0 0 1,0 1-1,0-1 0,0 1 0,-1 0 0,1 0 0,0 0 0,-1 0 0,0 0 1,1 0-1,-1 1 0,0-1 0,0 1 0,0 0 0,0 0 0,0 0 1,0 0-1,0 0 0,-4 0 0,2 0-125,0 1 0,0-1 1,0 1-1,0-1 0,0 2 0,0-1 1,0 0-1,0 1 0,0 0 1,0 0-1,0 1 0,0-1 0,0 1 1,1 0-1,-1 0 0,1 1 0,-1-1 1,1 1-1,0 0 0,0 0 1,0 1-1,1-1 0,-1 1 0,1 0 1,-5 6-1,3-2 24,0 0 0,1 1 0,0 0 0,1-1 0,0 1 0,0 0 0,1 1 0,0-1 0,1 0 0,0 1 0,0-1 0,2 18 0,-1-24-6,0 0 0,1 0 1,0 0-1,0 0 1,0 0-1,0 0 1,0-1-1,1 1 1,-1 0-1,1-1 1,0 1-1,-1-1 0,1 0 1,0 1-1,0-1 1,1 0-1,-1 0 1,0-1-1,1 1 1,-1 0-1,1-1 1,0 1-1,-1-1 0,1 0 1,0 0-1,0 0 1,0 0-1,0-1 1,0 1-1,-1-1 1,1 0-1,5 1 1,4-1 30,-1 1 1,0-2-1,1 1 1,-1-1-1,0-1 1,0 0-1,18-6 1,-15 2-14,-1-1-1,1 0 1,-1 0 0,-1-1-1,1-1 1,-1 0 0,16-17-1,-22 20-19,1-1-1,-1 0 1,0 0-1,0-1 0,-1 1 1,0-1-1,0-1 1,-1 1-1,0-1 0,0 1 1,-1-1-1,-1 0 1,3-10-1,-5 19-19,0-1 0,0 1 0,1 0 0,-1-1 0,0 1 0,0-1 0,0 1 0,0 0 0,0-1 0,0 1 0,0-1 0,0 1 0,0 0 0,0-1 0,0 1 0,0-1 0,0 1 0,0-1 0,-1 1 0,1 0 0,0-1 0,0 1 0,0 0 0,0-1 0,-1 1 0,1 0 0,0-1 0,0 1 0,-1 0 0,1-1 0,0 1 0,-1 0 0,1 0 0,0-1 0,-1 1 0,1 0 0,0 0 0,-1 0 1,1-1-1,-1 1 0,1 0 0,-1 0 0,-19 10-280,-15 25-128,32-31 310,0 0 0,1 0 1,-1 1-1,1 0 0,0-1 0,0 1 1,1 0-1,-1 0 0,1 0 0,0 0 1,1 0-1,-1 0 0,1 8 0,0-11 24,1 0-1,-1 0 1,1 0-1,0 0 1,0 0 0,0 0-1,0 0 1,0 0-1,0 0 1,0 0-1,1 0 1,-1-1-1,1 1 1,-1-1 0,1 1-1,0-1 1,-1 0-1,1 1 1,0-1-1,0 0 1,0 0-1,0 0 1,0 0 0,0-1-1,0 1 1,0-1-1,1 1 1,-1-1-1,0 0 1,0 1-1,0-1 1,3-1 0,2 2-658,0-1 1,-1 0 0,1 0 0,0-1 0,-1 0 0,1 0 0,0-1 0,-1 1 0,9-5 0,22-16-5949</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5.441"/>
    </inkml:context>
    <inkml:brush xml:id="br0">
      <inkml:brushProperty name="width" value="0.025" units="cm"/>
      <inkml:brushProperty name="height" value="0.025" units="cm"/>
    </inkml:brush>
  </inkml:definitions>
  <inkml:trace contextRef="#ctx0" brushRef="#br0">71 1 4805,'0'0'13853,"-5"11"-12577,-11 30 1122,-17 68 1,28-87-1870,1 0 1,1-1 0,0 1 0,2 1-1,2 38 1,0-58-515,-1 0 1,0-1-1,0 1 1,1-1-1,0 1 0,-1-1 1,1 1-1,0-1 0,0 0 1,0 1-1,1-1 0,-1 0 1,1 0-1,-1 0 1,1 0-1,0 0 0,-1 0 1,1 0-1,0-1 0,4 4 1,-2-4 7,-1 0-1,0 0 1,1 0 0,-1 0 0,1 0-1,-1-1 1,1 0 0,0 1 0,-1-1-1,1 0 1,-1-1 0,1 1 0,4-2-1,10-3-412,1-1 0,-1-1 0,-1 0-1,24-14 1,-34 17-94,4-2 109,0 1 0,0 0 0,1 0 0,14-3-1,-25 8 393,1-1-1,0 1 0,-1-1 1,1 1-1,0 0 1,0-1-1,-1 1 0,1 0 1,0 0-1,-1 0 0,1 0 1,0 1-1,-1-1 0,1 0 1,0 1-1,-1-1 0,1 1 1,0 0-1,-1-1 0,1 1 1,-1 0-1,1 0 0,-1 0 1,0 0-1,1 0 0,-1 0 1,0 0-1,0 1 0,1-1 1,-1 0-1,0 1 0,-1-1 1,1 1-1,0-1 0,0 1 1,-1-1-1,1 1 0,0 0 1,-1 1-1,1 1 87,0 1 0,0-1 1,-1 0-1,0 0 0,0 1 0,0-1 1,0 0-1,0 0 0,-1 1 0,0-1 1,0 0-1,0 0 0,-1 0 0,1 0 1,-1 0-1,0 0 0,-4 6 0,2-5 64,0-1-1,-1 0 1,1 1-1,-1-2 1,0 1-1,0 0 0,0-1 1,0 0-1,0 0 1,-1-1-1,-8 4 1,1-2-18,-1-1 1,0 0 0,0 0 0,0-1 0,-1-1 0,1-1-1,0 0 1,0 0 0,-1-2 0,-14-3 0,22 3-201,1 0 1,-1-1-1,1 0 1,0-1 0,0 1-1,-5-6 1,9 8-104,0 0 1,1 0 0,0-1-1,-1 1 1,1 0 0,0-1-1,0 1 1,0-1 0,0 0-1,0 1 1,0-1 0,-1-2-1,2 3-13,0 0-1,0 0 0,0 0 1,0 0-1,0 0 1,0 1-1,0-1 0,0 0 1,1 0-1,-1 0 1,0 0-1,0 1 0,1-1 1,-1 0-1,1 0 1,-1 0-1,1 1 1,-1-1-1,1 0 0,-1 1 1,1-1-1,0 0 1,-1 1-1,1-1 0,0 1 1,-1-1-1,1 1 1,1-1-1,7-3-1542,0 0-1,0 1 1,0 0-1,19-3 1,-28 6 1699,49-9-5615</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019"/>
    </inkml:context>
    <inkml:brush xml:id="br0">
      <inkml:brushProperty name="width" value="0.025" units="cm"/>
      <inkml:brushProperty name="height" value="0.025" units="cm"/>
    </inkml:brush>
  </inkml:definitions>
  <inkml:trace contextRef="#ctx0" brushRef="#br0">227 79 6854,'0'0'13800,"-8"-6"-11018,3 2-2655,0 0 1,-1 0-1,1 1 1,-1 0 0,0 0-1,1 0 1,-1 1 0,0 0-1,-1 0 1,1 1 0,0-1-1,0 1 1,-1 1 0,1-1-1,0 1 1,-1 0 0,1 1-1,-1-1 1,1 1 0,0 1-1,0-1 1,-7 3 0,7-2-64,1 1-1,0 0 1,0 0 0,0 0 0,0 0 0,1 1 0,-1 0 0,1 0 0,0 0 0,0 0 0,1 1 0,-1-1 0,1 1-1,-3 5 1,5-8-18,0 0 0,0 0 0,1 0 0,-1-1 0,1 1 0,-1 0 0,1 0 0,0 0 0,0 0 0,-1 0 0,1 0 0,1 0 0,-1 0 0,0 0 0,0 0 0,1 0 0,0 3 0,1-2-25,-1-1-1,1 0 0,-1 0 0,1 0 1,0-1-1,-1 1 0,1 0 0,0-1 1,0 1-1,0-1 0,0 1 0,1-1 1,-1 0-1,0 0 0,0 0 0,1 0 1,4 1-1,17 3-202,1-1 0,39 2 0,-43-5-529,0 1 0,-1 0 0,0 2 0,1 0 0,32 12 0,-48-14 710,0 0-1,-1 1 1,1 0 0,0 0 0,-1 1 0,0-1 0,0 1 0,0 0-1,0 0 1,0 0 0,-1 0 0,0 1 0,0-1 0,0 1 0,0 0-1,-1 0 1,0 0 0,0 0 0,0 0 0,-1 1 0,1-1 0,-1 0 0,-1 1-1,1-1 1,-1 12 0,0-6 291,0 0 0,-1-1-1,0 1 1,0 0 0,-1-1 0,-1 1-1,0-1 1,0 0 0,-1 1 0,-6 11-1,6-16-52,0 0 0,1-1 0,-2 1 0,1-1 0,-1 0 0,1 0 0,-2-1 0,1 1 0,0-1 0,-1 0 0,0-1 0,1 1 0,-2-1 0,1 0 0,0 0 0,0-1-1,-12 3 1,16-4-172,-1-1 0,0 1-1,0 0 1,0-1 0,0 1-1,0-1 1,0 0 0,0 0-1,0 0 1,0 0 0,0-1-1,0 1 1,0-1 0,0 0-1,0 0 1,0 0-1,0 0 1,1 0 0,-1-1-1,0 1 1,1-1 0,-1 0-1,1 1 1,-4-5 0,3 1-143,0 1 0,1-1-1,-1 0 1,1 0 0,0 0 0,1 0 0,-1 0 0,1-1 0,0 1 0,1 0 0,-1-1 0,1 1 0,0-7 0,1 3-133,0 0 1,1 0-1,0 0 1,0 1 0,1-1-1,0 1 1,0-1-1,1 1 1,0 0-1,1 1 1,0-1 0,0 1-1,0 0 1,1 0-1,0 0 1,0 1-1,11-8 1,16-13 258,1 2 0,55-31 0,-33 22-115,-36 21 124,54-39 297,-69 49-232,-1-1 0,0 0 1,0 1-1,-1-2 1,1 1-1,-1 0 1,0-1-1,0 1 1,0-1-1,0 0 1,-1 0-1,0 0 1,2-7-1,-4 12-93,0-1 0,0 0-1,0 0 1,1 0 0,-1 0 0,0 0-1,0 0 1,0 0 0,0 0-1,-1 0 1,1 1 0,0-1 0,0 0-1,0 0 1,-1 0 0,1 0 0,-1 0-1,1 1 1,0-1 0,-1 0 0,1 0-1,-1 1 1,0-1 0,1 0-1,-1 1 1,1-1 0,-1 0 0,0 1-1,0-1 1,1 1 0,-1-1 0,-1 0-1,-1 1-9,0-1 0,0 0-1,0 1 1,0-1 0,0 1 0,0 0-1,0 0 1,0 0 0,0 0-1,-3 2 1,-3-1-29,0 1 0,0 1 0,0-1 0,1 1 0,0 1 0,-12 6 0,15-6 5,0 0 0,0 1 0,0 0 1,0 0-1,1 0 0,0 0 0,0 1 1,1 0-1,-1 0 0,1 0 0,0 0 1,1 0-1,-3 8 0,5-12-47,-1 0 1,1 0-1,-1 1 1,1-1 0,0 0-1,0 1 1,0-1-1,0 0 1,0 0-1,1 1 1,-1-1-1,1 0 1,-1 0-1,1 1 1,0-1-1,0 0 1,0 0-1,0 0 1,0 0-1,0 0 1,1 0-1,-1 0 1,1-1-1,-1 1 1,1 0-1,0-1 1,-1 1-1,1-1 1,0 0-1,0 1 1,0-1-1,0 0 1,0 0-1,1-1 1,-1 1-1,0 0 1,0-1-1,0 1 1,1-1-1,3 1 1,6 1-1197,0-1 0,0 0-1,0 0 1,-1-1 0,1-1 0,0 0 0,0 0 0,0-1 0,20-7 0,22-13-8458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364"/>
    </inkml:context>
    <inkml:brush xml:id="br0">
      <inkml:brushProperty name="width" value="0.025" units="cm"/>
      <inkml:brushProperty name="height" value="0.025" units="cm"/>
    </inkml:brush>
  </inkml:definitions>
  <inkml:trace contextRef="#ctx0" brushRef="#br0">95 0 13677,'0'0'7719,"-8"2"-6571,-47 14 1303,53-16-2432,1 1 1,-1 0-1,0-1 1,0 1-1,1 0 1,-1 0-1,1 0 0,-1 0 1,1 0-1,-1 0 1,1 1-1,0-1 1,-1 1-1,1-1 1,0 0-1,0 1 1,0 0-1,0-1 0,0 1 1,0 0-1,1-1 1,-1 1-1,1 0 1,-1 0-1,1 0 1,0-1-1,-1 1 1,1 0-1,0 0 0,0 0 1,0 0-1,0 0 1,1 2-1,0-2-162,0-1-1,0 1 1,0-1-1,0 0 1,1 0-1,-1 1 1,0-1-1,1 0 1,-1 0-1,0 0 1,1-1-1,-1 1 0,1 0 1,-1 0-1,1-1 1,0 1-1,-1-1 1,4 1-1,38 7-1605,-34-7 1282,41 4-510,-35-4 952,1 0 0,-1 1 0,0 0 0,1 1 0,-1 1 0,-1 0 1,1 1-1,21 11 0,-36-16 123,0 0-1,1 0 1,-1 0 0,0 1 0,1-1-1,-1 0 1,0 0 0,0 0 0,1 0 0,-1 1-1,0-1 1,0 0 0,1 0 0,-1 1-1,0-1 1,0 0 0,0 0 0,0 1 0,1-1-1,-1 0 1,0 1 0,0-1 0,0 0-1,0 1 1,0-1 0,0 0 0,0 0 0,0 1-1,0-1 1,0 0 0,0 1 0,0-1-1,0 0 1,0 1 0,0-1 0,0 0 0,0 1-1,0-1 1,0 0 0,0 0 0,-1 1-1,1-1 1,0 1 0,-18 8 2297,-26 1-256,43-9-1943,-47 7 488,-92 3-1,146-21-5504,48-18-6069,-15 10-555</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6.787"/>
    </inkml:context>
    <inkml:brush xml:id="br0">
      <inkml:brushProperty name="width" value="0.025" units="cm"/>
      <inkml:brushProperty name="height" value="0.025" units="cm"/>
    </inkml:brush>
  </inkml:definitions>
  <inkml:trace contextRef="#ctx0" brushRef="#br0">161 298 16656,'0'0'7975,"-13"-2"-6902,4 0-915,-1 2-1,1-1 0,-1 1 0,0 0 1,1 1-1,-1 0 0,-9 3 0,16-3-98,0-1-1,0 1 1,0 0-1,0 0 0,0 1 1,0-1-1,0 0 1,0 1-1,1 0 1,-1 0-1,1 0 1,-1 0-1,1 0 0,0 0 1,-1 0-1,1 1 1,1-1-1,-1 1 1,0 0-1,0-1 1,1 1-1,0 0 0,0 0 1,-1 0-1,2 0 1,-1 0-1,0 0 1,1 0-1,-1 0 0,1 6 1,0-7-28,1 0 1,-1 0-1,1 0 1,0 0-1,0 0 1,0 0-1,0 0 1,0 0-1,0-1 1,0 1-1,1 0 0,-1-1 1,0 1-1,1-1 1,0 1-1,-1-1 1,1 0-1,0 1 1,0-1-1,0 0 1,-1 0-1,1 0 1,0-1-1,0 1 1,0 0-1,1-1 0,-1 0 1,0 1-1,0-1 1,2 0-1,13 3 125,0-1-1,27-1 1,-39-1-125,12-1-4,0-1-1,0-1 1,0-1-1,0 0 1,-1-1-1,1 0 1,-1-2-1,-1 0 1,1 0-1,-1-2 1,0 0-1,-1 0 1,18-17-1,-22 18-24,0 0 0,-1-1 0,0 0-1,-1 0 1,0-1 0,0 0 0,-1-1 0,0 1 0,-1-1 0,0-1-1,-1 1 1,0-1 0,-1 0 0,0 0 0,-1-1 0,0 1-1,-1-1 1,0-21 0,-2 30-2,-1-1 0,0 1 0,0 0 0,-1 0 0,1 0 0,-1 0 1,0 1-1,0-1 0,0 0 0,0 1 0,-1-1 0,0 1 0,1 0 0,-1 0 0,0 0 0,-1 0 0,1 0 0,0 1 0,-1-1 0,1 1 0,-1 0 1,0 0-1,0 0 0,0 1 0,0 0 0,0-1 0,-5 0 0,-1 0-12,0-1-1,-1 1 1,1 1 0,0 0-1,-1 0 1,1 1 0,-1 1-1,1-1 1,-1 2 0,-12 2 0,20-3 4,1 0 0,-1 0 1,0 0-1,1 0 0,0 0 1,-1 1-1,1-1 1,0 1-1,-1-1 0,1 1 1,0 0-1,0 0 0,1 0 1,-1 0-1,0 0 1,1 0-1,-1 1 0,1-1 1,-1 0-1,1 1 0,-1 4 1,1-5 2,1 0 0,0 1 0,0-1 0,0 0 0,0 0 0,0 0 1,0 0-1,1 0 0,-1 0 0,1 0 0,-1 1 0,1-1 0,0 0 0,0-1 0,0 1 1,0 0-1,0 0 0,0 0 0,1-1 0,-1 1 0,1 0 0,-1-1 0,1 1 0,-1-1 1,1 0-1,0 0 0,0 1 0,2 0 0,62 32-204,-46-26-28,-1 2 1,0 0 0,0 1-1,31 26 1,-46-34 280,0 1 0,0 1 0,0-1 0,-1 0-1,0 1 1,1 0 0,-2 0 0,1 0 0,0 0 0,-1 0 0,0 0 0,-1 1 0,1-1 0,-1 1 0,0-1 0,0 1 0,0-1 0,-1 1 0,0 0 0,0-1 0,-1 1 0,1 0 0,-3 7 0,-22 63 258,9-49-3364,10-22-3008</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7.778"/>
    </inkml:context>
    <inkml:brush xml:id="br0">
      <inkml:brushProperty name="width" value="0.025" units="cm"/>
      <inkml:brushProperty name="height" value="0.025" units="cm"/>
    </inkml:brush>
  </inkml:definitions>
  <inkml:trace contextRef="#ctx0" brushRef="#br0">55 4 4484,'5'-3'16816,"-5"16"-16207,-5 14 960,-5 5-127,-1 7-514,-4 4-351,5-2-257,2-2-128,8-4-95,0-6-1,2-6-321,16-7-1280,6-7-321,3-7-960,2-2-1314,-1-10-3716</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108"/>
    </inkml:context>
    <inkml:brush xml:id="br0">
      <inkml:brushProperty name="width" value="0.025" units="cm"/>
      <inkml:brushProperty name="height" value="0.025" units="cm"/>
    </inkml:brush>
  </inkml:definitions>
  <inkml:trace contextRef="#ctx0" brushRef="#br0">104 59 6374,'0'0'14526,"-8"9"-12983,-26 29-396,33-36-1056,-1 0 0,1 0 0,-1 0 0,1 0 0,0 0 0,0 0 0,0 0 0,0 0 0,0 0 0,0 0 0,1 1 0,-1-1 0,1 0 0,-1 0 0,1 1 0,0-1 0,0 0 0,0 1 0,0 2 0,1-3-57,0-1 0,-1 1 0,1-1 0,0 1 0,0-1 0,0 0 0,0 1 0,0-1 0,1 0 0,-1 0 0,0 0 0,0 1-1,1-1 1,-1-1 0,1 1 0,-1 0 0,1 0 0,-1 0 0,4 0 0,-1 1-5,1-1-1,0 0 1,0 0 0,0 0-1,0-1 1,0 0 0,0 0-1,0 0 1,0 0 0,-1-1-1,1 0 1,0 0 0,0 0-1,0-1 1,4-1 0,-6 2-22,-1 0 0,0 0 1,0-1-1,1 1 0,-1-1 0,0 1 1,0-1-1,-1 1 0,1-1 0,0 0 0,0 0 1,-1 0-1,1 0 0,-1 0 0,0-1 1,0 1-1,0 0 0,0 0 0,0-1 1,0 1-1,0-1 0,-1 1 0,1-1 1,-1 1-1,0-1 0,0 1 0,0-1 1,0 1-1,0-1 0,0 0 0,-1 1 1,1 0-1,-1-1 0,0 1 0,-1-4 1,-2-1 5,1 1 0,-1 1 0,0-1 0,0 1-1,-1-1 1,1 1 0,-1 1 0,-1-1 0,1 1 0,-1-1 0,-10-5 0,9 6-5,1 1-1,-1 0 1,0 0-1,-1 0 1,1 1 0,0 0-1,-1 0 1,1 1-1,-1 0 1,1 0-1,-15 1 1,21 0-12,0 0 0,0 1 1,0-1-1,0 0 0,0 1 0,0-1 1,0 0-1,0 1 0,0-1 0,0 1 0,1 0 1,-1-1-1,0 1 0,0 0 0,1-1 1,-1 1-1,1 0 0,-1 0 0,0 0 1,1-1-1,-1 1 0,1 0 0,0 0 0,-1 0 1,1 0-1,0 0 0,-1 0 0,1 0 1,0 0-1,0 0 0,0 0 0,0 0 0,0 1 1,0 1-36,0-1 1,1 0 0,-1 0-1,0 1 1,1-1 0,0 0-1,-1 0 1,1 0-1,0 0 1,0 0 0,0 0-1,0 0 1,1 0 0,-1 0-1,2 1 1,4 3-406,0-1 1,0 0-1,1 0 1,-1 0-1,1-1 0,0 0 1,1-1-1,14 5 1,-2-3-2076,-1-1 1,36 4 0,6-6-6258</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452"/>
    </inkml:context>
    <inkml:brush xml:id="br0">
      <inkml:brushProperty name="width" value="0.025" units="cm"/>
      <inkml:brushProperty name="height" value="0.025" units="cm"/>
    </inkml:brush>
  </inkml:definitions>
  <inkml:trace contextRef="#ctx0" brushRef="#br0">212 24 11499,'-10'-3'4340,"-9"-3"-2854,0 2 0,-27-4 0,41 7-1316,-1 1 1,1-1-1,0 1 0,-1 0 1,1 0-1,-1 1 1,1-1-1,-1 1 1,1 1-1,0-1 1,0 1-1,-1 0 1,1 0-1,0 0 1,-7 6-1,11-8-167,0 0 0,0 0 0,1 1 0,-1-1-1,0 1 1,1-1 0,-1 1 0,0-1-1,1 1 1,-1-1 0,1 1 0,-1-1 0,0 1-1,1 0 1,0-1 0,-1 1 0,1 0-1,-1 0 1,1-1 0,0 1 0,0 0 0,-1 0-1,1-1 1,0 1 0,0 0 0,0 0-1,0 0 1,0-1 0,0 1 0,0 0 0,0 0-1,0 0 1,0-1 0,0 1 0,1 0-1,-1 0 1,0 0 0,1-1 0,-1 1 0,0 0-1,1-1 1,-1 1 0,1 0 0,-1-1-1,1 1 1,-1 0 0,1-1 0,0 1 0,-1-1-1,1 1 1,0-1 0,-1 0 0,1 1-1,0-1 1,-1 1 0,1-1 0,0 0 0,0 0-1,0 0 1,-1 1 0,1-1 0,1 0-1,56 9-641,-54-9 458,31 3-878,12-1-1011,91 19-1,-137-21 2171,0 0 1,-1 0-1,1 0 1,0 0-1,-1 0 1,1 0-1,-1 0 1,1 0-1,0 1 1,-1-1-1,1 0 0,0 0 1,-1 1-1,1-1 1,-1 0-1,1 1 1,-1-1-1,1 0 1,-1 1-1,1-1 1,-1 1-1,1-1 1,-1 1-1,0-1 0,1 1 1,-1 0-1,0-1 1,1 1-1,-1-1 1,0 1-1,0 0 1,1 0-1,-17 14 2748,-34 6 606,49-21-3393,-12 5 565,-20 7 114,-1-1 0,0-1 0,-1-2 0,0-1 0,-40 2 1,72-12-2142,10-4 238,12-6-1163,60-31-6408,-32 18 1484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8.811"/>
    </inkml:context>
    <inkml:brush xml:id="br0">
      <inkml:brushProperty name="width" value="0.025" units="cm"/>
      <inkml:brushProperty name="height" value="0.025" units="cm"/>
    </inkml:brush>
  </inkml:definitions>
  <inkml:trace contextRef="#ctx0" brushRef="#br0">215 4 14862,'0'0'2813,"-9"-2"-453,-2 1-1876,0 0 1,0 1-1,0 0 0,-1 1 1,1 0-1,0 1 0,0 0 1,0 0-1,0 2 0,-15 5 1,17-5-198,-31 17 519,38-20-783,1 0 0,0 0 0,-1 0 0,1 0-1,0 0 1,0 1 0,-1-1 0,1 0-1,0 0 1,0 1 0,1-1 0,-1 1-1,0-1 1,0 1 0,1-1 0,-1 1 0,1-1-1,-1 1 1,1 0 0,0-1 0,-1 1-1,1 2 1,1-2-18,0-1 0,-1 1 1,1-1-1,0 0 0,0 1 0,0-1 0,0 0 0,0 0 0,1 1 0,-1-1 0,0 0 1,0 0-1,1-1 0,-1 1 0,0 0 0,1 0 0,-1-1 0,1 1 0,-1 0 1,4 0-1,41 11-276,-37-10 39,253 57-5891,-261-59 6188,-1 0 1,1 0-1,0 0 1,-1 0-1,1 0 0,0 0 1,-1 0-1,1 0 1,0 1-1,-1-1 0,1 0 1,-1 0-1,1 1 0,-1-1 1,1 0-1,0 1 1,-1-1-1,0 1 0,1-1 1,-1 0-1,1 1 1,-1-1-1,1 1 0,-1 0 1,0-1-1,1 1 1,-1-1-1,0 1 0,0-1 1,1 1-1,-1 1 1,-15 11 2477,-37 6 553,50-18-3119,-22 7 890,-80 21 1151,93-27-1998,0 0-1,-1 0 1,1-1 0,0-1-1,-1 0 1,1 0 0,-14-3 0,24 3-147,1-1 1,-1 1 0,0 0 0,0 0 0,0-1 0,1 1 0,-1 0 0,0-1 0,1 1 0,-1-1 0,0 1 0,1-1-1,-1 1 1,1-1 0,-1 0 0,1 1 0,-1-1 0,1 0 0,-1 1 0,1-1 0,-1 0 0,1 0 0,0 1-1,0-1 1,-1 0 0,1 0 0,0 1 0,0-1 0,0 0 0,0 0 0,0 0 0,0 0 0,0 1 0,0-1 0,0 0-1,0 0 1,0 0 0,1 1 0,-1-2 0,1-1-681,0 0 1,0 0-1,1 0 0,-1 0 0,0 0 1,1 0-1,0 1 0,0-1 0,2-2 0,20-16-6885</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9.324"/>
    </inkml:context>
    <inkml:brush xml:id="br0">
      <inkml:brushProperty name="width" value="0.025" units="cm"/>
      <inkml:brushProperty name="height" value="0.025" units="cm"/>
    </inkml:brush>
  </inkml:definitions>
  <inkml:trace contextRef="#ctx0" brushRef="#br0">0 96 12075,'0'0'13896,"9"0"-12097,3 1-1354,-2-1-240,0 0 0,1 0-1,-1-1 1,0 0 0,11-3 0,-19 3-194,1 1-1,-1-1 0,0 0 0,0 0 0,1 0 1,-1 0-1,0 0 0,0 0 0,0-1 1,-1 1-1,1-1 0,0 1 0,0-1 1,-1 0-1,1 1 0,-1-1 0,1 0 0,-1 0 1,0 0-1,0 0 0,0 0 0,0-1 1,0 1-1,0 0 0,-1 0 0,1-1 1,-1 1-1,0 0 0,1-1 0,-1-2 0,0 3-6,-1 0 0,1 1 0,0-1 0,-1 1 0,1-1 0,-1 0-1,0 1 1,1-1 0,-1 1 0,0 0 0,0-1 0,0 1-1,0 0 1,0-1 0,0 1 0,0 0 0,0 0 0,-1 0-1,1 0 1,0 0 0,-1 0 0,1 0 0,-1 1 0,1-1-1,-1 0 1,1 1 0,-1-1 0,0 1 0,1 0 0,-1-1-1,1 1 1,-1 0 0,0 0 0,1 0 0,-1 0 0,0 0-1,1 0 1,-1 1 0,1-1 0,-3 1 0,0 0 10,0-1-1,0 1 1,-1 0 0,1 0 0,0 0 0,0 1 0,0-1 0,1 1-1,-1 0 1,0 0 0,1 0 0,-1 1 0,1-1 0,0 1 0,-5 4 0,6-5-4,0 0 1,1 1-1,-1-1 1,1 0-1,0 0 1,-1 1-1,1-1 1,0 1-1,0-1 1,0 1 0,1 0-1,-1-1 1,1 1-1,-1 0 1,1-1-1,0 1 1,0 0-1,0 0 1,1-1 0,-1 1-1,0 0 1,1-1-1,0 1 1,0 0-1,0-1 1,0 1-1,0-1 1,0 0 0,0 1-1,1-1 1,0 0-1,-1 0 1,1 1-1,0-1 1,0-1-1,0 1 1,0 0 0,0 0-1,0-1 1,1 1-1,-1-1 1,3 1-1,6 4 14,1-2 0,0 1 0,0-1 0,0-1 0,0-1 0,1 1 0,22 0 0,-12-1-122,-1-1 0,1-2-1,0 0 1,0-1-1,-1-1 1,1-1-1,-1-1 1,28-11-1,-50 16 101,0 0-1,1-1 1,-1 1-1,0 0 0,1-1 1,-1 1-1,0 0 1,1 0-1,-1-1 0,1 1 1,-1 0-1,1 0 1,-1 0-1,0-1 0,1 1 1,-1 0-1,1 0 1,-1 0-1,1 0 0,-1 0 1,1 0-1,-1 0 1,1 0-1,-1 0 0,1 0 1,-1 0-1,1 0 1,-1 1-1,1-1 1,-1 0-1,0 0 0,1 0 1,-1 1-1,1-1 1,-1 0-1,0 0 0,1 1 1,-1-1-1,0 0 1,1 1-1,-1-1 0,0 1 1,1-1-1,-1 0 1,0 1-1,0-1 0,1 1 1,-1-1-1,0 1 1,-6 31 503,-2 2 196,8-33-669,0 0 0,-1 0-1,1 0 1,0-1-1,0 1 1,0 0-1,0 0 1,0 0 0,1 0-1,-1 0 1,0 0-1,0 0 1,1 0-1,-1 0 1,0-1 0,1 1-1,-1 0 1,1 0-1,-1 0 1,1-1-1,-1 1 1,1 0 0,0-1-1,-1 1 1,2 1-1,5 0 27,-1 0-1,1 0 1,0-1-1,0 0 0,0 0 1,0-1-1,0 1 1,-1-2-1,10 0 1,63-11-120,-7-12-927,-58 18 784,0 1 0,1 0 0,0 1 0,-1 0 0,1 1 0,18-1 0,-32 6 118,-1-1 0,1 0 1,-1 1-1,1-1 0,-1 1 0,0-1 0,1 0 0,-1 1 1,0-1-1,0 1 0,0-1 0,0 1 0,0-1 0,-1 1 1,1-1-1,0 1 0,-1 0 0,-2 19-3787,3-20 2798,-1 5-4369</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43.131"/>
    </inkml:context>
    <inkml:brush xml:id="br0">
      <inkml:brushProperty name="width" value="0.025" units="cm"/>
      <inkml:brushProperty name="height" value="0.025" units="cm"/>
    </inkml:brush>
  </inkml:definitions>
  <inkml:trace contextRef="#ctx0" brushRef="#br0">0 288 6534,'456'-15'2964,"-165"2"-2437,1628-101 3465,-83 2-216,-984 103-2512,-170 3-1466,-669 6 44,9 0-1266,1-1 0,41-7-1,-41-1-4159</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5.043"/>
    </inkml:context>
    <inkml:brush xml:id="br0">
      <inkml:brushProperty name="width" value="0.025" units="cm"/>
      <inkml:brushProperty name="height" value="0.025" units="cm"/>
    </inkml:brush>
  </inkml:definitions>
  <inkml:trace contextRef="#ctx0" brushRef="#br0">1 244 16944,'0'0'4319,"17"-4"-4613,239-48 2152,476-36 0,-60 81-1714,79-4-208,558-14 1559,-1291 26-1939,41-4-1159,-57 3 1303,0 0-1,-1 0 1,1-1-1,0 1 1,0-1-1,-1 1 1,1-1-1,0 0 1,-1 0-1,1 0 1,0 0-1,-1 0 1,1 0 0,-1 0-1,0-1 1,1 1-1,-1 0 1,0-1-1,0 1 1,0-1-1,0 1 1,0-1-1,0 1 1,0-1-1,-1 0 1,1-1 0,1-22-5135</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19.980"/>
    </inkml:context>
    <inkml:brush xml:id="br0">
      <inkml:brushProperty name="width" value="0.025" units="cm"/>
      <inkml:brushProperty name="height" value="0.025" units="cm"/>
    </inkml:brush>
  </inkml:definitions>
  <inkml:trace contextRef="#ctx0" brushRef="#br0">254 15 16367,'0'0'7811,"-12"-4"-6423,4 2-1259,1 0 1,-1 0 0,0 0 0,0 1 0,0 0 0,0 1 0,0 0 0,0 0 0,0 0 0,0 1-1,0 0 1,0 1 0,1 0 0,-13 5 0,18-7-120,-67 37 344,66-35-342,0 0 0,0 0 0,1 0 0,-1 0 0,0 1 0,1-1 0,0 1 0,-1 0 0,1-1 0,0 1 0,0 0 0,1 0 0,-1 0-1,0 1 1,1-1 0,0 0 0,0 0 0,0 1 0,-1 5 0,3-8-17,-1 0 0,1 0 0,-1 0-1,1 0 1,-1 0 0,1-1 0,0 1 0,-1 0-1,1 0 1,0 0 0,0-1 0,0 1 0,0 0-1,0-1 1,0 1 0,0-1 0,0 1 0,0-1-1,0 1 1,0-1 0,0 0 0,0 1 0,0-1-1,0 0 1,0 0 0,2 0 0,39 5-392,-32-4 256,5 0-123,13 1-120,0 0 0,0 2 0,-1 1 0,1 2 0,-1 0 0,46 20 0,-71-26 394,-1-1-1,1 1 0,0 0 1,0 0-1,-1 0 1,1 0-1,-1 0 0,1 0 1,-1 0-1,1 0 1,-1 1-1,0-1 1,0 1-1,0-1 0,1 1 1,-1-1-1,-1 1 1,1-1-1,0 1 0,0 0 1,-1 0-1,1-1 1,0 4-1,-1-3 85,-1 0-1,0-1 1,1 1 0,-1 0-1,0-1 1,0 1 0,0-1 0,0 1-1,0-1 1,0 1 0,0-1-1,-1 0 1,1 1 0,0-1-1,-1 0 1,1 0 0,-1 0-1,0 0 1,-1 0 0,-10 6 545,0-2 0,0 1 0,-1-2 1,-22 5-1,-10-2 153,0-2 0,-67-2-1,111-3-798,1 0-1,-1 0 0,1 0 1,-1 0-1,1 0 0,-1 0 1,1 0-1,-1-1 0,1 1 1,-1-1-1,1 1 0,-1-1 1,1 1-1,0-1 0,-1 0 1,-1-1-1,3 1-84,-1 1 0,1-1 0,0 1 1,0-1-1,0 1 0,0-1 0,0 1 0,-1-1 1,1 0-1,0 1 0,0-1 0,1 1 0,-1-1 1,0 0-1,0 1 0,0-1 0,0 1 0,0-1 0,1 1 1,-1-1-1,0 1 0,0-1 0,1 1 0,-1-1 1,0 1-1,1-1 0,-1 1 0,1-1 0,3-3-752,0 0-1,0 0 0,0 0 1,1 1-1,-1-1 0,1 1 1,6-3-1,31-12-4755,6-4-2728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0.432"/>
    </inkml:context>
    <inkml:brush xml:id="br0">
      <inkml:brushProperty name="width" value="0.025" units="cm"/>
      <inkml:brushProperty name="height" value="0.025" units="cm"/>
    </inkml:brush>
  </inkml:definitions>
  <inkml:trace contextRef="#ctx0" brushRef="#br0">99 0 15663,'0'0'2845,"-8"11"-576,6-9-2215,-14 18 1309,0 2 0,-14 25 0,26-42-1143,1 1 1,0-1-1,0 1 0,0 0 1,1 0-1,0 0 0,0 1 1,1-1-1,0 0 0,0 1 1,0-1-1,1 0 0,-1 1 1,2-1-1,-1 1 0,1-1 1,1 7-1,0-10-194,0 0-1,-1 0 1,1-1-1,1 1 1,-1-1-1,0 1 1,0-1 0,1 0-1,0 0 1,-1 0-1,1 0 1,0 0-1,0-1 1,0 1 0,0-1-1,0 0 1,0 0-1,0 0 1,1 0 0,-1 0-1,5-1 1,11 3 51,0-2 1,29 0 0,-30-2-20,-6 1-103,0 0 0,0-2-1,0 1 1,0-2 0,0 1 0,0-2-1,-1 1 1,1-2 0,-1 0 0,0 0-1,-1-1 1,1 0 0,-1 0-1,0-1 1,-1-1 0,1 0 0,-2 0-1,1-1 1,-1 0 0,0 0 0,-1-1-1,10-17 1,-13 24 835,-4 16-434,0-10-334,0 1 0,-1 0 0,1-1 0,1 1 1,-1-1-1,0 1 0,1 0 0,0-1 0,0 1 0,0-1 0,0 1 1,1-1-1,-1 0 0,1 1 0,3 3 0,3-2 10,1 0-1,0 0 0,0-1 1,0 0-1,0 0 0,1-1 1,0-1-1,16 3 0,87 5-229,-84-8-51,11-1-120,-25-2 333,1 2 0,-1 0 0,22 4 0,-28-1-615,-5-16-14120,-4-8 1409</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0.948"/>
    </inkml:context>
    <inkml:brush xml:id="br0">
      <inkml:brushProperty name="width" value="0.025" units="cm"/>
      <inkml:brushProperty name="height" value="0.025" units="cm"/>
    </inkml:brush>
  </inkml:definitions>
  <inkml:trace contextRef="#ctx0" brushRef="#br0">0 1 14798,'0'0'2189,"8"9"-2115,20 24-1923,1-1-1,2-1 0,1-2 1,2-2-1,0-1 0,62 36 0,-12-23 1276,-43-30 7616,-40-9-6801,0 1-1,0-1 1,0 0-1,-1 1 1,1-1-1,0 0 1,0 0-1,0 0 1,0 0-1,0 0 1,0 0-1,0 0 1,0 0-1,0 0 1,0-1-1,-1 1 1,1 0-1,0-1 1,0 1-1,0 0 1,0-1-1,-1 1 1,1-1-1,0 1 1,0-1-1,-1 0 1,1 1-1,0-1 1,-1 0-1,1 1 1,-1-1-1,1 0 1,-1 0-1,1 1 1,-1-1-1,1-1 1,-3 1-95,0 0 0,0 1 0,0-1 0,-1 1 0,1-1 0,0 1 0,0 0 0,-1 0 0,1 0 0,0 0 0,0 0 0,-1 0 0,-2 2 0,-3-1 198,0 1-1,1 1 0,-1-1 0,1 1 1,0 1-1,0 0 0,0 0 1,0 0-1,0 0 0,1 1 0,0 0 1,0 1-1,0-1 0,1 1 1,0 1-1,0-1 0,0 0 0,1 1 1,0 0-1,0 0 0,1 0 1,-4 10-1,7-15-316,0-1 0,-1 0 0,1 1 0,0-1 0,0 1 0,0-1 0,0 0-1,0 1 1,1-1 0,-1 0 0,0 1 0,1-1 0,-1 0 0,1 0 0,-1 1 0,1-1 0,-1 0 0,1 0 0,0 0 0,0 0 0,0 0 0,-1 0 0,1 0 0,2 1 0,-1 0 20,1 0 0,0 0 0,0-1 0,0 0 0,0 0 0,0 1 1,0-2-1,0 1 0,0 0 0,4 0 0,6 0 96,0-1-1,0 0 1,0 0 0,15-3 0,-14-1-111,-1 1 0,0-1 0,-1-1 0,1-1 0,-1 1 0,0-2 0,0 0 0,-1 0 0,0-1 0,0 0 0,12-13 0,-5 3-10,-1 0 1,-1-1-1,-1 0 0,0-2 0,15-27 0,-25 38-20,0-1-1,0 1 1,-1-1-1,-1 0 1,1 0-1,-2 0 1,0 0-1,0 0 1,-1-1-1,0-21 0,-1 32-1,0 0-1,0 0 0,0 0 0,-1 0 0,1 0 1,0 0-1,0 0 0,0 0 0,-1 0 0,1 0 1,0 1-1,-1-1 0,1 0 0,-1 0 0,1 0 1,-1 1-1,0-1 0,1 0 0,-1 0 0,0 1 0,1-1 1,-1 1-1,0-1 0,0 1 0,1-1 0,-1 1 1,0-1-1,0 1 0,0 0 0,0-1 0,0 1 1,0 0-1,0 0 0,1-1 0,-1 1 0,0 0 0,0 0 1,0 0-1,0 0 0,0 1 0,0-1 0,0 0 1,0 0-1,0 0 0,0 1 0,0-1 0,1 1 1,-1-1-1,0 0 0,0 1 0,0-1 0,1 1 1,-2 0-1,-3 2 15,1 0 0,0 0 1,0 0-1,0 0 0,0 0 1,0 1-1,0 0 1,-4 6-1,3-1 47,1 0 0,0 0 1,0 0-1,1 1 0,0-1 0,0 1 0,1 0 1,0 0-1,1 0 0,1 0 0,-1 0 0,1 0 1,1 0-1,0 0 0,0 0 0,1 0 0,0-1 1,1 1-1,0 0 0,1-1 0,0 0 0,8 15 1,-5-14-214,-1 0-1,1 0 1,1-1 0,0 0 0,0 0 0,0-1 0,1 0 0,13 9 0,-12-11-625,-1 0 1,1-1 0,1 0-1,-1 0 1,1-1 0,-1-1-1,1 0 1,0 0 0,14 1-1,22-2-7940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1.400"/>
    </inkml:context>
    <inkml:brush xml:id="br0">
      <inkml:brushProperty name="width" value="0.025" units="cm"/>
      <inkml:brushProperty name="height" value="0.025" units="cm"/>
    </inkml:brush>
  </inkml:definitions>
  <inkml:trace contextRef="#ctx0" brushRef="#br0">11 0 16239,'0'0'8104,"-11"56"-7463,11-27-449,4 1-64,16 2-64,2-1-1281,2-4-1666,-3-5-2146,-6-3-6566</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3:21.740"/>
    </inkml:context>
    <inkml:brush xml:id="br0">
      <inkml:brushProperty name="width" value="0.025" units="cm"/>
      <inkml:brushProperty name="height" value="0.025" units="cm"/>
    </inkml:brush>
  </inkml:definitions>
  <inkml:trace contextRef="#ctx0" brushRef="#br0">16 1 17424,'0'0'4997,"-16"53"-3107,16-41-224,0-1-898,2-1-608,12-7-992,4-3-3012,0-4-7559</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4.256"/>
    </inkml:context>
    <inkml:brush xml:id="br0">
      <inkml:brushProperty name="width" value="0.025" units="cm"/>
      <inkml:brushProperty name="height" value="0.025" units="cm"/>
    </inkml:brush>
  </inkml:definitions>
  <inkml:trace contextRef="#ctx0" brushRef="#br0">58 1050 10186,'0'0'4954,"-8"-9"-3956,3 4-899,0 0 0,1 0 0,0 0 0,0-1 0,0 1-1,0-1 1,1 0 0,0 0 0,1 0 0,-1-1 0,1 1 0,0-1 0,1 0 0,-1 1 0,1-1 0,0-12 0,2-17 113,2 0 1,2 0-1,1 0 1,18-58-1,61-135 219,-38 109 120,-28 74 522,-14 56-1088,0 0 0,1 0 1,0-1-1,0 0 0,1 0 0,1 0 0,-1-1 0,1 0 1,0-1-1,1 1 0,0-2 0,0 1 0,0-1 0,1-1 0,12 6 1,6 1-12,-1-1 1,2-1 0,0-2 0,45 8 0,2-6 33,1-3 0,0-4 0,139-12 0,231-54 27,-303 39-38,2138-270 121,28 182-113,627 161-508,-1482-15 526,-985-27 130,1102 39 366,-1434-36-837,19 1-4211,-100-10-879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4.613"/>
    </inkml:context>
    <inkml:brush xml:id="br0">
      <inkml:brushProperty name="width" value="0.025" units="cm"/>
      <inkml:brushProperty name="height" value="0.025" units="cm"/>
    </inkml:brush>
  </inkml:definitions>
  <inkml:trace contextRef="#ctx0" brushRef="#br0">174 104 11050,'0'0'1041,"9"-7"-192,8-6-550,0 2 0,1 0 0,1 1 0,0 1 0,0 1 0,0 1 0,1 0 0,0 2 0,1 0 0,-1 1 0,1 1 0,0 1 0,31 1 0,-50 1-284,0 0 1,0 0 0,0 1 0,0-1 0,0 1 0,0-1 0,0 1 0,-1 0 0,1 0 0,0 0 0,0 0-1,-1 0 1,1 0 0,-1 1 0,1-1 0,-1 0 0,1 1 0,-1-1 0,0 1 0,1 0 0,-1-1 0,0 1 0,0 0-1,-1 0 1,1 0 0,0-1 0,0 1 0,-1 0 0,1 0 0,-1 0 0,0 0 0,0 0 0,1 0 0,-1 0 0,-1 4-1,1 0 89,-1 1-1,1 0 1,-2-1-1,1 1 0,-1-1 1,0 1-1,0-1 1,-1 0-1,-6 12 0,-6 4 222,-2 0 0,0-1 0,-1-1 0,-26 22 0,-93 70 86,83-70-498,14-10-2201,-63 36 1,42-36-4818</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5.703"/>
    </inkml:context>
    <inkml:brush xml:id="br0">
      <inkml:brushProperty name="width" value="0.025" units="cm"/>
      <inkml:brushProperty name="height" value="0.025" units="cm"/>
    </inkml:brush>
  </inkml:definitions>
  <inkml:trace contextRef="#ctx0" brushRef="#br0">136 0 11243,'-36'397'1320,"16"-228"-1199,-55 1111 4432,71 0-3143,47-416-102,44-8-988,-75-746-287,71 826 185,-81-881-335,23 468 376,4-176-3577,-23-207-1465,-9-125 2290,-8-12-1463</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16.075"/>
    </inkml:context>
    <inkml:brush xml:id="br0">
      <inkml:brushProperty name="width" value="0.025" units="cm"/>
      <inkml:brushProperty name="height" value="0.025" units="cm"/>
    </inkml:brush>
  </inkml:definitions>
  <inkml:trace contextRef="#ctx0" brushRef="#br0">3 0 11659,'0'0'2210,"-1"10"-1190,-1 25-709,2 1 0,1 0 0,9 51 0,176 624 1920,-178-688-2108,-1 2-6,18 41-1,-23-61-112,0 0 0,1-1-1,0 1 1,-1-1 0,2 0-1,-1 1 1,0-1 0,1-1-1,0 1 1,-1 0-1,2-1 1,-1 0 0,0 0-1,8 4 1,-9-6 6,-1 0-1,0-1 1,1 1-1,-1-1 1,1 1-1,-1-1 1,0 0-1,1 0 1,-1 0-1,1 0 1,-1-1-1,1 1 1,-1 0-1,0-1 1,1 0-1,-1 0 1,0 1-1,1-1 1,-1-1-1,0 1 1,0 0-1,0 0 1,0-1-1,0 1 1,3-4-1,1-2 43,1-1-1,-1 1 0,0-2 1,-1 1-1,5-9 0,35-78-164,-4-1-1,-4-2 1,24-103-1,10-26-5806,-9 57-5851</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25.851"/>
    </inkml:context>
    <inkml:brush xml:id="br0">
      <inkml:brushProperty name="width" value="0.025" units="cm"/>
      <inkml:brushProperty name="height" value="0.025" units="cm"/>
    </inkml:brush>
  </inkml:definitions>
  <inkml:trace contextRef="#ctx0" brushRef="#br0">24 213 9865,'11'-9'4901,"32"-23"-3236,0 1 1,67-33-1,-85 51-1255,0 1 1,1 1-1,0 2 1,1 0-1,0 2 0,51-7 1,-76 13-374,-1 1 0,0 0 0,1 0 1,-1 0-1,1-1 0,-1 1 0,1 1 0,-1-1 1,1 0-1,-1 0 0,0 0 0,1 1 0,-1-1 1,1 1-1,-1-1 0,0 1 0,0 0 1,1-1-1,-1 1 0,0 0 0,0 0 0,0 0 1,0 0-1,0 0 0,0 0 0,0 0 0,0 0 1,0 0-1,0 0 0,0 1 0,-1-1 0,1 0 1,-1 1-1,1-1 0,-1 0 0,1 1 1,-1-1-1,0 1 0,0-1 0,1 0 0,-1 1 1,0-1-1,0 1 0,-1-1 0,1 1 0,0-1 1,0 0-1,-1 1 0,0 1 0,-1 7 281,-1 0-1,-1-1 1,1 0 0,-1 1-1,-1-2 1,-6 11 0,-32 40 514,-2-2 0,-3-2 1,-61 54-1,-68 79 462,170-180-1234,1 0 1,0 1 0,0 0 0,1 0-1,0 0 1,-7 20 0,11-27-50,1 0-1,-1 1 1,0-1 0,1 0 0,0 0 0,0 1 0,-1-1 0,1 0 0,1 0-1,-1 1 1,0-1 0,0 0 0,1 0 0,0 0 0,-1 1 0,1-1-1,0 0 1,0 0 0,0 0 0,0 0 0,0 0 0,1 0 0,-1-1 0,0 1-1,1 0 1,-1-1 0,1 1 0,0-1 0,0 1 0,0-1 0,-1 0 0,1 0-1,0 1 1,0-2 0,1 1 0,-1 0 0,3 1 0,23 4 77,-1 0 0,2-2 0,-1-1 0,0-1 1,57-4-1,-23 0-30,89 2-5183,-2-1-6064,-133 1-5040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5.400"/>
    </inkml:context>
    <inkml:brush xml:id="br0">
      <inkml:brushProperty name="width" value="0.025" units="cm"/>
      <inkml:brushProperty name="height" value="0.025" units="cm"/>
    </inkml:brush>
  </inkml:definitions>
  <inkml:trace contextRef="#ctx0" brushRef="#br0">1 5 16592,'0'0'5562,"14"-2"-4110,44 0-913,0 2-1,0 2 0,0 3 0,0 2 1,96 26-1,-145-31-548,-1 0 0,0 1 1,1 0-1,-1 1 0,-1 0 0,1 0 0,-1 1 0,1-1 0,-1 2 1,-1-1-1,13 13 0,-16-14 75,-1-1-1,0 1 1,0 0 0,0 0-1,0 0 1,-1 0 0,0 1 0,0-1-1,0 0 1,0 1 0,0-1-1,-1 0 1,0 1 0,0-1-1,0 0 1,-1 1 0,1-1 0,-1 1-1,0-1 1,0 0 0,0 0-1,-1 0 1,0 0 0,0 0 0,-4 7-1,-10 15 349,-2-1 0,-1-1-1,-1 0 1,0-2-1,-2 0 1,-1-2 0,0 0-1,-1-2 1,-35 21 0,29-26-2223,10-13-3363,4-6-5797</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28.844"/>
    </inkml:context>
    <inkml:brush xml:id="br0">
      <inkml:brushProperty name="width" value="0.025" units="cm"/>
      <inkml:brushProperty name="height" value="0.025" units="cm"/>
    </inkml:brush>
  </inkml:definitions>
  <inkml:trace contextRef="#ctx0" brushRef="#br0">0 142 14253,'0'0'11825,"12"-2"-10725,2-2-996,0-1 1,-1 0 0,0-1-1,1-1 1,-2 0 0,1-1-1,-1 0 1,0-1-1,15-15 1,-9 6-101,-14 13-2,0 1-1,0 0 0,0 0 1,0 0-1,1 0 0,-1 1 0,1 0 1,8-5-1,-13 52 4,-5-25 286,-1-1-1,-1 1 0,-11 20 0,10-24-276,2-1 0,-1 1 0,2 0 0,0 1-1,-5 29 1,11-33-1663,-1-11 1440,0-1-1,1 0 0,-1 1 0,0-1 0,0 0 1,1 0-1,-1 1 0,0-1 0,1 0 0,-1 0 0,0 1 1,1-1-1,-1 0 0,0 0 0,1 0 0,-1 0 0,0 0 1,1 0-1,-1 1 0,1-1 0,-1 0 0,0 0 0,1 0 1,-1 0-1,1 0 0,-1 0 0,0-1 0,1 1 0,-1 0 1,1 0-1,-1 0 0,0 0 0,1 0 0,-1 0 0,0-1 1,1 1-1,-1 0 0,0 0 0,1-1 0,-1 1 0,0 0 1,1-1-1,18-14-9800</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30.057"/>
    </inkml:context>
    <inkml:brush xml:id="br0">
      <inkml:brushProperty name="width" value="0.025" units="cm"/>
      <inkml:brushProperty name="height" value="0.025" units="cm"/>
    </inkml:brush>
  </inkml:definitions>
  <inkml:trace contextRef="#ctx0" brushRef="#br0">424 1 5701,'-17'0'2117,"-1"0"-1,1 1 0,-22 5 0,23-3-1890,0 2 1,1 0-1,-1 1 0,1 0 1,0 1-1,1 1 0,0 1 1,0 0-1,0 0 0,-17 18 1,15-12 62,0 0 1,2 1-1,0 1 0,0 1 1,2 0-1,0 1 1,-16 35-1,23-44-155,1 1 0,0 0 0,0-1-1,1 1 1,1 0 0,0 0 0,1 1 0,0-1 0,0 0 0,1 1 0,1-1-1,0 0 1,0 0 0,1 1 0,1-1 0,7 21 0,-7-26-131,0 0 0,0-1 0,0 1 0,1-1 0,0 1 0,0-1 0,1 0 0,0 0 0,-1-1 0,1 0 0,1 0 0,-1 0 0,11 6 0,-6-6 81,0 0 1,0 0-1,1-1 1,-1 0-1,1 0 1,-1-2-1,21 2 1,-5-3 222,0-1 0,0-1 0,-1-2 0,1 0 0,-1-2 0,33-11-1,-30 7 118,-1 0 0,0-2-1,-1-1 1,35-23 0,-53 31-236,-1 0 0,1-1 0,-1 0 0,-1 0 0,1-1 0,-1 0 0,-1 0 0,1 0 0,-1-1 0,0 0 0,-1 0 0,0 0 0,0 0 0,-1-1 0,0 1 0,0-1 0,-1 0 0,2-12 0,-3 10-187,-1 1 1,0 0-1,0 0 0,-1 0 0,0 0 1,-1 0-1,0 0 0,0 0 0,-2 0 1,1 0-1,-1 1 0,0 0 0,-1 0 0,0 0 1,0 0-1,-1 1 0,0 0 0,-1 0 1,1 0-1,-2 1 0,1 0 0,-1 1 1,0-1-1,0 1 0,-19-9 0,17 10-488,-1 0 1,0 0-1,-1 1 0,1 1 0,-1 0 1,0 0-1,1 1 0,-18-1 0,-55 5-6748,32 6-2433</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6.018"/>
    </inkml:context>
    <inkml:brush xml:id="br0">
      <inkml:brushProperty name="width" value="0.025" units="cm"/>
      <inkml:brushProperty name="height" value="0.025" units="cm"/>
    </inkml:brush>
  </inkml:definitions>
  <inkml:trace contextRef="#ctx0" brushRef="#br0">21 533 10890,'-19'15'6660,"19"-15"-6578,0 0 1,0 0 0,0 0-1,0 0 1,0 0-1,0 0 1,1 0-1,-1 0 1,0 0-1,0 0 1,0 0 0,0 0-1,0 0 1,0-1-1,0 1 1,0 0-1,0 0 1,0 0 0,0 0-1,1 0 1,-1 0-1,0 0 1,0-1-1,0 1 1,0 0 0,0 0-1,0 0 1,0 0-1,0 0 1,0 0-1,0 0 1,0-1-1,0 1 1,0 0 0,0 0-1,0 0 1,0 0-1,0 0 1,-1 0-1,1-1 1,0 1 0,0 0-1,0 0 1,0 0-1,0 0 1,0 0-1,0 0 1,0 0 0,0 0-1,0 0 1,0-1-1,-1 1 1,1 0-1,0 0 1,0 0-1,0 0 1,0 0 0,0 0-1,0 0 1,0 0-1,-1 0 1,1 0-1,0 0 1,0 0 0,0 0-1,0 0 1,0 0-1,-1 0 1,12-18 3394,5-3-3477,173-199 2631,32-42-1819,-200 241-401,-21 21-401,0 0 1,1 0-1,-1 0 0,0 0 1,0-1-1,1 1 1,-1 0-1,0 0 1,0 0-1,0 0 0,1 0 1,-1 0-1,0 0 1,0 0-1,1 0 1,-1 0-1,0 0 0,0 0 1,1 0-1,-1 0 1,0 0-1,0 0 1,1 0-1,-1 1 1,0-1-1,0 0 0,1 0 1,-1 0-1,0 0 1,0 0-1,0 1 1,1-1-1,-1 0 0,0 0 1,0 0-1,0 0 1,0 1-1,0-1 1,1 0-1,-1 0 0,0 1 1,0-1-1,0 0 1,0 0-1,0 1 1,-1 47 443,0-37-528,-6 41 381,-29 99-1,24-110-163,2 1 1,1 0-1,3 0 0,-2 46 0,8-85-251,0 0-1,0-1 1,0 1-1,0 0 1,1 0-1,0-1 1,-1 1 0,1 0-1,0-1 1,0 1-1,0 0 1,1-1 0,-1 0-1,1 1 1,-1-1-1,1 0 1,0 0-1,0 0 1,0 0 0,0 0-1,0 0 1,0 0-1,0-1 1,1 1-1,-1-1 1,1 0 0,-1 1-1,1-1 1,-1 0-1,1-1 1,0 1 0,0 0-1,-1-1 1,1 1-1,0-1 1,0 0-1,0 0 1,-1 0 0,1-1-1,0 1 1,4-2-1,5-4-6654,-3-9-4373</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9.239"/>
    </inkml:context>
    <inkml:brush xml:id="br0">
      <inkml:brushProperty name="width" value="0.025" units="cm"/>
      <inkml:brushProperty name="height" value="0.025" units="cm"/>
    </inkml:brush>
  </inkml:definitions>
  <inkml:trace contextRef="#ctx0" brushRef="#br0">34 100 8936,'0'0'7971,"4"-10"-5622,-2 4-2031,0 1 0,1 0 0,-1 0 0,1 0 0,0 0 0,0 1 0,0-1 0,1 1 0,0 0 0,0 0 0,0 0 0,0 0 0,0 1 0,1 0 0,0 0 0,-1 0 0,1 0 0,0 1 0,1 0 0,-1 0 0,0 0 1,0 0-1,1 1 0,-1 0 0,9 0 0,-13 1-291,0-1 0,-1 1 0,1 0 0,-1 0 1,1 0-1,0 0 0,-1 0 0,1 0 0,-1 0 0,1 0 1,0 0-1,-1 0 0,1 0 0,-1 0 0,1 0 0,0 1 1,-1-1-1,1 0 0,-1 0 0,1 1 0,-1-1 0,1 0 1,-1 1-1,1-1 0,-1 1 0,1-1 0,-1 0 0,0 1 1,1-1-1,-1 1 0,1-1 0,-1 1 0,0 0 1,0-1-1,1 1 0,-1-1 0,0 2 0,-13 21 829,-37 22 257,48-44-1071,-16 13 221,-40 34 299,55-45-543,0-1 0,0 2 0,1-1 0,-1 0 0,1 0 1,0 1-1,0-1 0,0 1 0,1-1 0,-1 1 0,1 0 1,0 0-1,0 0 0,0 0 0,0 5 0,1-8-17,0 0 0,1 0 0,-1 0-1,1 0 1,-1 0 0,1 0 0,-1 0-1,1 0 1,0 0 0,-1 0 0,1-1-1,0 1 1,0 0 0,0 0 0,-1-1-1,1 1 1,0 0 0,0-1 0,0 1-1,0-1 1,0 1 0,0-1 0,0 0-1,1 1 1,-1-1 0,0 0 0,0 0-1,1 0 1,40 5-225,-34-4 64,123 2-7026,-104-3 3517,5 0-2626</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4:59.908"/>
    </inkml:context>
    <inkml:brush xml:id="br0">
      <inkml:brushProperty name="width" value="0.025" units="cm"/>
      <inkml:brushProperty name="height" value="0.025" units="cm"/>
    </inkml:brush>
  </inkml:definitions>
  <inkml:trace contextRef="#ctx0" brushRef="#br0">387 23 8488,'-11'-4'1137,"-1"0"-575,-1 0-1,0 1 1,0 0 0,0 1-1,-17-1 1,23 3-340,0 0 1,0 1-1,0 0 0,0 0 1,0 0-1,0 1 0,0 0 1,1 0-1,-1 1 0,1-1 1,0 2-1,-1-1 0,2 1 1,-8 4-1,-3 7-43,0 0 0,1 2 0,1-1-1,0 2 1,1 0 0,1 1 0,1 0 0,0 0 0,2 1-1,0 1 1,1-1 0,1 1 0,2 1 0,0-1 0,1 1-1,0 0 1,2 0 0,1 0 0,3 38 0,-1-53-175,0 0-1,0 0 1,1-1 0,0 1 0,0-1 0,0 1-1,1-1 1,0 0 0,1 0 0,-1 0-1,1-1 1,0 1 0,0-1 0,1 0 0,9 9-1,-6-9 78,-1 0-1,1 0 0,0-1 1,0 0-1,0-1 0,1 0 0,-1 0 1,1 0-1,0-1 0,16 2 0,-4-3 165,-1-1 0,1 0-1,-1-2 1,1 0 0,-1-1-1,0-2 1,0 1-1,0-2 1,34-16 0,-30 11 102,-1-2 1,-1 0-1,0-1 1,-1-2-1,0 0 0,-2-1 1,0-1-1,18-22 1,-29 31-275,-1 0 0,-1 0 1,0 0-1,0-1 0,-1 0 1,0 0-1,0-1 0,-1 1 1,-1-1-1,0 0 0,0 0 1,-1 0-1,-1 0 0,0 0 1,0 0-1,-1-1 1,0 1-1,-1 0 0,-1 0 1,1 0-1,-6-15 0,4 18-94,0 0 0,-1 0-1,0 1 1,-1 0 0,0 0-1,0 0 1,0 0 0,-1 1 0,0-1-1,0 1 1,0 1 0,-1-1-1,0 1 1,0 1 0,-1-1 0,1 1-1,-1 0 1,0 1 0,0 0-1,0 0 1,0 1 0,-12-2-1,2 0-468,0 2-1,0 0 0,1 1 1,-1 0-1,0 2 0,0 0 0,0 1 1,0 1-1,-32 9 0,-15 13-2824,5 2-2269</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28.336"/>
    </inkml:context>
    <inkml:brush xml:id="br0">
      <inkml:brushProperty name="width" value="0.025" units="cm"/>
      <inkml:brushProperty name="height" value="0.025" units="cm"/>
    </inkml:brush>
  </inkml:definitions>
  <inkml:trace contextRef="#ctx0" brushRef="#br0">98 54 13261,'0'0'7617,"14"-7"-6415,-3 0-939,-2 2-31,-1 0 0,1 1-1,1-1 1,-1 2 0,1-1-1,-1 1 1,1 1 0,17-3-1,-26 5-206,17-2 270,1 1 1,-1 0-1,0 1 0,1 1 0,25 5 1,-41-5-274,0 0 0,0 0 0,1 0 1,-1 0-1,0 1 0,0-1 1,0 1-1,0 0 0,-1-1 0,1 2 1,0-1-1,-1 0 0,0 0 1,1 1-1,3 4 0,-5-3 8,0-1 0,1 0-1,-1 1 1,0-1 0,-1 1-1,1 0 1,0-1 0,-1 1 0,0 0-1,0-1 1,0 1 0,-1 0-1,1-1 1,-1 1 0,0-1 0,0 1-1,0-1 1,-2 4 0,-2 7 132,-1-1 1,-1-1-1,0 0 1,-1 0-1,0 0 0,-1-1 1,-14 15-1,-80 70 602,86-81-607,-176 148 2150,191-161-2260,-1 1 0,1 0 0,-1-1 0,1 1 0,0 1 0,0-1 1,0 0-1,-2 7 0,4-9-41,-1 0-1,1 0 1,0 0 0,0-1-1,0 1 1,0 0 0,-1 0-1,2 0 1,-1 0 0,0 0-1,0 0 1,0 0 0,0 0-1,0-1 1,1 1 0,-1 0-1,0 0 1,1 0 0,-1 0-1,1-1 1,-1 1 0,1 0-1,-1 0 1,1-1 0,-1 1-1,1 0 1,0-1 0,0 1-1,-1-1 1,1 1 0,0-1-1,0 1 1,-1-1 0,1 1-1,0-1 1,0 0 0,0 1-1,0-1 1,0 0 0,1 0-1,28 5 10,1-1 0,-1-2-1,1-1 1,51-5 0,-37 2-687,78-7-6049,-69 6-961</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29.844"/>
    </inkml:context>
    <inkml:brush xml:id="br0">
      <inkml:brushProperty name="width" value="0.025" units="cm"/>
      <inkml:brushProperty name="height" value="0.025" units="cm"/>
    </inkml:brush>
  </inkml:definitions>
  <inkml:trace contextRef="#ctx0" brushRef="#br0">106 12 15375,'0'0'5834,"10"-2"-4985,-3 1-664,-1-1 97,0 0-1,1 0 1,-1 1-1,1 0 1,-1 1-1,1-1 1,-1 1-1,1 0 1,7 2-1,-13-2-262,-1 0-1,0 1 0,1-1 0,-1 1 1,1-1-1,-1 0 0,1 1 1,-1-1-1,0 1 0,1-1 0,-1 1 1,0-1-1,0 1 0,1-1 1,-1 1-1,0 0 0,0-1 0,0 1 1,0-1-1,0 1 0,0-1 1,0 1-1,0 0 0,0-1 0,0 1 1,0-1-1,0 1 0,0 0 0,0-1 1,0 1-1,0-1 0,-1 1 1,1-1-1,0 1 0,0-1 0,-1 1 1,1-1-1,0 1 0,-1-1 1,1 1-1,-1-1 0,1 0 0,-1 1 1,1-1-1,-1 1 0,0-1 1,-20 21 696,10-12-541,7-7-164,0 0 0,0 1 0,0-1-1,0 1 1,1 0 0,-1 0 0,1 1 0,0-1-1,0 1 1,0-1 0,0 1 0,1 0 0,-1 0-1,1 0 1,0 0 0,0 1 0,1-1 0,-1 1-1,1-1 1,0 1 0,0 7 0,1-11-10,0 1 0,1-1 0,-1 1 0,1-1 0,0 1 0,0-1 0,-1 0 0,1 1 0,0-1 0,0 0 0,0 0 0,0 0 0,1 0 0,-1 1 0,0-2 0,0 1 0,1 0 0,-1 0 0,0 0 0,1 0 0,-1-1 0,1 1 0,-1-1 0,1 1 0,-1-1 0,3 1 0,49 8 114,-46-8-111,7 0 13,-2 0-10,-1 0 0,0 1 1,19 4-1,-29-6-7,0 1-1,0-1 1,0 0-1,0 0 1,1 1-1,-1-1 1,0 1 0,0-1-1,0 1 1,0 0-1,0-1 1,0 1-1,0 0 1,0 0-1,0-1 1,-1 1 0,1 0-1,0 0 1,0 0-1,-1 0 1,1 0-1,0 0 1,-1 0-1,1 0 1,-1 1 0,0-1-1,1 0 1,-1 0-1,0 0 1,0 0-1,1 1 1,-1-1-1,0 0 1,0 0 0,-1 0-1,1 1 1,0-1-1,0 0 1,0 0-1,-1 0 1,1 0-1,-1 2 1,-2 0 69,1 0 1,0 0-1,-1 0 1,1 0-1,-1-1 1,0 1-1,0-1 1,0 0-1,0 0 1,0 0-1,-1 0 1,1 0-1,-7 1 1,-53 18 1316,52-18-1161,-13 2-96,0 0 1,-1-2 0,1-1-1,-39-2 1,56 0-361,7 0 109,-1 0 0,1 0 0,0 0 0,0 0 0,-1 0 0,1 0 0,0 0 0,0 0 1,0 0-1,-1 0 0,1 0 0,0 0 0,0-1 0,0 1 0,-1 0 0,1 0 0,0 0 0,0 0 0,0 0 0,0-1 1,-1 1-1,1 0 0,0 0 0,0 0 0,0-1 0,0 1 0,0 0 0,0 0 0,0 0 0,0-1 0,-1 1 1,1 0-1,0 0 0,0-1 0,0 1 0,0 0 0,0 0 0,0-1 0,0 1 0,1 0 0,-1 0 0,0 0 0,0-1 1,0 1-1,0 0 0,0 0 0,0-1 0,0 1 0,1 0 0,5-13-4851,10-4-2089</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30.278"/>
    </inkml:context>
    <inkml:brush xml:id="br0">
      <inkml:brushProperty name="width" value="0.025" units="cm"/>
      <inkml:brushProperty name="height" value="0.025" units="cm"/>
    </inkml:brush>
  </inkml:definitions>
  <inkml:trace contextRef="#ctx0" brushRef="#br0">576 67 13357,'-11'-5'1671,"1"1"-1380,0 0 1,-1 1-1,0 0 1,1 0 0,-1 1-1,0 0 1,-1 1-1,1 1 1,0 0 0,0 0-1,0 1 1,0 0-1,0 1 1,0 0 0,-12 5-1,-2 4 228,-1 1 0,2 1 0,0 2 0,1 0-1,0 2 1,2 0 0,0 1 0,0 1 0,2 1-1,1 1 1,-28 40 0,35-44-490,0 0-1,1 1 1,1 0-1,0 1 1,2-1-1,0 2 1,1-1-1,1 1 1,1 0-1,0 0 1,2 0-1,0 1 1,2-1-1,0 0 1,1 1-1,6 34 1,-5-49-22,0 1 1,1-1 0,-1 0 0,1 1-1,1-1 1,-1-1 0,1 1-1,0 0 1,0-1 0,0 0 0,1 0-1,0 0 1,0-1 0,0 1 0,0-1-1,1 0 1,0-1 0,0 1-1,0-1 1,0 0 0,0-1 0,1 0-1,9 3 1,8 0 62,1 0-1,0-2 1,1 0 0,47-3-1,-34-2 109,0-1-1,-1-3 0,0-1 1,0-1-1,-1-3 0,0 0 1,65-32-1,-79 31 89,0-1 0,-1-1 0,-1-1-1,0-1 1,26-25 0,-35 28-105,-1 0 0,0 0 0,-1-1 0,0 0 0,-1-1 0,0 0 0,-2-1 0,12-29 0,-16 31-139,1 0-1,-2 0 1,1-1-1,-2 1 1,0 0-1,-1-1 1,0 1-1,-2 0 1,1-1-1,-2 1 1,1 0-1,-2 0 1,0 0-1,-1 1 1,0 0-1,-1-1 1,-1 2-1,0-1 1,0 1-1,-1 0 1,-11-12-1,11 14-136,-2 0-1,1 1 1,-1 0-1,0 0 1,-1 1-1,0 1 1,0 0-1,-1 0 1,0 1-1,0 0 1,0 1-1,-1 1 1,0 0-1,0 0 1,0 2-1,0-1 1,0 2-1,-1 0 1,1 0-1,0 1 1,-1 1-1,-25 4 1,19 0-669,0 1-1,-1 1 1,2 1-1,-37 20 1,-72 53-5361,91-56 3405,-78 53-8641</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3.037"/>
    </inkml:context>
    <inkml:brush xml:id="br0">
      <inkml:brushProperty name="width" value="0.025" units="cm"/>
      <inkml:brushProperty name="height" value="0.025" units="cm"/>
    </inkml:brush>
  </inkml:definitions>
  <inkml:trace contextRef="#ctx0" brushRef="#br0">87 326 5958,'0'0'4484,"-9"7"-1975,0 0-2108,-34 32 2998,41-36-2886,-1 0-1,1 0 1,-1 0-1,1 0 1,0 1-1,0-1 1,0 1-1,1-1 1,-1 1 0,1-1-1,0 1 1,0 0-1,0 0 1,0 5-1,2-8-441,-1 0 0,1-1 0,-1 1 0,1 0-1,-1-1 1,1 1 0,0 0 0,-1-1 0,1 1 0,0-1 0,-1 1-1,1-1 1,0 1 0,0-1 0,-1 1 0,1-1 0,0 0 0,0 0-1,0 1 1,0-1 0,0 0 0,-1 0 0,1 0 0,0 0 0,0 0-1,0 0 1,0 0 0,0 0 0,1-1 0,33-3 675,-10-6-580,-1-2-1,0 0 0,-1-2 1,0-1-1,-1 0 1,26-25-1,-23 19-116,133-115-4,26-20-571,-183 155 520,0 1-1,-1-1 0,1 0 1,0 0-1,-1 1 1,1-1-1,0 0 1,0 1-1,0-1 1,-1 1-1,1-1 0,0 1 1,0-1-1,0 1 1,0 0-1,0 0 1,0-1-1,0 1 0,0 0 1,0 0-1,0 0 1,0 0-1,0 0 1,0 0-1,0 0 0,0 0 1,0 1-1,0-1 1,2 1-1,-2 0 12,-1 1 0,1-1 0,-1 1 0,1-1 0,-1 1 0,0 0 0,0-1 0,1 1 0,-1 0 0,0-1 0,0 1 0,-1 0 0,1-1 0,0 1 0,-1 2 0,-22 69 434,23-73-435,-40 95 454,-27 76 428,59-146-793,2-1-1,0 1 1,2 0 0,0 1 0,1 27-1,3-51-130,0-1 0,0 1 0,1 0-1,-1-1 1,1 1 0,0-1 0,-1 1-1,1-1 1,0 1 0,0-1 0,0 1-1,0-1 1,0 0 0,0 1 0,0-1-1,0 0 1,1 0 0,-1 0 0,0 0 0,1 0-1,-1 0 1,1 0 0,-1 0 0,1-1-1,-1 1 1,1-1 0,2 1 0,-2 0-256,-1-1 0,1 1 0,0-1 1,-1 0-1,1 0 0,0 0 0,-1 0 1,1 0-1,0 0 0,-1-1 1,1 1-1,0 0 0,-1-1 0,1 1 1,-1-1-1,1 0 0,-1 0 0,3-1 1,9-16-5446</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052"/>
    </inkml:context>
    <inkml:brush xml:id="br0">
      <inkml:brushProperty name="width" value="0.025" units="cm"/>
      <inkml:brushProperty name="height" value="0.025" units="cm"/>
    </inkml:brush>
  </inkml:definitions>
  <inkml:trace contextRef="#ctx0" brushRef="#br0">31 77 128,'0'0'13015,"3"-10"-10698,10-29-310,-13 37-1886,1 1 0,-1-1 0,1 1 0,0-1 0,-1 1-1,1-1 1,0 1 0,0 0 0,0-1 0,0 1 0,0 0 0,0 0 0,1 0-1,-1 0 1,0 0 0,0 0 0,1 0 0,-1 0 0,1 1 0,-1-1 0,1 1-1,-1-1 1,1 1 0,-1-1 0,1 1 0,-1 0 0,1-1 0,0 1 0,-1 0-1,1 0 1,-1 0 0,1 1 0,0-1 0,-1 0 0,1 1 0,-1-1 0,1 0-1,-1 1 1,1 0 0,-1-1 0,1 1 0,-1 0 0,0 0 0,1 0 0,-1 0-1,0 0 1,0 0 0,0 0 0,0 0 0,0 1 0,0-1 0,0 0 0,0 1-1,0-1 1,0 2 0,0 7 224,0 0 0,-1 0 1,0 0-1,-1 0 0,0 0 0,0-1 0,-1 1 0,-1 0 0,-5 15 0,-5 4 219,-27 47-1,-6 13 304,45-88-857,1-1 0,0 1 0,0-1 1,-1 1-1,1-1 0,0 1 0,0-1 0,0 0 0,0 1 0,0-1 0,-1 1 0,1-1 0,0 1 0,0-1 0,0 1 0,0-1 0,1 1 0,-1-1 0,0 1 0,0-1 0,0 1 0,0-1 0,0 1 0,1-1 0,-1 1 0,0-1 0,0 1 0,1-1 0,-1 0 0,0 1 0,1-1 0,0 1 0,18 2 178,30-15-473,-43 10 89,57-13-3674,-15 4-4005,-29 5 1400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6.040"/>
    </inkml:context>
    <inkml:brush xml:id="br0">
      <inkml:brushProperty name="width" value="0.025" units="cm"/>
      <inkml:brushProperty name="height" value="0.025" units="cm"/>
    </inkml:brush>
  </inkml:definitions>
  <inkml:trace contextRef="#ctx0" brushRef="#br0">1 885 13293,'0'0'10436,"1"-9"-9747,2-1-499,0 1 0,0-1 0,1 0 0,0 1 0,1 0 0,0 0 0,7-10 1,55-69 698,-19 27-614,328-556 1385,-360 594-1705,-16 23 43,0 0-1,0 0 1,1 0 0,-1 0 0,0 0 0,0-1 0,0 1-1,0 0 1,1 0 0,-1 0 0,0 0 0,0 0 0,0 0-1,0 0 1,1 0 0,-1 0 0,0 0 0,0 0 0,0 0 0,1 0-1,-1 0 1,0 0 0,0 0 0,0 0 0,1 0 0,-1 0-1,0 0 1,0 0 0,0 0 0,1 0 0,-1 0 0,0 0 0,0 0-1,0 0 1,0 1 0,1-1 0,-1 0 0,0 0 0,0 0-1,0 0 1,0 0 0,0 1 0,0-1 0,1 0 0,-1 0 0,0 0-1,0 0 1,0 1 0,0-1 0,0 0 0,4 45-252,-4-43 247,-3 98 113,1-51-94,1-1-1,2 1 1,3-1 0,12 64 0,-12-99-425,0 0 0,0 0 0,2 0 0,10 20 0,-13-28-241,1 0 0,-1-1 0,1 1 0,-1-1 0,1 1 0,0-1 0,1 0 0,-1-1 0,1 1 0,0-1 0,0 0 0,0 0 0,6 3 0,28 0-9014</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410"/>
    </inkml:context>
    <inkml:brush xml:id="br0">
      <inkml:brushProperty name="width" value="0.025" units="cm"/>
      <inkml:brushProperty name="height" value="0.025" units="cm"/>
    </inkml:brush>
  </inkml:definitions>
  <inkml:trace contextRef="#ctx0" brushRef="#br0">94 0 3075,'0'0'16720,"-61"39"-15215,50-17-320,2 4-384,-1-3-545,7 0-160,3-4-32,0-3-608,16-7-545,1-5-641,2-4-736,2-2-2146,-1-12-3460</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5:44.752"/>
    </inkml:context>
    <inkml:brush xml:id="br0">
      <inkml:brushProperty name="width" value="0.025" units="cm"/>
      <inkml:brushProperty name="height" value="0.025" units="cm"/>
    </inkml:brush>
  </inkml:definitions>
  <inkml:trace contextRef="#ctx0" brushRef="#br0">424 0 10282,'-17'3'1745,"-12"1"-1270,0 2 0,-50 18 0,62-18-276,0 1 0,1 0 0,0 2 0,0 0 0,1 0 0,0 2 0,-14 12 0,15-8-2,1 0 1,1 1 0,0 0 0,2 1 0,-1 0-1,2 1 1,1 0 0,0 1 0,1-1-1,1 2 1,1-1 0,0 0 0,2 1 0,0 0-1,1 0 1,1 0 0,1 0 0,1 0 0,4 25-1,-4-38-166,1 1 0,0-1-1,0 0 1,0 0 0,1 0 0,0 0-1,0 0 1,1-1 0,0 1-1,0-1 1,0 0 0,1 0-1,0 0 1,0-1 0,8 7 0,-5-7-2,0 1 0,0-1 0,1-1 1,0 1-1,0-2 0,0 1 1,0-1-1,1-1 0,-1 1 0,16 1 1,-4-3 180,-1 0 1,1-2-1,-1 0 1,0-1-1,1-1 0,-1-1 1,0 0-1,0-2 1,-1 0-1,29-14 1,-27 9 225,-1 0 1,0-2 0,0-1 0,-1 0 0,-1-1 0,0-1 0,-1 0 0,27-36 0,-35 40-262,-1 0 1,-1 0 0,0-1-1,0-1 1,-1 1 0,-1-1-1,0 0 1,-1 0-1,0-1 1,-2 1 0,1-1-1,-2 1 1,0-1 0,0 0-1,-3-18 1,1 26-159,-1 0 0,1 0-1,-1 0 1,-1 1 0,1-1 0,-1 1 0,0-1-1,-1 1 1,1 0 0,-1 0 0,-1 1-1,1-1 1,-1 1 0,0 0 0,0 0 0,0 1-1,0-1 1,-1 1 0,0 0 0,0 1 0,0-1-1,-1 1 1,1 0 0,-1 1 0,1 0 0,-13-3-1,-1 0-115,-1 2 0,1 0 0,-1 1 0,1 1 0,-1 1 0,1 1 0,-1 0 0,-22 6 0,17 0-763,1 2 0,0 0 0,0 2 0,1 1-1,0 0 1,1 2 0,-38 30 0,-7 8-5074</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5.894"/>
    </inkml:context>
    <inkml:brush xml:id="br0">
      <inkml:brushProperty name="width" value="0.025" units="cm"/>
      <inkml:brushProperty name="height" value="0.025" units="cm"/>
    </inkml:brush>
  </inkml:definitions>
  <inkml:trace contextRef="#ctx0" brushRef="#br0">171 135 5093,'0'0'11114,"-8"-7"-9112,-29-21-85,36 27-1763,0 1 1,0-1-1,0 0 0,-1 0 1,1 0-1,0 0 1,0 0-1,0 0 1,0 0-1,1 0 0,-1 0 1,0 0-1,0-1 1,1 1-1,-1 0 1,1 0-1,-1-1 0,1 1 1,-1 0-1,1-1 1,0 1-1,-1-1 1,1 1-1,0-1 0,0 1 1,0 0-1,1-1 1,-1 1-1,0-1 1,0 1-1,1 0 0,-1-1 1,1 1-1,-1 0 1,1-1-1,-1 1 1,1 0-1,0 0 0,0-1 1,0 1-1,-1 0 1,1 0-1,0 0 1,0 0-1,1 0 0,-1 0 1,0 1-1,2-2 1,4-3 39,0 1 1,1 0-1,-1 0 0,1 1 1,15-5-1,-7 4-105,0 1 0,0 0 0,0 1 1,0 1-1,0 0 0,1 1 0,-1 1 0,19 3 0,-31-3-75,0-1 1,0 1-1,0 0 1,0 1 0,0-1-1,0 0 1,0 1-1,0 0 1,-1 0-1,1 0 1,-1 1-1,1-1 1,-1 1 0,0 0-1,0 0 1,0 0-1,-1 0 1,1 0-1,-1 0 1,1 1-1,-1 0 1,0-1-1,0 1 1,-1 0 0,1 0-1,-1 0 1,0 0-1,0 0 1,0 0-1,-1 0 1,1 0-1,-1 0 1,0 1 0,0-1-1,0 0 1,-2 5-1,0 6 86,-2-2-1,0 1 0,0 0 1,-1-1-1,-1 1 1,0-1-1,-1-1 0,-1 1 1,-12 15-1,-14 16 268,-43 41 0,55-62-280,-141 134 535,92-93-491,71-63-131,0-1 0,0 0 0,0 0 0,0 0 0,0 1 0,0-1 0,0 0 0,0 0 0,0 0 0,0 0 0,0 1 0,0-1 0,0 0 0,1 0 0,-1 0 0,0 0 0,0 1 0,0-1 0,0 0 0,0 0 0,0 0 0,0 0 0,1 0 0,-1 0 0,0 1 0,0-1 0,0 0 0,0 0 0,1 0 0,-1 0 0,0 0 0,0 0 0,0 0 0,0 0 0,1 0 0,-1 0 0,0 0 0,0 0 0,0 0 0,1 0 0,-1 0 0,0 0 0,0 0 0,0 0 0,0 0 0,1 0 0,-1 0 0,0 0 0,0 0 0,0 0 0,0 0 0,1-1 0,-1 1 0,0 0 0,0 0 0,0 0 0,0 0 0,0 0 0,15-2 0,54-18 0,-34 8 0,0 3 0,65-10 0,-91 18 0,0 0 0,0 0 0,-1 1 0,1 1 0,0 0 0,-1 0 0,1 0 0,-1 1 0,1 1 0,-1-1 0,0 1 0,0 1 0,0-1 0,0 1 0,0 1 0,12 9 0,-3 6 0,-16-19 0,-1-1 0,1 1 0,-1-1 0,1 1 0,-1 0 0,1-1 0,-1 1 0,0 0 0,1-1 0,-1 1 0,0 0 0,0-1 0,1 1 0,-1 0 0,0 0 0,0-1 0,0 1 0,0 0 0,0 0 0,0 0 0,0-1 0,0 1 0,0 0 0,0 0 0,0-1 0,-1 1 0,1 0 0,0-1 0,0 1 0,-1 0 0,1-1 0,-1 2 0,-8-10-1426,4 1-3442,-4-14-7255</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6.923"/>
    </inkml:context>
    <inkml:brush xml:id="br0">
      <inkml:brushProperty name="width" value="0.025" units="cm"/>
      <inkml:brushProperty name="height" value="0.025" units="cm"/>
    </inkml:brush>
  </inkml:definitions>
  <inkml:trace contextRef="#ctx0" brushRef="#br0">128 85 10698,'0'0'3198,"6"-10"-305,-5 9-2480,21-41 1277,-21 40-1299,1 0-1,-1 0 1,0-1 0,1 1-1,0 0 1,-1 0-1,1 0 1,0 0 0,0 1-1,0-1 1,0 0-1,0 1 1,1 0 0,-1-1-1,0 1 1,1 0 0,2-1-1,-4 5-205,0-1 1,0 1-1,0 0 0,0-1 0,-1 1 0,1 0 1,-1 0-1,0 0 0,0-1 0,0 1 1,-1 5-1,1-4 75,-1 6-71,0-1 0,-1 0 0,0 0 0,0 0 0,-1 0 0,-1 0 0,1 0 0,-1-1 0,-1 1 0,-7 10 0,5-8-41,1 0 0,0 0 0,1 0-1,-7 23 1,12-33-146,0-1-1,0 1 1,0-1 0,0 1-1,0-1 1,0 1-1,0-1 1,0 1 0,0-1-1,0 0 1,0 1-1,1-1 1,-1 1-1,0-1 1,0 1 0,1-1-1,-1 0 1,0 1-1,0-1 1,1 0 0,-1 1-1,0-1 1,1 0-1,-1 1 1,0-1-1,1 0 1,-1 0 0,1 1-1,-1-1 1,1 0-1,-1 0 1,0 0 0,1 0-1,0 1 1,25 3 42,32-7-269,-55 3 158,27-3-231,46-1-370,-75 4 663,0 0 0,0 0-1,0 0 1,0 1 0,0-1 0,0 0 0,-1 1 0,1-1 0,0 1 0,0-1-1,0 1 1,0-1 0,-1 1 0,1 0 0,0-1 0,-1 1 0,1 0 0,0 0-1,-1 0 1,1-1 0,-1 1 0,1 0 0,-1 0 0,0 0 0,1 0-1,-1 0 1,0 0 0,0 0 0,1 0 0,-1 0 0,0 0 0,0 0 0,0 0-1,0 0 1,0 0 0,-1-1 0,1 1 0,0 0 0,0 0 0,-1 0 0,1 0-1,0 0 1,-1 0 0,1 0 0,-1 0 0,1-1 0,-1 2 0,-2 4 12,1-1 1,-1 1 0,0-1 0,0 0-1,-1 1 1,-6 6 0,-2 0 106,-2 0 0,0-1 0,0 0 1,-1-1-1,0-1 0,-1 0 0,0-1 1,0-1-1,-1 0 0,0-2 0,0 0 0,0 0 1,-1-2-1,-19 2 0,35-5-206,0 0-1,0 0 1,0 0-1,0 0 1,0 0 0,-1-1-1,1 1 1,0-1-1,0 1 1,1-1-1,-1 0 1,0 0 0,0 0-1,0 0 1,0 0-1,1 0 1,-1 0-1,0-1 1,1 1 0,-1-1-1,1 1 1,0-1-1,0 1 1,-1-1-1,1 0 1,0 0 0,0 0-1,0 1 1,-1-5-1,0-4-1233,0 1-1,1 0 0,0-1 1,0 0-1,1-12 1,0 14 314,0-36-5058</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7.296"/>
    </inkml:context>
    <inkml:brush xml:id="br0">
      <inkml:brushProperty name="width" value="0.025" units="cm"/>
      <inkml:brushProperty name="height" value="0.025" units="cm"/>
    </inkml:brush>
  </inkml:definitions>
  <inkml:trace contextRef="#ctx0" brushRef="#br0">0 44 9769,'0'0'11403,"57"-20"-9417,-29 17-321,2 2-479,4 0-706,-1 1-384,2 0-96,-3 0-1153,-5-2-1153,-3 0-1249,-6-5-2339,-6 0-7783</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07.642"/>
    </inkml:context>
    <inkml:brush xml:id="br0">
      <inkml:brushProperty name="width" value="0.025" units="cm"/>
      <inkml:brushProperty name="height" value="0.025" units="cm"/>
    </inkml:brush>
  </inkml:definitions>
  <inkml:trace contextRef="#ctx0" brushRef="#br0">655 54 8584,'0'0'3171,"-10"-6"-219,-5-2-2490,1 1-1,-1 1 1,0 0-1,0 1 1,0 1-1,-1 0 1,0 1-1,-25-1 1,25 5-271,0 0 0,1 1 0,-1 1 0,1 0 0,0 1 1,0 1-1,0 1 0,0 0 0,1 0 0,0 2 1,0-1-1,1 2 0,0 0 0,1 1 0,0 0 1,0 0-1,-12 15 0,-1 4 175,1 1 1,1 1-1,2 0 0,1 2 1,1 1-1,-14 36 0,23-45-332,0 1 1,2 0-1,1 0 0,2 1 0,0 0 0,1 0 0,2 0 1,1 0-1,5 53 0,-3-67-29,1-1 0,0 1 0,1-1-1,0 0 1,1 0 0,1 0 0,0-1 0,0 0 0,1 1 0,1-2 0,-1 1 0,2-1-1,0 0 1,0 0 0,0-1 0,1-1 0,1 1 0,-1-1 0,1-1 0,1 0 0,0 0 0,0-1-1,19 8 1,-16-9 84,0 0-1,1-1 1,-1-1-1,1 0 0,0-1 1,0-1-1,0 0 1,0-1-1,0-1 0,0 0 1,24-6-1,-20 2 173,0-1 1,-1 0-1,0-2 0,-1 0 0,1-1 0,-1-1 0,-1 0 0,21-17 1,-17 10-7,-1-1 0,0-1 0,-2 0 0,0-1 0,-1-1 0,-1 0 0,-1-1 0,-1-1 0,-1 0 1,-1-1-1,-2 0 0,0-1 0,9-41 0,-14 42-205,-1 1 0,-1-1 0,-2 0 1,0 0-1,-1 0 0,-2 1 0,0-1 0,-1 1 1,-2 0-1,0 0 0,-15-34 0,16 45-120,-1 0 0,0 1 0,-1 0 0,0 0 0,0 0 0,-1 1 0,-1 0 0,0 0 0,0 1 0,-1 0 0,0 1 0,0 0 0,-1 1-1,0 0 1,0 1 0,-1 0 0,0 0 0,0 1 0,0 1 0,-1 0 0,1 1 0,-20-3 0,19 5-287,1 1-1,-1 0 1,1 1 0,-1 0 0,1 1-1,0 0 1,0 1 0,0 0 0,0 1 0,-14 7-1,2 0-1594,1 2 0,0 1-1,-36 28 1,-3 11-6045</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5.991"/>
    </inkml:context>
    <inkml:brush xml:id="br0">
      <inkml:brushProperty name="width" value="0.025" units="cm"/>
      <inkml:brushProperty name="height" value="0.025" units="cm"/>
      <inkml:brushProperty name="color" value="#E71224"/>
    </inkml:brush>
  </inkml:definitions>
  <inkml:trace contextRef="#ctx0" brushRef="#br0">0 605 16271,'0'0'5777,"14"-10"-4069,53-51-292,-2-2 0,103-131 0,62-65-1164,-207 242 476,-23 17-696,1 0 1,-1 0-1,0 0 0,1 0 1,-1 0-1,1 0 0,-1 0 0,0 0 1,1 0-1,-1 0 0,1 0 0,-1 0 1,1 0-1,-1 0 0,0 0 0,1 0 1,-1 1-1,0-1 0,1 0 1,-1 0-1,1 0 0,-1 1 0,0-1 1,1 0-1,-1 0 0,0 1 0,0-1 1,1 0-1,-1 1 0,0-1 0,1 1 1,0 4 141,0 0 0,0-1 0,0 1 0,0 0 0,-1 0 0,0 0 0,0 7 0,0-9-172,-2 24 140,-2 0 0,0-1 0,-2 1 0,-1-1-1,-20 49 1,17-49-58,1-1 1,1 1-1,1 1 0,1 0 0,-4 53 0,10-79-126,-1 0-1,1 0 1,0 0-1,0-1 1,0 1-1,0 0 1,0 0-1,0 0 1,0 0-1,0 0 1,0-1-1,0 1 1,0 0 0,0 0-1,1 0 1,-1-1-1,0 1 1,1 0-1,-1 0 1,0-1-1,1 1 1,-1 0-1,1-1 1,-1 1 0,1 0-1,0-1 1,-1 1-1,1-1 1,-1 1-1,1-1 1,0 1-1,0-1 1,-1 1-1,1-1 1,0 0-1,0 1 1,-1-1 0,1 0-1,0 0 1,0 0-1,0 1 1,1-1-1,0-1-282,-1 0 1,1 1-1,-1-1 0,1 0 0,-1 0 0,1 0 0,-1 0 0,0 0 0,1 0 0,-1 0 1,0 0-1,0-1 0,0 1 0,0-1 0,0 1 0,0 0 0,0-1 0,0 0 1,-1 1-1,2-3 0,8-34-12487</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7.004"/>
    </inkml:context>
    <inkml:brush xml:id="br0">
      <inkml:brushProperty name="width" value="0.025" units="cm"/>
      <inkml:brushProperty name="height" value="0.025" units="cm"/>
      <inkml:brushProperty name="color" value="#E71224"/>
    </inkml:brush>
  </inkml:definitions>
  <inkml:trace contextRef="#ctx0" brushRef="#br0">271 2 10954,'0'0'12706,"-10"-1"-11126,5 0-1440,-1 1 1,0 0-1,0 1 1,1-1-1,-1 1 1,0 0-1,1 0 1,-1 1-1,1 0 1,0 0-1,-1 0 1,1 1-1,0-1 1,0 1-1,0 0 1,1 1-1,-1-1 1,1 1-1,0 0 1,0 0-1,-4 5 1,-10 10 113,1 1 0,0 0-1,2 2 1,-16 27 0,24-36-102,0 1-1,1 0 0,1 0 1,0 0-1,0 1 0,2-1 1,0 1-1,-2 28 1,5-41-133,0 1 1,0 0-1,0-1 0,0 1 1,1-1-1,-1 1 1,1-1-1,0 1 1,-1-1-1,1 1 1,0-1-1,1 0 1,-1 1-1,0-1 0,1 0 1,-1 0-1,1 0 1,-1 0-1,1 0 1,0 0-1,0-1 1,0 1-1,0-1 1,0 1-1,1-1 0,-1 0 1,0 1-1,1-1 1,-1 0-1,0-1 1,1 1-1,-1 0 1,1-1-1,-1 1 1,1-1-1,0 0 0,-1 0 1,1 0-1,-1 0 1,4-1-1,5 1 40,0-1-1,0-1 1,0 0-1,0-1 1,-1 0-1,1 0 1,-1-1-1,13-7 1,-11 5-14,0-1 0,-1-1 1,-1 0-1,1-1 0,12-13 1,-20 19-36,0-1 0,0 1 0,0 0-1,0-1 1,-1 0 0,0 0 0,0 1 0,0-1 0,0-1 0,0 1 0,-1 0 0,0 0 0,0-1 0,0 1 0,0 0-1,-1-1 1,1 1 0,-1-1 0,-1 1 0,1-5 0,-1 7-10,-1 0 0,1 0 0,0 0 0,0 0 0,-1 1 0,1-1 0,-1 0 0,0 1 0,1-1 0,-1 1 0,0 0 0,0-1 0,0 1 0,0 0 0,0 0 0,0 0 0,0 0 0,0 1 0,0-1 0,0 1 0,-1-1 0,1 1 0,0 0 0,0 0 0,-4 0 0,-2-1 0,-1 0 0,0 1 0,0 1 0,0-1 0,-11 4 0,14-2-147,-1 0-1,1 0 1,1 1-1,-1-1 1,0 2 0,1-1-1,-1 1 1,-4 3-1,7-5-51,1 1 0,0-1 0,-1 0 0,1 0 0,0 1 0,0 0-1,0-1 1,1 1 0,-1 0 0,1 0 0,-1 0 0,1 0-1,0 0 1,0 0 0,0 0 0,0 0 0,0 6 0,3-2-5305,7-5-1634</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37.472"/>
    </inkml:context>
    <inkml:brush xml:id="br0">
      <inkml:brushProperty name="width" value="0.025" units="cm"/>
      <inkml:brushProperty name="height" value="0.025" units="cm"/>
      <inkml:brushProperty name="color" value="#E71224"/>
    </inkml:brush>
  </inkml:definitions>
  <inkml:trace contextRef="#ctx0" brushRef="#br0">498 6 9097,'-13'-1'2578,"7"0"-2293,-11-1 462,-1 1 0,0 1 0,0 0 0,0 1 1,0 1-1,0 1 0,-18 4 0,17 0-492,1 1-1,-1 0 1,1 1-1,1 1 1,0 1 0,0 1-1,1 0 1,1 1-1,0 0 1,0 2 0,2-1-1,-1 2 1,2 0-1,0 0 1,2 1 0,-1 0-1,2 1 1,0 1-1,1-1 1,1 1 0,1 0-1,1 1 1,0-1-1,2 1 1,-2 23 0,3-19-208,2 0-1,0 0 1,1 0 0,2 0 0,0-1 0,2 1 0,0-1 0,9 24 0,-10-38-62,0 0 0,0 0 0,1 0 0,0-1-1,0 1 1,1-1 0,0 0 0,1-1 0,-1 0 0,2 0 0,-1 0 0,1-1-1,0 0 1,0 0 0,0-1 0,1 0 0,0-1 0,0 0 0,0 0 0,0-1 0,1 0-1,10 2 1,0-3 148,1 0-1,0-1 1,-1 0-1,1-2 1,0-1-1,-1 0 1,1-2-1,-1 0 0,0-2 1,0 0-1,-1-1 1,0 0-1,0-2 1,0 0-1,-1-2 1,-1 0-1,19-15 1,-10 6 381,-2-1 1,-1 0-1,-1-2 1,0-1 0,-2-1-1,-1 0 1,-1-2-1,-1 0 1,-1 0 0,18-47-1,-27 57-501,-1-1-1,-1 0 1,-1 0 0,0 0-1,-1-1 1,-1 1-1,-1-1 1,-2-35 0,0 46-14,0 0 0,-1 0 0,1 0 0,-1 1 0,-1-1 0,0 1 0,0 0 0,0-1 0,-1 1 0,0 1 0,0-1 0,-1 0 0,1 1 0,-2 0 1,1 0-1,-1 1 0,1-1 0,-2 1 0,1 0 0,0 1 0,-1 0 0,0 0 0,-9-4 0,5 4-213,0 0 0,-1 1 0,1 0-1,-1 1 1,0 0 0,0 0 0,0 2 0,0-1 0,0 2-1,0-1 1,0 2 0,0 0 0,0 0 0,0 1 0,1 0-1,-15 7 1,-10 6-2273,2 2-1,0 1 0,-54 40 0,20-10-14317</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2.632"/>
    </inkml:context>
    <inkml:brush xml:id="br0">
      <inkml:brushProperty name="width" value="0.025" units="cm"/>
      <inkml:brushProperty name="height" value="0.025" units="cm"/>
    </inkml:brush>
  </inkml:definitions>
  <inkml:trace contextRef="#ctx0" brushRef="#br0">0 1 17296,'0'0'128,"68"60"-31,-28-42 287,10-3-192,6-3-128,11 1-32,4-4-961,2-1-1889,3-3-3781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146"/>
    </inkml:context>
    <inkml:brush xml:id="br0">
      <inkml:brushProperty name="width" value="0.025" units="cm"/>
      <inkml:brushProperty name="height" value="0.025" units="cm"/>
    </inkml:brush>
  </inkml:definitions>
  <inkml:trace contextRef="#ctx0" brushRef="#br0">77 1 15022,'0'0'10261,"-2"9"-9381,-53 279 496,38-180-1139,16-102-192,-1 27 124,3-32-169,-1 0 1,1 0-1,-1 0 0,1-1 1,0 1-1,-1 0 0,1 0 1,0-1-1,-1 1 0,1 0 1,0-1-1,0 1 0,0-1 1,0 1-1,0-1 0,-1 1 1,1-1-1,0 0 0,0 1 1,0-1-1,0 0 0,0 0 1,0 0-1,0 0 0,0 0 1,0 0-1,0 0 0,0 0 1,1 0-1,13 0-24,43-3-1058,-55 2 531,0 1-1,0-1 1,0 0-1,-1 0 1,1 0 0,0 0-1,0 0 1,-1-1 0,1 1-1,-1-1 1,1 0-1,-1 0 1,0 0 0,1 0-1,-1 0 1,3-4 0,3-9-4831</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3.192"/>
    </inkml:context>
    <inkml:brush xml:id="br0">
      <inkml:brushProperty name="width" value="0.025" units="cm"/>
      <inkml:brushProperty name="height" value="0.025" units="cm"/>
    </inkml:brush>
  </inkml:definitions>
  <inkml:trace contextRef="#ctx0" brushRef="#br0">1 1 26297,'0'0'-128,"88"31"-32,2-22 64,20-9-1218,19-6-1697,12-26-2946</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6:47.084"/>
    </inkml:context>
    <inkml:brush xml:id="br0">
      <inkml:brushProperty name="width" value="0.025" units="cm"/>
      <inkml:brushProperty name="height" value="0.025" units="cm"/>
    </inkml:brush>
  </inkml:definitions>
  <inkml:trace contextRef="#ctx0" brushRef="#br0">0 106 18578,'0'0'3523,"75"5"-3491,-14-18 192,16-4 225,10-3-225,10-2-128,4 1-64,-2 8 0,-1 9-416,-6 4-1090,-13 2-2786,-12 5-7079</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0.828"/>
    </inkml:context>
    <inkml:brush xml:id="br0">
      <inkml:brushProperty name="width" value="0.025" units="cm"/>
      <inkml:brushProperty name="height" value="0.025" units="cm"/>
      <inkml:brushProperty name="color" value="#FFC114"/>
    </inkml:brush>
  </inkml:definitions>
  <inkml:trace contextRef="#ctx0" brushRef="#br0">230 10 4965,'0'0'2210,"-11"-1"-422,-104-8 402,30 10 2336,67 3-4036,27 1-276,30 2 753,726 24 2570,4-41-2316,-79 0-758,314 37 1441,-1 33-1636,-568-32-220,2404 31 1522,-2047-74-1447,138-1 176,125 52 197,60 0-171,-2-39 213,-957 2-483,255-10 671,-379 6-942,-32 5 183,1 0 0,-1-1-1,0 1 1,0 0 0,0 0-1,0 0 1,0 0 0,0-1 0,0 1-1,0 0 1,0 0 0,0-1-1,0 1 1,0 0 0,0 0 0,0 0-1,0-1 1,0 1 0,0 0-1,0 0 1,0 0 0,0-1 0,0 1-1,0 0 1,0 0 0,0 0-1,0-1 1,-1 1 0,1 0-1,0 0 1,0 0 0,0 0 0,0 0-1,0-1 1,-1 1 0,1 0-1,0 0 1,0 0 0,0 0 0,0 0-1,-1 0 1,1 0 0,0 0-1,0-1 1,0 1 0,-1 0 0,1 0-1,0 0 1,0 0 0,-1 0-1,1 0 1,0 0 0,0 0 0,0 0-1,-1 0 1,1 0 0,0 1-1,0-1 1,-63-16-6044,36 10 3423,-25-8-3827</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2.152"/>
    </inkml:context>
    <inkml:brush xml:id="br0">
      <inkml:brushProperty name="width" value="0.025" units="cm"/>
      <inkml:brushProperty name="height" value="0.025" units="cm"/>
      <inkml:brushProperty name="color" value="#FFC114"/>
    </inkml:brush>
  </inkml:definitions>
  <inkml:trace contextRef="#ctx0" brushRef="#br0">149 0 6758,'0'0'3812,"-1"13"-3113,0 288 3120,6-123-3319,-29 554 3931,-2-364-2080,23 438 1,-4 554 645,-12-636-2497,-12 1333 754,27-1842-1198,13 621 614,-1-699 1540,-25-148-5130,0-9-1559,-4-7-3107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5.235"/>
    </inkml:context>
    <inkml:brush xml:id="br0">
      <inkml:brushProperty name="width" value="0.025" units="cm"/>
      <inkml:brushProperty name="height" value="0.025" units="cm"/>
    </inkml:brush>
  </inkml:definitions>
  <inkml:trace contextRef="#ctx0" brushRef="#br0">1 81 16464,'0'0'6288,"10"1"-4868,73 3 322,-1-3 0,115-13 0,171-41-4047,-249 34 148,-105 17 269,-40 1-7583,13 2 8439,-38 0-6869</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5.607"/>
    </inkml:context>
    <inkml:brush xml:id="br0">
      <inkml:brushProperty name="width" value="0.025" units="cm"/>
      <inkml:brushProperty name="height" value="0.025" units="cm"/>
    </inkml:brush>
  </inkml:definitions>
  <inkml:trace contextRef="#ctx0" brushRef="#br0">224 20 16528,'0'0'2760,"10"-1"-1458,35-4 387,-2-1-857,0 1 0,69 3 0,-110 2-831,0 0-1,-1 0 0,1 0 1,0 0-1,0 1 0,0-1 1,-1 0-1,1 1 0,0-1 1,0 1-1,-1 0 0,1 0 1,-1-1-1,1 1 0,0 0 0,-1 0 1,0 1-1,1-1 0,-1 0 1,0 0-1,1 1 0,-1-1 1,0 1-1,0-1 0,0 1 1,0-1-1,0 1 0,-1-1 1,1 1-1,0 0 0,-1 0 0,0-1 1,1 1-1,-1 0 0,0 0 1,0 3-1,0 1 59,-1-1 0,0 1 0,-1 0 0,1-1 0,-1 1 1,-1-1-1,1 0 0,-1 0 0,1 0 0,-1 0 0,-5 6 0,-41 47 1154,-3-2 0,-90 78 0,75-75-398,-81 92 0,143-145-798,1 0 1,-1 0-1,1 0 0,0 1 1,1-1-1,-5 13 0,7-18-19,1 0 0,-1 1 0,1-1 1,0 1-1,-1-1 0,1 1 0,0-1 0,0 1 0,0-1 0,0 0 0,0 1 0,1-1 0,-1 1 0,0-1 0,1 1 0,-1-1 1,1 0-1,-1 1 0,1-1 0,0 0 0,-1 1 0,1-1 0,0 0 0,0 0 0,0 0 0,0 0 0,0 0 0,0 0 0,0 0 1,1 0-1,-1 0 0,0 0 0,0-1 0,1 1 0,-1-1 0,0 1 0,4 0 0,28 9-184,1-2-1,0-2 0,0-1 1,54 1-1,64 10-460,-102-4 477,69 26 1,11 4-111,-117-39-620,0 0 0,0-1 0,0-1 0,0 0 0,0 0 0,21-3 0,27-10-8826</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6.513"/>
    </inkml:context>
    <inkml:brush xml:id="br0">
      <inkml:brushProperty name="width" value="0.025" units="cm"/>
      <inkml:brushProperty name="height" value="0.025" units="cm"/>
    </inkml:brush>
  </inkml:definitions>
  <inkml:trace contextRef="#ctx0" brushRef="#br0">0 119 16015,'0'0'8104,"51"-16"-6407,9 1 449,19-1-448,18-4-769,14 1-417,8 6-383,1 3-33,-8 2-96,-11 6 32,-14 2-449,-19 0-1024,-19 0-1730,-23 0-1281,-19 0-1698</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6.856"/>
    </inkml:context>
    <inkml:brush xml:id="br0">
      <inkml:brushProperty name="width" value="0.025" units="cm"/>
      <inkml:brushProperty name="height" value="0.025" units="cm"/>
    </inkml:brush>
  </inkml:definitions>
  <inkml:trace contextRef="#ctx0" brushRef="#br0">446 1 14958,'-59'3'1071,"13"-1"4740,83-1-2187,1-2-2988,-18 0-484,0 0 1,0 2-1,0 0 0,25 5 1,-41-6-151,-1 1-1,1 0 1,-1 0 0,1 0 0,-1 0 0,0 1-1,1 0 1,-1-1 0,0 1 0,0 0 0,0 0-1,0 1 1,0-1 0,-1 1 0,1-1 0,-1 1 0,1 0-1,-1 0 1,0 0 0,0 0 0,-1 0 0,1 1-1,0-1 1,-1 0 0,0 1 0,0-1 0,0 1-1,0-1 1,0 5 0,-1-1 6,-1-1 0,0 1 0,0-1 0,0 0 0,-1 0 1,1 1-1,-1-1 0,-1 0 0,1 0 0,-1-1 0,0 1 0,-1 0 0,1-1 0,-1 0 0,0 0 0,-7 6 0,-11 12 52,-1-1 0,-26 18 0,37-30-46,-176 121 899,-16 13 2039,195-136-2782,-1 1 0,1-1-1,1 2 1,-13 16 0,20-25-161,0 1-1,-1-1 1,1 0 0,0 1 0,0 0 0,0-1-1,1 1 1,-1 0 0,0-1 0,1 1-1,-1 0 1,1 0 0,-1-1 0,1 1-1,0 0 1,0 0 0,0 0 0,0 0 0,0 0-1,0-1 1,0 1 0,1 0 0,-1 0-1,1 0 1,-1-1 0,1 1 0,0 0-1,-1 0 1,1-1 0,0 1 0,0-1 0,0 1-1,1-1 1,-1 1 0,0-1 0,0 0-1,1 0 1,-1 1 0,1-1 0,-1 0-1,3 1 1,13 4 6,-1 0 0,1-1 0,0-1 0,1 0 0,-1-2 0,1 0 0,-1-1 0,1 0 0,19-3 0,-2 2 17,576-4 220,-200-2-1641,-346 6-1726,68-9 0,-58-5-3548</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7:59.749"/>
    </inkml:context>
    <inkml:brush xml:id="br0">
      <inkml:brushProperty name="width" value="0.025" units="cm"/>
      <inkml:brushProperty name="height" value="0.025" units="cm"/>
      <inkml:brushProperty name="color" value="#FFC114"/>
    </inkml:brush>
  </inkml:definitions>
  <inkml:trace contextRef="#ctx0" brushRef="#br0">78 28 21781,'14'-3'1115,"33"-6"524,0 2 0,51-1 0,-98 8-1610,1-1-1,0 1 1,0 0 0,0 0 0,0 0-1,0 0 1,0 0 0,0 0 0,0 0-1,0 1 1,0-1 0,0 0 0,0 0-1,0 1 1,0-1 0,0 1-1,0-1 1,-1 1 0,1-1 0,0 1-1,0-1 1,0 1 0,-1 0 0,1-1-1,0 1 1,-1 0 0,1 0 0,-1-1-1,2 3 1,-2-2-10,0 1 0,-1 0 0,1-1 0,0 1 0,0 0 0,-1 0 0,1-1 0,-1 1 0,0-1 0,1 1 0,-1 0 0,0-1 0,0 0 0,0 1 0,-1 1 0,-10 11 100,1-1 1,-21 18-1,27-27 28,-52 48 311,27-28-40,2 2-1,0 1 1,2 1 0,-27 39-1,51-64-382,0 1 0,0-1 0,0 1 0,0 0 0,1-1 0,-1 1 0,1 0 0,0 0 0,0 0 0,0 6 0,1-9-32,0 0 1,0 0 0,0 1-1,0-1 1,1 0 0,-1 1-1,1-1 1,-1 0 0,1 0-1,-1 0 1,1 0 0,-1 1-1,1-1 1,0 0 0,0 0-1,0 0 1,-1 0 0,1-1-1,0 1 1,0 0 0,0 0-1,0 0 1,1-1 0,-1 1-1,0-1 1,0 1-1,0-1 1,0 1 0,1-1-1,-1 1 1,0-1 0,1 0-1,-1 0 1,2 0 0,14 2-673,0-1 0,1 0 1,-1-1-1,1-2 0,-1 1 0,0-2 1,0 0-1,0-1 0,0-1 0,23-10 0,23-14-6772</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0.107"/>
    </inkml:context>
    <inkml:brush xml:id="br0">
      <inkml:brushProperty name="width" value="0.025" units="cm"/>
      <inkml:brushProperty name="height" value="0.025" units="cm"/>
      <inkml:brushProperty name="color" value="#FFC114"/>
    </inkml:brush>
  </inkml:definitions>
  <inkml:trace contextRef="#ctx0" brushRef="#br0">156 0 21877,'0'0'2658,"-18"65"-704,8-28-1121,-1 6 128,3 1-225,0 1-479,5-3-193,3-6-288,0-5-1634,1-9-1153,4-9-993,0-11-4324</inkml:trace>
  <inkml:trace contextRef="#ctx0" brushRef="#br0" timeOffset="1">0 187 21556,'0'0'7560,"76"-33"-6920,-36 29-448,0 2-160,1 0-1345,-2 1-3267,-2-3-3268</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504"/>
    </inkml:context>
    <inkml:brush xml:id="br0">
      <inkml:brushProperty name="width" value="0.025" units="cm"/>
      <inkml:brushProperty name="height" value="0.025" units="cm"/>
    </inkml:brush>
  </inkml:definitions>
  <inkml:trace contextRef="#ctx0" brushRef="#br0">47 44 13741,'-5'9'3587,"0"0"-3110,-22 44 2600,26-48-2788,-1-1 0,0 1 0,1 0 0,0-1-1,0 1 1,0 0 0,1 0 0,0 0 0,0 0 0,0-1 0,1 7-1,-1-10-281,0 0 0,1-1-1,-1 1 1,1 0-1,-1-1 1,0 1 0,1-1-1,-1 1 1,1 0 0,0-1-1,-1 1 1,1-1-1,-1 0 1,1 1 0,0-1-1,-1 1 1,1-1 0,0 0-1,-1 1 1,1-1-1,0 0 1,0 0 0,-1 0-1,1 0 1,0 1 0,0-1-1,-1 0 1,1 0-1,0 0 1,0-1 0,0 1-1,-1 0 1,1 0-1,0 0 1,0-1 0,-1 1-1,1 0 1,0 0 0,-1-1-1,1 1 1,0-1-1,-1 1 1,1-1 0,0 0-1,30-22 1266,-24 15-958,0 0 0,0-1 0,-1 1-1,0-1 1,-1-1 0,0 1 0,-1-1 0,0 0 0,0 0 0,-1 0 0,0-1 0,-1 1 0,0-1-1,0-15 1,-6 25-279,-4 10-128,-5 10-41,-2 34-771,12-17-3379,15-39 643,-9-1 3089,0 1-1,-1-1 0,1 0 0,-1 0 0,0 0 0,0 0 0,-1 0 0,3-9 0,-2 8-209,10-31-5079</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0.728"/>
    </inkml:context>
    <inkml:brush xml:id="br0">
      <inkml:brushProperty name="width" value="0.025" units="cm"/>
      <inkml:brushProperty name="height" value="0.025" units="cm"/>
      <inkml:brushProperty name="color" value="#FFC114"/>
    </inkml:brush>
  </inkml:definitions>
  <inkml:trace contextRef="#ctx0" brushRef="#br0">35 46 23030,'0'0'1596,"13"-7"182,-1 1-1420,0 0 0,1 1 0,0 0 1,1 1-1,-1 0 0,1 1 0,-1 1 1,28-2-1,-32 4-283,0 0 0,-1 1 1,1 0-1,0 1 0,-1-1 0,1 2 0,-1-1 0,15 7 0,-21-8-77,0 1 0,0-1 0,0 0 0,0 1 0,0-1 0,0 1 0,-1 0 0,1-1 0,-1 1 0,1 0 0,-1 0 0,0 0 0,0 0 0,1 0 0,-1 0 0,-1 1 0,1-1 0,0 0 0,-1 0 0,1 1 0,-1-1 0,1 0 0,-1 1 0,0-1 0,0 0 0,0 1 0,-1-1 0,1 0 0,0 1 0,-1-1 0,0 0 0,1 1 0,-1-1 0,0 0 0,0 0 0,0 0 0,0 0 0,-3 3 0,-8 12 182,0 0 0,-1-1 0,-1-1 0,0 0 0,-1-1 0,-33 23 0,0 3 471,33-27-512,-51 49 237,60-56-363,1 0-1,0 0 1,1 1 0,-1-1 0,1 1 0,0 0-1,1 1 1,-5 12 0,8-19-13,-1 1 0,1 0 0,0-1 0,0 1 0,0 0 0,0 0 0,0-1 0,0 1 0,1 0 0,-1-1 0,1 1 0,-1 0 0,1-1 0,-1 1 0,1-1 0,0 1 0,0-1 0,0 1 0,0-1 0,0 0 0,0 1 0,0-1 0,0 0 0,0 0 0,1 0 0,-1 0 0,0 0 0,1 0 0,-1 0 0,1 0 0,-1 0 0,1-1 0,-1 1 0,1-1 0,0 1 0,-1-1 0,1 0 0,0 1 0,2-1 0,11 2 0,-1 0 0,1-1 0,23-1 0,-27 0 0,89-5-2681,-83 2 980,-1 0-1,1-1 1,29-11 0,-8-3-8223</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058"/>
    </inkml:context>
    <inkml:brush xml:id="br0">
      <inkml:brushProperty name="width" value="0.025" units="cm"/>
      <inkml:brushProperty name="height" value="0.025" units="cm"/>
      <inkml:brushProperty name="color" value="#FFC114"/>
    </inkml:brush>
  </inkml:definitions>
  <inkml:trace contextRef="#ctx0" brushRef="#br0">65 0 18449,'0'0'10891,"-39"69"-9162,32-41-31,-2 6-1698,3-1 0,3 1 0,3-4 0,0 1 0,0-8-801,0 0-1633,0-7-1185,0-6-770,0-6-1664</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385"/>
    </inkml:context>
    <inkml:brush xml:id="br0">
      <inkml:brushProperty name="width" value="0.025" units="cm"/>
      <inkml:brushProperty name="height" value="0.025" units="cm"/>
      <inkml:brushProperty name="color" value="#FFC114"/>
    </inkml:brush>
  </inkml:definitions>
  <inkml:trace contextRef="#ctx0" brushRef="#br0">1 97 17777,'0'0'11627,"8"-59"-10282,20 50-384,8-1-449,11 3-415,2 2-129,3 4-1186,-1-3-2337,1 3-4196</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1.725"/>
    </inkml:context>
    <inkml:brush xml:id="br0">
      <inkml:brushProperty name="width" value="0.025" units="cm"/>
      <inkml:brushProperty name="height" value="0.025" units="cm"/>
      <inkml:brushProperty name="color" value="#FFC114"/>
    </inkml:brush>
  </inkml:definitions>
  <inkml:trace contextRef="#ctx0" brushRef="#br0">0 215 19026,'0'0'9812,"13"6"-8082,-6-2-1524,-3-1-141,-1-1 0,1 0 0,0 0 0,1 0 0,-1 0 0,0-1 1,0 1-1,1-1 0,-1 0 0,0-1 0,1 1 0,-1-1 0,1 0 0,-1 0 1,1 0-1,-1 0 0,1-1 0,-1 0 0,1 0 0,-1 0 0,6-3 0,10-6-21,0-1-1,-1-2 0,0 0 0,-1-1 0,0 0 0,-1-2 0,-1 0 0,-1-1 1,0 0-1,-1-1 0,-1-1 0,21-38 0,-57 99-784,-29 79-1,40-85-1089,1 0-1,-10 68 1,15-57-8424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210"/>
    </inkml:context>
    <inkml:brush xml:id="br0">
      <inkml:brushProperty name="width" value="0.025" units="cm"/>
      <inkml:brushProperty name="height" value="0.025" units="cm"/>
      <inkml:brushProperty name="color" value="#FFC114"/>
    </inkml:brush>
  </inkml:definitions>
  <inkml:trace contextRef="#ctx0" brushRef="#br0">67 29 15631,'0'0'4484,"8"-5"-3037,-3 2-1276,0 1 162,-1-1-1,1 0 1,0 1 0,-1 0-1,1 0 1,0 0 0,1 1 0,-1 0-1,0 0 1,0 0 0,9 0 0,-13 2-266,0-1 0,0 1 0,0 0 1,0 0-1,0-1 0,-1 1 0,1 0 1,0 0-1,0 0 0,-1 0 1,1 0-1,0 0 0,-1 0 0,1 0 1,-1 0-1,1 0 0,-1 0 0,0 0 1,1 1-1,-1-1 0,0 0 0,0 0 1,0 0-1,0 1 0,0-1 0,0 0 1,0 0-1,0 0 0,-1 0 1,1 1-1,0-1 0,-1 0 0,0 1 1,-11 44 623,1-23-169,-2-1-1,0 0 0,-24 27 0,18-24 417,-26 46 1,44-70-936,0 0 1,0 1 0,0-1 0,0 1 0,1-1 0,-1 1 0,0 0 0,1-1 0,-1 1 0,1-1-1,0 1 1,0 0 0,-1-1 0,1 1 0,0 0 0,0-1 0,1 1 0,-1 0 0,0 0 0,0-1 0,1 1-1,-1-1 1,1 1 0,0 0 0,0 1 0,1-1-2,0-1-1,0 1 1,0-1-1,0 0 1,0 0 0,0 0-1,0 0 1,0 0-1,0 0 1,1 0-1,-1-1 1,0 1 0,0-1-1,1 0 1,4 1-1,10-1-7,0-1 0,1-1-1,29-6 1,58-22-4073,-77 20-1179,47-25 0,-34 10-11441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538"/>
    </inkml:context>
    <inkml:brush xml:id="br0">
      <inkml:brushProperty name="width" value="0.025" units="cm"/>
      <inkml:brushProperty name="height" value="0.025" units="cm"/>
      <inkml:brushProperty name="color" value="#FFC114"/>
    </inkml:brush>
  </inkml:definitions>
  <inkml:trace contextRef="#ctx0" brushRef="#br0">69 0 17873,'0'0'8552,"-16"66"-5349,4-31-737,-1 2-1793,0 1-673,5 3 0,4-6 0,1-5 0,3-3 0,0-4 0,6-8 0,2-5 0,1-3-737,-5-7-2530</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2.910"/>
    </inkml:context>
    <inkml:brush xml:id="br0">
      <inkml:brushProperty name="width" value="0.025" units="cm"/>
      <inkml:brushProperty name="height" value="0.025" units="cm"/>
      <inkml:brushProperty name="color" value="#FFC114"/>
    </inkml:brush>
  </inkml:definitions>
  <inkml:trace contextRef="#ctx0" brushRef="#br0">0 11 23030,'0'0'6374,"75"10"-4869,-28-10-864,4 0-545,5-3-993,1-2-3171,-4-3-3459,-4 4-4837</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269"/>
    </inkml:context>
    <inkml:brush xml:id="br0">
      <inkml:brushProperty name="width" value="0.025" units="cm"/>
      <inkml:brushProperty name="height" value="0.025" units="cm"/>
      <inkml:brushProperty name="color" value="#FFC114"/>
    </inkml:brush>
  </inkml:definitions>
  <inkml:trace contextRef="#ctx0" brushRef="#br0">0 301 27066,'0'0'3817,"14"-13"-2269,222-235-1212,-228 237-336,-6 8 0,0-1 0,1 1 0,0 0 0,0-1 0,0 1 0,0 1 0,5-4 0,-7 8 0,-1 0 0,1 0 0,-1 0 0,1 0 0,-1 0 0,0 0 0,0 0 0,0 1 0,0-1 0,0 0 0,-1 3 0,-15 75 0,9-54 0,2 0 0,1 1 0,-1 34 0,4-47-355,4 35-4010,-3-47 4201,1-1 0,-1 0 0,0 0-1,1 0 1,-1 0 0,1 0 0,-1 0 0,1 0-1,-1 0 1,1 0 0,0 0 0,0 0 0,-1 0 0,1 0-1,0-1 1,0 1 0,0 0 0,0 0 0,0-1 0,0 1-1,0-1 1,0 1 0,0-1 0,0 1 0,0-1 0,1 0-1,-1 0 1,0 1 0,0-1 0,0 0 0,0 0 0,1 0-1,-1 0 1,0 0 0,0 0 0,2-1 0,14-4-7171</inkml:trace>
  <inkml:trace contextRef="#ctx0" brushRef="#br0" timeOffset="1">561 29 15631,'0'0'13709,"0"57"-11275,0-31-1441,0 3-993,0 3 0,2 4 0,1 0 0,3 1 0,-2 1 0,-1-4-1922,-1-4-1761,-1-4-161,-1-10-832,0-8-6183</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645"/>
    </inkml:context>
    <inkml:brush xml:id="br0">
      <inkml:brushProperty name="width" value="0.025" units="cm"/>
      <inkml:brushProperty name="height" value="0.025" units="cm"/>
      <inkml:brushProperty name="color" value="#FFC114"/>
    </inkml:brush>
  </inkml:definitions>
  <inkml:trace contextRef="#ctx0" brushRef="#br0">1 108 5958,'0'0'25944,"59"-61"-25944,-20 51-672,1-2-1635,-1 0-2369,-4-1-4100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3.974"/>
    </inkml:context>
    <inkml:brush xml:id="br0">
      <inkml:brushProperty name="width" value="0.025" units="cm"/>
      <inkml:brushProperty name="height" value="0.025" units="cm"/>
      <inkml:brushProperty name="color" value="#FFC114"/>
    </inkml:brush>
  </inkml:definitions>
  <inkml:trace contextRef="#ctx0" brushRef="#br0">56 1 15086,'0'0'12113,"8"0"-9641,-6 0-2326,0 0-68,1-1-1,-1 1 1,0 0 0,0 0-1,1 0 1,-1 0-1,0 1 1,0-1 0,0 1-1,1-1 1,-1 1 0,0 0-1,0 0 1,0-1-1,0 2 1,0-1 0,0 0-1,-1 0 1,1 1 0,0-1-1,0 0 1,-1 1 0,1 0-1,-1-1 1,0 1-1,1 0 1,-1 0 0,0 0-1,0 0 1,0 0 0,0 0-1,0 0 1,-1 0-1,1 0 1,-1 1 0,1-1-1,-1 4 1,0 13-78,-2 0 0,0-1 0,-1 1 0,-1 0 0,-1-1 0,-1 0 0,0 0 0,-1-1 0,-1 0 0,-12 20 0,7-13 0,2 1 0,0 1 0,-13 49 0,23-73 0,0 0 0,1 1 0,-1-1 0,1 0 0,-1 0 0,1 0 0,0 0 0,0 1 0,0-1 0,0 0 0,0 0 0,0 1 0,1-1 0,-1 0 0,1 0 0,0 0 0,-1 0 0,1 0 0,0 0 0,0 0 0,0 0 0,0 0 0,1 0 0,-1 0 0,0-1 0,1 1 0,0-1 0,-1 1 0,1-1 0,0 1 0,-1-1 0,4 2 0,3-1 0,1 0 0,-1 0 0,0 0 0,1-1 0,-1-1 0,1 1 0,9-2 0,-12 1 0,44-1-637,68-10 1,-7-12-3899,-60 7-6953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7.893"/>
    </inkml:context>
    <inkml:brush xml:id="br0">
      <inkml:brushProperty name="width" value="0.025" units="cm"/>
      <inkml:brushProperty name="height" value="0.025" units="cm"/>
    </inkml:brush>
  </inkml:definitions>
  <inkml:trace contextRef="#ctx0" brushRef="#br0">64 1 17617,'-5'9'1436,"-4"4"-1117,2 1 1,0-1-1,0 2 1,1-1-1,1 1 1,0 0-1,2 0 1,-1 0-1,2 0 1,0 1-1,1-1 0,0 20 1,2-34-312,-1 1-1,1 0 1,-1-1 0,1 1 0,0-1-1,0 1 1,0-1 0,0 0 0,0 1-1,0-1 1,0 0 0,0 0 0,0 1-1,1-1 1,-1 0 0,0 0 0,1 0-1,-1-1 1,1 1 0,-1 0-1,1-1 1,-1 1 0,1 0 0,0-1-1,-1 0 1,1 1 0,0-1 0,-1 0-1,1 0 1,2 0 0,64-4 958,-40 1-827,-27 4-115,0 0 0,0 0-1,0 0 1,0 0 0,0 0-1,0 0 1,0 0 0,0 0-1,0 1 1,-1-1 0,1 0-1,-1 0 1,1 1 0,-1-1-1,1 0 1,-1 1 0,0-1-1,1 1 1,-1-1 0,0 0-1,0 1 1,0-1 0,0 1-1,-1 2 1,8 27 613,-6-30-623,-1-1-1,1 1 1,0-1-1,-1 0 0,1 1 1,-1-1-1,1 1 0,0-1 1,-1 0-1,1 0 1,0 0-1,-1 1 0,1-1 1,0 0-1,-1 0 0,1 0 1,0 0-1,-1 0 1,1 0-1,0 0 0,-1 0 1,1 0-1,0 0 0,-1-1 1,1 1-1,0 0 1,-1 0-1,1-1 0,0 1 1,-1 0-1,1-1 0,-1 1 1,1 0-1,-1-1 1,1 1-1,-1-1 0,1 1 1,-1-1-1,1 1 0,-1-1 1,0 0-1,1 0 1,22-27 1564,-21 24-1468,0 0 0,1 0 0,0 1 1,0-1-1,0 1 0,0 0 0,0 0 0,1 0 0,4-3 0,-7 6-113,-1 0-1,0 0 0,1 0 0,-1 0 0,1 0 0,-1 0 1,0 0-1,1 0 0,-1 0 0,1 1 0,-1-1 0,0 0 1,1 0-1,-1 0 0,0 1 0,1-1 0,-1 0 0,0 1 1,0-1-1,1 0 0,-1 0 0,0 1 0,0-1 0,1 1 1,-1-1-1,0 0 0,0 1 0,0-1 0,0 0 0,0 1 0,1-1 1,-1 1-1,0-1 0,0 0 0,0 1 0,0-1 0,0 1 1,0-1-1,0 0 0,0 1 0,-1-1 0,1 1 0,0-1 1,0 27 36,0-22 1,0 118-915,1-123 810,0 0 0,0-1 0,0 1 0,0 0 0,0-1 0,0 1 0,0-1 0,0 0 0,0 1 1,0-1-1,0 1 0,0-1 0,0 0 0,-1 0 0,1 0 0,1-1 0,33-66-8838,-28 51 4883,5-8-3736</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5.582"/>
    </inkml:context>
    <inkml:brush xml:id="br0">
      <inkml:brushProperty name="width" value="0.025" units="cm"/>
      <inkml:brushProperty name="height" value="0.025" units="cm"/>
      <inkml:brushProperty name="color" value="#FFC114"/>
    </inkml:brush>
  </inkml:definitions>
  <inkml:trace contextRef="#ctx0" brushRef="#br0">1 1 13613,'0'0'3107,"51"14"-1185,-11-10-257,12 1 481,19 2-128,14-3-576,15 2-674,8-2-479,8-2-161,-1-1-64,-10-1-32,-3 0 0,-14 0 0,-7-1-833,-6-5-1153,-6-3-1473,-8-5-2659</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09.239"/>
    </inkml:context>
    <inkml:brush xml:id="br0">
      <inkml:brushProperty name="width" value="0.025" units="cm"/>
      <inkml:brushProperty name="height" value="0.025" units="cm"/>
      <inkml:brushProperty name="color" value="#E71224"/>
    </inkml:brush>
  </inkml:definitions>
  <inkml:trace contextRef="#ctx0" brushRef="#br0">61 1 5477,'0'0'5141,"-8"3"-4842,-45 18 8146,56-22-8302,0 1-1,0-1 0,0 1 0,-1 0 1,1 0-1,0 0 0,0 0 0,0 0 1,0 0-1,0 1 0,0 0 0,-1-1 1,6 3-1,15 2-6783</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3.818"/>
    </inkml:context>
    <inkml:brush xml:id="br0">
      <inkml:brushProperty name="width" value="0.025" units="cm"/>
      <inkml:brushProperty name="height" value="0.025" units="cm"/>
      <inkml:brushProperty name="color" value="#004F8B"/>
    </inkml:brush>
  </inkml:definitions>
  <inkml:trace contextRef="#ctx0" brushRef="#br0">1 1 10474,'0'0'3379,"11"0"-3283,287 33 29,6 1 1357,1078-19 1548,-331-12-1319,33 18-1128,1234 39 1722,32 6-2172,-678-104 119,-261 1-50,-627 21-181,527 2 1405,-993 29-804,50 1-380,-367-16-241,73-4 113,-69 4-89,0-1 1,0 0 0,0 0-1,0-1 1,0 0-1,0 0 1,0 0 0,-1 0-1,1-1 1,-1 1-1,8-7 1,-12 9-31,1-1 0,0 0 0,0 1 1,0-1-1,-1 0 0,1 0 0,0 0 0,-1 0 0,1 1 0,0-1 0,-1 0 1,1 0-1,-1 0 0,0 0 0,1 0 0,-1 0 0,0 0 0,0 0 0,1 0 1,-1 0-1,0-1 0,0 1 0,0 0 0,0 0 0,0 0 0,-1 0 0,1 0 1,0 0-1,0 0 0,-1 0 0,1 0 0,-1 0 0,1 0 0,-1 0 0,1 0 1,-1 0-1,1 1 0,-1-1 0,0 0 0,1 0 0,-1 0 0,0 1 0,0-1 1,0 0-1,-1 0 0,-5-3-535,0-1-1,0 1 1,0 1 0,-14-5-1,15 6-120,-37-15-4325,-7-3-3305</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5.496"/>
    </inkml:context>
    <inkml:brush xml:id="br0">
      <inkml:brushProperty name="width" value="0.025" units="cm"/>
      <inkml:brushProperty name="height" value="0.025" units="cm"/>
      <inkml:brushProperty name="color" value="#004F8B"/>
    </inkml:brush>
  </inkml:definitions>
  <inkml:trace contextRef="#ctx0" brushRef="#br0">60 14 10122,'0'0'3763,"-9"-3"-3261,1 0-405,5 2-72,0-1 0,0 1 0,0 0-1,-1 0 1,1 1 0,0-1 0,0 1-1,-6-1 1,9 1 146,1 17 2626,5 178 461,-16 102-3361,4-177 365,18 1254 1473,14-415-411,-35 2-1032,-1-68 724,-3 1100-493,28-728 281,40-1-404,-25-620 88,-20 91-534,-10-607-607,4-105-1806,1-34-13441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014"/>
    </inkml:context>
    <inkml:brush xml:id="br0">
      <inkml:brushProperty name="width" value="0.025" units="cm"/>
      <inkml:brushProperty name="height" value="0.025" units="cm"/>
      <inkml:brushProperty name="color" value="#004F8B"/>
    </inkml:brush>
  </inkml:definitions>
  <inkml:trace contextRef="#ctx0" brushRef="#br0">0 430 20243,'0'0'9535,"18"-2"-8308,1-1-1063,-1 0-1,0-2 1,-1 0-1,1 0 1,-1-2-1,0 0 1,28-17-1,310-235 110,-224 156-108,-118 96-188,-10 10 0,-7 10-18,4-13 37,-62 121 45,2-5 25,53-103-154,1 0 1,1 1-1,0-1 1,1 1-1,0 0 1,1 1-1,1-1 1,0 0-1,1 16 1,1-29-80,0 0 1,0 0 0,1 0 0,-1-1-1,0 1 1,0 0 0,1 0 0,-1-1-1,1 1 1,-1 0 0,0-1 0,1 1-1,-1 0 1,1-1 0,0 1 0,-1-1-1,1 1 1,-1-1 0,1 1 0,0-1-1,-1 1 1,1-1 0,0 0 0,0 1-1,-1-1 1,1 0 0,0 0 0,0 1 0,-1-1-1,1 0 1,1 0 0,26-4-6798,0-13-1017</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340"/>
    </inkml:context>
    <inkml:brush xml:id="br0">
      <inkml:brushProperty name="width" value="0.025" units="cm"/>
      <inkml:brushProperty name="height" value="0.025" units="cm"/>
      <inkml:brushProperty name="color" value="#004F8B"/>
    </inkml:brush>
  </inkml:definitions>
  <inkml:trace contextRef="#ctx0" brushRef="#br0">71 0 21364,'0'0'8168,"-19"84"-6759,5-38-512,-2 6-641,6 0-192,3 0-64,3-6-576,4-5-353,0-10 96,0-8-416,0-9-1089,3-6-1153</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7.668"/>
    </inkml:context>
    <inkml:brush xml:id="br0">
      <inkml:brushProperty name="width" value="0.025" units="cm"/>
      <inkml:brushProperty name="height" value="0.025" units="cm"/>
      <inkml:brushProperty name="color" value="#004F8B"/>
    </inkml:brush>
  </inkml:definitions>
  <inkml:trace contextRef="#ctx0" brushRef="#br0">1 79 16624,'0'0'13420,"81"-15"-13259,-26 15-258,14-5-1696,5-9-2179,-3-5-865,-1-6-9512</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8.027"/>
    </inkml:context>
    <inkml:brush xml:id="br0">
      <inkml:brushProperty name="width" value="0.025" units="cm"/>
      <inkml:brushProperty name="height" value="0.025" units="cm"/>
      <inkml:brushProperty name="color" value="#004F8B"/>
    </inkml:brush>
  </inkml:definitions>
  <inkml:trace contextRef="#ctx0" brushRef="#br0">33 277 12172,'0'0'9320,"-6"9"-4339,-18 28-1725,23-36-3221,1-1-1,0 0 0,0 1 1,-1-1-1,1 0 0,0 1 1,0-1-1,0 1 0,0-1 1,-1 0-1,1 1 0,0-1 1,0 0-1,0 1 0,0-1 1,0 1-1,0-1 0,0 1 1,0-1-1,0 0 0,0 1 1,0-1-1,0 1 0,1-1 1,-1 0-1,0 1 0,0-1 1,0 0-1,0 1 0,1-1 1,-1 0-1,0 1 0,0-1 1,1 0-1,-1 1 0,18 3 926,19-8-118,-4-7-842,0-2 0,-2-1 0,0-1 0,0-2 0,44-32 0,-53 35 0,128-89 0,-128 88 0,-1-1 0,-1-1 0,32-36 0,-66 71-33,0 1 0,2 0 0,0 1 1,1 1-1,1 0 0,1 0 0,0 1 0,2-1 0,1 2 0,0-1 1,2 1-1,-3 41 0,7-36-3117,0-7-4484</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18.603"/>
    </inkml:context>
    <inkml:brush xml:id="br0">
      <inkml:brushProperty name="width" value="0.025" units="cm"/>
      <inkml:brushProperty name="height" value="0.025" units="cm"/>
      <inkml:brushProperty name="color" value="#004F8B"/>
    </inkml:brush>
  </inkml:definitions>
  <inkml:trace contextRef="#ctx0" brushRef="#br0">1 83 11851,'0'0'10805,"13"-6"-9129,19-9 68,0 1-1,67-17 1,-82 26-1418,1 1 0,0 1-1,0 1 1,0 0 0,0 2 0,0 0-1,0 1 1,28 4 0,-43-4-319,0 0 0,0 0 1,-1 0-1,1 0 1,0 1-1,-1-1 0,1 1 1,-1 0-1,1-1 0,-1 1 1,0 0-1,0 1 0,0-1 1,0 0-1,0 0 1,0 1-1,-1-1 0,1 1 1,-1 0-1,0-1 0,0 1 1,0 0-1,0 0 0,0 0 1,0 0-1,-1 0 0,1 0 1,-1 0-1,0 0 1,0 5-1,-1 2-2,0 1 1,0 0-1,-1 0 1,0 0-1,-1-1 1,0 1 0,-7 13-1,-5 7-5,-2-1 0,-1-1 0,-1 0 0,-33 37 0,-103 98 0,61-68 0,92-96 0,1 1 0,0 0 0,0 1 0,0-1 0,0 0 0,0 0 0,0 0 0,0 1 0,0-1 0,0 0 0,1 1 0,-1-1 0,0 1 0,1-1 0,-1 1 0,1-1 0,0 1 0,-1-1 0,1 1 0,0 1 0,1-2 0,-1-1 0,1 1 0,0 0 0,-1-1 0,1 1 0,0-1 0,0 1 0,-1-1 0,1 1 0,0-1 0,0 1 0,0-1 0,0 0 0,-1 0 0,1 1 0,0-1 0,0 0 0,0 0 0,0 0 0,0 0 0,0 0 0,0 0 0,1-1 0,15 0 0,-2-1 0,28-8 0,-37 8 0,344-57-2489,-245 45-264,-42 4-7059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3.862"/>
    </inkml:context>
    <inkml:brush xml:id="br0">
      <inkml:brushProperty name="width" value="0.025" units="cm"/>
      <inkml:brushProperty name="height" value="0.025" units="cm"/>
      <inkml:brushProperty name="color" value="#66CC00"/>
    </inkml:brush>
  </inkml:definitions>
  <inkml:trace contextRef="#ctx0" brushRef="#br0">427 1 14510,'-19'261'1072,"5"-115"-922,-124 2439 6411,94-1644-3964,-18 888-566,62-1710-1848,-41 1717 777,-52 27 124,82-843 11,10-586-6456,0-397 637,-2-15-2398</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8.235"/>
    </inkml:context>
    <inkml:brush xml:id="br0">
      <inkml:brushProperty name="width" value="0.025" units="cm"/>
      <inkml:brushProperty name="height" value="0.025" units="cm"/>
    </inkml:brush>
  </inkml:definitions>
  <inkml:trace contextRef="#ctx0" brushRef="#br0">1 1 11499,'0'0'19181,"1"10"-19112,0 2-48,-1-8-14,0 0 0,0 0 0,0 0 0,1 0 0,0 0 0,0 0 0,0 0 0,0 0 0,3 6 0,-3-10-6,-1 1-1,1 0 1,-1-1 0,1 1 0,-1-1 0,1 1-1,0-1 1,-1 1 0,1-1 0,0 1 0,-1-1-1,1 1 1,0-1 0,-1 0 0,1 0 0,0 1-1,0-1 1,-1 0 0,1 0 0,0 0 0,0 0-1,0 0 1,-1 0 0,1 0 0,0 0 0,0 0-1,0 0 1,-1 0 0,1-1 0,0 1 0,0 0-1,-1 0 1,1-1 0,0 1 0,-1 0 0,1-1-1,0 1 1,-1-1 0,1 1 0,0-2 0,35-26 247,-24 18-241,-12 10-28,1-1-1,-1 1 0,1-1 1,-1 1-1,1-1 1,-1 1-1,1-1 0,-1 1 1,1-1-1,0 1 1,-1 0-1,1-1 1,0 1-1,0 0 0,-1 0 1,1 0-1,0-1 1,-1 1-1,1 0 0,0 0 1,0 0-1,-1 0 1,1 0-1,0 0 0,0 1 1,-1-1-1,1 0 1,0 0-1,-1 0 1,1 1-1,0-1 0,-1 0 1,1 1-1,0-1 1,0 1-1,0 1-41,0 0-1,-1 0 1,1 0 0,-1 0 0,0 0-1,1 0 1,-1 0 0,0-1-1,0 1 1,-1 0 0,1 0 0,0 0-1,-1 2 1,-1 8-1253,-1-1 0,0 0 0,-1 0 1,-6 11-1,-4-1-6516</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5.114"/>
    </inkml:context>
    <inkml:brush xml:id="br0">
      <inkml:brushProperty name="width" value="0.025" units="cm"/>
      <inkml:brushProperty name="height" value="0.025" units="cm"/>
      <inkml:brushProperty name="color" value="#66CC00"/>
    </inkml:brush>
  </inkml:definitions>
  <inkml:trace contextRef="#ctx0" brushRef="#br0">0 187 10698,'0'0'6556,"19"0"-6156,62 1 146,1030-20 1780,-1008 12-2095,2074-100 1225,-459 106 32,627-11-1081,704-28 2134,-2676 38-2486,1063 32 24,-1402-27-306,139 14 4,-147-12-1169,0 0 0,-1 2 0,1 1 0,35 17 0,-35-14-4544,-3-2-3818</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6.264"/>
    </inkml:context>
    <inkml:brush xml:id="br0">
      <inkml:brushProperty name="width" value="0.025" units="cm"/>
      <inkml:brushProperty name="height" value="0.025" units="cm"/>
      <inkml:brushProperty name="color" value="#66CC00"/>
    </inkml:brush>
  </inkml:definitions>
  <inkml:trace contextRef="#ctx0" brushRef="#br0">1 174 16303,'0'0'1794,"10"-12"277,-9 11-2001,6-8 321,1-1 1,1 2 0,0-1 0,0 1 0,0 1 0,1 0 0,0 0-1,1 1 1,14-7 0,16-2 658,0 1-1,1 3 0,81-12 1,-42 15-579,93 2 1,-173 6-466,14 0 21,0 1-1,0 0 0,27 6 0,-40-7-25,0 1 0,0-1 0,0 0 0,-1 1 1,1-1-1,0 1 0,0 0 0,-1-1 0,1 1 0,0 0 1,-1 0-1,1 0 0,-1 0 0,1 0 0,-1 1 1,0-1-1,1 0 0,-1 1 0,0-1 0,0 1 0,0-1 1,0 1-1,0-1 0,0 1 0,0 0 0,-1 0 1,1-1-1,-1 1 0,1 0 0,-1 0 0,0 0 0,1 0 1,-1-1-1,0 1 0,0 0 0,0 0 0,-1 0 0,1 0 1,0 0-1,-1-1 0,0 3 0,-1 1 30,-1 0 1,1 0-1,-1 0 0,0 0 0,-1-1 0,1 1 0,-1-1 0,0 0 1,0 0-1,0 0 0,-7 4 0,-59 35 384,51-33-323,-112 54 450,87-44-77,0 1 0,-78 53 1,118-71-443,1-1 1,-1 1-1,1 0 0,0 0 1,0 1-1,0-1 1,0 1-1,0-1 0,1 1 1,0 0-1,0 0 1,-2 4-1,4-6-20,-1 0 0,1-1 0,0 1 0,0-1 0,0 1 0,0 0 0,1-1 0,-1 1 0,0 0 0,1-1 0,-1 1 0,1-1 0,-1 1 0,1-1 0,0 1 0,-1-1 0,1 1 0,0-1 0,0 0 0,0 1 0,0-1 0,0 0 0,1 0 0,-1 0 0,0 0 0,1 0 0,-1 0 0,0 0 0,1 0 0,-1-1 0,1 1 0,-1 0 0,4 0 0,21 9 11,0-1 1,1-1 0,50 8 0,89 4-1807,-102-14-127,26 1-3537,-8-4-4057</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026"/>
    </inkml:context>
    <inkml:brush xml:id="br0">
      <inkml:brushProperty name="width" value="0.025" units="cm"/>
      <inkml:brushProperty name="height" value="0.025" units="cm"/>
      <inkml:brushProperty name="color" value="#66CC00"/>
    </inkml:brush>
  </inkml:definitions>
  <inkml:trace contextRef="#ctx0" brushRef="#br0">18 307 17040,'0'0'1746,"-3"9"63,-10 29-527,12-38-1249,1 1 0,0-1 0,0 0 0,0 0 0,0 1 0,0-1 1,-1 0-1,1 1 0,0-1 0,0 0 0,0 1 0,0-1 0,0 0 0,0 1 0,0-1 1,0 0-1,0 0 0,0 1 0,0-1 0,0 0 0,1 1 0,-1-1 0,0 0 0,0 1 1,0-1-1,0 0 0,0 0 0,1 1 0,-1-1 0,0 0 0,0 0 0,0 1 1,1-1-1,-1 0 0,0 0 0,0 0 0,1 1 0,-1-1 0,0 0 0,1 0 0,16-2 650,16-12 149,13-16-392,-1-3 0,-2-1 0,-1-2 0,-2-2 0,-1-2 0,63-86 0,-102 125-423,0 1 1,0-1-1,1 1 1,-1-1-1,0 0 1,0 1-1,1-1 1,-1 1-1,0 0 0,0-1 1,1 1-1,-1-1 1,1 1-1,-1-1 1,0 1-1,1 0 1,-1-1-1,1 1 0,-1 0 1,1-1-1,-1 1 1,1 0-1,-1 0 1,1 0-1,-1-1 1,1 1-1,-1 0 0,1 0 1,0 0-1,-1 0 1,1 0-1,-1 0 1,1 0-1,0 0 1,-1 21 151,-13 34 1,-12 17 243,-18 68 233,38-119-599,1 0-1,0 0 1,2 1 0,0 35-1,2-56-137,0 0 0,1 0 1,-1 0-1,0 1 0,0-1 0,1 0 0,-1 0 0,0 0 0,1-1 0,-1 1 1,1 0-1,-1 0 0,1 0 0,0 0 0,-1 0 0,1 0 0,0-1 1,0 1-1,-1 0 0,1-1 0,0 1 0,0-1 0,0 1 0,0 0 1,0-1-1,0 0 0,0 1 0,0-1 0,0 0 0,0 1 0,0-1 0,0 0 1,0 0-1,0 0 0,0 0 0,0 0 0,0 0 0,0 0 0,0 0 1,2-1-1,0 1-752,0-1 1,0 0 0,0 0-1,0 1 1,0-2 0,0 1 0,0 0-1,0-1 1,-1 1 0,1-1-1,0 0 1,3-3 0,13-20-10935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354"/>
    </inkml:context>
    <inkml:brush xml:id="br0">
      <inkml:brushProperty name="width" value="0.025" units="cm"/>
      <inkml:brushProperty name="height" value="0.025" units="cm"/>
      <inkml:brushProperty name="color" value="#66CC00"/>
    </inkml:brush>
  </inkml:definitions>
  <inkml:trace contextRef="#ctx0" brushRef="#br0">104 1 18481,'0'0'5510,"-45"82"-3813,25-42-95,2 2-513,4 3-673,9-2-288,4-4-96,1-4 32,2-4-32,8-3-224,1-5-737,-5-5-704,-1-4-673,-5-6-641,-8-5-9641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7.709"/>
    </inkml:context>
    <inkml:brush xml:id="br0">
      <inkml:brushProperty name="width" value="0.025" units="cm"/>
      <inkml:brushProperty name="height" value="0.025" units="cm"/>
      <inkml:brushProperty name="color" value="#66CC00"/>
    </inkml:brush>
  </inkml:definitions>
  <inkml:trace contextRef="#ctx0" brushRef="#br0">1 130 15439,'0'0'9929,"87"-50"-8648,-37 39-608,11-2-513,4 3-128,3 0-448,-4-1-2115,-3 1-3170,-6-4-2211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28.054"/>
    </inkml:context>
    <inkml:brush xml:id="br0">
      <inkml:brushProperty name="width" value="0.025" units="cm"/>
      <inkml:brushProperty name="height" value="0.025" units="cm"/>
      <inkml:brushProperty name="color" value="#66CC00"/>
    </inkml:brush>
  </inkml:definitions>
  <inkml:trace contextRef="#ctx0" brushRef="#br0">1 395 17809,'0'0'9855,"10"-3"-8409,14-7-1254,-1-1-1,-1-1 1,0-1 0,0-1-1,-1 0 1,-1-2-1,20-19 1,130-145-203,-94 96 251,-76 84-242,0-1 1,0 1 0,0 0-1,0 0 1,0 0-1,0 0 1,0 0-1,0 0 1,0-1 0,1 1-1,-1 0 1,0 0-1,0 0 1,0 0-1,0 0 1,0 0 0,0 0-1,0 0 1,1 0-1,-1 0 1,0-1-1,0 1 1,0 0-1,0 0 1,0 0 0,1 0-1,-1 0 1,0 0-1,0 0 1,0 0-1,0 0 1,0 0 0,1 0-1,-1 0 1,0 0-1,0 0 1,0 0-1,0 0 1,0 1 0,0-1-1,1 0 1,-1 0-1,0 0 1,0 0-1,0 0 1,0 0-1,0 0 1,0 0 0,0 0-1,1 0 1,-1 1-1,0-1 1,0 0-1,0 0 1,0 0 0,0 0-1,0 0 1,0 0-1,0 1 1,0-1-1,0 0 1,0 0 0,0 0-1,0 1 1,1 16-28,-8 22 124,-6 12-26,-4 8 438,-15 101-1,30-142-784,0 0 1,2 0-1,0 1 1,1-1 0,1 0-1,0 0 1,1 0-1,2 0 1,-1 0 0,9 18-1,9 0-6731,1-15-6817</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4.421"/>
    </inkml:context>
    <inkml:brush xml:id="br0">
      <inkml:brushProperty name="width" value="0.025" units="cm"/>
      <inkml:brushProperty name="height" value="0.025" units="cm"/>
    </inkml:brush>
  </inkml:definitions>
  <inkml:trace contextRef="#ctx0" brushRef="#br0">182 246 22069,'0'0'2765,"-9"-1"694,5 0-3309,0 0 0,0 0-1,0 1 1,0 0 0,0 0 0,0 0-1,0 0 1,0 1 0,0-1-1,0 1 1,1 0 0,-1 0-1,0 1 1,0-1 0,1 1-1,-1 0 1,1 0 0,-1 0-1,1 0 1,0 1 0,0-1-1,0 1 1,0 0 0,0-1-1,-4 8 1,-6 6-22,1 0-1,-18 33 1,27-44-114,0 1 1,0 0-1,1-1 0,0 1 0,0 0 0,1 0 1,0 0-1,0 0 0,0 0 0,0 0 0,1 0 1,0 0-1,2 11 0,-1-15-15,0 0 1,0-1-1,0 1 0,0 0 1,0-1-1,0 1 0,1-1 1,-1 1-1,0-1 1,1 0-1,-1 0 0,1 0 1,0 0-1,-1 0 0,1 0 1,0 0-1,-1 0 0,1 0 1,0-1-1,0 1 0,0-1 1,0 0-1,0 1 0,0-1 1,0 0-1,0 0 1,0 0-1,-1 0 0,1-1 1,2 1-1,6-1 2,-1 0-1,0-1 1,0 1 0,0-2-1,11-3 1,-8 0 1,-2 1 1,1-1-1,-1-1 1,1 1-1,-2-2 1,1 0-1,10-11 1,52-69-7,-59 71 4,-14 66 0,-6-12 19,4-23-46,1 0 0,0 0-1,0 0 1,2 16 0,0-29-60,0 0 1,0 0 0,0 0-1,0 0 1,0 0 0,0 0-1,1 0 1,-1-1 0,0 1-1,1 0 1,-1 0 0,0 0-1,1-1 1,-1 1 0,1 0-1,0 0 1,-1-1 0,1 1-1,-1 0 1,1-1 0,0 1 0,0-1-1,-1 1 1,1-1 0,0 1-1,0-1 1,0 0 0,-1 1-1,1-1 1,0 0 0,0 0-1,0 1 1,0-1 0,0 0-1,0 0 1,-1 0 0,1 0-1,0 0 1,0 0 0,0-1-1,0 1 1,0 0 0,0 0-1,0-1 1,-1 1 0,3-1-1,1-1-491,1 1-1,-1-1 1,1-1-1,-1 1 1,1-1-1,-1 1 1,6-6-1,4-6-1413,-1-1-1,-1 0 1,0-1-1,-1 0 1,-1-1-1,-1 0 1,13-30-1,11-44-1896,-5-3 5013,-10 30 3542,1 5 3858,-27 92-3696,-8 31-3580,11-50-998,1 1 1,0 0 0,1 0 0,1 0 0,0 0 0,1 1 0,1-1 0,2 24 0,-2-37-279,1 0-1,-1 0 1,1 1 0,0-1 0,0 0 0,0 0 0,0 0 0,0-1 0,0 1-1,1 0 1,-1 0 0,1-1 0,-1 1 0,1 0 0,-1-1 0,1 0-1,0 1 1,0-1 0,2 1 0,1 0-207,0 1 1,0-2-1,0 1 1,0-1-1,0 1 1,1-1-1,8 0 0,2 0-1864,-1-2 0,1 0 0,0 0 0,23-7 0,-35 7 1915,-1 0 0,1 1 1,-1-1-1,0 0 0,1 1 1,-1 0-1,1 0 0,-1 0 0,4 1 1,-6-1 342,0 1 1,0-1-1,0 1 1,0 0-1,0-1 0,0 1 1,0 0-1,-1 0 1,1-1-1,0 1 1,0 0-1,-1 0 1,1 0-1,-1 0 1,1 0-1,-1 0 1,1 0-1,-1 0 0,0 0 1,1 0-1,-1 0 1,0 0-1,0 0 1,0 0-1,0 1 1,0-1-1,0 0 1,0 0-1,0 2 1,-1 5 620,-1 1 0,0-1 1,0 1-1,0-1 0,-1 0 1,-1 0-1,1 0 0,-1 0 1,0-1-1,-1 1 1,0-1-1,-10 11 0,3-4 340,-1 0 0,0-1-1,-1 0 1,-29 20-1,38-30-1102,0 0-1,0 0 1,0 0-1,-1-1 1,1 0 0,-1 0-1,1 0 1,-1-1-1,0 0 1,1 0-1,-1 0 1,0 0-1,0-1 1,0 0-1,-11-2 1,14 1-24,0 0 0,0 0 0,0-1 0,0 1 0,0-1 0,0 0 0,0 0 0,1 0 1,-1 0-1,1 0 0,-1 0 0,1-1 0,0 1 0,0-1 0,0 0 0,0 1 0,0-1 0,1 0 1,-1 0-1,1 0 0,0-1 0,-1 1 0,2 0 0,-1 0 0,0 0 0,1-1 0,-1 1 0,1-5 1,0-23-2014,1 29 1468,-1-1 0,1 0 0,-1 1 0,1-1 0,0 0 1,0 1-1,1-1 0,-1 1 0,0 0 0,1-1 0,-1 1 0,1 0 1,0 0-1,2-3 0,20-13-6538</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027"/>
    </inkml:context>
    <inkml:brush xml:id="br0">
      <inkml:brushProperty name="width" value="0.025" units="cm"/>
      <inkml:brushProperty name="height" value="0.025" units="cm"/>
    </inkml:brush>
  </inkml:definitions>
  <inkml:trace contextRef="#ctx0" brushRef="#br0">177 6 22069,'-10'0'2375,"2"0"-2091,1 1 0,-1 0 0,1 0 0,-1 0 0,1 1 0,-1 0-1,1 0 1,0 1 0,0 0 0,0 0 0,0 1 0,1 0 0,-1 0 0,1 0-1,0 1 1,0 0 0,1 0 0,-1 1 0,1-1 0,0 1 0,1 0-1,-6 10 1,8-14-271,1 0 0,-1 0 0,1 1 0,0-1 0,0 0 0,0 1-1,0-1 1,1 0 0,-1 1 0,1-1 0,-1 1 0,1-1 0,0 1 0,0-1-1,0 1 1,0-1 0,0 1 0,0-1 0,1 1 0,0-1 0,-1 0 0,1 1-1,1 2 1,0-3-43,0 0-1,0 0 0,0 0 1,0 0-1,1-1 0,-1 1 0,0-1 1,1 1-1,-1-1 0,1 0 1,0 0-1,-1 0 0,1 0 1,0-1-1,0 1 0,-1-1 1,4 1-1,7 0-239,-1-1 1,1 0-1,-1-1 1,0 0-1,1-1 1,-1-1-1,0 0 1,15-5-1,-9-1-172,-15 6 367,1 1 0,0 0-1,0 0 1,-1 0 0,1 0 0,1 1 0,-1-1 0,0 1-1,0 0 1,1 1 0,-1-1 0,0 1 0,8 0-1,-11 2 36,0 0 0,0 0 0,0 0 0,0 0 0,-1 0 0,1 1 0,-1-1 0,1 0 0,-1 1 0,0-1 0,0 0 0,0 1 0,0-1 0,0 0 0,-2 5 0,2 0 18,-2 13 282,-1 1 0,-1-1 0,0 1 0,-2-1-1,0-1 1,-14 31 0,6-21 915,-1-1 0,0-1 0,-34 42 0,48-67-1170,0 0 1,-1 0 0,1 0 0,-1 0-1,1 0 1,-1-1 0,0 1 0,1 0-1,-1-1 1,0 0 0,0 1 0,0-1-1,0 0 1,0 0 0,-1 0 0,1 0 0,0 0-1,0-1 1,-1 1 0,1-1 0,-4 1-1,5-2-6,-1 0 1,1 0-1,-1 0 0,1-1 0,0 1 0,-1 0 0,1-1 0,0 1 0,0-1 0,0 1 0,0-1 0,0 0 1,1 1-1,-1-1 0,0 0 0,1 1 0,-1-1 0,1 0 0,0 0 0,-1 1 0,1-1 0,0 0 1,0 0-1,0 0 0,1 0 0,-1 1 0,1-3 0,-1-3-8,1 0 0,0 0-1,1 0 1,0 0 0,0 1 0,0-1-1,1 0 1,0 1 0,0 0 0,1 0-1,0 0 1,0 0 0,8-9 0,9-7-107,42-37 1,-48 47 80,112-87-105,-83 69 153,-2-3 0,61-61 0,-84 69 66,-19 25-79,0 0-1,0 0 1,-1 1-1,1-1 0,0 0 1,-1 0-1,1 0 1,-1 0-1,1 1 0,0-1 1,-1 0-1,1 0 0,0 0 1,-1 0-1,1 0 1,0 0-1,-1 0 0,1 0 1,-1 0-1,1 0 0,0 0 1,-1 0-1,1-1 1,0 1-1,-1 0 0,1 0 1,0 0-1,-1 0 1,1-1-1,0 1 0,-1 0 1,1 0-1,0-1 0,0 1 1,-1 0-1,1 0 1,0-1-1,0 1 0,-1 0 1,1-1-1,0 1 1,0 0-1,0-1 0,0 1 1,-1 0-1,1-1 0,0 1 1,0 0-1,0-1 1,0 1-1,0-1 0,0 1 1,0 0-1,0-1 1,0 1-1,0 0 0,0-1 1,1 1-1,-1-1 0,0 1 1,0 0-1,0-1 1,0 1-1,0 0 0,1-1 1,-1 1-1,0 0 0,1-1 1,-10 4-1,0 0 0,0 1 1,0 0-1,1 0 0,0 1 0,0 0 1,0 0-1,0 1 0,-11 11 0,10-8 64,0 0 0,0 1 0,0 0 0,1 0 0,1 1-1,-10 19 1,16-29-65,0 1 0,0 0 0,1-1 0,-1 1 0,0 0 0,1-1 0,0 1 0,-1 0 0,1-1 0,0 1 0,0 0 0,0 0 0,0 0 0,0-1 0,0 1 0,1 0 0,0 2 0,-1-3-81,1 0 0,0-1 0,-1 1 0,1 0 1,0 0-1,-1 0 0,1-1 0,0 1 0,0 0 0,0-1 1,0 1-1,0-1 0,-1 1 0,1-1 0,0 1 0,0-1 1,1 1-1,-1-1 0,0 0 0,2 0 0,2 1-698,-1-1 0,1 0-1,0-1 1,0 1 0,0-1-1,0 0 1,-1 0 0,1-1-1,0 1 1,-1-1 0,7-3-1,18-14-8122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371"/>
    </inkml:context>
    <inkml:brush xml:id="br0">
      <inkml:brushProperty name="width" value="0.025" units="cm"/>
      <inkml:brushProperty name="height" value="0.025" units="cm"/>
    </inkml:brush>
  </inkml:definitions>
  <inkml:trace contextRef="#ctx0" brushRef="#br0">101 0 10666,'0'0'7591,"-10"5"-5535,-2 1-1544,8-5-366,0 1-1,0 0 0,0 0 1,-1 0-1,2 1 0,-1-1 0,0 1 1,-5 6-1,9-9-178,-1 0 0,1 0 0,0 0 0,0 0 0,0 1 0,-1-1 0,1 0-1,0 0 1,0 1 0,0-1 0,0 0 0,0 0 0,0 1 0,0-1 0,-1 0 0,1 0 0,0 1 0,0-1 0,0 0 0,0 0 0,0 1 0,0-1 0,0 0 0,0 0-1,0 1 1,0-1 0,1 0 0,-1 0 0,0 1 0,0-1 0,0 0 0,0 0 0,0 1 0,0-1 0,0 0 0,1 0 0,-1 1 0,0-1 0,0 0 0,0 0-1,1 0 1,14 8-1297,16 0-1364,3-6-786,21 1 1096,-53-2 2707,1-1 1,0 1 0,-1-1-1,1 1 1,0 0 0,-1 0-1,1 0 1,-1 0 0,1 0-1,-1 0 1,0 1 0,1-1 0,-1 1-1,2 2 1,-3-3 7,0 0 0,-1 0-1,1 0 1,-1 0 0,1-1 0,-1 1 0,1 0 0,-1 0 0,0 0-1,1 0 1,-1 0 0,0 0 0,0 0 0,0 1 0,0-1 0,0 0-1,0 0 1,0 0 0,0 0 0,0 0 0,0 0 0,0 0 0,-1 0-1,0 1 1,-19 21 4093,-40 8-993,56-29-3056,-5 2-325,-1 0 1,1 0-1,-1-1 1,1 0-1,-1-1 1,0 0-1,0-1 1,0 0-1,0 0 1,-14-2-1,24 1-126,-1 0 0,1 0 0,-1 0 0,0-1-1,1 1 1,-1 0 0,1-1 0,-1 1 0,1-1 0,-1 1 0,1 0 0,-1-1 0,1 1 0,0-1-1,-1 1 1,1-1 0,0 0 0,-1 1 0,1-1 0,0 1 0,-1-1 0,1 0 0,0 1-1,0-1 1,0 1 0,0-1 0,0 0 0,0 1 0,0-1 0,0 0 0,0 1 0,0-1 0,0 0-1,0 1 1,0-1 0,0 1 0,1-1 0,-1 0 0,0 1 0,1-1 0,12-26-6328,8 9-1683,5 1-3770</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5.805"/>
    </inkml:context>
    <inkml:brush xml:id="br0">
      <inkml:brushProperty name="width" value="0.025" units="cm"/>
      <inkml:brushProperty name="height" value="0.025" units="cm"/>
    </inkml:brush>
  </inkml:definitions>
  <inkml:trace contextRef="#ctx0" brushRef="#br0">146 269 16303,'-9'5'2718,"-6"3"-1630,0 0 0,0 1 0,1 1 1,-15 13-1,25-20-882,0 1 0,0 0 0,0 0 0,1 0 0,-1 0 0,1 1 0,0-1 0,0 1 0,0 0 0,1 0 0,0 0 0,0 0 0,0 0 0,1 1 0,-1-1 0,1 0 0,0 1 0,1-1 0,-1 8 0,2-13-218,-1 1 0,0 0 0,0 0 1,0 0-1,1 0 0,-1 0 1,0-1-1,1 1 0,-1 0 0,1 0 1,-1 0-1,1-1 0,-1 1 0,1 0 1,-1-1-1,1 1 0,0 0 0,-1-1 1,1 1-1,0-1 0,0 1 0,-1-1 1,1 0-1,0 1 0,0-1 0,1 1 1,30 1-723,-24-3 499,0-1 0,0 0 0,0 0 0,0 0 0,13-7 0,-2-4 140,-1 0 1,0-2 0,-1 0 0,0 0 0,-2-2-1,0 0 1,0-1 0,-2 0 0,0-1-1,-2-1 1,0 0 0,-1 0 0,-1-1 0,0 0-1,-2-1 1,-1 0 0,-1 0 0,0 0-1,2-36 1,-7 57 100,0 0-1,0 0 0,0 0 0,0 0 1,0 0-1,0 0 0,0 0 0,-1 0 1,1 0-1,0 0 0,0 0 0,-1 0 1,1 0-1,-1 0 0,1 0 1,-1 0-1,1 0 0,-1 0 0,0 0 1,1 1-1,-1-1 0,0 0 0,0 0 1,1 1-1,-1-1 0,0 0 0,-1 0 1,0 1 21,0-1-1,0 1 1,0 0 0,0 0 0,0 0 0,0 0 0,0 0-1,0 0 1,0 1 0,0-1 0,0 1 0,0-1 0,-3 2-1,-4 2 182,0 1-1,0 0 0,0 0 0,-14 11 0,7-3 640,1 1 0,0 1 0,-16 21 0,27-32-738,1 0-1,0 0 1,0 1 0,0-1 0,0 1 0,1 0 0,0 0 0,0 0-1,0 0 1,1 0 0,-1 0 0,1 1 0,0-1 0,1 0-1,-1 1 1,1-1 0,0 1 0,1 6 0,0-10-130,1 0 0,-1 0 0,0 0 0,1 0 0,-1 0 1,1 0-1,-1 0 0,1 0 0,0-1 0,0 1 0,0 0 0,0-1 0,0 0 1,0 1-1,0-1 0,1 0 0,-1 0 0,0 0 0,4 0 0,55 14-2487,-36-10 170,-20-3 1747,0-1-1,1 1 1,-1 0-1,0 0 0,0 0 1,0 1-1,-1 0 1,1 0-1,-1 0 0,1 0 1,-1 1-1,4 4 1,-6-5 430,0-1 0,0 1 0,-1 0 1,1 0-1,-1 0 0,0 0 1,0 0-1,0 0 0,0 0 0,0 0 1,-1 0-1,0 1 0,1-1 0,-1 0 1,0 0-1,-1 0 0,1 1 1,0-1-1,-1 0 0,0 0 0,-2 6 1,0-1-6241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9.173"/>
    </inkml:context>
    <inkml:brush xml:id="br0">
      <inkml:brushProperty name="width" value="0.025" units="cm"/>
      <inkml:brushProperty name="height" value="0.025" units="cm"/>
    </inkml:brush>
  </inkml:definitions>
  <inkml:trace contextRef="#ctx0" brushRef="#br0">333 73 6054,'2'-10'8936,"-1"9"-8389,11-41 2536,-4 22-551,-8 21-2417,0-1-1,0 0 0,0 0 1,0 0-1,0 0 1,0 0-1,0 0 0,0 0 1,0 1-1,0-1 0,0 0 1,0 0-1,0 0 0,0 0 1,0 0-1,0 0 0,0 0 1,0 0-1,0 0 0,1 1 1,-1-1-1,0 0 1,0 0-1,0 0 0,0 0 1,0 0-1,0 0 0,0 0 1,0 0-1,1 0 0,-1 0 1,0 0-1,0 0 0,0 0 1,0 0-1,0 0 0,0 0 1,0 0-1,1 0 1,-1 0-1,0 0 0,-4 77 516,3-77-349,0-1 0,0 0 0,1 0 0,-1 0 0,0-1 0,0 1 0,0 0 0,1 0 0,-1 0 0,1 0 0,-1-1 0,1 1 0,-1 0 0,1-1 0,0 1 0,0 0 0,0-1 0,-1 1 0,1 0 0,0-1 0,1-1 0,-1 5-281,0-1 0,-1 1 0,1-1 0,0 0 0,-1 1 0,1-1 0,-1 1 0,1-1 0,-1 0 0,1 1 0,-1-1 0,0 0 0,0 0 0,0 1 0,0-1 0,-1 1 0,-75 94 0,4 3 0,-76 134 0,145-225 2,-20 43-42,23-48 6,0 0 0,-1 1 0,2-1 0,-1 0 0,0 1 0,1-1 0,-1 1 0,1-1 0,0 1 0,0-1 0,1 1 0,0 5 0,0-8-102,0-1 0,-1 0 0,1 0 0,0 0 0,0 1 0,-1-1 0,1 0 0,0 0 0,0 0 0,-1 0 1,1-1-1,0 1 0,0 0 0,-1 0 0,1 0 0,0-1 0,0 1 0,-1 0 0,1-1 0,0 1 0,-1 0 1,1-1-1,0 0 0,5-4-715,-1 0 0,1-1 0,-1 1 0,-1-1 0,1 0 0,-1-1 0,6-12 0,24-58-5485,-21 47 3272,14-34-4084</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149"/>
    </inkml:context>
    <inkml:brush xml:id="br0">
      <inkml:brushProperty name="width" value="0.025" units="cm"/>
      <inkml:brushProperty name="height" value="0.025" units="cm"/>
    </inkml:brush>
  </inkml:definitions>
  <inkml:trace contextRef="#ctx0" brushRef="#br0">83 0 9545,'0'0'12332,"-16"56"-10090,-1-24 160,2 7 0,1 1-800,4-2-385,2-1-512,5-5-513,3-3-320,0-7-1442,9-7-1216,3-7-2115,3-8-2402,3 0-8424</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506"/>
    </inkml:context>
    <inkml:brush xml:id="br0">
      <inkml:brushProperty name="width" value="0.025" units="cm"/>
      <inkml:brushProperty name="height" value="0.025" units="cm"/>
    </inkml:brush>
  </inkml:definitions>
  <inkml:trace contextRef="#ctx0" brushRef="#br0">86 85 16720,'-8'7'3422,"1"-2"-2866,-40 38 4386,45-41-4722,-1 1 0,1 0 0,0 0 0,0 0 0,0 0 0,0 0 0,1 0 1,-1 1-1,1-1 0,0 1 0,0-1 0,0 0 0,0 1 0,1 0 0,-1-1 0,1 1 0,0 4 0,1-6-197,0-1 0,0 1 0,-1-1-1,1 0 1,0 0 0,0 1-1,1-1 1,-1 0 0,0 0 0,0 0-1,0 0 1,1 0 0,-1 0-1,1-1 1,-1 1 0,0 0 0,1-1-1,-1 1 1,1-1 0,0 1 0,-1-1-1,1 0 1,-1 0 0,1 0-1,-1 0 1,1 0 0,0 0 0,-1 0-1,1 0 1,-1 0 0,4-2 0,0 2-7,0-1 0,0 1 1,0-1-1,0-1 1,0 1-1,0-1 1,-1 0-1,1 0 0,5-3 1,-7 2-31,1-1 1,-1 1-1,0-1 1,0 0-1,0 1 1,-1-1-1,1-1 1,-1 1-1,0 0 1,0-1-1,0 1 1,-1-1-1,0 1 0,0-1 1,1-8-1,-2 11-7,1 0-1,-1 0 0,-1 0 1,1 0-1,0 0 0,0 0 1,-1 1-1,1-1 0,-1 0 1,0 0-1,1 0 0,-1 1 1,0-1-1,0 0 0,0 1 1,0-1-1,0 1 0,0-1 1,-1 1-1,1-1 0,-1 1 1,1 0-1,-1 0 0,1 0 1,-1 0-1,1 0 0,-1 0 1,0 0-1,0 0 0,1 1 1,-1-1-1,0 1 0,0-1 1,0 1-1,0 0 0,0-1 1,0 1-1,0 0 0,1 0 0,-4 1 1,5-1-100,-1 0 0,1 0 0,-1 0 0,1 0 0,-1 0-1,1 1 1,-1-1 0,1 0 0,-1 0 0,1 0 0,-1 1 0,1-1 0,-1 0 0,1 1 0,0-1 0,-1 0 0,1 1 0,0-1 0,-1 1 0,1-1 0,0 0 0,-1 1-1,1-1 1,0 1 0,0-1 0,-1 1 0,1-1 0,0 1 0,0-1 0,0 2 0,0-2-105,-1 1 1,1-1-1,0 0 1,0 1-1,0-1 0,0 1 1,1-1-1,-1 1 0,0-1 1,0 1-1,0-1 1,0 0-1,0 1 0,1-1 1,-1 1-1,0-1 1,0 0-1,0 1 0,1-1 1,-1 0-1,0 1 0,1-1 1,-1 0-1,0 1 1,1-1-1,-1 0 0,0 0 1,1 1-1,-1-1 0,1 0 1,-1 0-1,0 0 1,1 1-1,-1-1 0,1 0 1,-1 0-1,2 0 0,12 0-5753</inkml:trace>
  <inkml:trace contextRef="#ctx0" brushRef="#br0" timeOffset="1">383 1 17617,'0'0'5573,"-50"36"-3651,36-22 32,5-2-481,5-2-832,4-2-417,0-3-128,4-1-737,10-3-704,2-1-929,2 0-929,4 0-1121,-1 0-1217,-1 2-2531</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6.849"/>
    </inkml:context>
    <inkml:brush xml:id="br0">
      <inkml:brushProperty name="width" value="0.025" units="cm"/>
      <inkml:brushProperty name="height" value="0.025" units="cm"/>
    </inkml:brush>
  </inkml:definitions>
  <inkml:trace contextRef="#ctx0" brushRef="#br0">126 17 12940,'0'0'16079,"-59"27"-14413,40-25-257,1 0-736,3-2-673,6 0-384,4-2-1154,5-6-1313,0-3-1953,5-2-1794,12-1-5125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7.208"/>
    </inkml:context>
    <inkml:brush xml:id="br0">
      <inkml:brushProperty name="width" value="0.025" units="cm"/>
      <inkml:brushProperty name="height" value="0.025" units="cm"/>
    </inkml:brush>
  </inkml:definitions>
  <inkml:trace contextRef="#ctx0" brushRef="#br0">80 1 13869,'0'0'14985,"-9"4"-13885,-32 16-332,40-19-744,-1-1-1,1 1 0,0 0 0,-1 0 1,1 0-1,-1 0 0,1 0 0,0 0 1,0 0-1,0 0 0,0 0 1,0 0-1,0 1 0,0-1 0,0 1 1,0-1-1,0 0 0,0 4 0,1-4-24,0 0 0,0 0 0,0 0 0,0 0 0,0 0 0,1 0 0,-1 0 0,0 0 0,1 0 0,-1 0 0,1 0 0,-1-1-1,1 1 1,-1 0 0,1 0 0,0 0 0,-1-1 0,1 1 0,0 0 0,0-1 0,1 2 0,3 1-257,1 1 1,0-1-1,0 0 1,0 0-1,11 3 1,-3-2-773,47 17-2200,-59-21 3204,0 1 0,-1 0-1,1 0 1,0 0 0,-1 0 0,1 0 0,-1 0 0,1 0 0,-1 0 0,1 1 0,-1-1-1,0 0 1,0 1 0,1-1 0,-1 1 0,0 0 0,-1-1 0,1 1 0,0 0 0,0-1-1,-1 1 1,1 0 0,-1 0 0,1 0 0,-1 0 0,0 0 0,0 2 0,-1-2 158,0 0 1,0-1-1,0 1 0,0-1 1,0 1-1,-1-1 1,1 1-1,-1-1 1,1 0-1,-1 1 1,1-1-1,-1 0 1,0 0-1,0 0 1,0 0-1,1-1 1,-1 1-1,0 0 0,0-1 1,0 0-1,0 1 1,-4-1-1,-46 7 1295,46-7-1409,-1 1-288,1-1-1,0 0 1,0 0-1,0 0 1,0-1-1,-1 0 1,-7-2-1,0-7-5809</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8.185"/>
    </inkml:context>
    <inkml:brush xml:id="br0">
      <inkml:brushProperty name="width" value="0.025" units="cm"/>
      <inkml:brushProperty name="height" value="0.025" units="cm"/>
    </inkml:brush>
  </inkml:definitions>
  <inkml:trace contextRef="#ctx0" brushRef="#br0">5 239 12812,'0'0'16800,"10"-2"-16170,-3 1-580,0-1 0,0 0 0,0 0 1,0-1-1,-1 0 0,1 0 0,-1 0 0,0-1 1,1 0-1,-2-1 0,1 1 0,0-1 0,-1 0 0,0 0 1,0-1-1,-1 1 0,0-1 0,0 0 0,0 0 1,0-1-1,-1 1 0,0-1 0,0 0 0,1-7 0,-3 11-39,0 0 0,-1 0 0,1 1 0,-1-1 0,0 0 0,0 0 0,0 0 0,0 0 0,0 1 0,-1-1 0,1 0 0,-1 0 0,0 1 0,1-1 0,-1 0 0,-1 1 0,1-1 0,0 1 0,-1-1 0,1 1 0,-1 0 0,1-1 0,-1 1 0,0 0 0,-3-2 0,3 3-17,0 0 0,0 1 0,0-1 0,0 1 0,0-1 0,-1 1 0,1 0 0,0 0-1,0 0 1,0 0 0,-1 0 0,1 0 0,0 1 0,0-1 0,0 1 0,0-1 0,0 1 0,0 0 0,0 0 0,0 0 0,0 0 0,0 0 0,0 0-1,0 1 1,1-1 0,-1 1 0,0-1 0,1 1 0,-1 0 0,1-1 0,0 1 0,-2 3 0,-4 4 1,0 0-1,1 0 1,0 1 0,0 0-1,1 0 1,1 1 0,0-1-1,0 1 1,1 0 0,0 0-1,1 0 1,0 0-1,1 1 1,0 15 0,1-26 3,0 0-1,0 0 1,0 0 0,0 0 0,0 0-1,1 0 1,-1 0 0,0 0 0,1 0-1,-1-1 1,1 1 0,-1 0 0,1 0-1,0 0 1,-1 0 0,1 0 0,0-1-1,-1 1 1,1 0 0,0-1 0,0 1-1,0-1 1,0 1 0,-1 0 0,1-1 0,0 0-1,2 1 1,1 0 12,-1 0 0,1 0 0,0-1 0,0 1 0,0-1 0,0 0 0,7-1 1,-1 0 16,-1 0 0,0-1 0,0-1 0,0 1 1,0-1-1,9-5 0,26-27 46,-38 29-202,0 0 0,1 1 0,0 0 0,0 0-1,0 0 1,0 1 0,1 0 0,13-5 0,-20 9 120,-1 0-1,1 1 1,0-1-1,0 0 1,-1 1-1,1-1 1,0 1 0,-1-1-1,1 1 1,-1-1-1,1 1 1,0 0-1,-1-1 1,1 1-1,-1 0 1,0-1 0,1 1-1,-1 0 1,1-1-1,-1 1 1,0 0-1,0 0 1,1 0 0,-1-1-1,0 1 1,0 0-1,0 0 1,0 0-1,0 0 1,0-1 0,0 1-1,0 0 1,-1 1-1,2 40-235,-2-34 224,1-5 26,0 0 0,0 0 0,0 1 0,1-1 0,-1 0 0,1 0 0,0 0 0,-1 0 1,1 0-1,1 0 0,-1 0 0,0-1 0,1 1 0,-1 0 0,5 4 0,-5-6-2,1 0-1,-1 0 1,1 0-1,0 0 1,0 0-1,-1-1 1,1 1-1,0-1 1,0 1-1,0-1 1,0 0 0,0 0-1,0 0 1,-1 0-1,1 0 1,0 0-1,0 0 1,0-1-1,0 1 1,0 0-1,-1-1 1,1 0-1,0 1 1,0-1-1,-1 0 1,1 0 0,0 0-1,1-2 1,6-3-50,-1 0 1,0-1-1,0 1 0,-1-2 1,0 1-1,0-1 1,0-1-1,-1 1 1,0-1-1,-1 0 1,0 0-1,-1-1 1,7-16-1,-12 27 44,1-1 1,0 1-1,0-1 0,0 1 0,0-1 0,0 1 0,0-1 0,0 1 1,0-1-1,1 1 0,-1-1 0,0 1 0,0-1 0,0 1 0,0-1 1,1 0-1,-1 1 0,0-1 0,1 1 0,-1-1 0,0 0 0,1 1 1,-1-1-1,0 1 0,1-1 0,-1 0 0,0 0 0,1 1 0,-1-1 1,1 0-1,-1 0 0,1 1 0,24 5 183,24-6 135,-37-3-383,-1-1 0,0-1 0,-1 0 1,1 0-1,13-9 0,-18 10 39,-1 0 0,1 0 0,-1 0 0,0-1 0,0 0 0,0 0 0,-1 0 0,1 0 0,-1-1 0,5-9 0,-9 15 34,0-1 1,1 1-1,-1 0 1,0 0-1,0 0 1,0-1 0,1 1-1,-1 0 1,0 0-1,0 0 1,0-1-1,0 1 1,1 0 0,-1 0-1,0-1 1,0 1-1,0 0 1,0 0-1,0-1 1,0 1 0,0 0-1,0-1 1,0 1-1,0 0 1,0 0-1,0-1 1,0 1 0,0 0-1,0 0 1,0-1-1,0 1 1,0 0-1,-1-1 1,1 1 0,0 0-1,0 0 1,0 0-1,0-1 1,-1 1-1,1 0 1,0 0 0,0 0-1,0-1 1,-1 1-1,-12 8 7,-15 18-2,24-21 67,1 0 1,-1-1 0,0 2-1,1-1 1,0 0-1,0 1 1,-2 6-1,5-11-67,-1 1 0,1-1-1,0 0 1,-1 0 0,1 0 0,0 0-1,0 0 1,0 0 0,0 0 0,0 1-1,0-1 1,0 0 0,0 0-1,0 0 1,1 0 0,-1 0 0,0 0-1,1 0 1,-1 0 0,1 0-1,-1 0 1,1 0 0,0 0 0,-1 0-1,1 0 1,0 0 0,0 0 0,-1-1-1,1 1 1,0 0 0,0-1-1,0 1 1,0 0 0,0-1 0,0 1-1,0-1 1,0 0 0,0 1-1,0-1 1,0 0 0,1 1 0,-1-1-1,0 0 1,0 0 0,1 0 0,24 2-1156,0-1 0,35-2 0,38 0-3877,-89 2 5572,1 1 1,0 0 0,19 7 0,-27-8-495,15 3 5204,-16-23-1262,-2 9-4884,0-15 709,-1 11 272,1 0-1,0-1 0,1 1 0,4-18 1,-5 29-195,1 0 1,0 0 0,0 0 0,0 0 0,0 1 0,0-1 0,1 0 0,-1 1 0,1-1 0,0 1 0,-1-1 0,1 1 0,0 0 0,1 0 0,-1 0-1,0 0 1,1 0 0,-1 0 0,1 1 0,-1-1 0,1 1 0,0 0 0,-1 0 0,1 0 0,0 0 0,3-1 0,23-1-3931,3-1-2893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8.983"/>
    </inkml:context>
    <inkml:brush xml:id="br0">
      <inkml:brushProperty name="width" value="0.025" units="cm"/>
      <inkml:brushProperty name="height" value="0.025" units="cm"/>
    </inkml:brush>
  </inkml:definitions>
  <inkml:trace contextRef="#ctx0" brushRef="#br0">69 1 15887,'-16'56'5972,"-24"88"-3080,36-122-2704,0 0-1,1 1 0,1-1 1,3 44-1,-1-63-123,1 0 1,-1 0-1,1 1 0,-1-1 0,1 0 0,0 0 0,0 0 0,1 0 1,-1 0-1,1 0 0,-1 0 0,1 0 0,0 0 0,0-1 0,0 1 0,0-1 1,1 0-1,-1 1 0,1-1 0,-1 0 0,1 0 0,0-1 0,0 1 1,0 0-1,0-1 0,0 0 0,0 0 0,0 0 0,0 0 0,0 0 0,1-1 1,-1 1-1,6-1 0,-1 0 123,0 0 1,1-1-1,-1 0 1,0 0-1,0-1 1,0 0-1,0 0 1,0-1-1,-1 0 1,1-1-1,-1 1 1,12-9-1,-2-2-52,-1-1 0,0 0 1,0-2-1,-2 0 0,0 0 0,-1-2 1,-1 1-1,0-2 0,-2 1 0,0-1 1,-1-1-1,-2 0 0,0 0 0,-1-1 1,-1 0-1,0 0 0,1-38 0,-6 59-146,0 1-1,0 0 1,0 0-1,1-1 1,-1 1-1,0 0 1,0 0-1,0-1 1,0 1-1,0 0 1,0-1-1,0 1 1,0 0-1,0-1 1,0 1-1,0 0 1,0 0-1,0-1 1,0 1 0,0 0-1,0-1 1,0 1-1,0 0 1,-1 0-1,1-1 1,0 1-1,0 0 1,0-1-1,0 1 1,-1 0-1,1 0 1,0 0-1,0-1 1,0 1-1,-1 0 1,1 0-1,0 0 1,0-1-1,-1 1 1,1 0-1,0 0 1,0 0-1,-1 0 1,1 0-1,-1 0 1,-10 13-270,-9 26 140,8-14 133,2 1-1,1 0 1,1 1 0,2 0 0,0 0-1,2 0 1,1 1 0,1 32-1,2-56 25,0 0-1,0 0 0,1-1 1,-1 1-1,1 0 0,0 0 1,0-1-1,1 1 0,-1 0 1,1-1-1,0 0 1,0 1-1,0-1 0,0 0 1,0 0-1,1 0 0,-1 0 1,1 0-1,0-1 0,0 1 1,0-1-1,0 0 0,0 0 1,1 0-1,-1 0 0,1 0 1,-1-1-1,1 1 0,0-1 1,-1 0-1,1 0 0,0-1 1,6 1-1,-1 0 23,-1-1 0,1 0 0,0-1 0,0 0-1,0 0 1,0-1 0,0 0 0,-1 0 0,1-1 0,-1 0-1,0-1 1,0 0 0,14-8 0,-13 5-38,1-1 0,-1 0 0,0-1 0,0 0 0,-1 0 0,-1-1 0,0 0 0,0 0 0,0-1 0,-2 1 0,1-2 0,-1 1 0,-1 0 0,0-1 0,-1 0 0,0 0 0,-1 0 0,0 0 0,0 0 0,-2-1 0,0-13 0,0 25-71,0 0 0,1 0 0,-1 0 0,0-1 0,0 1-1,-1 0 1,1 0 0,0 0 0,0 0 0,0 0 0,-1-1 0,1 1 0,-1 0 0,1 0 0,-1 0 0,1 0 0,-1 0-1,1 0 1,-1 0 0,0 0 0,0 0 0,1 0 0,-1 1 0,0-1 0,0 0 0,0 0 0,0 1 0,0-1 0,0 1-1,0-1 1,0 1 0,0-1 0,0 1 0,-1 0 0,1-1 0,0 1 0,-2 0 0,1 0-171,0 0 1,0 1-1,-1-1 0,1 1 1,0 0-1,0-1 0,0 1 1,0 0-1,0 1 0,0-1 1,0 0-1,0 0 1,0 1-1,1-1 0,-1 1 1,0-1-1,1 1 0,-3 3 1,-30 59-10287,19-29 1731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9.669"/>
    </inkml:context>
    <inkml:brush xml:id="br0">
      <inkml:brushProperty name="width" value="0.025" units="cm"/>
      <inkml:brushProperty name="height" value="0.025" units="cm"/>
    </inkml:brush>
  </inkml:definitions>
  <inkml:trace contextRef="#ctx0" brushRef="#br0">0 494 6854,'0'0'17393,"11"4"-17334,2 0-73,0 0 1,0 0 0,21 2 0,-28-5-78,0 0 0,0-1-1,0 0 1,0 0 0,1-1 0,-1 0-1,0 0 1,0 0 0,0-1 0,-1 0 0,1 0-1,8-4 1,2-5-205,-1 0-1,0-1 0,-1 0 1,0-1-1,-1-1 0,0 0 1,-2 0-1,1-2 0,-2 1 1,0-1-1,-1-1 1,8-19-1,0-4 266,-2 0 1,-2-1-1,-2-1 1,7-51-1,-14 50 116,-5 42-66,1 1-1,0 0 1,-1 0-1,1 0 1,-1 0-1,1 0 0,-1 0 1,1 0-1,-1 0 1,1 0-1,-1 0 1,1 0-1,0 0 0,-1 0 1,1 0-1,-1 0 1,1 0-1,-1 0 1,1 1-1,0-1 0,-1 0 1,1 0-1,-1 1 1,1-1-1,0 0 1,-1 0-1,1 1 0,0-1 1,-1 0-1,1 1 1,-8 8 56,0 1 1,1-1-1,0 1 1,1 1-1,0-1 1,-8 22-1,-20 74 1393,26-76-1073,2 1-1,2 0 1,-1 32 0,4-50-608,1 0 1,1 0 0,0 0-1,0 0 1,2 0 0,-1 0 0,2-1-1,0 0 1,10 24 0,3-15 222,-17-21-4,1 0 0,-1 0 0,1-1 0,-1 1 0,0 0 0,0 0 1,1 0-1,-1-1 0,0 1 0,1 0 0,-1 0 0,0-1 0,0 1 0,1 0 1,-1-1-1,0 1 0,0 0 0,0-1 0,0 1 0,1 0 0,-1-1 0,0 1 1,0 0-1,0-1 0,0 1 0,0 0 0,0-1 0,0 1 0,0-1 0,0 1 0,0 0 1,0-1-1,0 1 0,0-1 0,-9-49 1457,-17-5 21,19 43-289,1-1-1,0 1 0,-8-26 1,15 37-1119,-1 1 0,1 0 0,-1-1 0,1 1 0,-1-1 0,1 1 0,-1 0 0,1-1 0,0 1 0,-1 0-1,1 0 1,0 0 0,-1-1 0,1 1 0,0 0 0,-1 0 0,1 0 0,0 0 0,-1 0 0,1 0 0,0 0 0,-1 0 0,1 1 0,0-1 0,-1 0 0,1 0 0,0 0 0,0 1 0,31 6-359,-29-6 445,12 2-181,0 0 1,0-1 0,0-1 0,0 0 0,0-1 0,0 0-1,16-4 1,-23 3-236,-1-1 0,0 0 0,1 0 0,-1-1-1,0 0 1,0 0 0,-1-1 0,1 0 0,-1 0 0,0 0-1,0-1 1,0 0 0,0 0 0,-1-1 0,8-10 0,-12 16 247,-1 0 1,0 0 0,0 0-1,0 1 1,0-1 0,0 0-1,0 0 1,0 0 0,0 0-1,0 0 1,1 0 0,-1 0-1,0 0 1,0 1 0,0-1 0,0 0-1,0 0 1,0 0 0,1 0-1,-1 0 1,0 0 0,0 0-1,0 0 1,0 0 0,0 0-1,1 0 1,-1 0 0,0 0-1,0 0 1,0 0 0,0 0 0,0 0-1,0 0 1,1 0 0,-1 0-1,0 0 1,0 0 0,0-1-1,0 1 1,0 0 0,0 0-1,1 0 1,-1 0 0,0 0-1,0 0 1,0 0 0,0 0 0,0 0-1,0-1 1,0 1 0,0 0-1,0 0 1,1 0 0,-5 23 407,-11 31 425,14-50-865,-19 68 860,18-66-1017,1 0-1,0 0 0,0 0 0,1 0 0,0 0 1,0 1-1,0-1 0,1 0 0,2 10 1,2-13-3370,4-2-2227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0.042"/>
    </inkml:context>
    <inkml:brush xml:id="br0">
      <inkml:brushProperty name="width" value="0.025" units="cm"/>
      <inkml:brushProperty name="height" value="0.025" units="cm"/>
    </inkml:brush>
  </inkml:definitions>
  <inkml:trace contextRef="#ctx0" brushRef="#br0">0 0 5894,'0'0'16848</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0.572"/>
    </inkml:context>
    <inkml:brush xml:id="br0">
      <inkml:brushProperty name="width" value="0.025" units="cm"/>
      <inkml:brushProperty name="height" value="0.025" units="cm"/>
    </inkml:brush>
  </inkml:definitions>
  <inkml:trace contextRef="#ctx0" brushRef="#br0">182 3 16688,'0'0'10687,"-12"-1"-9635,5 0-985,0 1 0,1 0 0,-1 0 0,0 0 0,0 1 0,0 0 0,1 1 0,-1 0 0,0 0 0,1 0 0,0 0 0,-1 1 0,1 0 0,0 1 0,1-1 0,-1 1 0,-10 9 0,11-9-62,2-1 24,0-1 0,0 0 0,0 1 0,0 0 0,0 0 0,0 0 0,1 0 0,-1 0 0,1 1 0,0-1 0,0 0 0,0 1 0,-2 7 0,55-6 244,-46-4-289,0 0-1,-1 0 1,1 0 0,0 1 0,-1 0 0,1 0 0,-1 0 0,1 0-1,-1 1 1,0-1 0,0 1 0,0 0 0,-1 1 0,1-1 0,-1 0-1,1 1 1,-1 0 0,0 0 0,-1 0 0,1 0 0,-1 0 0,0 1-1,0-1 1,0 1 0,2 6 0,-4-7 107,1 0-1,0-1 1,-1 1 0,0 0-1,0 0 1,0 0 0,0 0-1,-1 0 1,1 0 0,-1 0 0,0 0-1,0 0 1,-1 0 0,1-1-1,-1 1 1,0 0 0,0-1-1,0 0 1,0 1 0,-1-1-1,1 0 1,-1 0 0,0 0-1,0-1 1,0 1 0,0-1 0,0 1-1,0-1 1,-1 0 0,-7 3-1,9-4-69,0 0 0,0 0 0,0 0-1,-1 0 1,1 0 0,0-1 0,-1 1 0,1-1-1,-1 0 1,1 0 0,-1 0 0,1 0 0,0 0-1,-3 0 1,4-1-72,-1 1 0,1-1 1,0 1-1,0-1 0,0 1 0,0-1 0,0 0 0,0 1 0,0-1 0,0 0 0,1 0 0,-1 0 0,0 1 1,0-1-1,1 0 0,-1 0 0,0 0 0,1 0 0,-1-1 0,0-1 0,0 0-332,1 1 0,-1-1 0,1 0 0,0 0 1,-1 0-1,1 0 0,0 1 0,1-1 0,0-4 0,12-29-7587,6 9-1067</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1.021"/>
    </inkml:context>
    <inkml:brush xml:id="br0">
      <inkml:brushProperty name="width" value="0.025" units="cm"/>
      <inkml:brushProperty name="height" value="0.025" units="cm"/>
    </inkml:brush>
  </inkml:definitions>
  <inkml:trace contextRef="#ctx0" brushRef="#br0">142 350 18289,'0'0'2162,"-8"0"395,2 0-2300,0 1-1,0-1 0,0 1 0,0 1 1,1-1-1,-1 1 0,1 0 0,-1 0 1,1 0-1,-1 1 0,1 0 0,0 0 1,0 0-1,1 0 0,-1 1 0,1 0 1,-1 0-1,1 0 0,1 1 0,-1-1 1,0 1-1,1 0 0,0 0 0,-4 10 0,5-12-203,1-1-1,0 1 1,0-1-1,0 1 0,0-1 1,1 1-1,-1 0 0,0-1 1,1 1-1,0 0 0,0 0 1,0 0-1,0-1 1,0 1-1,1 0 0,-1 0 1,1-1-1,-1 1 0,1 0 1,0-1-1,0 1 0,2 2 1,-1-3-28,0 0 0,0 0 0,1-1 0,-1 1 1,0 0-1,1-1 0,-1 0 0,1 1 0,-1-1 1,1 0-1,0 0 0,-1-1 0,1 1 0,0-1 0,0 1 1,0-1-1,4 0 0,4 0-5,0 0-1,0-2 1,0 1 0,0-1-1,0-1 1,-1 0 0,1 0-1,-1-1 1,0 0 0,10-6-1,-3-2-3,0-1 0,-1-1 0,-1 0 0,0-1 0,-1-1 0,-1 0 0,0-1 0,-1 0 0,-1-1 0,0 0 0,-2-1 0,0 0 0,-1 0 0,-1-1 0,-1 0 1,-1-1-1,0 1 0,-2-1 0,0 0 0,-2 0 0,-1-35 0,0 54-23,0-1 1,0 1 0,0 0 0,0-1 0,-1 1 0,1 0 0,-1-1-1,0 1 1,1 0 0,-1 0 0,0 0 0,-1 0 0,1 0 0,0 0-1,0 0 1,-1 0 0,1 0 0,-1 0 0,0 1 0,1-1 0,-1 0 0,0 1-1,0 0 1,0-1 0,0 1 0,0 0 0,0 0 0,-1 0 0,1 0-1,0 1 1,0-1 0,-1 1 0,1-1 0,0 1 0,-1 0 0,1 0-1,0 0 1,-4 0 0,-2 1-7,1 1 1,0-1-1,-1 2 0,1-1 1,0 1-1,0 0 0,0 0 1,0 0-1,1 1 0,-11 8 1,8-4 105,0 0 0,0 1 0,0-1 0,1 2 0,1-1 0,0 1 0,-11 19 0,17-26-70,-1 0-1,1 0 0,-1 0 1,1 0-1,0 0 1,0 0-1,0 0 0,1 0 1,-1 1-1,1-1 0,0 0 1,-1 0-1,2 1 1,-1-1-1,0 0 0,1 1 1,-1-1-1,1 0 0,0 0 1,0 0-1,0 0 1,0 0-1,1 0 0,-1 0 1,1 0-1,0 0 0,0 0 1,0-1-1,0 1 1,0-1-1,1 0 0,-1 1 1,4 1-1,58 33-1847,-49-30 809,-1 0 0,0 2 1,-1-1-1,14 12 0,-24-16 851,1-1-1,-1 1 0,0-1 1,0 1-1,0 0 0,0 0 0,-1 0 1,0 0-1,0 1 0,0-1 1,0 1-1,-1-1 0,1 1 0,-1-1 1,-1 1-1,1 0 0,0 0 1,-1 4-1,-14 91-2834,14-88-1554,4-4-1895</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49.501"/>
    </inkml:context>
    <inkml:brush xml:id="br0">
      <inkml:brushProperty name="width" value="0.025" units="cm"/>
      <inkml:brushProperty name="height" value="0.025" units="cm"/>
    </inkml:brush>
  </inkml:definitions>
  <inkml:trace contextRef="#ctx0" brushRef="#br0">17 0 11050,'0'0'13074,"0"14"-12476,-8 128 33,3-95-1571,2 0 0,5 90 0,9-115-1553,-8-31-10308</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1.882"/>
    </inkml:context>
    <inkml:brush xml:id="br0">
      <inkml:brushProperty name="width" value="0.025" units="cm"/>
      <inkml:brushProperty name="height" value="0.025" units="cm"/>
    </inkml:brush>
  </inkml:definitions>
  <inkml:trace contextRef="#ctx0" brushRef="#br0">103 206 21140,'0'0'6331,"-11"2"-4409,7-2-1835,0 0 0,0 1 1,0 0-1,0-1 0,0 1 0,0 1 0,1-1 0,-1 1 0,0-1 1,1 1-1,-1 0 0,1 0 0,0 0 0,-1 1 0,1-1 0,0 1 0,0 0 1,1 0-1,-1 0 0,1 0 0,-1 0 0,1 1 0,0-1 0,0 1 1,1-1-1,-1 1 0,1 0 0,-1 0 0,1 0 0,-1 7 0,2-8-66,-1 1 0,0-1 0,1 0 0,0 0 0,0 1 0,0-1 0,0 0 0,1 1 0,-1-1 0,1 0 0,0 0 0,0 0 0,0 1 0,0-1 0,1 0 0,-1 0 0,1-1 0,0 1 0,0 0 0,4 5 0,-3-6-11,0 0 0,1-1 0,-1 1 0,1 0 0,-1-1 0,1 0 0,-1 0 0,1 0 0,0 0 0,0 0 0,0-1 0,-1 0 0,1 0 0,0 0 0,0 0-1,0 0 1,0-1 0,3-1 0,0 0-128,0 0 0,-1-1 0,1 1 0,-1-2 0,0 1 0,0-1-1,0 0 1,-1 0 0,1 0 0,-1-1 0,7-8 0,-6 7-366,1-1 0,-2 0 1,1-1-1,-1 1 0,0-1 1,-1 0-1,0 0 0,5-12 1,-22 31-247,-5 15 1251,16-19-302,-1 0 0,1-1 0,0 1 0,0 0 0,1 0 0,0 0-1,0 0 1,1 0 0,0 0 0,1 14 0,-1-20-203,0 0-1,0 0 1,1 0 0,-1 0 0,0 0 0,0-1-1,1 1 1,-1 0 0,1 0 0,-1 0-1,1-1 1,-1 1 0,1 0 0,-1-1 0,1 1-1,-1 0 1,1-1 0,0 1 0,-1-1-1,1 1 1,0-1 0,0 1 0,0-1-1,-1 0 1,1 1 0,0-1 0,1 1 0,27-4 560,-22 1-454,1-1 0,-1 0 0,0 0 0,0-1 1,10-7-1,7-11-206,0-1 1,-2-1-1,-1-1 0,-1-1 1,-1-1-1,-1 0 0,-2-1 1,17-39-1,-113 210-129,71-122 389,0 0 0,1 1 0,1 0 0,1 0 0,2 1 1,0 0-1,1 0 0,1 0 0,1 31 0,1-52-169,0 0 0,0 0 0,0 0 0,1 0 0,-1 0 0,0 0 0,1 0 0,-1 0 0,1-1 0,0 1 0,-1 0 0,1 0 0,0 0 0,0-1 0,0 1 0,0 0 0,1-1 0,-1 1 0,0-1 0,1 1 0,-1-1 0,1 0 0,-1 0 0,1 1 0,0-1 0,0 0 0,-1-1 0,1 1 0,0 0 0,0 0 0,0-1 0,0 1 0,0-1 0,0 0 0,0 1 0,0-1 0,0 0 0,0 0 0,0 0 0,0 0 0,0-1 0,2 0 0,2 0 19,0-1-1,-1 0 1,1 0 0,0-1 0,-1 1-1,0-1 1,1 0 0,-1-1 0,0 1-1,-1-1 1,1 0 0,7-9 0,4-8 9,-2-1 0,-1 0 1,0-1-1,11-29 0,31-103 183,-30 83-180,-7 25-222,9-28-358,-36 108 461,-21 53 0,17-51 109,-15 58-1,22-63 14,2-1-1,0 1 1,2 0 0,4 57-1,0-78-55,1-11-310,-1-16-178,-5 9 448,1 1 0,-2 0 0,1 0 0,-1 0 0,0 0 1,-1 1-1,0-1 0,-11-12 0,11 15 140,0-1-1,1 0 0,-1 0 1,1 0-1,1 0 0,-1-1 1,1 1-1,0-1 0,1 0 1,-1 0-1,1 0 0,-2-13 1,8 18-41,0 1-1,0 0 1,0 0 0,0 0 0,0 1-1,0-1 1,0 1 0,0 0 0,0 0-1,0 0 1,5 1 0,-1 0-14,81 0-2004,1 0-7626,-52-1 2207</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2.226"/>
    </inkml:context>
    <inkml:brush xml:id="br0">
      <inkml:brushProperty name="width" value="0.025" units="cm"/>
      <inkml:brushProperty name="height" value="0.025" units="cm"/>
    </inkml:brush>
  </inkml:definitions>
  <inkml:trace contextRef="#ctx0" brushRef="#br0">244 1 15118,'0'0'4784,"-9"1"-1277,-5 2-2597,1 0 0,-1 1 0,1 1 0,1 0 0,-15 8 0,23-11-733,0 0 0,0 0 0,0 0 0,0 1 1,0 0-1,0 0 0,1 0 0,-1 0 0,1 0 1,0 1-1,0-1 0,0 1 0,1 0 0,-1 0 1,1 0-1,0 0 0,0 0 0,0 1 0,1-1 1,-1 1-1,0 6 0,2-10-249,0 1 0,0 0 0,0 0 1,1 0-1,-1-1 0,1 1 0,-1 0 0,1 0 0,0-1 1,-1 1-1,1 0 0,0-1 0,0 1 0,0-1 0,0 1 1,1-1-1,-1 0 0,0 1 0,1-1 0,-1 0 0,0 0 0,1 0 1,-1 0-1,1 0 0,0 0 0,2 0 0,57 17-3721,-54-17 3408,0 0 0,0 1 0,0 0-1,0 0 1,0 1 0,11 5 0,-18-8 409,1 1 0,0-1 0,0 1 0,0-1 0,-1 1 0,1 0 0,0-1 0,-1 1 0,1 0 0,-1-1 0,1 1 0,0 0 0,-1 0 0,0-1 0,1 1 0,-1 0 0,1 0 1,-1 0-1,0 0 0,0 0 0,0 0 0,1 0 0,-1 0 0,0-1 0,0 1 0,0 0 0,0 0 0,-1 2 0,0-2 135,1 1-1,-1-1 1,0 1-1,-1-1 1,1 1-1,0-1 1,0 1-1,-1-1 1,1 0-1,0 0 1,-1 0-1,1 0 1,-3 1 0,-52 21 2310,55-23-2496,-14 5 224,0-1-1,-1-1 0,0-1 0,-18 1 0,-7-6-3648,17-4-6189</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2.767"/>
    </inkml:context>
    <inkml:brush xml:id="br0">
      <inkml:brushProperty name="width" value="0.025" units="cm"/>
      <inkml:brushProperty name="height" value="0.025" units="cm"/>
    </inkml:brush>
  </inkml:definitions>
  <inkml:trace contextRef="#ctx0" brushRef="#br0">43 64 14798,'5'-8'3961,"1"-6"-2465,19-27 4188,-24 46-2350,1 22-2920,-5 15 3,-1 0 0,-3-1 0,-20 71 1,16-72-66,2 1 1,1 0 0,-4 72 0,12-112-353,0 0 0,0 1 0,0-1 0,0 0 0,0 1 0,0-1 0,1 0 0,-1 0 0,0 0 0,1 1 0,-1-1 0,1 0 0,-1 0 0,1 0 0,0 0 0,-1 0 0,1 0 0,0 0 0,0 0 0,0 0 0,0 0 0,0 0 0,0 0 0,0-1 0,0 1 0,0 0 0,0-1 0,0 1 0,0-1 0,1 1 0,-1-1 0,0 0 0,0 1 0,0-1 0,1 0 0,-1 0 0,0 0 0,1 0 0,-1 0 0,0 0 0,0 0 0,1 0 0,-1 0 0,0-1 0,2 0 0,5 0 0,0-2 0,0 1 0,-1-1 0,1 0 0,-1-1 0,9-4 0,12-11 0,-2-1 0,0 0 0,-1-2 0,-1-1 0,-1-1 0,-2-1 0,0-1 0,-1 0 0,-2-2 0,-1 0 0,-1-1 0,17-45 0,-19 21 0,-18 50-133,-6 10-380,-8 10-2343,-38 41-10362,22-25 86</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3.468"/>
    </inkml:context>
    <inkml:brush xml:id="br0">
      <inkml:brushProperty name="width" value="0.025" units="cm"/>
      <inkml:brushProperty name="height" value="0.025" units="cm"/>
    </inkml:brush>
  </inkml:definitions>
  <inkml:trace contextRef="#ctx0" brushRef="#br0">1 248 5285,'0'0'14104,"10"3"-9945,-4-2-3794,-2 1 41,1-1 1,0 1-1,0-2 1,-1 1-1,1 0 1,0-1 0,0 0-1,0 0 1,0 0-1,0-1 1,0 0-1,0 0 1,0 0-1,-1 0 1,1-1-1,6-2 1,38-20 324,-35 18-1305,-1-1-1,0 0 1,0 0 0,20-16-1,-33 23 562,0 0 0,1 0 0,-1 0-1,0 0 1,0-1 0,0 1 0,0 0 0,0 0 0,1 0 0,-1 0-1,0 0 1,0 0 0,0-1 0,0 1 0,0 0 0,0 0-1,0 0 1,0 0 0,0-1 0,1 1 0,-1 0 0,0 0-1,0 0 1,0 0 0,0-1 0,0 1 0,0 0 0,0 0 0,0 0-1,0 0 1,0-1 0,0 1 0,0 0 0,-1 0 0,1 0-1,0 0 1,0-1 0,0 1 0,0 0 0,0 0 0,0 0-1,0 0 1,0-1 0,0 1 0,-1 0 0,1 0 0,0 0-1,0 0 1,0 0 0,0 0 0,0 0 0,-1 0 0,1-1 0,0 1-1,0 0 1,0 0 0,-1 0 0,-15-1-2,16 1 20,-1 0-1,1 0 1,-1 0 0,0 0 0,1 0-1,-1 0 1,0 0 0,1 0 0,-1 0-1,1 0 1,-1 1 0,1-1-1,-1 0 1,0 0 0,1 0 0,-1 1-1,1-1 1,-1 0 0,1 1 0,-1-1-1,1 1 1,-1-1 0,1 0 0,0 1-1,-1-1 1,1 1 0,-1-1-1,1 1 1,0-1 0,0 1 0,-1-1-1,1 1 1,0 0 0,0-1 0,0 1-1,-1-1 1,1 1 0,0-1 0,0 1-1,0 0 1,0-1 0,0 1-1,0-1 1,0 1 0,0 0 0,1-1-1,-1 1 1,0-1 0,0 1 0,0 0-1,1-1 1,-1 1 0,0-1 0,1 1-1,0 0 6,0 0-1,0 0 0,0-1 1,1 1-1,-1-1 0,0 1 0,0-1 1,0 1-1,1-1 0,-1 0 1,0 1-1,1-1 0,-1 0 1,0 0-1,1 0 0,-1 0 1,0 0-1,0 0 0,1-1 1,-1 1-1,0 0 0,1 0 0,-1-1 1,0 1-1,0-1 0,0 0 1,1 1-1,-1-1 0,0 0 1,0 1-1,1-2 0,34-26 329,-25 16-224,0 0 0,0-1 1,11-19-1,-18 26-83,0 0 0,-1-1-1,0 1 1,0-1 0,-1 1 0,0-1-1,0 0 1,-1 0 0,1 0-1,-1-9 1,-1 16-31,0 0-1,0-1 1,0 1-1,1 0 1,-1 0-1,0-1 1,0 1-1,-1 0 1,1 0-1,0 0 1,0-1-1,0 1 1,0 0-1,0 0 1,0 0-1,0-1 1,0 1-1,0 0 1,0 0-1,0 0 1,-1-1 0,1 1-1,0 0 1,0 0-1,0 0 1,0 0-1,-1-1 1,1 1-1,0 0 1,0 0-1,0 0 1,0 0-1,-1 0 1,1 0-1,0 0 1,0 0-1,-1 0 1,1 0-1,0-1 1,0 1-1,0 0 1,-1 0 0,1 0-1,0 0 1,0 0-1,-1 1 1,1-1-1,0 0 1,-15 8-52,-9 15-22,16-12 161,1 0 0,0 1 0,1 0 1,1 0-1,0 0 0,0 1 1,1 0-1,1 0 0,0 0 1,1 0-1,0 0 0,1 1 1,1 21-1,0-33-65,1-1 0,-1 1 0,1-1 0,-1 1 0,1-1 0,0 1 0,0-1 0,-1 0 0,1 1 0,0-1 0,0 0 0,0 0 1,1 0-1,-1 0 0,0 0 0,0 0 0,1 0 0,-1 0 0,0 0 0,1-1 0,-1 1 0,1-1 0,-1 1 0,1-1 0,-1 1 0,1-1 0,-1 0 0,1 1 0,-1-1 0,1 0 0,0 0 0,-1 0 0,1-1 0,-1 1 0,3-1 0,2 0 18,0 0-1,-1 0 0,1 0 0,-1-1 0,1 0 0,-1 0 1,0 0-1,0-1 0,5-3 0,4-5-26,-1 0 1,0-1-1,-1-1 1,0 0-1,-1 0 0,-1-1 1,0-1-1,-1 0 0,0 0 1,-1 0-1,11-34 0,-18 43-286,-3 8 110,-10 14 72,-12 26 143,21-34 47,-1-1 0,1 1-1,1 0 1,-1 0 0,1 0 0,1 1-1,-1-1 1,1 0 0,1 11 0,0-18-96,0 0 1,0-1 0,0 1 0,0-1-1,0 1 1,0-1 0,1 1-1,-1 0 1,0-1 0,0 1-1,1-1 1,-1 1 0,0-1-1,1 1 1,-1-1 0,1 1-1,-1-1 1,0 0 0,1 1-1,-1-1 1,1 0 0,-1 1-1,1-1 1,-1 0 0,1 1-1,-1-1 1,1 0 0,0 0 0,-1 0-1,2 1 1,21-4 70,17-19-22,-25 6-145,-1-1 1,13-20-1,-43 66-199,-18 45-183,31-68-236,1 1 0,1-1 0,-1 1 0,1 0-1,0 11 1,1-18 560,0 0-1,0 0 1,0 0-1,0 0 1,0 0-1,0 1 1,0-1-1,0 0 1,0 0-1,0 0 1,0 0-1,0 0 1,0 0-1,0 1 1,0-1-1,1 0 1,-1 0-1,0 0 1,0 0-1,0 0 1,0 0-1,0 0 1,0 0-1,0 1 1,0-1-1,1 0 1,-1 0-1,0 0 1,0 0-1,0 0 1,0 0-1,0 0 1,0 0-1,1 0 1,-1 0-1,0 0 1,0 0-1,0 0 1,0 0-1,0 0 1,1 0-1,-1 0 1,0 0-1,0 0 1,0 0-1,0 0 1,0 0-1,1 0 1,-1 0-1,0 0 1,0 0-1,0-1 1,0 1-1,0 0 1,0 0-1,0 0 1,1 0-1,-1 0 1,0 0-1,0 0 1,0 0-1,0-1 1,0 1 38,13-7-9101</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3.871"/>
    </inkml:context>
    <inkml:brush xml:id="br0">
      <inkml:brushProperty name="width" value="0.025" units="cm"/>
      <inkml:brushProperty name="height" value="0.025" units="cm"/>
    </inkml:brush>
  </inkml:definitions>
  <inkml:trace contextRef="#ctx0" brushRef="#br0">266 0 17424,'0'0'11563,"-10"2"-9961,-60 15-121,63-15-1442,1 0 0,-1 0 0,1 1 0,0 0 0,0 0 0,0 0 1,0 1-1,1 0 0,-1 0 0,-6 7 0,12-11-50,-1 1 0,1-1 0,-1 1 0,1 0 0,0-1 0,-1 1 0,1 0 0,0-1 0,-1 1 0,1 0 0,0 0 0,0 0 0,0-1 0,0 1 0,0 0 0,0 0-1,0-1 1,0 1 0,0 0 0,0 0 0,0-1 0,0 1 0,1 0 0,-1 0 0,0-1 0,0 1 0,1 1 0,20 17-433,33 7-1219,-50-24 1378,-2-2 206,1 1 1,-1 0-1,0 0 0,0 0 1,1 0-1,-1 0 0,0 1 1,0-1-1,0 1 0,0-1 1,-1 1-1,1 0 1,0 0-1,1 2 0,-3-2 117,1-1-1,-1 0 1,0 1-1,0-1 1,0 0 0,0 1-1,0-1 1,-1 0-1,1 1 1,0-1-1,-1 0 1,1 1-1,-1-1 1,1 0 0,-1 0-1,0 1 1,1-1-1,-1 0 1,0 0-1,0 0 1,0 0-1,0 0 1,1 0 0,-2 0-1,1 0 1,0-1-1,-2 2 1,-15 15 404,-1-1 0,0-2 1,-1 0-1,0 0 0,-2-2 1,-40 17-1,61-28-477,1-1 0,-1 0 0,0 1 0,0-1 0,1 0-1,-1 0 1,0 1 0,0-1 0,1 0 0,-1 0 0,0 0 0,0 0 0,0 0 0,1 0 0,-1 0-1,0-1 1,0 1 0,1 0 0,-1 0 0,0 0 0,0-1 0,1 1 0,-1-1 0,0 1 0,1 0-1,-1-1 1,0 1 0,1-1 0,-1 1 0,1-1 0,-1 0 0,0-1-154,1 0 1,-1 1-1,1-1 1,0 0-1,0 1 0,0-1 1,0 0-1,0 1 0,0-1 1,0 0-1,1 1 1,-1-1-1,2-3 0,0-3-721,1 0 0,1 1 0,0-1 0,0 1-1,6-9 1,38-35-9179,-20 23 63</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4.229"/>
    </inkml:context>
    <inkml:brush xml:id="br0">
      <inkml:brushProperty name="width" value="0.025" units="cm"/>
      <inkml:brushProperty name="height" value="0.025" units="cm"/>
    </inkml:brush>
  </inkml:definitions>
  <inkml:trace contextRef="#ctx0" brushRef="#br0">208 1 17424,'0'0'3940,"-41"56"-2050,23-21-321,-3 2-31,1 4 320,-3 5-193,3 2-255,-1 2-289,6-1-769,3-3-352,1-5 0,8-5 0,1-11-1409,2-10-865,0-12-1666,8-3-2114,6-12-6758</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4.962"/>
    </inkml:context>
    <inkml:brush xml:id="br0">
      <inkml:brushProperty name="width" value="0.025" units="cm"/>
      <inkml:brushProperty name="height" value="0.025" units="cm"/>
    </inkml:brush>
  </inkml:definitions>
  <inkml:trace contextRef="#ctx0" brushRef="#br0">87 70 6470,'0'0'18498,"-10"10"-15530,5-6-2630,-37 35 1423,39-36-1630,0 0-1,0 0 1,0 0 0,1 1-1,0-1 1,0 0 0,0 1 0,0 0-1,0-1 1,1 1 0,-1 0-1,1 0 1,-1 4 0,3-8-127,1 1 0,-1-1 1,0 0-1,0 0 0,0 0 1,1 0-1,-1 0 0,0 0 1,0 0-1,0 0 0,1 0 1,-1-1-1,0 1 0,0 0 1,0-1-1,0 1 0,1-1 1,-1 1-1,0-1 0,1-1 1,10-8-247,-1-1 0,0 0 0,-1-1 0,0 0 0,14-22 0,-38 87 44,-2 7 767,18-30 143,-2-29-671,1 0 1,-1 0 0,1 0-1,-1-1 1,1 1 0,-1 0 0,1 0-1,0 0 1,-1-1 0,1 1-1,0 0 1,-1-1 0,1 1-1,0-1 1,0 1 0,0-1 0,-1 1-1,1-1 1,0 0 0,0 1-1,0-1 1,0 0 0,0 0-1,0 0 1,1 1 0,4-2-35,0 1-1,0-1 1,0 0 0,-1-1-1,1 1 1,0-1 0,-1 0-1,1 0 1,-1-1 0,0 0-1,0 0 1,0 0 0,0-1-1,0 1 1,-1-1 0,0 0-1,5-5 1,-2 2-10,0-1 1,-1 0-1,1-1 0,-1 1 1,-1-1-1,0 0 0,0 0 1,7-20-1,-38 63 3,23-28 0,-1 1 0,1 0 0,1-1 0,-1 1 0,1 0 0,0 0 0,1 0 0,0 1 0,0-1 0,0 0 0,1 10 0,1-15 0,-1-1 0,0 0 0,1 0 0,0 0 0,-1 0 0,1 1 0,0-1 0,-1 0 0,1 0 0,0 0 0,0 0 0,0 0 0,0-1 0,0 1 0,0 0 0,0 0 0,0-1 0,0 1 0,0 0 0,0-1 0,1 1 0,-1-1 0,0 0 0,0 1 0,1-1 0,-1 0 0,0 0 0,1 0 0,-1 0 0,0 0 0,0 0 0,1 0 0,-1 0 0,0 0 0,1-1 0,-1 1 0,0 0 0,2-2 0,3 1 0,0 0 0,0-1 0,0 0 0,0 0 0,-1 0 0,1-1 0,6-4 0,-2-2 0,0-1 0,-1 0 0,1 0 0,-2-1 0,0 0 0,0-1 0,-1 0 0,-1 0 0,0 0 0,0-1 0,-1 0 0,-1 0 0,0 0 0,-1-1 0,-1 1 0,2-20 0,-22 56 0,11 2 0,0 0 0,2 0 0,1 0 0,1 1 0,0 39 0,1-25 0,-8 44 0,3-44 0,1-1 0,-2 0 0,-14 38 0,22-76 0,-1 1 0,1 0 0,-1-1 0,0 1 0,0-1 0,1 1 0,-1-1 0,0 1 0,0-1 0,0 0 0,-1 0 0,1 1 0,0-1 0,-3 2 0,3-3 0,1 0 0,-1 1 0,1-1 0,-1 0 0,0 0 0,1 0 0,-1 0 0,0 0 0,1 0 0,-1 0 0,0 0 0,1 0 0,-1 0 0,0 0 0,1-1 0,-1 1 0,0 0 0,1 0 0,-1 0 0,1-1 0,-1 1 0,1 0 0,-1-1 0,0 1 0,0-1 0,-1-2 0,0 1 0,-1-1 0,1 0 0,0 0 0,1 0 0,-1 0 0,0 0 0,1 0 0,0 0 0,-1 0 0,1-1 0,0-3 0,-3-16 0,2 0 0,0 0 0,2-1 0,0 1 0,2 0 0,0-1 0,12-44 0,-9 49 0,1-1 0,1 1 0,1 1 0,0 0 0,1 0 0,1 0 0,1 1 0,0 1 0,22-25 0,-26 35-364,-1 0-1,1 0 1,0 1-1,16-10 1,16-1-4327,-5 6-6285</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1.284"/>
    </inkml:context>
    <inkml:brush xml:id="br0">
      <inkml:brushProperty name="width" value="0.025" units="cm"/>
      <inkml:brushProperty name="height" value="0.025" units="cm"/>
    </inkml:brush>
  </inkml:definitions>
  <inkml:trace contextRef="#ctx0" brushRef="#br0">57 1 20435,'0'0'1378,"0"54"-482,0-15 1539,-8 11-866,0 4-448,-3 1-576,4-1-385,2-7-160,2-4-577,3-11-1344,0-9-834,0-9-993,-6-10-1793,-3-4-5830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1.657"/>
    </inkml:context>
    <inkml:brush xml:id="br0">
      <inkml:brushProperty name="width" value="0.025" units="cm"/>
      <inkml:brushProperty name="height" value="0.025" units="cm"/>
    </inkml:brush>
  </inkml:definitions>
  <inkml:trace contextRef="#ctx0" brushRef="#br0">1 70 6662,'0'0'18172,"8"-9"-16405,-3 4-1604,-1 0-1,1 1 1,0 0-1,1 0 1,-1 0-1,1 1 1,0-1-1,-1 1 1,1 1-1,1-1 1,-1 1-1,0 0 1,1 0-1,-1 1 0,11-1 1,69-5 693,-1 4 0,154 13 0,-222-8-869,0 1 0,0 0 0,-1 1 0,1 1 1,-1 1-1,0 0 0,30 17 0,-41-20 8,0 1 0,0 0 0,0 0 0,0 0 0,-1 0 0,1 1-1,-1 0 1,-1 0 0,1 0 0,-1 0 0,0 1 0,0-1 0,0 1 0,-1 0 0,1 0 0,-2 0 0,1 0 0,-1 0 0,1 0 0,-2 0-1,1 1 1,-1-1 0,0 0 0,-1 10 0,-1-3 52,-1 0 1,-1 0-1,0 0 0,0-1 0,-1 1 1,-1-1-1,0 0 0,-1-1 0,0 1 0,0-1 1,-2-1-1,-16 18 0,3-5 76,-2-2 0,-1 0-1,0-1 1,-34 19 0,35-24-123,-1-2 0,-45 17 0,57-25 0,0-1 0,1-1 0,-1 0 0,0-1 0,-1 0 0,1-1 0,-26-1 0,33-2 3,0 1-1,0-1 1,0 0-1,0-1 1,0 0-1,0 1 1,0-2-1,1 1 1,0-1-1,0 0 1,0 0-1,0 0 1,0 0-1,1-1 1,0 0-1,-6-8 1,5 7-19,1-1 1,0 0 0,0 0 0,0 0-1,1 0 1,0 0 0,0-1 0,1 1-1,0-1 1,0 0 0,1 0 0,0 0-1,0-8 1,2 15-179,-1 0-1,1 0 1,-1 0 0,1 0-1,-1 1 1,1-1 0,0 0-1,-1 0 1,1 0 0,0 0-1,0 1 1,0-1-1,0 0 1,0 1 0,-1-1-1,1 0 1,0 1 0,0 0-1,0-1 1,1 1 0,-1-1-1,0 1 1,0 0-1,0 0 1,0 0 0,0 0-1,0-1 1,0 2 0,3-1-1,42 1-6418,-36-1 4964,30 4-4618</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2.016"/>
    </inkml:context>
    <inkml:brush xml:id="br0">
      <inkml:brushProperty name="width" value="0.025" units="cm"/>
      <inkml:brushProperty name="height" value="0.025" units="cm"/>
    </inkml:brush>
  </inkml:definitions>
  <inkml:trace contextRef="#ctx0" brushRef="#br0">53 1 22870,'0'0'9352,"-5"56"-8807,-7-21-545,-1 4 0,2 0 0,3-5 0,5-4 0,3-9 0,0-6 0,5-9-1890,8-6-512,0-1-1121,-3-19-1410,2-9-2914</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0.354"/>
    </inkml:context>
    <inkml:brush xml:id="br0">
      <inkml:brushProperty name="width" value="0.025" units="cm"/>
      <inkml:brushProperty name="height" value="0.025" units="cm"/>
    </inkml:brush>
  </inkml:definitions>
  <inkml:trace contextRef="#ctx0" brushRef="#br0">1 278 16400,'0'0'3491,"12"-7"-2424,7-2-645,-1 1-1,1 1 1,0 1-1,27-6 1,-40 11-334,0 0 1,0 1 0,1-1-1,-1 1 1,0 0 0,0 1 0,1 0-1,-1 0 1,9 2 0,-12-1-79,0-1 1,-1 0 0,1 1 0,0-1-1,0 1 1,-1 0 0,1 0-1,-1 0 1,0 0 0,1 0-1,-1 1 1,0-1 0,0 1 0,-1-1-1,1 1 1,0 0 0,-1 0-1,0-1 1,0 1 0,2 4 0,-1 5 358,1 0 1,-2 0-1,1 0 1,-2 0-1,0 1 0,0-1 1,-1 0-1,0 0 1,-1 0-1,-1 0 1,0 0-1,0 0 1,-10 21-1,14-94 923,4-85-945,-5 145-453,6 17-289,-5-13 369,1 0 1,-1 0 0,0 0 0,1 0-1,0 0 1,0 0 0,0 0 0,0-1 0,0 1-1,1-1 1,-1 0 0,1 0 0,-1 1 0,1-2-1,0 1 1,0 0 0,0 0 0,0-1 0,0 0-1,0 0 1,0 0 0,0 0 0,0 0 0,1 0-1,-1-1 1,0 1 0,5-1 0,-3-1 16,0 0 0,0-1 0,0 1 0,0-1 1,-1 0-1,1 0 0,-1-1 0,1 1 0,-1-1 0,0 0 1,0 0-1,0 0 0,0-1 0,-1 1 0,1-1 0,-1 0 1,4-6-1,6-10 87,-1 0 1,-1-1 0,-1 0-1,0-1 1,-2 0-1,-1 0 1,0-1 0,-2 0-1,-1 0 1,3-40 0,-22 97-400,4 18 455,2 0-1,2 0 1,1 105-1,6-154-119,0 0 0,0 0 0,0 0 0,1 0 0,-1 0 0,1 0 0,0 0 0,-1-1 0,1 1 0,0 0-1,1 0 1,-1-1 0,0 1 0,1-1 0,0 1 0,-1-1 0,1 0 0,0 0 0,0 1 0,0-1 0,0-1 0,1 1 0,3 3 0,-3-5 15,-1 1 0,0 0 1,1-1-1,-1 1 0,0-1 1,1 0-1,-1 0 0,1 0 1,-1 0-1,0-1 0,1 1 1,-1 0-1,0-1 0,1 0 1,-1 0-1,0 1 0,0-1 1,1 0-1,-1-1 0,0 1 1,0 0-1,0-1 0,0 1 1,-1-1-1,1 1 0,0-1 1,-1 0-1,3-3 0,4-6 25,-1 0 0,0-1 0,0 1 0,-1-2 0,-1 1 0,0 0 1,-1-1-1,0 0 0,-1 0 0,0-1 0,-1 1 0,-1 0 0,0-1 0,-1 1 0,-2-25 0,-2 26-213,-3 16-94,-4 18-2,10-14 238,0 0 1,1 0-1,0 0 1,0 0-1,1-1 1,-1 1-1,2 0 1,2 12-1,-3-18 13,0 0 0,0-1 0,0 1 1,0 0-1,0 0 0,0-1 0,0 1 0,0-1 0,1 1 0,-1-1 0,0 1 0,1-1 0,-1 0 1,1 1-1,0-1 0,-1 0 0,1 0 0,0-1 0,0 1 0,0 0 0,0 0 0,0-1 1,0 1-1,0-1 0,0 0 0,0 1 0,0-1 0,0 0 0,0 0 0,0-1 0,0 1 1,-1 0-1,1 0 0,0-1 0,0 0 0,0 1 0,0-1 0,0 0 0,3-1 0,-1-1 13,0 1 0,1-1 0,-1 0 0,0 0-1,-1 0 1,1-1 0,-1 0 0,1 1 0,-1-1 0,0 0-1,0 0 1,-1-1 0,1 1 0,-1 0 0,0-1-1,2-5 1,0 0-61,-1 0-1,0-1 0,0 0 1,-1 1-1,0-1 0,0-15 1,-2 26 49,0 0-1,0 0 1,0 0 0,0 0 0,0-1 0,0 1 0,0 0 0,0 0 0,0 0 0,0 0 0,0-1 0,0 1 0,0 0 0,0 0 0,0 0 0,0-1 0,0 1 0,0 0 0,0 0 0,0 0 0,0 0 0,0-1 0,0 1 0,0 0 0,0 0 0,0 0 0,0 0 0,0 0 0,0-1 0,-1 1 0,1 0 0,0 0 0,0 0 0,0 0 0,0 0 0,0 0 0,0 0-1,-1-1 1,1 1 0,0 0 0,0 0 0,0 0 0,0 0 0,-1 0 0,1 0 0,0 0 0,0 0 0,0 0 0,0 0 0,-1 0 0,1 0 0,0 0 0,0 0 0,0 0 0,0 0 0,-1 0 0,-9 11-147,-8 16-3,12-12 217,0 0 1,1 0-1,1 0 0,0 1 0,1-1 0,1 1 0,-1 30 0,3-45-59,-1 0 1,1 0-1,0 0 0,0 0 1,0 0-1,0 0 0,0 0 1,1 0-1,-1 0 1,0 0-1,0 0 0,1 0 1,-1-1-1,0 1 0,1 0 1,-1 0-1,1 0 0,-1 0 1,1-1-1,-1 1 1,1 0-1,0 0 0,-1-1 1,1 1-1,0 0 0,0-1 1,0 1-1,-1-1 0,1 1 1,0-1-1,0 1 1,0-1-1,0 0 0,0 0 1,0 1-1,0-1 0,0 0 1,0 0-1,0 0 0,0 0 1,0 0-1,0 0 1,0 0-1,0 0 0,-1 0 1,3-1-1,1 0 25,0 0 0,0-1 0,0 1 0,-1-1 0,1 0 0,0 0 0,-1 0 0,1 0 0,-1-1 0,4-2 0,8-13 51,0 1 0,-2-2 1,23-37-1,3-6-598,-39 62 504,0 0 1,0 0-1,0 0 1,0 0-1,0 0 1,0-1-1,0 1 1,0 0-1,0 0 1,0 0-1,0 0 1,0 0-1,0-1 1,0 1-1,0 0 1,1 0-1,-1 0 1,0 0-1,0 0 1,0 0-1,0-1 1,0 1-1,0 0 1,0 0-1,1 0 1,-1 0-1,0 0 1,0 0-1,0 0 1,0 0-1,0 0 1,1 0-1,-1 0 1,0 0-1,0 0 1,0 0-1,0 0 1,0 0-1,1 0 1,-1 0-1,0 0 1,0 0-1,0 0 1,0 0-1,1 0 1,-1 0-1,0 0 1,0 0-1,0 0 1,0 0-1,0 0 1,0 0-1,1 0 1,-1 1-1,0-1 1,0 0-1,0 0 1,0 0-1,0 0 1,0 0-1,0 0 1,0 1-1,1-1 1,-1 0-1,0 0 1,0 0-1,0 0 1,1 19-234,-6 25 301,4-37-42,-6 23 126,1 1 1,-2 52 0,8-83-139,0 1 0,0 0 0,0-1 0,0 1 0,0-1 0,0 1 1,0-1-1,0 1 0,0-1 0,0 1 0,0 0 0,0-1 0,1 1 0,-1-1 0,0 1 0,0-1 0,1 1 0,-1-1 0,0 1 1,0-1-1,1 1 0,-1-1 0,1 0 0,-1 1 0,0-1 0,1 1 0,-1-1 0,1 0 0,-1 0 0,1 1 0,-1-1 0,1 0 1,-1 0-1,1 1 0,-1-1 0,1 0 0,0 0 0,-1 0 0,1 0 0,-1 0 0,1 0 0,-1 0 0,1 0 0,-1 0 0,1 0 1,0 0-1,-1 0 0,1 0 0,-1-1 0,1 1 0,-1 0 0,2-1 0,25-18-69,-18 9-1172,-1-2 1,0 1-1,8-17 0,11-43-9869,-12 18-3038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42.376"/>
    </inkml:context>
    <inkml:brush xml:id="br0">
      <inkml:brushProperty name="width" value="0.025" units="cm"/>
      <inkml:brushProperty name="height" value="0.025" units="cm"/>
    </inkml:brush>
  </inkml:definitions>
  <inkml:trace contextRef="#ctx0" brushRef="#br0">0 78 15246,'0'0'5333,"2"8"-2930,-2-8-2406,0 3 208,0-1-1,0 1 1,1 0 0,-1-1-1,1 1 1,-1-1 0,1 1-1,0-1 1,0 1 0,0-1-1,0 0 1,0 0 0,1 1-1,-1-1 1,1 0 0,-1 0-1,1 0 1,0 0 0,0-1-1,0 1 1,0 0 0,0-1-1,0 1 1,0-1 0,1 0-1,-1 0 1,0 0 0,1 0-1,-1 0 1,1 0 0,-1-1-1,1 1 1,3-1 0,7 1-75,1-2 0,0 0 0,0 0 1,-1-1-1,1-1 0,-1 0 0,0-1 1,1-1-1,-2 0 0,1 0 0,-1-1 1,0-1-1,0 0 0,0-1 1,-1 0-1,0-1 0,-1 0 0,0 0 1,15-19-1,-25 27-130,1 1 0,-1 0 1,1-1-1,-1 1 0,1 0 0,-1-1 1,1 1-1,-1-1 0,0 1 0,1-1 1,-1 1-1,0-1 0,1 1 1,-1-1-1,0 1 0,0-1 0,0 0 1,1 1-1,-1-1 0,0 1 0,0-1 1,0 1-1,0-1 0,0 0 0,0 1 1,0-1-1,0 1 0,0-1 0,0 0 1,-1 1-1,1-1 0,0 1 1,0-1-1,0 1 0,-1-1 0,1 1 1,0-1-1,-1 1 0,1-1 0,0 1 1,-1-1-1,1 1 0,-1-1 0,1 1 1,-1 0-1,1-1 0,-1 1 1,1 0-1,-1-1 0,1 1 0,-1 0 1,1 0-1,-1-1 0,1 1 0,-1 0 1,0 0-1,1 0 0,-1 0 0,1 0 1,-1 0-1,0 0 0,1 0 1,-1 0-1,1 0 0,-1 0 0,0 1 1,-4-1-3,1 0 0,-1 1 1,1-1-1,0 1 1,-1 0-1,1 0 1,-8 4-1,2 2 13,0 0-1,1 1 0,-1 0 1,2 0-1,-1 1 1,1 0-1,0 1 1,1 0-1,0 0 0,1 0 1,0 1-1,1 0 1,0 0-1,0 0 0,1 1 1,1 0-1,0 0 1,0 0-1,2 0 1,-2 18-1,3-28-10,0 1 0,0-1 0,1 0 0,-1 1 0,0-1 0,1 0 0,0 0 0,-1 1 0,1-1 0,0 0 0,0 0 0,0 0 0,1 0 0,-1 0 0,0 0 0,1 0 0,-1-1 0,1 1 0,0 0 0,2 1 0,0 0 0,0-1 0,0 1 0,1-1 0,-1-1 0,1 1 0,-1 0 0,1-1 0,0 0 0,7 1 0,6-1 0,0-1 0,0 0 0,0-1 0,26-5 0,-30 4-247,-1-1 0,0-1-1,1 0 1,-1-1 0,0 0 0,-1 0-1,1-2 1,-1 0 0,-1 0 0,1-1-1,-1 0 1,-1-1 0,1 0 0,-1-1-1,11-15 1,-1-11-7104</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8.153"/>
    </inkml:context>
    <inkml:brush xml:id="br0">
      <inkml:brushProperty name="width" value="0.025" units="cm"/>
      <inkml:brushProperty name="height" value="0.025" units="cm"/>
    </inkml:brush>
  </inkml:definitions>
  <inkml:trace contextRef="#ctx0" brushRef="#br0">1 40 13164,'9'0'10436,"19"-1"-4953,182-7-3790,-125-5-1553,-50 6-995,1 2 1,39-1-1,-67 7-1677,-9 2-756,-13 2-1206,-13 1-2141</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8:59.711"/>
    </inkml:context>
    <inkml:brush xml:id="br0">
      <inkml:brushProperty name="width" value="0.025" units="cm"/>
      <inkml:brushProperty name="height" value="0.025" units="cm"/>
    </inkml:brush>
  </inkml:definitions>
  <inkml:trace contextRef="#ctx0" brushRef="#br0">460 19 9801,'76'-13'11369,"38"8"-2932,-113 5-8415,-1 0 0,1 0 1,-1 0-1,0 0 0,1 1 0,-1-1 1,1 0-1,-1 0 0,0 0 1,1 1-1,-1-1 0,1 0 1,-1 1-1,0-1 0,1 0 1,-1 1-1,0-1 0,0 0 0,1 1 1,-1-1-1,0 1 0,0-1 1,0 1-1,1-1 0,-1 0 1,0 1-1,0-1 0,0 1 0,0-1 1,0 1-1,0-1 0,0 1 1,0-1-1,0 1 0,0-1 1,0 1-1,0-1 0,0 0 0,-1 1 1,1-1-1,0 1 0,0-1 1,0 1-1,-1-1 0,1 0 1,-1 1-1,-10 24 456,-26 20-67,-1-2 0,-78 68-1,5-6-8,26-19-402,12-14 0,-85 109 0,158-180 0,-3 2 0,0 0 0,1 0 0,-1 1 0,1-1 0,0 1 0,0 0 0,0-1 0,1 1 0,-1 0 0,1 0 0,0 0 0,0 0 0,0 0 0,0 5 0,2-9 0,0 1 0,0 0 0,0 0 0,0-1 0,0 1 0,0 0 0,0-1 0,1 1 0,-1-1 0,0 0 0,0 1 0,0-1 0,1 0 0,-1 0 0,0 0 0,0 0 0,1 0 0,-1 0 0,0 0 0,0 0 0,2-1 0,30-2 0,-2-3-88,0-2 1,38-16-1,-43 13-300,1 2 0,0 2 0,47-9 0,-2 14-8175,-43 2 1132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0.054"/>
    </inkml:context>
    <inkml:brush xml:id="br0">
      <inkml:brushProperty name="width" value="0.025" units="cm"/>
      <inkml:brushProperty name="height" value="0.025" units="cm"/>
    </inkml:brush>
  </inkml:definitions>
  <inkml:trace contextRef="#ctx0" brushRef="#br0">1 21 17777,'0'0'7879,"65"27"-5989,-27-23-481,4-3-640,3-1-513,3 0-192,-1-2-256,-3-10-2466,-10-6-4357,-4-2-11659</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0.923"/>
    </inkml:context>
    <inkml:brush xml:id="br0">
      <inkml:brushProperty name="width" value="0.025" units="cm"/>
      <inkml:brushProperty name="height" value="0.025" units="cm"/>
    </inkml:brush>
  </inkml:definitions>
  <inkml:trace contextRef="#ctx0" brushRef="#br0">10 161 16239,'0'0'2200,"-2"8"-268,-5 31-74,7-38-1776,-1 0 0,1 1-1,0-1 1,0 0 0,1 1 0,-1-1 0,0 0-1,0 1 1,1-1 0,-1 0 0,0 1 0,1-1 0,-1 0-1,1 0 1,0 0 0,-1 1 0,1-1 0,0 0-1,0 0 1,0 0 0,0 0 0,0 0 0,0 0-1,0-1 1,0 1 0,0 0 0,0 0 0,0-1-1,0 1 1,1-1 0,-1 1 0,0-1 0,1 1 0,-1-1-1,0 0 1,1 0 0,1 1 0,5-1 271,0 1 0,-1-1 0,1 0-1,0 0 1,8-2 0,-1-2-234,-1 0 0,1-1 0,-1 0 0,0-1 0,-1-1 0,1 0 0,-1-1 0,0 0 0,-1-1 0,0-1 0,-1 1 0,0-2 0,0 0 1,-1 0-1,0-1 0,14-24 0,-22 33-103,-1 1 0,0-1 0,1 0 0,-1 0 0,0 1 0,-1-1 0,1 0 0,0 0 0,-1 0 1,0 0-1,0 0 0,0 0 0,0 0 0,-1-5 0,1 7-14,-1-1 1,1 1-1,-1-1 1,0 1-1,0-1 1,1 1-1,-1-1 0,0 1 1,-1 0-1,1-1 1,0 1-1,0 0 1,0 0-1,-1 0 0,1 0 1,0 0-1,-1 0 1,1 0-1,-3 0 1,-1-1-14,0 1 0,0 0 0,0 0 0,0 0 1,0 1-1,0 0 0,0 0 0,0 0 1,0 1-1,0-1 0,0 1 0,0 0 0,0 1 1,0-1-1,-7 4 0,1 2 7,0 0 1,0 1-1,1 0 1,0 0-1,1 1 1,0 1-1,1-1 1,-1 1-1,2 1 0,0 0 1,0 0-1,1 0 1,0 1-1,1-1 1,0 2-1,1-1 1,0 0-1,1 1 0,1-1 1,-2 20-1,4-30 7,0-1-1,0 1 1,0 0 0,1 0-1,-1-1 1,1 1-1,-1 0 1,1 0-1,0-1 1,-1 1-1,1 0 1,0-1 0,0 1-1,0-1 1,0 0-1,1 1 1,-1-1-1,0 0 1,1 1-1,-1-1 1,1 0 0,-1 0-1,1 0 1,-1 0-1,1-1 1,-1 1-1,1 0 1,0-1 0,0 1-1,-1-1 1,1 1-1,0-1 1,0 0-1,0 0 1,-1 0-1,4 0 1,6 0 75,0 0 0,0-1 1,0 0-1,21-5 0,-5-3 82,0-1-1,-1-1 1,0-2 0,-1 0-1,-1-2 1,0 0 0,-1-2-1,0-1 1,-2 0 0,37-41-1,-58 58-161,0 1 0,0 0 0,0-1 0,1 1 0,-1 0 0,0-1-1,0 1 1,0 0 0,0-1 0,0 1 0,1 0 0,-1-1 0,0 1-1,0 0 1,1 0 0,-1-1 0,0 1 0,0 0 0,1 0 0,-1-1-1,0 1 1,1 0 0,-1 0 0,0 0 0,1 0 0,-1-1 0,0 1-1,1 0 1,-1 0 0,0 0 0,1 0 0,-1 0 0,0 0 0,1 0-1,-1 0 1,1 0 0,-1 0 0,0 0 0,1 0 0,-1 0 0,0 0-1,1 1 1,-1-1 0,0 0 0,1 0 0,-1 0 0,0 0 0,1 1-1,-1 22-128,-14 38 111,14-59 31,-10 31 8,-11 42 98,20-70-158,0 1 0,0 0 0,1-1 0,-1 1 0,1 0 0,1-1 0,-1 1 0,1 0 0,0 0 0,2 5 0,-3-10-85,1 0 1,-1 0-1,1 0 0,-1 0 0,1 0 1,0 0-1,0 0 0,-1-1 1,1 1-1,0 0 0,0-1 1,0 1-1,0 0 0,0-1 1,0 1-1,0-1 0,0 1 1,0-1-1,0 0 0,0 0 1,0 1-1,1-1 0,-1 0 1,0 0-1,0 0 0,0 0 1,0 0-1,0 0 0,0 0 1,0-1-1,1 1 0,-1 0 1,0-1-1,0 1 0,0 0 1,0-1-1,0 1 0,0-1 1,1-1-1,2 0-983,1 0-1,-1-1 1,0 1 0,1-1 0,-1 0-1,-1-1 1,7-5 0,13-25-9755</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1.281"/>
    </inkml:context>
    <inkml:brush xml:id="br0">
      <inkml:brushProperty name="width" value="0.025" units="cm"/>
      <inkml:brushProperty name="height" value="0.025" units="cm"/>
    </inkml:brush>
  </inkml:definitions>
  <inkml:trace contextRef="#ctx0" brushRef="#br0">26 1 3043,'0'0'26073,"-26"49"-25945,26-27-256,0-5-2083,5-5-1760,3-4-1635,6-8-4932</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1.752"/>
    </inkml:context>
    <inkml:brush xml:id="br0">
      <inkml:brushProperty name="width" value="0.025" units="cm"/>
      <inkml:brushProperty name="height" value="0.025" units="cm"/>
    </inkml:brush>
  </inkml:definitions>
  <inkml:trace contextRef="#ctx0" brushRef="#br0">164 0 15983,'0'0'5008,"-5"14"-3039,-44 102 1890,-24 64 108,65-155-3798,0 1 0,2 0 0,1 0 0,0 1 1,1 29-1,3-53-167,1 0 1,0 0-1,0 0 0,1 1 1,-1-1-1,1 0 1,-1 0-1,1 0 0,0 0 1,0 0-1,0 0 0,1 0 1,-1 0-1,1 0 1,0 0-1,-1-1 0,1 1 1,0-1-1,1 1 1,4 3-1,-4-4-10,-1-1 0,1 0 1,0 0-1,1 0 0,-1 0 0,0-1 1,0 1-1,0-1 0,0 1 0,0-1 1,1 0-1,-1-1 0,0 1 0,0 0 1,0-1-1,0 0 0,1 0 0,-1 0 1,0 0-1,0 0 0,-1-1 0,5-1 1,3-4-92,1 0 1,0 0-1,-1-1 1,-1-1 0,0 0-1,0 0 1,0-1-1,-1 0 1,-1 0-1,1-1 1,-2 0 0,0 0-1,0 0 1,-1-1-1,6-17 1,-32 48-89,6 5 317,1 1-1,-14 33 1,23-48 1,2 0 0,-1 1 1,1-1-1,1 1 1,0-1-1,0 1 1,1 0-1,1 0 0,0 12 1,0-21-121,1 0-1,-1-1 1,0 1 0,1-1 0,-1 1 0,1-1-1,-1 1 1,1-1 0,0 1 0,-1-1 0,1 1-1,0-1 1,0 0 0,0 1 0,0-1 0,1 0-1,-1 0 1,0 0 0,0 0 0,1 0 0,-1 0-1,0 0 1,1-1 0,1 2 0,1-1 11,0 0 0,0 0 0,0 0 0,0-1 0,0 1 0,0-1 0,0 0 0,1 0 0,5-1 0,0-1 12,-1 0-1,1 0 1,-1-1-1,0 0 1,0-1-1,0 1 1,15-10-1,-12 3-11,0 0 1,-1-1-1,0 0 0,-1-1 0,0 0 1,9-14-1,-14 18-9,0-1 0,0 1 0,-1-1 0,0 0 0,0 0 0,-1-1 0,0 1 0,-1-1 0,0 1 0,1-17 0,-35 56-141,24-19 129,1-4 20,1 1-1,0 1 0,1-1 0,0 1 1,0 0-1,0 0 0,2 0 0,-1 0 1,1 1-1,-3 17 0,6-27-20,0 0 0,0 0 0,0 0 0,1 1 0,-1-1 0,0 0 0,1 0 0,-1 0 0,0 1 0,0-1 0,1 0 0,-1 0 0,0 0 0,1 0 0,-1 0 0,0 0 0,1 0 0,-1 0 0,0 0 0,1 0 0,-1 0 0,0 0 0,1 0 0,-1 0 0,0 0 0,0 0 0,1 0 0,-1 0 0,0 0 0,1 0 0,-1-1 0,0 1 0,1 0 0,-1 0 0,0 0 0,0 0 0,1-1 0,-1 1 0,0 0 0,0 0 0,0-1 0,1 1 0,-1 0 0,0 0 0,0-1 0,0 0 0,14-10 0,-12 8 0,0 0 0,0-1 0,0 1 0,-1-1 0,1 1 0,-1-1 0,0 1 0,0-1 0,-1 0 0,1 0 0,-1 1 0,0-1 0,0 0 0,0 0 0,0 1 0,-2-8 0,-18 9-9273,16 2 2307</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2.108"/>
    </inkml:context>
    <inkml:brush xml:id="br0">
      <inkml:brushProperty name="width" value="0.025" units="cm"/>
      <inkml:brushProperty name="height" value="0.025" units="cm"/>
    </inkml:brush>
  </inkml:definitions>
  <inkml:trace contextRef="#ctx0" brushRef="#br0">16 4 16816,'0'0'14339,"4"-4"-19357,-18 9-1767,9-5 181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2.839"/>
    </inkml:context>
    <inkml:brush xml:id="br0">
      <inkml:brushProperty name="width" value="0.025" units="cm"/>
      <inkml:brushProperty name="height" value="0.025" units="cm"/>
    </inkml:brush>
  </inkml:definitions>
  <inkml:trace contextRef="#ctx0" brushRef="#br0">1 200 2530,'0'0'16939,"3"4"-14302,-2-1-2512,1-1-1,0 1 0,0-1 1,1 0-1,-1 0 1,0 0-1,1 0 1,0 0-1,-1 0 0,1 0 1,0-1-1,0 0 1,0 1-1,0-1 0,0 0 1,0 0-1,0-1 1,4 1-1,-1 0 275,1-1-1,0 0 1,0 0-1,0-1 1,-1 0 0,1 0-1,0-1 1,8-3-1,0-1 275,0 0 0,0-2 0,0 0 0,-1 0-1,-1-1 1,24-20 0,-27 19-673,0 0 0,0-1 0,14-21 0,-22 28 0,0 1 0,0 0 0,0-1 0,0 0 0,0 0 0,-1 1 0,0-1 0,0 0 0,0 0 0,0 0 0,0 0 0,-1 0 0,0 0 0,0 0 0,0-1 0,0 1 0,-1 0 0,0-4 0,0 7 0,1 0 0,-1 1 0,0-1 0,0 0 0,0 0 0,1 0 0,-1 1 0,0-1 0,0 0 0,0 1 0,0-1 0,0 1 0,0-1 0,0 1 0,0 0 0,0-1 0,-1 1 0,1 0 0,0 0 0,0 0 0,0 0 0,0 0 0,0 0 0,0 0 0,0 0 0,-1 0 0,1 0 0,0 1 0,0-1 0,0 0 0,0 1 0,-2 0 0,-34 17 0,17 2 0,1 0 0,2 2 0,0 0 0,1 1 0,1 0 0,1 1 0,-20 51 0,29-65 0,1 1 0,1-1 0,-4 19 0,6-28 0,1 1 0,-1-1 0,1 1 0,0-1 0,-1 1 0,1-1 0,0 1 0,0-1 0,0 1 0,0-1 0,0 1 0,1-1 0,-1 1 0,0-1 0,1 1 0,-1-1 0,1 0 0,0 1 0,-1-1 0,1 1 0,0-1 0,0 0 0,-1 0 0,1 0 0,0 1 0,0-1 0,1 0 0,-1 0 0,0 0 0,0-1 0,0 1 0,1 0 0,-1 0 0,0-1 0,1 1 0,1 0 0,6 1 0,0-1 0,0-1 0,0 0 0,0 0 0,0 0 0,0-1 0,0 0 0,-1-1 0,1 0 0,0-1 0,-1 0 0,0 0 0,1 0 0,-1-1 0,0-1 0,7-5 0,11-8 0,-2-2 0,0-1 0,26-30 0,7-6 0,-57 56 0,0 1 0,0 0 0,0 0 0,1-1 0,-1 1 0,0 0 0,0 0 0,0-1 0,0 1 0,0 0 0,1 0 0,-1-1 0,0 1 0,0 0 0,0 0 0,1 0 0,-1-1 0,0 1 0,0 0 0,1 0 0,-1 0 0,0 0 0,0 0 0,1-1 0,-1 1 0,0 0 0,0 0 0,1 0 0,-1 0 0,0 0 0,1 0 0,-1 0 0,0 0 0,0 0 0,1 0 0,-1 0 0,0 0 0,1 0 0,-1 0 0,0 1 0,0-1 0,1 0 0,-1 0 0,0 0 0,0 0 0,1 0 0,-1 0 0,0 1 0,0-1 0,1 0 0,-1 0 0,0 0 0,0 1 0,0-1 0,1 1 0,-4 22 0,-14 28 0,16-48 0,-14 42 0,13-23 0,2-22 0,0 1 0,0-1 0,0 0 0,0 1 0,0-1 0,0 1 0,0-1 0,1 0 0,-1 1 0,0-1 0,0 1 0,0-1 0,1 0 0,-1 1 0,0-1 0,0 0 0,1 0 0,-1 1 0,0-1 0,1 0 0,-1 1 0,0-1 0,1 0 0,-1 0 0,1 0 0,-1 1 0,0-1 0,1 0 0,-1 0 0,1 0 0,-1 0 0,0 0 0,1 0 0,12-1 0,0-1 0,0-1 0,0 0 0,-1-1 0,1 0 0,-1-1 0,0-1 0,-1 0 0,22-13 0,24-12 0,-42 24 0,0 0 0,0 1 0,1 1 0,0 0 0,0 2 0,0-1 0,21 0 0,-36 5 0,0-1 0,-1 1 0,1 0 0,0-1 0,-1 1 0,1 0 0,-1 0 0,1-1 0,-1 1 0,1 0 0,-1 0 0,0 0 0,1 0 0,-1 0 0,0-1 0,0 1 0,0 0 0,1 0 0,-1 0 0,0 0 0,0 0 0,0 0 0,-1 0 0,1 0 0,0 0 0,0 0 0,-1 1 0,-5 30 0,5-28 7,0-2-313,0 1 0,0-1 0,0 1 0,0-1 1,0 0-1,0 1 0,-1-1 0,1 0 0,-1 0 0,-2 3 0,-1-4-7386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3.426"/>
    </inkml:context>
    <inkml:brush xml:id="br0">
      <inkml:brushProperty name="width" value="0.025" units="cm"/>
      <inkml:brushProperty name="height" value="0.025" units="cm"/>
    </inkml:brush>
  </inkml:definitions>
  <inkml:trace contextRef="#ctx0" brushRef="#br0">139 112 14670,'9'-7'4030,"-3"2"-3320,37-28 4286,-40 31-4422,0-1-1,0 0 1,-1 0 0,1 0 0,-1-1-1,1 1 1,-1 0 0,0-1 0,0 0 0,0 1-1,-1-1 1,2-6 0,-3 9-557,0 1 0,1-1-1,-1 1 1,0-1 0,-1 1 0,1-1 0,0 1 0,0-1 0,0 0 0,0 1 0,0-1 0,0 1-1,-1-1 1,1 1 0,0-1 0,0 1 0,-1-1 0,1 1 0,0 0 0,-1-1 0,1 1 0,-1-1-1,1 1 1,0 0 0,-1-1 0,1 1 0,-1 0 0,1-1 0,-1 1 0,0 0 0,-23-4 250,-24 12-156,37-2-111,0-1 0,0 2 0,1-1 0,-17 16 0,23-20 0,1 1 0,-1 0 0,1 1 0,0-1 0,0 1 0,0-1 0,0 1 0,1 0 0,-1 0 0,1 0 0,0 0 0,0 0 0,0 1 0,1-1 0,-2 9 0,3-12-5,0 0-1,1 0 1,-1 0 0,1 0-1,-1 0 1,1 0-1,-1 0 1,1 0 0,-1 0-1,1 0 1,0 0 0,-1-1-1,1 1 1,0 0 0,0 0-1,0-1 1,0 1-1,0-1 1,0 1 0,0 0-1,0-1 1,0 0 0,1 1-1,31 10-409,-21-7 132,4 1-313,0 1 1,0 0-1,-1 1 1,22 14-1,-34-19 589,0 0-1,0-1 1,-1 1-1,1 1 1,-1-1-1,1 0 1,-1 0 0,0 1-1,0-1 1,0 1-1,0 0 1,0 0-1,0 0 1,-1 0-1,0 0 1,1 0 0,-1 0-1,0 0 1,-1 0-1,1 1 1,0-1-1,-1 0 1,0 0-1,0 1 1,0-1-1,0 0 1,0 1 0,-1-1-1,1 0 1,-3 6-1,1-4 158,-1-1-1,0 0 1,0 0-1,0-1 1,0 1-1,0 0 1,-1-1-1,1 0 0,-1 0 1,0 0-1,0 0 1,0-1-1,-1 0 1,-6 3-1,-5 3 449,0-2 0,-30 7 0,35-10-598,1 0 0,-1-1 0,0-1 0,0 0 0,-20 0 0,31-1-27,-1 0 0,1 0 1,-1 0-1,1 0 0,-1 0 0,1 0 0,-1 0 1,1-1-1,-1 1 0,1 0 0,-1 0 0,1 0 0,-1-1 1,1 1-1,-1 0 0,1 0 0,0-1 0,-1 1 1,1 0-1,0-1 0,-1 1 0,1 0 0,0-1 1,-1 1-1,1-1 0,0 1 0,-1 0 0,1-1 0,0 1 1,0-1-1,0 1 0,0-1 0,0 1 0,-1-1 1,1 0-1,9-20-2430,23-13-4296,3 4-785</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0:44.079"/>
    </inkml:context>
    <inkml:brush xml:id="br0">
      <inkml:brushProperty name="width" value="0.025" units="cm"/>
      <inkml:brushProperty name="height" value="0.025" units="cm"/>
    </inkml:brush>
  </inkml:definitions>
  <inkml:trace contextRef="#ctx0" brushRef="#br0">1 130 13613,'0'0'336,"13"-1"-101,768-67 347,252 7 4501,2 66-4155,-79-3 561,284 11 1095,-1222-13-2496,-11 0-19,1 0 0,-1 1 0,1 0 0,-1 0 0,0 0 0,10 4 0,-17-5-106,0 0-1,1 0 0,-1 0 0,0 0 0,1 0 1,-1 0-1,0 0 0,0 0 0,1 0 0,-1 1 1,0-1-1,0 0 0,1 0 0,-1 0 0,0 0 1,0 1-1,1-1 0,-1 0 0,0 0 0,0 1 1,0-1-1,1 0 0,-1 0 0,0 1 0,0-1 0,0 0 1,0 1-1,0-1 0,0 0 0,0 0 0,0 1 1,0-1-1,0 0 0,0 1 0,0-1 0,0 0 1,0 1-1,0-1 0,0 0 0,0 1 0,0-1 1,0 0-1,0 0 0,0 1 0,0-1 0,0 0 1,-1 1-1,1-1 0,0 0 0,0 0 0,0 0 1,-1 1-1,1-1 0,0 0 0,0 0 0,-1 1 1,-15 7-5624,-3-8-2688</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0.681"/>
    </inkml:context>
    <inkml:brush xml:id="br0">
      <inkml:brushProperty name="width" value="0.025" units="cm"/>
      <inkml:brushProperty name="height" value="0.025" units="cm"/>
    </inkml:brush>
  </inkml:definitions>
  <inkml:trace contextRef="#ctx0" brushRef="#br0">202 1 21140,'-4'8'1164,"-7"16"29,1 1 0,1-1 0,2 2 0,0-1 0,-6 47 0,-3 146-30,12-131-1535,-1-61 39,5-25 283,-1-1 1,1 0-1,0 0 1,0 0-1,-1 0 1,1 0-1,0 0 1,-1 0-1,1 0 1,0 0-1,0 0 1,-1 0-1,1 0 1,0 0-1,-1 0 1,1 0-1,0 0 1,0 0-1,-1-1 1,1 1-1,0 0 1,0 0-1,-1 0 1,1 0-1,0 0 1,0-1-1,0 1 1,-1 0 0,1 0-1,0 0 1,0-1-1,0 1 1,-1 0-1,1 0 1,0-1-1,0 1 1,0 0-1,0 0 1,0-1-1,0 1 1,0 0-1,0-1 1,-21-50-5291,15 35 4348,-23-52-5624,-6-11 3016,20 26 9588,15 52-5751,0 0 0,0 0-1,0 0 1,0 0 0,0 0-1,0 1 1,0-1-1,0 0 1,1 0 0,-1 0-1,0 0 1,1 0 0,-1 0-1,1 0 1,-1 1 0,1-1-1,-1 0 1,1 0 0,-1 1-1,1-1 1,0 0-1,-1 1 1,1-1 0,0 0-1,0 1 1,0-1 0,-1 1-1,1 0 1,0-1 0,0 1-1,0-1 1,0 1 0,0 0-1,2 0 1,41-7 1675,-27 6-933,17-4-533,68-11 132,-91 14-1858,0-2 0,0 1 1,18-10-1,-2-5-6375</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4.096"/>
    </inkml:context>
    <inkml:brush xml:id="br0">
      <inkml:brushProperty name="width" value="0.025" units="cm"/>
      <inkml:brushProperty name="height" value="0.025" units="cm"/>
    </inkml:brush>
  </inkml:definitions>
  <inkml:trace contextRef="#ctx0" brushRef="#br0">121 1 12844,'0'0'7180,"-8"8"-4073,-9 12-1529,0 0 0,-21 35 1,33-46-1193,-1 0 0,1 1 1,1 0-1,0 0 0,0 1 1,1-1-1,0 1 1,1-1-1,0 1 0,0 13 1,2-22-376,0-1 1,0 1-1,0-1 1,0 1-1,1-1 0,-1 1 1,1 0-1,-1-1 1,1 0-1,-1 1 1,1-1-1,0 1 1,0-1-1,0 0 1,0 1-1,0-1 1,0 0-1,0 0 1,0 0-1,0 0 0,0 0 1,1 0-1,-1 0 1,3 1-1,1 0 13,0 0 0,0-1 0,0 1 0,-1-1 0,1 0 0,0-1 0,1 1 0,5-1-1,2 0-3,-1-1-1,1-1 0,-1 1 0,1-2 0,-1 0 0,15-6 0,-9-1-54,0-1-1,0-1 1,-1-1 0,0 0-1,-1-1 1,-1-1 0,-1 0-1,0-1 1,14-22 0,-27 38 36,-11 69-113,10-68 115,0 0 0,0 0 0,0 0 0,0 0 0,0 0 0,1 0 0,-1 0 0,0 0 1,1 0-1,-1 0 0,0 0 0,1 0 0,-1 0 0,1 0 0,0 0 0,-1 0 0,1-1 1,0 1-1,-1 0 0,1 0 0,0-1 0,0 1 0,0 0 0,0-1 0,0 1 0,1 0 1,2 0 16,0 1 1,-1-1-1,1-1 1,0 1-1,0 0 1,-1-1-1,9 0 1,2-1 37,1 0 0,0-1 0,18-6 0,58-26-58,-66 23 0,0 2 0,28-8 0,-52 17 0,-1 0 0,0 0 0,0 0 0,1 0 0,-1 0 0,0 0 0,1 0 0,-1 1 0,0-1 0,0 0 0,1 0 0,-1 0 0,0 0 0,0 0 0,1 1 0,-1-1 0,0 0 0,0 0 0,0 0 0,1 1 0,-1-1 0,0 0 0,0 0 0,0 1 0,0-1 0,1 0 0,-1 0 0,0 1 0,0-1 0,0 0 0,0 1 0,0-1 0,0 0 0,0 1 0,0-1 0,0 0 0,0 0 0,0 1 0,0-1 0,0 0 0,0 1 0,0-1 0,0 0 0,0 0 0,-1 1 0,1-1 0,0 0 0,0 0 0,0 1 0,0-1 0,0 0 0,-1 0 0,1 1 0,0-1 0,0 0 0,-1 0 0,1 1 0,-8 14 0,5-10 0,-1 1 0,1-1 0,1 1 0,-1 0 0,1 0 0,0 0 0,0 0 0,1 0 0,-1 1 0,1 9 0,1-15 0,0 0 0,1 0 0,-1 0 0,1 0 0,0-1 0,-1 1 0,1 0 0,-1 0 0,1 0 0,0-1 0,0 1 0,-1 0 0,1-1 0,0 1 0,0-1 0,0 1 0,0-1 0,0 1 0,0-1 0,0 0 0,0 1 0,0-1 0,0 0 0,0 0 0,0 0 0,0 1 0,0-1 0,0 0 0,0 0 0,0-1 0,1 1 0,40-1 0,-38 0 0,13-2 0,1 0 0,-1-2 0,0 0 0,-1-1 0,29-14 0,-25 10 0,0 2 0,1 0 0,21-5 0,-41 13 0,-1 0 0,0 0 0,0 0 0,1 0 0,-1 0 0,0 0 0,0 0 0,1 1 0,-1-1 0,0 0 0,0 0 0,0 0 0,1 0 0,-1 0 0,0 0 0,0 0 0,1 0 0,-1 1 0,0-1 0,0 0 0,0 0 0,0 0 0,1 0 0,-1 1 0,0-1 0,0 0 0,0 0 0,0 0 0,0 1 0,0-1 0,0 0 0,1 0 0,-1 0 0,0 1 0,0-1 0,0 0 0,0 0 0,0 1 0,0-1 0,0 0 0,0 0 0,0 1 0,0-1 0,0 0 0,0 0 0,0 1 0,-1-1 0,1 0 0,0 0 0,0 0 0,0 1 0,0-1 0,0 0 0,-5 12 0,5-12 0,-6 11 0,5-9 0,-1 0 0,1 1 0,-1-1 0,1 1 0,0-1 0,0 1 0,0-1 0,1 1 0,-1 0 0,0 4 0,4-6 0,1-1 0,-1 1 0,0-1 0,1 1 0,-1-1 0,1 0 0,-1 0 0,7-2 0,12-2-192,-1-1 0,1-1 0,24-11 0,-29 10-38,0 1-1,0 1 1,1 0-1,-1 1 1,1 1-1,20-1 1,-42 17-6438,2-8 653</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4.720"/>
    </inkml:context>
    <inkml:brush xml:id="br0">
      <inkml:brushProperty name="width" value="0.025" units="cm"/>
      <inkml:brushProperty name="height" value="0.025" units="cm"/>
    </inkml:brush>
  </inkml:definitions>
  <inkml:trace contextRef="#ctx0" brushRef="#br0">13 62 19410,'0'0'9871,"-2"10"-9001,-1 2-652,1-6-118,0 0 0,1 0 0,0 0 0,0 0 0,1 0 0,-1 8 0,1-13-85,0-1-1,0 1 0,1 0 0,-1 0 1,0-1-1,0 1 0,0 0 0,1 0 1,-1-1-1,0 1 0,1 0 0,-1-1 1,1 1-1,-1-1 0,1 1 0,-1 0 1,1-1-1,-1 1 0,1-1 0,-1 1 1,1-1-1,0 1 0,-1-1 0,1 0 1,0 1-1,-1-1 0,2 1 0,29 3 226,29-14-83,5-12-408,-41 12-54,1 2-1,1 0 0,44-6 0,-69 14 320,-1 0 0,0 0-1,1 0 1,-1 1 0,1-1-1,-1 0 1,0 0 0,1 0-1,-1 1 1,0-1 0,1 0-1,-1 0 1,0 1 0,0-1-1,1 0 1,-1 1 0,0-1-1,0 0 1,0 1 0,1-1-1,-1 0 1,0 1 0,0-1-1,0 1 1,0-1 0,0 0-1,0 1 1,1-1 0,-1 1-1,0-1 1,0 0 0,0 1-1,-1-1 1,1 1 0,0-1-1,0 0 1,0 1 0,0-1-1,0 1 1,0-1 0,-1 0-1,1 1 1,0-1 0,0 0-1,0 1 1,-1-1 0,1 0-1,0 1 1,0-1 0,-1 0-1,0 1 1,-12 23 386,13-23-352,-1 0-19,0-1 1,0 1-1,1 0 0,-1 1 1,0-1-1,1 0 1,-1 0-1,0 0 0,1 0 1,0 0-1,-1 1 1,1-1-1,0 0 1,-1 0-1,1 1 0,0-1 1,0 0-1,0 0 1,0 1-1,0-1 0,1 0 1,-1 1-1,0-1 1,1 2-1,0-3-8,0 1 0,0 0 0,0-1-1,0 1 1,0-1 0,0 1 0,1-1 0,-1 1 0,0-1 0,0 0-1,0 1 1,1-1 0,-1 0 0,0 0 0,0 0 0,1 0 0,-1 0-1,0 0 1,2-1 0,10-1-43,0-1-1,0-1 1,16-6-1,22-10-995,63-22-3382,-121 61 5435,2-13-913,2-3 45,0 0 0,1 1 0,-1-1 0,0 1 0,1 0 0,0 0 0,0 0 0,0 0 0,0 0 0,1 0 0,-1 0 0,1 1 0,0-1 1,1 0-1,-1 1 0,1-1 0,0 8 0,1-10-149,0-1 1,-1 0 0,1 0-1,0 0 1,0 0-1,1 0 1,-1-1 0,0 1-1,0 0 1,0 0-1,0-1 1,1 1 0,-1-1-1,0 1 1,1-1 0,-1 1-1,0-1 1,1 0-1,-1 0 1,1 0 0,-1 1-1,0-2 1,1 1-1,1 0 1,37-3 156,-24-1-183,-1-1-1,1-1 0,-1 0 0,0-1 0,-1-1 1,0 0-1,24-18 0,-17 10-28,-2-1 0,0 0-1,0-2 1,18-24 0,-30 30 123,-19 23 136,-21 25 399,28-28-605,1 0 0,-1 0-1,2 1 1,-1-1 0,1 1 0,0 0 0,0 0 0,1 0 0,0 0-1,0 0 1,0 11 0,2-16-46,0 0 1,0 0-1,0 0 0,1-1 0,-1 1 1,1 0-1,0 0 0,0 0 0,0-1 1,0 1-1,0 0 0,1-1 0,-1 1 1,1-1-1,0 1 0,-1-1 0,1 0 1,0 0-1,0 0 0,1 0 0,-1 0 1,0 0-1,1-1 0,-1 1 0,1-1 1,-1 1-1,1-1 0,0 0 0,0 0 1,-1 0-1,1-1 0,0 1 0,0-1 1,0 1-1,3-1 0,24 1-4219,1-1-4202</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5.793"/>
    </inkml:context>
    <inkml:brush xml:id="br0">
      <inkml:brushProperty name="width" value="0.025" units="cm"/>
      <inkml:brushProperty name="height" value="0.025" units="cm"/>
    </inkml:brush>
  </inkml:definitions>
  <inkml:trace contextRef="#ctx0" brushRef="#br0">28 38 18097,'0'0'11360,"-3"9"-10351,-3 13-447,2-10-311,0 1-1,1-1 1,0 1 0,-2 26-1,6-39-246,-1 1-1,0 0 1,0 0-1,1 0 1,-1-1-1,0 1 1,1 0-1,-1 0 1,1-1 0,-1 1-1,1 0 1,-1-1-1,1 1 1,-1-1-1,1 1 1,0-1-1,-1 1 1,1-1-1,0 1 1,0-1-1,-1 1 1,1-1-1,0 0 1,0 0 0,-1 1-1,1-1 1,0 0-1,0 0 1,0 0-1,1 0 1,30 1 81,-25-1-45,7-2-25,0 1-1,0-2 1,-1 0 0,1 0-1,-1-2 1,0 1 0,0-2 0,0 0-1,-1 0 1,21-14 0,4-8 29,64-59 1,-106 111-146,-9 0 99,-16 34 61,28-55-56,1 0-1,0 0 1,0 0 0,0 0 0,0 0-1,1 1 1,-1-1 0,1 0 0,0 0-1,0 1 1,0-1 0,0 0 0,1 0-1,-1 1 1,2 3 0,-1-6-3,0 0 0,-1 0 0,1 0 0,0-1 0,0 1 0,0 0 0,0-1 0,0 1 0,0-1 0,0 1 0,0-1 0,1 1 0,-1-1 0,0 0 0,0 1 0,0-1 0,0 0 0,1 0 0,-1 0 0,0 0 0,2 0 0,30-2 0,-29 1 0,9-1 0,0-2 0,0 1 0,0-2 0,-1 1 0,1-2 0,-1 0 0,-1 0 0,1-1 0,14-11 0,-3 0 0,0-1 0,-2 0 0,24-28 0,-42 46 0,-6 11 0,-6 11 0,3-11 0,2-3 0,0-1 0,0 1 0,0 0 0,1 1 0,0-1 0,0 1 0,1-1 0,0 1 0,0 0 0,1 0 0,0-1 0,0 11 0,2-16 0,0-1 0,0 0 0,0 0 0,0 0 0,0 0 0,0 0 0,0 0 0,0 0 0,0-1 0,1 1 0,-1 0 0,0-1 0,1 1 0,-1-1 0,0 1 0,1-1 0,-1 1 0,1-1 0,-1 0 0,1 0 0,-1 0 0,1 0 0,-1 0 0,0 0 0,1 0 0,2-1 0,43-6 0,-27-2 0,0-1 0,-1 0 0,0-2 0,-1 0 0,0-1 0,-1-1 0,0-1 0,15-17 0,-9 10 0,-54 87 0,30-62 0,-1 0 0,1 1 0,0-1 0,0 0 0,0 1 0,1 0 0,-1-1 0,1 1 0,0-1 0,0 6 0,0-8 0,0 0 0,1 0 0,-1 0 0,1 0 0,-1 0 0,1 0 0,-1 0 0,1 0 0,0 0 0,-1 0 0,1 0 0,0 0 0,0 0 0,0 0 0,-1-1 0,1 1 0,0 0 0,0-1 0,0 1 0,0 0 0,0-1 0,1 1 0,-1-1 0,0 0 0,0 1 0,0-1 0,0 0 0,0 0 0,1 0 0,-1 0 0,0 0 0,2 0 0,10 0 0,0-1 0,0-1 0,0 0 0,0-1 0,0 0 0,-1-1 0,0 0 0,1-1 0,-2-1 0,1 0 0,11-7 0,50-23 0,-73 38-5,0 1-1,0-1 1,0 0 0,0 0-1,-1 1 1,1-1 0,-1 0-1,0 0 1,0 0 0,-1 3-1,-5 22-2187,6-11-1798,6-5-3608,9-7-2614</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6.182"/>
    </inkml:context>
    <inkml:brush xml:id="br0">
      <inkml:brushProperty name="width" value="0.025" units="cm"/>
      <inkml:brushProperty name="height" value="0.025" units="cm"/>
    </inkml:brush>
  </inkml:definitions>
  <inkml:trace contextRef="#ctx0" brushRef="#br0">149 56 9705,'0'0'6935,"1"-9"-2051,2-25-1435,-4 33-3358,1 0 1,0 1-1,0-1 0,0 1 1,0-1-1,-1 1 0,1-1 1,0 0-1,-1 1 0,1-1 1,0 1-1,-1-1 0,1 1 1,-1 0-1,1-1 0,-1 1 0,1-1 1,-1 1-1,1 0 0,-1-1 1,1 1-1,-1 0 0,1 0 1,-1 0-1,1-1 0,-1 1 1,0 0-1,1 0 0,-1 0 1,1 0-1,-1 0 0,0 0 1,1 0-1,-1 0 0,1 0 1,-1 0-1,0 0 0,0 1 1,-22 3 360,12 1-130,1 0-1,-1 0 1,1 1-1,0 0 1,0 1-1,1 0 1,0 1-1,-16 16 1,24-23-313,1-1 0,0 1-1,-1-1 1,1 1 0,-1-1 0,1 1 0,0-1 0,-1 1 0,1-1-1,0 1 1,0-1 0,0 1 0,-1-1 0,1 1 0,0 0 0,0-1-1,0 1 1,0-1 0,0 1 0,0 0 0,0-1 0,0 1 0,0-1-1,0 1 1,0 0 0,0-1 0,1 1 0,-1-1 0,0 1 0,0-1-1,1 1 1,-1-1 0,0 1 0,1-1 0,-1 1 0,0-1 0,1 1-1,-1-1 1,1 1 0,-1-1 0,1 0 0,-1 1 0,1-1 0,-1 0-1,1 1 1,-1-1 0,1 0 0,-1 0 0,1 0 0,0 1 0,-1-1 0,1 0-1,-1 0 1,1 0 0,0 0 0,-1 0 0,1 0 0,0 0 0,48 4-514,-38-4-63,33 3-2061,-19-2 90,1 0 1,-1 2-1,0 1 1,27 8 0,-50-11 2555,-1-1 1,0 0-1,0 0 1,0 1-1,0-1 1,0 0-1,0 1 1,0-1-1,0 1 1,0-1-1,0 1 1,0 0-1,-1-1 1,1 1-1,0 0 0,0 0 1,0 0-1,-1-1 1,1 1-1,0 0 1,-1 0-1,1 0 1,-1 0-1,1 2 1,-1-2 220,0 0 0,-1 0 1,1 1-1,0-1 0,-1 0 1,1 0-1,-1 0 0,1 0 1,-1 0-1,0 0 0,1 0 1,-1 0-1,0 0 0,0-1 1,0 1-1,1 0 0,-1 0 1,-2 0-1,-32 19 5367,16-12-4735,-3 1 16,-1 0 0,-1-2 0,1-1 1,-1 0-1,-35 2 0,59-8-886,-1 0 1,1 0-1,0 0 1,-1 0-1,1 0 1,0 0-1,0 0 1,-1 0-1,1 0 1,0 0-1,-1 0 0,1-1 1,0 1-1,0 0 1,-1 0-1,1 0 1,0 0-1,0 0 1,0-1-1,-1 1 1,1 0-1,0 0 1,0-1-1,0 1 0,-1 0 1,1 0-1,0 0 1,0-1-1,0 1 1,0 0-1,0-1 1,0 1-1,0 0 1,-1 0-1,1-1 0,0 1 1,0 0-1,0-1 1,0 1-1,0 0 1,0 0-1,0-1 1,1 1-1,-1 0 1,0-1-1,0 1 0,0 0 1,0 0-1,0-1 1,0 1-1,0 0 1,1 0-1,-1-1 1,0 1-1,0 0 1,0 0-1,1-1 1,-1 1-1,0 0 0,0 0 1,0 0-1,1 0 1,-1-1-1,15-14-146,76-53-9693,-45 36 459,-11 7-2578</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6.508"/>
    </inkml:context>
    <inkml:brush xml:id="br0">
      <inkml:brushProperty name="width" value="0.025" units="cm"/>
      <inkml:brushProperty name="height" value="0.025" units="cm"/>
    </inkml:brush>
  </inkml:definitions>
  <inkml:trace contextRef="#ctx0" brushRef="#br0">173 4 11627,'0'0'14328,"-9"-2"-11872,4 1-2316,0 1 1,0-1-1,1 1 1,-1 0-1,0 1 1,0-1 0,0 1-1,0 0 1,1 0-1,-1 0 1,0 1-1,1 0 1,-1 0-1,1 0 1,-1 0-1,1 1 1,0 0-1,0-1 1,0 2-1,1-1 1,-1 0-1,1 1 1,0-1-1,0 1 1,0 0-1,0 0 1,0 0-1,1 1 1,0-1-1,-3 9 1,4-11-166,1 0-1,0 0 1,-1 0-1,1 0 1,0 1 0,0-1-1,1 0 1,-1 0-1,0 0 1,1 0 0,-1 0-1,1 0 1,-1 0-1,1 0 1,0 0 0,0 0-1,0 0 1,0 0-1,1 0 1,-1-1 0,0 1-1,1-1 1,-1 1-1,1-1 1,-1 1 0,1-1-1,0 0 1,-1 1-1,1-1 1,0 0 0,0 0-1,0-1 1,3 2-1,11 4-364,-1-1-1,1-1 1,27 4-1,-2 0-210,-35-6 431,-1 0 0,1 0 0,0 0 0,0 1 0,-1 0 0,10 7-1,-14-10 219,-1 1 0,1 0 0,0-1 0,-1 1-1,1-1 1,-1 1 0,1 0 0,-1 0 0,1-1-1,-1 1 1,1 0 0,-1 0 0,0 0 0,1-1-1,-1 1 1,0 0 0,0 0 0,0 0 0,0 0-1,0 0 1,0 1 0,0 0 86,-1-1 0,0 1 0,1-1 0,-1 1 0,0-1 1,0 0-1,0 0 0,0 1 0,0-1 0,0 0 0,0 0 0,-1 0 0,1 0 0,0 0 1,-1 0-1,-2 1 0,-15 9-77,0-1 1,-1-1 0,0-1-1,-1 0 1,1-2 0,-1 0-1,-1-2 1,1 0 0,-29 1-1,45-7-3096,4-3-3383,1 4 5511,0-11-14384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7.895"/>
    </inkml:context>
    <inkml:brush xml:id="br0">
      <inkml:brushProperty name="width" value="0.025" units="cm"/>
      <inkml:brushProperty name="height" value="0.025" units="cm"/>
    </inkml:brush>
  </inkml:definitions>
  <inkml:trace contextRef="#ctx0" brushRef="#br0">212 315 15375,'0'0'2364,"10"-12"263,30-39 432,-38 50-2861,0-1 0,-1 0 0,0 0 0,0 0 0,1 0 0,-1 0 0,0 0 0,-1-1 0,1 1 0,0 0 0,-1-1 0,1 1 0,-1 0 1,0-1-1,1 1 0,-1 0 0,0-1 0,-1-2 0,0 3-101,1 1 0,-1-1 0,0 1 0,0 0 0,0-1 0,0 1 0,0 0 0,0 0 0,0 0 0,0 0 0,0 0 0,-1 0 0,1 0 0,0 0 0,-1 0 0,1 1 0,-1-1 0,1 0 0,0 1 0,-3-1 0,-4-1 18,0 1 0,0 0 0,0 0 0,0 0 0,-1 1 1,1 1-1,-13 1 0,12 0-114,0 1 1,0 1-1,0-1 1,0 1 0,0 1-1,1 0 1,0 0-1,0 0 1,0 1-1,1 0 1,0 1-1,-10 11 1,11-12-6,1 0-1,0 1 1,0-1 0,0 1 0,1 0-1,0 0 1,1 1 0,-1-1 0,1 1-1,1 0 1,0-1 0,0 1 0,0 0-1,1 0 1,0 9 0,1-16 0,0 0 1,0 0-1,1 1 1,-1-1-1,0 0 1,1 0-1,-1 0 1,1 0-1,0 0 1,-1 0-1,1-1 1,0 1-1,-1 0 1,1 0-1,0 0 1,0-1-1,0 1 1,0 0 0,0-1-1,0 1 1,0 0-1,0-1 1,0 0-1,0 1 1,0-1-1,0 1 1,0-1-1,0 0 1,0 0-1,0 0 1,1 0-1,-1 0 1,2 0-1,40-4-37,-23-2 56,0-1 0,-1 0 0,0-2-1,-1 0 1,0-1 0,30-22 0,-3-2-19,50-50 0,-72 62-35,34-43 1,-51 58 29,0-1-1,0 0 1,-1-1-1,-1 1 1,0-1 0,0 0-1,0 0 1,-1 0-1,4-19 1,-7 27 0,0 1 0,0 0-1,0-1 1,0 1 0,0-1 0,0 1 0,0 0-1,0-1 1,-1 1 0,1 0 0,0-1 0,0 1-1,0 0 1,0-1 0,0 1 0,-1 0 0,1-1 0,0 1-1,0 0 1,-1 0 0,1-1 0,0 1 0,0 0-1,-1 0 1,1 0 0,0-1 0,-1 1 0,1 0-1,0 0 1,-1 0 0,1 0 0,0 0 0,-1-1 0,1 1-1,0 0 1,-1 0 0,1 0 0,-1 0 0,1 0-1,0 0 1,-1 0 0,1 0 0,0 1 0,-1-1-1,1 0 1,0 0 0,-1 0 0,1 0 0,0 0 0,-1 0-1,1 1 1,0-1 0,-1 0 0,1 0 0,0 1-1,0-1 1,-1 0 0,1 0 0,0 1 0,0-1 0,-1 0-1,1 1 1,-22 16-197,8 1 244,2 1-1,0 0 0,1 1 1,0 0-1,2 0 0,1 1 1,0 0-1,2 1 0,0-1 1,-4 36-1,10-55-14,-1 1 0,1-1-1,0 0 1,0 1 0,0-1-1,0 0 1,0 1 0,1-1-1,-1 0 1,1 1 0,-1-1 0,1 0-1,0 1 1,0-1 0,0 0-1,0 0 1,0 0 0,1 0-1,-1 0 1,0 0 0,1 0-1,2 2 1,0-2 9,-1-1 0,1 1 0,0-1 1,0 0-1,0 0 0,0 0 0,0 0 0,0-1 0,0 1 0,0-1 1,0 0-1,7-1 0,1 0 0,0-1 0,0-1 0,-1 0 1,1 0-1,0-1 0,-1-1 0,0 0 0,0 0 0,-1-1 1,1-1-1,-1 1 0,-1-2 0,17-14 0,-20 16-26,1 0 0,-1 0 0,-1-1 1,1 0-1,-1 0 0,0 0 0,-1-1 0,0 1 0,0-1 0,-1 0 0,0 0 0,0 0 0,0-1 0,-1 1 0,-1-1 0,0 1 0,0-1 0,0 0 0,-2-17 0,1 26-9,0-1 0,0 0-1,-1 0 1,1 0 0,0 0 0,0 1 0,-1-1-1,1 0 1,0 0 0,-1 1 0,1-1 0,-1 0-1,1 1 1,-1-1 0,0 0 0,1 1 0,-1-1-1,1 1 1,-1-1 0,0 1 0,0-1 0,1 1-1,-1-1 1,0 1 0,0 0 0,1-1 0,-1 1-1,0 0 1,0 0 0,0 0 0,0 0 0,1-1-1,-1 1 1,0 0 0,0 0 0,0 1 0,0-1-1,0 0 1,1 0 0,-1 0 0,0 1 0,-1-1-1,-1 1-13,0 0-1,1 0 1,-1 0-1,0 1 0,0-1 1,1 1-1,-1 0 1,1-1-1,-1 1 1,-3 4-1,0 3 26,-1 1-1,1-1 1,1 1 0,0 0-1,0 0 1,1 1-1,0-1 1,1 1 0,0 0-1,1 0 1,0 0 0,1 0-1,0 16 1,1-24 2,1-1-1,-1 1 1,1-1 0,-1 1 0,1-1 0,0 0 0,0 1-1,0-1 1,0 0 0,0 1 0,1-1 0,-1 0 0,1 0-1,-1 0 1,1 0 0,0-1 0,0 1 0,0 0-1,0-1 1,0 1 0,0-1 0,0 0 0,1 0 0,-1 1-1,0-1 1,1-1 0,-1 1 0,0 0 0,1-1 0,-1 1-1,5-1 1,11 3 28,0-1 1,0-1-1,25-1 0,-23 0-19,5 0-48,-12 1-19,1-1-1,-1 0 1,0-1-1,0 0 1,0-1-1,-1 0 1,21-7-1,-32 8 78,0 0-1,1 0 1,-1 0 0,0 0-1,0 0 1,0 0-1,0 0 1,-1 0 0,1-1-1,0 1 1,0 0-1,-1-1 1,1 1 0,-1 0-1,1-1 1,-1 1-1,0-1 1,1 1-1,-1-1 1,0 1 0,0-1-1,0 1 1,0 0-1,0-1 1,0 1 0,-1-1-1,1 1 1,0-1-1,-1 1 1,1-1 0,-2-1-1,-18-45 973,19 46-995,-16-27-6,13 22 0,-1 0 0,1 0 0,0 0 0,0-1 0,1 0 0,0 0 0,1 1 0,0-2 0,0 1 0,-1-10 0,4 17-21,-1-1 1,1 1-1,-1 0 1,1 0-1,0 0 0,-1 0 1,1 0-1,0 0 1,0 0-1,0 0 0,0 0 1,0 0-1,0 1 1,0-1-1,0 0 0,0 0 1,0 1-1,0-1 1,0 1-1,1-1 0,-1 1 1,0 0-1,0-1 1,1 1-1,-1 0 0,0 0 1,0 0-1,3 0 1,48-3-1940,-42 3 1159,38-1-3720,6-1-2366</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8.659"/>
    </inkml:context>
    <inkml:brush xml:id="br0">
      <inkml:brushProperty name="width" value="0.025" units="cm"/>
      <inkml:brushProperty name="height" value="0.025" units="cm"/>
    </inkml:brush>
  </inkml:definitions>
  <inkml:trace contextRef="#ctx0" brushRef="#br0">1 61 11499,'0'0'8258,"8"-6"-6181,-2 2-1733,-1 0 0,1 0-1,0 1 1,1 0 0,-1 0 0,0 1 0,1 0-1,-1 0 1,1 0 0,0 1 0,0 0-1,-1 0 1,1 1 0,0 0 0,0 0 0,0 0-1,0 1 1,0 0 0,11 4 0,-12-4-232,-1 1 0,1 0 0,-1 0 0,0 0 0,1 1 1,-1 0-1,0 0 0,0 0 0,-1 1 0,1-1 0,-1 1 0,1 0 1,-1 0-1,4 7 0,-6-8-96,0 0 1,-1 1-1,1-1 0,-1 0 1,0 1-1,0-1 1,0 1-1,0-1 1,-1 1-1,1-1 0,-1 1 1,0 0-1,0-1 1,0 1-1,-1-1 1,1 1-1,-1 0 0,0-1 1,0 1-1,0-1 1,0 0-1,-1 1 1,1-1-1,-3 4 0,0-1-7,-12 31-140,17-36 107,-1-1 0,0 1 1,1-1-1,-1 0 0,0 1 1,1-1-1,-1 0 0,1 1 0,-1-1 1,0 0-1,1 0 0,-1 0 1,1 1-1,-1-1 0,1 0 1,-1 0-1,1 0 0,-1 0 1,1 0-1,-1 0 0,1 0 1,-1 0-1,1 0 0,-1 0 0,1 0 1,-1 0-1,1 0 0,-1 0 1,1-1-1,-1 1 0,1 0 1,-1 0-1,1-1 0,20-4-169,-4-4-50,-1 0 0,0-2 0,0 1-1,-1-2 1,0 0 0,-1-1-1,0 0 1,-1-1 0,-1 0 0,0-1-1,-1-1 1,-1 0 0,16-32 0,-37 77 570,1 1 1,1-1 0,2 2 0,-6 53-1,13-82-270,0-1-1,0 1 1,0 0-1,0 0 1,1-1-1,-1 1 1,0 0-1,1-1 1,-1 1-1,1 0 1,0-1-1,-1 1 1,1 0-1,0-1 1,0 1-1,0-1 1,0 0-1,0 1 1,1-1-1,-1 0 1,0 0-1,1 0 1,1 2-1,0-2 40,0 0 0,0 0 1,0 0-1,0 0 0,0 0 0,1 0 0,-1-1 0,0 0 0,0 0 0,1 1 1,5-2-1,1-1 70,0 1 1,0-2 0,0 1 0,0-2 0,0 1-1,-1-1 1,12-7 0,-4 1-101,-2-1 0,0-1 1,0-1-1,-1 0 0,14-17 0,-22 24-47,-1-1 1,0 0-1,0 0 0,0 0 1,-1-1-1,0 0 0,0 1 1,-1-1-1,0-1 0,-1 1 0,0 0 1,0-1-1,1-13 0,-14 27-248,3 6 263,0 1 1,1 1-1,1-1 1,0 1-1,0 1 1,1-1-1,1 1 1,0-1-1,1 1 1,1 0-1,0 1 1,0 24-1,2-38-29,0 0-1,1 0 0,-1 0 0,0 0 1,0 0-1,1 0 0,-1 0 1,1 0-1,-1 0 0,1 0 1,-1-1-1,1 1 0,0 0 1,-1 0-1,1 0 0,0-1 0,0 1 1,-1 0-1,1-1 0,0 1 1,0-1-1,0 1 0,0-1 1,1 1-1,31 5-460,-23-7-170,0 0-1,0 0 1,0-1-1,15-4 1,-13 1-1242,-1-1 0,-1 0-1,1-1 1,16-13 0,-24 18 1413,34-27-7542</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9.218"/>
    </inkml:context>
    <inkml:brush xml:id="br0">
      <inkml:brushProperty name="width" value="0.025" units="cm"/>
      <inkml:brushProperty name="height" value="0.025" units="cm"/>
    </inkml:brush>
  </inkml:definitions>
  <inkml:trace contextRef="#ctx0" brushRef="#br0">234 1 10218,'0'0'8061,"-7"11"-5990,-7 9-1330,3-6 180,1 0 0,0 1 0,1 0 0,1 0 0,-10 27 0,18-42-922,0 1 0,0-1 0,0 1 0,1-1-1,-1 1 1,0-1 0,1 0 0,-1 1 0,0-1 0,1 1-1,-1-1 1,0 0 0,1 1 0,-1-1 0,1 0-1,-1 1 1,1-1 0,-1 0 0,1 0 0,-1 0 0,1 1-1,-1-1 1,1 0 0,-1 0 0,1 0 0,-1 0 0,1 0-1,-1 0 1,1 0 0,-1 0 0,1 0 0,-1 0 0,1 0-1,-1 0 1,1-1 0,-1 1 0,1 0 0,-1 0 0,1-1-1,36-5-1392,-22 3 492,-12 3 799,-1 0-1,0 1 1,0-1 0,0 1 0,0 0 0,0 0 0,0-1 0,0 1 0,-1 1 0,1-1 0,0 0-1,0 0 1,-1 1 0,1-1 0,-1 1 0,1-1 0,-1 1 0,0 0 0,0-1 0,1 1-1,-1 0 1,0 0 0,-1 0 0,1 0 0,0 0 0,0 0 0,-1 0 0,1 0 0,-1 0 0,0 3-1,4 10 99,-2 0-1,2 28 0,-3-13 697,0 0 0,-3 0 0,0 0 1,-2 0-1,-1-1 0,-17 57 0,17-72-289,-1 0 0,0-1 0,-1 1 0,0-1 0,-1 0 0,-1-1 0,0 0 0,-1-1 0,0 1 0,0-2-1,-1 0 1,-1 0 0,1-1 0,-2 0 0,-25 13 0,35-20-377,0 0-1,0-1 0,-1 0 0,1 1 1,-1-1-1,1-1 0,-1 1 1,1 0-1,-7-1 0,9 0-18,-1 0 0,1 0-1,0-1 1,0 1 0,0 0 0,0-1-1,0 1 1,0-1 0,0 1-1,0-1 1,0 0 0,0 1 0,0-1-1,1 0 1,-1 0 0,0 1 0,0-1-1,1 0 1,-1 0 0,0 0-1,1 0 1,-1 0 0,1 0 0,-1 0-1,1 0 1,0 0 0,-1 0 0,1 0-1,0 0 1,0 0 0,0-1 0,0 1-1,0-2 1,0-13-65,0-1 0,1 1 0,2 0 0,-1-1 0,2 1 0,0 0 0,1 1 0,0-1-1,1 1 1,1 0 0,1 0 0,0 1 0,0 0 0,2 0 0,14-15 0,16-18-256,2 2 0,82-66 0,-96 87 317,10-6 14,-2-2-1,-1-2 1,39-47-1,-64 59 18,-10 22-36,0-1 0,-1 1 0,1 0 0,0 0 0,-1 0 0,1-1 0,-1 1 0,1 0 0,0 0 0,-1 0-1,1 0 1,-1 0 0,1 0 0,0 0 0,-1 0 0,1 0 0,-1 0 0,1 0 0,-1 0 0,1 0 0,0 0-1,-1 0 1,1 0 0,-1 0 0,1 1 0,0-1 0,-1 0 0,1 0 0,-1 1 0,-40 24-130,24-8 194,1 0 0,1 0-1,-18 28 1,29-38 21,-1-1 0,1 1-1,1 0 1,0 1 0,0-1 0,0 1 0,1-1-1,0 1 1,0 0 0,1 0 0,0-1-1,0 1 1,1 14 0,0-20-73,1-1 0,-1 1-1,1 0 1,-1-1 0,1 1-1,0 0 1,-1-1 0,1 1 0,0-1-1,0 0 1,0 1 0,0-1-1,0 0 1,0 1 0,1-1 0,-1 0-1,0 0 1,1 0 0,-1 0-1,1 0 1,1 1 0,2 0-11,0 0 1,-1-1-1,1 1 1,0-1-1,0 0 1,0-1-1,7 1 1,3-1-430,-1 0 0,1-1 0,-1-1 0,21-5 0,-23 3-847,-1 0 0,1-1-1,-1 0 1,0-1 0,-1 0 0,15-12 0,17-15-6580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09.606"/>
    </inkml:context>
    <inkml:brush xml:id="br0">
      <inkml:brushProperty name="width" value="0.025" units="cm"/>
      <inkml:brushProperty name="height" value="0.025" units="cm"/>
    </inkml:brush>
  </inkml:definitions>
  <inkml:trace contextRef="#ctx0" brushRef="#br0">166 1 14894,'0'0'8243,"-10"3"-5884,1 1-2037,1 0 0,-1 1 0,1 0-1,0 0 1,0 1 0,1 0 0,-1 0 0,1 1 0,1 0-1,-1 1 1,1-1 0,0 1 0,-8 15 0,6-9 138,0 1 1,-11 29-1,17-39-402,1-1 1,-1 1-1,1 0 1,0 0-1,0 0 1,0 0-1,1 0 1,0 0-1,0-1 1,0 1-1,1 0 0,-1 0 1,1 0-1,2 7 1,-1-10-39,0 0 1,0 1-1,0-1 1,1 0-1,-1-1 1,1 1-1,-1 0 1,1-1-1,-1 1 1,1-1-1,0 0 1,0 0-1,0 0 1,0 0-1,-1 0 1,1-1-1,0 1 1,0-1-1,0 0 1,0 0-1,0 0 1,1 0-1,4-2 1,6 1-42,0-1 1,-1 0-1,0-1 1,14-4 0,26-16-864,-38 15 734,0 1 0,0 1 0,1 1 0,19-4 0,-35 9 162,1 0 0,-1-1 0,1 1 0,-1 0 0,1 0 1,0 1-1,-1-1 0,1 0 0,-1 0 0,1 0 0,-1 0 0,1 0 0,-1 0 0,1 1 0,-1-1 0,1 0 1,-1 1-1,1-1 0,-1 0 0,0 0 0,1 1 0,-1-1 0,0 1 0,1-1 0,-1 0 0,0 1 0,1-1 1,-1 1-1,0-1 0,1 1 0,-1-1 0,0 2 0,3 23 483,-10 25 282,-5-15-689,9-28-89,0 0 0,0 0 1,1 0-1,0 1 0,0-1 0,1 1 1,0-1-1,0 1 0,1-1 1,1 12-1,-1-19 1,1 1 0,-1-1 0,1 1 0,0-1 0,-1 1 0,1-1 0,0 0 0,-1 1 0,1-1 0,0 0 0,-1 1 0,1-1 0,0 0 0,0 0 0,-1 0 0,1 0 0,0 0 0,0 0 0,-1 0 0,1 0 0,0 0 0,0 0 0,-1 0 0,1 0 0,0-1 0,0 1 0,-1 0 0,1-1 0,0 1 0,-1 0 0,1-1 0,0 1 0,-1-1 0,2 0 0,23-13 0,-8 2-432,30-24-2995,-45 34 3008,1-1 1,-1 1-1,0 0 1,1-1-1,-1 1 1,0-1-1,0 0 1,-1 0-1,1 0 1,0 0-1,-1 0 1,2-6 0,-3 3-8028</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0.619"/>
    </inkml:context>
    <inkml:brush xml:id="br0">
      <inkml:brushProperty name="width" value="0.025" units="cm"/>
      <inkml:brushProperty name="height" value="0.025" units="cm"/>
    </inkml:brush>
  </inkml:definitions>
  <inkml:trace contextRef="#ctx0" brushRef="#br0">141 157 8456,'0'0'11563,"8"-11"-8173,25-38-251,-31 47-3009,0-1 0,-1 0 0,0 0 1,1 0-1,-1 0 0,0 0 0,0 0 1,0 0-1,-1 0 0,1 0 0,-1-1 0,0 1 1,0-6-1,0 8-37,-1-1 0,1 1-1,0 0 1,-1 0 0,0-1 0,1 1 0,-1 0 0,0 0 0,1-1 0,-1 1-1,0 0 1,0 0 0,0 0 0,0 0 0,0 0 0,0 1 0,0-1 0,0 0-1,0 0 1,-1 1 0,-1-2 0,-1 1 25,1 0-1,-1 1 1,0-1 0,1 1-1,-1-1 1,1 1 0,-1 0-1,0 1 1,1-1 0,-1 1-1,1-1 1,-1 1-1,1 0 1,-1 0 0,1 1-1,0-1 1,-1 1 0,1 0-1,-5 3 1,-2 4-118,0 0 0,1 0 0,0 1 0,0 1 0,-10 15 0,15-19 0,-1-1 0,2 1 0,-1 0 0,1 1 0,0-1 0,0 1 0,1-1 0,0 1 0,0 0 0,-1 10 0,4-17 0,-1 0 0,0 0 0,1-1 0,-1 1 0,1 0 0,-1-1 0,1 1 0,-1 0 0,1-1 0,0 1 0,-1 0 0,1-1 0,0 1 0,-1-1 0,1 1 0,0-1 0,0 0 0,-1 1 0,1-1 0,0 0 0,0 0 0,0 1 0,0-1 0,-1 0 0,1 0 0,0 0 0,0 0 0,0 0 0,0 0 0,0 0 0,-1 0 0,2-1 0,34-1 0,-35 2 0,17-5 0,1 0 0,-1-1 0,-1 0 0,1-2 0,-1 0 0,24-15 0,-25 13 0,0 1 0,0 1 0,1 0 0,0 1 0,1 1 0,27-6 0,-43 11 0,-1 1 0,0 0 0,0 0 0,0 0 0,0 0 0,0 0 0,1 0 0,-1 0 0,0 0 0,0 0 0,0 0 0,0 1 0,0-1 0,1 0 0,-1 1 0,0-1 0,0 1 0,0-1 0,0 1 0,0 0 0,0-1 0,0 1 0,-1 0 0,1 0 0,0-1 0,0 1 0,0 0 0,-1 0 0,1 0 0,-1 0 0,1 0 0,0 0 0,-1 0 0,0 0 0,1 1 0,-1-1 0,0 0 0,1 1 0,-1 4 0,0 0 0,0 0 0,0-1 0,0 1 0,-1 0 0,0-1 0,-3 11 0,-13 30 0,15-41 0,8-18 0,3-8 0,-2 1 0,0-1 0,-1 0 0,-2-1 0,0 1 0,2-35 0,-5 57 0,0 1 0,0 0 0,0 0 0,0 0 0,1-1 0,-1 1 0,1 0 0,-1-1 0,1 1 0,-1-1 0,1 0 0,0 0 0,0 1 0,0-1 0,-1 0 0,1 0 0,0-1 0,3 2 0,45 14 0,-43-15 0,-1 0 0,0-1 0,0 1 0,0-1 0,0-1 0,1 1 0,-1-1 0,0-1 0,0 1 0,0-1 0,0 0 0,0 0 0,-1 0 0,1-1 0,-1 0 0,1 0 0,-1-1 0,0 1 0,0-1 0,-1 0 0,1 0 0,-1-1 0,0 0 0,0 1 0,0-1 0,3-6 0,-5 24 0,-4 11 0,-24 49 0,19-57 0,1-1 0,0 2 0,1-1 0,1 0 0,1 1 0,0 0 0,0 19 0,3-35 0,1 0 0,-1 0 0,1 0 0,-1 0 0,1 0 0,-1 0 0,1 0 0,-1 0 0,1 0 0,0 0 0,0 0 0,-1 0 0,1-1 0,0 1 0,0 0 0,0 0 0,0-1 0,0 1 0,0-1 0,0 1 0,0-1 0,0 1 0,0-1 0,0 0 0,1 0 0,-1 1 0,0-1 0,0 0 0,0 0 0,0 0 0,0 0 0,1 0 0,-1 0 0,0-1 0,0 1 0,0 0 0,0-1 0,0 1 0,2-1 0,0 0 0,0 1 0,-1-1 0,1 0 0,0 1 0,0-1 0,-1-1 0,1 1 0,0 0 0,-1-1 0,1 1 0,-1-1 0,0 0 0,0 0 0,1 0 0,-1 0 0,2-3 0,-4 1-467,1 0-1,0 0 1,-1-1 0,0 1-1,0 0 1,0-1 0,-1 1-1,1 0 1,-1-1-1,0 1 1,0 0 0,-1 0-1,1 0 1,-1 0 0,0 0-1,0 0 1,0 0 0,0 1-1,-4-5 1,-3-7-1776,-2-8-4104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1.477"/>
    </inkml:context>
    <inkml:brush xml:id="br0">
      <inkml:brushProperty name="width" value="0.025" units="cm"/>
      <inkml:brushProperty name="height" value="0.025" units="cm"/>
    </inkml:brush>
  </inkml:definitions>
  <inkml:trace contextRef="#ctx0" brushRef="#br0">0 1723 7591,'0'0'10175,"13"-7"-9273,63-43 475,117-101-1,-69 50-472,974-656 126,-579 437-1426,-177 110 1059,-317 195-529,-4 2 275,1 0 1,-2-2 0,38-33 0,-58 47-370,1 1 0,0 0 1,-1-1-1,1 1 1,0-1-1,-1 1 0,1-1 1,-1 1-1,1-1 1,-1 0-1,1 1 0,-1-1 1,1 1-1,-1-1 0,0 0 1,1 0-1,-1 1 1,0-1-1,0 0 0,1 0 1,-1 1-1,0-1 0,0 0 1,0 0-1,0 1 1,0-1-1,0 0 0,0 0 1,0 1-1,-1-2 1,-21 1-247,-38 18-4149,57-16 3772,-32 10-4777</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0.977"/>
    </inkml:context>
    <inkml:brush xml:id="br0">
      <inkml:brushProperty name="width" value="0.025" units="cm"/>
      <inkml:brushProperty name="height" value="0.025" units="cm"/>
    </inkml:brush>
  </inkml:definitions>
  <inkml:trace contextRef="#ctx0" brushRef="#br0">1 14 16335,'0'0'13902,"57"-14"-18579,-40 25 1,-2 1-2755</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1.538"/>
    </inkml:context>
    <inkml:brush xml:id="br0">
      <inkml:brushProperty name="width" value="0.025" units="cm"/>
      <inkml:brushProperty name="height" value="0.025" units="cm"/>
    </inkml:brush>
  </inkml:definitions>
  <inkml:trace contextRef="#ctx0" brushRef="#br0">229 0 16944,'0'0'4052,"-8"1"-390,1-1-3361,0 1 0,0 1 0,0-1 1,1 1-1,-1 1 0,1-1 0,0 1 0,-1 0 0,1 0 0,0 1 0,1-1 1,-1 1-1,1 1 0,0-1 0,0 1 0,0 0 0,0 0 0,1 1 1,0-1-1,0 1 0,-3 6 0,3-4-207,0 1-1,0 0 1,1 0-1,0 0 1,1 0 0,0 0-1,0 1 1,1-1 0,1 0-1,-1 1 1,1-1 0,2 10-1,2 7-131,1-1 0,2 0 0,9 23 1,6 24-511,-20-63 483,0 0 1,-1 0-1,0 0 0,0 0 1,-1 0-1,0 0 0,-1 1 1,0-1-1,-1 0 1,0 0-1,-4 13 0,4-17 115,1-1-1,-1 0 1,0 0 0,0 0-1,0-1 1,-1 1-1,1 0 1,-1-1-1,0 1 1,0-1-1,0 0 1,0 0-1,-1 0 1,1-1-1,-1 1 1,0-1-1,0 0 1,0 0 0,0 0-1,0 0 1,0-1-1,0 0 1,-1 0-1,1 0 1,-8 1-1,11-2-41,0 0 0,0 0 0,0 0-1,0 0 1,0-1 0,1 1 0,-1 0-1,0 0 1,0 0 0,0-1 0,0 1-1,0-1 1,1 1 0,-1 0 0,0-1-1,0 1 1,1-1 0,-1 0 0,0 1-1,1-1 1,-1 0 0,0 1 0,1-1-1,-1 0 1,0-1 0,-6-28 133,14-35-30,-2 47-111,1-1 0,1 1 0,0 1 0,1-1 0,1 1 0,1 1 0,0 0 0,23-26 0,13-11 0,56-48 0,-43 44 0,-2-8-70,-49 56 36,-10 12-1,-41 62 81,41-61-41,-1 0 1,1 0 0,1 0 0,-1 0 0,1 0 0,-1 1-1,1-1 1,0 0 0,1 1 0,-1-1 0,1 1 0,0-1-1,0 1 1,0-1 0,2 7 0,-1-9-6,0-1 0,1 0 0,-1 1 0,1-1 0,-1 0 0,1 1 0,0-1 0,0 0 0,-1 0 0,1 0 0,0-1 0,0 1 0,0 0 0,0-1 0,0 1 0,0-1 0,0 0 0,0 0 0,0 1 0,0-1 0,0 0 0,3-1 0,48-2 0,-38-1 0,-1 0 0,1 0 0,-1-1 0,-1-1 0,17-9 0,-17 9 0,0-1 0,0 2 0,1-1 0,0 2 0,19-4 0,-33 8 0,1 0 0,0 1 0,-1-1 0,1 1 0,0-1 0,-1 0 0,1 1 0,-1-1 0,1 1 0,-1 0 0,1-1 0,-1 1 0,1-1 0,-1 1 0,1 0 0,-1-1 0,0 1 0,1 0 0,-1-1 0,0 1 0,0 0 0,1 0 0,-1-1 0,0 1 0,0 0 0,0 0 0,0-1 0,0 1 0,0 0 0,0 0 0,-1 1 0,2 37 0,-1-23 0,0-14-2,0 0-1,0-1 1,0 1 0,1 0-1,-1 0 1,1-1 0,-1 1-1,1 0 1,0-1 0,0 1-1,0 0 1,0-1 0,0 1-1,0-1 1,0 1 0,0-1-1,0 0 1,1 0 0,-1 1-1,1-1 1,-1 0 0,1 0-1,-1 0 1,1 0 0,-1-1-1,1 1 1,0 0 0,0-1-1,-1 1 1,1-1 0,0 0-1,0 1 1,0-1 0,-1 0-1,1 0 1,0 0 0,0 0-1,0-1 1,-1 1 0,1 0-1,0-1 1,0 1 0,1-2-1,3 1-88,-1-1-1,1 1 1,-1-1 0,0-1-1,0 1 1,0-1-1,0 1 1,0-2-1,-1 1 1,1 0 0,-1-1-1,0 0 1,4-5-1,1-11-3911,-6-4-3199</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1.913"/>
    </inkml:context>
    <inkml:brush xml:id="br0">
      <inkml:brushProperty name="width" value="0.025" units="cm"/>
      <inkml:brushProperty name="height" value="0.025" units="cm"/>
    </inkml:brush>
  </inkml:definitions>
  <inkml:trace contextRef="#ctx0" brushRef="#br0">0 47 19571,'0'0'7911,"84"-18"-7014,-25 11-128,10 4-321,6 2-416,-5-1-609,-2-3-4675,-8-5-7753</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2.475"/>
    </inkml:context>
    <inkml:brush xml:id="br0">
      <inkml:brushProperty name="width" value="0.025" units="cm"/>
      <inkml:brushProperty name="height" value="0.025" units="cm"/>
    </inkml:brush>
  </inkml:definitions>
  <inkml:trace contextRef="#ctx0" brushRef="#br0">348 59 21044,'-9'-5'2167,"-5"-3"-1332,-1 0 0,0 1 0,0 1 0,-1 1 0,0 0-1,0 1 1,0 0 0,-24-1 0,33 4-832,-1 0-1,0 1 1,0 0-1,1 0 1,-1 1-1,0 0 1,0 0-1,1 1 1,-1 0 0,1 0-1,0 1 1,-1 0-1,1 0 1,0 1-1,1-1 1,-1 2-1,1-1 1,-1 1-1,1 0 1,1 0 0,-8 8-1,12-11-89,-1-1 0,1 1 0,0-1 0,0 1 0,0 0 0,0 0 0,0-1-1,1 1 1,-1 0 0,0 0 0,1 0 0,-1 0 0,1 0 0,0 0 0,0 0 0,0 2 0,0-3 31,0 0 0,1 0-1,-1 0 1,1 0 0,-1 0 0,1 0 0,-1 0 0,1 0 0,0 0 0,-1 0 0,1 0 0,0-1-1,0 1 1,0 0 0,-1 0 0,1-1 0,0 1 0,0-1 0,0 1 0,2 0 0,6 2-100,0 0-1,0-1 1,0-1 0,0 1 0,15-1 0,-6 1 372,-6-1-222,25 3 2,53 13-1,-81-15 3,-1 0 0,0 0 0,0 1 0,0 1 0,0-1-1,0 1 1,-1 0 0,1 1 0,-1 0 0,-1 0 0,1 1-1,8 8 1,-13-12 38,-1 0-1,1 0 1,-1 0 0,0 1-1,0-1 1,0 0-1,0 0 1,0 1 0,0-1-1,0 0 1,-1 1-1,0-1 1,1 1 0,-1-1-1,0 1 1,0-1-1,0 1 1,0-1 0,-2 5-1,1-2 98,-1-1 0,0 0 0,0 0 0,0 0 0,0 0 0,-1 0 0,1 0 0,-1-1 0,0 1 0,-4 3 0,-6 4 315,-1 0 0,0 0 0,-1-1 0,-22 11 0,-52 21 264,81-39-780,0 0 1,0-1-1,0 0 1,0 0 0,0-1-1,0 0 1,-1 0-1,1-1 1,-14-1-1,21 1-6,1 0-1,0 0 1,-1 0-1,1 0 1,0 0-1,-1 0 1,1 0-1,0 0 0,-1 0 1,1 0-1,0 0 1,-1-1-1,1 1 1,0 0-1,0 0 1,-1 0-1,1-1 1,0 1-1,0 0 0,-1 0 1,1-1-1,0 1 1,0 0-1,0 0 1,-1-1-1,1 1 1,0 0-1,0-1 0,0 1 1,0 0-1,0-1 1,0 1-1,0 0 1,0-1-1,0 1 1,0 0-1,0-1 1,7-14-2449,17-10-2521,16-5-2958,7-1-4287</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2.863"/>
    </inkml:context>
    <inkml:brush xml:id="br0">
      <inkml:brushProperty name="width" value="0.025" units="cm"/>
      <inkml:brushProperty name="height" value="0.025" units="cm"/>
    </inkml:brush>
  </inkml:definitions>
  <inkml:trace contextRef="#ctx0" brushRef="#br0">199 11 9513,'-5'10'5168,"-18"40"-1498,-73 165 3960,76-164-7005,2 2 0,-15 69 0,32-118-648,0 0 0,1 1 0,-1-1 0,1 0 1,0 1-1,0-1 0,0 0 0,2 8 0,-2-11 18,0-1-1,0 0 0,1 1 1,-1-1-1,0 1 1,0-1-1,0 0 1,1 1-1,-1-1 0,0 0 1,1 1-1,-1-1 1,0 0-1,1 1 1,-1-1-1,0 0 0,1 0 1,-1 1-1,1-1 1,-1 0-1,0 0 0,1 0 1,-1 0-1,1 1 1,-1-1-1,1 0 1,-1 0-1,0 0 0,1 0 1,0 0-1,23-14-74,-8-1 111,0-1 0,-1-1 0,-1 0 0,-1-1 0,-1-1 1,20-37-1,46-133 336,-24 52-253,-50 129-209,0 1 0,0-1 0,1 1 0,0 0 0,11-12 0,-15 18 65,0 0 0,-1 1 0,1-1 0,0 0 0,-1 0 0,1 0 0,0 1 0,0-1 0,0 1 0,0-1 0,0 0 0,0 1 0,0 0 0,0-1 0,0 1 0,0-1 0,0 1 0,0 0 0,0 0 0,0 0 0,0 0 0,1 0 0,-1 0 0,0 0 0,0 0 0,0 0 0,0 0-1,0 1 1,0-1 0,0 0 0,0 1 0,0-1 0,0 1 0,0-1 0,0 1 0,0-1 0,0 1 0,0 0 0,0-1 0,-1 1 0,1 0 0,0 0 0,0 0 0,-1-1 0,1 1 0,-1 0 0,1 0 0,-1 0 0,1 0 0,-1 0 0,1 0 0,-1 0 0,0 1 0,1 1 0,1 2 47,-1 0 0,1 0 0,-1 1 1,0-1-1,0 1 0,-1-1 0,0 1 0,0-1 0,0 1 0,0-1 0,-1 1 0,0-1 1,0 1-1,0-1 0,-1 0 0,0 1 0,0-1 0,0 0 0,-1 0 0,0-1 0,0 1 1,0 0-1,0-1 0,-1 0 0,1 0 0,-8 6 0,3-3 138,1-1 0,-1 0 0,0-1 0,0 0 0,-1 0 0,0 0 0,1-1 0,-1-1 0,-1 0 0,1 0 0,0-1 0,-1 0 0,0 0 0,-14 0 0,23-2-218,0 0 1,0 0-1,0 0 1,0 0-1,-1 0 0,1 0 1,1-1-1,-1 1 1,0 0-1,0-1 1,0 1-1,0 0 0,0-1 1,0 1-1,0-1 1,0 0-1,-1 0 1,2 0-179,-1 0 1,1 0 0,-1 0 0,1-1-1,0 1 1,-1 0 0,1 0 0,0 0-1,0 0 1,0 0 0,-1 0 0,1-1 0,1 1-1,-1 0 1,0 0 0,0 0 0,0 0-1,1 0 1,-1 0 0,0-1 0,1 1-1,-1 0 1,1 0 0,0-1 0,19-26-6972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4.048"/>
    </inkml:context>
    <inkml:brush xml:id="br0">
      <inkml:brushProperty name="width" value="0.025" units="cm"/>
      <inkml:brushProperty name="height" value="0.025" units="cm"/>
    </inkml:brush>
  </inkml:definitions>
  <inkml:trace contextRef="#ctx0" brushRef="#br0">140 345 7399,'0'0'6614,"-12"4"-3736,-1 1-1932,0 0 0,0 1 1,1 1-1,-20 13 1,29-18-790,0 1 1,0-1-1,0 0 1,0 1 0,0 0-1,0-1 1,0 1-1,1 0 1,0 1 0,-1-1-1,1 0 1,1 1-1,-1-1 1,0 1 0,1-1-1,-1 1 1,1 0-1,0 0 1,1-1 0,-1 1-1,1 0 1,-1 0 0,1 0-1,0 0 1,1 6-1,0-9-139,0 0 0,-1 0-1,1 0 1,0 0 0,0 0-1,0 0 1,0 0-1,0-1 1,0 1 0,0 0-1,0 0 1,0-1 0,0 1-1,0-1 1,0 1 0,0-1-1,1 0 1,-1 1-1,0-1 1,0 0 0,0 0-1,1 0 1,-1 0 0,0 0-1,2 0 1,35-2 232,-37 2-238,12-4 21,1 0 0,-1 0 0,0-1 0,0-1 0,0 0 0,-1-1-1,1 0 1,-2-1 0,1 0 0,-1-1 0,-1 0 0,1-1 0,-2 0 0,1 0 0,-1-1 0,-1-1 0,9-13 0,-16 22 2,0 2-28,0 1 0,-1-1 0,1 0 0,0 0 0,-1 0 0,1 0 0,-1 0 0,0 1 0,1-1 0,-1 0 0,0 0 0,1 0 0,-1 0 0,0 0 0,0 0 0,0 0 0,0 0 0,0 0 0,0 0 0,0 0 0,0 0-1,0 0 1,-1-2 0,-22 43-268,18-31 253,1 1 0,1 1 1,0-1-1,0 0 0,1 1 1,0 0-1,1-1 0,0 14 0,1-23 19,0 1 0,1-1 0,-1 0 0,1 0-1,-1 0 1,1 1 0,-1-1 0,1 0 0,0 0-1,0 0 1,0 0 0,-1 0 0,1 0-1,0 0 1,0 0 0,0-1 0,0 1 0,1 0-1,-1 0 1,0-1 0,0 1 0,0-1 0,1 1-1,-1-1 1,0 0 0,0 1 0,1-1-1,-1 0 1,0 0 0,1 0 0,-1 0 0,0 0-1,1 0 1,-1 0 0,0 0 0,2-1-1,53-8 910,-29-1-600,-1 0 1,-1-2-1,0 0 0,-1-2 1,0-1-1,-1-1 0,0 0 0,-2-2 1,0-1-1,34-39 0,-48 49-413,-1 1 0,0-1 0,-1 1-1,0-1 1,0-1 0,-1 1 0,0-1-1,0 0 1,-1 0 0,-1 0 0,0 0-1,0 0 1,-1-1 0,0-10 0,-1 20 65,0 1 0,0-1 1,0 1-1,0-1 0,0 0 0,0 1 1,0-1-1,0 0 0,0 1 0,-1-1 1,1 1-1,0-1 0,0 0 1,-1 1-1,1-1 0,0 1 0,-1-1 1,1 1-1,-1-1 0,1 1 1,0-1-1,-1 1 0,1 0 0,-1-1 1,1 1-1,-1 0 0,0-1 0,1 1 1,-1 0-1,1-1 0,-1 1 1,0 0-1,1 0 0,-2 0 0,-22 10-284,-17 28 260,23-15 54,2 1 0,0 1 0,-15 32 0,26-45 79,0-1 1,0 1-1,1 0 1,1 1-1,0-1 0,0 1 1,2 0-1,-1-1 1,2 24-1,0-34-70,0 0 0,0 0 0,1-1 0,-1 1 0,1 0 0,-1 0 0,1 0 0,0-1 0,-1 1-1,1 0 1,0-1 0,0 1 0,0-1 0,1 1 0,-1-1 0,0 1 0,0-1 0,1 0 0,-1 0 0,1 0 0,3 2 0,-2-1 22,1-1 1,0 1 0,0-1 0,0 0 0,-1 0 0,1-1-1,0 1 1,0-1 0,8 0 0,0-1 73,0-1 0,-1 0 1,1-1-1,-1 0 0,0 0 0,15-8 0,-3-1-9,-1-1 0,0-2 0,0 0 0,-2-1 0,0-1 0,-1-1 0,-1-1-1,25-32 1,-21 20 22,-1 0 1,-2-2-1,-1 0 0,-2-1 0,16-47 0,-23 53-120,-44 103 0,2-8 0,9-11 0,-41 105 0,55-133 0,2 0 0,1 0 0,-6 52 0,13-75 0,2-7 0,5-17 0,7-31 0,-9-3 0,-2-67 0,-3 123 0,1 0 0,0-1 0,0 1 0,0 0 0,1 0 0,-1-1 0,0 1 0,1-1 0,0 1 0,0-1 0,0 0 0,0 0 0,0 1 0,0-1 0,0-1 0,1 1 0,-1 0 0,6 2 0,-1 1 0,1-1 0,0 0 0,0 0 0,0-1 0,13 4 0,-13-5 0,0 0 0,0-1 0,1 0 0,-1-1 0,0 0 0,0 0 0,1 0 0,-1-1 0,0 0 0,0-1 0,0 0 0,0 0 0,0-1 0,-1 0 0,1 0 0,-1-1 0,0 0 0,0 0 0,0-1 0,0 0 0,-1 0 0,1-1 0,-2 1 0,1-1 0,0 0 0,7-13 0,-14 17 0,-4 4 0,-8 7 0,-30 41 0,40-46 0,1-1 0,-1 1 0,1 0 0,0 0 0,0 0 0,1 0 0,-1 1 0,1-1 0,0 0 0,0 1 0,0-1 0,0 8 0,2-10 0,-1-1 0,1 0 0,-1 1 0,1-1 0,0 0 0,-1 0 0,1 0 0,0 1 0,0-1 0,0 0 0,0 0 0,0 0 0,0 0 0,0 0 0,0-1 0,0 1 0,0 0 0,1 0 0,-1-1 0,0 1 0,1-1 0,-1 1 0,0-1 0,1 1 0,-1-1 0,1 0 0,-1 0 0,0 0 0,3 0 0,52 2 0,-43-2 0,27-2 0,0-3 0,-1-1 0,69-19 0,19-4 0,-123 32 0,-8 5 0,-7 5 0,6-9 0,-32 38 0,36-40 0,-1 0 0,0 0 0,1 0 0,0 0 0,-1 0 0,1 1 0,0-1 0,0 0 0,0 1 0,1-1 0,-1 1 0,1-1 0,-1 1 0,1-1 0,0 1 0,-1-1 0,1 1 0,1 2 0,0-4 0,-1 0 0,1 0 0,0-1 0,0 1 0,0 0 0,0-1 0,0 1 0,0-1 0,0 1 0,0-1 0,0 0 0,0 1 0,0-1 0,0 0 0,0 0 0,0 0 0,0 0 0,1 0 0,-1 0 0,1 0 0,30-1 0,-27 1 0,21-5-1467,-10-2-2746,4-6-5482</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4.484"/>
    </inkml:context>
    <inkml:brush xml:id="br0">
      <inkml:brushProperty name="width" value="0.025" units="cm"/>
      <inkml:brushProperty name="height" value="0.025" units="cm"/>
    </inkml:brush>
  </inkml:definitions>
  <inkml:trace contextRef="#ctx0" brushRef="#br0">1 0 21204,'23'12'1922,"8"-3"1185,13 0-353,12-2-1665,8-3-416,5-3-353,3-1-352,-9 0-2466,-12-14-5413</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5.323"/>
    </inkml:context>
    <inkml:brush xml:id="br0">
      <inkml:brushProperty name="width" value="0.025" units="cm"/>
      <inkml:brushProperty name="height" value="0.025" units="cm"/>
    </inkml:brush>
  </inkml:definitions>
  <inkml:trace contextRef="#ctx0" brushRef="#br0">336 45 14478,'0'0'14381,"-10"-8"-13185,3 4-1139,0-1 0,0 1 0,0 0 0,0 1 0,-1-1 0,0 2 0,0-1 0,0 1 0,0 0 0,0 1-1,0 0 1,0 0 0,0 0 0,-1 1 0,1 1 0,0-1 0,0 2 0,0-1 0,0 1 0,0 0 0,0 0 0,0 1 0,-9 4 0,9-1-162,0-1 1,1 1 0,-1 1-1,1-1 1,0 1 0,1 0 0,-1 1-1,2 0 1,-8 10 0,11-13-12,-1 0 1,0-1 0,1 1-1,0 0 1,0 0-1,0 0 1,1 1 0,0-1-1,0 0 1,0 1 0,1-1-1,0 0 1,0 1 0,0-1-1,0 0 1,1 1-1,0-1 1,2 7 0,-1-9-30,-1 1 0,1-1-1,0-1 1,1 1 0,-1 0 0,0 0 0,1-1 0,0 1 0,-1-1 0,1 0 0,0 0 0,0 0 0,0 0 0,5 1 0,54 22-1024,-29-13 921,-28-10 266,0 1 1,0-1-1,0 1 1,0 0-1,0 0 1,0 1-1,-1-1 1,0 1-1,1 0 1,-1 0-1,-1 1 1,1-1-1,-1 1 1,0 0-1,5 8 1,-7-10 108,-1 0-1,1 0 1,0 0-1,-1 1 1,0-1-1,0 0 1,0 1-1,0-1 1,0 0 0,-1 1-1,0-1 1,1 0-1,-1 0 1,0 0-1,-1 0 1,1 0 0,0 0-1,-1 0 1,0 0-1,1 0 1,-1-1-1,0 1 1,-1 0 0,1-1-1,0 0 1,-1 0-1,1 0 1,-5 3-1,-8 7 315,-1 0 0,-1-1 0,-26 13-1,36-20-396,0-1 0,0 0 0,0-1 0,0 1 0,0-1-1,-1-1 1,1 1 0,0-1 0,-1-1 0,1 1 0,-1-1-1,-10-2 1,17 2-65,0 0 0,0 0 0,0-1 0,0 1 0,1 0 0,-1-1-1,0 1 1,0-1 0,0 1 0,0-1 0,1 1 0,-1-1 0,0 0 0,0 1-1,1-1 1,-1 0 0,1 0 0,-1 1 0,1-1 0,-1 0 0,1 0 0,-1 0 0,1 0-1,0 0 1,-1 0 0,1-1 0,2-30-1839,1 22 766,1 1 0,0 0 0,0 0 0,9-14-1,24-26-5834,8-3-4265</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6.084"/>
    </inkml:context>
    <inkml:brush xml:id="br0">
      <inkml:brushProperty name="width" value="0.025" units="cm"/>
      <inkml:brushProperty name="height" value="0.025" units="cm"/>
    </inkml:brush>
  </inkml:definitions>
  <inkml:trace contextRef="#ctx0" brushRef="#br0">108 12 17873,'-8'15'1895,"-1"-2"-1447,-46 87 3621,49-87-3355,0 0 1,1 0-1,0 0 1,2 1-1,-1-1 1,-2 28-1,6-40-685,0 0-1,0 0 1,0 1-1,0-1 0,0 0 1,0 0-1,1 1 1,-1-1-1,0 0 0,1 0 1,-1 1-1,1-1 1,-1 0-1,1 0 0,0 0 1,-1 0-1,1 0 1,0 0-1,0 0 0,0 0 1,0 0-1,0 0 1,0 0-1,0-1 1,0 1-1,0 0 0,0-1 1,2 2-1,1-1 0,0 0-1,-1 0 1,1-1 0,0 1-1,0-1 1,0 0 0,0 0-1,0 0 1,6-1 0,5-2 7,-1 0 0,0-1 0,0 0 0,19-10 0,-10 2-335,0-1-1,0-1 1,-1-1-1,30-27 1,-45 35 193,0 0 1,0 0 0,0 0-1,-1-1 1,0 0 0,0 0 0,-1-1-1,0 0 1,-1 0 0,0 0 0,0 0-1,-1 0 1,0-1 0,0 0-1,0-10 1,-2 19 110,-1 0 0,0 0 0,0 0 0,0 0 0,0 0 0,0 0 0,0 0 0,0 0 0,0 0 0,0 0 0,0 0 0,-1 0 0,1 0 0,0 0 0,-1 0 0,1 0 0,-1 0 0,1 0 0,-1 0 0,1 0 0,-2-1 0,1 2 7,0 0 0,1 0 0,-1 0 0,0 0-1,0 0 1,1 0 0,-1 0 0,0 0 0,1 0 0,-1 0 0,0 0 0,0 0-1,1 0 1,-1 1 0,0-1 0,1 0 0,-1 1 0,0-1 0,1 0-1,-1 1 1,1-1 0,-2 1 0,-2 3 51,0-1 0,0 1 0,1 0 0,-1 0-1,1 0 1,0 0 0,-4 6 0,-2 9 13,1 1 0,1 0 0,-5 22 0,10-32 6,0-1 0,0 1 0,1-1 0,0 1 0,1 0 0,0-1 0,0 1 0,1 0 0,3 10 0,-3-18-46,0 0-1,0 0 1,0 0-1,1 0 1,-1 0-1,0-1 1,1 1 0,0 0-1,-1-1 1,1 1-1,0-1 1,0 0-1,-1 0 1,1 0-1,0 0 1,0 0-1,0 0 1,1 0-1,-1 0 1,0-1-1,0 1 1,0-1-1,0 0 1,1 0-1,3 0 1,5 1 26,-1-1-1,0-1 1,1 0 0,14-3 0,14-8-121,-2-1 0,1-2 1,-2-2-1,64-39 1,16-7 58,-114 62-3,1-1 0,0 1 1,-1 0-1,1 0 1,0 1-1,-1-1 1,1 0-1,0 1 0,5-1 1,-7 1 10,-1 1-1,1-1 1,0 0 0,-1 0 0,1 0-1,0 0 1,0 1 0,-1-1-1,1 0 1,0 1 0,-1-1 0,1 0-1,-1 1 1,1-1 0,0 1-1,-1-1 1,1 1 0,-1-1 0,1 1-1,-1 0 1,0-1 0,1 1-1,-1 0 1,1 0 0,0 3 44,0 1 1,-1-1 0,0 0-1,1 1 1,-1-1-1,-1 1 1,1-1-1,-1 0 1,1 1-1,-4 7 1,-11 30 283,11-36-154,2 1-1,-1-1 0,1 1 0,0 0 1,0 0-1,0 0 0,0 10 1,3-16-177,0-1 0,-1 1 0,1-1 1,0 0-1,0 1 0,0-1 0,-1 0 1,1 0-1,0 1 0,0-1 1,0 0-1,0 0 0,-1 0 0,1 0 1,0 0-1,0 0 0,0 0 0,0-1 1,-1 1-1,1 0 0,0 0 1,0-1-1,0 1 0,1-1 0,23-7-25,10-9-75,40-29-1,-50 30-12,0 1 0,1 1-1,49-20 1,-74 33 111,0 1 0,-1 0 0,1-1-1,0 1 1,-1-1 0,1 1 0,0 0 0,-1-1 0,1 1 0,0 0-1,0 0 1,-1 0 0,1 0 0,0 0 0,0-1 0,-1 1-1,1 1 1,0-1 0,0 0 0,-1 0 0,1 0 0,0 0 0,0 0-1,-1 1 1,1-1 0,0 0 0,0 1 0,-1-1 0,1 0 0,-1 1-1,1-1 1,0 1 0,-1-1 0,1 1 0,-1-1 0,1 1-1,-1 0 1,1-1 0,-1 1 0,1 0 0,-1-1 0,0 1 0,1 0-1,-1-1 1,0 1 0,0 0 0,0 0 0,1-1 0,-1 1-1,0 0 1,0 0 0,0-1 0,0 1 0,0 0 0,0 0 0,-1 1-1,-1 8 90,0 0 0,-1 0 0,-7 18 0,-3 11 70,14-39-161,-1 1 0,1 0 0,-1-1 0,1 1 0,-1-1 0,0 1 0,1-1 0,0 1 0,-1-1 0,1 1 0,-1-1 0,1 1 0,0-1 0,-1 0 0,1 1 0,0-1 0,-1 0 0,1 0 0,0 1 0,0-1 0,-1 0 0,1 0 0,0 0 0,-1 0 0,1 0 0,0 0 0,0 0 0,-1 0 0,1 0 0,0 0 0,0-1 0,-1 1 0,1 0 0,0 0 0,1-1 0,30-9 0,44-32-14,5-4-29,-73 43 35,-1 0 0,1 0 0,0 0 0,0 1 1,0 1-1,0-1 0,0 1 0,14 0 0,-22 2 9,1-1 0,0 1 0,-1-1 0,1 1 0,0-1 0,-1 1 0,1 0 0,-1-1 1,1 1-1,-1 0 0,1 0 0,-1-1 0,1 1 0,-1 0 0,0 0 0,1 0 0,-1-1 0,0 1 0,0 0 0,0 0 0,1 0 0,-1 0 0,0 0 1,0-1-1,0 1 0,-1 0 0,1 0 0,0 0 0,0 1 0,-4 29 95,-4-14-96,6-15 0,1 1 0,-1-1 0,1 1 0,0 0 0,0-1 0,0 1 0,0 0 0,0 0 0,1 0 0,-1 0 0,1-1 0,-1 1 0,1 0 0,1 4 0,1-6-614,1-1 0,0 0 0,0 0 0,0 0 0,0 0 1,0 0-1,-1-1 0,1 1 0,0-1 0,0 0 0,4-1 0,18-11-8178,4-4-7207</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6.553"/>
    </inkml:context>
    <inkml:brush xml:id="br0">
      <inkml:brushProperty name="width" value="0.025" units="cm"/>
      <inkml:brushProperty name="height" value="0.025" units="cm"/>
    </inkml:brush>
  </inkml:definitions>
  <inkml:trace contextRef="#ctx0" brushRef="#br0">55 0 20788,'0'0'8968,"-6"10"-7895,2-5-973,-27 42 897,29-44-948,0 0 1,1 1-1,-1-1 1,1 0-1,0 0 1,-1 1 0,2-1-1,-1 0 1,0 1-1,1-1 1,-1 1 0,1-1-1,0 1 1,0-1-1,1 6 1,0-8-97,0 0 0,0-1 0,0 1 0,1 0 0,-1-1 0,0 1 1,0-1-1,0 1 0,1-1 0,-1 1 0,0-1 0,1 0 0,-1 0 0,0 0 0,1 0 0,-1 0 0,0 0 0,1 0 0,-1 0 1,0 0-1,1 0 0,-1-1 0,2 0 0,33-9-941,-18 1 418,-1-1 1,23-18-1,-29 20 458,0 0 0,1 0 0,0 1 0,0 0 0,0 1 0,27-8 0,-39 13 160,1 1 0,-1 0 0,1 0 1,-1 0-1,1 0 0,0-1 0,-1 1 0,1 0 1,-1 0-1,1 0 0,0 0 0,-1 0 0,1 0 1,-1 1-1,1-1 0,-1 0 0,1 0 0,-1 0 1,1 0-1,0 1 0,-1-1 0,1 0 0,-1 1 0,1-1 1,-1 0-1,0 1 0,1-1 0,-1 0 0,1 1 1,-1-1-1,0 1 0,1-1 0,-1 1 0,1 0 1,-3 25 1038,-23 37-212,20-52-835,4-8-22,-1 0 1,1 0 0,0 0-1,0 0 1,0 0-1,1 0 1,-1 0-1,1 0 1,-1 5 0,2-7-11,-1 0 0,0 0 0,1 0 1,-1 0-1,1-1 0,-1 1 0,1 0 1,-1 0-1,1-1 0,-1 1 1,1 0-1,0-1 0,0 1 0,-1 0 1,1-1-1,0 1 0,0-1 0,-1 0 1,1 1-1,0-1 0,0 0 0,0 1 1,0-1-1,0 0 0,0 0 0,0 0 1,-1 0-1,1 1 0,0-1 1,0-1-1,0 1 0,0 0 0,0 0 1,1-1-1,14-1-231,-2-1-1,1-1 1,0-1 0,-1 0 0,1-1-1,-2 0 1,26-16 0,4-1-431,-19 11 156,-13 6 179,1 0 1,0 0 0,0 1-1,0 1 1,0 0 0,1 1 0,0 0-1,13-1 1,-25 4 364,-1 0 0,1 1 1,-1-1-1,1 1 0,-1-1 0,1 0 0,-1 1 1,1-1-1,-1 1 0,1-1 0,-1 1 1,0 0-1,1-1 0,-1 1 0,0-1 0,0 1 1,1 0-1,-1-1 0,0 1 0,0 0 0,0-1 1,0 1-1,0 0 0,0-1 0,0 1 0,0 0 1,0-1-1,0 1 0,0 0 0,0-1 0,-1 1 1,1 0-1,0-1 0,0 1 0,-1-1 1,0 2-1,-8 26 796,-51 58 1678,59-84-2757</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2.118"/>
    </inkml:context>
    <inkml:brush xml:id="br0">
      <inkml:brushProperty name="width" value="0.025" units="cm"/>
      <inkml:brushProperty name="height" value="0.025" units="cm"/>
    </inkml:brush>
  </inkml:definitions>
  <inkml:trace contextRef="#ctx0" brushRef="#br0">1 1 16656,'0'0'2044,"3"12"-1125,-2-7-825,2 5 138,0-1 0,0 1 0,1 0 1,0-1-1,1 0 0,0 0 0,0-1 0,13 16 0,141 146 1858,65 72-1548,-199-211-516,248 272 133,-223-254-125,3-2-1,1-3 1,110 69 0,-86-72 830,156 56-1,38 20 234,-260-112-1036,-1 2-1,0-1 1,-1 2-1,16 12 1,-24-18-69,0 0 1,0 0-1,0 0 0,0 1 0,0-1 1,-1 0-1,1 1 0,-1 0 0,1-1 1,-1 1-1,0 0 0,0-1 0,0 1 1,-1 0-1,1 0 0,-1 0 0,1 0 1,-1 0-1,0 0 0,0 0 0,0 0 1,-1 0-1,1 0 0,-1-1 0,-1 5 1,2-6-188,0 0 1,-1 0 0,1 0 0,-1 0 0,1 0 0,-1 0 0,0 0 0,1-1 0,-1 1 0,0 0 0,1 0 0,-1 0 0,0-1 0,0 1 0,0 0 0,0-1 0,-1 1 0,-14 3-6179,-9-3-7950</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7.407"/>
    </inkml:context>
    <inkml:brush xml:id="br0">
      <inkml:brushProperty name="width" value="0.025" units="cm"/>
      <inkml:brushProperty name="height" value="0.025" units="cm"/>
    </inkml:brush>
  </inkml:definitions>
  <inkml:trace contextRef="#ctx0" brushRef="#br0">1 207 17713,'0'0'8787,"11"7"-6881,-3-1-1691,0-2 1,0 1 0,1-2-1,0 1 1,-1-1 0,1 0-1,0-1 1,1 1 0,-1-2-1,0 0 1,1 0 0,-1 0-1,0-1 1,13-2 0,-4-1-123,0-1 0,0-1 0,0-1 0,-1 0 0,0-1 0,21-12 0,-28 13-74,1 0 1,-1 0-1,-1-1 1,1-1-1,-1 1 0,0-2 1,-1 1-1,0-1 1,0 0-1,10-17 0,-16 24-19,-1-1-1,1 0 0,-1 1 0,0-1 1,0 1-1,0-1 0,0 0 0,0 0 1,-1 0-1,0 0 0,1 1 0,-1-1 0,0 0 1,0 0-1,0 0 0,-1 0 0,1 0 1,-1 0-1,-1-5 0,1 6-10,-1 0 1,0 0-1,1-1 1,-1 1-1,0 0 1,0 0-1,0 1 0,0-1 1,0 0-1,-1 1 1,1-1-1,-1 1 0,1 0 1,-1-1-1,1 1 1,-6-1-1,-1 0-22,0 0 0,0 1 0,0 0 0,0 1 0,0 0-1,0 0 1,0 0 0,0 2 0,0-1 0,0 1 0,-13 4 0,10 0 23,1 0 0,0 1 0,1 0 0,-1 1 0,1 0 1,1 0-1,-1 1 0,1 0 0,1 1 0,0 0 0,0 0 0,1 1 0,1 0 1,-1 0-1,2 1 0,0 0 0,0 0 0,1 0 0,-4 17 0,8-27 11,0 0-1,0 0 1,-1 1-1,2-1 0,-1 0 1,0 0-1,0 0 1,1 0-1,-1 0 1,1 0-1,-1-1 0,1 1 1,0 0-1,0 0 1,0 0-1,0 0 0,0-1 1,0 1-1,1-1 1,-1 1-1,0-1 1,1 1-1,-1-1 0,1 0 1,0 1-1,-1-1 1,1 0-1,0 0 0,0 0 1,-1 0-1,1-1 1,0 1-1,0-1 1,0 1-1,0-1 0,4 1 1,7 0 17,0 0 1,1-1-1,-1 0 1,21-4-1,-26 3-8,38-7-38,0-3 0,-1-2 1,-1-1-1,58-28 0,19-6-20,-120 47 58,1 1 0,0-1 1,0 0-1,0 1 0,0 0 0,0-1 1,0 1-1,0 0 0,0 0 0,0 0 0,0 0 1,2 0-1,-4 1 0,1-1-1,-1 0 1,1 0 0,-1 0-1,0 1 1,1-1 0,-1 0-1,0 1 1,1-1 0,-1 0-1,0 1 1,1-1 0,-1 0 0,0 1-1,0-1 1,1 1 0,-1-1-1,0 0 1,0 1 0,0-1-1,0 1 1,0-1 0,1 1-1,-1-1 1,0 0 0,0 1-1,0-1 1,0 1 0,0-1 0,0 1-1,-1 0 1,0 5 93,-1 0 0,0 0 0,-1 0 0,1-1 0,-6 10 0,1-3-43,5-9-60,0 1 0,0-1 0,1 1 0,-1-1 0,1 1 0,0 0 0,-1-1 0,2 1 0,-1 0 0,0 0 0,1 0 0,0 0 0,0 4 0,1-7 0,0 1 0,0-1 0,0 1 0,1-1 0,-1 0 0,0 1 0,1-1 0,-1 0 0,1 0 0,-1 0 0,1 0 0,0 0 0,-1-1 0,1 1 0,0 0 0,-1-1 0,1 1 0,0-1 0,0 1 0,0-1 0,-1 0 0,1 0 0,0 0 0,0 0 0,0 0 0,0-1 0,2 0 0,17 0-14,0-2 1,0 0-1,0-1 1,-1-2-1,31-11 0,-31 10-8,0 0-1,0 2 0,0 0 0,1 1 0,32-2 0,-52 6 15,-1 0 0,1 0-1,-1 0 1,1 0 0,-1 0 0,1 0-1,0 0 1,-1 0 0,1 0-1,-1 0 1,1 0 0,-1 1 0,1-1-1,-1 0 1,1 0 0,-1 1 0,1-1-1,-1 0 1,1 0 0,-1 1 0,0-1-1,1 1 1,-1-1 0,1 0 0,-1 1-1,0-1 1,1 1 0,-1-1-1,0 1 1,0-1 0,1 1 0,-1-1-1,0 1 1,0-1 0,0 2 0,-6 22-43,-22 18-428,12-27-1593,5-8-2567,5-6-4132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8.919"/>
    </inkml:context>
    <inkml:brush xml:id="br0">
      <inkml:brushProperty name="width" value="0.025" units="cm"/>
      <inkml:brushProperty name="height" value="0.025" units="cm"/>
    </inkml:brush>
  </inkml:definitions>
  <inkml:trace contextRef="#ctx0" brushRef="#br0">20 458 14958,'0'0'5723,"-5"10"-3977,-9 32-193,14-41-1522,0-1-1,0 1 1,0 0-1,0-1 1,0 1-1,0 0 1,0-1 0,0 1-1,0 0 1,0-1-1,0 1 1,1 0-1,-1-1 1,0 1 0,1 0-1,-1-1 1,0 1-1,1-1 1,-1 1-1,0-1 1,1 1 0,-1-1-1,1 1 1,-1-1-1,1 1 1,-1-1-1,1 1 1,-1-1 0,1 0-1,0 1 1,-1-1-1,1 0 1,0 0 0,0 1-1,26 1 565,-20-3-381,10 0 42,0 0 0,-1-2-1,1 0 1,-1-1 0,1-1-1,-1 0 1,0-1 0,-1-1 0,0-1-1,15-8 1,-1-2-68,-1-1 0,-1-1 0,-1-2 0,25-26 0,-42 38-132,1 0 0,-2-1 0,13-18 0,-19 26-22,0 0 0,0 0 1,-1-1-1,1 1 0,-1 0 1,0-1-1,0 1 0,0-1 0,0 0 1,-1 1-1,0-1 0,1 1 1,-1-1-1,0 0 0,-1 1 1,1-1-1,-1 1 0,0-5 1,0 7-32,0-1 1,0 1 0,0 0 0,0 0 0,0-1 0,0 1 0,0 0 0,-1 0 0,1 0 0,0 0 0,-1 1 0,1-1 0,0 0 0,-1 0 0,1 1 0,-1-1 0,1 1-1,-1-1 1,0 1 0,1 0 0,-1 0 0,1 0 0,-1 0 0,1 0 0,-1 0 0,0 0 0,1 0 0,-1 0 0,1 1 0,-1-1 0,1 1 0,-3 0 0,-2 1-15,0 0 0,0 0 0,0 0 0,0 1 0,1-1 0,-1 1 0,-5 5 0,-3 5 4,0 1 0,1 1-1,1 0 1,0 0 0,1 1 0,0 1-1,2 0 1,0 0 0,0 1 0,2 0 0,0 0-1,2 1 1,-6 27 0,11-43 6,-1-1 1,1 0 0,-1 0-1,1 0 1,0 1 0,0-1-1,0 0 1,0 0-1,1 0 1,-1 1 0,1-1-1,-1 0 1,1 0-1,0 0 1,-1 0 0,1 0-1,0 0 1,1 0 0,-1 0-1,0 0 1,0-1-1,1 1 1,1 1 0,0-1 6,0-1 1,0 1 0,1-1-1,-1 0 1,0-1 0,1 1-1,-1 0 1,0-1 0,1 0-1,-1 0 1,1 0 0,-1 0-1,0 0 1,6-2 0,9-3 16,0 0 1,0-1 0,-1-1 0,0 0 0,0-1 0,-1-1 0,0-1 0,-1 0-1,17-15 1,-5 5 1,42-22 0,-69 42-31,0-1 0,1 1-1,-1 0 1,1 0 0,-1 0 0,0-1 0,1 1 0,-1 0-1,1 0 1,-1 0 0,0 0 0,1 0 0,-1 0 0,1 0-1,-1 0 1,1 0 0,-1 0 0,0 0 0,1 0 0,-1 0 0,1 0-1,-1 0 1,1 0 0,-1 0 0,0 0 0,1 1 0,-1-1-1,1 0 1,-1 0 0,0 0 0,1 1 0,-1-1 0,0 0 0,1 1-1,-1-1 1,0 0 0,0 1 0,1-1 0,-1 0 0,0 1-1,3 25-67,-13 42 44,7-52-72,2-12-19,0 0 1,0 1-1,1-1 1,0 0-1,0 1 0,0-1 1,1 0-1,1 8 1,-2-11 96,0 0 0,1-1 0,-1 1 0,0 0 0,1-1 0,-1 1 0,0-1 0,1 1 0,-1 0 0,1-1 0,-1 0 1,1 1-1,0-1 0,-1 1 0,1-1 0,-1 1 0,1-1 0,0 0 0,-1 0 0,1 1 0,0-1 0,0 0 0,26-5-267,-10-6-120,0-1 1,-1 0 0,0-1-1,-1 0 1,-1-2 0,24-29-1,-18 22 27,277-360 838,-281 363-405,-8 13-34,-5 10-20,-11 29 171,0 0-1,-2-1 1,-2 0 0,-17 34 0,1 0 398,16-37-239,-40 113 1266,46-120-1361,0-1 1,2 1 0,0 0 0,0 38 0,3-60-226,1 1 1,0-1-1,0 1 1,0 0-1,0-1 1,0 1 0,0 0-1,0-1 1,0 1-1,0-1 1,1 1 0,-1 0-1,0-1 1,0 1-1,0-1 1,1 1-1,-1-1 1,0 1 0,1-1-1,-1 1 1,0-1-1,1 1 1,-1-1 0,1 1-1,-1-1 1,1 1-1,-1-1 1,1 0-1,-1 1 1,1-1 0,-1 0-1,1 0 1,-1 1-1,1-1 1,0 0 0,-1 0-1,1 0 1,-1 0-1,1 0 1,0 0 0,0 0-1,0 0-18,0 0-1,0 0 0,0-1 1,1 1-1,-1-1 1,0 1-1,0-1 1,0 0-1,0 1 0,0-1 1,-1 0-1,1 1 1,0-1-1,0 0 0,0 0 1,-1 0-1,1 0 1,0 0-1,-1 0 1,1 0-1,0-2 0,2-9-255,0 0 0,-1 0 0,0 0 0,-1 0-1,0 0 1,-1-1 0,0 1 0,-1 0 0,-1 0-1,0 0 1,0 0 0,-1 0 0,-6-13 0,5 11 185,-1 1 0,-1-1 0,-1 1 0,0 1 0,0-1 0,-1 1 0,-1 1 0,0-1 0,0 2 0,-20-18 0,6 17 918,22 11-790,1 0 0,-1 1 1,1-1-1,-1 0 1,1 0-1,-1 0 1,1 0-1,-1 0 1,1 0-1,-1 1 1,1-1-1,-1 0 1,1 0-1,-1 1 1,1-1-1,0 0 0,-1 1 1,1-1-1,-1 0 1,1 1-1,0-1 1,-1 1-1,1-1 1,0 1-1,0-1 1,-1 1-1,1 1-5,0-1 0,-1 1 0,1-1-1,0 1 1,0-1 0,1 1 0,-1-1 0,0 1-1,0-1 1,1 0 0,-1 1 0,1-1 0,-1 1-1,1-1 1,-1 0 0,1 1 0,0-1 0,0 0-1,0 0 1,0 1 0,-1-1 0,2 0-1,-1 0 1,0 0 0,2 1 0,5 3-238,-1 0 0,1-1 0,0 0 0,1 0 0,-1-1 0,0 0 0,1 0 0,0-1 0,14 2 0,46 0-9150,-38-4 429</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9.307"/>
    </inkml:context>
    <inkml:brush xml:id="br0">
      <inkml:brushProperty name="width" value="0.025" units="cm"/>
      <inkml:brushProperty name="height" value="0.025" units="cm"/>
    </inkml:brush>
  </inkml:definitions>
  <inkml:trace contextRef="#ctx0" brushRef="#br0">274 39 19442,'-8'-4'2744,"-8"-2"-1774,-1 0 0,0 1-1,0 0 1,0 1 0,0 1-1,-18-1 1,30 4-967,-1-1-1,1 1 1,-1 0 0,1 0 0,-1 0 0,1 1-1,0 0 1,-1 0 0,1 0 0,0 1-1,-1 0 1,1 0 0,0 0 0,0 1 0,1-1-1,-1 1 1,0 0 0,1 1 0,0-1-1,0 1 1,0 0 0,0 0 0,1 0 0,-1 0-1,-3 6 1,7-9-78,-1 0 1,1 0-1,0 0 0,0 0 1,-1 0-1,1 0 0,0 0 0,0 0 1,0 0-1,0 0 0,0 0 0,0 0 1,1 0-1,-1 0 0,0 0 1,0 0-1,1 0 0,-1 0 0,0 0 1,1 0-1,-1 0 0,1 0 1,0 0-1,-1 0 0,1-1 0,0 1 1,-1 0-1,1 0 0,0-1 0,0 1 1,-1-1-1,1 1 0,0 0 1,0-1-1,0 0 0,0 1 0,0-1 1,0 1-1,0-1 0,0 0 0,0 0 1,0 0-1,1 1 0,58 9-913,-45-8 662,-7-1 142,77 16-677,-78-16 856,-1 1-1,0 0 1,0 0 0,-1 1-1,1 0 1,0 0-1,-1 0 1,0 1-1,1-1 1,8 10-1,-13-12 80,0 1 0,0-1 0,0 1 0,0-1 0,0 1 0,-1-1 0,1 1 0,-1 0 0,1-1 0,-1 1-1,1 0 1,-1-1 0,0 1 0,0 0 0,0 0 0,0-1 0,0 1 0,0 0 0,0 0 0,0-1-1,-1 1 1,1 0 0,-1-1 0,0 1 0,1-1 0,-1 1 0,0 0 0,0-1 0,0 1 0,0-1 0,0 0-1,0 1 1,0-1 0,0 0 0,-1 0 0,1 0 0,0 0 0,-1 0 0,-1 1 0,-7 6 517,0-2 1,-1 1 0,0-2 0,-13 6-1,23-10-556,-63 24 1002,58-23-1036,0-1 1,0 1-1,1-1 0,-1 0 0,0 0 0,0-1 0,0 0 1,0 0-1,-9-1 0,15 1-91,-1-1 0,1 1-1,0 0 1,-1-1 0,1 1 0,0 0-1,-1-1 1,1 1 0,0-1 0,-1 1-1,1-1 1,0 1 0,0-1 0,-1 1-1,1-1 1,0 1 0,0-1 0,0 1-1,0-1 1,0 1 0,0-1 0,0 1 0,0-1-1,0 1 1,0-1 0,0 1 0,0-1-1,0 1 1,0-1 0,1 1 0,-1-1-1,0 1 1,0-1 0,0 1 0,1-1-1,-1 1 1,0-1 0,1 1 0,-1 0-1,0-1 1,1 1 0,-1-1 0,1 1-1,0 0 1,15-21-3312,11-7-2764,5-3-3689</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19.744"/>
    </inkml:context>
    <inkml:brush xml:id="br0">
      <inkml:brushProperty name="width" value="0.025" units="cm"/>
      <inkml:brushProperty name="height" value="0.025" units="cm"/>
    </inkml:brush>
  </inkml:definitions>
  <inkml:trace contextRef="#ctx0" brushRef="#br0">268 1 12844,'-1'8'2840,"-7"32"-451,-2-1 0,-2 0-1,-2 0 1,-19 39 0,8-19-1003,-34 73-6,33-80-1163,3 1 0,2 1 0,-15 62 0,39-122-89,-1 1 1,1 0 0,0 0 0,0 0-1,1 0 1,5-7 0,9-12 5,239-439-1202,-253 456 983,3-7-73,2-5 11,2 0 0,0 1 0,14-18 0,-24 33 94,1 0 0,0 1 1,0-1-1,0 1 0,0 0 0,0 0 1,1 0-1,-1 0 0,0 0 1,1 0-1,0 0 0,-1 1 1,1 0-1,0-1 0,0 1 0,0 0 1,0 0-1,0 1 0,0-1 1,0 0-1,0 1 0,0 0 1,0 0-1,0 0 0,0 0 0,0 0 1,0 1-1,1-1 0,2 2 1,-4 0 27,1 0 0,0 0 0,-1 0 0,0 0 0,1 1 0,-1-1 1,0 1-1,0-1 0,-1 1 0,1 0 0,0 0 0,-1 0 0,0 0 0,0 0 1,1 0-1,-2 0 0,1 0 0,0 0 0,-1 0 0,1 1 0,-1-1 1,0 0-1,0 0 0,-1 1 0,0 3 0,1 1 1,-1 0-1,0-1 1,0 1-1,-1-1 1,0 1-1,-1-1 1,1 1-1,-1-1 1,-8 12-1,1-6 287,-1 0-1,0-1 1,-1 0 0,0-1 0,-21 14-1,26-20-149,1-1 0,-1 0-1,0 0 1,-1 0 0,1-1-1,0 0 1,-1 0 0,0-1-1,1 0 1,-1-1 0,0 1-1,0-2 1,-11 1 0,18-1-190,1 0 0,-1 0-1,0 0 1,1 0 0,-1 0 0,1 0 0,-1-1 0,1 1 0,-1 0 0,1 0 0,-1-1 0,1 1 0,-1 0 0,1-1 0,-1 1 0,1 0-1,0-1 1,-1 1 0,1-1 0,-1 1 0,1 0 0,0-1 0,0 1 0,-1-1 0,1 1 0,0-1 0,0 1 0,-1-1 0,1 1-1,0-1 1,0 0 0,4-23-3522,18-19-5606,5 10-2224</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0.244"/>
    </inkml:context>
    <inkml:brush xml:id="br0">
      <inkml:brushProperty name="width" value="0.025" units="cm"/>
      <inkml:brushProperty name="height" value="0.025" units="cm"/>
    </inkml:brush>
  </inkml:definitions>
  <inkml:trace contextRef="#ctx0" brushRef="#br0">92 24 18770,'0'0'4094,"-3"11"-1788,-8 25-53,-23 45 0,-5 16 75,38-96-2313,0 1 0,1 0 0,-1-1 0,1 1 0,-1 0 0,1 0 0,0-1 0,-1 1 0,1 0 0,0 0 0,0-1 0,0 1 0,0 0 0,1 0 0,0 3 1,-1-5-8,1 0 0,-1 1 0,0-1 0,1 0 0,-1 1 0,1-1 0,-1 0 0,1 0 0,-1 1 0,1-1 0,-1 0 0,1 0 0,0 0 0,-1 0 0,1 0 0,-1 0 0,1 0 0,-1 0 0,1 0 0,-1 0 0,1 0 0,-1 0 0,1 0 0,0 0 0,-1 0 0,1-1 0,-1 1 0,1 0 0,-1 0 0,1-1 0,5-2 27,-1 0-1,0 0 0,-1-1 0,1 1 0,-1-1 1,1 0-1,6-9 0,-1-2-253,-1-1 0,0 0 0,-2 0-1,0-1 1,8-28 0,-8 25 119,-7 20 89,0 0 0,0-1 0,0 1 0,0 0-1,0 0 1,1-1 0,-1 1 0,0 0 0,0 0-1,0-1 1,1 1 0,-1 0 0,0 0 0,0-1-1,1 1 1,-1 0 0,0 0 0,0 0 0,1 0-1,-1 0 1,0-1 0,0 1 0,1 0 0,-1 0-1,0 0 1,1 0 0,-1 0 0,0 0 0,1 0-1,-1 0 1,0 0 0,1 0 0,-1 0 0,0 0-1,1 0 1,-1 0 0,0 1 0,0-1 0,1 0-1,-1 0 1,0 0 0,1 0 0,-1 0 0,0 1-1,0-1 1,0 0 0,1 0 0,-1 1 0,0-1-1,0 0 1,0 0 0,1 1 0,-1-1 0,0 0 0,0 0-1,0 1 1,20 24-2,-4-6 66,-10-14 4,1-1-1,0 1 0,0-1 0,0-1 0,1 1 0,-1-1 0,1-1 0,0 1 0,0-1 0,0-1 1,0 1-1,0-1 0,0-1 0,0 1 0,0-2 0,0 1 0,13-3 0,-2 0 84,-1 0 1,1-2-1,-1 0 0,-1-1 0,1-1 0,25-13 1,-29 12-135,-1 0 1,-1-1 0,15-12-1,-24 19-6,0-1 0,0 1-1,-1-1 1,1 0 0,-1 0 0,1 0-1,-1 0 1,0-1 0,0 1 0,-1 0-1,1-1 1,-1 1 0,1-1-1,-1 0 1,0 0 0,-1 1 0,1-1-1,0-4 1,-2 7 0,1 0 0,-1 0 0,0-1 0,1 1 0,-1 0 0,0 0 0,0 1 0,1-1 0,-1 0 0,0 0 0,0 0 0,0 0 0,0 1 0,0-1 0,0 1 0,-1-1 0,1 1 0,0-1 0,0 1 0,0-1 0,0 1 0,-1 0 0,1 0 0,0 0 0,0-1 0,-1 1 0,1 0 0,0 1 0,0-1 0,0 0 0,-3 1 0,-43 7 0,36-3 0,0 1 0,1 0 0,0 0 0,0 1 0,0 0 0,1 1 0,0 0 0,-10 13 0,13-15 0,1-1 0,1 2 0,-1-1 0,1 1 0,0-1 0,0 1 0,1 0 0,0 0 0,0 1 0,1-1 0,0 1 0,0-1 0,-1 16 0,3-22-109,0 0-1,0 1 1,0-1 0,1 0 0,-1 1-1,0-1 1,1 0 0,-1 1 0,0-1-1,1 0 1,0 0 0,-1 1 0,1-1-1,0 0 1,-1 0 0,1 0 0,0 0-1,0 0 1,0 0 0,0 0 0,0 0-1,0 0 1,0 0 0,0-1 0,1 1-1,-1 0 1,0-1 0,0 1 0,3 0-1,42 3-6050,-13-6-481</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0.726"/>
    </inkml:context>
    <inkml:brush xml:id="br0">
      <inkml:brushProperty name="width" value="0.025" units="cm"/>
      <inkml:brushProperty name="height" value="0.025" units="cm"/>
    </inkml:brush>
  </inkml:definitions>
  <inkml:trace contextRef="#ctx0" brushRef="#br0">122 278 18193,'0'0'1303,"-11"10"352,-6 5-762,1 1 1,-25 33-1,37-44-752,0 0 0,0 1 0,0 0 0,1 0 0,0 0 0,0 1 0,1-1 0,0 1 0,0-1 0,0 1 0,1 0 0,0-1 0,0 1 0,1 0 0,-1 0 0,2 10-1,0-16-142,0 1-1,-1-1 0,1 1 0,0-1 0,0 1 0,0-1 0,0 1 0,0-1 1,0 0-1,0 1 0,0-1 0,1 0 0,-1 0 0,0 0 0,1 0 0,-1 0 0,1 0 1,-1-1-1,1 1 0,-1 0 0,1-1 0,0 1 0,-1-1 0,1 0 0,0 1 0,-1-1 1,1 0-1,0 0 0,0 0 0,-1 0 0,1 0 0,0-1 0,-1 1 0,1 0 0,3-2 1,2 1-44,-1-1 0,1 0 0,0 0 1,0 0-1,-1-1 0,0 0 0,11-6 1,3-8-105,-1 0 0,0-2 0,-2 0 0,0 0 0,-1-2 0,-1 0 0,20-38 0,-17 25 449,-2-1 0,-2 0-1,-1-1 1,13-57-1,-19 39-255,-7 54-47,-1-1 1,1 1-1,0 0 0,0-1 0,0 1 1,0 0-1,0 0 0,0-1 0,-1 1 1,1 0-1,0-1 0,0 1 0,0 0 1,-1 0-1,1 0 0,0-1 0,0 1 1,-1 0-1,1 0 0,0 0 0,0-1 1,-1 1-1,1 0 0,0 0 1,-1 0-1,1 0 0,0 0 0,0 0 1,-1 0-1,1 0 0,0 0 0,-1 0 1,1 0-1,0 0 0,-1 0 0,1 0 1,0 0-1,-1 0 0,1 0 0,0 0 1,-1 0-1,1 0 0,0 0 0,-1 0 1,1 1-1,0-1 0,0 0 0,-1 0 1,1 0-1,0 1 0,0-1 1,-1 0-1,1 0 0,0 1 0,0-1 1,0 0-1,0 0 0,-1 1 0,1-1 1,-18 15 8,2 2 70,0 1 0,1 0-1,-16 28 1,25-37 71,1 0 0,0 0-1,0 1 1,1 0 0,0 0 0,1 0-1,0 1 1,1-1 0,-2 19-1,4-27-114,1 1-1,-1-1 1,1 1-1,-1-1 0,1 1 1,0-1-1,0 1 0,0-1 1,0 0-1,0 0 0,1 1 1,-1-1-1,1 0 0,-1 0 1,1 0-1,0-1 0,0 1 1,0 0-1,0-1 0,0 1 1,0-1-1,0 1 0,1-1 1,3 2-1,10 3-118,0 0 0,31 8 0,-7-3-652,-33-9 718,0 1 0,-1 0 0,1 1 0,-1-1 0,1 1 0,-1 1 0,0-1 0,-1 1 0,10 10 0,-13-13 101,-1 0 1,1 0 0,-1 0 0,0 0 0,0 1-1,0-1 1,0 0 0,0 1 0,0-1 0,-1 1-1,1-1 1,-1 1 0,0-1 0,0 1-1,0-1 1,0 1 0,0-1 0,0 1 0,-1 0-1,1-1 1,-1 0 0,0 1 0,0-1 0,0 1-1,0-1 1,0 0 0,0 0 0,-1 1-1,1-1 1,-1 0 0,-2 3 0,-33 32 1334,22-24-2605,13-12-1767,5-5-2293,13-16-2805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21.271"/>
    </inkml:context>
    <inkml:brush xml:id="br0">
      <inkml:brushProperty name="width" value="0.025" units="cm"/>
      <inkml:brushProperty name="height" value="0.025" units="cm"/>
    </inkml:brush>
  </inkml:definitions>
  <inkml:trace contextRef="#ctx0" brushRef="#br0">65 49 20499,'0'0'10976,"10"5"-10405,31 13-293,-40-18-270,1 1-1,-1-1 1,1 0 0,-1 0-1,1 0 1,-1 0 0,1 0-1,-1 0 1,1-1 0,-1 1-1,1 0 1,-1-1 0,0 1 0,1-1-1,-1 1 1,1-1 0,-1 0-1,0 0 1,0 1 0,0-1-1,1 0 1,-1 0 0,0 0-1,0 0 1,0-1 0,0 1-1,0 0 1,-1 0 0,1-1-1,0 1 1,-1 0 0,1-1 0,0 1-1,-1 0 1,0-1 0,1-1-1,0 2-9,-1-1 0,0 1 0,1 0 0,-1-1 0,0 1-1,0-1 1,1 1 0,-1 0 0,0-1 0,-1 1 0,1 0 0,0-1-1,0 1 1,0-1 0,-1 1 0,1 0 0,-1-1 0,1 1 0,-1 0-1,0 0 1,1-1 0,-1 1 0,0 0 0,0 0 0,0 0 0,0 0-1,0 0 1,0 0 0,0 0 0,0 0 0,0 1 0,0-1 0,0 0-1,-1 1 1,1-1 0,0 1 0,-3-2 0,-1 2-9,0 0 1,-1 0-1,1 1 1,0 0-1,0 0 1,0 0-1,0 0 1,0 1-1,0 0 1,1 0-1,-1 0 1,0 0-1,1 1 1,0 0-1,-1 0 1,1 0 0,0 0-1,1 1 1,-1 0-1,-5 7 1,5-7 3,1 0 0,0 0 0,0 0 1,0 0-1,0 0 0,1 1 0,0-1 1,0 1-1,0 0 0,0 0 0,1 0 1,0 0-1,0 0 0,0 0 1,0 0-1,1 0 0,0 0 0,0 0 1,1 0-1,-1 0 0,3 8 0,-2-11 10,0 0 0,1-1-1,-1 1 1,1 0 0,-1-1-1,1 1 1,0-1 0,0 0 0,-1 1-1,1-1 1,0 0 0,0 0-1,0 0 1,1-1 0,-1 1-1,0 0 1,0-1 0,0 1-1,0-1 1,1 0 0,-1 0-1,0 0 1,3 0 0,55-3 86,-59 3-88,29-6 1,-1-1-1,0-2 0,0-1 1,-1-2-1,-1 0 1,32-20-1,18-6 32,-49 30 6,-27 8-36,-1 0-1,1 0 1,-1 0-1,1 0 1,-1 1-1,0-1 1,1 0-1,-1 0 1,1 0 0,-1 1-1,0-1 1,1 0-1,-1 0 1,0 1-1,1-1 1,-1 0 0,0 0-1,0 1 1,1-1-1,-1 0 1,0 1-1,0-1 1,1 1-1,-1-1 1,0 0 0,0 1-1,0-1 1,0 1-1,0-1 1,1 0-1,-1 1 1,0-1 0,0 1-1,-1 5 28,0 0 0,0 0-1,-1 0 1,1-1 0,-1 1-1,-4 8 1,-7 23 47,13-35-77,-1 0 0,1-1 0,0 1 0,-1 0 0,1 0 0,0 0 0,0 0 0,0 0 0,0 0 0,1-1 0,-1 1 0,0 0 0,1 0 0,-1 0 0,1 0 0,0-1 0,0 1 0,-1 0 0,1-1 0,0 1 0,1-1 0,-1 1 0,0-1 0,0 1 0,0-1 0,1 0 0,-1 0 0,1 1 0,-1-1 0,1 0 0,1 1 0,4-1 0,0 1 0,0-1 0,0 0 0,-1-1 0,1 1 0,0-1 0,9-1 0,-6 0 0,27-3 0,-1-1 0,1-2 0,49-16 0,-39 10 0,59-9 0,-97 26 0,-13 7 0,-18 16 0,19-23 0,0 0-9,-33 40-1565,6 2-3820,25-33-5118</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57.803"/>
    </inkml:context>
    <inkml:brush xml:id="br0">
      <inkml:brushProperty name="width" value="0.025" units="cm"/>
      <inkml:brushProperty name="height" value="0.025" units="cm"/>
    </inkml:brush>
  </inkml:definitions>
  <inkml:trace contextRef="#ctx0" brushRef="#br0">0 0 9161,'5'10'6464,"16"34"-6015,3-1-1,1-2 1,3 0-1,1-2 1,1-1-1,48 45 0,369 435 5633,-339-384-4960,316 335 1648,-100-119-2276,799 1072-221,-1089-1375-264,767 1124 117,-452-584 228,82 136 223,66 63-480,-336-516-18,-28-44-60,-88-160-573,-11-29-4788,-44-46-4385,6 7 8138,-19-16-5510</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58.174"/>
    </inkml:context>
    <inkml:brush xml:id="br0">
      <inkml:brushProperty name="width" value="0.025" units="cm"/>
      <inkml:brushProperty name="height" value="0.025" units="cm"/>
    </inkml:brush>
  </inkml:definitions>
  <inkml:trace contextRef="#ctx0" brushRef="#br0">0 42 14189,'0'0'3326,"7"11"-2247,25 35-160,2-2 0,52 52 0,27 33 1763,-50-44-444,-43-54-1684,2-1 0,1-1 0,1-1 0,39 34 0,-61-60-541,0 0 1,0-1 0,0 1-1,1-1 1,-1 1 0,0-1-1,1 0 1,-1 0 0,1 0-1,0 0 1,-1 0-1,1 0 1,5 0 0,-7-2 13,0 1 1,0 0-1,0-1 1,0 1-1,0-1 1,0 0-1,0 1 1,0-1-1,0 0 1,0 1-1,0-1 1,-1 0-1,1 0 1,0 0-1,0 0 1,-1 0-1,1 0 1,-1 0-1,1 0 1,-1 0 0,1 0-1,-1 0 1,1 0-1,-1 0 1,0 0-1,0 0 1,0 0-1,1-1 1,-1 1-1,0 0 1,0 0-1,-1 0 1,1-2-1,6-228 3057,-8 73-4037,0 30-3500,-2 76-3378,-11 2-7410</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0.192"/>
    </inkml:context>
    <inkml:brush xml:id="br0">
      <inkml:brushProperty name="width" value="0.025" units="cm"/>
      <inkml:brushProperty name="height" value="0.025" units="cm"/>
    </inkml:brush>
  </inkml:definitions>
  <inkml:trace contextRef="#ctx0" brushRef="#br0">3 441 14350,'-2'24'5897,"2"-25"-5828,0 1-1,0 0 0,0 0 0,0 0 0,0 0 1,0 0-1,0 0 0,0 0 0,1 0 1,-1 0-1,0 0 0,0 0 0,0 0 0,0 0 1,0 0-1,0 0 0,0 0 0,0 0 1,0-1-1,1 1 0,-1 0 0,0 0 0,0 0 1,0 0-1,0 0 0,0 1 0,0-1 0,0 0 1,0 0-1,0 0 0,1 0 0,-1 0 1,0 0-1,0 0 0,0 0 0,0 0 0,0 0 1,0 0-1,0 0 0,0 0 0,0 0 1,0 0-1,1 0 0,-1 0 0,0 1 0,0-1 1,0 0-1,0 0 0,0 0 0,0 0 1,0 0-1,0 0 0,0 0 0,0 0 0,0 0 1,0 1-1,0-1 0,0 0 0,0 0 0,0 0 1,0 0-1,0 0 0,0 0 0,0 0 1,0 0-1,0 1 0,0-1 0,0 0 0,18-32 4802,-8 13-5146,27-56 1081,-3-2-1,-3 0 1,26-109 0,-57 186-805,1 0 0,-1 0 0,0 0 0,0 0 0,1 0 0,-1 0 0,0 0 0,0 0 0,0 0 0,1 0 0,-1 0 0,0 0 0,0 0 0,1 1 0,-1-1 0,0 0 0,0 0 0,0 0 0,0 0 0,1 0 0,-1 1 0,0-1 0,0 0 0,0 0 0,0 0 0,1 0 0,-1 1 0,0-1 0,0 0 0,0 0 0,0 1 0,0-1 0,0 0 0,0 0 0,0 0 0,0 1 0,0-1 0,0 0 0,0 0 0,0 1 0,0-1 0,0 0 0,0 0 0,0 0 0,0 1 0,0-1 0,0 0 0,0 0 0,0 1 0,0-1 0,-1 0 0,1 0 0,0 1 0,10 179 0,-9-124 0,2 1 0,2-1 0,15 64 0,-20-118-47,1 0 0,-1 1 0,1-1 0,-1 0 0,1 0 0,-1 0 0,1 0 0,0 0 0,0 0-1,0 0 1,0 0 0,0-1 0,1 1 0,-1 0 0,1-1 0,-1 1 0,1-1 0,-1 1 0,1-1 0,0 0 0,0 1 0,-1-1 0,1 0 0,0 0 0,0 0 0,0-1 0,0 1-1,0 0 1,0-1 0,5 1 0,-5-2-139,1 1 0,0-1 0,-1 0 0,1 0 0,-1-1-1,0 1 1,1 0 0,-1-1 0,0 0 0,0 1 0,0-1-1,0 0 1,0 0 0,0 0 0,0 0 0,-1 0 0,1-1 0,-1 1-1,0 0 1,1-1 0,-1 1 0,0-1 0,0 0 0,0-2 0,8-30-7539</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233"/>
    </inkml:context>
    <inkml:brush xml:id="br0">
      <inkml:brushProperty name="width" value="0.025" units="cm"/>
      <inkml:brushProperty name="height" value="0.025" units="cm"/>
    </inkml:brush>
  </inkml:definitions>
  <inkml:trace contextRef="#ctx0" brushRef="#br0">3 410 9641,'0'0'427,"-1"1"0,1-1 0,0 1 0,-1 0 0,1-1-1,0 1 1,0-1 0,0 1 0,-1 0 0,1-1 0,0 1 0,0 0 0,0 0-1,0-1 1,0 1 0,0 0 0,0-1 0,0 1 0,1 0 0,-1-1 0,0 1-1,0 0 1,0-1 0,1 1 0,-1-1 0,0 1 0,1 0 0,0 0 0,17-2 2841,25-21-2404,-5-4-430,0-2 0,-2-1 0,-1-2 1,-2-1-1,-1-2 0,-1-1 0,-2-1 0,36-61 0,-61 90-298,0 0-1,-1 0 0,0 0 0,0-1 1,2-10-1,-7 14-29,-7 11-190,-7 11-157,1 6 338,1 1 1,1 0-1,2 1 1,0 0-1,2 0 1,-7 34-1,7-20-1355,-3 58 0,8-5-6725,3-97 2675,-1-3 3204,-1 1 238,-6-20-4407</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1.003"/>
    </inkml:context>
    <inkml:brush xml:id="br0">
      <inkml:brushProperty name="width" value="0.025" units="cm"/>
      <inkml:brushProperty name="height" value="0.025" units="cm"/>
    </inkml:brush>
  </inkml:definitions>
  <inkml:trace contextRef="#ctx0" brushRef="#br0">0 115 5669,'0'0'11889,"4"-11"-8787,-2 6-2772,0 0 1,0 0 0,0-1-1,1 1 1,0 1 0,-1-1-1,2 0 1,-1 1 0,1-1 0,-1 1-1,1 0 1,0 1 0,1-1-1,-1 0 1,1 1 0,-1 0-1,1 0 1,8-3 0,1 1 133,1 1 1,-1 1-1,1 0 1,-1 0-1,1 2 0,0 0 1,16 1-1,-30 0-438,1 0 1,-1 0-1,1 0 0,-1 0 0,1 1 0,-1-1 0,1 0 0,-1 1 1,0-1-1,1 1 0,-1-1 0,0 1 0,1 0 0,-1 0 0,0 0 1,0-1-1,0 1 0,0 0 0,0 0 0,0 0 0,0 1 0,0-1 0,0 0 1,1 2-1,-1-1 22,0 1-1,-1 0 1,1 0 0,0 0 0,-1 0-1,0-1 1,1 1 0,-1 0 0,-1 0 0,1 0-1,-1 5 1,-1 2 67,0 0-1,-1 0 1,-1-1-1,0 1 1,0 0-1,-6 9 1,-82 108-15,7-11-120,85-115 20,-1 0 0,0-1 0,0 1 0,1 0 0,-1 0 0,0 0 0,1 0 0,-1 0 0,1 0 0,0 0 0,-1 0 0,1 0 0,0 0 0,-1 0 0,1 1 0,0-1 0,0 0 0,0 0 0,0 0 0,0 0 0,0 0 0,0 0 0,1 2 0,0-2 0,0-1 0,0 1 0,0-1 0,0 1 0,0-1 0,0 0 0,0 1 0,0-1 0,0 0 0,0 0 0,0 0 0,0 0 0,0 0 0,0 0 0,0 0 0,0 0 0,0 0 0,0 0 0,0-1 0,1 0 0,64-23 0,-57 20 0,54-20-2504,32-5-5364,-63 22 1328</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1.613"/>
    </inkml:context>
    <inkml:brush xml:id="br0">
      <inkml:brushProperty name="width" value="0.025" units="cm"/>
      <inkml:brushProperty name="height" value="0.025" units="cm"/>
    </inkml:brush>
  </inkml:definitions>
  <inkml:trace contextRef="#ctx0" brushRef="#br0">386 143 14734,'-9'-4'1772,"-1"1"-1288,-1-1-1,0 2 1,1-1-1,-2 1 1,1 1-1,-11 0 1,17 1-379,-1 0 0,0 0 0,1 1 0,0 0 1,-1 0-1,1 0 0,0 1 0,-1 0 0,1 0 1,0 0-1,0 1 0,0 0 0,1-1 1,-1 2-1,1-1 0,-7 6 0,-1 5-19,1 1 1,0 0-1,1 0 0,1 1 1,0 1-1,1-1 0,1 1 0,0 1 1,2-1-1,0 1 0,0 0 0,-1 22 1,0 11 281,3 1 0,1 0 0,7 57 1,-3-86-343,1 0-1,0 0 1,2-1 0,1 1 0,1-1 0,0 0 0,16 29 0,-19-43-15,0 0 0,1 0 1,0-1-1,0 1 0,1-1 0,0-1 0,0 1 1,0-1-1,1 0 0,0 0 0,0-1 0,1 0 1,0 0-1,-1-1 0,2 0 0,-1 0 0,0-1 1,1 0-1,-1-1 0,1 0 0,17 3 0,-9-6 292,0 1 0,0-2 0,-1 0 0,1-1 0,-1-1 0,1 0 0,-1-2 0,0 0 0,-1 0 0,0-1 0,0-1 0,0-1 0,21-16 0,-3 0 129,-2-1 0,0-1 0,-2-2-1,38-49 1,-49 55-291,-1-2-1,-2 0 1,0-1-1,-1 0 1,-2-1-1,15-46 1,-21 52-76,-1 0 1,-1-1-1,-1 0 1,0 0-1,-2 0 1,0 0-1,-2 0 1,-1 0-1,-6-33 1,6 44-70,-1 0 0,-1 0 0,0 1 0,0-1 0,-1 1 0,0 0 0,-1 0 0,0 1 0,-1-1 1,0 1-1,-16-15 0,12 14-15,-1 0 0,-1 1 0,0 1 0,0-1 0,-1 2 0,0 0 0,-29-10 0,14 9-55,0 1-1,0 2 0,-1 1 1,0 1-1,1 1 1,-1 1-1,0 2 0,-47 8 1,54-5-386,0 2 1,0 1-1,1 0 1,0 2-1,-35 19 0,-47 36-4608,25-7-1803</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6.362"/>
    </inkml:context>
    <inkml:brush xml:id="br0">
      <inkml:brushProperty name="width" value="0.025" units="cm"/>
      <inkml:brushProperty name="height" value="0.025" units="cm"/>
    </inkml:brush>
  </inkml:definitions>
  <inkml:trace contextRef="#ctx0" brushRef="#br0">1429 1394 6022,'0'0'10207,"0"-4"-8584,0-8-485,0 7 508,0 10 518,10-2-71,16-1-1665,-1-1 0,0-1-1,1-1 1,-1-1 0,0-2 0,0 0 0,0-2-1,0 0 1,-1-2 0,41-19 0,-23 8-350,-2-2-1,0-2 1,-1-1 0,-2-3 0,48-41 0,-59 44 8,-1-1 0,-1-1 0,-1-1 0,-2-1 0,0-1 0,-2 0 0,-1-2 0,-2 0 0,-1-1 0,-1 0 0,-2-2 0,-2 1 0,0-1 0,-3-1 0,0 1 0,-3-1 0,1-46 0,-4 49-69,-2-1-1,-1 1 1,-2-1 0,-1 1 0,-1 0-1,-2 0 1,-13-35 0,15 53-26,-1-1 1,0 1-1,-1 1 0,0-1 1,-1 1-1,0 1 0,-1 0 1,-1 0-1,0 1 1,0 0-1,-1 1 0,0 0 1,-1 1-1,0 0 0,-1 1 1,0 1-1,-15-6 1,-1 2-10,-1 3 0,0 0 0,0 2 0,0 1 0,-49-1 0,-161 13-29,116 7-105,1 6 1,1 5 0,1 6 0,2 5-1,-136 59 1,197-69 124,0 2 1,2 3-1,1 2 0,2 2 0,1 3 0,3 2 0,0 3 1,-43 48-1,71-65-1,1 0 1,1 2 0,1 0 0,2 1-1,1 1 1,1 0 0,-14 44-1,21-49 14,2 0-1,0 1 1,2 0-1,1 0 1,1 0-1,1 0 1,2 0-1,0 1 1,2-1-1,8 36 1,-8-47 38,2 0-1,0 0 1,1 0-1,0 0 1,1-1-1,1 0 1,0-1-1,14 17 1,-19-25-202,0-1 0,1 0 0,-1 0 0,1 0 1,1 0-1,-1-1 0,0 1 0,1-1 0,-1 0 1,1-1-1,0 1 0,0-1 0,0 0 0,0 0 0,1-1 1,-1 1-1,0-1 0,1 0 0,-1-1 0,1 1 1,-1-1-1,1 0 0,-1-1 0,0 1 0,1-1 0,-1 0 1,8-2-1,-9 1-384,1 0 0,-1 0 1,0-1-1,0 1 0,0-1 0,0 0 1,0 0-1,5-6 0,30-40-8187</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7.016"/>
    </inkml:context>
    <inkml:brush xml:id="br0">
      <inkml:brushProperty name="width" value="0.025" units="cm"/>
      <inkml:brushProperty name="height" value="0.025" units="cm"/>
    </inkml:brush>
  </inkml:definitions>
  <inkml:trace contextRef="#ctx0" brushRef="#br0">0 546 10218,'0'0'9192,"12"11"-8071,13 12-21,44 31-1,-56-45-730,1 0 0,1-1 0,0-1 1,0 0-1,0 0 0,24 5 1,-30-10-90,0 0 0,0 0 0,0-1 0,0 0 0,0-1 0,0 0 0,0-1 0,0 0 0,0 0 0,0-1 0,0 0 0,14-5 0,-16 3-62,0 0 0,0 0 0,0 0 0,-1-1 1,0 0-1,0-1 0,0 0 0,-1 1 1,0-2-1,0 1 0,0 0 0,-1-1 0,0 0 1,5-13-1,5-14-158,-2-1 0,-2 0 0,-1 0-1,-1-1 1,-3 0 0,0 0 0,-3-1 0,-2-46 0,0 74-60,-1 1 0,0-1 0,-1 0 0,1 0 0,-2 1 0,0-1 0,0 1 0,0 0 0,-1 0 0,0 0 0,0 0 0,-1 1 0,0 0 0,-1 0 0,1 0 0,-1 0 0,-1 1 0,1 0 0,-1 0 0,-10-5 0,16 10-305,-1-1 0,1 1 0,0 0 0,-1 0 0,1 0 0,0-1 0,0 1 0,0 0 0,0-1 0,0 1 0,0-1 1,0 0-1,1 1 0,-1-1 0,0 1 0,1-1 0,-1 0 0,1 0 0,0 1 0,0-1 0,-1 0 0,1 0 0,1-2 0,-1-16-7558</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8.607"/>
    </inkml:context>
    <inkml:brush xml:id="br0">
      <inkml:brushProperty name="width" value="0.025" units="cm"/>
      <inkml:brushProperty name="height" value="0.025" units="cm"/>
    </inkml:brush>
  </inkml:definitions>
  <inkml:trace contextRef="#ctx0" brushRef="#br0">0 136 12684,'0'0'5408,"9"-9"-2579,7-5-1971,0 0 0,1 2 1,0 0-1,1 0 0,0 2 0,1 0 0,28-9 0,-32 13-662,0 2 1,0 0-1,1 0 0,0 2 0,-1 0 0,1 0 1,23 2-1,-38 0-189,0 0 0,0 1 1,0-1-1,0 0 0,0 0 1,-1 0-1,1 1 0,0-1 1,0 0-1,0 1 0,-1-1 1,1 1-1,0-1 0,0 1 1,-1-1-1,1 1 0,0 0 1,-1-1-1,1 1 0,-1 0 1,1-1-1,-1 1 0,1 0 1,-1 0-1,0 0 0,1 1 1,-3 26 447,-1-19-257,-1-1 0,1 0 0,-2 0 1,-7 12-1,-83 95 715,61-78-486,-54 79 0,86-112-427,0-1 0,0 0 0,1 1 0,-1-1 0,1 1 0,-1 0 0,1 0 0,0-1 0,0 6 0,1-9 0,0 1 0,0 0 0,0 0 0,0 0 0,0 0 0,1 0 0,-1 0 0,0 0 0,0 0 0,1-1 0,-1 1 0,1 0 0,-1 0 0,1 0 0,-1-1 0,1 1 0,-1 0 0,1 0 0,0-1 0,-1 1 0,1-1 0,0 1 0,-1-1 0,1 1 0,0-1 0,0 1 0,0-1 0,0 1 0,-1-1 0,1 0 0,0 0 0,0 1 0,0-1 0,0 0 0,0 0 0,0 0 0,0 0 0,0 0 0,1 0 0,12-1-52,1 1-1,-1-2 1,1 0-1,-1-1 1,1-1-1,-1 0 1,22-10-1,95-50-2147,-116 56 1724,24-15-6010,-6 1-5072</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9.278"/>
    </inkml:context>
    <inkml:brush xml:id="br0">
      <inkml:brushProperty name="width" value="0.025" units="cm"/>
      <inkml:brushProperty name="height" value="0.025" units="cm"/>
    </inkml:brush>
  </inkml:definitions>
  <inkml:trace contextRef="#ctx0" brushRef="#br0">1 174 18129,'0'0'11846,"10"-8"-10618,209-154 320,-219 161-1560,0 1 0,0 0 0,0 0 0,1 0-1,-1 0 1,0-1 0,0 1 0,0 0 0,0 0 0,1 0 0,-1 0 0,0 0-1,0-1 1,0 1 0,1 0 0,-1 0 0,0 0 0,0 0 0,1 0 0,-1 0 0,0 0-1,0 0 1,1 0 0,-1 0 0,0 0 0,0 0 0,0 0 0,1 0 0,-1 0 0,0 0-1,0 0 1,1 0 0,-1 0 0,0 1 0,0-1 0,0 0 0,1 0 0,-1 0 0,0 0-1,0 0 1,0 1 0,1-1 0,-1 0 0,0 0 0,0 0 0,0 0 0,0 1-1,0-1 1,0 0 0,1 0 0,-1 1 0,0-1 0,0 0 0,0 0 0,0 0 0,0 1-1,0-1 1,0 0 0,0 0 0,0 1 0,0-1 0,0 0 0,-2 29-235,-13 30 349,9-41-44,1-5-47,0 0 1,2 0-1,-1 0 0,1 1 1,1 0-1,1-1 1,0 1-1,1 18 1,0-31-66,0 0 0,0-1 0,1 1 1,-1 0-1,0 0 0,1-1 1,-1 1-1,1 0 0,-1-1 0,1 1 1,-1-1-1,1 1 0,-1 0 0,1-1 1,-1 1-1,1-1 0,0 1 1,-1-1-1,1 0 0,0 1 0,-1-1 1,1 0-1,0 1 0,0-1 0,-1 0 1,1 0-1,0 0 0,0 0 1,0 0-1,-1 0 0,1 0 0,0 0 1,0 0-1,0 0 0,-1 0 0,1 0 1,0 0-1,0-1 0,-1 1 1,1 0-1,0-1 0,-1 1 0,2-1 1,2 0-468,-1-1 1,0 1 0,1-1-1,-1 0 1,0 0 0,0 0 0,0 0-1,4-4 1,9-20-5197,-5-4-2665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49:49.664"/>
    </inkml:context>
    <inkml:brush xml:id="br0">
      <inkml:brushProperty name="width" value="0.025" units="cm"/>
      <inkml:brushProperty name="height" value="0.025" units="cm"/>
    </inkml:brush>
  </inkml:definitions>
  <inkml:trace contextRef="#ctx0" brushRef="#br0">248 7 15182,'-12'1'2429,"4"0"-2123,0 0-1,-1 0 1,1 1-1,0 1 1,0-1-1,0 2 1,1-1-1,-1 1 1,1 0-1,0 0 1,0 1-1,0 0 1,0 0-1,1 0 0,0 1 1,0 0-1,-5 8 1,-1 1 67,1 1 0,0 1 0,1 0 1,1 0-1,1 1 0,0 0 0,2 0 1,0 1-1,1-1 0,0 2 0,2-1 0,-2 25 1,5-30-325,0-1 0,1 1 0,0 0 0,1-1 1,0 0-1,1 1 0,1-1 0,0 0 0,1 0 1,0-1-1,1 1 0,0-1 0,1-1 1,1 1-1,-1-1 0,2 0 0,0-1 0,13 13 1,-10-13-39,1 0 1,-1 0-1,2-1 1,-1-1-1,1-1 1,0 0 0,1 0-1,0-1 1,0-1-1,0-1 1,0 0-1,1-1 1,19 1 0,-15-3-6,1 0 0,-1-2 0,1-1 1,-1 0-1,1-2 0,-1 0 0,0-1 0,-1-1 1,32-14-1,-31 11 41,-1-2-1,0 0 1,0 0 0,-2-2-1,1 0 1,-2-1 0,0-1-1,-1-1 1,16-19 0,-21 21 58,0 1 1,-1-2 0,-1 0 0,0 0-1,-1 0 1,-1-1 0,0 0 0,-1 0 0,-1 0-1,0-1 1,-2 0 0,2-20 0,-4 26-62,0 1 0,-1-1 0,0 1 0,0 0 0,-1-1 0,-1 1 0,0 0 0,0 0 0,-1 1 0,0-1 1,-1 1-1,0-1 0,-1 2 0,1-1 0,-2 0 0,1 1 0,-1 0 0,0 1 0,-1 0 0,0 0 0,0 0 0,0 1 0,-1 0 1,-12-6-1,6 5-136,0 0 1,0 1-1,0 0 0,-1 2 1,0 0-1,0 0 1,0 1-1,0 1 1,-1 1-1,1 0 0,0 2 1,-1-1-1,1 2 1,0 0-1,-17 5 1,11 0-560,0 1 1,1 1 0,0 0 0,0 2 0,-19 14 0,-50 39-5987,17-3-3303</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4.156"/>
    </inkml:context>
    <inkml:brush xml:id="br0">
      <inkml:brushProperty name="width" value="0.025" units="cm"/>
      <inkml:brushProperty name="height" value="0.025" units="cm"/>
    </inkml:brush>
  </inkml:definitions>
  <inkml:trace contextRef="#ctx0" brushRef="#br0">4749 133 5477,'0'0'433,"-1"-12"-321,0 1 63,-4-53 568,7 18 6111,-13 69-2208,-21 22-4190,10-15-96,-144 204-79,-182 283 1076,156-193-1228,-109 178-279,-288 465 546,48-74 276,-138 120-736,-39-28 363,-70 71 2893,778-1042-3261,-90 110 467,85-107-1049,-1 0 0,-1-2 0,0 0 0,-37 24 1,50-37 132,-1 1 1,1-1 0,0 0 0,-1 0 0,1 0 0,-1 0 0,1-1 0,-1 0 0,0 0 0,0 0 0,1-1 0,-1 1 0,0-1 0,0 0-1,-5-1 1,7 0 187,1 0 0,-1 0 0,1-1 0,-1 1 0,1 0 0,0-1 0,-1 0 0,1 1 0,0-1 0,0 0 0,0 0 0,1 0 0,-1 0 0,0-1 0,1 1 0,-1 0 0,1-1 0,0 1 0,0-1 0,0 1 0,0-1 0,0 0-1,0 1 1,1-1 0,0 0 0,-1-4 0,-2-26 525,2-63 0,2 49-665,-1 12-3651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4.513"/>
    </inkml:context>
    <inkml:brush xml:id="br0">
      <inkml:brushProperty name="width" value="0.025" units="cm"/>
      <inkml:brushProperty name="height" value="0.025" units="cm"/>
    </inkml:brush>
  </inkml:definitions>
  <inkml:trace contextRef="#ctx0" brushRef="#br0">209 1 15855,'0'0'1303,"-3"8"-818,-33 91 1155,-64 192 2256,80-221-2919,3 1 0,-11 86 0,27-146-906,0-1-15,-1 0 0,2 0 0,0 0 0,0 0 0,2 16 0,-1-24-47,-1-1 0,1 1 1,-1 0-1,1-1 0,-1 1 1,1-1-1,0 1 0,0-1 1,0 1-1,0-1 0,0 0 1,0 1-1,0-1 0,0 0 1,0 0-1,1 0 1,-1 0-1,0 0 0,1 0 1,-1 0-1,1-1 0,-1 1 1,1 0-1,0-1 0,-1 1 1,1-1-1,-1 1 0,1-1 1,0 0-1,-1 0 1,1 0-1,0 0 0,-1 0 1,1 0-1,0 0 0,-1-1 1,1 1-1,0-1 0,-1 1 1,3-2-1,12-4 121,0 0 0,0-2 0,-1 0 0,0-1 0,0 0 0,-1-1 0,-1-1 0,16-15 0,5-2-19,2-1-76,247-199-607,-101 71-4421,-97 77-41</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5.136"/>
    </inkml:context>
    <inkml:brush xml:id="br0">
      <inkml:brushProperty name="width" value="0.025" units="cm"/>
      <inkml:brushProperty name="height" value="0.025" units="cm"/>
    </inkml:brush>
  </inkml:definitions>
  <inkml:trace contextRef="#ctx0" brushRef="#br0">12 163 8264,'0'0'11024,"-3"-11"-9551,1 5-1239,1 4-173,0 0-1,0 0 0,0 0 0,0 0 1,1-1-1,-1 1 0,1 0 0,0 0 1,-1 0-1,1 0 0,0-1 0,0 1 0,0 0 1,1 0-1,-1 0 0,1 0 0,-1-1 1,1 1-1,-1 0 0,1 0 0,0 0 1,0 0-1,0 0 0,0 1 0,1-1 1,-1 0-1,0 0 0,1 1 0,-1-1 1,1 1-1,1-2 0,12-8 207,1 1 0,0 1 0,0 1 0,0 0 0,1 1 0,0 1-1,1 1 1,-1 0 0,1 1 0,0 1 0,24-1 0,-41 4-261,1 0-1,0 0 0,-1 0 1,1 1-1,-1-1 1,1 1-1,-1-1 1,1 1-1,-1 0 1,0-1-1,1 1 1,-1 0-1,0 0 1,1 0-1,-1 0 1,0 0-1,0 0 1,0 0-1,0 0 1,0 1-1,0-1 1,0 0-1,-1 1 1,1-1-1,0 1 1,-1-1-1,1 1 0,-1-1 1,1 1-1,-1-1 1,0 1-1,0-1 1,1 1-1,-1-1 1,0 1-1,0 0 1,-1-1-1,1 1 1,-1 2-1,0 7 59,0 0 0,-1 0 0,-1 0 0,-6 18 0,-4 2 93,-2-1-1,-25 39 0,27-48 133,1-1-1,0 2 0,1-1 1,2 1-1,0 1 1,-9 37-1,18-59-289,0 0 1,-1 1 0,1-1-1,0 0 1,0 1-1,0-1 1,0 0-1,0 1 1,0-1-1,0 0 1,1 0-1,-1 1 1,0-1 0,1 0-1,-1 1 1,1-1-1,-1 0 1,1 0-1,0 0 1,-1 0-1,1 0 1,0 0-1,0 0 1,0 0 0,0 0-1,2 2 1,-1-2 0,1 0 1,-1 0-1,1 0 1,-1-1-1,1 1 1,0-1 0,-1 1-1,1-1 1,0 0-1,0 0 1,-1 0-1,5-1 1,6-1 23,1-1 1,-1 0-1,1-1 1,15-7-1,127-58-1858,-53 20-5909,-46 20-3078</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606"/>
    </inkml:context>
    <inkml:brush xml:id="br0">
      <inkml:brushProperty name="width" value="0.025" units="cm"/>
      <inkml:brushProperty name="height" value="0.025" units="cm"/>
    </inkml:brush>
  </inkml:definitions>
  <inkml:trace contextRef="#ctx0" brushRef="#br0">1 0 11627,'0'0'13261,"48"57"-12717,-21-42-288,3-1-160,3-5-1217,-3-5-2979,0-4-4612</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6.213"/>
    </inkml:context>
    <inkml:brush xml:id="br0">
      <inkml:brushProperty name="width" value="0.025" units="cm"/>
      <inkml:brushProperty name="height" value="0.025" units="cm"/>
    </inkml:brush>
  </inkml:definitions>
  <inkml:trace contextRef="#ctx0" brushRef="#br0">16 81 15086,'0'0'5600,"-1"-9"-3924,0 6-1573,0 1-38,1 1 0,-1-1 0,1 0 0,-1 1 0,1-1-1,0 0 1,0 0 0,0 1 0,0-1 0,0 0 0,0 0 0,0 1 0,0-1 0,1 0 0,-1 1 0,1-1 0,-1 0 0,1 1-1,0-1 1,-1 1 0,1-1 0,0 1 0,0-1 0,0 1 0,0-1 0,1 1 0,-1 0 0,0 0 0,0 0 0,1-1 0,-1 1 0,1 1-1,-1-1 1,1 0 0,-1 0 0,1 0 0,0 1 0,-1-1 0,1 1 0,0-1 0,2 1 0,56-10 1365,-58 9-1399,0 1 0,-1-1-1,1 1 1,0 0 0,0 0 0,0 0-1,-1 0 1,1 0 0,0 0 0,0 0-1,0 0 1,-1 1 0,1-1 0,0 1-1,0 0 1,-1-1 0,1 1 0,-1 0-1,1 0 1,-1 0 0,1 0 0,-1 0-1,1 0 1,-1 0 0,0 1 0,1-1 0,-1 1-1,1 1 1,-1 2 19,0-1 0,-1 0-1,1 1 1,-1-1 0,-1 1 0,1-1 0,0 0-1,-1 1 1,0-1 0,0 0 0,0 1-1,-1-1 1,-3 7 0,-1-1 72,0 0-1,-1 0 1,-13 14-1,15-18-105,-1 0 1,1 0-1,0 1 0,0 0 0,1 0 0,0 0 1,0 0-1,1 1 0,-6 15 0,9-22-36,0 0-1,1 0 1,-1 0-1,0 0 0,0-1 1,0 1-1,0 0 1,1 0-1,-1 0 1,0 0-1,1 0 0,-1-1 1,1 1-1,-1 0 1,1 0-1,-1-1 0,1 1 1,0 0-1,-1-1 1,1 1-1,0-1 1,-1 1-1,1-1 0,0 1 1,0-1-1,0 1 1,-1-1-1,1 0 0,0 1 1,0-1-1,0 0 1,0 0-1,0 0 1,0 1-1,0-1 0,-1 0 1,1 0-1,1-1 1,46 2-693,-36-1 573,34-1-424,52 2-126,-97-1 682,0 0 0,-1 0 0,1 0 1,0 1-1,-1-1 0,1 0 0,0 0 0,-1 0 1,1 1-1,0-1 0,-1 0 0,1 1 0,0-1 1,-1 1-1,1-1 0,-1 0 0,1 1 0,-1-1 1,1 1-1,-1 0 0,1-1 0,-1 1 0,0-1 1,1 1-1,-1 0 0,0-1 0,1 1 0,-1 0 1,0 0-1,-4 25 345,-22 18 1177,6-23-936,-1-1 0,0-1 0,-1 0-1,-1-2 1,-1-1 0,-1-1 0,0-1-1,-36 15 1,60-29-635,0 1-1,0-1 1,-1 1-1,1-1 1,0 1-1,0-1 1,-1 0-1,1 0 1,0 0-1,0 0 1,-1 0-1,1 0 1,0 0-1,-1 0 1,1 0-1,0 0 1,-2-1 0,2 0-44,1 1 1,0-1 0,-1 1 0,1-1 0,0 1 0,-1-1-1,1 1 1,0-1 0,0 1 0,-1-1 0,1 1 0,0-1 0,0 0-1,0 1 1,0-1 0,0 1 0,0-1 0,0 1 0,0-1-1,0 0 1,0 1 0,0-1 0,0 1 0,0-1 0,1-1-1,22-44-6820,-19 37 5459,19-29-5830</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06.616"/>
    </inkml:context>
    <inkml:brush xml:id="br0">
      <inkml:brushProperty name="width" value="0.025" units="cm"/>
      <inkml:brushProperty name="height" value="0.025" units="cm"/>
    </inkml:brush>
  </inkml:definitions>
  <inkml:trace contextRef="#ctx0" brushRef="#br0">308 1 10570,'-16'4'817,"3"-1"-569,0 1-1,-1 0 1,2 1 0,-1 1 0,1 0 0,0 1-1,0 0 1,0 0 0,1 2 0,0-1-1,-17 19 1,12-6 184,1 1 0,1 1 0,1 0-1,1 1 1,2 0 0,0 1 0,1 0 0,1 0-1,2 1 1,1 0 0,0 0 0,2 0-1,1 1 1,2-1 0,0 1 0,7 49 0,-3-60-380,0 0 0,0 0 1,2-1-1,0 1 1,0-1-1,2-1 1,-1 1-1,2-1 1,0-1-1,15 18 1,-16-22-26,0 0 0,1-1 0,0 0 0,1 0 0,-1-1 0,1 0 0,1 0 0,-1-2 0,1 1 0,0-1 0,0-1 0,1 0 0,-1 0 0,22 3 0,-12-6 282,0-1 1,0-1-1,0 0 0,-1-2 1,1 0-1,-1-1 0,0-2 1,0 0-1,0-1 1,-1 0-1,0-2 0,0 0 1,-1-2-1,31-22 1,-24 14-43,0-1 1,-2-1 0,0-1 0,-2-1 0,0-1-1,-2 0 1,0-2 0,-2 0 0,18-37 0,-26 45-208,-2-1-1,0 0 1,-1-1 0,-1 0 0,-1 0 0,0 0 0,-2 0 0,0 0-1,-2-33 1,-1 42-60,0 1-1,0 0 1,-1 1-1,0-1 1,-1 0-1,0 0 1,-1 1-1,0 0 1,0 0-1,-1 0 1,0 0-1,0 0 1,-1 1-1,-1 0 1,1 1-1,-1-1 1,0 1-1,-1 0 0,0 1 1,0 0-1,-9-5 1,3 4-158,0 0 0,-1 1 0,1 1 0,-1 0 1,-1 1-1,1 0 0,0 2 0,-1 0 0,0 0 0,1 2 0,-1 0 0,0 0 0,0 2 1,1 0-1,-28 7 0,4 3-1335,0 1 1,1 2 0,1 2-1,-66 40 1,21-7-4279</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0.323"/>
    </inkml:context>
    <inkml:brush xml:id="br0">
      <inkml:brushProperty name="width" value="0.025" units="cm"/>
      <inkml:brushProperty name="height" value="0.025" units="cm"/>
    </inkml:brush>
  </inkml:definitions>
  <inkml:trace contextRef="#ctx0" brushRef="#br0">1 7133 5093,'11'-3'1697,"27"-10"-478,0-2-1,-1-2 1,0-1-1,-1-1 1,49-37-1,167-144-532,312-347 1991,-52-52-1894,-279 296-765,288-494 1,119-376 1468,-325 578 250,74-184-1596,-32-15 335,-75 163 1609,-178 417-1175,40-90-101,-140 295-789,-2 6-12,-1-1 0,1 0 0,-1 1-1,1-1 1,-1 0 0,0 0 0,-1 1 0,1-1 0,-1 0-1,1-5 1,-3 9-143,0 0 1,0 0-1,-1 0 0,1 0 0,0 0 0,0 0 0,0 0 0,0 0 0,0 1 0,0-1 1,0 1-1,0 0 0,0 0 0,-2 1 0,-12 7-1707,-15 6-4249,31-24-6689</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0.650"/>
    </inkml:context>
    <inkml:brush xml:id="br0">
      <inkml:brushProperty name="width" value="0.025" units="cm"/>
      <inkml:brushProperty name="height" value="0.025" units="cm"/>
    </inkml:brush>
  </inkml:definitions>
  <inkml:trace contextRef="#ctx0" brushRef="#br0">1 342 15599,'0'0'5013,"0"9"-3423,1-6-1538,-1 0 119,0 0-1,0 0 0,1 0 0,-1 0 1,1 0-1,0-1 0,0 1 1,0 0-1,2 4 0,-2-6-93,0 0-1,0 0 1,0 0 0,1 0-1,-1 0 1,0 0 0,0 0-1,1-1 1,-1 1-1,0 0 1,1-1 0,-1 1-1,1-1 1,-1 0 0,1 1-1,-1-1 1,1 0 0,-1 0-1,1 0 1,-1 0-1,1 0 1,-1 0 0,1 0-1,-1-1 1,1 1 0,-1 0-1,0-1 1,3-1-1,6-1 225,0-1-1,-1-1 1,0 0-1,0 0 0,-1-1 1,16-12-1,48-50 271,-51 47-538,83-95 79,-65 69-246,44-40 1,-82 86 120,-1 0 0,1 1-1,-1-1 1,1 1 0,0-1 0,-1 0-1,1 1 1,0-1 0,0 1 0,-1-1-1,1 1 1,0 0 0,0-1 0,0 1-1,-1 0 1,1-1 0,0 1 0,0 0-1,0 0 1,0 0 0,0 0 0,0 0-1,1 0 1,-1 1-5,-1-1 1,1 1-1,0 0 0,-1-1 0,0 1 1,1 0-1,-1-1 0,1 1 0,-1 0 1,0 0-1,1-1 0,-1 1 1,0 0-1,0 0 0,0 0 0,0 0 1,0-1-1,0 1 0,0 2 0,-7 52-267,6-50 346,-21 97-335,-15 99-5906,31-148-50</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1.289"/>
    </inkml:context>
    <inkml:brush xml:id="br0">
      <inkml:brushProperty name="width" value="0.025" units="cm"/>
      <inkml:brushProperty name="height" value="0.025" units="cm"/>
    </inkml:brush>
  </inkml:definitions>
  <inkml:trace contextRef="#ctx0" brushRef="#br0">1 799 16464,'0'0'4970,"2"-14"-4015,7-30-379,2 0 1,2 1-1,23-53 0,72-135-46,-77 165-584,2-8 68,-20 43 15,1 1 0,1 0 1,1 1-1,21-27 1,-37 55-10,0 1 0,0-1 1,0 1-1,0-1 0,1 1 0,-1-1 1,0 1-1,0 0 0,0-1 1,1 1-1,-1-1 0,0 1 1,1 0-1,-1-1 0,0 1 1,1 0-1,-1-1 0,0 1 0,1 0 1,-1-1-1,1 1 0,-1 0 1,1 0-1,-1 0 0,1-1 1,-1 1-1,1 0 0,-1 0 1,0 0-1,1 0 0,-1 0 0,1 0 1,-1 0-1,1 0 0,-1 0 1,1 0-1,-1 0 0,1 0 1,-1 0-1,1 1 0,-1-1 1,1 0-1,-1 0 0,1 0 0,-1 1 1,0-1-1,1 0 0,-1 1 1,1-1-1,-1 0 0,0 1 1,1-1-1,-1 0 0,0 1 1,0-1-1,1 1 0,-1-1 0,0 0 1,1 1-1,5 31 829,-6-31-834,8 162 2517,-6-92-2044,19 119-1,-19-179-412,1 0-1,0 0 1,1 0 0,0-1 0,0 1 0,9 12-1,-11-20-179,0-1-1,-1 1 0,1-1 0,1 0 0,-1 1 1,0-1-1,0 0 0,1 0 0,0 0 1,-1-1-1,1 1 0,3 1 0,-3-2-204,-1-1-1,0 1 1,0-1-1,0 0 0,1 0 1,-1 0-1,0 0 1,0 0-1,0 0 1,1 0-1,-1-1 1,0 1-1,0-1 1,0 0-1,0 1 0,0-1 1,0 0-1,0 0 1,3-2-1,20-21-9196</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2.393"/>
    </inkml:context>
    <inkml:brush xml:id="br0">
      <inkml:brushProperty name="width" value="0.025" units="cm"/>
      <inkml:brushProperty name="height" value="0.025" units="cm"/>
    </inkml:brush>
  </inkml:definitions>
  <inkml:trace contextRef="#ctx0" brushRef="#br0">20 0 13805,'0'0'12524,"-3"11"-11067,-2 13-860,0 1 1,2-1-1,1 1 0,0-1 0,2 1 0,3 27 0,-2-50-570,-1-1-1,0 1 1,1-1-1,0 1 1,-1 0-1,1-1 1,0 1 0,0-1-1,0 0 1,0 1-1,0-1 1,0 0-1,0 1 1,0-1-1,1 0 1,-1 0-1,0 0 1,1 0-1,-1 0 1,1 0 0,-1-1-1,1 1 1,1 0-1,1 0 11,-1 0-1,1-1 0,-1 0 1,1 0-1,-1 0 0,1 0 1,0 0-1,-1-1 0,1 1 1,5-3-1,0 0-418,1 0-1,0-1 1,-1-1 0,0 0 0,0 0 0,15-12-1,-19 12-906,0 0 0,0 0 0,0-1-1,0 1 1,-1-1 0,0-1 0,4-6 0,3-14-8379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2.721"/>
    </inkml:context>
    <inkml:brush xml:id="br0">
      <inkml:brushProperty name="width" value="0.025" units="cm"/>
      <inkml:brushProperty name="height" value="0.025" units="cm"/>
    </inkml:brush>
  </inkml:definitions>
  <inkml:trace contextRef="#ctx0" brushRef="#br0">49 1 8840,'0'0'10026,"-32"74"-7944,23-47-321,5-3 65,1 2-416,3-7-161,0-5-833,6-5-352,10-6-352,3-3-1506,-1-3-1313,0-13-2146,-6-5-7591</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3.096"/>
    </inkml:context>
    <inkml:brush xml:id="br0">
      <inkml:brushProperty name="width" value="0.025" units="cm"/>
      <inkml:brushProperty name="height" value="0.025" units="cm"/>
    </inkml:brush>
  </inkml:definitions>
  <inkml:trace contextRef="#ctx0" brushRef="#br0">269 1 12588,'-14'0'849,"6"0"-674,-1 0 0,1 0-1,0 1 1,-1 0 0,1 1 0,0 0 0,-1 0 0,1 1 0,0 0 0,1 0 0,-1 1 0,0 0 0,1 0-1,0 1 1,0 0 0,-12 11 0,7-1 205,0 1-1,1 0 1,0 0-1,2 1 1,0 1 0,1 0-1,0 0 1,2 0-1,0 1 1,1 0-1,1 0 1,1 0-1,0 1 1,2-1 0,0 1-1,1-1 1,1 1-1,1-1 1,6 26-1,-6-35-300,2 0-1,-1-1 0,2 1 1,-1-1-1,1 0 0,0 0 0,1 0 1,0-1-1,1 1 0,-1-2 1,2 1-1,-1-1 0,1 0 1,0 0-1,0-1 0,1 0 0,0-1 1,0 0-1,0 0 0,1-1 1,-1 0-1,1-1 0,17 4 1,-12-3 101,0-2 0,1 0 0,-1-1 0,1 0 0,-1-1 1,1-1-1,-1-1 0,1 0 0,-1-1 0,0 0 0,0-1 1,0-1-1,0-1 0,-1 0 0,17-9 0,-12 2 39,0 0-1,-1-1 1,-1-1 0,0 0-1,-2-2 1,1 1-1,-2-2 1,0 0 0,21-38-1,-28 45-122,-1-1 0,-1 0-1,1-1 1,-2 1 0,0-1-1,0 0 1,-1 0 0,-1-1-1,0 1 1,-1 0 0,-1-1-1,0 1 1,0-1 0,-1 1-1,-1 0 1,0 0 0,-1-1-1,-5-13 1,4 19-120,0 0 0,-1 0 1,1 1-1,-1-1 0,-1 1 0,1 0 1,-1 1-1,0 0 0,-1 0 0,0 0 1,0 0-1,0 1 0,0 1 0,-1-1 1,0 1-1,0 0 0,0 1 0,0 0 1,-1 0-1,1 1 0,-1 0 0,1 0 1,-1 1-1,-14-1 0,5 2-83,0 0-1,1 0 0,-1 2 1,1 0-1,-1 1 1,1 1-1,0 1 1,0 0-1,0 1 1,1 1-1,-22 12 1,11-2-1201,2 1 0,-31 28 0,-9 17-5680,23-17-3438</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6.114"/>
    </inkml:context>
    <inkml:brush xml:id="br0">
      <inkml:brushProperty name="width" value="0.025" units="cm"/>
      <inkml:brushProperty name="height" value="0.025" units="cm"/>
    </inkml:brush>
  </inkml:definitions>
  <inkml:trace contextRef="#ctx0" brushRef="#br0">4563 8120 6118,'0'0'5450,"2"9"-4008,-1-6-1403,1 6 75,0 0 0,0 1 0,1-1 0,5 9 0,-8-17-32,1 0 0,-1 0 0,1 0 0,-1 0 1,1 0-1,-1 0 0,1 0 0,0-1 0,-1 1 0,1 0 1,0 0-1,0-1 0,-1 1 0,1-1 0,0 1 1,0-1-1,0 1 0,0-1 0,0 1 0,0-1 0,1 1 1,0-2 102,-1 1 1,1-1-1,-1 1 1,0-1 0,1 1-1,-1-1 1,0 0 0,0 0-1,1 1 1,-1-1 0,0 0-1,0 0 1,0 0-1,0 0 1,0-1 0,0 1-1,0 0 1,-1 0 0,1 0-1,1-3 1,21-38 661,-1 0 1,-3-2 0,-1 0-1,11-47 1,38-189-407,-59 240-155,179-909 2578,-64-14-1623,-104 102-1322,-30 650 5,-10-1-1,-51-219 1,20 212 157,-10 3 1,-124-288-1,111 338 19,-7 4 1,-7 4 0,-155-210-1,126 223-146,-6 5-1,-5 6 1,-7 6-1,-5 6 1,-169-113 0,-40 5 257,-437-213 0,247 173 211,-17 39-214,482 207-96,0 2 0,-1 4-1,-113-13 1,141 27 31,0 2 1,0 2 0,1 2-1,-1 3 1,0 1 0,-85 23-1,88-14 10,26-8-93,0-1 0,0-1 0,-1 0 0,1-2 0,-26 2 0,44-5-132,0 0 0,0 0 0,0 0 0,-1 0 0,1 0 0,0 0 0,0-1 0,0 1 0,0-1 0,-1 1 0,1-1 0,0 1 0,0-1 0,0 0 0,0 1 0,0-1 0,0 0-1,0 0 1,1 1 0,-1-1 0,0 0 0,0 0 0,1 0 0,-1 0 0,0 0 0,1-1 0,-1 1 0,1 0 0,-1-2 0,-3-17-3731,4 0-7234,0 16 7570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6.643"/>
    </inkml:context>
    <inkml:brush xml:id="br0">
      <inkml:brushProperty name="width" value="0.025" units="cm"/>
      <inkml:brushProperty name="height" value="0.025" units="cm"/>
    </inkml:brush>
  </inkml:definitions>
  <inkml:trace contextRef="#ctx0" brushRef="#br0">287 913 13036,'2'14'1725,"1"5"-1200,1-1 1,1 1-1,0-1 1,10 19-1,-13-31-310,1 0 0,1 0-1,-1-1 1,1 1 0,0-1-1,0 0 1,0 0 0,7 5-1,-8-8-85,-1 0 0,1 0 0,0-1 0,0 1 0,0 0 0,1-1 0,-1 0 0,0 0 0,0 0 0,1 0 0,-1 0 0,0-1 0,1 0 0,-1 1 0,1-1 0,-1-1 0,5 1 0,-7-1 3,1 1 1,-1-1-1,1 1 0,-1-1 1,1 0-1,-1 0 0,0 1 1,1-1-1,-1 0 1,0 0-1,0 0 0,0 0 1,0-1-1,1 1 0,-2 0 1,1 0-1,0-1 1,0 1-1,0-1 0,0 1 1,-1 0-1,1-1 0,-1 1 1,1-1-1,-1 0 1,0 1-1,1-3 0,2-50 2114,-3 44-1862,-2-11-85,0 0-1,-2 1 1,0-1-1,-1 1 1,-1 0-1,-1 0 1,-1 1-1,0 0 1,-1 0-1,-14-19 1,-17-24-57,-72-83 1,-102-93 3,214 238-247,-1 0-1,0-1 1,1 1-1,-1 0 1,1-1-1,0 1 1,-1 0-1,1-1 1,-1 1 0,1-1-1,-1 1 1,1-1-1,0 1 1,0-1-1,-1 1 1,1-1 0,0 1-1,0-1 1,-1 0-1,1 1 1,0-1-1,0 1 1,0-1 0,0 0-1,0 1 1,0-1-1,0 1 1,0-1-1,0 0 1,0 1-1,0-1 1,0 1 0,1-1-1,-1 0 1,0 1-1,0-1 1,1 1-1,-1-1 1,0 1 0,1-1-1,-1 1 1,0-1-1,1 1 1,-1 0-1,1-1 1,-1 1 0,1-1-1,-1 1 1,1 0-1,-1-1 1,1 1-1,0-1 1,39-5-249,-24 4 245,97-18-260,0-5 0,-2-5 0,107-45 0,7-28-9656,-153 63-382</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3.934"/>
    </inkml:context>
    <inkml:brush xml:id="br0">
      <inkml:brushProperty name="width" value="0.025" units="cm"/>
      <inkml:brushProperty name="height" value="0.025" units="cm"/>
    </inkml:brush>
  </inkml:definitions>
  <inkml:trace contextRef="#ctx0" brushRef="#br0">1 82 11018,'0'0'4234,"4"-10"-1522,-3 7-2256,13-36 1339,-13 37-1492,0 0 0,-1 0 0,1 0 0,0 1 0,0-1 0,0 1 0,1-1 0,-1 0 1,0 1-1,0 0 0,1-1 0,-1 1 0,1 0 0,-1 0 0,1 0 0,0 0 0,-1 0 1,1 0-1,0 0 0,2 0 0,-3 1-251,-1 0 1,1 0-1,0 0 0,-1 1 1,1-1-1,-1 0 1,1 0-1,-1 1 0,1-1 1,0 1-1,-1-1 1,0 0-1,1 1 0,-1-1 1,1 1-1,-1-1 0,1 1 1,-1-1-1,0 1 1,0 0-1,1-1 0,-1 1 1,0-1-1,0 1 1,1 0-1,-1-1 0,0 1 1,0 0-1,0-1 1,0 2-1,2 24 168,-2-22-73,0 35-306,-2 0-1,-2 0 1,-1 0-1,-2-1 1,-2 1 0,-15 41-1,20-74-1812,2-11 105,1-27-1692,5-46-3878,1 22 358</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19.447"/>
    </inkml:context>
    <inkml:brush xml:id="br0">
      <inkml:brushProperty name="width" value="0.025" units="cm"/>
      <inkml:brushProperty name="height" value="0.025" units="cm"/>
    </inkml:brush>
  </inkml:definitions>
  <inkml:trace contextRef="#ctx0" brushRef="#br0">51 114 15567,'0'0'7500,"8"-10"-5519,0 1-1677,0 0 0,1 0 1,0 0-1,1 1 0,0 1 0,0 0 1,0 0-1,1 1 0,0 0 1,0 1-1,1 0 0,0 1 0,0 0 1,0 1-1,16-2 0,-27 5-301,0 0 0,0-1 0,0 1 0,0 0 0,0 0 0,0 1 0,0-1 0,0 0 0,-1 0 0,1 0 0,0 1 0,0-1 0,0 0 0,0 1 0,0-1 0,-1 1 0,1-1 0,0 1 0,0-1 0,-1 1 0,1-1 0,0 1 0,-1 0 0,1-1 0,-1 1 0,1 0 0,0 0 0,-1-1 0,0 1-1,1 0 1,-1 0 0,0 0 0,1 0 0,-1 0 0,0 0 0,0-1 0,0 1 0,1 0 0,-1 0 0,0 0 0,-1 0 0,1 0 0,0 0 0,0 0 0,0 0 0,0 0 0,-1 0 0,1-1 0,0 1 0,-2 2 0,0 4 68,-1 1 0,0-1 0,-1 1 0,-7 12 0,-20 23 176,-51 54-1,46-56 463,-39 56 1,73-95-690,0 1 1,0-1-1,1 1 1,-1-1-1,1 1 1,0 0-1,0 0 1,0 0-1,0 0 0,0 0 1,0 0-1,1 0 1,0 0-1,-1 0 1,1 0-1,1 4 1,-1-6-18,1 1 0,0-1 0,0 1 0,0-1-1,0 0 1,0 1 0,0-1 0,1 0 0,-1 0 0,0 0 0,1 0 0,-1 0 0,1 0 0,-1 0-1,1 0 1,-1-1 0,1 1 0,-1 0 0,1-1 0,0 0 0,-1 1 0,1-1 0,0 0 0,0 0-1,-1 0 1,1 0 0,0 0 0,2 0 0,48-2-1203,-1-2-1,103-21 1,-46 5-2086,-79 16-3984</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054"/>
    </inkml:context>
    <inkml:brush xml:id="br0">
      <inkml:brushProperty name="width" value="0.025" units="cm"/>
      <inkml:brushProperty name="height" value="0.025" units="cm"/>
    </inkml:brush>
  </inkml:definitions>
  <inkml:trace contextRef="#ctx0" brushRef="#br0">111 1 17521,'0'0'12742,"-1"9"-11562,-2 6-1065,-1-1 1,-1 0-1,0 0 0,-1 0 1,0 0-1,-15 21 1,13-24-69,0 2-1,2-1 1,-1 1 0,1 0 0,1 1 0,0-1 0,1 1 0,1 0 0,0 0 0,-1 22 0,4-34-47,0 0 0,0-1 0,1 1 0,-1-1 0,0 1 0,1 0 0,0-1 0,-1 1 0,1-1 0,0 0 0,0 1 0,0-1 0,-1 0 0,2 1 0,-1-1 0,0 0 0,0 0 0,0 0 0,0 0 0,1 0 0,-1 0 0,2 1 0,2 0 0,0 1 0,1-1 0,-1-1 0,0 1 0,0-1 0,11 1 0,3 0 0,-1-2 0,0 0 0,23-3 0,8-11-2892,-44 12 2238,-1 0 0,0 0 0,0-1-1,0 1 1,0-1 0,0 0 0,-1 0-1,1 0 1,-1 0 0,0-1 0,0 1-1,0-1 1,0 0 0,3-6 0,0-14-8838</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392"/>
    </inkml:context>
    <inkml:brush xml:id="br0">
      <inkml:brushProperty name="width" value="0.025" units="cm"/>
      <inkml:brushProperty name="height" value="0.025" units="cm"/>
    </inkml:brush>
  </inkml:definitions>
  <inkml:trace contextRef="#ctx0" brushRef="#br0">63 0 16976,'0'0'8776,"-5"9"-7228,-1 5-986,-1 0 0,2 0-1,0 0 1,-6 29-1,2 3 272,4-23-669,1 1 0,-2 40-1,8-64-728,-1-1-1,1 0 1,-1 1-1,1-1 1,-1 0-1,0 0 1,1 0 0,-1 0-1,0 0 1,0-1-1,0 1 1,0 0-1,2-3 1,0-12-4774,-1-3-2748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0.816"/>
    </inkml:context>
    <inkml:brush xml:id="br0">
      <inkml:brushProperty name="width" value="0.025" units="cm"/>
      <inkml:brushProperty name="height" value="0.025" units="cm"/>
    </inkml:brush>
  </inkml:definitions>
  <inkml:trace contextRef="#ctx0" brushRef="#br0">29 34 13453,'0'0'16143,"-28"0"-16079,35-9-7463,-2-1 3107,0-4-2562</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1.392"/>
    </inkml:context>
    <inkml:brush xml:id="br0">
      <inkml:brushProperty name="width" value="0.025" units="cm"/>
      <inkml:brushProperty name="height" value="0.025" units="cm"/>
    </inkml:brush>
  </inkml:definitions>
  <inkml:trace contextRef="#ctx0" brushRef="#br0">198 2 10890,'0'0'16416,"4"-1"-15215,-4 1-1177,1 0 0,-1-1 1,1 1-1,0 0 0,-1 0 0,1 0 0,-1 0 1,1 0-1,-1 0 0,1 0 0,0 0 1,-1 1-1,1-1 0,-1 0 0,1 0 0,-1 0 1,1 1-1,-1-1 0,1 0 0,-1 0 0,1 1 1,-1-1-1,1 1 0,-1-1 0,1 0 1,-1 1-1,0-1 0,1 1 0,-1-1 0,0 1 1,1-1-1,-1 1 0,0-1 0,1 1 0,-1-1 1,0 1-1,0-1 0,0 1 0,0 0 1,0-1-1,0 1 0,-1 39 1401,-21 42 393,-73 121-1818,95-203 0,0 1 0,-1-1 0,1 0 0,0 0 0,0 1 0,0-1 0,0 1 0,-1-1 0,1 0 0,0 1 0,0-1 0,0 0 0,0 1 0,0-1 0,0 1 0,0-1 0,0 0 0,0 1 0,0-1 0,0 0 0,0 1 0,1-1 0,-1 0 0,0 1 0,0-1 0,0 0 0,0 1 0,1-1 0,-1 0 0,0 1 0,0-1 0,0 0 0,1 1 0,-1-1 0,0 0 0,1 0 0,-1 1 0,0-1 0,1 0 0,-1 0 0,21 1 0,23-13 0,-42 11 0,8-2 0,91-27 0,-91 28 0,0 0 0,-1 1 0,1 0 0,0 1 0,0 0 0,0 0 0,0 1 0,14 3 0,-23-4 0,1 1 0,-1-1 0,0 1 0,1 0 0,-1 0 0,0 0 0,0-1 0,0 1 0,1 0 0,-1 0 0,0 1 0,0-1 0,0 0 0,-1 0 0,1 0 0,0 1 0,0-1 0,-1 0 0,1 1 0,-1-1 0,1 1 0,-1-1 0,1 1 0,-1-1 0,0 1 0,0-1 0,0 1 0,0-1 0,0 1 0,0-1 0,0 1 0,0-1 0,-2 3 0,2 1 0,-1-1 0,-1 1 0,1-1 0,0 0 0,-1 1 0,0-1 0,0 0 0,0 0 0,-1 0 0,-2 3 0,-15 14 0,-1-1 0,-1-1 0,-1-1 0,-41 24 0,52-34 0,0-1 0,-1-1 0,0 0 0,0-1 0,0-1 0,-1 0 0,0 0 0,1-2 0,-1 1 0,0-2 0,-24 0 0,36-1-27,-1-1 0,0 1 0,1-1 0,-1 0 1,1 0-1,-1 0 0,1-1 0,0 1 0,0 0 0,-1-1 0,1 0 0,0 1 0,0-1 1,0 0-1,0 0 0,1 0 0,-1 0 0,1 0 0,-1-1 0,1 1 0,0 0 0,0-1 1,-1 1-1,2-1 0,-1 1 0,0-1 0,1 0 0,-1 1 0,1-1 0,0 0 0,-1 1 1,1-1-1,1-4 0,-1-5-446,0 0 1,1 0-1,1 1 0,0-1 1,0 0-1,7-15 0,22-57-12937,-17 39 1447</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1.722"/>
    </inkml:context>
    <inkml:brush xml:id="br0">
      <inkml:brushProperty name="width" value="0.025" units="cm"/>
      <inkml:brushProperty name="height" value="0.025" units="cm"/>
    </inkml:brush>
  </inkml:definitions>
  <inkml:trace contextRef="#ctx0" brushRef="#br0">0 80 14958,'0'0'14222,"76"-49"-12973,-44 46-673,4-1-480,0 1-96,2 3-704,-2-1-1090,-5-2-1633,-5-4-1986,-5-2-3043</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2.080"/>
    </inkml:context>
    <inkml:brush xml:id="br0">
      <inkml:brushProperty name="width" value="0.025" units="cm"/>
      <inkml:brushProperty name="height" value="0.025" units="cm"/>
    </inkml:brush>
  </inkml:definitions>
  <inkml:trace contextRef="#ctx0" brushRef="#br0">756 24 13965,'-9'-3'3150,"-8"-3"-2439,-1 2 0,0 0 0,0 1 0,0 1 0,0 1 0,0 0 0,0 1 1,-1 1-1,-31 6 0,24-1-363,0 1 1,1 1 0,0 1 0,0 2 0,1 0-1,-32 21 1,29-15-235,1 2 0,1 0 0,0 2 0,2 1 0,0 1 0,1 1 0,2 1 0,0 0 0,2 2 0,1 0 0,1 1 0,-13 33 0,21-41-39,1 0-1,2 1 1,0 0-1,1 0 1,0 1-1,2-1 0,1 1 1,1-1-1,0 1 1,2-1-1,7 37 1,-6-45-71,1 0 0,0 0 0,0-1 0,2 1 1,-1-1-1,2 0 0,-1-1 0,2 0 0,-1 0 0,2 0 1,-1-1-1,1 0 0,1-1 0,0 0 0,0 0 1,1-1-1,0 0 0,0-1 0,23 10 0,-13-9 111,1-1-1,0-1 0,1-1 0,-1-1 1,1-1-1,0-1 0,0 0 0,0-2 1,0-1-1,0-1 0,0-1 1,0-1-1,-1-1 0,0-1 0,34-13 1,-15 2 111,-1-1 1,0-2-1,-2-2 1,0-1-1,-1-2 1,-2-2-1,38-36 1,-51 42-227,0-1 0,-2-1 0,-1-1 0,-1-1 0,-1 0 0,-1-1 0,-1-1 0,22-56 0,-33 71 0,0 0 0,-1-1 0,0 1 0,-1-1 0,0 0 0,-1 0 0,0 0 0,-1 0 0,-1 0 0,0 0 0,-1 0 0,0 1 0,-1-1 0,0 0 0,-1 1 0,-1 0 0,0 0 0,0 0 0,-1 1 0,-1-1 0,0 1 0,0 1 0,-13-14 0,11 14-240,-1 0-1,-1 1 1,1 0-1,-2 1 1,1 1-1,-1-1 1,0 2 0,-1-1-1,1 2 1,-1 0-1,0 0 1,-1 1 0,-15-2-1,-6 1-1613,0 1-1,-1 2 1,-69 6-1,42 1-7764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8.212"/>
    </inkml:context>
    <inkml:brush xml:id="br0">
      <inkml:brushProperty name="width" value="0.025" units="cm"/>
      <inkml:brushProperty name="height" value="0.025" units="cm"/>
      <inkml:brushProperty name="color" value="#E71224"/>
    </inkml:brush>
  </inkml:definitions>
  <inkml:trace contextRef="#ctx0" brushRef="#br0">1 696 16720,'0'0'886,"9"-1"-464,248-32-141,-56 5 276,1057-163 500,-398 63 886,1341-29 0,316 96 636,-2333 57-2386,1286-40 163,-1252 37-1423,-259 8-70,13 0-345,1-1-1,-1-1 0,1-1 1,0-1-1,0-2 1,-39-11-1,25-1-2526</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8.555"/>
    </inkml:context>
    <inkml:brush xml:id="br0">
      <inkml:brushProperty name="width" value="0.025" units="cm"/>
      <inkml:brushProperty name="height" value="0.025" units="cm"/>
      <inkml:brushProperty name="color" value="#E71224"/>
    </inkml:brush>
  </inkml:definitions>
  <inkml:trace contextRef="#ctx0" brushRef="#br0">300 12 13901,'0'0'6598,"8"-3"-5364,-5 1-1103,0 1 1,0 0 0,-1 0 0,1 0-1,0 1 1,0-1 0,0 1 0,0-1 0,0 1-1,0 0 1,0 0 0,6 1 0,-3 1 122,1 0 0,-1 1 0,1-1 0,-1 1 0,0 1 0,8 5 0,94 52 583,-74-45-690,-2 2 0,0 2 0,44 35 0,-74-54-118,0 1 0,0-1 0,-1 1 0,1 0 0,0 0-1,-1 0 1,1 0 0,-1 0 0,0 0 0,0 0 0,0 0 0,0 0-1,0 1 1,0-1 0,0 1 0,-1-1 0,1 0 0,-1 1 0,0-1-1,0 1 1,0 2 0,-1-2 47,0 1 1,0-1-1,0 0 0,0 0 1,-1 1-1,1-1 0,-1 0 0,0 0 1,0-1-1,0 1 0,0 0 0,-1-1 1,-2 4-1,-10 6 236,0-1-1,0-1 1,-1 0 0,-23 11-1,36-20-305,-198 90 787,120-57-2027,-144 83-1,185-94-3447,8-8-3213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29.241"/>
    </inkml:context>
    <inkml:brush xml:id="br0">
      <inkml:brushProperty name="width" value="0.025" units="cm"/>
      <inkml:brushProperty name="height" value="0.025" units="cm"/>
      <inkml:brushProperty name="color" value="#E71224"/>
    </inkml:brush>
  </inkml:definitions>
  <inkml:trace contextRef="#ctx0" brushRef="#br0">23 276 12492,'0'0'4094,"-4"8"-2193,-12 28-49,16-36-1757,-1 1 0,1-1 1,0 0-1,0 1 0,-1-1 0,1 1 0,0-1 0,0 1 0,0-1 0,-1 1 0,1-1 0,0 1 0,0-1 1,0 1-1,0-1 0,0 1 0,0 0 0,0-1 0,0 1 0,0-1 0,0 1 0,1-1 0,-1 1 0,0-1 1,0 1-1,0-1 0,1 1 0,-1-1 0,0 0 0,0 1 0,1-1 0,-1 1 0,0-1 0,1 1 0,-1-1 1,1 0-1,-1 1 0,1-1 0,17 1 1124,-12-2-856,7 1 37,0-2 0,-1 0 0,1 0 0,-1-1 0,1-1 0,19-8 0,74-39 421,-79 36-711,161-97 92,31-15-132,-217 126-69,-1 0-1,0 0 1,1 0-1,-1 0 1,1 1-1,-1-1 0,1 1 1,-1-1-1,1 1 1,-1 0-1,1-1 1,-1 1-1,1 0 1,0 0-1,-1 0 0,1 0 1,-1 1-1,4 0 1,-5-1 3,1 1 0,-1-1 0,1 1 0,-1 0 0,1 0 0,-1-1 1,0 1-1,1 0 0,-1 0 0,0-1 0,0 1 0,0 0 0,0 0 0,1 0 0,-1-1 1,0 1-1,0 0 0,-1 0 0,1 0 0,0 0 0,0-1 0,0 1 0,0 0 1,-1 0-1,1 0 0,-5 12 151,0-1 0,-1 1 0,-8 12 0,11-20-26,-40 67 338,-35 66 697,70-122-1072,1 1-1,0-1 0,2 1 0,0 0 0,0 1 0,-2 26 0,7-41-310,0 1 0,0-1 0,0 1 0,0-1 1,1 1-1,0-1 0,-1 1 0,1-1 0,0 0 0,1 1 0,-1-1 1,0 0-1,1 0 0,0 0 0,2 4 0,-3-6-65,1 0 0,-1 0-1,0 0 1,1 0 0,-1 0 0,0-1-1,1 1 1,-1 0 0,1-1 0,-1 1-1,1-1 1,-1 1 0,1-1 0,0 0 0,-1 0-1,1 1 1,-1-1 0,1 0 0,0-1-1,-1 1 1,1 0 0,-1 0 0,1-1-1,0 1 1,-1-1 0,1 1 0,-1-1-1,1 0 1,-1 1 0,0-1 0,1 0 0,-1 0-1,0 0 1,1 0 0,-1 0 0,1-2-1,22-24-17951</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4.273"/>
    </inkml:context>
    <inkml:brush xml:id="br0">
      <inkml:brushProperty name="width" value="0.025" units="cm"/>
      <inkml:brushProperty name="height" value="0.025" units="cm"/>
    </inkml:brush>
  </inkml:definitions>
  <inkml:trace contextRef="#ctx0" brushRef="#br0">1 158 3235,'6'-21'2437,"6"-9"4486,-9 34-3542,-2 21-1420,-1-7-1143,1 0 0,1 1 0,0-1 1,1 0-1,6 20 0,-8-35-661,0 1-1,0-1 1,0 1-1,0-1 1,0 0-1,1 0 1,0 0-1,-1 0 1,1 0 0,0 0-1,1 0 1,-1 0-1,0-1 1,1 1-1,0-1 1,-1 0-1,1 0 1,0 0 0,0 0-1,0 0 1,0-1-1,1 1 1,-1-1-1,0 0 1,1 0-1,-1 0 1,0 0 0,1-1-1,-1 1 1,1-1-1,-1 0 1,1 0-1,0 0 1,3-1-1,-2-1-51,0 0-1,0 0 0,0 0 0,0-1 0,0 1 0,-1-1 0,1 0 0,-1-1 0,0 1 0,0-1 0,0 0 0,0 0 0,0 0 0,-1 0 0,0-1 0,4-6 0,6-12 65,-1 0 0,10-26 0,-18 39-85,1 0 176,-1-1 1,-1 1-1,1-1 0,-1 0 0,-1 1 1,0-1-1,0-19 0,3 11-4870,0 4-3768,0-10-5860</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30.390"/>
    </inkml:context>
    <inkml:brush xml:id="br0">
      <inkml:brushProperty name="width" value="0.025" units="cm"/>
      <inkml:brushProperty name="height" value="0.025" units="cm"/>
      <inkml:brushProperty name="color" value="#E71224"/>
    </inkml:brush>
  </inkml:definitions>
  <inkml:trace contextRef="#ctx0" brushRef="#br0">330 22 13965,'0'0'8328,"-9"-5"-6508,5 2-1728,-1 1 0,1 0-1,0 0 1,-1 1-1,0-1 1,1 1-1,-1 0 1,0 0 0,0 0-1,0 1 1,0 0-1,1 0 1,-1 0 0,0 0-1,0 1 1,0 0-1,0 0 1,1 0-1,-1 0 1,0 1 0,1 0-1,-1 0 1,1 0-1,0 1 1,-6 3-1,-9 6 113,1 0-1,0 1 1,0 1-1,1 0 1,-28 32-1,39-38-92,0-1-1,0 1 0,1 0 0,-1 0 0,2 1 1,-1-1-1,1 1 0,1 0 0,0 0 0,0 0 1,0 1-1,1-1 0,1 1 0,0-1 0,0 20 1,1-26-86,0-1 1,1 1 0,-1-1 0,1 1 0,0-1 0,0 1 0,0-1 0,0 0 0,0 0 0,1 1 0,-1-1-1,0 0 1,1 0 0,0 0 0,-1 0 0,1-1 0,0 1 0,4 2 0,-1-1 18,0 0 1,0 0-1,1-1 1,-1 0 0,1 0-1,-1 0 1,1-1-1,6 1 1,4 0 37,-1-1 1,1-1-1,0 0 1,-1-1-1,25-5 1,-31 4-58,0 0 0,0-1 0,-1 0 0,1-1 0,-1 0 0,9-6 0,-14 9 32,-1-1 0,1 1 0,-1-1 0,0 0 0,1 0 0,-1 0 1,0 0-1,0 0 0,0-1 0,-1 1 0,1-1 0,0 1 0,-1-1 1,0 1-1,1-1 0,-1 0 0,0 0 0,-1 0 0,1 0 1,0 1-1,-1-1 0,1-5 0,-2 7-46,1-1 0,-1 1 0,1 0 0,-1-1 0,1 1 0,-1 0 0,0-1 0,0 1-1,0 0 1,0 0 0,0 0 0,0 0 0,0 0 0,0 0 0,0 0 0,0 0 0,-1 0 0,1 0 0,0 1 0,-1-1 0,1 1 0,0-1 0,-1 1 0,1-1 0,-1 1 0,1 0-1,-4-1 1,-46-3 92,46 4-101,-9-1-35,-1 0-228,-1 1-1,-28 3 1,42-3 199,0 0 0,0 0 0,0 1 0,0-1-1,0 1 1,0-1 0,0 1 0,0-1 0,0 1 0,0 0 0,0 0 0,1 0 0,-1 0 0,0 0 0,1 1-1,-1-1 1,0 0 0,1 1 0,0-1 0,-1 1 0,1 0 0,0-1 0,0 1 0,0 0 0,0 0 0,0-1-1,0 1 1,1 0 0,-2 4 0,2-5-187,0 0 0,1 0 0,-1-1 0,0 1 0,0 0 0,1 0 0,-1 0-1,1 0 1,-1-1 0,0 1 0,1 0 0,0 0 0,-1 0 0,1-1 0,-1 1 0,1 0 0,0-1 0,-1 1-1,1-1 1,0 1 0,0-1 0,0 1 0,-1-1 0,1 0 0,0 1 0,0-1 0,0 0 0,0 1 0,0-1 0,0 0-1,0 0 1,-1 0 0,1 0 0,0 0 0,0 0 0,1 0 0,-2 0 230,33 3-9206</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0:31.063"/>
    </inkml:context>
    <inkml:brush xml:id="br0">
      <inkml:brushProperty name="width" value="0.025" units="cm"/>
      <inkml:brushProperty name="height" value="0.025" units="cm"/>
      <inkml:brushProperty name="color" value="#E71224"/>
    </inkml:brush>
  </inkml:definitions>
  <inkml:trace contextRef="#ctx0" brushRef="#br0">663 43 12684,'0'0'2434,"-9"-7"358,-1 2-2525,0 0-1,0 0 0,-1 1 0,0 0 1,0 1-1,0 0 0,0 1 0,0 0 1,-1 1-1,1 0 0,-1 1 0,1 0 1,0 1-1,-1 0 0,-18 4 0,9 2-97,0 0 0,0 2 1,1 0-1,0 1 0,0 1 0,1 1 0,1 0 0,0 2 0,-18 17 0,10-6 412,1 1 0,1 1 0,1 1 1,-36 59-1,44-61-338,1 1 1,2 0 0,1 1 0,-12 44 0,20-60-209,0 1 0,0 0 0,2 0 0,-1 0 0,2 0 1,0 0-1,0 0 0,1 0 0,1 0 0,0 0 1,1 0-1,8 23 0,-7-29-15,0 0 1,0 0 0,1-1-1,0 0 1,0 1-1,1-2 1,-1 1 0,1-1-1,0 0 1,1 0-1,0 0 1,-1-1-1,1 0 1,1-1 0,-1 0-1,0 0 1,1 0-1,-1-1 1,13 3 0,8 0 203,-1-1 0,2-2 0,-1 0 0,34-4 0,-26 0-27,-1-2 0,0-2 0,0-1 0,-1-2 0,0-1 0,0-2 0,59-30 0,-68 29-75,1-2-1,-2-1 1,0 0 0,-1-2-1,0-1 1,-2-1-1,0-1 1,-2 0-1,34-49 1,-45 58-122,-1 0 0,-1-1 0,0 0 0,0-1 0,-1 1 0,-1-1 0,0 0 0,-1 0 0,-1 0 0,0 0 0,-1-1 0,0 1 0,-2 0 0,-1-18 0,0 21 0,0 0 0,-1 1 0,0-1 0,-1 1 0,0 0 0,-1 0 0,0 0 0,0 1 0,-1-1 0,0 2 0,-1-1 0,0 0 0,0 1 0,-1 1 0,0-1 0,0 1 0,-1 0 0,0 1 0,-11-6 0,4 3-323,-1 1 0,0 1 0,0 1 0,-1 0 0,0 1 0,0 1 0,0 1 0,-1 0-1,1 1 1,0 1 0,-1 1 0,0 1 0,1 0 0,0 2 0,-31 7 0,6 2-1471,1 2-1,0 2 1,1 2 0,1 2-1,-52 34 1,16-5-12892</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28.636"/>
    </inkml:context>
    <inkml:brush xml:id="br0">
      <inkml:brushProperty name="width" value="0.025" units="cm"/>
      <inkml:brushProperty name="height" value="0.025" units="cm"/>
      <inkml:brushProperty name="color" value="#FFC114"/>
    </inkml:brush>
  </inkml:definitions>
  <inkml:trace contextRef="#ctx0" brushRef="#br0">3088 242 10346,'-231'42'5753,"-114"11"-4215,116-19-806,155-21-628,0 4 0,2 3-1,0 3 1,1 3-1,2 4 1,1 2-1,1 3 1,2 3-1,-68 53 1,6 6 32,3 5 0,6 5 0,4 5 1,5 5-1,6 5 0,4 4 0,7 5 0,5 3 0,6 4 0,6 3 0,7 4 1,6 2-1,6 3 0,7 2 0,-34 181 0,54-164 43,6 2 0,9 0 0,9 245-1,12-329-57,4-1-1,3 0 1,5-1-1,51 148 0,-18-100-107,6-2 0,83 139 0,-91-185 56,4-2 0,3-2 0,4-4 0,3-1 0,4-4 0,2-3-1,3-3 1,4-3 0,2-3 0,141 80 0,-98-75 150,3-5 1,179 59-1,-218-93-132,0-3 0,2-4 1,0-4-1,156 7 0,-137-24-27,1-4 0,180-34 0,206-76 139,-418 97-193,169-46 42,357-146 0,-487 160-32,-2-4 0,-3-6 0,-3-4 0,-2-5 0,101-89 0,-93 59 24,-5-6 0,-4-4 0,-6-4 0,-4-5 0,-6-3 0,-5-5 0,106-219 0,-117 188 20,99-321 1,-142 364 58,-4-1 0,-5-2 1,8-206-1,-28 241-85,-2 0 0,-5-1 0,-3 2 0,-4-1 0,-3 2 0,-4 0 0,-45-113 0,6 56 31,-6 3 0,-6 3 0,-6 3 0,-5 4 0,-171-197-1,142 201 171,-5 4 0,-5 6 0,-5 5 0,-4 6 0,-149-86 0,187 133-134,-1 5 0,-3 4 0,-1 5 0,-2 3 0,-2 5 0,0 5 0,-2 4 0,-1 4 0,-182-6-1,-535 63-1560,707-29 748,-209 11-4899,177-15-1686</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9.025"/>
    </inkml:context>
    <inkml:brush xml:id="br0">
      <inkml:brushProperty name="width" value="0.025" units="cm"/>
      <inkml:brushProperty name="height" value="0.025" units="cm"/>
      <inkml:brushProperty name="color" value="#FFC114"/>
    </inkml:brush>
  </inkml:definitions>
  <inkml:trace contextRef="#ctx0" brushRef="#br0">1 290 10698,'0'0'12289,"12"-5"-10741,301-134 3071,-157 68-4508,-68 36-1668,-27 16-3000,-23 6-1789,-17 6-1394</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9.460"/>
    </inkml:context>
    <inkml:brush xml:id="br0">
      <inkml:brushProperty name="width" value="0.025" units="cm"/>
      <inkml:brushProperty name="height" value="0.025" units="cm"/>
      <inkml:brushProperty name="color" value="#FFC114"/>
    </inkml:brush>
  </inkml:definitions>
  <inkml:trace contextRef="#ctx0" brushRef="#br0">72 258 11563,'0'0'2285,"-10"7"58,6-4-1804,-29 22 401,31-23-666,0-1-1,0 1 1,0 0-1,0 0 1,0 0 0,1 0-1,-1 0 1,1 0-1,-1 0 1,1 0 0,0 1-1,0-1 1,0 1-1,0-1 1,0 4 0,1-5-92,1 0 1,0-1 0,-1 1 0,1-1 0,0 0 0,0 1 0,-1-1 0,1 1 0,0-1 0,0 0 0,0 0 0,-1 1 0,1-1 0,0 0 0,0 0-1,0 0 1,0 0 0,0 0 0,-1 0 0,1 0 0,0 0 0,0-1 0,1 1 0,24-3 1341,3-8-851,1 0-1,-2-2 0,53-32 0,-15 9-569,59-27 67,56-29-4146,-175 89 2762,-1 0 1,1-1-1,-1 1 0,0-1 0,0 0 0,0-1 0,6-7 1,4-11-10163</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7.827"/>
    </inkml:context>
    <inkml:brush xml:id="br0">
      <inkml:brushProperty name="width" value="0.025" units="cm"/>
      <inkml:brushProperty name="height" value="0.025" units="cm"/>
      <inkml:brushProperty name="color" value="#FFC114"/>
    </inkml:brush>
  </inkml:definitions>
  <inkml:trace contextRef="#ctx0" brushRef="#br0">1 18 4452,'0'-1'2755,"0"-1"-2339,0-1-95,0-1 95,0 1 128,0 0 97,0 2-161,0 6-2529,0 6-642</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0.660"/>
    </inkml:context>
    <inkml:brush xml:id="br0">
      <inkml:brushProperty name="width" value="0.025" units="cm"/>
      <inkml:brushProperty name="height" value="0.025" units="cm"/>
      <inkml:brushProperty name="color" value="#FFC114"/>
    </inkml:brush>
  </inkml:definitions>
  <inkml:trace contextRef="#ctx0" brushRef="#br0">1 243 1057,'0'0'23409,"4"2"-21957,1 0-1113,1 0 1,-1 0-1,0-1 1,1 0-1,0 0 1,-1 0-1,1-1 1,-1 0-1,1 0 1,0-1-1,-1 1 1,1-1-1,10-3 1,82-29 1107,-71 22-1145,36-12-370,151-59-196,-80 16-7412,-78 33-1201</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7.729"/>
    </inkml:context>
    <inkml:brush xml:id="br0">
      <inkml:brushProperty name="width" value="0.025" units="cm"/>
      <inkml:brushProperty name="height" value="0.025" units="cm"/>
      <inkml:brushProperty name="color" value="#FFC114"/>
    </inkml:brush>
  </inkml:definitions>
  <inkml:trace contextRef="#ctx0" brushRef="#br0">85 375 10634,'-10'11'5269,"2"-3"-4533,-35 44 2489,40-48-2835,0 1-1,1-1 0,-1 1 1,1-1-1,0 1 0,0 0 0,1 0 1,-1 0-1,1 0 0,0 0 0,0 0 1,0 10-1,2-13-277,0-1 0,-1 1 0,1 0 0,0-1 0,0 1 0,0-1 0,0 1 0,0-1 0,0 1 0,1-1 0,-1 0 0,0 1 0,1-1 0,-1 0 0,1 0 0,-1 0 0,1 0 0,0 0 0,-1-1-1,1 1 1,0 0 0,0-1 0,-1 1 0,1-1 0,0 0 0,0 1 0,0-1 0,-1 0 0,1 0 0,0 0 0,0-1 0,2 1 0,8-1 215,0 1 0,0-1-1,21-6 1,-6-1 104,-1-1 1,-1-1-1,48-27 0,69-53 99,-120 75-506,239-169 78,-151 102-2733,-53 40-514,-19 11-1644,-10 1-2444</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0.380"/>
    </inkml:context>
    <inkml:brush xml:id="br0">
      <inkml:brushProperty name="width" value="0.025" units="cm"/>
      <inkml:brushProperty name="height" value="0.025" units="cm"/>
      <inkml:brushProperty name="color" value="#FFC114"/>
    </inkml:brush>
  </inkml:definitions>
  <inkml:trace contextRef="#ctx0" brushRef="#br0">91 457 2402,'0'0'9326,"-9"4"-7414,-2 0-1263,-32 11 1349,15 1 2983,36-17 255,30-7-3575,128-77 1817,74-70-2836,-120 75-496,-45 28-190,-42 27-798,2 2 0,1 1 0,41-18 0,-74 39 60,5-2-509,-2 3-4600</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4.316"/>
    </inkml:context>
    <inkml:brush xml:id="br0">
      <inkml:brushProperty name="width" value="0.025" units="cm"/>
      <inkml:brushProperty name="height" value="0.025" units="cm"/>
      <inkml:brushProperty name="color" value="#FFC114"/>
    </inkml:brush>
  </inkml:definitions>
  <inkml:trace contextRef="#ctx0" brushRef="#br0">1 203 5285,'0'0'21204,"80"-27"-19955,-20 8-256,15-2-320,8-1-129,1-1-255,4 5-161,-4 0-96,-14 7-577,-8 2-1345,-9 0-2241,-7-3-1475,-6-2-7686</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4.710"/>
    </inkml:context>
    <inkml:brush xml:id="br0">
      <inkml:brushProperty name="width" value="0.025" units="cm"/>
      <inkml:brushProperty name="height" value="0.025" units="cm"/>
    </inkml:brush>
  </inkml:definitions>
  <inkml:trace contextRef="#ctx0" brushRef="#br0">1 54 7944,'0'0'15822,"59"-22"-15854,-14 20 32,13-2-192,12 0-1409,3-3-385,4 3-416,1-2-1987,-2 1-2017</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1.463"/>
    </inkml:context>
    <inkml:brush xml:id="br0">
      <inkml:brushProperty name="width" value="0.025" units="cm"/>
      <inkml:brushProperty name="height" value="0.025" units="cm"/>
      <inkml:brushProperty name="color" value="#FFC114"/>
    </inkml:brush>
  </inkml:definitions>
  <inkml:trace contextRef="#ctx0" brushRef="#br0">24 0 18514,'0'0'4836,"-3"60"-3395,-4-21-319,0 4-706,1 1-320,6-7-64,0-6 0,0-5-64,0-7-352,8-7-449,-1-7-416,1-5-961,-1 0-1025,-4-21-2018,-3-6-3748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1.789"/>
    </inkml:context>
    <inkml:brush xml:id="br0">
      <inkml:brushProperty name="width" value="0.025" units="cm"/>
      <inkml:brushProperty name="height" value="0.025" units="cm"/>
      <inkml:brushProperty name="color" value="#FFC114"/>
    </inkml:brush>
  </inkml:definitions>
  <inkml:trace contextRef="#ctx0" brushRef="#br0">1 104 7623,'0'0'13293,"11"-50"-11724,6 46-448,5 4-160,7 0-288,5 0-97,7 0-383,6-4-129,1 0 0,-2-3-481,-3-1-800,-4-1-609,-11 1-736,-10 3-545,-8 0-1345</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2.137"/>
    </inkml:context>
    <inkml:brush xml:id="br0">
      <inkml:brushProperty name="width" value="0.025" units="cm"/>
      <inkml:brushProperty name="height" value="0.025" units="cm"/>
      <inkml:brushProperty name="color" value="#FFC114"/>
    </inkml:brush>
  </inkml:definitions>
  <inkml:trace contextRef="#ctx0" brushRef="#br0">141 1 11243,'0'0'5605,"-54"63"-3427,53-48-801,1-4-256,18-7-448,16-4-128,9 0-129,6-2-224,1-4-128,-5 0-993,-7 5-2306,-14 1-1441,-15 0-1730</inkml:trace>
  <inkml:trace contextRef="#ctx0" brushRef="#br0" timeOffset="1">65 301 11627,'0'0'2691,"-50"21"768,35-14-1249,15-5 416,20-2-1985,14-4-161,10-9-223,13-4-161,2-4-160,3 1-2339,-4-2-1504,-8 0-2115,-11 3-5445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2.480"/>
    </inkml:context>
    <inkml:brush xml:id="br0">
      <inkml:brushProperty name="width" value="0.025" units="cm"/>
      <inkml:brushProperty name="height" value="0.025" units="cm"/>
      <inkml:brushProperty name="color" value="#FFC114"/>
    </inkml:brush>
  </inkml:definitions>
  <inkml:trace contextRef="#ctx0" brushRef="#br0">0 250 4452,'0'0'16496,"0"10"-15071,1 33-330,-1-42-1062,1 1 1,-1-1 0,0 0 0,1 0 0,-1 1-1,0-1 1,1 0 0,-1 0 0,1 0 0,0 0-1,0 0 1,-1 1 0,1-1 0,0 0 0,0-1 0,0 1-1,0 0 1,0 0 0,0 0 0,0-1 0,0 1-1,0 0 1,0-1 0,0 1 0,1-1 0,-1 1-1,0-1 1,0 0 0,1 1 0,1-1 0,42-1 72,-35 0-1,8-1-66,0-2 0,0 0 0,-1-1 0,1 0 0,19-10 0,-22 8-41,0 1 0,0 0-1,1 2 1,0 0 0,0 0 0,28-1 0,-43 5 66,0 0 1,1 1-1,-1-1 0,0 1 0,0-1 0,0 1 0,1-1 0,-1 1 0,0 0 0,0 0 1,0 0-1,0-1 0,0 1 0,0 0 0,-1 0 0,1 0 0,0 0 0,0 0 0,-1 1 1,1-1-1,0 0 0,-1 0 0,1 0 0,-1 0 0,0 1 0,1-1 0,-1 0 0,0 1 1,0-1-1,0 0 0,0 0 0,0 3 0,0 56 3020,-1-41-2604,0-19-473,1 1 1,0-1-1,0 0 0,0 1 0,0-1 0,1 0 0,-1 1 0,0-1 0,0 0 1,0 1-1,0-1 0,0 0 0,0 0 0,0 1 0,1-1 0,-1 0 0,0 1 0,0-1 1,0 0-1,1 0 0,-1 0 0,0 1 0,0-1 0,0 0 0,1 0 0,-1 0 1,0 1-1,1-1 0,-1 0 0,0 0 0,0 0 0,1 0 0,-1 0 0,0 0 1,1 0-1,-1 0 0,1 0 0,15-3 139,16-14-12,-30 16-124,105-58-754,-65 37-3911,-1-1-7093,-34 19 3570</inkml:trace>
  <inkml:trace contextRef="#ctx0" brushRef="#br0" timeOffset="1">542 0 17969,'0'0'7335</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3.223"/>
    </inkml:context>
    <inkml:brush xml:id="br0">
      <inkml:brushProperty name="width" value="0.025" units="cm"/>
      <inkml:brushProperty name="height" value="0.025" units="cm"/>
      <inkml:brushProperty name="color" value="#FFC114"/>
    </inkml:brush>
  </inkml:definitions>
  <inkml:trace contextRef="#ctx0" brushRef="#br0">1 443 15214,'0'0'5323,"11"-2"-3391,3-2-1540,-1 0 0,0-1 0,0-1 0,-1 0-1,0 0 1,0-1 0,0-1 0,-1 0 0,15-14 0,50-45 835,-4-3 1,126-157 0,-198 227-1225,0 0 0,0 0 0,0 0 1,0 0-1,0 0 0,0 0 0,0 0 0,0 1 0,0-1 0,0 0 0,0 0 0,0 0 1,0 0-1,0 0 0,0 0 0,0 0 0,0 0 0,0 0 0,0 1 0,0-1 1,0 0-1,0 0 0,0 0 0,0 0 0,0 0 0,0 0 0,0 0 0,0 0 0,0 0 1,0 0-1,0 0 0,1 0 0,-1 0 0,0 1 0,0-1 0,0 0 0,0 0 0,0 0 1,0 0-1,0 0 0,0 0 0,0 0 0,0 0 0,1 0 0,-1 0 0,0 0 1,0 0-1,0 0 0,0 0 0,0 0 0,0 0 0,0 0 0,0 0 0,0 0 0,1 0 1,-4 17-92,-6 23-31,-16 33-956,-32 98 3706,39-84-6134,10 2-8376,8-99 4538</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3.765"/>
    </inkml:context>
    <inkml:brush xml:id="br0">
      <inkml:brushProperty name="width" value="0.025" units="cm"/>
      <inkml:brushProperty name="height" value="0.025" units="cm"/>
      <inkml:brushProperty name="color" value="#FFC114"/>
    </inkml:brush>
  </inkml:definitions>
  <inkml:trace contextRef="#ctx0" brushRef="#br0">0 105 11691,'0'0'13746,"1"10"-12448,-1-7-1245,0 1 1,0-1 0,0 0-1,1 0 1,-1 0 0,1 0-1,0 1 1,-1-1 0,2 0 0,-1 0-1,0-1 1,1 1 0,-1 0-1,1 0 1,0-1 0,0 1-1,0-1 1,0 1 0,0-1-1,0 0 1,1 0 0,-1 0-1,1 0 1,0 0 0,-1 0 0,1-1-1,0 0 1,0 1 0,0-1-1,0 0 1,0 0 0,0-1-1,1 1 1,3 0 0,11 2-389,1-1 1,-1-1 0,0 0-1,1-1 1,-1-2 0,1 1-1,-1-2 1,0-1 0,19-5-1,-25 5-555,-1 0-1,1 0 0,0-1 0,-1-1 1,0 0-1,-1 0 0,1-1 1,-1-1-1,0 1 0,-1-2 1,0 1-1,0-1 0,-1-1 1,9-13-1,-3-10-208,-11 9 4061,-3 24-2846,0-1-1,0 1 1,0 0-1,0-1 0,-1 1 1,1-1-1,0 1 1,0 0-1,0-1 1,0 1-1,0 0 1,-1-1-1,1 1 1,0 0-1,0 0 1,-1-1-1,1 1 1,0 0-1,-1 0 1,1-1-1,0 1 1,0 0-1,-1 0 1,1 0-1,-1-1 1,1 1-1,0 0 1,-1 0-1,1 0 1,0 0-1,-1 0 1,1 0-1,0 0 1,-1 0-1,1 0 1,-1 0-1,1 0 1,0 0-1,-1 0 1,1 0-1,0 0 1,-1 0-1,1 0 1,0 1-1,-1-1 1,1 0-1,0 0 1,-1 0-1,1 1 1,0-1-1,-1 0 1,1 0-1,0 1 1,0-1-1,-1 0 1,1 0-1,0 1 1,-1 0-1,-19 16 1084,14-10-917,1 1 1,0 0-1,1 1 1,-1-1-1,2 1 1,-1-1-1,1 1 1,0 0-1,1 0 1,0 1-1,-1 14 1,3-23-262,0 0 0,0-1-1,0 1 1,0 0 0,0-1 0,0 1 0,0-1 0,0 1 0,1 0 0,-1-1 0,0 1-1,0-1 1,1 1 0,-1-1 0,0 1 0,1 0 0,-1-1 0,1 1 0,-1-1 0,0 0-1,1 1 1,-1-1 0,1 1 0,-1-1 0,1 0 0,0 1 0,-1-1 0,1 0 0,-1 0-1,1 1 1,0-1 0,0 0 0,27-2 590,24-21 475,-35 9-725,0-1-1,-1 0 1,22-27-1,-24 26-62,-14 16-302,0 0 0,0 0-1,0-1 1,0 1 0,0 0 0,0 0-1,0 0 1,1-1 0,-1 1-1,0 0 1,0 0 0,0 0-1,0 0 1,1 0 0,-1-1-1,0 1 1,0 0 0,0 0-1,1 0 1,-1 0 0,0 0-1,0 0 1,1 0 0,-1 0 0,0 0-1,0 0 1,1 0 0,-1 0-1,0 0 1,0 0 0,0 0-1,1 0 1,-1 0 0,0 0-1,0 0 1,1 0 0,-1 0-1,0 0 1,0 0 0,0 0 0,1 1-1,-1-1 1,0 0 0,0 0-1,0 0 1,0 0 0,1 1-1,-1-1 1,0 0 0,0 0-1,0 0 1,0 1 0,0-1-1,0 0 1,1 1 0,3 22-48,-3 41 202,-1-53-113,0-7-31,0 3-1,0-1 1,0 1-1,0-1 0,1 1 1,0-1-1,0 1 0,3 7 0,-3-12 9,1 0 0,-1 0 0,0-1-1,0 1 1,1 0 0,-1-1 0,1 1-1,0-1 1,-1 1 0,1-1-1,0 0 1,0 0 0,0 0 0,0 0-1,0 0 1,0 0 0,0-1 0,0 1-1,0 0 1,0-1 0,1 0-1,-1 1 1,0-1 0,0 0 0,5-1-1,0 1 71,1-1-1,0 0 1,0-1-1,0 1 0,-1-1 1,1-1-1,-1 0 1,1 0-1,-1 0 0,0-1 1,0 0-1,-1 0 1,1-1-1,-1 0 1,0 0-1,0 0 0,-1-1 1,1 0-1,-1 0 1,-1 0-1,1-1 0,-1 0 1,5-10-1,-20 61-3639,10-18-277,1-25 3527,0 0 0,0-1 0,0 1 0,1 0 0,-1-1 1,0 1-1,0 0 0,0-1 0,1 1 0,-1-1 1,0 1-1,1 0 0,-1-1 0,1 1 0,-1-1 0,0 1 1,1-1-1,-1 1 0,1-1 0,0 0 0,-1 1 1,1-1-1,-1 1 0,1-1 0,-1 0 0,2 1 0,16 0-4535</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4.126"/>
    </inkml:context>
    <inkml:brush xml:id="br0">
      <inkml:brushProperty name="width" value="0.025" units="cm"/>
      <inkml:brushProperty name="height" value="0.025" units="cm"/>
      <inkml:brushProperty name="color" value="#FFC114"/>
    </inkml:brush>
  </inkml:definitions>
  <inkml:trace contextRef="#ctx0" brushRef="#br0">149 7 15150,'0'0'10949,"-10"-2"-10137,3 0-666,1 1 0,-1 0 0,1 0 0,-1 1 0,1 0 0,-1 0 0,0 1 0,1 0 0,-1 0 0,1 0 0,0 1 0,-1 0 0,1 0 0,0 1 0,0-1 0,-10 8 0,15-10-133,-1 1-1,1-1 0,0 1 1,0 0-1,0-1 0,0 1 1,-1 0-1,1 0 1,0 0-1,0 0 0,1 0 1,-1 0-1,0 0 0,0 0 1,0 0-1,1 0 1,-1 1-1,0 1 0,1-2-10,0 0 0,0-1-1,0 1 1,1 0-1,-1-1 1,1 1-1,-1 0 1,0-1-1,1 1 1,-1-1 0,1 1-1,-1-1 1,1 1-1,-1-1 1,1 1-1,0-1 1,-1 1 0,1-1-1,-1 0 1,1 1-1,0-1 1,-1 0-1,1 0 1,0 0 0,0 1-1,64 9-41,-50-8 108,26 2-215,-27-4 90,1 1 0,-1 1 0,0 0 1,0 1-1,0 0 0,0 1 0,0 1 1,-1 0-1,20 11 0,-32-16 78,1 1 1,-1 0-1,0 0 1,1 0-1,-1 0 1,0 0-1,0 1 0,0-1 1,0 0-1,0 0 1,0 1-1,0-1 0,0 1 1,-1-1-1,1 1 1,-1-1-1,1 1 0,-1-1 1,1 1-1,-1-1 1,0 1-1,0 0 0,0-1 1,0 1-1,0 0 1,0 1-1,-1 0 79,-1 0 0,1 0 1,0 0-1,-1 0 0,0 0 0,0-1 0,0 1 1,0-1-1,0 1 0,0-1 0,0 0 0,-5 3 1,-6 4 279,0 0 1,0-1 0,-1-1 0,-18 7 0,18-8-381,1-2 0,-1 1 0,0-2 0,0 0 0,-1 0 0,-21 0 0,35-3-79,0 0 0,1 0 0,-1 0 0,0 0-1,0 0 1,0 0 0,1 0 0,-1-1 0,0 1 0,1 0 0,-1 0 0,0-1 0,0 1 0,1 0-1,-1-1 1,0 1 0,1-1 0,-1 1 0,1-1 0,-1 1 0,0-1 0,1 1 0,-1-1 0,1 1-1,-1-2 1,-2-17-7510,3-1-6371</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38.610"/>
    </inkml:context>
    <inkml:brush xml:id="br0">
      <inkml:brushProperty name="width" value="0.025" units="cm"/>
      <inkml:brushProperty name="height" value="0.025" units="cm"/>
      <inkml:brushProperty name="color" value="#FFC114"/>
    </inkml:brush>
  </inkml:definitions>
  <inkml:trace contextRef="#ctx0" brushRef="#br0">0 103 15310,'13'-8'1666,"7"-5"-1045,1 1 0,1 0 0,0 2 0,1 1 0,38-11 0,-36 14-441,0 1 0,1 2 0,-1 0 0,1 2 0,0 1 0,35 4 0,-59-4-171,-1 0 0,1 0 0,0 0 0,0 1 0,-1-1 0,1 1 0,0-1 0,0 1 0,-1-1-1,1 1 1,-1 0 0,1 0 0,-1 0 0,1 0 0,-1 0 0,1 0 0,-1 0 0,0 0 0,1 1 0,-1-1 0,0 0 0,0 1 0,0-1 0,0 1-1,-1-1 1,1 1 0,0 0 0,0-1 0,-1 1 0,1 0 0,-1 0 0,0-1 0,1 1 0,-1 0 0,0 0 0,0-1 0,0 1 0,0 0 0,-1 0 0,1-1-1,0 1 1,-1 0 0,1 0 0,-1-1 0,0 1 0,1-1 0,-1 1 0,0 0 0,-1 1 0,-4 8 237,0-1 0,-1 0-1,0 0 1,-1-1 0,-15 16 0,-111 88 2368,29-26-39,71-51-1570,33-35-985,0 0 0,0 0 0,1 0 0,-1 0 0,0-1 0,1 1 0,-1 0 0,1 0 0,-1 0 0,1 0 0,-1 0 0,1 1 0,0-1 0,-1 0 0,1 0 0,0 0 0,0 0 0,0 0 0,0 0 0,0 1 0,0-1 0,0 0 0,0 0 0,0 0 0,1 0 0,-1 0 0,0 0 0,1 0 0,-1 0 0,1 0-1,-1 0 1,1 0 0,0 0 0,-1 0 0,1 0 0,0 0 0,0 0 0,-1-1 0,3 3 0,7 0 34,0 1-1,0-2 1,1 1-1,-1-1 1,1-1 0,0 0-1,-1 0 1,1-1-1,17-2 1,4 1 29,15 1-70,146-2-920,-64-10-4834,-43-1-1920</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39.807"/>
    </inkml:context>
    <inkml:brush xml:id="br0">
      <inkml:brushProperty name="width" value="0.025" units="cm"/>
      <inkml:brushProperty name="height" value="0.025" units="cm"/>
      <inkml:brushProperty name="color" value="#FFC114"/>
    </inkml:brush>
  </inkml:definitions>
  <inkml:trace contextRef="#ctx0" brushRef="#br0">1 26 14862,'0'0'2274,"56"-22"-256,-23 18-288,4 4-481,1 0-352,3 0-289,-2 9-351,1 1-193,1 2 0,-2-2-256,-6-1-865,-4-5-833,-11-3-961,-11-1-2594</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0.154"/>
    </inkml:context>
    <inkml:brush xml:id="br0">
      <inkml:brushProperty name="width" value="0.025" units="cm"/>
      <inkml:brushProperty name="height" value="0.025" units="cm"/>
      <inkml:brushProperty name="color" value="#FFC114"/>
    </inkml:brush>
  </inkml:definitions>
  <inkml:trace contextRef="#ctx0" brushRef="#br0">1 0 11627,'0'0'7559,"49"46"-6214,2-46-544,11-4-737,9-5-832,4-5-2211,1-4-1954</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053"/>
    </inkml:context>
    <inkml:brush xml:id="br0">
      <inkml:brushProperty name="width" value="0.025" units="cm"/>
      <inkml:brushProperty name="height" value="0.025" units="cm"/>
    </inkml:brush>
  </inkml:definitions>
  <inkml:trace contextRef="#ctx0" brushRef="#br0">0 2 2018,'0'0'6262,"11"0"-3716,78-1 1762,59 1-4860,-21 1-2483,-125-1 3004,0 0 0,1 0-1,-1 1 1,0-1 0,0 1 0,0-1 0,0 1 0,0 0 0,0 0-1,0 0 1,0 0 0,0 0 0,-1 0 0,1 0 0,0 1 0,-1-1-1,1 1 1,-1-1 0,1 1 0,-1 0 0,2 2 0,-2-2 30,0-1 0,0 1 1,1 0-1,-1-1 0,1 1 1,-1-1-1,1 1 1,-1-1-1,1 0 0,0 0 1,0 0-1,0 0 0,-1 0 1,1 0-1,0 0 0,0-1 1,0 1-1,0-1 1,1 1-1,-1-1 0,2 0 1,13 0-1335</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40.510"/>
    </inkml:context>
    <inkml:brush xml:id="br0">
      <inkml:brushProperty name="width" value="0.025" units="cm"/>
      <inkml:brushProperty name="height" value="0.025" units="cm"/>
      <inkml:brushProperty name="color" value="#FFC114"/>
    </inkml:brush>
  </inkml:definitions>
  <inkml:trace contextRef="#ctx0" brushRef="#br0">1 32 14638,'0'0'3080,"8"-2"-1174,36-8-863,1 2 0,0 2 0,0 2 0,76 3 1,-119 1-1043,0-1 0,0 1 0,0 0 1,1 1-1,-1-1 0,0 0 0,0 1 1,0-1-1,0 1 0,0-1 0,0 1 1,0 0-1,0 0 0,0 0 0,-1 0 1,1 0-1,0 0 0,0 1 0,-1-1 1,1 1-1,-1-1 0,1 1 0,-1-1 1,2 4-1,-2-3 14,-1 0 0,0 0-1,0 0 1,0 0 0,0 0 0,0 0 0,0 0 0,0 0 0,-1 0-1,1 0 1,-1 0 0,1 0 0,-1 0 0,0-1 0,0 1 0,1 0-1,-1 0 1,-1-1 0,1 1 0,0-1 0,0 1 0,-1-1-1,1 1 1,-1-1 0,1 0 0,-3 2 0,-30 24 1065,-45 27 1,44-32 283,-50 41 1,84-62-1346,-1 0 1,1 0 0,0 1-1,-1-1 1,1 0-1,0 0 1,0 1 0,0-1-1,-1 1 1,1-1-1,1 1 1,-1-1-1,0 1 1,0-1 0,1 1-1,-1 0 1,1 0-1,-1-1 1,1 1-1,0 0 1,-1 2 0,2-3-13,0 0 1,-1 0-1,1 1 1,0-1 0,-1 0-1,1 0 1,0 0-1,0 0 1,0 0-1,0 0 1,0-1 0,0 1-1,0 0 1,1 0-1,-1-1 1,0 1 0,0-1-1,1 1 1,-1-1-1,0 1 1,2-1-1,13 3 29,-1 0 0,1-1-1,26-1 1,-33-1 25,29 2-162,176 0-518,-73-16-6439,-74 2-2546</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5.724"/>
    </inkml:context>
    <inkml:brush xml:id="br0">
      <inkml:brushProperty name="width" value="0.025" units="cm"/>
      <inkml:brushProperty name="height" value="0.025" units="cm"/>
      <inkml:brushProperty name="color" value="#FFC114"/>
    </inkml:brush>
  </inkml:definitions>
  <inkml:trace contextRef="#ctx0" brushRef="#br0">40 1 15951,'0'0'4965,"-9"60"-3107,-4-25 63,3 5-575,5-3-610,2 1-191,3-8-353,0-1-192,3-8-160,7-3-865,-1-5-64,0-6-641,-6-2-992</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6.095"/>
    </inkml:context>
    <inkml:brush xml:id="br0">
      <inkml:brushProperty name="width" value="0.025" units="cm"/>
      <inkml:brushProperty name="height" value="0.025" units="cm"/>
      <inkml:brushProperty name="color" value="#FFC114"/>
    </inkml:brush>
  </inkml:definitions>
  <inkml:trace contextRef="#ctx0" brushRef="#br0">1 37 14253,'0'0'14991,"58"-13"-13806,-29 12-801,4 1-320,0-1-512,3-1-1954,-3 1-2435,-2-5-1761,-3-6-7335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6.437"/>
    </inkml:context>
    <inkml:brush xml:id="br0">
      <inkml:brushProperty name="width" value="0.025" units="cm"/>
      <inkml:brushProperty name="height" value="0.025" units="cm"/>
      <inkml:brushProperty name="color" value="#FFC114"/>
    </inkml:brush>
  </inkml:definitions>
  <inkml:trace contextRef="#ctx0" brushRef="#br0">12 38 16239,'10'-5'2413,"8"-2"-1343,1 1 0,0 1-1,0 0 1,0 1 0,0 2-1,1 0 1,33 0 0,-51 2-1044,0 0 0,0 0 0,0 0 0,0 0 0,0 1 0,0-1 0,0 0-1,0 1 1,0-1 0,0 1 0,0 0 0,0 0 0,0-1 0,-1 1 0,1 0 0,0 1 0,-1-1 0,1 0 0,-1 0 0,1 1 0,-1-1 0,1 1 0,-1-1 0,0 1 0,0 0 0,0-1 0,0 1 0,0 0 0,0 0 0,-1 0 0,1 0 0,0-1 0,-1 1 0,1 0 0,-1 0 0,0 0-1,0 0 1,0 0 0,0 0 0,0 0 0,0 0 0,-1 0 0,1 0 0,0 0 0,-1 0 0,-1 3 0,-1 6 254,-1 0-1,0 0 0,-1-1 1,0 1-1,0-1 1,-13 17-1,-54 60 712,42-53-528,2 1 1,-31 49-1,56-78-463,0 0 0,0 0 0,0 1 0,1-1 0,-1 0 0,2 1 0,-3 12 0,4-18 0,-1 1 0,1 0 0,0-1 0,1 1 0,-1 0 0,0-1 0,0 1 0,1 0 0,-1-1 0,1 1 0,-1-1 0,1 1 0,0-1 0,0 1 0,-1-1 0,1 0 0,0 1 0,0-1 0,0 0 0,1 0 0,-1 1 0,0-1 0,0 0 0,1 0 0,-1 0 0,0-1 0,1 1 0,-1 0 0,1 0 0,-1-1 0,1 1 0,0-1 0,-1 1 0,1-1 0,-1 0 0,3 0 0,18 4-336,1-2-1,-1-1 1,0 0-1,29-4 1,-35 1-969,-1 0 0,1-2 0,27-8-1,12-12-11618</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8.650"/>
    </inkml:context>
    <inkml:brush xml:id="br0">
      <inkml:brushProperty name="width" value="0.025" units="cm"/>
      <inkml:brushProperty name="height" value="0.025" units="cm"/>
      <inkml:brushProperty name="color" value="#FFC114"/>
    </inkml:brush>
  </inkml:definitions>
  <inkml:trace contextRef="#ctx0" brushRef="#br0">6 1 16752,'0'0'7239,"5"67"-6535,-5-30-31,0 4-321,-5-1-256,2-1-32,1-8-31,2-7-514,0-8-576,0-10-352,7-3-641,-6-12-11339</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8.995"/>
    </inkml:context>
    <inkml:brush xml:id="br0">
      <inkml:brushProperty name="width" value="0.025" units="cm"/>
      <inkml:brushProperty name="height" value="0.025" units="cm"/>
      <inkml:brushProperty name="color" value="#FFC114"/>
    </inkml:brush>
  </inkml:definitions>
  <inkml:trace contextRef="#ctx0" brushRef="#br0">1 115 16592,'0'0'8296,"56"-2"-6887,-22-5-544,10-5-417,6-2-352,2-3-96,4-2-1729,-8-3-3204,-3 0-3619</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1:59.319"/>
    </inkml:context>
    <inkml:brush xml:id="br0">
      <inkml:brushProperty name="width" value="0.025" units="cm"/>
      <inkml:brushProperty name="height" value="0.025" units="cm"/>
      <inkml:brushProperty name="color" value="#FFC114"/>
    </inkml:brush>
  </inkml:definitions>
  <inkml:trace contextRef="#ctx0" brushRef="#br0">0 355 17264,'0'0'4543,"8"-10"-2589,250-314 2749,-238 304-3602,-20 20-1081,1 0 0,-1 0-1,0 1 1,1-1-1,-1 0 1,0 0-1,0 0 1,1 1-1,-1-1 1,0 0 0,0 0-1,0 1 1,1-1-1,-1 0 1,0 1-1,0-1 1,0 0 0,0 1-1,0-1 1,0 0-1,1 1 1,-1-1-1,0 0 1,0 1-1,0-1 1,0 0 0,0 1-1,0-1 1,0 0-1,0 1 1,-1-1-1,1 0 1,0 0 0,0 1-1,0-1 1,0 0-1,0 1 1,-1-1-1,-15 57 791,13-46-697,-35 134 1148,35-126-1243,0 1 1,1-1-1,2 0 1,0 1-1,4 33 1,-4-51-156,1 1 1,-1-1-1,1 0 0,0 0 1,0 0-1,0 1 0,0-1 1,0 0-1,0 0 0,0 0 1,1 0-1,-1-1 0,3 4 1,18 5-8857,-7-9-4268</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1.579"/>
    </inkml:context>
    <inkml:brush xml:id="br0">
      <inkml:brushProperty name="width" value="0.025" units="cm"/>
      <inkml:brushProperty name="height" value="0.025" units="cm"/>
      <inkml:brushProperty name="color" value="#FFC114"/>
    </inkml:brush>
  </inkml:definitions>
  <inkml:trace contextRef="#ctx0" brushRef="#br0">15 1 14446,'0'0'3267,"1"50"-705,-1-16-288,0 4-512,0 4-769,-7-1 32,3-1-705,-1-4-160,5-6-96,0-5-96,0-8-768,1-4-257,11-10-577,0-3-640,-4-3-1730,-5-15-3683</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1.920"/>
    </inkml:context>
    <inkml:brush xml:id="br0">
      <inkml:brushProperty name="width" value="0.025" units="cm"/>
      <inkml:brushProperty name="height" value="0.025" units="cm"/>
      <inkml:brushProperty name="color" value="#FFC114"/>
    </inkml:brush>
  </inkml:definitions>
  <inkml:trace contextRef="#ctx0" brushRef="#br0">0 9 10378,'0'0'13388,"76"38"-12907,-27-38-353,3 0-929,0-10-1441,-1-6-1826,-8-4-2978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2.253"/>
    </inkml:context>
    <inkml:brush xml:id="br0">
      <inkml:brushProperty name="width" value="0.025" units="cm"/>
      <inkml:brushProperty name="height" value="0.025" units="cm"/>
      <inkml:brushProperty name="color" value="#FFC114"/>
    </inkml:brush>
  </inkml:definitions>
  <inkml:trace contextRef="#ctx0" brushRef="#br0">5 6 6374,'0'0'10981,"9"-2"-9598,-6 2-1343,9-2 359,-1 1 0,1 0 0,0 1 0,23 3 0,-32-3-341,0 0 0,0 1 0,0 0 0,0 0 0,0 0 1,0 0-1,0 0 0,0 0 0,-1 1 0,1-1 0,-1 1 0,1 0 1,-1 0-1,0 0 0,1 0 0,-1 0 0,0 0 0,0 1 0,0-1 0,-1 1 1,1-1-1,-1 1 0,1 0 0,-1-1 0,0 1 0,0 0 0,0 0 0,0 4 1,0-1 104,0-1 1,-1 0 0,0 1-1,0-1 1,-1 0 0,1 1-1,-1-1 1,0 0 0,-1 0-1,1 0 1,-1 0 0,0 0-1,0 0 1,-1 0 0,-3 5-1,-5 5 667,-1 0 0,0-1 0,-16 14-1,17-17-394,0-1 0,1 1 0,1 1 0,0 0 0,-12 20-1,20-30-418,0-1 0,0 1 0,0 0 0,0 0 0,0 1 0,0-1 0,1 0 0,-1 0-1,1 0 1,0 0 0,0 1 0,-1-1 0,1 0 0,1 0 0,-1 1 0,0-1 0,0 0 0,1 0 0,0 0-1,-1 0 1,1 0 0,0 0 0,0 0 0,0 0 0,0 0 0,0 0 0,0 0 0,1 0 0,-1-1 0,1 1-1,-1 0 1,1-1 0,0 1 0,-1-1 0,1 0 0,0 0 0,0 1 0,0-1 0,0-1 0,0 1-1,0 0 1,0 0 0,0-1 0,4 1 0,12 4-172,0-2 0,0 0 0,0-1 0,24 0-1,-29-2-312,80-1-8093,-48-7-759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383"/>
    </inkml:context>
    <inkml:brush xml:id="br0">
      <inkml:brushProperty name="width" value="0.025" units="cm"/>
      <inkml:brushProperty name="height" value="0.025" units="cm"/>
    </inkml:brush>
  </inkml:definitions>
  <inkml:trace contextRef="#ctx0" brushRef="#br0">63 1 17585,'0'0'1153,"-12"50"384,4-13-480,-2 9-704,1 7-257,-3 4-64,7 2 0,0 1 0,3-2-192,2 1-353,0-5-704,2-5-865,5-6-1858,4-6-3106</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188"/>
    </inkml:context>
    <inkml:brush xml:id="br0">
      <inkml:brushProperty name="width" value="0.025" units="cm"/>
      <inkml:brushProperty name="height" value="0.025" units="cm"/>
      <inkml:brushProperty name="color" value="#FFC114"/>
    </inkml:brush>
  </inkml:definitions>
  <inkml:trace contextRef="#ctx0" brushRef="#br0">0 56 18417,'0'0'7047,"30"-53"-4420,-26 50-1218,-1 3-1025,-3 18-320,0 14 193,0 7-193,-6 7 96,0 0-128,2-2-64,4-8-449,0-6-1120,0-8-289,0-7 64,1-6-1024,-1-5-674</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557"/>
    </inkml:context>
    <inkml:brush xml:id="br0">
      <inkml:brushProperty name="width" value="0.025" units="cm"/>
      <inkml:brushProperty name="height" value="0.025" units="cm"/>
      <inkml:brushProperty name="color" value="#FFC114"/>
    </inkml:brush>
  </inkml:definitions>
  <inkml:trace contextRef="#ctx0" brushRef="#br0">1 128 16528,'0'0'10121,"55"-27"-8551,-20 13-161,9-2-864,5-4-449,3 5-609,-3 2-2370,-4 1-2946,-5 1-4133</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5.915"/>
    </inkml:context>
    <inkml:brush xml:id="br0">
      <inkml:brushProperty name="width" value="0.025" units="cm"/>
      <inkml:brushProperty name="height" value="0.025" units="cm"/>
      <inkml:brushProperty name="color" value="#FFC114"/>
    </inkml:brush>
  </inkml:definitions>
  <inkml:trace contextRef="#ctx0" brushRef="#br0">0 310 21588,'0'0'6689,"7"-9"-5455,218-261 1387,-224 269-2617,30-27 31,-31 28-38,1-1 0,-1 1 0,0 0 0,1 0 0,-1 0 0,0 0 1,1-1-1,-1 1 0,0 0 0,1 0 0,-1 0 0,0 0 0,1 0 0,-1 0 0,1 0 0,-1 0 0,0 0 0,1 0 0,-1 0 0,0 0 0,1 1 1,-1-1-1,0 0 0,1 0 0,-1 0 0,0 0 0,1 0 0,-1 1 0,0-1 0,1 1 0,3 20-218,-8 19-112,-1 0 0,-17 66 0,11-64-1665,3 0 0,-5 55 0,12-42-3244,1-9-4389</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06.257"/>
    </inkml:context>
    <inkml:brush xml:id="br0">
      <inkml:brushProperty name="width" value="0.025" units="cm"/>
      <inkml:brushProperty name="height" value="0.025" units="cm"/>
      <inkml:brushProperty name="color" value="#FFC114"/>
    </inkml:brush>
  </inkml:definitions>
  <inkml:trace contextRef="#ctx0" brushRef="#br0">0 458 12876,'0'0'10800,"8"8"-8975,-3-4-1731,2 3 392,-1-1 1,1-1 0,0 1 0,1-1-1,8 4 1,-13-7-306,1-1 0,-1 0 0,0 1 0,1-2-1,-1 1 1,0 0 0,1-1 0,-1 1 0,1-1-1,-1 0 1,1 0 0,-1 0 0,1-1 0,-1 1 0,1-1-1,-1 0 1,0 0 0,1 0 0,5-3 0,8-6-104,-1-1-1,-1 0 1,0-1 0,-1 0 0,0-1 0,17-21 0,67-96 20,-33 20-2864,-13-6-6397,-34 68-6867</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4.534"/>
    </inkml:context>
    <inkml:brush xml:id="br0">
      <inkml:brushProperty name="width" value="0.025" units="cm"/>
      <inkml:brushProperty name="height" value="0.025" units="cm"/>
      <inkml:brushProperty name="color" value="#004F8B"/>
    </inkml:brush>
  </inkml:definitions>
  <inkml:trace contextRef="#ctx0" brushRef="#br0">3353 171 8456,'-64'-31'2870,"-2"3"-1,-74-21 1,75 31-2579,-1 4 0,-1 2-1,0 3 1,-95-1 0,57 11-410,0 5-1,1 4 1,0 5 0,0 4 0,2 5 0,1 4-1,1 4 1,-144 69 0,109-33 442,4 5 0,2 6 0,4 5 0,4 6 0,4 5 0,4 5 0,-109 125 0,162-154-6,2 2 0,4 3 0,3 2 1,-69 141-1,92-155-280,2 1 1,4 0-1,2 2 0,3 0 0,4 2 0,-10 135 1,21-126-58,4-1 0,4 0 1,2 0-1,4 0 1,4-1-1,34 103 0,-18-92-82,3-1-1,5-2 0,2-2 0,106 151 1,-76-140 160,4-3 1,4-4 0,3-3-1,4-4 1,3-4 0,3-3 0,4-5-1,2-4 1,117 54 0,-95-61 79,3-5 0,2-6 0,2-5 0,1-6 0,225 30 0,-242-53-20,0-4-1,1-6 0,0-4 1,-1-6-1,0-4 0,-1-5 0,122-36 1,-119 18 4,-2-4 1,-1-5-1,-3-5 1,-2-5-1,183-125 1,-204 116-60,-2-4 1,-3-4-1,-3-3 1,-4-3-1,-3-4 1,102-155-1,-104 123-262,-5-2 0,-5-3-1,-5-2 1,-6-3-1,-5-1 1,-6-2-1,-5-2 1,-6 0-1,-6-2 1,3-136-1,-21 209 316,-2 0-1,-3 0 1,-2 0 0,-21-87-1,17 106 158,-2 1 0,-2 0-1,-2 1 1,-1 1 0,-2 0 0,-1 2 0,-36-48-1,18 38 9,-1 2 0,-3 1 0,-1 2-1,-2 2 1,-1 3 0,-2 1 0,-1 2 0,-2 2-1,-77-31 1,10 14-189,-1 5 0,-2 6 1,-162-27-1,-247 4-1606,-4 52-4254,254 13 51</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123"/>
    </inkml:context>
    <inkml:brush xml:id="br0">
      <inkml:brushProperty name="width" value="0.025" units="cm"/>
      <inkml:brushProperty name="height" value="0.025" units="cm"/>
      <inkml:brushProperty name="color" value="#004F8B"/>
    </inkml:brush>
  </inkml:definitions>
  <inkml:trace contextRef="#ctx0" brushRef="#br0">52 0 4644,'0'0'16368,"-3"71"-13998,-8-29-160,-1 5-993,2 1-640,1-3-289,4-8-128,4-8-64,1-8-32,0-9 1,5-10-482,5-2-992,-1-10-1058,0-17-2273,-4-12-6246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496"/>
    </inkml:context>
    <inkml:brush xml:id="br0">
      <inkml:brushProperty name="width" value="0.025" units="cm"/>
      <inkml:brushProperty name="height" value="0.025" units="cm"/>
      <inkml:brushProperty name="color" value="#004F8B"/>
    </inkml:brush>
  </inkml:definitions>
  <inkml:trace contextRef="#ctx0" brushRef="#br0">0 1 13389,'0'0'12748,"72"13"-11915,-34-5-417,10-2-256,2-2-32,-2-4-576,-9 5-1762,-8-1-1121,-13 4-481,-13 0-1761,-5 1-5125</inkml:trace>
  <inkml:trace contextRef="#ctx0" brushRef="#br0" timeOffset="1">11 193 12107,'0'0'13677,"81"36"-12972,-26-36-417,-1-4-192,-3 2-1185,-11 2-2050,-11 0-1601,-16 0-2947</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6.822"/>
    </inkml:context>
    <inkml:brush xml:id="br0">
      <inkml:brushProperty name="width" value="0.025" units="cm"/>
      <inkml:brushProperty name="height" value="0.025" units="cm"/>
      <inkml:brushProperty name="color" value="#004F8B"/>
    </inkml:brush>
  </inkml:definitions>
  <inkml:trace contextRef="#ctx0" brushRef="#br0">68 0 6598,'0'0'8008,"-51"36"-4613,37-27-1249,11-1-192,3-3-641,15-3-864,17-2-161,8 0-96,12-4-192,5-9-1762,3-5-2145,-1-3-4357</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196"/>
    </inkml:context>
    <inkml:brush xml:id="br0">
      <inkml:brushProperty name="width" value="0.025" units="cm"/>
      <inkml:brushProperty name="height" value="0.025" units="cm"/>
      <inkml:brushProperty name="color" value="#004F8B"/>
    </inkml:brush>
  </inkml:definitions>
  <inkml:trace contextRef="#ctx0" brushRef="#br0">42 186 16464,'0'0'1553,"-6"11"97,2-4-1279,0-1 66,0 0-1,0 0 1,1 0-1,0 1 1,0-1 0,1 1-1,0 0 1,0 0-1,0-1 1,1 1 0,-1 10-1,3-15-398,-1-1-1,1 0 0,0 1 1,0-1-1,0 0 1,-1 0-1,1 1 0,0-1 1,0 0-1,0 0 1,1 0-1,-1 0 0,0 0 1,0 0-1,1-1 1,-1 1-1,0 0 0,1 0 1,-1-1-1,1 1 1,-1-1-1,0 0 0,1 1 1,-1-1-1,1 0 0,-1 0 1,1 0-1,-1 0 1,1 0-1,1 0 0,55-2 240,-54 1-218,17-2-89,0-2 1,-1 0-1,1-1 1,22-11-1,-26 10-184,0 0-1,1 2 1,-1 0-1,1 0 1,0 2-1,26-2 0,-43 5 228,0 0-1,1 0 0,-1 0 0,0 0 0,0 0 1,0 0-1,0 0 0,0 1 0,1-1 1,-1 0-1,0 1 0,0-1 0,0 1 0,0-1 1,0 1-1,0 0 0,0-1 0,0 1 0,0 0 1,-1 0-1,1 0 0,0 0 0,0 0 0,-1-1 1,1 1-1,0 0 0,-1 1 0,1-1 0,-1 0 1,0 0-1,1 1 0,1 44 1425,-1 0-206,-1-44-1231,1-1 0,-1 0 0,0 1 0,1-1 0,-1 0 0,1 0 0,0 1 0,-1-1 0,1 0 0,0 0 0,0 0 0,-1 0 0,1 0 0,0 0 0,0 0 0,0 0 0,0 0 0,0 0 0,1 0 0,-1-1 0,0 1 0,0-1 0,1 1 0,-1-1 0,0 1 0,2 0 0,5 0-249,-1 0 0,0 0-1,0-1 1,0 0-1,14-1 1,-16 0-379,0 0 1,-1 0-1,1 0 0,0-1 1,-1 1-1,1-1 1,-1 0-1,0-1 0,7-4 1,18-19-6906</inkml:trace>
  <inkml:trace contextRef="#ctx0" brushRef="#br0" timeOffset="1">573 9 22197,'0'0'5797,"51"-9"-16078</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632"/>
    </inkml:context>
    <inkml:brush xml:id="br0">
      <inkml:brushProperty name="width" value="0.025" units="cm"/>
      <inkml:brushProperty name="height" value="0.025" units="cm"/>
      <inkml:brushProperty name="color" value="#004F8B"/>
    </inkml:brush>
  </inkml:definitions>
  <inkml:trace contextRef="#ctx0" brushRef="#br0">224 1 16496,'0'0'14210,"-6"11"-13841,-21 27-225,-2-1-1,-33 34 1,-27 32-41,78-85-923,22-24-1789,24-26-1490,30-51-6519,-30 34 166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1:30.580"/>
    </inkml:context>
    <inkml:brush xml:id="br0">
      <inkml:brushProperty name="width" value="0.025" units="cm"/>
      <inkml:brushProperty name="height" value="0.025" units="cm"/>
    </inkml:brush>
  </inkml:definitions>
  <inkml:trace contextRef="#ctx0" brushRef="#br0">1 1 5701,'0'0'3316,"6"8"-3263,8 8-50,1-1 1,0 0-1,1-1 0,1-1 1,0 0-1,1-1 0,32 16 1,45 11 312,2-3 0,120 26 1,207 23 2652,-272-63-2683,1-8-1,199-5 1,309-48 498,28 1 255,-376 37-428,765-38 118,-873 17-617,592-36 1463,-751 68 1541,-17-3-3413,0-8-4711,-15-7-699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5.725"/>
    </inkml:context>
    <inkml:brush xml:id="br0">
      <inkml:brushProperty name="width" value="0.025" units="cm"/>
      <inkml:brushProperty name="height" value="0.025" units="cm"/>
    </inkml:brush>
  </inkml:definitions>
  <inkml:trace contextRef="#ctx0" brushRef="#br0">1 32 14478,'0'0'15438,"0"18"-17648,6-40-2883,-5-6-8167</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7.973"/>
    </inkml:context>
    <inkml:brush xml:id="br0">
      <inkml:brushProperty name="width" value="0.025" units="cm"/>
      <inkml:brushProperty name="height" value="0.025" units="cm"/>
      <inkml:brushProperty name="color" value="#004F8B"/>
    </inkml:brush>
  </inkml:definitions>
  <inkml:trace contextRef="#ctx0" brushRef="#br0">219 30 13004,'15'-29'1153,"-34"66"-160,-5 9 481,-2 8 95,4 5-224,6-1 321,6-8-577,5-7-737,5-12-288,0-11-416,5-10-417,-3-10-1569</inkml:trace>
  <inkml:trace contextRef="#ctx0" brushRef="#br0" timeOffset="1">1 246 18225,'0'0'6919,"83"-4"-5958,-41-5-481,5-5-416,1-2-833,-3 0-2081,-7-3-1699,-7-2-3042</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8.330"/>
    </inkml:context>
    <inkml:brush xml:id="br0">
      <inkml:brushProperty name="width" value="0.025" units="cm"/>
      <inkml:brushProperty name="height" value="0.025" units="cm"/>
      <inkml:brushProperty name="color" value="#004F8B"/>
    </inkml:brush>
  </inkml:definitions>
  <inkml:trace contextRef="#ctx0" brushRef="#br0">20 14 12043,'0'0'2424,"-3"9"235,3-7-2602,-14 46 3088,14-47-3064,-1 0 0,1 1 0,-1-1 0,1 0 0,0 0 0,0 1 0,0-1 0,0 0 0,0 1 0,0-1 1,0 0-1,0 0 0,1 1 0,-1-1 0,0 0 0,1 0 0,-1 1 0,1-1 0,-1 0 0,1 0 0,-1 0 0,1 0 0,0 0 0,0 0 0,0 0 0,-1 0 0,1 0 0,0 0 0,0 0 0,0-1 0,0 1 1,1 0-1,-1-1 0,0 1 0,0-1 0,0 1 0,0-1 0,3 1 0,5-1-46,-1-1-1,1 0 1,-1 0 0,1-1-1,-1 0 1,1 0 0,-1-1-1,0 0 1,0 0 0,-1-1 0,1 0-1,-1-1 1,1 0 0,-2 0-1,1 0 1,0-1 0,-1 0-1,0 0 1,0 0 0,-1-1 0,0 0-1,0 0 1,7-14 0,-18 34 553,1 1 1,1 0-1,0 0 1,1 0-1,1 0 1,0 1 0,0 21-1,2-35-579,0 1-1,0-1 1,0 0-1,1 1 1,-1-1-1,1 0 1,-1 1-1,1-1 1,-1 0 0,1 1-1,0-1 1,-1 0-1,1 0 1,0 0-1,0 1 1,0-1-1,0 0 1,0 0-1,0 0 1,0-1-1,0 1 1,0 0-1,1 0 1,-1-1 0,0 1-1,0 0 1,1-1-1,-1 0 1,1 1-1,-1-1 1,0 0-1,1 1 1,-1-1-1,1 0 1,-1 0-1,0 0 1,1 0 0,-1 0-1,1-1 1,-1 1-1,0 0 1,3-1-1,2 0-696,0-1-1,0 1 1,1-1-1,-1 0 1,0 0-1,-1-1 1,1 0-1,9-6 1,10-11-6615,0-4-4367</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8.693"/>
    </inkml:context>
    <inkml:brush xml:id="br0">
      <inkml:brushProperty name="width" value="0.025" units="cm"/>
      <inkml:brushProperty name="height" value="0.025" units="cm"/>
      <inkml:brushProperty name="color" value="#004F8B"/>
    </inkml:brush>
  </inkml:definitions>
  <inkml:trace contextRef="#ctx0" brushRef="#br0">173 0 14798,'0'0'4639,"-10"0"-913,-56 6 921,62-5-4482,1-1 1,-1 1-1,1 0 1,-1 0-1,1 0 0,-1 0 1,1 1-1,0-1 0,0 1 1,0 0-1,0 0 0,0 0 1,0 1-1,0-1 1,0 1-1,1-1 0,0 1 1,-1 0-1,-1 4 0,3-7-167,1 1 0,0 0-1,0 0 1,0 0 0,0-1-1,0 1 1,0 0 0,0 0-1,0 0 1,0-1 0,0 1 0,0 0-1,0 0 1,1 0 0,-1-1-1,0 1 1,1 0 0,-1 0-1,0-1 1,1 1 0,-1 0-1,1-1 1,-1 1 0,1 0-1,-1-1 1,1 1 0,0-1-1,-1 1 1,1-1 0,0 1-1,-1-1 1,1 0 0,0 1-1,-1-1 1,1 0 0,0 1-1,0-1 1,0 0 0,1 0-1,39 9-98,-31-8-62,30 6-1211,0 2 0,61 22 1,-100-31 1397,1 1 1,-1-1-1,1 1 1,-1-1-1,1 1 1,-1 0-1,0-1 1,1 1-1,-1 0 1,0 0-1,0 0 1,1 0 0,-1 0-1,0 0 1,0 1-1,0-1 1,-1 0-1,1 0 1,0 1-1,0-1 1,-1 1-1,2 2 1,-2-3 65,0 1 1,-1-1-1,1 1 1,0-1-1,-1 0 1,1 1-1,-1-1 1,0 1-1,1-1 1,-1 0-1,0 0 1,0 1-1,0-1 1,0 0-1,0 0 1,0 0-1,0 0 1,-3 2-1,-7 5 642,-2 0 0,1 0 0,-24 9 0,27-13-749,-9 4-195,-79 35 1048,64-33-4187,-1-3-4167,4-4-8465</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2.379"/>
    </inkml:context>
    <inkml:brush xml:id="br0">
      <inkml:brushProperty name="width" value="0.025" units="cm"/>
      <inkml:brushProperty name="height" value="0.025" units="cm"/>
      <inkml:brushProperty name="color" value="#004F8B"/>
    </inkml:brush>
  </inkml:definitions>
  <inkml:trace contextRef="#ctx0" brushRef="#br0">177 245 5125,'-64'55'986,"6"-5"1330,17-22 2571,28-24 602,15-15-3459,18-17-1392,18-4-378,2 2 0,0 2 0,3 2 0,87-40-1,48-29-1937,-134 63-751,-13-1-2077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3.654"/>
    </inkml:context>
    <inkml:brush xml:id="br0">
      <inkml:brushProperty name="width" value="0.025" units="cm"/>
      <inkml:brushProperty name="height" value="0.025" units="cm"/>
      <inkml:brushProperty name="color" value="#004F8B"/>
    </inkml:brush>
  </inkml:definitions>
  <inkml:trace contextRef="#ctx0" brushRef="#br0">16 31 15663,'0'0'7287,"11"-5"-6748,4 0-454,-1 0-1,1 1 1,0 0-1,0 1 1,0 1 0,29 0-1,-36 1-50,-2 1-26,1 0-1,0 0 1,0 1 0,0 0 0,0 0 0,12 4 0,-17-5 8,-1 1 0,0 0 0,1 0 0,-1 0 1,0 0-1,0 0 0,0 0 0,1 0 1,-1 0-1,0 1 0,0-1 0,-1 0 0,1 0 1,0 1-1,0-1 0,-1 1 0,1-1 1,-1 1-1,1-1 0,-1 1 0,0-1 1,1 1-1,-1-1 0,0 1 0,0 0 0,0-1 1,0 1-1,0-1 0,-1 1 0,1-1 1,0 1-1,-1-1 0,1 1 0,-1-1 0,0 1 1,1-1-1,-3 3 0,-6 14 386,-2-1-1,0 0 1,-1 0-1,-1-1 1,-1-1-1,0 0 1,-24 19-1,1 2 444,19-19-457,-25 26 398,41-40-760,0-1 1,0 1-1,0 0 1,0 0-1,0 0 0,1 0 1,-1 0-1,1 1 0,0-1 1,0 0-1,0 1 0,0-1 1,0 4-1,1-6-29,0 0 1,1 0-1,-1-1 1,0 1-1,1-1 0,-1 1 1,1 0-1,-1-1 0,0 1 1,1-1-1,0 1 1,-1-1-1,1 1 0,-1-1 1,1 1-1,-1-1 0,1 0 1,0 1-1,-1-1 1,1 0-1,0 1 0,-1-1 1,1 0-1,0 0 0,0 0 1,-1 0-1,1 0 1,0 0-1,0 0 0,0 0 1,31 1 9,-23-1 3,141-3 183,-74 2-1767,-1 0-3446,-24 1-2501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5.442"/>
    </inkml:context>
    <inkml:brush xml:id="br0">
      <inkml:brushProperty name="width" value="0.025" units="cm"/>
      <inkml:brushProperty name="height" value="0.025" units="cm"/>
      <inkml:brushProperty name="color" value="#004F8B"/>
    </inkml:brush>
  </inkml:definitions>
  <inkml:trace contextRef="#ctx0" brushRef="#br0">72 486 5285,'0'0'6310,"-9"-5"-4965,3 0-724,-23-11 448,2 11 3973,27 5-4991,0 0 0,0 0-1,0 0 1,0 0 0,1 0 0,-1 0 0,0 0-1,0 0 1,0 0 0,0 0 0,0 0 0,0 0-1,0-1 1,1 1 0,-1 0 0,0 0 0,0 0-1,0 0 1,0 0 0,0 0 0,0 0 0,0 0-1,0 0 1,0-1 0,0 1 0,1 0 0,-1 0-1,0 0 1,0 0 0,0 0 0,0 0 0,0-1-1,0 1 1,0 0 0,0 0 0,0 0 0,0 0-1,0 0 1,0 0 0,0-1 0,0 1 0,0 0-1,0 0 1,0 0 0,-1 0 0,1 0 0,0 0-1,0 0 1,0-1 0,0 1 0,0 0 0,0 0 0,0 0-1,0 0 1,0 0 0,0 0 0,0 0 0,-1 0-1,1 0 1,0-1 0,0 1 0,0 0 0,0 0-1,0 0 1,12-8 432,267-125 2670,3 5-3400,-106 48-1591,-73 31-1435,-14-1-2060</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6.517"/>
    </inkml:context>
    <inkml:brush xml:id="br0">
      <inkml:brushProperty name="width" value="0.025" units="cm"/>
      <inkml:brushProperty name="height" value="0.025" units="cm"/>
      <inkml:brushProperty name="color" value="#004F8B"/>
    </inkml:brush>
  </inkml:definitions>
  <inkml:trace contextRef="#ctx0" brushRef="#br0">1 404 13357,'0'0'9417,"69"-49"-7752,-10 17-95,13-8-609,9-4-449,9-3-160,0 0-192,-8 6-63,-8 4-65,-15 10-32,-15 10-449,-10 8-1345,-17 3-1601,-9-1-3812</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9.126"/>
    </inkml:context>
    <inkml:brush xml:id="br0">
      <inkml:brushProperty name="width" value="0.025" units="cm"/>
      <inkml:brushProperty name="height" value="0.025" units="cm"/>
      <inkml:brushProperty name="color" value="#004F8B"/>
    </inkml:brush>
  </inkml:definitions>
  <inkml:trace contextRef="#ctx0" brushRef="#br0">1 0 14734,'0'0'14766,"56"11"-14029,-12-11-449,9-3-224,-1-1-320,-3 2-1410,-8 2-1985,-17 0-1250,-12 3-2402</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19.468"/>
    </inkml:context>
    <inkml:brush xml:id="br0">
      <inkml:brushProperty name="width" value="0.025" units="cm"/>
      <inkml:brushProperty name="height" value="0.025" units="cm"/>
      <inkml:brushProperty name="color" value="#004F8B"/>
    </inkml:brush>
  </inkml:definitions>
  <inkml:trace contextRef="#ctx0" brushRef="#br0">0 16 10858,'0'0'11435,"81"19"-9801,-21-19-1058,11 0-416,4-7-512,-5-7-4164,-4 1-9578</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7.826"/>
    </inkml:context>
    <inkml:brush xml:id="br0">
      <inkml:brushProperty name="width" value="0.025" units="cm"/>
      <inkml:brushProperty name="height" value="0.025" units="cm"/>
      <inkml:brushProperty name="color" value="#004F8B"/>
    </inkml:brush>
  </inkml:definitions>
  <inkml:trace contextRef="#ctx0" brushRef="#br0">1 355 10090,'0'0'13719,"9"-5"-12235,177-117 1444,-102 57-3241,98-98-1,-185 175-44,-34 48 535,27-46-154,0 0 1,1 1-1,0 0 1,1 0-1,1 1 1,0 0-1,1 0 1,1 1-1,-5 27 1,10-43-73,0 1 1,0-1-1,0 0 1,0 1 0,0-1-1,0 0 1,0 1-1,0-1 1,1 0 0,-1 1-1,0-1 1,1 0 0,-1 0-1,1 1 1,0-1-1,-1 0 1,1 0 0,0 0-1,-1 0 1,1 0 0,0 0-1,0 0 1,0 0-1,0 0 1,0 0 0,0 0-1,0-1 1,1 1 0,-1 0-1,0-1 1,0 1-1,1-1 1,-1 1 0,0-1-1,0 0 1,1 1-1,-1-1 1,0 0 0,3 0-1,2 0-806,-1 0-1,1-1 0,0 0 1,-1 0-1,1 0 1,-1-1-1,0 1 0,9-5 1,23-15-7164</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6.556"/>
    </inkml:context>
    <inkml:brush xml:id="br0">
      <inkml:brushProperty name="width" value="0.025" units="cm"/>
      <inkml:brushProperty name="height" value="0.025" units="cm"/>
    </inkml:brush>
  </inkml:definitions>
  <inkml:trace contextRef="#ctx0" brushRef="#br0">30 0 14029,'0'0'7287,"-5"9"-6769,1 1-452,-1 1 0,2-1 0,0 1 0,0 0-1,1 0 1,0 0 0,1 0 0,0 14 0,1-22-57,0 0 1,0 0-1,0 0 1,0 0-1,0-1 0,1 1 1,-1 0-1,1 0 1,0-1-1,0 1 0,0 0 1,0-1-1,0 1 1,1-1-1,-1 1 0,1-1 1,-1 0-1,1 1 1,0-1-1,0 0 0,0 0 1,0 0-1,0-1 1,1 1-1,-1 0 0,0-1 1,1 0-1,-1 1 0,1-1 1,0 0-1,-1 0 1,1 0-1,0-1 0,0 1 1,-1-1-1,1 0 1,0 1-1,0-1 0,0 0 1,-1-1-1,7 0 1,-4 0 135,0-1 0,0 0 1,0 0-1,0 0 0,0-1 1,0 1-1,-1-1 0,1 0 1,-1-1-1,0 1 0,0-1 1,0 0-1,-1 0 0,1 0 1,-1 0-1,4-7 0,34-61 1738,-38 66-1309,-5 28-625,0-6 51,1 0 1,0 0-1,1 0 1,1 0-1,3 21 1,-4-35 23,0-1 0,0 0 0,1 0 1,-1 0-1,0 1 0,1-1 0,-1 0 0,0 0 1,1 0-1,-1 0 0,1 0 0,0 0 0,-1 0 1,1 0-1,0 0 0,0 0 0,0 0 0,0-1 1,-1 1-1,1 0 0,0 0 0,0-1 0,0 1 1,1-1-1,-1 1 0,0-1 0,0 1 0,0-1 1,0 0-1,0 1 0,1-1 0,-1 0 0,0 0 1,0 0-1,0 0 0,1 0 0,-1 0 0,0 0 1,0-1-1,0 1 0,0 0 0,1-1 0,-1 1 1,0 0-1,0-1 0,0 0 0,0 1 0,2-2 1,2-1 186,0-1 1,0 1 0,-1-1-1,1 0 1,-1-1 0,0 1-1,0-1 1,4-5 0,0-2 44,-1 3-124,-1-1 0,1 0 0,-1-1 0,-1 1-1,0-1 1,-1 0 0,0 0 0,0 0 0,2-16 0,-6 27-228,-5 9-545,5-9 529,-1 0 0,0 0-1,1 0 1,-1 0 0,0 0 0,1 0 0,-1 0 0,0 0 0,1-1-1,-1 1 1,1 0 0,-1 0 0,0-1 0,1 1 0,-1 0-1,1-1 1,-1 1 0,1 0 0,-1-1 0,1 1 0,-1-1 0,1 1-1,-1-1 1,1 1 0,0-1 0,-1 1 0,0-2 0,-1-18-7425,2 17 6315,0-11-6434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8.152"/>
    </inkml:context>
    <inkml:brush xml:id="br0">
      <inkml:brushProperty name="width" value="0.025" units="cm"/>
      <inkml:brushProperty name="height" value="0.025" units="cm"/>
      <inkml:brushProperty name="color" value="#004F8B"/>
    </inkml:brush>
  </inkml:definitions>
  <inkml:trace contextRef="#ctx0" brushRef="#br0">79 1 18770,'0'0'3427,"-45"69"-1986,31-39 97,2 0-609,4 1-609,8-3-288,0-1-32,0-4-705,6-5-992,2-4-641,-4-7-1250</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28.509"/>
    </inkml:context>
    <inkml:brush xml:id="br0">
      <inkml:brushProperty name="width" value="0.025" units="cm"/>
      <inkml:brushProperty name="height" value="0.025" units="cm"/>
      <inkml:brushProperty name="color" value="#004F8B"/>
    </inkml:brush>
  </inkml:definitions>
  <inkml:trace contextRef="#ctx0" brushRef="#br0">1 234 15663,'0'0'7207,"84"0"-7079,-43 0-224,6 0-2723,1-10-4420</inkml:trace>
  <inkml:trace contextRef="#ctx0" brushRef="#br0" timeOffset="1">534 307 18610,'0'0'9774,"14"-6"-8599,5-3-1054,0 0 1,0-2 0,-1 0 0,0-1 0,18-16 0,86-85-223,-13 11-172,-109 102 264,0-1-1,1 1 1,-1-1-1,0 1 1,0 0-1,1-1 0,-1 1 1,1 0-1,-1-1 1,0 1-1,1 0 1,-1 0-1,1-1 1,-1 1-1,0 0 1,1 0-1,-1 0 1,1 0-1,-1-1 0,1 1 1,-1 0-1,1 0 1,-1 0-1,1 0 1,-1 0-1,1 0 1,-1 0-1,0 0 1,1 0-1,-1 1 0,1-1 1,0 0-1,0 16-190,-12 25 112,-22 46 153,-16 50-323,24-44-3254,14-33-2333</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2.248"/>
    </inkml:context>
    <inkml:brush xml:id="br0">
      <inkml:brushProperty name="width" value="0.025" units="cm"/>
      <inkml:brushProperty name="height" value="0.025" units="cm"/>
      <inkml:brushProperty name="color" value="#66CC00"/>
    </inkml:brush>
  </inkml:definitions>
  <inkml:trace contextRef="#ctx0" brushRef="#br0">1734 542 4773,'0'0'13196,"-105"-91"-12587,35 52-385,-9-1-192,-8-1 32,-6 4 0,-6-3 0,-5-1-32,-9 2-64,-3 1-32,-5 4-224,-6 2-321,-12 8-896,-10 3-1186,-12 6-1217,-9 6-1345</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2.673"/>
    </inkml:context>
    <inkml:brush xml:id="br0">
      <inkml:brushProperty name="width" value="0.025" units="cm"/>
      <inkml:brushProperty name="height" value="0.025" units="cm"/>
      <inkml:brushProperty name="color" value="#66CC00"/>
    </inkml:brush>
  </inkml:definitions>
  <inkml:trace contextRef="#ctx0" brushRef="#br0">1843 0 3716,'-144'9'4650,"-235"47"1,279-34-3399,2 5 1,0 4-1,-112 53 1,149-54-862,1 2 1,2 2-1,1 3 1,2 2-1,-84 79 1,101-80-243,2 2 0,2 2 0,2 0 0,1 2-1,3 2 1,1 0 0,-39 97 0,45-83-110,3 0 1,3 1-1,2 1 1,3 0-1,2 0 0,3 1 1,3 0-1,3 0 0,3 0 1,2-1-1,3 1 1,3-1-1,2-1 0,3 0 1,36 83-1,16 5-217,6-4-1,6-3 1,7-4 0,116 142-1,-140-201 292,3-3 0,3-3-1,3-3 1,132 97 0,-150-129 209,1-3 1,2-2-1,2-3 0,0-2 1,2-4-1,0-1 0,2-4 1,70 12-1,-65-20-76,1-3 0,0-4 0,1-2 0,-1-3 0,0-4 0,0-3-1,0-2 1,123-37 0,-107 19-142,-1-5 0,-1-3 0,-2-4 0,-2-4 0,-2-3 1,99-77-1,-73 39-180,-3-4 1,-5-4-1,-4-4 1,139-189-1,-164 188-150,-4-2 0,-5-3-1,-4-3 1,-5-1 0,57-184 0,-91 237 97,-2 0 1,-3-1 0,-2 0 0,2-108-1,-11 134 120,-1-1-1,-1 1 0,-1 0 1,-2 1-1,-1-1 0,-1 1 0,-1 0 1,-1 1-1,-2 0 0,-1 1 0,-17-27 1,7 23 87,-1 0 1,-2 2-1,0 0 1,-2 2 0,-1 1-1,-1 1 1,-1 2-1,-1 1 1,-1 2 0,-1 1-1,-41-16 1,-3 4 231,-1 3 0,-1 4 0,-2 3 0,-87-9 0,-251-5-51,-1 32-1438,234 3-224,59-1-23,-248-3-6709,139-9-5163</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5.533"/>
    </inkml:context>
    <inkml:brush xml:id="br0">
      <inkml:brushProperty name="width" value="0.025" units="cm"/>
      <inkml:brushProperty name="height" value="0.025" units="cm"/>
      <inkml:brushProperty name="color" value="#66CC00"/>
    </inkml:brush>
  </inkml:definitions>
  <inkml:trace contextRef="#ctx0" brushRef="#br0">93 0 11403,'0'0'11467,"-39"73"-9193,24-35 192,1 5-800,3 2-769,1-3-513,7-3-288,3-7-64,0-8 0,10-6-448,1-8-577,1-8-833,-3-2-897,-2-7-672,-7-13-801,0-6-2018,0-7-480</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5.890"/>
    </inkml:context>
    <inkml:brush xml:id="br0">
      <inkml:brushProperty name="width" value="0.025" units="cm"/>
      <inkml:brushProperty name="height" value="0.025" units="cm"/>
      <inkml:brushProperty name="color" value="#66CC00"/>
    </inkml:brush>
  </inkml:definitions>
  <inkml:trace contextRef="#ctx0" brushRef="#br0">6 74 9225,'0'0'8039,"33"-49"-4836,-15 40-608,8 3-994,2 1-287,7 2-546,3 1-351,-2 2-289,3 0-64,-6 0-416,-7 0-994,-10 0-608,-8 3-1024,-8 4-1763,-10-3-5957</inkml:trace>
  <inkml:trace contextRef="#ctx0" brushRef="#br0" timeOffset="1">1 176 15150,'0'0'12236,"80"40"-11948,-34-50-224,-3 2-1249,-7-2-2594,-9 3-2852</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259"/>
    </inkml:context>
    <inkml:brush xml:id="br0">
      <inkml:brushProperty name="width" value="0.025" units="cm"/>
      <inkml:brushProperty name="height" value="0.025" units="cm"/>
      <inkml:brushProperty name="color" value="#66CC00"/>
    </inkml:brush>
  </inkml:definitions>
  <inkml:trace contextRef="#ctx0" brushRef="#br0">1 1 19346,'0'0'7495,"65"29"-7270,-22-34-930,6-5-2818,-4-2-2980</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603"/>
    </inkml:context>
    <inkml:brush xml:id="br0">
      <inkml:brushProperty name="width" value="0.025" units="cm"/>
      <inkml:brushProperty name="height" value="0.025" units="cm"/>
      <inkml:brushProperty name="color" value="#66CC00"/>
    </inkml:brush>
  </inkml:definitions>
  <inkml:trace contextRef="#ctx0" brushRef="#br0">1 213 17296,'0'0'9134,"7"8"-8525,-4-5-580,1 1-1,-1-1 1,1 1 0,0-1 0,0 0-1,0 0 1,0-1 0,0 1-1,1-1 1,-1 0 0,1 0 0,0-1-1,-1 1 1,1-1 0,0 0 0,0 0-1,0-1 1,0 1 0,0-1-1,9-1 1,89-10 136,-68 6-162,46-1 0,-79 6 23,-1-1 0,1 1 0,-1 0 0,1 0 0,0 0 0,-1 1 0,1-1 0,-1 0 1,1 0-1,-1 1 0,1-1 0,-1 1 0,1 0 0,-1-1 0,1 1 0,-1 0 0,0 0 0,1 0 0,-1 0 0,0 0 0,0 0 0,0 0 0,0 0 0,0 0 0,0 1 0,0-1 1,0 0-1,0 2 0,1 2 258,-1 0-1,-1 0 1,1 0 0,-1-1 0,0 1 0,0 0 0,-1 8 0,0-9-159,1 0 1,-1 0-1,1 1 0,0-1 1,0 0-1,1 1 1,-1-1-1,1 0 1,0 0-1,0 0 1,3 6-1,-3-8-137,1-1-1,-1 0 1,1 0 0,-1 1-1,1-1 1,-1 0-1,1-1 1,0 1 0,-1 0-1,1 0 1,0-1-1,0 1 1,-1-1 0,1 0-1,0 1 1,0-1-1,0 0 1,0 0 0,0 0-1,-1 0 1,1 0 0,0-1-1,0 1 1,0 0-1,1-2 1,2 1-356,0 0 0,-1 0 0,1-1-1,-1 0 1,1 0 0,-1 0 0,0 0 0,7-5 0,-7 3-775,0-1 1,0 1 0,-1-1-1,1 0 1,-1 0-1,0 0 1,-1 0 0,4-8-1,4-21-8829</inkml:trace>
  <inkml:trace contextRef="#ctx0" brushRef="#br0" timeOffset="1">472 0 13132,'0'0'15183</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6.974"/>
    </inkml:context>
    <inkml:brush xml:id="br0">
      <inkml:brushProperty name="width" value="0.025" units="cm"/>
      <inkml:brushProperty name="height" value="0.025" units="cm"/>
      <inkml:brushProperty name="color" value="#66CC00"/>
    </inkml:brush>
  </inkml:definitions>
  <inkml:trace contextRef="#ctx0" brushRef="#br0">359 1 9865,'0'0'15183,"-3"9"-12995,-2 4-1706,-2-1-1,1 1 0,-1-1 0,-1 0 0,0-1 0,-1 0 0,-19 19 0,-89 73 158,53-49-258,27-22-281,-23 22-301,60-54 162,0 0 0,0 0 0,0 0 0,1 0 0,-1 0 0,0 0 0,0 1 0,0-1 0,0 0 0,0 0 0,0 0 0,0 0 0,0 0 0,0 0 0,0 0 0,0 0 0,0 0 0,0 0 0,0 0 0,0 1 0,1-1 0,-1 0 0,0 0 0,0 0 0,0 0 0,0 0 0,0 0 0,0 0 0,0 0 0,0 0 0,0 1 0,0-1 0,0 0 0,-1 0 0,1 0 0,0 0 0,0 0 0,0 0 0,0 0 0,0 0-1,0 0 1,0 1 0,0-1 0,0 0 0,0 0 0,0 0 0,0 0 0,0 0 0,0 0 0,0 0 0,0 0 0,-1 0 0,1 0 0,0 0 0,14-5-1260,17-14-952,-12 2-447,-1 0 0,19-22 1,3-8-3314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7.303"/>
    </inkml:context>
    <inkml:brush xml:id="br0">
      <inkml:brushProperty name="width" value="0.025" units="cm"/>
      <inkml:brushProperty name="height" value="0.025" units="cm"/>
      <inkml:brushProperty name="color" value="#66CC00"/>
    </inkml:brush>
  </inkml:definitions>
  <inkml:trace contextRef="#ctx0" brushRef="#br0">266 0 14318,'0'0'5167,"-7"13"-3026,-51 78 863,33-56-2043,1 2 0,2 1 0,2 1 1,-22 56-1,40-84-1097,0-1 0,0 0 0,1 0 0,1 20 0,0-27-81,-3-25-11989,-3-1 4796,-4 0 4094,-1-1 3392,-4-6 3648,-1-15 6653,22 39-5376,15 6-4843,-16 0 336,32 0-5,100-4-2696,-116 2-688,-1-2-1,29-8 1,-4-3-5604</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7:57.208"/>
    </inkml:context>
    <inkml:brush xml:id="br0">
      <inkml:brushProperty name="width" value="0.025" units="cm"/>
      <inkml:brushProperty name="height" value="0.025" units="cm"/>
    </inkml:brush>
  </inkml:definitions>
  <inkml:trace contextRef="#ctx0" brushRef="#br0">278 1 13261,'0'0'11589,"-6"12"-10318,-45 83 786,-54 113-703,103-207-2325,1-6 161,-2-19-438,2-31-544,2 33 1326,1 1-1,1-1 1,1 0-1,11-32 1,-17 65 383,1 0 0,1 1 1,-1-1-1,4 20 1,-2 5 644,-1-31-398,0 0-1,0 0 1,0 0-1,1 1 1,-1-1-1,1 0 1,1 0-1,-1 0 1,1 0-1,-1 0 1,4 5 0,-3-8-115,0 0 1,0 0-1,0 0 1,1 0 0,-1 0-1,1-1 1,-1 1-1,1-1 1,-1 0-1,1 1 1,0-1 0,-1 0-1,1-1 1,0 1-1,0 0 1,0-1 0,0 0-1,0 0 1,0 1-1,0-2 1,3 1 0,46-8 463,-51 8-501,0 0 0,-1 0 0,1-1 0,0 1 0,0 0 0,-1 0 0,1 0 1,0-1-1,0 1 0,-1 0 0,1-1 0,0 1 0,0 0 0,-1-1 0,1 1 0,-1-1 0,1 1 1,0-1-1,-1 0 0,1 1 0,-1-1 0,1 1 0,-1-1 0,0 0 0,1 1 0,-1-1 1,0 0-1,1 0 0,-1 1 0,0-1 0,0 0 0,1 0 0,-1 0 0,0 1 0,0-1 1,0 0-1,0 0 0,0 0 0,0 1 0,-1-1 0,1 0 0,0 0 0,0 0 0,0 1 0,-1-1 1,1 0-1,0 1 0,-1-1 0,1 0 0,-1 0 0,1 1 0,-1-1 0,1 1 0,-1-1 1,1 1-1,-1-1 0,0 1 0,1-1 0,-1 1 0,0-1 0,1 1 0,-3-1 0,-22-16 102,0 1 0,-2 1-1,0 2 1,-46-17 0,62 26 118,8 2-102,-3 0 135,1-1 1,-1 1 0,0 0 0,1 0 0,-1 1 0,0 0-1,0 0 1,0 0 0,0 1 0,-8 0 0,14 0-266,0 0 1,-1 0 0,1 1-1,0-1 1,0 0-1,0 0 1,-1 1 0,1-1-1,0 0 1,0 1 0,0-1-1,0 0 1,0 0-1,0 1 1,0-1 0,-1 0-1,1 1 1,0-1 0,0 0-1,0 1 1,0-1-1,0 0 1,0 1 0,1-1-1,-1 0 1,0 1-1,0-1 1,0 0 0,0 1-1,0-1 1,0 0 0,1 0-1,-1 1 1,0-1-1,0 0 1,0 0 0,1 1-1,-1-1 1,0 0 0,0 0-1,0 1 1,1-1-1,-1 0 1,0 0 0,1 0-1,-1 0 1,0 0 0,0 1-1,1-1 1,-1 0-1,15 12-85,3-4 96,0 0-1,-1-2 1,2 0 0,-1-2-1,21 4 1,98 7-960,-114-13 318,28 0-2967,-4-1-2504</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7.676"/>
    </inkml:context>
    <inkml:brush xml:id="br0">
      <inkml:brushProperty name="width" value="0.025" units="cm"/>
      <inkml:brushProperty name="height" value="0.025" units="cm"/>
      <inkml:brushProperty name="color" value="#66CC00"/>
    </inkml:brush>
  </inkml:definitions>
  <inkml:trace contextRef="#ctx0" brushRef="#br0">86 1 4388,'0'0'16453,"-10"8"-14184,5-4-2039,-45 46 2434,48-47-2478,0-1 0,0 1 0,0-1 0,0 1 0,1 0 0,-1 0 0,1 0 1,-1 0-1,1 0 0,0 0 0,0 0 0,1 0 0,-1 1 0,1-1 0,-1 0 0,1 0 0,0 1 0,0-1 1,0 0-1,1 1 0,0 4 0,1-7-164,-1 0 0,0 1-1,1-1 1,-1 0 0,1 1 0,-1-1 0,1 0 0,0 0 0,0-1 0,-1 1 0,1 0 0,0 0-1,0-1 1,0 1 0,0-1 0,-1 0 0,1 1 0,0-1 0,0 0 0,0 0 0,3-1-1,44-2 170,-41 1-196,0-1-1,0 0 0,0 0 0,-1-1 0,1 1 0,-1-2 0,0 1 0,10-9 0,49-48-256,-54 49 273,-12 12-13,0 0-1,0 0 0,1 1 1,-1-1-1,0 0 0,0 0 1,0 0-1,0 0 0,0 0 1,0 1-1,0-1 0,0 0 1,0 0-1,0 0 0,1 0 1,-1 0-1,0 0 0,0 0 1,0 1-1,0-1 0,0 0 1,1 0-1,-1 0 0,0 0 1,0 0-1,0 0 0,0 0 1,0 0-1,1 0 0,-1 0 1,0 0-1,0 0 0,0 0 1,0 0-1,1 0 0,-1 0 1,0 0-1,0 0 0,0 0 1,0 0-1,0 0 0,1 0 1,-1 0-1,0 0 0,0-1 1,0 1-1,0 0 0,0 0 1,1 0-1,-1 0 0,0 0 1,0 0-1,0 0 0,0-1 1,0 1-1,0 0 0,0 0 1,0 0-1,0 0 0,0 0 1,1-1-1,-1 1 0,0 0 1,0 0-1,0 0 0,0 0 1,0 0-1,0-1 0,0 1 1,-4 18 160,-11 23 260,15-41-418,-19 60 771,18-58-779,1-1-1,-1 1 0,1-1 0,0 1 0,0-1 0,-1 1 0,1-1 0,0 1 1,0-1-1,1 1 0,-1-1 0,0 1 0,0-1 0,1 1 0,-1-1 0,1 1 0,-1-1 1,1 0-1,-1 1 0,1-1 0,0 0 0,0 1 0,0-1 0,0 0 0,0 0 1,0 0-1,0 0 0,0 0 0,0 0 0,0 0 0,1 0 0,-1 0 0,0-1 1,1 1-1,-1 0 0,3 0 0,46 0-3859,-41-2 2363,0-1 0,0 0 0,-1-1 0,1 0 0,-1 0 0,11-7 0,23-12-7896</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018"/>
    </inkml:context>
    <inkml:brush xml:id="br0">
      <inkml:brushProperty name="width" value="0.025" units="cm"/>
      <inkml:brushProperty name="height" value="0.025" units="cm"/>
      <inkml:brushProperty name="color" value="#66CC00"/>
    </inkml:brush>
  </inkml:definitions>
  <inkml:trace contextRef="#ctx0" brushRef="#br0">273 1 16047,'0'0'8867,"-11"3"-7020,5-1-1651,-55 19 2307,59-21-2460,-1 1-1,1 1 1,0-1-1,0 0 0,-1 0 1,1 1-1,0-1 0,0 1 1,1 0-1,-1-1 0,0 1 1,0 0-1,1 0 1,-1 0-1,1 1 0,0-1 1,-1 0-1,1 0 0,0 1 1,1-1-1,-1 0 0,0 1 1,1-1-1,-1 5 1,1-6-101,1 1 1,0-1 0,-1 0 0,1 0-1,0 1 1,0-1 0,0 0 0,0 0-1,0 0 1,0 0 0,0-1 0,0 1 0,1 0-1,-1 0 1,0-1 0,0 1 0,1 0-1,-1-1 1,0 1 0,2-1 0,37 13-757,-28-10 571,-3 0 53,7 2-122,0 1 1,0 0-1,17 10 1,-31-15 325,0 0 1,0 0-1,1 0 1,-1 0-1,0 0 1,0 1-1,-1-1 1,1 1-1,0-1 1,0 1-1,-1 0 1,1 0 0,-1 0-1,1 0 1,-1 0-1,0 0 1,0 0-1,0 0 1,0 0-1,0 0 1,-1 1-1,1-1 1,-1 0-1,1 1 1,-1-1 0,0 0-1,0 1 1,0-1-1,0 1 1,0-1-1,-1 3 1,0-2 135,-1 0 1,0-1-1,0 1 1,0-1-1,0 1 1,0-1-1,0 0 1,-1 0-1,1 0 1,-1 0-1,1 0 0,-1 0 1,0-1-1,0 1 1,-3 0-1,-52 19 693,45-17-709,-17 5-137,-51 8-1,3-8-6069,23-7-4139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390"/>
    </inkml:context>
    <inkml:brush xml:id="br0">
      <inkml:brushProperty name="width" value="0.025" units="cm"/>
      <inkml:brushProperty name="height" value="0.025" units="cm"/>
      <inkml:brushProperty name="color" value="#66CC00"/>
    </inkml:brush>
  </inkml:definitions>
  <inkml:trace contextRef="#ctx0" brushRef="#br0">0 61 18898,'0'0'1826,"81"0"1857,-18 0-608,15-7-1473,8-4-930,9-3-512,-2 3-352,-9 3-801,-10 3-1761,-14 1-1026,-17 3-1441,-20 1-3651</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38.748"/>
    </inkml:context>
    <inkml:brush xml:id="br0">
      <inkml:brushProperty name="width" value="0.025" units="cm"/>
      <inkml:brushProperty name="height" value="0.025" units="cm"/>
      <inkml:brushProperty name="color" value="#66CC00"/>
    </inkml:brush>
  </inkml:definitions>
  <inkml:trace contextRef="#ctx0" brushRef="#br0">1 44 11339,'0'0'15086,"98"27"-14381,-26-39-577,8-2-449,1-5-1921,-1-7-4484</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0.008"/>
    </inkml:context>
    <inkml:brush xml:id="br0">
      <inkml:brushProperty name="width" value="0.025" units="cm"/>
      <inkml:brushProperty name="height" value="0.025" units="cm"/>
      <inkml:brushProperty name="color" value="#66CC00"/>
    </inkml:brush>
  </inkml:definitions>
  <inkml:trace contextRef="#ctx0" brushRef="#br0">337 152 4676,'-9'6'-208,"-169"116"1942,58-30 5228,118-90-6669,0-1 28,0 1 0,0-1 0,0 0 0,0 1 0,0 0 0,1-1 0,-1 1 0,1 0-1,-1 0 1,1 0 0,0 0 0,0 0 0,-1 0 0,1 0 0,1 1 0,-1-1 0,0 0 0,0 3-1,33-3 2601,-17-4-2683,1-1 1,-1 0 0,0-2 0,0 1 0,0-2-1,0 0 1,-1 0 0,19-12 0,-1 1 9,625-312 1172,-643 324-1598,2-1 469,-15 4-2781,-7 1-3355,-20 1-1495</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1.144"/>
    </inkml:context>
    <inkml:brush xml:id="br0">
      <inkml:brushProperty name="width" value="0.025" units="cm"/>
      <inkml:brushProperty name="height" value="0.025" units="cm"/>
      <inkml:brushProperty name="color" value="#66CC00"/>
    </inkml:brush>
  </inkml:definitions>
  <inkml:trace contextRef="#ctx0" brushRef="#br0">67 241 10826,'0'0'5285,"-60"46"-3939,54-38-514,6-6-31,6-2 704,30-9 577,23-15-1153,21-6-352,19-5-97,20-2-287,15 4-161,3 3 0,-3-1-1762,-5-1-3555,-5-4-9513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189"/>
    </inkml:context>
    <inkml:brush xml:id="br0">
      <inkml:brushProperty name="width" value="0.025" units="cm"/>
      <inkml:brushProperty name="height" value="0.025" units="cm"/>
      <inkml:brushProperty name="color" value="#66CC00"/>
    </inkml:brush>
  </inkml:definitions>
  <inkml:trace contextRef="#ctx0" brushRef="#br0">0 332 9545,'0'0'14280,"11"2"-12769,-6-1-1343,1 0 0,0-1 0,-1 0 0,1 0 0,0-1 0,-1 0 0,1 0 0,-1 0 0,1 0 0,-1-1 0,1 0 0,6-3 1,5-5 182,1 0 1,29-23 0,161-139 189,-110 88-420,-97 83-125,0 0 0,1 0-1,-1 0 1,0 0 0,0 0 0,1 0-1,-1 0 1,1 0 0,-1 1-1,1-1 1,-1 1 0,1-1 0,-1 1-1,4-1 1,-5 1-2,0 0-1,1 0 1,-1 1 0,0-1-1,1 0 1,-1 1 0,0-1-1,1 0 1,-1 0 0,0 1 0,1-1-1,-1 0 1,0 1 0,0-1-1,0 1 1,1-1 0,-1 0-1,0 1 1,0-1 0,0 1-1,0-1 1,0 0 0,0 1 0,0-1-1,0 1 1,0-1 0,0 1-1,0-1 1,0 0 0,0 1-1,0-1 1,0 1 0,-15 48-79,-18 17 322,-19 42 8,48-98-243,0 1 0,1-1 0,0 1 0,1 0 1,0 0-1,0 0 0,1 0 0,1 11 0,0-21-108,1 0-1,-1 0 0,0 1 0,1-1 0,-1 0 0,1 0 0,-1 0 0,1 0 0,-1 0 0,1 0 0,0 0 0,0 0 0,-1 0 0,1 0 0,0 0 0,0-1 0,0 1 0,0 0 0,0 0 0,0-1 0,0 1 0,0-1 0,0 1 0,1-1 0,-1 1 0,0-1 0,0 0 0,0 0 1,1 0-1,-1 1 0,0-1 0,0 0 0,0 0 0,1 0 0,-1-1 0,0 1 0,2-1 0,4 0-1336,0 0 0,0 0 0,0-1 1,0 0-1,9-4 0,24-15-9837</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577"/>
    </inkml:context>
    <inkml:brush xml:id="br0">
      <inkml:brushProperty name="width" value="0.025" units="cm"/>
      <inkml:brushProperty name="height" value="0.025" units="cm"/>
      <inkml:brushProperty name="color" value="#66CC00"/>
    </inkml:brush>
  </inkml:definitions>
  <inkml:trace contextRef="#ctx0" brushRef="#br0">233 0 18225,'0'0'5029,"-68"59"-2467,49-26-448,2 3-448,7-2-929,4 5-417,6-5-224,0-4-96,1-2 64,6-5-192,-2-5-449,1-5-736,-1-4-961,-5-4-737,-16-11-15438</inkml:trace>
  <inkml:trace contextRef="#ctx0" brushRef="#br0" timeOffset="1">1 223 15182,'0'0'12748,"76"-17"-12651,-29 14-97,1 1-1826,6-1-2274,0-2-3587</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2.905"/>
    </inkml:context>
    <inkml:brush xml:id="br0">
      <inkml:brushProperty name="width" value="0.025" units="cm"/>
      <inkml:brushProperty name="height" value="0.025" units="cm"/>
      <inkml:brushProperty name="color" value="#66CC00"/>
    </inkml:brush>
  </inkml:definitions>
  <inkml:trace contextRef="#ctx0" brushRef="#br0">29 214 17809,'0'0'3016,"-5"10"224,-16 32-287,21-42-2896,0 1 0,-1-1 0,1 0 1,0 1-1,0-1 0,-1 1 0,1-1 1,0 1-1,0-1 0,0 1 1,0-1-1,0 0 0,-1 1 0,1-1 1,0 1-1,0-1 0,0 1 0,0-1 1,0 1-1,1-1 0,-1 1 1,0-1-1,0 1 0,0-1 0,0 1 1,0-1-1,1 1 0,-1-1 0,0 0 1,0 1-1,1-1 0,-1 1 1,0-1-1,1 0 0,-1 1 0,0-1 1,1 0-1,-1 1 0,1-1 0,-1 0 1,0 0-1,1 1 0,-1-1 1,1 0-1,-1 0 0,1 0 0,-1 0 1,1 1-1,-1-1 0,1 0 0,-1 0 1,1 0-1,-1 0 0,1 0 1,-1 0-1,1-1 0,27-3 405,-28 4-404,17-6 66,0 0 0,-1-2-1,0 0 1,0 0-1,26-20 1,68-62-177,9-34-426,-117 123 462,-4 20-293,-7 7 350,-1 0-1,-15 27 1,15-34-101,1 0 0,0 1 1,2-1-1,0 1 0,-6 34 0,9-8-2093,3-16-2429,1-6-4225</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3.742"/>
    </inkml:context>
    <inkml:brush xml:id="br0">
      <inkml:brushProperty name="width" value="0.025" units="cm"/>
      <inkml:brushProperty name="height" value="0.025" units="cm"/>
      <inkml:brushProperty name="color" value="#66CC00"/>
    </inkml:brush>
  </inkml:definitions>
  <inkml:trace contextRef="#ctx0" brushRef="#br0">1 338 4965,'0'0'17520,"12"4"-15566,-3-3-1657,0 1 0,0-1 0,1 0-1,-1-1 1,0 0 0,0-1 0,0 0 0,16-3-1,7-5 528,48-18 0,-74 25-831,358-145 1268,-129 33-6973,-197 91 977,-16 4-2755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1.157"/>
    </inkml:context>
    <inkml:brush xml:id="br0">
      <inkml:brushProperty name="width" value="0.025" units="cm"/>
      <inkml:brushProperty name="height" value="0.025" units="cm"/>
    </inkml:brush>
  </inkml:definitions>
  <inkml:trace contextRef="#ctx0" brushRef="#br0">1 58 8296,'0'0'20019,"10"1"-18258,20-1-1257,1-1 0,-1-2-1,44-8 1,47-5 172,11 13-676,-183 17 0,18-3 0,-54 13 0,52-13 0,1-1 0,-1-2 0,-1-1 0,-52 3 0,121-13 0,53-11 0,-41 6 0,-26 5 0,7-1 0,0 0 0,-1-1 0,1-2 0,-1 0 0,-1-2 0,28-14 0,-86 23 0,-47 18 0,46-9 0,0-2 0,0-1 0,-51 1 0,75-11 27,18-5-1,22-7-293,68-16-6026,-38 14-1261</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44.775"/>
    </inkml:context>
    <inkml:brush xml:id="br0">
      <inkml:brushProperty name="width" value="0.025" units="cm"/>
      <inkml:brushProperty name="height" value="0.025" units="cm"/>
      <inkml:brushProperty name="color" value="#66CC00"/>
    </inkml:brush>
  </inkml:definitions>
  <inkml:trace contextRef="#ctx0" brushRef="#br0">1 76 14894,'0'0'6604,"10"-9"-5008,-5 4-1422,1-1 0,0 1 1,0 0-1,0 1 0,1-1 0,-1 1 1,1 1-1,0-1 0,0 1 0,1 0 1,-1 1-1,1 0 0,8-2 0,41-3 919,0 3 0,99 4-1,-151 0-1050,0 0 1,1 1-1,-1 0 0,0 0 0,0 0 1,0 1-1,0 0 0,0-1 0,0 2 0,0-1 1,-1 1-1,1-1 0,6 6 0,-10-6-32,1 0-1,0 0 1,-1 1 0,1-1-1,-1 0 1,0 0 0,0 1-1,0-1 1,0 1-1,0-1 1,0 1 0,-1-1-1,1 1 1,-1 0 0,0-1-1,0 1 1,0 0 0,0-1-1,0 1 1,-1-1-1,1 1 1,-1 0 0,1-1-1,-1 1 1,0-1 0,0 1-1,0-1 1,-3 4-1,-3 6 52,0 0 0,-1-1 1,0 0-1,-1-1 0,0 0 0,0 0 0,-23 17 0,-85 53 466,94-65-341,-39 22 537,30-19-247,-46 36 1,76-53-474,1 0 0,-1 1 1,1-1-1,-1 0 0,1 0 1,0 1-1,-1-1 1,1 1-1,0-1 0,0 1 1,0 0-1,0-1 0,0 1 1,1 0-1,-1 0 0,-1 3 1,3-5-11,-1 1 1,0 0-1,0 0 1,1-1 0,-1 1-1,0 0 1,1 0 0,-1-1-1,0 1 1,1 0 0,-1-1-1,1 1 1,-1 0 0,1-1-1,0 1 1,-1-1 0,1 1-1,0-1 1,-1 1 0,1-1-1,0 0 1,-1 1-1,1-1 1,0 0 0,0 1-1,0-1 1,10 3-135,-1-1 1,1-1-1,-1 0 0,16 0 0,-24 0 116,195 0-6158,-128-1 1311,33 0-5538</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0.456"/>
    </inkml:context>
    <inkml:brush xml:id="br0">
      <inkml:brushProperty name="width" value="0.025" units="cm"/>
      <inkml:brushProperty name="height" value="0.025" units="cm"/>
    </inkml:brush>
  </inkml:definitions>
  <inkml:trace contextRef="#ctx0" brushRef="#br0">33 313 9097,'0'0'11114,"-33"66"-10089,33-48-160,2-5 736,27-8-159,14-5 191,13-5-63,11-17-930,7-10-447,7-8-129,2-6-32,2-7-289,-3-3-1152,-9-1-1762,-10 5-1858,-11 0-2690</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0.829"/>
    </inkml:context>
    <inkml:brush xml:id="br0">
      <inkml:brushProperty name="width" value="0.025" units="cm"/>
      <inkml:brushProperty name="height" value="0.025" units="cm"/>
    </inkml:brush>
  </inkml:definitions>
  <inkml:trace contextRef="#ctx0" brushRef="#br0">0 29 23927,'0'0'1003,"15"-3"-613,44-8 248,1 3 0,-1 3 0,110 3 0,-160 3-634,0 0-1,0 1 1,-1-1 0,1 2 0,-1-1 0,1 1 0,-1 1 0,0-1-1,0 1 1,-1 1 0,1-1 0,-1 1 0,0 1 0,0-1 0,-1 1 0,1 0-1,-1 1 1,0-1 0,-1 1 0,0 1 0,0-1 0,-1 1 0,0-1-1,0 1 1,0 0 0,-1 1 0,0-1 0,1 11 0,0 8 27,-2 0 0,-1 1 0,-2-1-1,0 1 1,-2-1 0,-1 0 0,-1 0 0,-1-1 0,-1 1 0,-2-1 0,-15 35 0,-13 15 39,-3-1 0,-67 93 1,96-151-213,-64 91-659,20-43-4951,26-38-3115</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2.510"/>
    </inkml:context>
    <inkml:brush xml:id="br0">
      <inkml:brushProperty name="width" value="0.025" units="cm"/>
      <inkml:brushProperty name="height" value="0.025" units="cm"/>
    </inkml:brush>
  </inkml:definitions>
  <inkml:trace contextRef="#ctx0" brushRef="#br0">122 236 9705,'0'0'15610,"-11"-6"-14842,7 4-722,1 0-22,0 0 0,-1 0 0,0 1 0,1-1 0,-1 1 0,0 0 0,0 0 0,0 0 0,-5 0 0,7 1-22,0 0-1,0 1 0,0-1 0,0 1 1,0 0-1,0-1 0,0 1 0,0 0 1,0 0-1,0 0 0,1 1 1,-1-1-1,0 0 0,1 1 0,-1-1 1,1 1-1,-1-1 0,1 1 0,0 0 1,0-1-1,0 1 0,0 0 1,0 0-1,0 0 0,0 0 0,0 2 1,-4 11-18,0 0 0,1 0 1,1 1-1,1-1 1,0 1-1,1 0 0,1-1 1,0 1-1,1 0 1,0-1-1,2 1 0,5 20 1,-7-32 7,1-1 0,0 1 0,-1-1 0,1 0 0,1 0 0,-1 0 0,0 0 1,1 0-1,-1 0 0,1 0 0,0-1 0,0 0 0,0 1 0,0-1 0,0 0 0,1 0 0,-1-1 0,1 1 1,-1-1-1,1 0 0,-1 0 0,1 0 0,0 0 0,5 0 0,10 0 26,-1 0 1,1-1-1,36-6 0,7 0 16,-58 6-31,1 0 1,-1 1-1,1-1 0,-1 1 0,1 0 0,-1 0 1,0 0-1,1 0 0,-1 1 0,0 0 1,0 0-1,0 0 0,0 0 0,0 1 1,-1-1-1,1 1 0,-1 0 0,5 5 1,-4-3 22,0 1 1,-1-1 0,1 1-1,-1 0 1,-1 0 0,1 0 0,-1 1-1,0-1 1,0 1 0,-1-1-1,1 10 1,0-2 155,-2 0 0,0-1 1,-1 1-1,0 0 0,-1-1 0,0 1 0,-1-1 0,-1 0 0,0 0 1,-1 0-1,-11 22 0,5-17 275,0-2 0,-2 0 0,1 0 0,-23 19 0,31-31-367,-1 1 0,1-1 0,-1-1 1,0 1-1,0-1 0,0 0 0,0 0 0,0 0 1,-1-1-1,1 0 0,-1 0 0,0 0 0,0 0 1,0-1-1,0 0 0,0-1 0,1 1 1,-1-1-1,-8-1 0,13 1-90,-1-1 0,0 0 0,1 1 0,-1-1 0,1 0 0,-1 0 0,1 0 0,-1 0 0,1 0 0,0 0 0,-1 0 0,1 0 0,0-1 0,0 1 0,0-1 0,0 1 0,0 0 0,0-1 0,1 0 0,-1 1 0,0-1 0,1 1 0,-1-1 0,1 0 0,-1-1 0,-2-49 0,3 41 0,0-9 0,1 0 0,2 0 0,0 0 0,1 0 0,1 0 0,1 1 0,0-1 0,2 1 0,10-19 0,12-15 0,62-83 0,4-5 0,-83 118 0,0-1 0,-2 0 0,0 0 0,9-36 0,-17 48 0,0 0 0,0 0 0,-1 0 0,0 0 0,-1 0 0,-1-1 0,0 1 0,-1 0 0,-3-22 0,4 33 0,-1 0 0,1-1 0,0 1 0,-1 0 0,1 0 0,-1 0 0,1-1 0,-1 1 0,0 0 0,0 0 0,1 0 0,-1 0 0,0 0 0,0 0 0,0 0 0,0 0 0,0 1 0,0-1 0,0 0 0,0 0 0,-3 0 0,3 1 0,0 0 0,0 0 0,0 0 0,0 0 0,0 1 0,0-1 0,0 0 0,0 1 0,0-1 0,0 1 0,0-1 0,0 1 0,0-1 0,0 1 0,1 0 0,-1-1 0,0 1 0,0 0 0,0 0 0,0 1 0,-4 4 0,1 1 0,-1-1 0,1 1 0,1 0 0,-6 13 0,-1 12 0,-12 56 0,20-75 0,0-1 0,1 1 0,0 0 0,1 0 0,0-1 0,1 1 0,4 20 0,-4-32-84,-1 1 0,1 0-1,-1-1 1,1 1 0,0-1 0,0 1 0,0-1 0,0 1-1,0-1 1,0 0 0,0 1 0,1-1 0,-1 0-1,0 0 1,1 0 0,-1 0 0,1 0 0,-1 0 0,1 0-1,-1-1 1,1 1 0,0 0 0,-1-1 0,1 1 0,0-1-1,0 0 1,-1 0 0,1 0 0,0 0 0,0 0-1,-1 0 1,1 0 0,0 0 0,0 0 0,-1-1 0,1 1-1,0-1 1,-1 0 0,3 0 0,4-2-714,0 0 0,0-1 0,-1 1 0,1-2 0,-1 1 0,13-10 1,26-33-4803,2-11-2525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2.853"/>
    </inkml:context>
    <inkml:brush xml:id="br0">
      <inkml:brushProperty name="width" value="0.025" units="cm"/>
      <inkml:brushProperty name="height" value="0.025" units="cm"/>
    </inkml:brush>
  </inkml:definitions>
  <inkml:trace contextRef="#ctx0" brushRef="#br0">175 0 19282,'-11'7'2354,"-6"6"-1330,1 0-1,0 2 1,-27 30-1,34-34-702,0 0-1,1 0 0,0 1 1,1 0-1,1 0 1,-1 1-1,2 0 0,-5 16 1,10-29-324,-1 0 1,1 1 0,0-1 0,0 1-1,-1-1 1,1 1 0,0 0 0,0-1-1,0 1 1,0-1 0,0 1 0,0-1-1,0 1 1,0-1 0,0 1-1,0-1 1,0 1 0,0-1 0,1 1-1,-1 0 1,0-1 0,0 1 0,0-1-1,1 0 1,-1 1 0,0-1 0,1 1-1,-1-1 1,0 1 0,1-1-1,-1 0 1,1 1 0,17-5-53,24-27-136,-38 28 122,12-10-476,1 1-1,0 1 1,35-17 0,-43 24 451,1 1 1,-1 0 0,0 0-1,1 1 1,-1 0 0,1 1-1,0 0 1,0 0-1,-1 1 1,14 1 0,-21 0 116,1 0 0,-1 0 0,0 0 0,0 0 0,0 0 0,0 0 0,0 0 1,0 1-1,0-1 0,0 1 0,0-1 0,-1 1 0,1 0 0,0 0 0,-1 0 0,0 0 1,1 0-1,-1 0 0,0 0 0,0 0 0,0 0 0,0 1 0,-1-1 0,1 0 0,-1 1 1,1-1-1,-1 0 0,0 1 0,0-1 0,0 1 0,0-1 0,-1 5 0,1 3 297,-1-1 0,0 1-1,0 0 1,-1 0 0,-1-1 0,1 0-1,-5 11 1,0-5 49,-1-1 1,0 0-1,-1 0 0,-1-1 0,0 0 1,-1 0-1,0-1 0,0-1 0,-2 1 1,1-2-1,-15 10 0,26-20-401,-1 1 0,1 0 1,0 0-1,0-1 0,0 1 0,-1-1 0,1 1 1,0-1-1,-1 1 0,1-1 0,0 0 0,-1 0 1,1 0-1,-1 1 0,1-1 0,0-1 0,-1 1 1,1 0-1,0 0 0,-1 0 0,1-1 0,-3 0 1,4 0-60,-1 0 1,0 0 0,0 0 0,1 0 0,-1 0-1,0 0 1,1 0 0,-1 0 0,1 0-1,-1 0 1,1-1 0,0 1 0,-1 0 0,1 0-1,0 0 1,0-1 0,0 1 0,0 0-1,0-3 1,1-4-658,0-1 0,1 1-1,0-1 1,0 1 0,7-16 0,2 2-2480,2 0 0,18-26 0,4 2-3317</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3.380"/>
    </inkml:context>
    <inkml:brush xml:id="br0">
      <inkml:brushProperty name="width" value="0.025" units="cm"/>
      <inkml:brushProperty name="height" value="0.025" units="cm"/>
    </inkml:brush>
  </inkml:definitions>
  <inkml:trace contextRef="#ctx0" brushRef="#br0">61 515 12139,'0'0'8910,"-5"14"-8280,4-10-642,-40 129 1916,37-118-1632,1 0 0,0 1 0,1 0 0,1-1 0,0 1 0,1 0 0,4 27 0,-4-42-276,1 1-1,-1-1 1,0 1 0,1-1 0,-1 0-1,1 1 1,-1-1 0,1 0 0,0 1-1,0-1 1,0 0 0,-1 0-1,1 0 1,0 0 0,0 0 0,0 0-1,1 0 1,-1 0 0,0 0 0,0-1-1,0 1 1,1 0 0,-1-1-1,3 2 1,-1-2-15,0 0 0,0 1 0,0-1 0,0 0-1,0 0 1,0-1 0,0 1 0,0-1 0,0 0 0,0 1 0,4-3-1,3-1-184,-1 0-1,1-1 1,-1-1-1,0 1 0,15-13 1,-7 2-241,-2-1-1,0 0 1,-1-1 0,-1-1 0,0 0 0,-2 0-1,0-1 1,-1-1 0,-1 0 0,-1 0-1,-1-1 1,-1 0 0,-1 0 0,4-41 0,-5 17 29,-3 0 0,-1-1 1,-3 1-1,-2 0 0,-1 0 1,-17-58-1,21 95 581,-11-34 1185,12 41-1080,0 0 1,1 1-1,-1-1 0,0 0 1,0 1-1,0-1 0,0 0 1,-1 1-1,1-1 0,0 1 1,-1 0-1,1-1 1,0 1-1,-1 0 0,0 0 1,1 0-1,-1 0 0,-2-1 1,2 2-168,1 0 1,0 1-1,0-1 1,0 0-1,-1 1 1,1-1 0,0 1-1,0 0 1,0-1-1,0 1 1,0 0-1,0 0 1,0-1-1,0 1 1,1 0-1,-1 0 1,0 0-1,0 0 1,1 0-1,-1 0 1,0 0 0,1 0-1,-1 1 1,1-1-1,0 0 1,-1 0-1,1 2 1,-14 42 186,12-38-57,-11 50 668,3 0-1,1 1 1,0 109 0,9-158-862,0-1 0,1 1 0,0 0 0,1 0 0,0 0 0,0-1 0,1 1 0,0-1 0,4 9 0,-6-15-32,1 1 0,-1-1 1,1 1-1,0-1 0,-1 0 0,1 1 0,0-1 0,1 0 1,-1 0-1,0-1 0,1 1 0,-1 0 0,1-1 0,-1 0 0,1 1 1,-1-1-1,1 0 0,0 0 0,0-1 0,0 1 0,0 0 1,-1-1-1,1 0 0,0 0 0,0 0 0,0 0 0,0 0 1,0 0-1,0-1 0,0 1 0,4-3 0,1 1 27,-1-1-1,0-1 0,0 1 1,-1-1-1,1 0 0,-1-1 0,0 1 1,0-1-1,0-1 0,7-7 1,52-70 60,-23 28-144,-41 54 44,0-1 1,0 1-1,0-1 0,1 1 0,-1 0 0,0-1 0,1 1 0,-1 0 0,1 0 0,-1 0 0,1 0 1,0 0-1,-1 0 0,1 1 0,0-1 0,0 1 0,2-1 0,-4 1 10,1 0-1,0 0 1,0 1 0,0-1-1,-1 0 1,1 1 0,0-1-1,0 1 1,-1-1 0,1 1-1,0-1 1,-1 1 0,1-1-1,-1 1 1,1 0 0,-1-1-1,1 1 1,-1 0 0,1-1-1,-1 1 1,0 0 0,1 0-1,-1 0 1,0-1 0,1 2-1,1 9 125,0 0 0,-1 0 0,0 0-1,0 14 1,-1-17 2,-1 45 146,3 40-167,4-76-269,3-16-1527,-8-2 1383,1-1 1,-1 1-1,0 0 1,1-1-1,-1 1 1,0 0-1,0-1 1,0 0-1,0 1 0,0-1 1,0 0-1,-1 1 1,2-4-1,7-30-4169,-4-8-1661</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3.707"/>
    </inkml:context>
    <inkml:brush xml:id="br0">
      <inkml:brushProperty name="width" value="0.025" units="cm"/>
      <inkml:brushProperty name="height" value="0.025" units="cm"/>
    </inkml:brush>
  </inkml:definitions>
  <inkml:trace contextRef="#ctx0" brushRef="#br0">17 1 8072,'0'0'16559,"-4"79"-14829,-2-30-417,3 10-128,0 5-384,3 2-577,0 0-160,4-7-32,11-6-64,3-10-672,6-11-770,2-11-1280,-2-13-1731,1-8-3426</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4.109"/>
    </inkml:context>
    <inkml:brush xml:id="br0">
      <inkml:brushProperty name="width" value="0.025" units="cm"/>
      <inkml:brushProperty name="height" value="0.025" units="cm"/>
    </inkml:brush>
  </inkml:definitions>
  <inkml:trace contextRef="#ctx0" brushRef="#br0">14 0 6342,'0'0'17008,"-13"53"-14221,13-37-705,0-5-1057,0-3-641,5-7-288,8-1-352,-3-6-2146,-1-16-2947,-3-7-6919</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4.562"/>
    </inkml:context>
    <inkml:brush xml:id="br0">
      <inkml:brushProperty name="width" value="0.025" units="cm"/>
      <inkml:brushProperty name="height" value="0.025" units="cm"/>
    </inkml:brush>
  </inkml:definitions>
  <inkml:trace contextRef="#ctx0" brushRef="#br0">6 256 15118,'0'0'7672,"0"15"-7075,-3 60-86,1 134 187,3-183-674,1 1-1,2-1 1,0 0 0,2-1-1,17 47 1,-23-70-9,1 1 0,1 0 0,-1-1 0,0 1-1,1-1 1,-1 1 0,1-1 0,0 1 0,0-1 0,0 0 0,0 0 0,0 0-1,0 0 1,0-1 0,1 1 0,-1 0 0,1-1 0,-1 0 0,1 0 0,0 1 0,-1-1-1,1-1 1,4 2 0,-4-2 34,1 0-1,-1-1 1,1 1 0,-1-1-1,0 0 1,1 0-1,-1 0 1,0 0 0,0 0-1,0-1 1,0 0-1,0 1 1,0-1 0,0 0-1,0 0 1,-1-1 0,1 1-1,-1 0 1,3-5-1,17-19 243,-2-2-1,0 0 0,-2-1 0,-2-1 0,0-1 0,-2 0 1,13-42-1,-9 11 153,-2-1 0,14-121 1,-33 243-650,4 70-1,1-34 193,-2-60 30,2 66 49,-2-95-65,1 0 0,0 0 0,0 0 0,1 0-1,-1 0 1,2 0 0,-1 0 0,0 0 0,1-1 0,0 1 0,0-1 0,8 8 0,-10-11 15,0-1 1,1 0-1,0 1 1,-1-1-1,1 0 1,0 0-1,-1 0 1,1 0-1,0-1 1,0 1-1,0 0 1,0-1-1,0 1 1,0-1-1,0 0 1,0 0-1,-1 0 0,1 0 1,0 0-1,0 0 1,0 0-1,0 0 1,0-1-1,0 1 1,0-1-1,0 0 1,0 1-1,0-1 1,-1 0-1,1 0 1,0 0-1,-1 0 1,1-1-1,-1 1 1,1 0-1,-1-1 1,2-1-1,6-6 214,0-1 1,-1 0-1,0-1 0,9-14 1,-2-1-102,-2 0 0,-1-1 1,0 0-1,-3-1 0,0 0 0,-1-1 1,4-36-1,-4-3 189,-2-136 0,-6 192-317,-1-34 0,1 44 0,-1 0 0,1 0 0,0 0 0,-1 0 0,1 0 0,-1 0 0,0 0 0,0 0 0,1 0 0,-1 0 0,-1 0 0,1 0 0,0 0 0,0 1 0,-3-3 0,3 4 0,0 1 0,0 0 0,0 0 0,0 0 0,1 0 0,-1 0 0,0 0 0,1 1 0,-1-1 0,0 0 0,1 0 0,0 0 0,-1 1 0,1-1 0,0 0 0,-1 0 0,1 1 0,0-1 0,0 0 0,0 2 0,0-1 0,-12 76-2055,1 107-9514,11-155 3605</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5.238"/>
    </inkml:context>
    <inkml:brush xml:id="br0">
      <inkml:brushProperty name="width" value="0.025" units="cm"/>
      <inkml:brushProperty name="height" value="0.025" units="cm"/>
    </inkml:brush>
  </inkml:definitions>
  <inkml:trace contextRef="#ctx0" brushRef="#br0">1 667 3459,'0'0'12957,"0"-10"-8377,0 4-4293,-1-3 644,2-1 1,-1 0 0,1 0-1,4-15 1,-5 23-815,1 0 1,-1 0 0,1 0-1,0 0 1,0 0-1,0 0 1,0 0-1,0 0 1,0 0-1,0 0 1,1 1 0,-1-1-1,1 0 1,-1 1-1,1-1 1,-1 1-1,1 0 1,0-1 0,0 1-1,0 0 1,0 0-1,0 0 1,0 0-1,0 1 1,0-1-1,0 0 1,0 1 0,0 0-1,0-1 1,3 1-1,-4 0-114,0 0-1,1 1 0,-1-1 0,0 1 1,0-1-1,0 1 0,1-1 0,-1 1 0,0-1 1,0 1-1,0 0 0,0 0 0,0 0 1,0 0-1,0-1 0,0 1 0,-1 0 1,1 1-1,0-1 0,-1 0 0,1 0 1,0 0-1,-1 0 0,1 0 0,-1 1 1,0-1-1,1 0 0,-1 3 0,7 46 137,-4-27-49,-3-23-89,0 1-1,0-1 1,0 0 0,0 1 0,0-1 0,0 0-1,0 1 1,0-1 0,0 0 0,0 0-1,1 1 1,-1-1 0,0 0 0,0 1-1,0-1 1,0 0 0,1 0 0,-1 1-1,0-1 1,0 0 0,1 0 0,-1 0 0,0 0-1,0 1 1,1-1 0,-1 0 0,0 0-1,1 0 1,-1 0 0,0 0 0,1 0-1,-1 0 1,0 1 0,1-1 0,-1 0 0,1 0-1,12-8 85,13-18 55,-24 24-142,20-24 529,-4 8-1641,-1 0 1,-1-2 0,-1 0 0,0-1 0,-2 0 0,0-1 0,-2-1-1,10-26 1,-8 2-693,11-70 1,-5-49 5254,-14 117-538,-9 125 83,6 49-2680,1-22 318,-5-36-123,0-37-425,1-1 0,2 0 0,1 0 0,10 54 0,1-61-64,-5-20 27,-4-15 105,-4-10 18,-1 1 0,0-1 0,-2 0 0,-1 1 0,0-1 0,-2 1 0,-1 1 0,0-1 0,-2 1 0,0 0 0,-1 1 0,-25-36 0,15 33 1175,20 28-792,9 4-369,-1-6-754,0 0-1,-1-1 1,1 0 0,0 0 0,0-1-1,1 0 1,-1 0 0,0-1-1,0 0 1,0-1 0,0 0 0,14-3-1,-9 1-781,0-1 0,-1 0 0,0-1 0,0 0 0,0-1 0,-1 0 0,14-11-1,1-2-7321</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2.244"/>
    </inkml:context>
    <inkml:brush xml:id="br0">
      <inkml:brushProperty name="width" value="0.025" units="cm"/>
      <inkml:brushProperty name="height" value="0.025" units="cm"/>
    </inkml:brush>
  </inkml:definitions>
  <inkml:trace contextRef="#ctx0" brushRef="#br0">14 63 5862,'0'0'8231,"0"-9"-5230,0-21-908,0 6 5385,-3 35-5545,-2 37-1580,0 96 0,5-123-136,0-21-210,0 1 0,0-1 0,0 0 0,0 0 0,0 1 0,0-1 1,0 0-1,0 0 0,0 0 0,0 1 0,0-1 0,0 0 0,0 0 0,0 1 0,0-1 0,0 0 0,0 0 0,0 0 0,0 1 0,0-1 0,0 0 0,1 0 0,-1 1 0,0-1 0,0 0 0,0 0 0,0 0 0,1 0 0,-1 1 0,0-1 0,0 0 0,0 0 0,1 0 0,-1 0 0,0 0 1,0 0-1,0 0 0,1 0 0,-1 1 0,0-1 0,0 0 0,1 0 0,-1 0 0,0 0 0,0 0 0,1 0 0,12-9 214,9-15 177,-5-2 167,0-2 0,-2 0-1,18-51 1,-30 137-843,-3 87 406,0-145-127,0 1 0,0-1-1,0 0 1,0 1 0,0-1 0,0 0-1,0 1 1,0-1 0,0 0 0,0 1-1,0-1 1,0 0 0,0 1 0,0-1-1,0 0 1,0 1 0,0-1 0,0 0-1,0 0 1,0 1 0,0-1 0,1 0-1,-1 1 1,0-1 0,0 0 0,0 0-1,1 1 1,-1-1 0,0 0 0,0 0-1,0 0 1,1 1 0,-1-1 0,0 0-1,1 0 1,-1 0 0,0 0 0,0 1-1,1-1 1,-1 0 0,0 0 0,1 0-1,-1 0 1,1 0 0,13-11 63,11-22 25,8-22-89,25-35 0,-58 89-110,1 0 1,-1 1-1,1-1 1,-1 0-1,1 1 1,0-1-1,0 1 1,-1-1-1,1 1 1,0-1-1,0 1 1,-1-1-1,1 1 1,0 0-1,0-1 1,0 1-1,0 0 0,0 0 1,0 0-1,-1 0 1,1 0-1,0 0 1,0 0-1,0 0 1,0 0-1,0 0 1,0 0-1,0 0 1,-1 1-1,1-1 1,0 0-1,1 1 1,16 1-4503</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5.610"/>
    </inkml:context>
    <inkml:brush xml:id="br0">
      <inkml:brushProperty name="width" value="0.025" units="cm"/>
      <inkml:brushProperty name="height" value="0.025" units="cm"/>
    </inkml:brush>
  </inkml:definitions>
  <inkml:trace contextRef="#ctx0" brushRef="#br0">152 0 18001,'0'0'3278,"-8"6"-123,-13 8-2188,1 1 0,1 1 0,0 0 0,1 2 0,-27 33 1,45-51-972,-1 0 0,1 0 0,0 0 0,0 0 0,0 1 0,0-1 0,0 0 0,0 0 0,0 0 0,0 0 0,0 0 0,0 1 0,0-1 0,0 0 0,0 0 0,0 0 0,0 0 0,0 1 0,0-1 0,0 0 0,0 0 0,0 0 0,0 0 0,0 1 0,0-1 0,0 0 0,0 0 0,0 0 0,0 0 0,0 1 0,0-1 0,0 0 0,1 0 0,-1 0 0,0 0 0,0 0 0,0 0 1,0 0-1,0 1 0,0-1 0,1 0 0,-1 0 0,0 0 0,0 0 0,0 0 0,0 0 0,1 0 0,-1 0 0,0 0 0,14 1-475,16-6-616,-8-1 471,1 1-1,0 1 0,-1 1 1,1 0-1,1 2 1,43 4-1,-65-3 673,0 0 0,1 1-1,-1-1 1,0 1 0,1-1 0,-1 1 0,0 0-1,0 0 1,0 0 0,0 0 0,0 0-1,0 0 1,0 0 0,0 1 0,0-1-1,-1 1 1,1-1 0,0 1 0,-1 0 0,1 0-1,-1 0 1,0 0 0,0 0 0,0 0-1,0 0 1,0 0 0,0 0 0,0 0 0,-1 1-1,1-1 1,-1 0 0,0 0 0,1 1-1,-1-1 1,0 0 0,0 1 0,-1 3-1,0 1 294,-1-1-1,0 1 0,0 0 1,0-1-1,-1 1 0,0-1 1,0 0-1,0 0 0,-1 0 0,0 0 1,-7 8-1,5-8-213,0 1 1,0-1-1,0 0 0,-1 0 1,0-1-1,0 0 0,0 0 0,0 0 1,-1-1-1,0 0 0,0-1 1,-11 4-1,18-7-187,1 0 0,-1 0-1,0 0 1,1 0 0,-1 0 0,0 0 0,0 0-1,1 0 1,-1 0 0,0 0 0,1 0 0,-1-1 0,0 1-1,1 0 1,-1 0 0,1-1 0,-1 1 0,0 0-1,1-1 1,-1 1 0,1 0 0,-1-1 0,1 1-1,-1-1 1,1 1 0,-1-1 0,1 0 0,0 1 0,-1-2-1,-3-23-3064,16-29-4778,7 13 430</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6.001"/>
    </inkml:context>
    <inkml:brush xml:id="br0">
      <inkml:brushProperty name="width" value="0.025" units="cm"/>
      <inkml:brushProperty name="height" value="0.025" units="cm"/>
    </inkml:brush>
  </inkml:definitions>
  <inkml:trace contextRef="#ctx0" brushRef="#br0">71 439 15567,'0'0'9593,"-8"13"-8360,2-1-1026,-37 72 2004,41-78-2063,0-1 0,-1 1 0,2 0 0,-1 0 0,1 0 0,0 0 0,0 0 0,1 0 1,-1 0-1,2 0 0,-1 0 0,0 0 0,1 0 0,2 8 0,-2-13-141,0 1 1,0-1-1,1 1 0,-1-1 1,0 1-1,1-1 0,-1 0 1,1 0-1,-1 1 1,1-1-1,0 0 0,-1 0 1,1-1-1,0 1 0,0 0 1,0-1-1,-1 1 0,1-1 1,0 1-1,0-1 0,0 0 1,0 0-1,0 0 0,0 0 1,0 0-1,0 0 0,0 0 1,3-2-1,3 1 18,-1-1-1,1 1 1,-1-2-1,0 1 0,0-1 1,9-5-1,0-3-16,0 0-1,-1-2 0,0 0 1,-1 0-1,-1-1 0,0-1 1,-1-1-1,0 1 0,-1-2 1,-1 1-1,-1-2 0,0 1 1,8-26-1,-7 13 31,-1 0 0,-1 0 0,-2-1 0,0 0-1,-3 0 1,0-1 0,-4-47 0,1 70-33,-1 1-1,-1-1 1,0 1 0,0-1-1,0 1 1,-1 0 0,-1 0 0,-6-13-1,9 19-9,0 0 0,-1 0-1,1 0 1,0 0 0,-1 0-1,1 1 1,-1-1 0,0 1-1,1-1 1,-1 1 0,0-1-1,0 1 1,0 0 0,0 0-1,0 0 1,0 0 0,0 0-1,-1 1 1,1-1 0,0 0-1,0 1 1,-1 0 0,1-1-1,0 1 1,0 0 0,-1 0 0,1 1-1,0-1 1,0 0 0,-1 1-1,1-1 1,0 1 0,0 0-1,0 0 1,-1 0 0,1 0-1,-3 2 1,-3 3 2,0 0 1,0 1-1,1 0 1,0 1-1,0-1 1,1 1-1,0 0 1,0 1-1,-8 18 1,5-10 108,0 2 1,2-1-1,0 1 1,-5 24-1,11-36-66,-1-1-1,1 1 1,1-1-1,-1 1 1,1 0-1,0-1 1,0 1-1,1 0 1,3 11-1,-3-15-32,0-1 1,0 0-1,0 1 0,1-1 0,-1 0 1,1 0-1,0 0 0,0 0 0,0 0 1,-1 0-1,2-1 0,-1 1 0,0-1 1,0 1-1,0-1 0,1 0 0,-1 0 1,1 0-1,-1 0 0,1 0 0,-1-1 1,1 1-1,-1-1 0,1 1 0,0-1 1,-1 0-1,3 0 0,95-4-247,-24-1 26,-74 5 204,0 0 0,0 0 0,1 0 0,-1 0 0,0 0 0,0 1 0,0-1 0,0 1 0,0 0 0,0-1 0,0 1 0,0 0 0,0 0 0,0 0 0,0 0 0,0 1 0,0-1 0,-1 1 0,1-1 0,-1 1 1,1-1-1,-1 1 0,0 0 0,1 0 0,-1-1 0,0 1 0,1 3 0,1 4 49,-1 0 0,0 0 0,0 0 0,-1 1 0,0 13 0,-1-16-522,0-1 0,0 1 1,1-1-1,0 1 1,0-1-1,0 0 0,1 1 1,0-1-1,0 0 0,4 6 1,-5-11 137,-1 0 1,1 0-1,0-1 1,-1 1-1,1 0 1,0-1-1,0 1 1,0-1-1,0 1 1,0-1-1,0 1 0,0-1 1,0 0-1,0 1 1,0-1-1,0 0 1,0 0-1,0 0 1,0 0-1,0 0 1,0 0-1,0 0 1,0 0-1,0 0 1,2-1-1,15-3-5356</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7.105"/>
    </inkml:context>
    <inkml:brush xml:id="br0">
      <inkml:brushProperty name="width" value="0.025" units="cm"/>
      <inkml:brushProperty name="height" value="0.025" units="cm"/>
    </inkml:brush>
  </inkml:definitions>
  <inkml:trace contextRef="#ctx0" brushRef="#br0">62 727 15278,'0'0'11126,"-7"10"-9466,4-6-1549,-35 61 1416,36-61-1443,0 0-1,0 0 1,0 1 0,1-1-1,0 1 1,0-1-1,0 1 1,0-1-1,1 1 1,-1-1-1,1 1 1,1 0 0,-1-1-1,0 1 1,1-1-1,2 7 1,-3-11-81,1 1-1,0 0 1,-1 0 0,1 0 0,0 0 0,0 0 0,-1-1 0,1 1 0,0 0-1,0-1 1,0 1 0,0-1 0,0 1 0,0-1 0,0 1 0,0-1-1,0 0 1,1 1 0,-1-1 0,0 0 0,0 0 0,0 0 0,0 0 0,0 0-1,0 0 1,1 0 0,-1 0 0,0 0 0,0-1 0,0 1 0,0 0-1,2-2 1,1 1 13,0 0-1,0-1 1,-1 0-1,1 1 1,0-1 0,-1-1-1,7-4 1,2-7-98,0-1 1,-1-1-1,0 1 1,-1-2-1,-1 0 0,-1 0 1,0 0-1,-1-1 1,-1 0-1,7-36 1,-16 76-95,1 0 0,2 41 0,0-33 384,0-29-188,0 1 0,0-1 0,0 1 0,0-1 0,0 1 1,0-1-1,0 1 0,0-1 0,1 1 0,-1-1 1,1 0-1,-1 1 0,1-1 0,0 0 0,-1 1 1,1-1-1,0 0 0,0 0 0,0 1 0,0-1 1,0 0-1,1 1 0,0-1-2,-1-1 0,0 0-1,0 1 1,1-1 0,-1 0 0,1 0 0,-1 0 0,0 0-1,1 0 1,-1 0 0,0 0 0,1 0 0,-1-1-1,1 1 1,-1 0 0,0-1 0,0 1 0,1-1 0,0 0-1,5-3 56,-1 0-1,0 0 0,0 0 0,0-1 0,-1 0 1,1 0-1,7-10 0,9-19-14,-1-2 0,-1-1-1,-2 0 1,-2-1 0,-1-1 0,-2-1-1,-2 0 1,-1 0 0,-3-1 0,4-45-1,-12 77-314,-2 11 106,-10 28 77,-14 50 161,15-38 53,1 0 0,-7 61-1,16-90-108,1 1 0,1-1 0,0 1 0,0 0 0,1-1 0,1 1 0,0 0 0,1-1 0,1 0 0,0 0 0,11 23-1,-15-33-25,1-1-1,1 0 0,-1 0 0,0 1 0,0-1 0,1 0 0,-1 0 0,1 0 0,0-1 1,0 1-1,0 0 0,0-1 0,0 1 0,0-1 0,0 1 0,0-1 0,0 0 0,1 0 0,-1 0 1,0 0-1,1-1 0,-1 1 0,1 0 0,-1-1 0,1 0 0,-1 0 0,1 1 0,-1-2 1,1 1-1,-1 0 0,1 0 0,-1-1 0,1 1 0,-1-1 0,1 0 0,-1 0 0,0 0 0,0 0 1,1 0-1,-1 0 0,0-1 0,0 1 0,0-1 0,0 1 0,0-1 0,-1 0 0,1 0 1,0 0-1,-1 0 0,1 0 0,1-4 0,12-21-4,-1 0 0,-1 0 0,-2-2 0,10-32 0,24-126 0,-23 87 0,57-235 0,-96 427 0,-10 186 0,25-205 0,0-28 0,2 0 0,1-1 0,3 1 0,11 56 0,-5-79 0,-4-16 0,-2-16 0,-3-22 0,-1 0 0,-2 0 0,-1 0 0,-1 1 0,-12-41 0,-1 11 0,-42-99 0,59 159-15,0 1 0,0 0 0,0 0 0,0 0 0,0-1 0,0 1 0,0 0 0,0 0 0,0-1 0,0 1 0,0 0 0,0 0 0,0 0 0,0-1 0,1 1 0,-1 0 0,0 0 0,0 0 0,0 0 0,0-1 0,1 1 0,-1 0 0,0 0 0,0 0 0,0 0 0,1 0 0,-1 0 0,0 0 0,0-1 0,0 1 0,1 0 0,-1 0 0,0 0 0,0 0 0,1 0 0,-1 0 0,0 0 0,0 0 0,0 0 0,1 0 1,-1 0-1,0 0 0,0 0 0,1 0 0,-1 1 0,0-1 0,0 0 0,0 0 0,1 0 0,-1 0 0,0 0 0,0 0 0,0 1 0,0-1 0,1 0 0,-1 0 0,0 0 0,0 0 0,0 1 0,19 6-1923,-17-6 1508,15 5-1357,1-1 1,-1-1-1,1 0 1,-1-1-1,1-1 1,0 0-1,26-2 1,-33-1 1219,1 0 1,-1-1 0,0 0-1,1-1 1,16-6 0,-22 7 1050,-1-1 0,0 1-1,0-1 1,0 0 0,0-1 0,0 1 0,0-1 0,-1 0 0,0 0 0,0 0 0,6-8 0,-9 11-173,-1 0-1,1 0 1,0 0 0,-1 0 0,1 1 0,0-1 0,-1 0 0,1 0-1,-1 0 1,0 0 0,1 0 0,-1-1 0,0 1 0,1 0 0,-1 0-1,0 0 1,0 0 0,0 0 0,0 0 0,0-2 0,-1 2-130,0 1 1,1 0 0,-1-1-1,1 1 1,-1 0-1,0-1 1,1 1 0,-1 0-1,0 0 1,1 0-1,-1 0 1,0 0 0,0 0-1,1 0 1,-1 0-1,0 0 1,1 0 0,-1 0-1,0 0 1,1 1-1,-1-1 1,0 0 0,0 1-1,-5 1 111,1 0 0,-1 0 0,1 1 0,0 0 0,0 0-1,-8 6 1,8-3-204,0 0-1,0 0 0,1 0 0,-1 1 1,1-1-1,1 1 0,-1 0 1,1 0-1,1 0 0,-1 1 1,1-1-1,0 1 0,1-1 0,0 1 1,0 0-1,0 9 0,2-15-104,-1 0 0,1 0-1,-1 0 1,1 0 0,0-1-1,0 1 1,0 0 0,0-1-1,0 1 1,0-1 0,0 1 0,1-1-1,-1 1 1,0-1 0,1 0-1,-1 1 1,1-1 0,-1 0-1,1 0 1,0 0 0,0-1-1,-1 1 1,1 0 0,0 0-1,3 0 1,58 11-1456,-38-9 674,-16-1 579,-1 1 1,1 0-1,-1 0 1,1 0-1,-1 1 1,14 9-1,-20-12 263,-1 0 0,0 0-1,1 0 1,-1 0-1,0 0 1,0 0-1,0 0 1,0 0 0,0 0-1,0 0 1,0 1-1,0-1 1,0 0-1,0 1 1,-1-1 0,1 0-1,-1 1 1,1-1-1,-1 1 1,1-1-1,-1 1 1,0 0 0,0-1-1,0 1 1,0-1-1,0 1 1,0-1 0,0 1-1,0-1 1,-1 1-1,1 0 1,0-1-1,-1 0 1,0 1 0,1-1-1,-1 1 1,0-1-1,1 0 1,-1 1-1,0-1 1,0 0 0,0 0-1,0 0 1,-1 1-1,1-1 1,0-1-1,0 1 1,-2 1 0,-6 5 4,1-1 0,-1 0 0,0-1 1,-1 0-1,1 0 0,-1-1 0,0 0 1,-13 3-1,11-4-1413,-1-1 0,1 0-1,-24 0 1,1-2-7213</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8.315"/>
    </inkml:context>
    <inkml:brush xml:id="br0">
      <inkml:brushProperty name="width" value="0.025" units="cm"/>
      <inkml:brushProperty name="height" value="0.025" units="cm"/>
    </inkml:brush>
  </inkml:definitions>
  <inkml:trace contextRef="#ctx0" brushRef="#br0">97 145 9801,'0'-1'117,"0"-12"1309,0 1 0,-1 0 0,0 0 0,-1 0 0,-1 0 0,1 0 0,-2 0 0,-5-14 0,8 25-1235,1 1 0,0-1 0,0 0 0,-1 0 1,1 1-1,0-1 0,-1 0 0,1 0 0,-1 1 0,1-1 0,-1 0 0,1 1 0,-1-1 0,1 1 0,-1-1 0,0 1 0,1-1 0,-1 1 1,0-1-1,1 1 0,-1 0 0,0-1 0,0 1 0,1 0 0,-1 0 0,0-1 0,0 1 0,1 0 0,-1 0 0,0 0 0,0 0 0,-1 0 1,1 1-53,-1 0 0,1 0 0,-1 0 0,1 0 0,0 1 0,0-1 0,0 0 0,0 1 0,0-1 0,0 1 0,0-1 0,0 1 0,-1 2 0,-17 58 199,10 4-202,3 0 0,3 1 0,7 75 0,-4-123-44,2-1 0,0 0 0,2 1 1,8 27-1,-11-43-73,0 0 0,0 1 1,1-1-1,-1 0 0,1 0 1,0 0-1,0 0 0,0-1 1,0 1-1,0 0 0,1-1 1,-1 0-1,1 1 1,3 1-1,-4-3-14,0-1 0,0 1 0,0 0 1,0-1-1,0 0 0,1 1 0,-1-1 1,0 0-1,0 0 0,0 0 0,1-1 0,-1 1 1,0 0-1,0-1 0,0 0 0,0 1 0,0-1 1,0 0-1,0 0 0,0 0 0,0 0 0,0 0 1,0-1-1,3-2 0,7-7-5,0 0 0,0-1 0,-1 0 0,0-1 0,-1 0 0,-1-1 0,15-28 0,47-114 0,-64 138 0,56-173 0,-36 101 0,-45 165-1580,-64 128-13227,21-54 610,59-144 14264,-10 26 2753,11-26-1744,-1 0 0,1 0-1,0 0 1,1 0 0,-1 0 0,1 0 0,0 7 0,1-11-887,-1 0 1,1 0-1,-1 0 0,1 0 0,0 0 1,-1 0-1,1 0 0,0 0 1,0-1-1,0 1 0,-1 0 1,1 0-1,0-1 0,0 1 1,0-1-1,0 1 0,0-1 1,0 1-1,0-1 0,0 0 0,1 1 1,-1-1-1,0 0 0,0 0 1,0 0-1,0 0 0,0 0 1,2 0-1,39-1 2212,-37 0-1868,62-12 3133,-53 9-2591,0 1 0,0 1-1,26-2 1,-38 2-998,0 0 0,0 1 0,-1-1-1,1 0 1,0 0 0,-1-1 0,1 1 0,-1 0 0,1 0 0,-1-1 0,0 1 0,0-1 0,0 1 0,-1-1-1,1 1 1,0-1 0,-1-4 0,4-4 12,1-5-69,0 0 1,-2 0-1,1-1 0,-2 1 0,0-1 0,-1 0 0,-1 0 1,-3-28-1,-2 31 93,1 21-65,1 26-28,4-30-8,-1-1 0,1 1 0,-1 0 0,1-1 0,0 0 0,0 1-1,0-1 1,0 1 0,1-1 0,-1 0 0,1 0 0,-1 0 0,1 0 0,0 0 0,0 0 0,-1 0 0,1-1-1,1 1 1,-1 0 0,0-1 0,0 0 0,1 0 0,-1 0 0,0 0 0,1 0 0,-1 0 0,1 0-1,-1-1 1,1 1 0,-1-1 0,1 0 0,0 0 0,-1 0 0,1 0 0,0 0 0,2-1 0,1 0 16,0 0 0,0 0 0,0-1 1,0 0-1,-1 0 0,1 0 1,-1-1-1,1 0 0,-1 0 1,0 0-1,0-1 0,0 0 0,-1 0 1,8-8-1,-6 4-28,-1-1 0,0 0 0,0 0 0,-1-1 0,0 1 0,0-1 0,-1 0 0,-1 0 0,1 0 0,-2 0 0,1-1 0,-2 1 0,0-18 0,1 28 0,-1-1 0,0 1 0,0 0 0,0 0 0,0 0 0,0 0 0,0 0 0,0 0 0,0-1 0,0 1 0,0 0 0,0 0 0,0 0 0,0 0 0,0 0 0,0-1 0,0 1 0,0 0 0,0 0 0,0 0 0,0 0 0,0 0 0,0-1 0,0 1 0,0 0 0,0 0 0,0 0 0,0 0 0,0 0 0,-1 0 0,1-1 0,0 1 0,0 0 0,0 0 0,0 0 0,0 0 0,0 0 0,0 0 0,0 0 0,-1 0 0,1 0 0,0 0 0,0 0 0,0 0 0,0-1 0,0 1 0,-1 0 0,1 0 0,0 0 0,0 0 0,0 0 0,0 0 0,0 0 0,-1 0 0,1 0 0,0 0 0,0 0 0,0 1 0,0-1 0,-1 0 0,-8 10 0,-5 16 0,9-13 0,0 0 0,1 1 0,0-1 0,1 1 0,1 0 0,0 0 0,1 0 0,1 0 0,1 15 0,-1-28 0,0 0 0,0 0 0,1 0 0,-1 0 0,1 0 0,-1 0 0,1 0 0,-1 0 0,1-1 0,-1 1 0,1 0 0,0 0 0,-1-1 0,1 1 0,0 0 0,0-1 0,-1 1 0,1 0 0,0-1 0,0 1 0,0-1 0,0 0 0,0 1 0,0-1 0,0 0 0,0 1 0,0-1 0,0 0 0,0 0 0,0 0 0,0 0 0,0 0 0,0 0 0,0 0 0,0 0 0,0-1 0,0 1 0,0 0 0,1-1 0,3 0 0,-1 0 0,1-1 0,-1 0 0,0 1 0,0-2 0,1 1 0,5-4 0,4-8 0,1 0 0,-1-1 0,-1-1 0,-1 0 0,0 0 0,-1-1 0,-1-1 0,12-27 0,12-20 0,-35 122 0,-7-11 17,3-16-82,-4 60 1,9-90-23,0 1-1,0-1 1,0 1 0,0-1 0,0 1-1,0-1 1,0 1 0,0 0 0,0-1-1,0 1 1,0-1 0,0 1 0,0-1 0,0 1-1,1-1 1,-1 1 0,0-1 0,0 1-1,1-1 1,-1 1 0,0-1 0,1 1-1,-1-1 1,1 0 0,-1 1 0,0-1-1,1 1 1,-1-1 0,1 0 0,-1 0-1,1 1 1,-1-1 0,1 0 0,-1 0-1,1 0 1,0 1 0,-1-1 0,1 0-1,-1 0 1,1 0 0,-1 0 0,1 0 0,-1 0-1,1 0 1,0 0 0,-1 0 0,1-1-1,-1 1 1,1 0 0,-1 0 0,2-1-1,0 0-606,0 0-1,0 0 1,1 0-1,-1 0 1,0-1-1,0 1 1,0-1-1,-1 1 1,1-1-1,0 0 1,2-3-1,12-24-8455</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8.657"/>
    </inkml:context>
    <inkml:brush xml:id="br0">
      <inkml:brushProperty name="width" value="0.025" units="cm"/>
      <inkml:brushProperty name="height" value="0.025" units="cm"/>
    </inkml:brush>
  </inkml:definitions>
  <inkml:trace contextRef="#ctx0" brushRef="#br0">1 0 16400,'0'0'8103,"54"54"-13324,-22-41-1345</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9.046"/>
    </inkml:context>
    <inkml:brush xml:id="br0">
      <inkml:brushProperty name="width" value="0.025" units="cm"/>
      <inkml:brushProperty name="height" value="0.025" units="cm"/>
    </inkml:brush>
  </inkml:definitions>
  <inkml:trace contextRef="#ctx0" brushRef="#br0">96 348 17777,'0'0'5989,"-10"11"-3495,1-2-2050,0 1 111,0 0 0,0 0 0,0 1 0,2 0 0,-1 0 0,1 1 0,-10 23 0,17-34-580,0-1-1,-1 1 1,1 0 0,0-1-1,0 1 1,0 0 0,0-1-1,0 1 1,0 0 0,0-1-1,0 1 1,0 0 0,0 0-1,0-1 1,0 1 0,1 0-1,-1-1 1,0 1 0,0-1-1,1 1 1,-1 0 0,0-1-1,1 1 1,-1-1 0,1 1-1,-1-1 1,0 1 0,2 0-1,21 3-809,44-18-1209,-41 7 619,-18 6 1160,0 0 1,0 1-1,0 0 1,0 1-1,1 0 1,-1 0-1,10 3 1,-16-4 332,-1 1 1,1-1-1,-1 0 1,0 1-1,1 0 0,-1-1 1,1 1-1,-1 0 1,0 0-1,0 0 1,1 0-1,-1 0 0,0 0 1,0 0-1,0 0 1,0 0-1,0 0 0,0 1 1,0-1-1,-1 0 1,1 1-1,0-1 0,-1 1 1,1-1-1,-1 1 1,1-1-1,-1 1 1,0-1-1,0 1 0,0-1 1,0 1-1,0-1 1,0 1-1,0-1 0,0 1 1,0-1-1,-1 1 1,1-1-1,-1 1 1,1-1-1,-1 1 0,1-1 1,-1 1-1,0-1 1,0 0-1,-1 2 0,-2 2 205,1 0-1,-1-1 0,0 0 0,0 1 0,0-1 0,-1-1 0,1 1 0,-1-1 0,0 0 0,0 0 1,0 0-1,-9 3 0,6-2-155,0-1 1,-1-1 0,1 0 0,0 0-1,-1 0 1,1-1 0,-18 0-1,24-1-254,1 0 1,-1-1-1,1 1 0,-1-1 0,1 1 0,-1-1 1,1 1-1,0-1 0,-1 0 0,1 0 0,0 0 0,-1 1 1,1-1-1,0-1 0,0 1 0,0 0 0,0 0 0,0 0 1,0 0-1,0-1 0,0 1 0,1-1 0,-1 1 1,0 0-1,1-1 0,-1 1 0,1-1 0,-1 1 0,1-4 1,-3-49-8115,3 50 7506,3-40-6147</inkml:trace>
  <inkml:trace contextRef="#ctx0" brushRef="#br0" timeOffset="1">202 0 19250,'0'0'8392,"12"50"-7015,-12-9-288,0 8-192,0 5-352,-3 3 31,1-1-31,2-3-449,2-9-96,13-10 0,4-14-480,7-13-770,2-7-800,-1-7-1313,-1-14-2338,1-9-2819</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2:59.844"/>
    </inkml:context>
    <inkml:brush xml:id="br0">
      <inkml:brushProperty name="width" value="0.025" units="cm"/>
      <inkml:brushProperty name="height" value="0.025" units="cm"/>
    </inkml:brush>
  </inkml:definitions>
  <inkml:trace contextRef="#ctx0" brushRef="#br0">63 424 16367,'0'0'6770,"-8"7"-4721,8-6-2037,-5 2 261,1 1 1,-1 0-1,1 0 1,0 1-1,1-1 1,-1 1 0,1 0-1,0 0 1,0 0-1,0 0 1,1 0-1,0 1 1,0-1 0,0 1-1,0 0 1,1-1-1,0 1 1,1 0-1,-1 8 1,1-12-256,1-1 1,0 1-1,-1-1 1,1 1-1,0-1 0,0 1 1,0-1-1,0 1 1,0-1-1,0 0 0,0 1 1,0-1-1,1 0 1,-1 0-1,1 0 0,-1 0 1,0 0-1,1 0 1,-1-1-1,1 1 0,0 0 1,-1-1-1,1 1 1,0-1-1,-1 0 0,1 1 1,0-1-1,-1 0 1,1 0-1,0 0 0,0 0 1,2-1-1,2 1 21,0 0 0,1-1 0,-1 0 0,0 0 0,0 0-1,1-1 1,10-4 0,-5-3-7,1 0 0,-1 0 0,-1-1 0,1 0 0,-2-1 0,1-1 0,-2 1 0,0-2 0,0 1 1,-1-1-1,0-1 0,-1 1 0,5-17 0,-16 48 114,1 1 0,1-1 0,0 0 1,1 22-1,2-39-146,-1 0 0,1 0 0,-1 0 0,1-1 0,-1 1 0,1 0 0,0 0 0,-1-1 0,1 1 0,0 0 0,0-1 0,-1 1 0,1 0 0,0-1 0,0 1 0,0-1 0,0 0 0,0 1 0,0-1 0,0 0 0,0 1 0,0-1 0,0 0 0,0 0 0,0 0 0,0 0 0,0 0 0,0 0 0,1-1 0,34-5 0,-25 0 0,0-1 0,0 0 0,-1-1 0,0 1 0,0-2 0,15-17 0,-20 21 0,0 0 0,0-1 0,-1 0 0,0 0 0,0 0 0,0 0 0,-1 0 0,0-1 0,0 0 0,-1 0 0,0 1 0,0-1 0,1-12 0,-7 15 0,-5 11 0,-5 12 0,11-13 0,1-1 0,0 1 0,0-1 0,0 1 0,1 0 0,0 0 0,0 0 0,0 0 0,1 0 0,0 0 0,1 7 0,-1-12 0,0 0 0,1 0 0,-1-1 0,1 1 0,0 0 0,-1 0 0,1-1 0,-1 1 0,1 0 0,0-1 0,0 1 0,-1 0 0,1-1 0,0 1 0,0-1 0,0 0 0,0 1 0,0-1 0,0 0 0,0 1 0,0-1 0,-1 0 0,1 0 0,0 0 0,0 0 0,0 0 0,0 0 0,0 0 0,0 0 0,0 0 0,0 0 0,1-1 0,33-7 0,-22 1 0,-1-1 0,1 0 0,-2 0 0,1-1 0,-1-1 0,-1 0 0,0-1 0,0 0 0,-1 0 0,-1-1 0,14-24 0,-26 46 0,1-6 0,1 1 0,-1 0 0,2 0 0,-1 0 0,0 1 0,1-1 0,0 0 0,0 1 0,0-1 0,1 0 0,0 1 0,1 7 0,-1-12 0,1 0 0,-1 0 0,1 0 0,0 0 0,0 0 0,-1 0 0,1 0 0,0 0 0,0 0 0,0-1 0,0 1 0,0 0 0,0-1 0,0 1 0,0-1 0,0 1 0,0-1 0,0 1 0,1-1 0,-1 0 0,0 1 0,0-1 0,0 0 0,0 0 0,1 0 0,-1 0 0,0 0 0,0 0 0,3-1 0,1 1 0,0-1 0,0 0 0,0 0 0,0 0 0,0 0 0,7-4 0,3-4 0,-1 0 0,0-1 0,0-1 0,-1 0 0,-1-1 0,0 0 0,-1-1 0,13-17 0,0-4 0,-2-1 0,24-48 0,-16 4 0,-20 49 0,-8 25 0,-5 11 0,-8 31 0,1 0 0,1 1 0,3 0 0,1 0 0,1 0 0,3 1 0,1-1 0,2 1 0,1-1 0,2 0 0,2 0 0,1 0 0,20 54 0,-10-40 0,44 150 0,-57-179 0,0 0 0,-2 0 0,-1 1 0,-1-1 0,0 1 0,-6 41 0,4-61 0,0 0 0,-1 0 0,1 0 0,-1 0 0,0 0 0,0 0 0,0 0 0,0-1 0,-1 1 0,1-1 0,-1 1 0,-6 4 0,8-7 0,0 0 0,0 0 0,0 0 0,0-1 0,0 1 0,0 0 0,0-1 0,0 1 0,0-1 0,-1 0 0,1 1 0,0-1 0,0 0 0,0 1 0,-1-1 0,1 0 0,0 0 0,-1 0 0,1 0 0,0 0 0,0-1 0,-1 1 0,1 0 0,0-1 0,0 1 0,0 0 0,-1-1 0,1 1 0,0-1 0,0 0 0,0 1 0,0-1 0,0 0 0,0 0 0,0 0 0,0 0 0,1 0 0,-1 0 0,0 0 0,0 0 0,1 0 0,-1 0 0,0 0 0,1 0 0,-1 0 0,1 0 0,-1-2 0,-6-15 0,0 1 0,1-1 0,0-1 0,2 1 0,0-1 0,-2-24 0,1-117 0,5 152 0,0-16 0,1 0 0,1 0 0,1 0 0,2 0 0,9-31 0,-9 40 0,1-1 0,1 2 0,1-1 0,0 1 0,0 0 0,2 0 0,-1 1 0,22-22 0,-11 16-635,1 1-1,1 1 1,30-18 0,78-36-7608,-31 21-5893</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5.512"/>
    </inkml:context>
    <inkml:brush xml:id="br0">
      <inkml:brushProperty name="width" value="0.025" units="cm"/>
      <inkml:brushProperty name="height" value="0.025" units="cm"/>
    </inkml:brush>
  </inkml:definitions>
  <inkml:trace contextRef="#ctx0" brushRef="#br0">1 1 21396,'0'7'1602,"0"15"-641,7 5 192,4 11 96,7 8 160,1 5-576,2 2-577,1-2-192,0-2-32,0-9-192,-3-8-1025,-1-9-1377,-5-13 31,-8-7-736</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5.915"/>
    </inkml:context>
    <inkml:brush xml:id="br0">
      <inkml:brushProperty name="width" value="0.025" units="cm"/>
      <inkml:brushProperty name="height" value="0.025" units="cm"/>
    </inkml:brush>
  </inkml:definitions>
  <inkml:trace contextRef="#ctx0" brushRef="#br0">23 298 512,'0'0'19117,"-6"-10"-17505,3 5-1376,2 2-166,-1 0 1,0 1 0,1-1 0,-1 0 0,1 0 0,0 0 0,0 0 0,0 0 0,1 0-1,-1 0 1,1 0 0,-1 0 0,1 0 0,0 0 0,0-1 0,1 1 0,-1 0-1,1 0 1,-1 0 0,1 0 0,0 0 0,0 0 0,0 0 0,2-3 0,7-9 220,1 1 1,1 0-1,0 0 1,0 2 0,2-1-1,-1 1 1,2 1-1,-1 1 1,26-14 0,-20 13-255,-1 2 0,1 0 0,1 1 1,0 1-1,0 1 0,0 1 0,35-4 0,-50 8-37,0 1-1,0 0 1,0 0-1,0 0 1,0 1-1,0 0 0,0 0 1,0 0-1,0 1 1,0 0-1,0 0 1,-1 1-1,1-1 0,-1 1 1,0 1-1,0-1 1,0 1-1,4 3 1,-2 0 23,-1 1 1,0-1 0,-1 1 0,0 0 0,0 0-1,-1 1 1,0-1 0,0 1 0,-1 0-1,4 18 1,0 0 295,-2 0 0,-2 0-1,0 0 1,-1 0-1,-2 0 1,-1 0 0,-1 0-1,-1 0 1,-2 0-1,0 0 1,-2-1 0,-1 0-1,-1 0 1,-1-1 0,-1 0-1,-1 0 1,-2-2-1,-24 34 1,34-52-368,0 0 1,0 0-1,-1-1 1,0 0-1,0 0 1,0 0-1,0-1 0,-1 1 1,1-1-1,-1 0 1,0-1-1,0 0 1,0 0-1,0 0 1,0 0-1,-1-1 0,-9 1 1,12-2-10,1-1 1,-1 1-1,0-1 0,1 1 1,-1-1-1,1 0 1,-1-1-1,1 1 0,0 0 1,-1-1-1,1 0 1,0 0-1,0 0 0,0 0 1,0-1-1,0 1 1,1-1-1,-1 1 1,1-1-1,-1 0 0,1 0 1,0 0-1,0 0 1,1 0-1,-1-1 0,1 1 1,-1-1-1,1 1 1,0-1-1,0 1 0,0-6 1,0 6-366,0 0 1,1 0-1,-1 0 1,1 0-1,0 0 0,0 0 1,0 0-1,0 1 1,0-1-1,1 0 1,-1 0-1,1 0 0,0 0 1,0 0-1,0 0 1,0 1-1,0-1 1,1 0-1,-1 1 0,1-1 1,-1 1-1,1 0 1,0-1-1,0 1 1,0 0-1,1 0 0,-1 0 1,0 1-1,1-1 1,-1 0-1,4-1 1,21-13-6241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6.240"/>
    </inkml:context>
    <inkml:brush xml:id="br0">
      <inkml:brushProperty name="width" value="0.025" units="cm"/>
      <inkml:brushProperty name="height" value="0.025" units="cm"/>
    </inkml:brush>
  </inkml:definitions>
  <inkml:trace contextRef="#ctx0" brushRef="#br0">0 0 11883,'0'0'13255,"0"9"-11717,1 49-492,3 0 1,18 96-1,-22-151-1099,1-1-1,0 0 1,-1 1 0,1-1 0,0 0-1,0 1 1,0-1 0,1 0 0,-1 0 0,0 0-1,1 0 1,-1 0 0,1 0 0,0 0-1,2 1 1,-3-2-58,0-1 1,0 0-1,0 0 0,0 1 1,0-1-1,0 0 0,0 0 1,0 0-1,0 0 1,0 0-1,0 0 0,0-1 1,0 1-1,0 0 0,0 0 1,0-1-1,0 1 0,0-1 1,0 1-1,0-1 0,-1 1 1,1-1-1,0 1 0,0-1 1,0 0-1,-1 0 0,1 1 1,0-1-1,-1 0 0,1 0 1,-1 0-1,1 0 0,-1 1 1,1-1-1,-1 0 0,1 0 1,-1 0-1,0-2 0,6-8-2500,-2 0-1,1 0 0,4-23 0,-1-9-8705</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3.040"/>
    </inkml:context>
    <inkml:brush xml:id="br0">
      <inkml:brushProperty name="width" value="0.025" units="cm"/>
      <inkml:brushProperty name="height" value="0.025" units="cm"/>
    </inkml:brush>
  </inkml:definitions>
  <inkml:trace contextRef="#ctx0" brushRef="#br0">25 38 6822,'-10'6'6953,"-4"4"853,14-7-4760,10-2-687,24-3-1297,-1-1 0,57-14 1,-55 10-199,0 1 1,53-3 0,102 10-6582,-165-3-689,-6-11-3956</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6.628"/>
    </inkml:context>
    <inkml:brush xml:id="br0">
      <inkml:brushProperty name="width" value="0.025" units="cm"/>
      <inkml:brushProperty name="height" value="0.025" units="cm"/>
    </inkml:brush>
  </inkml:definitions>
  <inkml:trace contextRef="#ctx0" brushRef="#br0">0 465 3107,'0'0'17926,"2"11"-15758,0-4-1902,-1 0 0,1 0 1,0 0-1,0 0 1,1-1-1,0 1 1,0-1-1,1 0 0,4 6 1,-6-9-153,1 0 1,0-1-1,-1 1 1,1-1-1,0 1 1,0-1 0,0 0-1,0 0 1,1 0-1,-1-1 1,1 1-1,-1-1 1,1 0-1,-1 0 1,1 0-1,0-1 1,-1 1-1,1-1 1,0 0 0,-1 1-1,1-2 1,0 1-1,3-1 1,0-1-76,0 0 1,0 0-1,-1 0 0,1-1 1,-1 0-1,0-1 1,0 1-1,0-1 0,0-1 1,-1 1-1,0-1 1,1 1-1,-2-2 0,1 1 1,-1 0-1,1-1 1,4-9-1,-5 9 89,0-1 1,0 1-1,-1-1 1,0 0-1,-1 0 1,1 0-1,-1-1 1,0 1-1,-1 0 1,0-1-1,0 1 1,-1-1-1,0 1 1,0-1-1,-1 0 1,-1-9-1,2 16-103,-1 0 0,1-1-1,-1 1 1,1 0 0,-1-1 0,1 1-1,-1 0 1,1 0 0,-1 0 0,0 0-1,0-1 1,0 1 0,0 0 0,0 0-1,0 1 1,0-1 0,0 0 0,0 0-1,0 0 1,0 1 0,-1-1 0,1 1-1,0-1 1,0 1 0,-1-1 0,1 1-1,0 0 1,-1-1 0,1 1 0,0 0-1,-1 0 1,1 0 0,0 0 0,-1 0-1,1 0 1,-1 1 0,1-1 0,0 0-1,0 1 1,-3 0 0,1 1-22,-1-1-1,1 1 1,-1 0-1,1 0 1,0 0 0,-1 0-1,1 0 1,0 1 0,1 0-1,-1-1 1,0 1 0,1 0-1,-3 4 1,-3 13-2,0 0 0,2 0 0,0 0 0,1 1 0,1 0 0,2 0 0,0 0 0,0 0 0,3 25 0,-1-42-79,1 0-1,-1 0 0,0 0 0,1 0 0,0-1 0,0 1 0,0 0 0,1 0 0,-1-1 0,1 1 0,0-1 0,0 0 0,0 1 0,0-1 0,0 0 0,6 5 0,-7-7-146,1 0-1,-1 0 0,1 0 1,0 0-1,-1-1 1,1 1-1,0 0 0,-1-1 1,1 1-1,0-1 1,0 0-1,0 1 0,0-1 1,-1 0-1,1 0 1,0 0-1,0-1 1,0 1-1,0 0 0,-1-1 1,1 1-1,0-1 1,0 1-1,-1-1 0,1 0 1,0 0-1,-1 0 1,1 0-1,-1 0 0,1 0 1,-1 0-1,0 0 1,1-1-1,-1 1 0,0 0 1,2-4-1,19-27-6228,-5-10-4847</inkml:trace>
  <inkml:trace contextRef="#ctx0" brushRef="#br0" timeOffset="1">77 28 19058,'0'0'8168,"-56"-27"-6182,56 36-1794,0 8-256,1-2-513,11 0-3330,0-8-5094</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7.264"/>
    </inkml:context>
    <inkml:brush xml:id="br0">
      <inkml:brushProperty name="width" value="0.025" units="cm"/>
      <inkml:brushProperty name="height" value="0.025" units="cm"/>
    </inkml:brush>
  </inkml:definitions>
  <inkml:trace contextRef="#ctx0" brushRef="#br0">103 0 18001,'0'0'8739,"-9"5"-7308,3-1-1374,0 0 0,1 0 0,0 0 0,0 1 0,0 0 0,0 0 0,1 0 0,0 0 0,0 1 0,0 0 0,1 0 0,0 0 0,0 0 0,0 0 0,1 0 0,0 1 0,0 0 0,-2 12 0,-3 18-71,2 0 0,1 0 0,2 0-1,1 0 1,6 45 0,-5-79-25,0 0 0,1-1 0,-1 1 0,1 0 0,-1-1 0,1 1 0,0-1 0,0 1 1,0-1-1,1 1 0,-1-1 0,1 0 0,-1 1 0,1-1 0,0 0 0,0 0 0,0 0 0,0-1 0,0 1 0,0 0 0,0-1 0,0 1 0,1-1 1,-1 0-1,1 0 0,-1 0 0,1 0 0,-1 0 0,1 0 0,0-1 0,-1 1 0,1-1 0,0 0 0,4 0 0,9-1-40,0-1 1,0-1-1,0 0 0,30-11 0,7 0 176,-40 12-97,-1 0 1,0 1-1,1 1 1,-1 0 0,18 2-1,-27-1 4,0-1-1,0 1 0,0 0 1,0-1-1,0 2 1,0-1-1,0 0 1,0 0-1,-1 1 0,1 0 1,0 0-1,-1-1 1,1 1-1,-1 1 1,0-1-1,0 0 0,0 1 1,0-1-1,0 1 1,0-1-1,-1 1 1,1 0-1,-1 0 0,1 0 1,-1-1-1,1 7 1,-1-2 118,0 0 0,0 1 0,-1-1 0,0 1 0,-1-1 0,1 0 0,-1 1 0,-1-1 1,1 0-1,-1 0 0,-1 0 0,1 0 0,-1 0 0,0 0 0,-1-1 0,0 1 0,0-1 0,0 0 0,-1 0 0,1 0 0,-1-1 1,-1 0-1,1 0 0,-8 5 0,1-1 9,0 0 1,0-1-1,-1-1 0,0 0 1,0 0-1,0-1 0,-1-1 1,0-1-1,0 0 0,0 0 1,-22 1-1,35-4-226,0-1 0,0 0 1,0 0-1,0 1 0,0-1 0,0 0 0,-1 0 0,1 0 0,0 0 1,0 0-1,0-1 0,0 1 0,0 0 0,0 0 0,0-1 1,0 1-1,0-1 0,0 1 0,0-1 0,0 1 0,0-1 0,0 0 1,0 1-1,0-1 0,0 0 0,1 0 0,-1 1 0,0-1 0,1 0 1,-1 0-1,0 0 0,1 0 0,-1 0 0,1 0 0,0 0 0,-1 0 1,1 0-1,0 0 0,-1 0 0,1 0 0,0-1 0,0 1 0,0 0 1,0 0-1,0 0 0,0 0 0,0 0 0,1 0 0,-1 0 1,0 0-1,1 0 0,-1-1 0,0 1 0,1 0 0,1-1 0,1-6-1141,0 0-1,1 0 0,1 0 1,0 0-1,9-11 0,22-21-5345,5-6-4191</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7.986"/>
    </inkml:context>
    <inkml:brush xml:id="br0">
      <inkml:brushProperty name="width" value="0.025" units="cm"/>
      <inkml:brushProperty name="height" value="0.025" units="cm"/>
    </inkml:brush>
  </inkml:definitions>
  <inkml:trace contextRef="#ctx0" brushRef="#br0">51 345 9961,'0'0'14307,"-6"9"-11915,-1 5-2062,0-1 0,1 1 0,1 1 0,0-1 0,1 1 0,1 0 0,0 0 0,1 0 0,1 0 0,0 29 0,1-43-330,0 0 0,0 0 1,0 0-1,0 0 0,0-1 0,0 1 0,0 0 0,0 0 1,0 0-1,1 0 0,-1-1 0,0 1 0,0 0 1,1 0-1,-1 0 0,1-1 0,-1 1 0,0 0 1,1-1-1,-1 1 0,1 0 0,0-1 0,-1 1 0,1-1 1,0 1-1,-1-1 0,1 1 0,0-1 0,-1 1 1,1-1-1,0 1 0,0-1 0,0 0 0,-1 0 1,1 1-1,0-1 0,0 0 0,0 0 0,0 0 0,0 0 1,-1 0-1,1 0 0,0 0 0,0 0 0,0-1 1,0 1-1,-1 0 0,1 0 0,0-1 0,1 0 1,2 0 0,0-1 1,0-1 0,0 1-1,-1 0 1,1-1 0,-1 0 0,1 0-1,-1 0 1,3-3 0,12-19 44,-2-1 1,-1 0 0,-1-1 0,17-43-1,-23 49 19,0 0-1,-2-1 0,0 0 0,-2 0 1,3-29-1,-9 315 475,2-261-506,0 0-1,1 1 1,-1-1 0,1 0-1,-1 1 1,1-1-1,0 0 1,0 0 0,1 0-1,-1 0 1,1 0-1,-1 0 1,4 4 0,-3-5-16,-1-2 1,0 1-1,0 0 1,1 0 0,-1 0-1,0 0 1,1-1-1,-1 1 1,1-1 0,-1 1-1,1-1 1,-1 0-1,1 1 1,-1-1 0,1 0-1,-1 0 1,1 0-1,-1 0 1,1 0 0,0 0-1,-1-1 1,1 1-1,-1 0 1,1-1 0,-1 0-1,0 1 1,1-1-1,-1 0 1,1 1 0,-1-1-1,2-2 1,5-2 4,-1-1 0,0 0 0,-1 0 1,0-1-1,1 0 0,-2 0 0,1 0 0,4-9 0,36-70 49,-38 71-69,29-66-2,-23 46 0,26-44 0,-40 79 0,0-1 0,0 1 0,0 0 0,1-1 0,-1 1 0,0-1 0,0 1 0,0 0 0,1-1 0,-1 1 0,0-1 0,0 1 0,1 0 0,-1 0 0,0-1 0,1 1 0,-1 0 0,0-1 0,1 1 0,-1 0 0,0 0 0,1 0 0,-1-1 0,1 1 0,-1 0 0,0 0 0,1 0 0,-1 0 0,1 0 0,-1 0 0,1 0 0,-1 0 0,0 0 0,1 0 0,0 0 0,6 15 0,-3 32 0,-4-43 0,0 20 0,-1-17 0,1-1 0,0 0 0,0 1 0,0-1 0,1 0 0,0 0 0,0 1 0,1-1 0,3 10 0,-5-15 0,1-1 0,-1 0 0,0 1 0,1-1 0,-1 1 0,1-1 0,-1 1 0,1-1 0,-1 0 0,1 1 0,-1-1 0,1 0 0,-1 1 0,1-1 0,0 0 0,-1 0 0,1 0 0,0 0 0,-1 1 0,1-1 0,-1 0 0,1 0 0,0 0 0,-1 0 0,1 0 0,0-1 0,-1 1 0,1 0 0,-1 0 0,1 0 0,0 0 0,-1-1 0,1 1 0,-1 0 0,1-1 0,-1 1 0,1 0 0,-1-1 0,1 1 0,-1-1 0,1 1 0,-1 0 0,0-1 0,1 1 0,-1-1 0,1 0 0,-1 1 0,0-1 0,1 0 0,20-33 0,-18 29 0,25-50 0,-21 38 0,1 0 0,1 1 0,0 0 0,1 1 0,0 0 0,2 0 0,15-15 0,-26 29 0,-1 0 0,1 0 0,0 1 0,-1-1 0,1 0 0,0 1 0,0-1 0,0 0 0,-1 1 0,1-1 0,0 1 0,0-1 0,0 1 0,0 0 0,0-1 0,0 1 0,0 0 0,0 0 0,0 0 0,0-1 0,0 1 0,0 0 0,0 0 0,0 0 0,0 1 0,0-1 0,0 0 0,0 0 0,0 1 0,0-1 0,-1 0 0,1 1 0,0-1 0,0 1 0,0-1 0,0 1 0,0-1 0,-1 1 0,1 0 0,0-1 0,0 1 0,-1 0 0,1 0 0,-1-1 0,1 1 0,-1 0 0,1 0 0,-1 0 0,1 0 0,-1 0 0,0 0 0,1 0 0,-1 0 0,0 0 0,0 1 0,3 11 0,-1-1 0,0 0 0,0 22 0,-1-15 0,-1-17 0,1 0 0,-1 0 0,0 0 0,0 0 0,1 0 0,-1 0 0,1 0 0,0 0 0,-1-1 0,1 1 0,0 0 0,0 0 0,0 0 0,1-1 0,0 3 0,-1-4 0,0 0 0,-1 1 0,1-1 0,0 0 0,-1 0 0,1 0 0,0 0 0,-1 0 0,1 0 0,0 1 0,-1-2 0,1 1 0,0 0 0,-1 0 0,1 0 0,0 0 0,-1 0 0,1 0 0,0-1 0,-1 1 0,1 0 0,0-1 0,-1 1 0,1 0 0,-1-1 0,1 1 0,-1-1 0,1 0 0,7-6 0,-1 0 0,-1-1 0,0 0 0,8-13 0,-6 10 0,7-12 0,31-41 0,-42 59 0,0-1 0,1 1 0,0 1 0,0-1 0,0 1 0,1 0 0,-1 0 0,11-5 0,-15 9-27,-1-1-1,1 1 1,0-1-1,0 1 1,0 0-1,0-1 1,0 1-1,-1 0 1,1 0-1,0 0 1,0 0-1,0 0 1,0-1-1,0 2 1,0-1-1,0 0 1,0 0 0,0 0-1,0 0 1,0 1-1,-1-1 1,1 0-1,0 1 1,0-1-1,0 1 1,0-1-1,-1 1 1,1-1-1,0 1 1,0-1-1,-1 1 1,1 0-1,-1-1 1,1 1 0,0 0-1,-1 0 1,1 0-1,-1-1 1,0 1-1,1 0 1,-1 0-1,0 0 1,1 0-1,-1 0 1,0 1-1,2 8-566,-1-1-1,0 1 1,-1 0-1,0 10 1,-1-14 96,1 0 1,0-1-1,0 1 0,0-1 1,1 1-1,2 10 1,3-13-5242,0-3-1431</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8.463"/>
    </inkml:context>
    <inkml:brush xml:id="br0">
      <inkml:brushProperty name="width" value="0.025" units="cm"/>
      <inkml:brushProperty name="height" value="0.025" units="cm"/>
    </inkml:brush>
  </inkml:definitions>
  <inkml:trace contextRef="#ctx0" brushRef="#br0">19 158 16656,'0'0'7580,"-1"11"-5407,-5 35-1107,-5 81 895,11-127-1955,0 1 0,-1-1 0,1 1 1,0-1-1,0 1 0,0-1 0,0 1 1,0-1-1,0 1 0,0-1 0,0 1 0,0-1 1,0 1-1,0-1 0,1 1 0,-1-1 1,0 1-1,0-1 0,0 0 0,1 1 0,-1-1 1,0 1-1,0-1 0,1 1 0,-1-1 0,0 0 1,1 1-1,-1-1 0,1 0 0,-1 1 1,0-1-1,1 0 0,-1 0 0,1 1 0,-1-1 1,2 0-1,15-11 182,14-28 45,-28 34-224,15-24 13,1 0 1,2 2 0,0 0 0,50-47 0,-69 72-10,-1 1 1,1-1-1,-1 1 0,1 0 0,0 0 1,0 0-1,0 0 0,-1 0 1,1 0-1,0 0 0,0 0 0,0 1 1,0-1-1,0 1 0,1-1 1,-1 1-1,3 0 0,-4 0 9,0 1-1,0-1 1,0 1-1,0 0 0,0-1 1,0 1-1,0 0 1,0-1-1,0 1 0,0 0 1,-1 0-1,1 0 1,0 0-1,-1-1 1,1 1-1,0 0 0,-1 0 1,1 1-1,-1-1 1,0 0-1,1 0 0,-1 0 1,0 1-1,2 11 168,0 0-1,-1 0 1,-1 0-1,-1 20 0,0-11-148,3 5 178,-2-27-211,0 0-1,0 0 0,0 0 0,0 1 0,0-1 1,0 0-1,0 0 0,0 0 0,1 1 0,-1-1 1,0 0-1,0 0 0,0 0 0,0 1 0,0-1 1,0 0-1,1 0 0,-1 0 0,0 0 0,0 1 1,0-1-1,0 0 0,1 0 0,-1 0 0,0 0 1,0 0-1,0 0 0,1 0 0,-1 1 0,0-1 0,0 0 1,0 0-1,1 0 0,-1 0 0,0 0 0,0 0 1,1 0-1,-1 0 0,0 0 0,0 0 0,0 0 1,1 0-1,-1-1 0,27-32 325,10-26-331,-22 35 0,0-1 0,1 2 0,2 0 0,0 1 0,24-21 0,-42 42 0,0 1 0,1-1 0,-1 1 0,1-1 0,-1 1 0,0 0 0,1-1 0,-1 1 0,1 0 0,-1-1 0,1 1 0,-1 0 0,1-1 0,0 1 0,-1 0 0,1 0 0,-1 0 0,1 0 0,-1 0 0,1-1 0,0 1 0,-1 0 0,1 0 0,-1 1 0,1-1 0,0 0 0,-1 0 0,1 0 0,-1 0 0,1 0 0,0 1 0,-1-1 0,1 0 0,6 22 0,-10 36 0,2-54 0,-12 97 0,13-100-12,0-1 0,0 0-1,0 1 1,0-1 0,0 0 0,0 1 0,0-1-1,0 1 1,0-1 0,0 0 0,0 1 0,0-1-1,0 0 1,0 1 0,0-1 0,0 0 0,1 1-1,-1-1 1,0 0 0,0 1 0,0-1 0,1 0-1,-1 1 1,0-1 0,0 0 0,1 0 0,-1 1-1,0-1 1,1 0 0,-1 0 0,0 0 0,1 1 0,-1-1-1,0 0 1,1 0 0,-1 0 0,0 0 0,1 0-1,-1 0 1,0 0 0,1 0 0,0 0 0,18-9-1406,15-22-3158,-13 3-1942,0-3-2643</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8.790"/>
    </inkml:context>
    <inkml:brush xml:id="br0">
      <inkml:brushProperty name="width" value="0.025" units="cm"/>
      <inkml:brushProperty name="height" value="0.025" units="cm"/>
    </inkml:brush>
  </inkml:definitions>
  <inkml:trace contextRef="#ctx0" brushRef="#br0">1 180 19955,'0'0'10597,"12"7"-9471,-3-2-905,-7-3-184,1 1-1,0-1 1,1 0 0,-1 0 0,0 0 0,1-1-1,-1 1 1,1-1 0,-1 0 0,1 0 0,-1 0 0,1 0-1,0 0 1,0-1 0,-1 0 0,1 0 0,0 0 0,0 0-1,0-1 1,-1 1 0,1-1 0,4-1 0,4-5-34,0 1 1,0-2 0,-1 0 0,1 0 0,-2-1 0,18-19-1,-22 23-3,-1-1 0,0 0-1,0 0 1,-1-1-1,0 1 1,0-1 0,0 0-1,-1 0 1,0-1 0,-1 1-1,1 0 1,-2-1-1,3-13 1,-4 20 0,0 0 0,0 0 0,0 0 0,0-1 0,0 1 0,-1 0 0,1 0 0,0 0 0,-1 0 0,1 0 0,-1 0 0,1 0 0,-1 0 0,0 0 0,1 0 0,-1 0 0,0 0 0,1 0 0,-1 0 0,0 1 0,0-1 0,0 0 0,0 0 0,0 1 0,0-1 0,0 1 0,0-1 0,0 1 0,0-1 0,0 1 0,0 0 0,0 0 0,-1-1 0,1 1 0,0 0 0,0 0 0,0 0 0,0 0 0,-1 0 0,1 0 0,0 1 0,0-1 0,0 0 0,0 1 0,0-1 0,-2 1 0,-4 1 0,1 0 0,0 0 0,0 0 0,0 1 0,0 0 0,1 0 0,-9 6 0,2 2 0,-1 1 0,2 1 0,-1 0 0,2 1 0,0 0 0,-15 28 0,20-34 0,1 0 0,0 0 0,1 0 0,0 1 0,0-1 0,1 1 0,0-1 0,1 1 0,0 0 0,0 0 0,1 0 0,0 0 0,0 0 0,1-1 0,2 11 0,-2-17 7,1 1 0,0 0 1,-1-1-1,1 0 0,0 1 0,0-1 1,1 0-1,-1 0 0,0 0 0,1 0 1,-1 0-1,1-1 0,0 1 0,-1-1 0,1 0 1,0 0-1,0 0 0,0 0 0,0 0 1,0 0-1,0-1 0,0 0 0,6 1 1,3 0-233,1-1 0,0 0 0,-1 0 1,19-4-1,3-8-5311,-1-10-6011</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09.890"/>
    </inkml:context>
    <inkml:brush xml:id="br0">
      <inkml:brushProperty name="width" value="0.025" units="cm"/>
      <inkml:brushProperty name="height" value="0.025" units="cm"/>
    </inkml:brush>
  </inkml:definitions>
  <inkml:trace contextRef="#ctx0" brushRef="#br0">1 1 6022,'0'14'13609,"1"10"-6236,6 44-2962,3 52-7177,-8-77 4578,-2 21-1473,-1-36-88,1-1 1,1 1 0,5 29-1,-6-57-242,0 1 0,0 0-1,0 0 1,0-1 0,1 1-1,-1 0 1,0-1 0,0 1-1,0 0 1,1-1 0,-1 1 0,0 0-1,1-1 1,-1 1 0,1-1-1,-1 1 1,0 0 0,1-1-1,-1 1 1,1-1 0,0 1 0,-1-1-1,1 0 1,-1 1 0,1-1-1,0 0 1,-1 1 0,1-1-1,0 0 1,-1 0 0,1 1 0,1-1-1,-1 0 11,1-1 1,0 1-1,-1-1 0,1 0 0,-1 1 1,1-1-1,-1 0 0,1 0 0,-1 0 1,0 0-1,1 0 0,-1 0 0,1-2 0,33-41 333,7-31-290,-31 54-63,0-1-1,2 1 0,0 1 0,23-27 0,-35 46 2,0 0 0,0 0 0,0 0 0,0 0 0,0 0 0,0 0 0,0 0 0,0 1 0,0-1 0,0 0 0,1 1 0,-1-1 0,0 1 0,0-1 0,1 1 0,-1 0 0,0-1 0,1 1 0,-1 0 0,0 0 0,1 0 0,-1 0 0,0 0 0,1 0 0,1 1 0,-2 0 0,1 0 0,0 0 0,0 0 0,-1 0 0,1 1 0,-1-1 0,1 0 0,-1 1 0,1 0 0,-1-1 0,0 1 0,0 0 0,0 0 0,2 2 0,2 9 0,0 0 0,-1 0 0,5 23 0,-9-33 0,5 43 0,-5-37 0,0-1 0,1 1 0,0 0 0,1-1 0,0 1 0,0-1 0,0 0 0,5 9 0,-7-17-62,0 1 1,0-1-1,1 0 1,-1 1-1,0-1 0,1 1 1,-1-1-1,0 0 1,1 1-1,-1-1 0,0 0 1,1 1-1,-1-1 1,1 0-1,-1 1 0,1-1 1,-1 0-1,0 0 0,1 0 1,-1 0-1,1 1 1,-1-1-1,1 0 0,-1 0 1,1 0-1,-1 0 1,1 0-1,0 0 0,-1 0 1,1 0-1,-1 0 1,1-1-1,-1 1 0,0 0 1,1 0-1,-1 0 1,1 0-1,-1-1 0,1 1 1,-1 0-1,1-1 1,-1 1-1,0 0 0,1-1 1,-1 1-1,0 0 1,1-1-1,-1 1 0,0-1 1,1 1-1,-1 0 1,0-1-1,0 1 0,0-1 1,1 0-1,12-27-7191,-3-5-1711</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0.935"/>
    </inkml:context>
    <inkml:brush xml:id="br0">
      <inkml:brushProperty name="width" value="0.025" units="cm"/>
      <inkml:brushProperty name="height" value="0.025" units="cm"/>
    </inkml:brush>
  </inkml:definitions>
  <inkml:trace contextRef="#ctx0" brushRef="#br0">82 418 21813,'0'0'2663,"-3"8"418,-8 17-522,7-15-703,13-34-1061,-1 5-795,-1-1 0,-1-1 0,-1 1 0,0-1 0,-2 0 0,0 1 0,0-24 0,-3 43 0,0-1 0,0 1 0,0 0 0,0 0 0,0-1 0,-1 1 0,1 0 0,0 0 0,-1-1 0,1 1 0,0 0 0,-1 0 0,1 0 0,-1 0 0,0 0 0,-1-2 0,2 2 0,-1 1 0,1 0 0,-1 0 0,1-1 0,-1 1 0,1 0 0,-1 0 0,0-1 0,1 1 0,-1 0 0,1 0 0,-1 0 0,1 0 0,-1 0 0,0 0 0,1 0 0,-1 0 0,1 0 0,-1 0 0,0 1 0,1-1 0,-1 0 0,1 0 0,-1 1 0,-2 0 0,1 1 0,-1-1 0,1 1 0,0-1 0,-1 1 0,1 0 0,0 0 0,0 0 0,1 1 0,-1-1 0,0 0 0,-2 5 0,-8 21 0,1 0 0,1 1 0,1 0 0,2 0 0,-5 43 0,12-71 0,0-1 0,0 0 0,0 1 0,0-1 0,0 0 0,0 1 0,0-1 0,0 0 0,0 1 0,0-1 0,0 0 0,0 1 0,0-1 0,0 0 0,0 0 0,0 1 0,0-1 0,1 0 0,-1 1 0,0-1 0,0 0 0,0 0 0,1 1 0,-1-1 0,0 0 0,0 0 0,1 0 0,-1 1 0,0-1 0,0 0 0,1 0 0,-1 0 0,0 0 0,0 1 0,1-1 0,-1 0 0,0 0 0,1 0 0,-1 0 0,0 0 0,1 0 0,-1 0 0,0 0 0,1 0 0,-1 0 0,0 0 0,1 0 0,-1 0 0,0 0 0,1 0 0,-1-1 0,0 1 0,0 0 0,1 0 0,-1 0 0,0 0 0,1-1 0,-1 1 0,0 0 0,0 0 0,0 0 0,1-1 0,-1 1 0,17-12 0,-17 12 0,40-35 0,-16 13 0,46-32 0,-62 49 0,-1 1 0,1-1 0,0 1 0,0 1 0,1 0 0,-1 0 0,1 0 0,-1 1 0,1 1 0,0-1 0,10 1 0,-17 1 0,-1 0 0,1 1 0,0-1 0,0 1 0,-1 0 0,1 0 0,0-1 0,-1 1 0,1 0 0,-1 0 0,1 1 0,-1-1 0,0 0 0,1 0 0,-1 1 0,0-1 0,0 1 0,0-1 0,0 1 0,0-1 0,0 1 0,0 0 0,-1-1 0,1 1 0,0 0 0,-1 0 0,0-1 0,1 1 0,-1 0 0,0 0 0,0 2 0,4 67 0,-5-59 0,1 40 0,16-81 0,-11-4 0,-1 0 0,-2 0 0,-4-58 0,0 16 0,3 77 0,-1 0 0,1 0 0,0 0 0,0 0 0,0 0 0,0 0 0,0 0 0,0 0 0,0 0 0,1-1 0,-1 1 0,1-1 0,-1 1 0,1-1 0,0 1 0,0-1 0,-1 0 0,1 0 0,0 0 0,3 2 0,1 0 0,-1-1 0,1 1 0,0-1 0,0 0 0,12 3 0,-12-4 0,1-1 0,-1 1 0,0-1 0,0 0 0,0-1 0,1 1 0,-1-1 0,0 0 0,0-1 0,0 1 0,0-1 0,0-1 0,-1 1 0,1-1 0,-1 0 0,1 0 0,-1 0 0,0-1 0,0 0 0,-1 0 0,1 0 0,-1-1 0,0 1 0,0-1 0,0 0 0,-1 0 0,1-1 0,-1 1 0,-1-1 0,1 1 0,-1-1 0,0 0 0,0 0 0,0 0 0,-1 0 0,0 0 0,-1-1 0,1-5 0,-2-38 0,2 49 0,-1 0 0,0 0 0,0 0 0,0 0 0,-1 0 0,1 0 0,0 0 0,0 0 0,-1 0 0,1 0 0,0 0 0,-1 0 0,1 0 0,-1 0 0,1 1 0,-1-1 0,1 0 0,-1 0 0,0 0 0,0 1 0,1-1 0,-1 0 0,0 1 0,0-1 0,0 0 0,1 1 0,-1-1 0,0 1 0,0 0 0,0-1 0,0 1 0,0 0 0,0-1 0,0 1 0,0 0 0,0 0 0,0 0 0,0 0 0,0 0 0,0 0 0,0 0 0,0 0 0,-2 1 0,0 1 0,1-1 0,-1 1 0,1 0 0,0 0 0,-1 0 0,1 1 0,0-1 0,0 0 0,1 1 0,-1-1 0,0 1 0,1-1 0,-1 1 0,1 0 0,-1 5 0,-17 51 0,16-48 0,-1 2 0,0 1 0,1 0 0,1-1 0,0 1 0,1 0 0,1 0 0,2 28 0,-1-40 0,-1-1 0,1 1 0,-1-1 0,1 1 0,0-1 0,0 1 0,0-1 0,-1 1 0,1-1 0,0 0 0,1 1 0,-1-1 0,0 0 0,0 0 0,1 0 0,-1 0 0,0 0 0,1 0 0,-1 0 0,1-1 0,-1 1 0,1 0 0,-1-1 0,1 1 0,0-1 0,-1 0 0,1 1 0,0-1 0,-1 0 0,1 0 0,0 0 0,-1 0 0,1 0 0,0-1 0,2 0 0,1 1 0,0-1 0,1-1 0,-1 1 0,0-1 0,1 0 0,-1 0 0,0 0 0,-1-1 0,9-5 0,3-8 0,0 0 0,-1-1 0,-1 0 0,0-1 0,15-28 0,29-37 0,-58 82 0,1 0 0,-1 1 0,0-1 0,1 0 0,-1 1 0,1-1 0,-1 1 0,1-1 0,0 1 0,-1-1 0,1 1 0,-1 0 0,1-1 0,0 1 0,-1 0 0,1-1 0,0 1 0,0 0 0,-1 0 0,1 0 0,1-1 0,5 12 0,-4 34 0,-3-30 0,0-12 0,0-1 0,1 1 0,-1 0 0,1-1 0,-1 1 0,1-1 0,0 1 0,0-1 0,0 0 0,0 1 0,0-1 0,1 0 0,-1 0 0,1 1 0,-1-1 0,1 0 0,0-1 0,0 1 0,3 2 0,-3-3 0,0 0 0,0 0 0,0-1 0,0 1 0,0-1 0,1 0 0,-1 1 0,0-1 0,0 0 0,1 0 0,-1-1 0,0 1 0,0 0 0,0-1 0,1 1 0,-1-1 0,0 0 0,0 0 0,0 0 0,0 0 0,0 0 0,0 0 0,3-3 0,12-8 0,-1-2 0,0 0 0,26-31 0,-30 31 0,1 0 0,1 0 0,0 1 0,1 1 0,22-14 0,-36 25 1,0 0-1,0 0 1,1 1 0,-1-1-1,0 1 1,1-1 0,-1 1-1,1-1 1,-1 1 0,1 0-1,-1 0 1,1-1 0,-1 1-1,0 0 1,3 1 0,-3-1 0,0 0 0,-1 1-1,1-1 1,0 0 0,-1 1 0,1-1 0,-1 1 0,1-1 0,0 1 0,-1-1 0,1 1 0,-1 0-1,1-1 1,-1 1 0,0-1 0,1 1 0,-1 0 0,0 0 0,1-1 0,-1 1 0,0 1-1,2 6-1,-2 0-1,1-1 0,-1 1 1,0 0-1,-2 9 0,1-12-24,1 0 1,-1 0-1,1 1 0,0-1 0,1 0 1,1 8-1,-2-13-91,0 0 1,0 0-1,0 0 0,1 0 1,-1 0-1,0 1 0,0-1 1,0 0-1,1 0 0,-1 0 1,0 0-1,0 0 0,0 0 1,1 0-1,-1 0 0,0 0 0,0 0 1,0 0-1,1 0 0,-1 0 1,0 0-1,0 0 0,0 0 1,1 0-1,-1-1 0,0 1 1,0 0-1,0 0 0,1 0 1,-1 0-1,0 0 0,0 0 1,0 0-1,0-1 0,1 1 1,-1 0-1,0 0 0,0 0 1,0-1-1,0 1 0,0 0 1,0 0-1,0 0 0,0 0 1,1-1-1,-1 1 0,0 0 1,0 0-1,0-1 0,0 1 1,0 0-1,0 0 0,0 0 1,0-1-1,0 1 0,0 0 1,0 0-1,-1 0 0,1-1 1,0 1-1,0 0 0,5-16-5141,-3-12-4703</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1.291"/>
    </inkml:context>
    <inkml:brush xml:id="br0">
      <inkml:brushProperty name="width" value="0.025" units="cm"/>
      <inkml:brushProperty name="height" value="0.025" units="cm"/>
    </inkml:brush>
  </inkml:definitions>
  <inkml:trace contextRef="#ctx0" brushRef="#br0">39 92 16656,'0'0'6534,"-25"-51"-1537,17 38-1474,2 5-2466,6 3-1057,0 1 0,0-1-2915,0 0-6245</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2.183"/>
    </inkml:context>
    <inkml:brush xml:id="br0">
      <inkml:brushProperty name="width" value="0.025" units="cm"/>
      <inkml:brushProperty name="height" value="0.025" units="cm"/>
    </inkml:brush>
  </inkml:definitions>
  <inkml:trace contextRef="#ctx0" brushRef="#br0">1 88 9705,'0'0'14659,"5"16"-13516,13 49 174,-2 1 0,10 94 0,1 158 547,-15-152-1364,-9-129-481,19 161 80,-18-231-799,-4-34 439,-14-89 139,4 72-234,3-96 1,7 174 345,0-1 0,1 0 0,0 0 1,0 0-1,1 0 0,0 1 0,0-1 0,0 1 1,1-1-1,0 1 0,0 0 0,6-7 0,1 1-31,1-1-1,1 2 0,22-19 1,-25 23 25,2-4-7,1 0 0,-2 0 0,1-1 0,-2-1 0,0 1 0,0-2-1,-1 1 1,-1-1 0,0 0 0,-1-1 0,0 0 0,5-23 0,-3-2 492,-2 1-1,-2-1 1,-1-67 0,-4 97-544,-2 22-126,-1 25-19,-9 156 174,-1 86 583,13-276-510,1-1 1,0 1 0,0 0-1,0-1 1,1 1-1,-1-1 1,0 1 0,1 0-1,0-1 1,0 1-1,0-1 1,0 1 0,0-1-1,0 0 1,0 0-1,1 1 1,2 1 0,-3-3-3,0-1 0,1 1 0,-1-1 0,1 0 0,0 1 0,-1-1 1,1 0-1,-1 0 0,1 0 0,-1-1 0,1 1 0,-1 0 0,1 0 0,-1-1 1,1 1-1,-1-1 0,1 1 0,-1-1 0,0 0 0,1 0 0,-1 0 0,0 1 1,0-1-1,1 0 0,-1 0 0,0-1 0,0 1 0,0 0 0,0 0 0,1-2 1,13-14-11,-1 0 0,-1 0 0,0-1 1,-1-1-1,-1 0 0,16-40 0,-9 13-22,-3-1 0,10-49 0,-22 213 7,-3-106 0,-1 3 0,1 0 0,0 1 0,4 18 0,-4-31 0,0-1 0,1 1 0,-1 0 0,1-1 0,0 1 0,-1 0 0,1-1 0,0 1 0,0-1 0,0 1 0,0-1 0,0 1 0,0-1 0,0 0 0,2 2 0,-2-3 0,0 1 0,0-1 0,0 0 0,0 1 0,1-1 0,-1 0 0,0 0 0,0 0 0,0 0 0,0 0 0,0 0 0,1 0 0,-1 0 0,0-1 0,0 1 0,0 0 0,0-1 0,0 1 0,0 0 0,0-1 0,0 0 0,0 1 0,0-1 0,0 0 0,0 1 0,1-2 0,5-4 0,0-1 0,-1 0 0,0 0 0,0 0 0,0-1 0,-1 0 0,0 0 0,0 0 0,-1 0 0,5-14 0,1-6 0,-1 0 0,5-32 0,-10 22 0,-1 14 0,-2 39 0,-2 27 0,-1-23 0,2-1 0,0 1 0,1-1 0,1 1 0,1-1 0,5 22 0,-7-39-242,-1 1-1,1-1 1,0 1-1,0-1 1,-1 1-1,1-1 1,0 0 0,0 0-1,0 1 1,0-1-1,1 0 1,-1 0 0,2 2-1,-2-3 80,-1 0 0,1 0-1,0 0 1,-1 0 0,1 0-1,-1 1 1,1-1 0,-1 0 0,1 0-1,-1 0 1,1-1 0,-1 1-1,1 0 1,0 0 0,-1 0 0,1 0-1,-1 0 1,1-1 0,-1 1-1,1 0 1,-1 0 0,1-1 0,-1 1-1,0 0 1,1-1 0,-1 1-1,1-1 1,-1 1 0,0 0 0,1-1-1,-1 1 1,0-1 0,1 1-1,-1-1 1,0 1 0,0-1 0,0 1-1,1-1 1,-1 1 0,0-1-1,0 1 1,0-2 0,7-21-8512</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2.508"/>
    </inkml:context>
    <inkml:brush xml:id="br0">
      <inkml:brushProperty name="width" value="0.025" units="cm"/>
      <inkml:brushProperty name="height" value="0.025" units="cm"/>
    </inkml:brush>
  </inkml:definitions>
  <inkml:trace contextRef="#ctx0" brushRef="#br0">1 1 13485,'0'0'12395</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8.813"/>
    </inkml:context>
    <inkml:brush xml:id="br0">
      <inkml:brushProperty name="width" value="0.025" units="cm"/>
      <inkml:brushProperty name="height" value="0.025" units="cm"/>
    </inkml:brush>
  </inkml:definitions>
  <inkml:trace contextRef="#ctx0" brushRef="#br0">1 1 2210,'0'0'2723</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3.318"/>
    </inkml:context>
    <inkml:brush xml:id="br0">
      <inkml:brushProperty name="width" value="0.025" units="cm"/>
      <inkml:brushProperty name="height" value="0.025" units="cm"/>
    </inkml:brush>
  </inkml:definitions>
  <inkml:trace contextRef="#ctx0" brushRef="#br0">28 476 16592,'0'17'2984,"-12"122"3229,-3 38-775,15-145-5340,4 48-1,-1-68-284,1-14 5,0-20 182,-5-113 95,-1-41-46,31-262 0,-27 424-57,11-53-10,-12 64 15,0 0 0,0 0-1,0 0 1,0 0 0,0 0-1,1 0 1,0 0 0,-1 1-1,1-1 1,0 1 0,0-1-1,1 1 1,-1 0 0,0 0-1,1 0 1,-1 0-1,5-3 1,-5 5 0,-1 0 1,1-1-1,-1 1 0,1 0 0,-1 0 0,1 0 1,-1 0-1,1 0 0,0 0 0,-1 0 1,1 0-1,-1 1 0,1-1 0,-1 1 0,1-1 1,-1 1-1,0-1 0,1 1 0,-1 0 1,0 0-1,1 0 0,-1 0 0,0 0 0,0 0 1,0 0-1,0 0 0,0 0 0,0 0 1,0 1-1,0-1 0,0 0 0,-1 1 0,1-1 1,0 1-1,0 1 0,3 6-12,0 1 0,-1-1-1,0 1 1,2 10 0,-1 9 238,-1 0-1,-1 1 1,-1 0 0,-2-1-1,-1 1 1,-8 38 0,49-81-1915,-36 13 1510,-1 0 1,1-1-1,-1 1 1,1 0-1,-1 0 1,1 1-1,-1-1 1,1 0 0,-1 1-1,0 0 1,1-1-1,-1 1 1,0 0-1,1 0 1,-1 0 0,0 1-1,0-1 1,0 0-1,0 1 1,0 0-1,0-1 1,0 1-1,1 2 1,0 1 226,0 0 0,-1 0 1,0 0-1,0 0 0,0 0 0,0 1 1,-1-1-1,0 0 0,0 11 0,0-11 16,2 70 3074,-3-71-2997,-1-1 0,1 1 0,-1-1 0,1 1 0,-1-1 0,0 1 0,0-1 0,0 1 0,-1-1 1,1 0-1,-1 0 0,0 0 0,0 0 0,0 0 0,0 0 0,0 0 0,-1 0 0,-2 2 0,3-4-233,1 0 0,-1-1 1,0 1-1,1 0 0,-1 0 0,0-1 1,1 1-1,-1-1 0,0 1 0,0-1 1,0 0-1,1 0 0,-1 0 0,0 0 0,0 0 1,0 0-1,0-1 0,1 1 0,-1 0 1,0-1-1,-3-1 0,1 0-374,0 0-1,1 0 1,-1-1 0,1 1-1,-1-1 1,1 0 0,0 0-1,0 0 1,-4-5 0,4 4 7,0-1 1,0 1-1,0 0 1,0-1 0,1 0-1,0 1 1,0-1 0,0 0-1,1 0 1,-1 0-1,1 0 1,0 0 0,1-1-1,-1 1 1,1 0 0,1-8-1,0 10 110,0 0 1,0 1-1,1-1 0,0 1 1,-1-1-1,1 1 0,0 0 1,0-1-1,0 1 0,1 0 1,-1 0-1,0 1 0,1-1 1,-1 0-1,1 1 0,5-3 1,52-16-3563,-43 15 3450,21-6 1004,-17 5 1531,-1 0 0,1-1 0,-1-1 0,26-14 0,-42 19-1551,1 0 0,-1 0-1,0 0 1,0 0 0,0-1-1,0 0 1,-1 0 0,1 0-1,-1 0 1,0 0 0,0-1-1,0 1 1,-1-1 0,0 0-1,0 0 1,0 0 0,0 0 0,-1 0-1,0 0 1,0 0 0,0-1-1,0-8 1,-1 11-452,0 1-1,0 0 1,0-1-1,-1 1 1,1 0-1,-1-1 1,1 1-1,-1 0 1,0 0-1,0-1 1,1 1 0,-2 0-1,1 0 1,0 0-1,0 0 1,-1 0-1,1 1 1,-3-3-1,4 3-67,-1 1 0,1 0 0,-1 0 0,1-1 0,-1 1 0,0 0 0,1 0-1,-1-1 1,1 1 0,-1 0 0,0 0 0,1 0 0,-1 0 0,1 0 0,-1 0 0,0 0-1,1 0 1,-1 0 0,0 1 0,1-1 0,-1 0 0,1 0 0,-1 0 0,1 1 0,-2-1-1,1 1-7,-1 1 0,0-1-1,1 1 1,0-1 0,-1 1-1,1-1 1,0 1-1,-1 0 1,1 0 0,0-1-1,-1 4 1,-3 7 25,0 1 1,0-1 0,1 1-1,1 0 1,0 0-1,1 1 1,0-1 0,1 0-1,1 20 1,0-31-16,0-1-1,0 0 1,1 1 0,-1-1-1,0 0 1,1 1 0,-1-1-1,0 0 1,1 1 0,-1-1 0,1 0-1,0 0 1,0 0 0,-1 1-1,1-1 1,0 0 0,0 0-1,0 0 1,0 0 0,0-1-1,0 1 1,0 0 0,0 0 0,0 0-1,1-1 1,1 2 0,0-2 4,0 1 0,0-1 1,0 0-1,0 0 1,0 0-1,0 0 0,0-1 1,0 1-1,0-1 1,0 1-1,5-3 0,2-1 11,0-1 0,0 0 0,0 0 0,-1-1 0,15-12 0,5-10-14,37-49 1,15-16 486,-79 91-488,-1 0 1,0 1 0,1 0-1,-1-1 1,1 1 0,-1 0 0,1 0-1,0 0 1,0 0 0,-1 0-1,1 0 1,0 0 0,0 0-1,0 1 1,0-1 0,0 1 0,2-1-1,-3 2-1,0-1 0,0 0-1,-1 1 1,1-1 0,0 1-1,0-1 1,0 1 0,-1-1-1,1 1 1,0-1 0,-1 1-1,1 0 1,0-1 0,-1 1-1,1 0 1,-1 0 0,1 0-1,-1-1 1,1 1 0,-1 0-1,0 0 1,1 0-1,-1 0 1,0 0 0,0 1-1,2 10-2,0 0 1,-2 1-1,1-1 0,-3 17 0,1-10-1,1-17 5,0 0 0,0-1 0,0 1 1,0 0-1,0 0 0,0-1 0,1 1 0,-1 0 0,0 0 0,1-1 1,0 1-1,-1 0 0,1-1 0,0 1 0,0-1 0,0 1 0,0-1 0,0 1 1,2 2-1,-1-4-11,-1 0 0,1 1 0,-1-1 0,1 0 0,-1 0 0,1 1 0,-1-1 1,1 0-1,-1-1 0,1 1 0,-1 0 0,1 0 0,-1-1 0,1 1 0,-1-1 0,1 1 0,-1-1 1,0 1-1,1-1 0,-1 0 0,0 0 0,1 0 0,1-2 0,18-12-1784,0-1 0,-1-1 1,27-31-1,-17 13-5346,30-45 0,-29 32-2535</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3.976"/>
    </inkml:context>
    <inkml:brush xml:id="br0">
      <inkml:brushProperty name="width" value="0.025" units="cm"/>
      <inkml:brushProperty name="height" value="0.025" units="cm"/>
    </inkml:brush>
  </inkml:definitions>
  <inkml:trace contextRef="#ctx0" brushRef="#br0">105 272 5061,'0'0'17248,"-8"3"-14926,2-1-2107,1 1-1,-1 0 1,1 0-1,0 0 0,0 1 1,1 0-1,-1 0 1,1 0-1,0 1 0,0-1 1,0 1-1,0 0 1,1 0-1,-4 8 1,3-5-9,0 0 0,1 0 0,-1 0 0,2 1 0,-1-1 0,1 1 0,1 0 0,0-1 0,0 1 0,0 15 0,2-23-199,-1 1 0,0-1-1,0 0 1,1 1 0,-1-1 0,0 0 0,1 0 0,-1 1 0,1-1 0,0 0 0,-1 0-1,1 0 1,0 0 0,0 0 0,0 0 0,0 0 0,0 0 0,0 0 0,0 0-1,0 0 1,0-1 0,0 1 0,0 0 0,0-1 0,1 1 0,-1-1 0,0 1 0,0-1-1,1 0 1,-1 0 0,0 1 0,1-1 0,-1 0 0,0 0 0,1 0 0,-1 0-1,0 0 1,1-1 0,-1 1 0,0 0 0,0-1 0,1 1 0,1-1 0,3-1 20,0 0 1,0 0-1,-1 0 0,1-1 1,0 1-1,-1-1 1,1-1-1,4-3 1,9-12 64,-1 0 1,-1-1 0,-1-1-1,-1 0 1,-1-1 0,-1-1-1,17-39 1,-12 18 58,-2 0 0,-2-1 0,11-64 0,-49 209-516,16-75 497,2 0 0,0 1 0,1-1 0,2 1 0,0 50 0,3-74-126,0-1 0,0 1 1,0 0-1,1 0 0,-1 0 0,1 0 0,-1-1 0,1 1 1,0 0-1,-1 0 0,1-1 0,0 1 0,0 0 0,0-1 1,0 1-1,1-1 0,-1 0 0,0 1 0,1-1 0,-1 0 0,1 0 1,-1 0-1,1 0 0,-1 0 0,1 0 0,0 0 0,0 0 1,-1-1-1,1 1 0,0-1 0,0 1 0,0-1 0,-1 0 1,1 1-1,0-1 0,0 0 0,0 0 0,0-1 0,0 1 1,0 0-1,-1-1 0,1 1 0,2-2 0,4 0-3,0 0 0,0-1 1,-1 1-1,1-2 0,-1 1 0,0-1 0,0-1 0,12-9 0,-5 1-103,-1 0 0,-1-2 0,0 1 1,-1-1-1,0-1 0,9-19 0,-16 26 145,1 0 0,-1 0 0,0-1 1,-1 0-1,0 0 0,-1 0 0,0 0 0,-1 0 0,0 0 0,0 0 1,-1-1-1,-2-17 0,2 28-43,0-1 1,0 1-1,0-1 0,0 1 0,0-1 1,0 1-1,-1 0 0,1-1 1,0 1-1,0-1 0,-1 1 1,1 0-1,0-1 0,0 1 1,-1 0-1,1-1 0,0 1 1,-1 0-1,1-1 0,-1 1 1,1 0-1,0 0 0,-1 0 1,1-1-1,-1 1 0,1 0 1,0 0-1,-1 0 0,1 0 1,-1 0-1,1 0 0,-1 0 1,1 0-1,-1 0 0,1 0 0,-1 0 1,1 0-1,0 0 0,-1 0 1,1 0-1,-1 0 0,1 0 1,-1 1-1,1-1 0,0 0 1,-1 0-1,1 1 0,-1-1 1,1 1-1,-20 14 26,10-2-28,0 0 0,1 1 0,0 0 0,-11 26 0,17-33 0,0 1 0,0 0 0,0 0 0,1 0 0,0 1 0,1-1 0,0 0 0,0 1 0,1-1 0,0 0 0,2 11 0,-2-17 0,1-1 0,0 1 0,0 0 0,0 0 0,0 0 0,1-1 0,-1 1 0,0 0 0,1-1 0,-1 0 0,1 1 0,0-1 0,-1 0 0,1 1 0,0-1 0,0 0 0,0-1 0,0 1 0,0 0 0,0 0 0,0-1 0,0 1 0,0-1 0,0 0 0,0 1 0,0-1 0,0 0 0,0 0 0,0 0 0,4-1 0,3 0 0,0 0 0,0 0 0,0 0 0,0-1 0,15-6 0,-3-2 0,0-1 0,-1-2 0,27-20 0,38-24 0,-84 57 0,0-1 0,-1 1 0,1-1 0,0 1 0,-1-1 0,1 1 0,0 0 0,-1-1 0,1 1 0,0 0 0,0 0 0,-1 0 0,1-1 0,0 1 0,0 0 0,-1 0 0,1 0 0,0 0 0,0 0 0,-1 0 0,1 1 0,0-1 0,0 0 0,-1 0 0,1 0 0,0 1 0,0-1 0,-1 0 0,1 1 0,0-1 0,-1 1 0,2 0 0,5 25 0,-7-24 0,0 1 0,0-1 0,0 0 0,1 0 0,-1 1 0,1-1 0,-1 0 0,1 0 0,0 1 0,0-1 0,0 0 0,0 0 0,0 0 0,0 0 0,1 0 0,-1-1 0,1 1 0,-1 0 0,1 0 0,0-1 0,-1 1 0,1-1 0,2 2 0,3-1 6,1-1-1,-1 1 1,0-1 0,0 0-1,0-1 1,1 0 0,-1 0-1,0 0 1,0-1 0,1 0-1,-1-1 1,10-2 0,11-6-82,50-24 1,-55 23-337,44-15-1,-63 25-590,3-1-513</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4.660"/>
    </inkml:context>
    <inkml:brush xml:id="br0">
      <inkml:brushProperty name="width" value="0.025" units="cm"/>
      <inkml:brushProperty name="height" value="0.025" units="cm"/>
    </inkml:brush>
  </inkml:definitions>
  <inkml:trace contextRef="#ctx0" brushRef="#br0">293 0 13741,'-12'4'7015,"-10"2"-6299,2 2 1,-1 0-1,1 1 1,0 1-1,1 1 1,0 1-1,1 1 1,-28 24-1,34-25-363,0 0-1,-19 25 0,29-34-346,-1 1 1,1-1-1,0 0 0,0 1 0,1 0 0,-1-1 1,1 1-1,0 0 0,0 0 0,0-1 0,0 1 1,0 0-1,1 0 0,0 0 0,0 0 0,0 0 0,0 0 1,2 6-1,-1-9-63,0 0 1,0 0-1,0 1 0,1-1 1,-1 0-1,0 0 1,1 0-1,-1-1 1,1 1-1,-1 0 0,1 0 1,-1-1-1,1 1 1,-1-1-1,1 1 0,0-1 1,-1 0-1,1 0 1,0 1-1,-1-1 0,1 0 1,0-1-1,2 1 1,44-4-385,39-15 409,-55 11 59,1 2-1,52-5 1,-75 10-10,0 1 0,0 0 1,-1 0-1,1 1 0,0 0 0,0 1 0,0 0 1,9 4-1,-15-4 34,-1-1 0,0 1-1,0 1 1,0-1 0,0 0 0,0 1 0,-1-1-1,1 1 1,-1 0 0,0 0 0,0 0 0,0 0-1,0 0 1,0 1 0,0-1 0,-1 1 0,0-1 0,0 1-1,0-1 1,0 1 0,0 0 0,-1-1 0,1 1-1,-1 6 1,-1 5 138,1 0-1,-2 0 1,0 0-1,-1 0 1,0 0 0,-1-1-1,-1 0 1,0 0-1,-1 0 1,-1 0-1,0-1 1,0 0-1,-2 0 1,1-1-1,-2 0 1,1-1 0,-2 0-1,1 0 1,-2-1-1,1-1 1,-1 0-1,-1 0 1,0-1-1,-26 12 1,36-18-211,-1-1 0,1 0 0,-1 1 0,0-1 0,1 0 0,-1-1 0,0 1 0,0-1 0,1 0 0,-1 1 0,0-2 0,0 1 0,0 0 0,-4-2 0,6 1-33,1 0 1,-1 0-1,0 0 0,0 0 0,1-1 0,-1 1 0,0-1 0,1 1 1,0-1-1,-1 0 0,1 1 0,0-1 0,0 0 0,0 0 0,0 0 0,0 0 1,0 0-1,1 0 0,-1 0 0,0 0 0,1 0 0,0 0 0,0-1 0,-1 1 1,2-4-1,-1-17-1706,1 0 0,1 0 0,1 0 0,1 1 0,1-1 0,16-40 0,10-26-5232</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6.092"/>
    </inkml:context>
    <inkml:brush xml:id="br0">
      <inkml:brushProperty name="width" value="0.025" units="cm"/>
      <inkml:brushProperty name="height" value="0.025" units="cm"/>
    </inkml:brush>
  </inkml:definitions>
  <inkml:trace contextRef="#ctx0" brushRef="#br0">1 462 16496,'0'0'5770,"1"12"-4104,14 175 416,-7-64 169,6-1 0,32 137 0,-46-257-2251,16 44 0,-2-31 0,-13-15 0,-1 0 0,1 0 0,0 1 0,-1-1 0,1 0 0,0 0 0,-1-1 0,1 1 0,-1 0 0,1 0 0,0 0 0,-1 0 0,1 0 0,-1-1 0,1 1 0,0 0 0,-1-1 0,1 1 0,-1 0 0,1-1 0,-1 1 0,1-1 0,-1 1 0,0 0 0,1-1 0,-1 1 0,1-1 0,-1 1 0,0-1 0,1-1 0,9-16 0,-1-2 0,-1 1 0,0-1 0,-2 0 0,8-39 0,1-1 0,-11 46 0,-1 2 0,1 0 0,0 0 0,0 0 0,12-20 0,-14 29 0,-1 1 0,1 0 0,0-1 0,0 1 0,0 0 0,0 0 0,0 0 0,0 0 0,1 1 0,-1-1 0,0 0 0,1 1 0,0 0 0,-1 0 0,1 0 0,0 0 0,0 0 0,-1 0 0,1 1 0,0-1 0,0 1 0,0 0 0,0 0 0,0 0 0,0 0 0,3 1 0,-4-1 0,0 1 0,-1-1 0,1 1 0,0 0 0,-1 0 0,1 0 0,-1 0 0,1 0 0,-1 0 0,0 0 0,1 0 0,-1 1 0,0-1 0,0 0 0,0 1 0,0-1 0,0 1 0,0 0 0,0-1 0,0 1 0,-1 0 0,1-1 0,0 1 0,-1 0 0,0 0 0,1-1 0,-1 3 0,3 56 0,-3-48 0,0 67 0,3-65 0,2-19 0,-5 5 0,9-13 0,-1 0 0,-1-1 0,0 0 0,-1-1 0,0 1 0,-1-1 0,-1 0 0,3-18 0,-1-2 0,-1-1 0,0-54 0,-5 81 0,-1-28 0,1 36 0,-1-1 0,1 1 0,0 0 0,0 0 0,0 0 0,-1 0 0,1-1 0,-1 1 0,1 0 0,-1 0 0,1 0 0,-1 0 0,0 0 0,1 0 0,-1 0 0,0 0 0,0 0 0,0 0 0,0 1 0,0-1 0,0 0 0,0 1 0,-2-2 0,2 5 0,-1 1 0,1 0 0,0 0 0,0-1 0,0 1 0,1 0 0,-1 0 0,1 0 0,0 0 0,0 0 0,0 0 0,1 0 0,-1-1 0,2 5 0,-1-6-9,1-1 0,-1 0 1,1 0-1,0 0 0,-1 0 0,1 0 1,0 0-1,-1 0 0,1 0 0,0-1 0,0 1 1,0-1-1,-1 1 0,1-1 0,0 0 1,0 0-1,0 1 0,0-1 0,0-1 0,0 1 1,0 0-1,0 0 0,0-1 0,-1 1 1,5-2-1,47-19-1092,-4-6-2136,-26 14 570,-2-1 0,1-1 0,-2-1 0,0-1 0,-1-1 0,-1 0 0,21-27 0,-31 30 5870,-9 2 7209,-10 16-2309,0 10-9006,0 5 1627,1-1 0,-13 35 1,20-45-622,0-1 0,1 1 0,0 0 1,0 1-1,1-1 0,0 0 0,0 0 0,1 1 0,0-1 0,0 0 1,2 10-1,-2-16-98,1-1 0,-1 1 0,0-1 0,1 1 0,-1-1 0,1 0 0,-1 1 0,0-1 0,1 1 0,-1-1 0,1 0 0,0 1 0,-1-1 0,1 0 0,-1 0 0,1 1 0,-1-1 0,1 0 0,0 0 0,-1 0 0,1 0 0,-1 0 0,1 0 0,0 0 0,-1 0 0,1 0 0,0 0 0,-1 0 0,1 0 0,-1 0 0,1 0 0,0-1 0,-1 1 0,1 0 0,0-1 0,22-9 114,-4-3-119,-1 0 0,0-2 1,21-22-1,20-16-161,-46 41 170,40-27-44,-51 37 32,1 1 0,0-1 1,-1 1-1,1-1 1,0 1-1,0 0 1,0 0-1,0 0 1,0 1-1,0-1 0,0 1 1,0 0-1,0-1 1,0 1-1,1 1 1,4 0-1,-7-1 22,0 0-1,0 1 1,0 0-1,0-1 1,0 1 0,0-1-1,0 1 1,0 0-1,0 0 1,-1 0-1,1-1 1,0 1 0,0 0-1,-1 0 1,1 0-1,0 0 1,-1 0-1,1 0 1,-1 1-1,0-1 1,1 0 0,-1 1-1,4 33 268,-5-33-247,1 1 0,0-1 1,-1 1-1,1-1 0,1 0 0,-1 1 1,0-1-1,0 0 0,1 1 1,0-1-1,-1 0 0,1 1 0,0-1 1,0 0-1,0 0 0,0 0 1,1 0-1,-1 0 0,0 0 0,3 3 1,-2-5-37,-1 0 0,0 1 0,0-1 1,1 0-1,-1 0 0,0 0 1,0 0-1,1 0 0,-1 0 0,0-1 1,0 1-1,0 0 0,1 0 1,-1-1-1,0 1 0,0-1 0,0 1 1,0-1-1,0 0 0,0 1 1,0-1-1,0 0 0,0 0 0,0 0 1,1-1-1,25-28-15,-20 21 8,3-3 4,69-75 0,-69 77 0,0 0 0,1 1 0,0 1 0,1 0 0,0 0 0,15-6 0,2 7 0,-28 7 0,0 1 0,-1-1 0,1 0 0,0 0 0,-1 0 0,1 1 0,0-1 0,-1 0 0,1 1 0,0-1 0,-1 0 0,1 1 0,-1-1 0,1 1 0,-1-1 0,1 1 0,-1-1 0,1 1 0,-1-1 0,0 1 0,1 0 0,-1-1 0,1 2 0,0 2 0,0 1 0,-1 0 0,1-1 0,-1 1 0,0 0 0,0 0 0,-1-1 0,0 6 0,0-6 0,0 0 0,1 0 0,-1 0 0,1 0 0,0 0 0,0 0 0,1 0 0,-1 0 0,1-1 0,0 1 0,1 5 0,-1-9 0,-1 0 0,1 0 0,0 0 0,-1 0 0,1 0 0,0 0 0,-1 0 0,1 0 0,-1 0 0,1 0 0,0 0 0,-1 0 0,1 0 0,0 0 0,-1-1 0,1 1 0,-1 0 0,1-1 0,-1 1 0,1 0 0,-1-1 0,1 1 0,-1 0 0,1-1 0,-1 1 0,1-1 0,-1 1 0,1-1 0,-1 0 0,16-15 0,15-23 0,42-46 0,-66 77 0,1 1 0,0 0 0,0 1 0,0 0 0,1 0 0,-1 1 0,1 0 0,12-5 0,-20 10 0,-1-1 0,1 0 0,0 1 0,0 0 0,0-1 0,0 1 0,0-1 0,0 1 0,0 0 0,0 0 0,0-1 0,0 1 0,0 0 0,0 0 0,0 0 0,1 0 0,-1 0 0,0 1 0,0-1 0,0 0 0,0 0 0,0 1 0,0-1 0,0 0 0,0 1 0,-1-1 0,1 1 0,0-1 0,0 1 0,0 0 0,0-1 0,1 2 0,-1 1 0,-1 0 0,1 0 0,-1 0 0,0-1 0,0 1 0,0 0 0,0 0 0,0 0 0,-1 4 0,0-5 0,0 1 0,1-1 0,0 0 0,-1 1 0,1-1 0,0 1 0,0-1 0,1 0 0,-1 1 0,0-1 0,1 0 0,-1 0 0,1 1 0,0-1 0,1 2 0,-1-3 0,0-1 0,-1 1 0,1-1 0,0 1 0,0-1 0,0 0 0,0 1 0,0-1 0,0 0 0,0 0 0,0 0 0,0 0 0,0 0 0,-1 0 0,1 0 0,0 0 0,0 0 0,0 0 0,0-1 0,0 1 0,0 0 0,0-1 0,0 1 0,0-1 0,-1 1 0,1 0 0,0-1 0,0 0 0,-1 1 0,2-2 0,26-22 0,-24 21 0,13-13 0,73-65 0,-78 72 0,0 0 0,0 1 0,1 0 0,0 1 0,26-10 0,-38 17 0,0-1 0,0 0 0,0 1 0,0 0 0,0-1 0,0 1 0,1 0 0,-1 0 0,0-1 0,0 1 0,0 0 0,1 0 0,-1 0 0,0 1 0,0-1 0,0 0 0,1 0 0,-1 1 0,0-1 0,0 0 0,0 1 0,0-1 0,0 1 0,0 0 0,0-1 0,0 1 0,0 0 0,0 0 0,0-1 0,0 1 0,0 0 0,-1 0 0,1 0 0,0 0 0,-1 0 0,1 0 0,-1 0 0,1 0 0,-1 0 0,1 1 0,0 1 0,-1-2 0,0 1 0,1-1 0,-1 0 0,1 0 0,-1 1 0,1-1 0,0 0 0,0 0 0,-1 0 0,1 0 0,0 0 0,0 0 0,0 0 0,0 0 0,0 0 0,0 0 0,0-1 0,0 1 0,1 0 0,-1-1 0,0 1 0,0-1 0,1 1 0,-1-1 0,0 1 0,0-1 0,3 0 0,0 0 0,1-1 0,0 0 0,0-1 0,-1 1 0,1-1 0,-1 0 0,1 0 0,-1 0 0,0-1 0,1 1 0,-1-1 0,-1 0 0,1 0 0,0-1 0,-1 1 0,0-1 0,1 0 0,-1 0 0,3-6 0,3-3 0,-1 0 0,-1 0 0,0 0 0,-1-1 0,6-19 0,-9 26 0,-2-1 0,1 1 0,-1-1 0,0 1 0,0-1 0,-2-12 0,1 18 0,0 1 0,0-1 0,0 1 0,0-1 0,-1 1 0,1-1 0,-1 1 0,1 0 0,-1-1 0,1 1 0,-1 0 0,0 0 0,0-1 0,1 1 0,-1 0 0,0 0 0,0 0 0,0 0 0,-1 0 0,1 0 0,0 0 0,0 0 0,0 1 0,-1-1 0,1 0 0,0 1 0,-1-1 0,1 1 0,0-1 0,-1 1 0,1 0 0,-1-1 0,1 1 0,-1 0 0,1 0 0,0 0 0,-1 0 0,1 0 0,-1 1 0,-2 0 0,1 0 0,0 0 0,0 0 0,0 0 0,0 1 0,1-1 0,-1 1 0,0 0 0,1 0 0,0 0 0,-1 0 0,1 0 0,0 1 0,0-1 0,0 1 0,0-1 0,1 1 0,-1 0 0,1-1 0,-1 1 0,1 0 0,0 0 0,-1 5 0,-1 3 0,0 0 0,0 0 0,2 0 0,-1 0 0,1 13 0,1-22-88,0 1-1,1 0 1,-1-1 0,1 1 0,-1 0-1,1-1 1,0 1 0,0-1 0,0 1-1,0-1 1,1 0 0,-1 1 0,1-1-1,-1 0 1,1 0 0,0 0-1,0 0 1,0 0 0,0-1 0,0 1-1,0 0 1,1-1 0,-1 0 0,0 1-1,1-1 1,-1 0 0,1 0 0,3 0-1,5 2-799,0 0-1,0-1 1,0 0 0,0-1-1,16 0 1,-22-1-5636</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6.418"/>
    </inkml:context>
    <inkml:brush xml:id="br0">
      <inkml:brushProperty name="width" value="0.025" units="cm"/>
      <inkml:brushProperty name="height" value="0.025" units="cm"/>
    </inkml:brush>
  </inkml:definitions>
  <inkml:trace contextRef="#ctx0" brushRef="#br0">59 41 20147,'-33'-1'4004,"12"-3"-2114,17 1 224,4-3-1634,19 1-1473,8-4-1697,3-4-3492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7.385"/>
    </inkml:context>
    <inkml:brush xml:id="br0">
      <inkml:brushProperty name="width" value="0.025" units="cm"/>
      <inkml:brushProperty name="height" value="0.025" units="cm"/>
    </inkml:brush>
  </inkml:definitions>
  <inkml:trace contextRef="#ctx0" brushRef="#br0">1 396 20275,'0'0'7938,"0"12"-6608,1 2-1078,-1 11 22,1-1-1,1 1 1,1-1-1,1 0 1,1 0-1,10 24 1,-15-46-274,1-1 0,-1 1 0,1-1 0,0 1 0,-1-1 0,1 1 0,0-1 0,0 0 0,0 0 0,0 1 0,0-1 0,1 0 0,-1 0 0,0 0 0,0 0 0,1 0 0,-1-1 0,1 1 0,-1 0 0,1-1 0,-1 1 0,1 0 0,-1-1 0,1 0 0,-1 1 0,1-1 1,1 0-1,0-1 5,0 1 0,0-1 0,0 0 0,0 0 0,-1-1 0,1 1 0,0 0 0,-1-1 0,1 0 0,-1 0 0,1 1 1,-1-2-1,3-1 0,6-9 43,0 0 1,0-1 0,14-25 0,74-162 266,-99 201-311,0-1 0,0 0 0,0 1 0,1-1 0,-1 0 0,0 1 0,1-1 0,-1 1 1,0-1-1,1 0 0,-1 1 0,1-1 0,-1 1 0,1-1 0,-1 1 0,1 0 0,-1-1 0,1 1 0,0-1 0,-1 1 0,1 0 0,0-1 1,-1 1-1,1 0 0,0 0 0,-1 0 0,1 0 0,0-1 0,-1 1 0,1 0 0,0 0 0,-1 0 0,1 0 0,0 1 0,-1-1 0,1 0 0,0 0 1,-1 0-1,1 0 0,0 1 0,-1-1 0,1 0 0,0 1 0,-1-1 0,1 0 0,-1 1 0,1-1 0,-1 1 0,1-1 0,-1 1 0,1-1 1,-1 1-1,1-1 0,-1 1 0,0 0 0,1-1 0,-1 1 0,0-1 0,1 1 0,-1 0 0,0-1 0,0 2 0,18 45 212,-18-43-213,8 25-3,-5-15 0,0 0 0,2-1 0,0 1 0,7 13 0,-12-26 0,0 0 0,1 0 0,-1 0 0,1 0 0,0-1 0,-1 1 0,1 0 0,0 0 0,0-1 0,-1 1 0,1 0 0,0-1 0,0 1 0,0-1 0,0 1 0,0-1 0,0 1 0,0-1 0,-1 0 0,1 1 0,0-1 0,1 0 0,-1 0 0,0 0 0,0 0 0,0 0 0,0 0 0,0 0 0,0 0 0,0 0 0,0 0 0,0 0 0,0-1 0,0 1 0,0 0 0,0-1 0,0 1 0,-1-1 0,1 1 0,0-1 0,0 0 0,0 1 0,0-1 0,-1 0 0,1 1 0,0-1 0,-1 0 0,1 0 0,0 0 0,0-1 0,32-47 0,3-24 0,36-109 0,-70 177 0,4-5 0,-1 18 0,-1 21 0,-4-27 0,2 19 0,-2-5 0,1 0 0,1-1 0,1 1 0,0 0 0,1 0 0,1-1 0,0 0 0,12 24 0,-16-37 0,0-1 0,0 1 0,0 0 0,0-1 0,1 1 0,-1-1 0,0 0 0,1 1 0,-1-1 0,1 0 0,0 0 0,-1 0 0,1 0 0,0 0 0,-1 0 0,1 0 0,0-1 0,0 1 0,0-1 0,0 1 0,0-1 0,0 0 0,3 1 0,-2-2 0,0 0 0,0 0 0,0 0 0,0 0 0,-1 0 0,1-1 0,0 1 0,-1-1 0,1 0 0,-1 0 0,1 0 0,-1 0 0,3-4 0,5-6 0,0 0 0,-2-1 0,1 0 0,11-26 0,-5-2 0,0-1 0,-3 0 0,9-58 0,-20 96 0,-2 22 0,1 1 0,0-1 0,1 0 0,1 0 0,1 0 0,5 18 0,-8-35 0,1 1 0,-1 0 0,1-1 0,0 1 0,-1 0 0,1-1 0,0 1 0,0-1 0,0 1 0,0-1 0,0 1 0,0-1 0,0 0 0,0 0 0,1 1 0,-1-1 0,1 0 0,-1 0 0,0 0 0,1-1 0,0 1 0,-1 0 0,1 0 0,-1-1 0,3 1 0,-1-1 0,-1 0 0,0-1 0,0 0 0,0 1 0,1-1 0,-1 0 0,0 0 0,0 0 0,0 0 0,0 0 0,0-1 0,0 1 0,-1 0 0,1-1 0,0 1 0,1-4 0,7-6 0,-1-1 0,0 0 0,-1-1 0,10-20 0,-6 2 0,0 0 0,12-56 0,-20 69 0,-4 70-5441,2-22 824,-2 3-2237</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7.932"/>
    </inkml:context>
    <inkml:brush xml:id="br0">
      <inkml:brushProperty name="width" value="0.025" units="cm"/>
      <inkml:brushProperty name="height" value="0.025" units="cm"/>
    </inkml:brush>
  </inkml:definitions>
  <inkml:trace contextRef="#ctx0" brushRef="#br0">5 356 15791,'0'0'10495,"-1"13"-10303,-2 55-108,7 91-1,1-13 1,-11 139 989,16-302-448,6-32-333,-1-1-1,-3 0 1,8-66 0,2-162 1623,8-43-657,-28 307-1258,15-63 0,-16 74 0,0-1 0,0 1 0,0 0 0,1 0 0,-1 0 0,1 0 0,0 0 0,-1 0 0,2 0 0,-1 0 0,0 1 0,0-1 0,1 1 0,-1 0 0,1 0 0,0 0 0,0 0 0,4-2 0,-6 3-7,1 1 0,-1 0 0,1-1 0,-1 1 0,1 0 0,-1 0 0,1 0 0,-1 0 0,1 1-1,-1-1 1,0 0 0,1 0 0,-1 1 0,1-1 0,-1 1 0,0 0 0,1-1 0,-1 1 0,0 0 0,1 0 0,-1-1 0,0 1 0,0 0 0,0 0 0,0 1 0,0-1 0,0 0-1,0 0 1,0 0 0,-1 1 0,1-1 0,0 0 0,-1 1 0,1-1 0,-1 0 0,1 3 0,3 6-126,-1 1 0,0 0 1,2 18-1,-4-22 44,3 45-327,-4-41 521,0 0-1,1-1 0,0 1 1,1 0-1,0 0 1,7 17-1,-7-24-47,1 0 0,1 0 0,-1 0-1,0-1 1,1 1 0,0-1 0,5 3 0,15 16 38,-20-17-94,0-1 1,-1 1-1,1 0 1,-1 0-1,0 1 0,-1-1 1,1 0-1,-1 1 0,0 0 1,-1-1-1,1 1 1,-1 0-1,0 0 0,0 0 1,-1 0-1,0 0 1,0 0-1,0 0 0,-2 7 1,0-9-7,1 0 0,0 0 1,-1 0-1,0 0 1,0 0-1,-1-1 0,1 1 1,-1-1-1,1 1 1,-1-1-1,0 0 0,0 0 1,0 0-1,-1 0 1,1-1-1,-1 0 0,0 1 1,1-1-1,-1 0 0,0-1 1,0 1-1,0-1 1,0 0-1,-1 0 0,1 0 1,0 0-1,-6 0 1,-21 0-1698,11-6-3088,1-13-5641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9.052"/>
    </inkml:context>
    <inkml:brush xml:id="br0">
      <inkml:brushProperty name="width" value="0.025" units="cm"/>
      <inkml:brushProperty name="height" value="0.025" units="cm"/>
    </inkml:brush>
  </inkml:definitions>
  <inkml:trace contextRef="#ctx0" brushRef="#br0">20 41 17168,'-3'-8'2632,"-8"-17"71,5 17-71,8 26-1016,13 50-522,26 70 1,1 2 202,22 214 537,-38-181-1309,-20-154-462,-1-24-8,1-34-2,-5-501-53,37 640-32,-34-86-35,11 31-159,-14-43 212,0 1 0,0-1 0,0 0 0,0 0 0,0 0 0,0 0 0,1 0-1,-1 0 1,1-1 0,-1 1 0,1 0 0,0-1 0,-1 1 0,1-1 0,2 2 0,-3-3 11,0 0 1,0 0-1,0 0 0,0 0 1,0 0-1,0 0 0,0 0 0,0 0 1,0 0-1,0-1 0,0 1 0,0 0 1,-1-1-1,1 1 0,0 0 0,0-1 1,0 1-1,0-1 0,-1 1 1,1-1-1,0 0 0,0 1 0,-1-1 1,1 0-1,-1 1 0,1-1 0,0-1 1,15-26 106,-14 25-89,15-38-78,-2 0 0,-1-1-1,-2 0 1,-3-1 0,8-70 0,-31 404 186,14-291-117,0 1 0,0 0 0,0 0 0,0 0 1,0-1-1,0 1 0,0 0 0,0 0 1,0 0-1,0-1 0,1 1 0,-1 0 0,0 0 1,0-1-1,1 1 0,-1 0 0,1 0 0,-1-1 1,1 1-1,-1-1 0,1 1 0,-1 0 1,2 0-1,12-5 143,15-27 92,-12 5-213,0-2 0,-2 0 0,-2 0 0,0-2 0,-2 1 0,-1-2 0,11-55 0,-23 102-28,1-1 0,1 0 0,1 0 0,0 0 0,1 0 0,0 0 0,7 22 0,-8-33 0,1 0 0,0 1 0,0-1 0,0 0 0,0 0 0,0 0 0,1 0 0,0 0 0,0 0 0,0-1 0,0 1 0,7 4 0,-7-7 0,-1 1 0,1-1 0,0 1 0,0-1 0,0 0 0,0-1 0,0 1 0,0 0 0,0-1 0,0 0 0,0 0 0,1 0 0,-1 0 0,0 0 0,0 0 0,0-1 0,0 1 0,0-1 0,0 0 0,0 0 0,3-2 0,-1 1 0,-1-1 0,1 0 0,-1 0 0,0 0 0,0 0 0,-1-1 0,1 1 0,-1-1 0,1 0 0,-1 0 0,-1 0 0,1-1 0,0 1 0,-1-1 0,2-4 0,-3 6 0,1 1 0,-1 0 0,-1-1 0,1 1 0,0-1 0,-1 1 0,1-1 0,-1 1 0,1-1 0,-1 1 0,0-1 0,0 1 0,-1-1 0,1 1 0,0-1 0,-1 1 0,1-1 0,-1 1 0,0-1 0,0 1 0,0-1 0,0 1 0,0 0 0,-1 0 0,1 0 0,-1 0 0,1 0 0,-1 0 0,0 0 0,0 0 0,-2-1 0,3 2 0,0 1 0,0 0 0,0-1 0,0 1 0,0-1 0,0 1 0,1-1 0,-1 0 0,0 1 0,0-1 0,0 0 0,1 0 0,-1 1 0,0-1 0,1 0 0,-1 0 0,1 0 0,-1 0 0,1 0 0,-1 0 0,1 0 0,0 0 0,0 0 0,-1 0 0,1 0 0,0 0 0,0 0 0,0 0 0,0 0 0,0 0 0,0 0 0,0 0 0,0 0 0,1 0 0,-1 0 0,0 0 0,1 0 0,-1 0 0,0 0 0,1 0 0,-1 0 0,1 0 0,1-1 0,3-3 0,1 0 0,-1 0 0,1 0 0,1 1 0,8-6 0,11-7 0,-23 15-414,0 0 1,0 0-1,0-1 0,-1 0 0,1 1 1,0-1-1,-1 0 0,0 0 0,0 0 1,0-1-1,0 1 0,0 0 1,-1-1-1,1 1 0,-1-1 0,0 0 1,1-6-1,-1-16-6937</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19.424"/>
    </inkml:context>
    <inkml:brush xml:id="br0">
      <inkml:brushProperty name="width" value="0.025" units="cm"/>
      <inkml:brushProperty name="height" value="0.025" units="cm"/>
    </inkml:brush>
  </inkml:definitions>
  <inkml:trace contextRef="#ctx0" brushRef="#br0">1 45 19731,'0'0'7174,"82"-33"-7494,-36 29-1698,1-3-3907</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032"/>
    </inkml:context>
    <inkml:brush xml:id="br0">
      <inkml:brushProperty name="width" value="0.025" units="cm"/>
      <inkml:brushProperty name="height" value="0.025" units="cm"/>
    </inkml:brush>
  </inkml:definitions>
  <inkml:trace contextRef="#ctx0" brushRef="#br0">0 521 10250,'0'0'9854,"7"10"-8754,22 31 219,-27-39-1236,0 0 0,-1-1 1,1 1-1,0-1 0,0 0 1,0 1-1,0-1 0,0 0 1,1 0-1,-1 0 1,0-1-1,0 1 0,1 0 1,-1-1-1,0 0 0,1 1 1,-1-1-1,1 0 0,-1 0 1,0 0-1,1-1 0,-1 1 1,0-1-1,1 1 1,-1-1-1,0 0 0,0 1 1,1-1-1,-1 0 0,2-2 1,4-2 222,0 0 0,0 0 0,-1-1 0,1 0 0,9-12 0,5-6 160,-2-1 1,0-1 0,-1-1-1,25-52 1,-34 60-280,-2 0 1,0-2-1,-1 1 1,-1-1-1,0 1 0,-2-2 1,-1 1-1,1-27 1,-6 38-90,-3 12-92,-4 13-121,4 5 79,2 0 0,1 0 1,1 0-1,0 0 0,4 37 1,-1-29 14,7 76 38,23 104 0,-15-113 49,8 147 0,-24-200-44,1-17-1,-1 0 0,-2 1 0,0-1 1,-6 30-1,6-54-17,1 0-1,0 0 1,-1 0 0,1 1 0,0-1 0,-1 0 0,1 0 0,-1 0 0,0 0 0,1 0-1,-1 0 1,0 0 0,0 0 0,0 0 0,-1 1 0,1-2 1,1 0 1,-1 0-1,1 0 0,-1-1 1,0 1-1,1 0 1,-1 0-1,1-1 0,-1 1 1,1 0-1,-1-1 1,1 1-1,-1-1 0,1 1 1,-1 0-1,1-1 1,0 1-1,-1-1 0,1 1 1,0-1-1,-1 0 0,1 1 1,0-1-1,0 1 1,-1-1-1,1 1 0,0-1 1,0 0-1,0 1 1,0-1-1,0 1 0,0-1 1,0 0-1,0 1 0,0-1 1,0 0-1,-9-70 49,4 1 0,5-141 0,2 161-56,1-11 8,4 0 0,25-112 0,52-111 63,-68 235-44,-13 39-26,2-2 11,-1-1 1,0 1-1,-1-1 0,-1 0 0,0 0 1,0 0-1,-1-1 0,-1-16 0,0 30-14,-1-1-1,1 1 0,0-1 0,0 0 1,0 1-1,-1-1 0,1 1 1,0-1-1,-1 1 0,1-1 0,0 1 1,-1 0-1,1-1 0,-1 1 1,1-1-1,-1 1 0,1 0 1,-1-1-1,1 1 0,-1 0 0,1-1 1,-1 1-1,1 0 0,-1 0 1,1 0-1,-1-1 0,0 1 0,1 0 1,-1 0-1,1 0 0,-1 0 1,1 0-1,-1 0 0,0 0 0,1 0 1,-1 1-1,1-1 0,-1 0 1,0 0-1,-24 13-207,16-3 181,0 0 0,1 0 0,0 1 1,1 0-1,0 1 0,0-1 0,1 1 0,1 1 1,-6 18-1,3-5 1,1 0 0,2 1 1,-5 47-1,9-69-51,1 1 1,0-1 0,0 1-1,0-1 1,0 1-1,1-1 1,0 1-1,0-1 1,1 1 0,0-1-1,3 9 1,-3-12-74,0 0 1,0 1 0,0-1-1,0-1 1,0 1 0,1 0-1,-1 0 1,0-1-1,1 1 1,0-1 0,-1 0-1,1 0 1,0 0 0,-1 0-1,1 0 1,0-1 0,0 1-1,0-1 1,-1 0-1,1 0 1,0 0 0,0 0-1,0 0 1,3-1 0,3 0-440,0 0 0,0-1 0,-1 0 0,1-1 0,-1 0 0,0 0 0,1 0 0,-1-1 0,-1-1 0,1 1 0,7-7 0,44-35-5520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9.170"/>
    </inkml:context>
    <inkml:brush xml:id="br0">
      <inkml:brushProperty name="width" value="0.025" units="cm"/>
      <inkml:brushProperty name="height" value="0.025" units="cm"/>
    </inkml:brush>
  </inkml:definitions>
  <inkml:trace contextRef="#ctx0" brushRef="#br0">87 41 5061,'-58'-41'-224,"51"43"1825,0-1-1441,-2 1-1153,4-2-3043</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388"/>
    </inkml:context>
    <inkml:brush xml:id="br0">
      <inkml:brushProperty name="width" value="0.025" units="cm"/>
      <inkml:brushProperty name="height" value="0.025" units="cm"/>
    </inkml:brush>
  </inkml:definitions>
  <inkml:trace contextRef="#ctx0" brushRef="#br0">122 343 20467,'-9'3'1490,"4"-1"-1285,-1 0 0,1 1 1,0-1-1,0 1 0,0 1 0,0-1 1,1 1-1,-1 0 0,1 0 0,0 0 1,0 0-1,1 1 0,-1-1 0,1 1 1,0 0-1,0 0 0,0 0 0,1 1 1,-3 8-1,-2 5-148,2 0 0,0 0 1,1 0-1,1 1 0,0-1 0,1 35 0,2-53-57,0 1 0,0-1-1,0 1 1,-1-1 0,1 0 0,1 1-1,-1-1 1,0 1 0,0-1-1,0 0 1,1 1 0,-1-1-1,1 0 1,-1 1 0,1-1-1,0 0 1,-1 0 0,1 0 0,0 1-1,0-1 1,0 0 0,0 0-1,0 0 1,0 0 0,1 1-1,0-2 5,-1 0-1,1 0 0,-1 0 0,1 0 0,-1 0 1,1 0-1,-1-1 0,1 1 0,-1 0 0,1-1 1,-1 1-1,1-1 0,-1 1 0,0-1 0,1 0 0,-1 0 1,0 0-1,2-1 0,7-5 46,-1-1 1,-1 0-1,1 0 0,12-17 0,0-7 64,0 0-1,-3-1 1,0-1-1,-2-1 1,19-62-1,-27 67 291,-1 0-1,-1-1 0,-1 0 0,-2 0 0,-1 0 0,-1 0 0,-5-44 0,3 74-392,1 0 0,0 0 1,0 0-1,0 0 0,0 0 0,0 0 1,-1 0-1,1 0 0,-1 0 0,1 0 1,0 1-1,-1-1 0,1 0 0,-1 0 0,0 0 1,1 1-1,-1-1 0,0 0 0,0 0 1,0 1-16,1 0 1,-1 0 0,1 0 0,-1 0-1,1 0 1,-1 1 0,1-1-1,-1 0 1,1 0 0,-1 1 0,1-1-1,-1 0 1,1 1 0,0-1 0,-1 0-1,1 1 1,-1-1 0,1 0 0,0 1-1,-1-1 1,1 1 0,0-1 0,0 1-1,0-1 1,-1 1 0,1-1 0,0 1-1,0-1 1,0 1 0,0-1 0,0 1-1,0-1 1,0 1 0,0-1-1,0 1 1,0-1 0,0 1 0,-12 88-391,4-1 0,5 115 1,3-166 78,0-36 299,0 9-346,0-1 0,0 0 1,1 1-1,1-1 0,3 15 1,-5-22 215,1 0-1,0-1 1,0 1 0,0 0 0,-1-1 0,1 1 0,1-1-1,-1 1 1,0-1 0,0 0 0,1 1 0,-1-1 0,0 0 0,1 0-1,-1 0 1,1 0 0,0 0 0,-1 0 0,1 0 0,0 0-1,-1-1 1,1 1 0,0-1 0,0 1 0,0-1 0,0 0 0,-1 0-1,1 0 1,0 0 0,0 0 0,0 0 0,0 0 0,3-2-1,-1 1-314,0 0 0,1 0-1,-1-1 1,0 0-1,-1 0 1,1 0-1,0 0 1,-1-1 0,1 1-1,-1-1 1,1 0-1,-1 0 1,0 0-1,-1 0 1,4-4-1,23-31-6418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0.826"/>
    </inkml:context>
    <inkml:brush xml:id="br0">
      <inkml:brushProperty name="width" value="0.025" units="cm"/>
      <inkml:brushProperty name="height" value="0.025" units="cm"/>
    </inkml:brush>
  </inkml:definitions>
  <inkml:trace contextRef="#ctx0" brushRef="#br0">24 1 15118,'0'0'13346,"-3"12"-12572,-6 49-667,-3 87 0,27-169 74,-9-6-163,-1-1-1,-1 1 0,-1-56 1,-4 119-88,0 51 59,1-83 13,0 1 0,1 0 1,-1-1-1,1 1 0,0-1 0,1 0 0,-1 1 0,1-1 1,0 0-1,0 0 0,0 0 0,1 0 0,-1 0 1,6 6-1,-6-9 6,-1 1 1,1-1 0,0 0-1,-1 0 1,1 0 0,0 0 0,0 0-1,0 0 1,0 0 0,0-1-1,0 1 1,0-1 0,0 1-1,0-1 1,0 0 0,0 0-1,1 0 1,-1 0 0,0 0-1,4-1 1,-1 0 21,-1-1 0,0 0 1,1 0-1,-1 0 0,0 0 0,0-1 0,0 0 0,0 1 0,3-5 0,6-6 58,-1 0-1,0-1 0,17-27 1,39-69 1155,-68 109-1236,0 1 0,0 0-1,0 0 1,0 0 0,1 0-1,-1-1 1,0 1 0,0 0-1,0 0 1,0 0 0,0-1-1,0 1 1,0 0 0,1 0-1,-1 0 1,0 0 0,0 0-1,0 0 1,0-1 0,1 1-1,-1 0 1,0 0 0,0 0-1,0 0 1,1 0 0,-1 0-1,0 0 1,0 0-1,0 0 1,1 0 0,-1 0-1,0 0 1,0 0 0,0 0-1,1 0 1,-1 0 0,0 0-1,0 0 1,0 0 0,1 0-1,-1 0 1,0 0 0,0 1-1,0-1 1,1 0 0,-1 0-1,0 0 1,0 0 0,0 0-1,0 0 1,1 1 0,4 15 293,-2 32 64,-2-39-339,-1-8-25,10 60-159,-10-59 145,1 0-1,0 0 0,-1 0 0,1 0 0,0 0 1,0 0-1,0 0 0,1-1 0,-1 1 1,0 0-1,4 2 0,-5-4 7,1 1 0,0-1 0,0 1 0,0-1 0,0 0 0,-1 1 1,1-1-1,0 0 0,0 0 0,0 0 0,0 0 0,0 0 0,0 0 0,0 0 0,0 0 0,0 0 0,-1 0 0,1-1 0,0 1 0,0 0 1,0 0-1,0-1 0,0 1 0,-1-1 0,1 1 0,0-1 0,0 1 0,0-2 0,1 0-223,0 1 0,0-1 0,0 0 0,0 0 0,-1-1 0,1 1 0,-1 0 0,0-1 0,0 1 0,1 0 0,-2-1 0,1 1 0,0-1 0,0 0 0,0-3 0,1-26-6312,-2 9-781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168"/>
    </inkml:context>
    <inkml:brush xml:id="br0">
      <inkml:brushProperty name="width" value="0.025" units="cm"/>
      <inkml:brushProperty name="height" value="0.025" units="cm"/>
    </inkml:brush>
  </inkml:definitions>
  <inkml:trace contextRef="#ctx0" brushRef="#br0">1 1 22453,'0'0'2531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509"/>
    </inkml:context>
    <inkml:brush xml:id="br0">
      <inkml:brushProperty name="width" value="0.025" units="cm"/>
      <inkml:brushProperty name="height" value="0.025" units="cm"/>
    </inkml:brush>
  </inkml:definitions>
  <inkml:trace contextRef="#ctx0" brushRef="#br0">1 1 12139,'0'0'7656,"13"54"-5927,8-9 674,6 19-578,1 15-607,1 12-770,1 1-352,-6-2-192,-3-9-1730,-4-14-1249,-7-15-1409,-4-18-1794</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1.852"/>
    </inkml:context>
    <inkml:brush xml:id="br0">
      <inkml:brushProperty name="width" value="0.025" units="cm"/>
      <inkml:brushProperty name="height" value="0.025" units="cm"/>
    </inkml:brush>
  </inkml:definitions>
  <inkml:trace contextRef="#ctx0" brushRef="#br0">0 597 18033,'0'-17'1404,"0"2"-1116,1 0 1,1 1-1,-1-1 0,2 1 0,0 0 1,1 0-1,1 0 0,0 0 1,8-15-1,8-8 295,2 1 0,1 2 1,1 0-1,2 1 0,2 2 0,45-39 1,-54 53-482,0 1 0,1 2 0,0 0-1,1 1 1,1 1 0,0 1 0,0 1 0,1 1 0,0 1 0,1 1 0,48-7 0,-65 14-106,-1-1 0,1 1 1,0 0-1,-1 0 0,1 1 0,-1 0 0,1 1 0,-1-1 1,1 1-1,-1 1 0,0 0 0,0 0 0,7 4 0,-9-4 10,0 1 0,-1 0-1,0 0 1,1 0 0,-2 0-1,1 1 1,0 0 0,-1-1-1,0 1 1,0 1 0,0-1-1,-1 0 1,0 1 0,0-1-1,0 1 1,-1-1 0,2 9-1,-1 4 185,0-1 0,0 1 0,-2 0 0,0-1 0,-1 1 0,-1 0 0,-1-1 0,0 0 0,-1 1 0,-1-1 0,-1-1 0,0 1 0,-1-1 0,-1 0 0,0-1-1,-1 1 1,-14 16 0,13-19-159,-1-1 0,0-1-1,0 0 1,-2 0-1,1-1 1,-1 0-1,0-1 1,-1-1-1,0 0 1,-1-1 0,1-1-1,-1 0 1,0-1-1,-1 0 1,1-1-1,-1-1 1,0-1 0,0 0-1,-17 0 1,33-2-74,-1 0 0,1 0 0,-1 0 1,1 0-1,-1 0 0,1 0 0,-1 0 0,1 0 1,-1 0-1,1 0 0,-1 0 0,1 0 1,-1 0-1,1 0 0,-1 0 0,1 0 0,0-1 1,-1 1-1,1 0 0,-1 0 0,1-1 1,-1 1-1,1 0 0,0 0 0,-1-1 1,1 1-1,0-1 0,-1 1 0,1 0 0,0-1 1,-1 1-1,1-1 0,0 1 0,0 0 1,0-1-1,-1 1 0,1-1 0,0 1 0,0-1 1,0-1-92,1 1 1,-1 0 0,1 0-1,-1 0 1,1 0 0,0 0-1,0 0 1,-1 0 0,1 0 0,0 1-1,0-1 1,0 0 0,0 0-1,0 1 1,0-1 0,0 0-1,2 0 1,14-6-1177,1 1-1,0 0 0,0 1 1,0 1-1,20-2 1,-11 2-607,39-7-3533</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2.210"/>
    </inkml:context>
    <inkml:brush xml:id="br0">
      <inkml:brushProperty name="width" value="0.025" units="cm"/>
      <inkml:brushProperty name="height" value="0.025" units="cm"/>
    </inkml:brush>
  </inkml:definitions>
  <inkml:trace contextRef="#ctx0" brushRef="#br0">86 0 19731,'0'0'1510,"-10"7"418,5-3-1678,-1 0 1,1 1 0,0-1 0,0 1 0,0 0 0,1 1 0,0-1 0,0 1 0,0-1 0,0 1 0,1 0-1,0 1 1,1-1 0,-1 1 0,1-1 0,1 1 0,-1-1 0,0 12 0,-2 10 56,2 0 1,1 1-1,4 37 1,-2-59-267,-1 0 0,1 0 0,1 1 0,-1-1 0,1-1-1,1 1 1,-1 0 0,1 0 0,0-1 0,0 0 0,1 1 0,0-1 0,0-1 0,1 1-1,-1 0 1,1-1 0,0 0 0,10 7 0,-12-10-14,1 0 1,0 0-1,-1 0 0,1-1 0,0 1 1,0-1-1,0 0 0,0 0 0,0-1 1,0 1-1,0-1 0,1 0 0,-1 0 1,0 0-1,0 0 0,0-1 0,0 0 1,5-1-1,-2-1 69,0 1 0,-1-2 0,1 1 1,-1-1-1,0 0 0,1 0 0,-2-1 1,1 0-1,7-8 0,-1-1 72,0 0 0,-1-1 0,-1-1 0,0 1 0,-1-2 0,-1 1 0,8-25 0,-13 33-168,0-1 0,-1 1 0,0 0 0,-1-1 0,0 0 0,0 1 0,-1-1 0,0 1 0,0-1 0,-1 0 0,-3-12 0,3 16 0,-1 0 0,0 1 0,0-1 0,-1 1 0,1 0 0,-1-1 0,0 1 0,0 0 0,0 1 0,-1-1 0,1 1 0,-1-1 0,0 1 0,0 0 0,0 0 0,0 1 0,-1-1 0,1 1 0,-1 0 0,1 0 0,-6-1 0,0 0-22,0 0-1,0 1 1,0 0-1,0 0 1,0 1-1,0 1 1,0 0 0,0 0-1,-20 3 1,19 9-2365,10-7-1694</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2.923"/>
    </inkml:context>
    <inkml:brush xml:id="br0">
      <inkml:brushProperty name="width" value="0.025" units="cm"/>
      <inkml:brushProperty name="height" value="0.025" units="cm"/>
    </inkml:brush>
  </inkml:definitions>
  <inkml:trace contextRef="#ctx0" brushRef="#br0">0 1 21845,'0'0'3683,"0"77"-2530,6-15 0,6 12-352,3 9-449,5 4-255,-3-1-33,1-1-32,1-8 0,2-10-32,5-12-1025,0-18-1602,3-21-1216,-4-15-962,-2-2-3587</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3.730"/>
    </inkml:context>
    <inkml:brush xml:id="br0">
      <inkml:brushProperty name="width" value="0.025" units="cm"/>
      <inkml:brushProperty name="height" value="0.025" units="cm"/>
    </inkml:brush>
  </inkml:definitions>
  <inkml:trace contextRef="#ctx0" brushRef="#br0">200 555 18898,'-11'0'1772,"3"0"-1433,1 0 1,0 1-1,-1 0 0,1 0 0,0 1 1,0 0-1,0 0 0,0 1 0,0 0 1,0 0-1,0 1 0,1 0 0,0 0 0,0 0 1,0 1-1,0 0 0,1 0 0,0 0 1,0 1-1,0-1 0,-6 11 0,5-6-296,1 1 0,-1 0 0,2 0 0,-1 0 0,2 1 1,-1-1-1,1 1 0,1 0 0,1 0 0,-1 0 0,2 0 0,-1 0 0,2 0 0,0 0 0,4 20 0,-5-30-46,1 0 0,0 0-1,-1 0 1,1 0 0,0 0 0,0 0 0,1 0 0,-1 0-1,0 0 1,0-1 0,1 1 0,0-1 0,-1 1 0,1-1-1,0 1 1,-1-1 0,1 0 0,0 1 0,0-1-1,0 0 1,0-1 0,0 1 0,0 0 0,0 0 0,1-1-1,-1 1 1,0-1 0,0 0 0,0 0 0,1 0 0,-1 0-1,0 0 1,0 0 0,0-1 0,1 1 0,-1-1 0,0 1-1,0-1 1,0 0 0,0 0 0,0 0 0,2-1-1,5-3 7,0 0-1,0 0 1,-1-1-1,1 0 0,-1 0 1,-1-1-1,14-15 0,2-9 48,-2 0-1,-2-2 0,0 0 0,-3-1 0,0-1 0,20-72 1,-22 55 431,-3-1 0,-2 0 0,-2-1 0,0-71 0,-7 125-473,0-1-1,0 0 1,1 1 0,-1-1 0,0 0 0,0 1-1,0-1 1,0 0 0,0 1 0,0-1 0,0 0-1,0 1 1,0-1 0,0 0 0,0 1 0,0-1-1,-1 0 1,1 1 0,0-1 0,-1 0 0,1 1-1,0-1 1,-1 1 0,1-1 0,0 0 0,-1 1-1,1-1 1,-1 1 0,1-1 0,-2 1 0,-8 22 6,-3 41-9,3 0 1,3 1-1,2 1 0,5 66 1,-1-116-11,2-1-1,-1 1 1,2-1 0,0 0 0,6 22 0,-7-33 4,0 0 0,0 0 0,0-1-1,1 1 1,-1 0 0,1-1 0,-1 1 0,1-1 0,0 1 0,0-1-1,0 0 1,0 0 0,1 0 0,-1 0 0,0 0 0,1 0 0,-1-1 0,1 1-1,0-1 1,0 0 0,-1 0 0,1 0 0,0 0 0,0 0 0,0-1-1,0 1 1,0-1 0,0 0 0,0 0 0,0 0 0,0 0 0,0 0-1,4-1 1,2-2 2,-1 1 0,1-1 0,-1-1-1,1 1 1,-1-1 0,-1-1 0,1 0 0,0 0-1,-1 0 1,0-1 0,-1 0 0,1 0 0,-1-1-1,7-9 1,3-5-8,0 0 0,-2-1 0,20-42 0,-25 43-11,-1 0-1,8-33 1,-13 45 29,-1-1 1,-1 1-1,0-1 1,0 1-1,-1-1 1,0 0-1,0 1 1,-3-14-1,3 22-8,-1-1 0,1 1 0,-1-1 0,1 1-1,-1 0 1,1-1 0,-1 1 0,0-1-1,1 1 1,-1 0 0,0 0 0,0 0 0,0-1-1,0 1 1,0 0 0,-1 0 0,1 0 0,0 0-1,0 1 1,-1-1 0,1 0 0,0 0 0,-1 1-1,1-1 1,-1 1 0,1-1 0,-1 1 0,1 0-1,-1 0 1,1-1 0,-1 1 0,-1 0 0,0 1-4,0-1 0,1 1 0,-1-1 1,0 1-1,0 0 0,1 0 1,-1 0-1,1 0 0,-1 0 0,1 1 1,0-1-1,-1 1 0,1 0 1,0 0-1,0 0 0,-3 3 0,-2 6 10,0-1 0,1 1 0,0 0 0,1 0 0,0 1 0,1 0 0,0 0 0,1 0-1,0 0 1,1 0 0,1 1 0,0-1 0,0 1 0,3 22 0,-2-33-8,0 0 0,1-1 0,-1 1 1,0 0-1,1 0 0,-1 0 0,1-1 0,0 1 1,0 0-1,0-1 0,0 1 0,0-1 1,0 1-1,0-1 0,0 0 0,0 1 0,1-1 1,-1 0-1,0 0 0,1 0 0,-1 0 0,1 0 1,3 2-1,-1-2 4,0 0 0,0 0 0,0-1-1,0 1 1,0-1 0,0 0 0,1 0 0,-1 0 0,0 0 0,5-2 0,11-3 17,-1 0-1,0-2 1,25-11 0,-40 16-21,27-12-21,1 1-1,1 2 1,0 1 0,0 1 0,1 2 0,0 2 0,1 1-1,59 0 1,-93 4 23,1 0 6,0 0 0,0 0 1,0 0-1,1 0 0,-1 0 0,0 0 0,0 0 0,0 1 1,0-1-1,0 1 0,0-1 0,0 1 0,0 0 0,0 0 0,0 0 1,-1 0-1,1 0 0,0 0 0,-1 1 0,1-1 0,0 0 1,1 3-1,-4-3 20,0-1 1,0 1 0,0-1-1,0 0 1,0 1-1,0-1 1,0 0 0,0 0-1,0 0 1,0 0-1,0 0 1,0 0 0,0 0-1,0 0 1,0 0-1,0 0 1,0 0 0,0-1-1,0 1 1,0 0-1,-1-1 1,-8-5-30,1 0 0,-1 0 0,2-1 0,-1 0 0,1-1 0,0 1 0,-11-15 0,-44-66 0,60 82-10,-10-12-670,1-2 1,2 1 0,-16-39-1,24 54 480,0-1 0,1 1 0,0 0 0,0-1-1,0 1 1,0-1 0,1 1 0,0-1 0,0 1-1,0-1 1,0 1 0,1-1 0,0 1 0,0-1-1,0 1 1,0-1 0,1 1 0,-1 0 0,1 0-1,0 0 1,1 0 0,-1 0 0,1 0 0,-1 1-1,6-6 1,27-18-6729,7-1-4314</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4.309"/>
    </inkml:context>
    <inkml:brush xml:id="br0">
      <inkml:brushProperty name="width" value="0.025" units="cm"/>
      <inkml:brushProperty name="height" value="0.025" units="cm"/>
    </inkml:brush>
  </inkml:definitions>
  <inkml:trace contextRef="#ctx0" brushRef="#br0">1 253 6598,'36'-51'368,"28"-42"3475,-57 82-2609,-1 0 0,-1 0 0,0 0 0,0-1 0,-1 0 1,3-17-1,-9 17 4178,-8 19-3451,-10 20-1167,4 1-740,0 2 0,3 0 0,0 1 0,2 1 0,1-1 0,2 2 0,1-1 0,1 1 0,-1 49 0,7-80-104,0-1 0,0 1 0,0 0 0,0 0 1,0 0-1,0 0 0,1 0 0,-1 0 0,1-1 0,-1 1 1,1 0-1,0 0 0,0-1 0,0 1 0,0 0 1,0-1-1,0 1 0,0-1 0,1 0 0,-1 1 0,0-1 1,1 0-1,1 2 0,0-2-30,0 0 0,0 0 0,0 0 0,0 0 0,1 0 0,-1-1-1,0 1 1,0-1 0,1 0 0,-1 0 0,0 0 0,5-1 0,9-2-292,0-1-1,0-1 1,31-13-1,-36 12 219,0 0-1,0 2 0,0-1 0,1 2 0,0-1 1,0 2-1,0 0 0,0 0 0,17 1 0,-27 2 196,-1 0-1,0 0 1,0 0-1,0 0 1,0 0 0,0 1-1,0-1 1,0 1-1,0-1 1,0 1-1,-1 0 1,1 0-1,-1-1 1,1 1-1,-1 0 1,0 0 0,0 1-1,0-1 1,0 0-1,0 0 1,0 1-1,-1-1 1,1 0-1,-1 1 1,1-1-1,-1 0 1,0 1-1,0-1 1,0 1 0,-1 2-1,2 7 321,-2-1 0,0 1 0,0-1 0,-1 0-1,-3 13 1,0-10-107,-1-1-1,0 0 0,-1 0 1,0-1-1,-1 0 0,0 0 1,-1-1-1,-15 16 0,17-20-220,0-1 0,0 1 0,-1-1-1,1 0 1,-1-1 0,0 0 0,-1 0-1,1-1 1,-1 0 0,0 0 0,0-1-1,0 0 1,-15 2 0,23-5-83,0 0 1,0 0-1,0 0 1,0 0 0,0 0-1,1 0 1,-1 0-1,0 0 1,0 0-1,0-1 1,0 1-1,1 0 1,-1-1 0,0 1-1,0-1 1,1 1-1,-1 0 1,0-1-1,1 0 1,-1 1-1,0-1 1,1 1 0,-1-1-1,1 0 1,-1 1-1,1-1 1,-1 0-1,0 0 1,-3-30-2221,5 18 1009,1 1-1,0 0 1,5-17-1,16-27-3670,6-5-1170</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5.880"/>
    </inkml:context>
    <inkml:brush xml:id="br0">
      <inkml:brushProperty name="width" value="0.025" units="cm"/>
      <inkml:brushProperty name="height" value="0.025" units="cm"/>
    </inkml:brush>
  </inkml:definitions>
  <inkml:trace contextRef="#ctx0" brushRef="#br0">32 1169 11435,'0'0'5739,"-3"11"-3257,-6 25-1668,2 0 0,1 1 0,2 0 0,1 0 0,4 50 1,-2-86-807,1 1 1,0-1 0,0 1 0,1-1 0,-1 1 0,0-1 0,0 1 0,1 0 0,-1-1 0,1 1-1,-1-1 1,1 0 0,0 1 0,-1-1 0,1 1 0,0-1 0,0 0 0,0 0 0,0 0 0,0 1-1,0-1 1,1 0 0,-1 0 0,0 0 0,0-1 0,1 1 0,-1 0 0,1 0 0,-1-1 0,0 1-1,1-1 1,-1 1 0,1-1 0,0 0 0,-1 1 0,1-1 0,-1 0 0,1 0 0,-1 0 0,1 0-1,0 0 1,2-1 0,1-1 58,0 0 0,0 0-1,1 0 1,-1-1-1,-1 1 1,1-1 0,0 0-1,-1-1 1,0 1 0,8-8-1,4-7-8,-1-1-1,-1 0 1,-1-1-1,0 0 0,18-44 1,-25 50 173,0-1 0,-2 0 0,1 0 1,-2 0-1,0-1 0,-1 1 0,-1-1 1,0 0-1,-1 1 0,-2-19 0,-5 18 824,-2 21-446,7-3-586,0 1 0,1-1 0,-1 1 0,1-1 1,-1 1-1,1 0 0,0-1 0,0 1 0,0 4 0,-6 103 99,7-97-117,1 0 1,0 0 0,0 0-1,2-1 1,-1 1-1,8 17 1,-10-29-3,0 1 1,0-1 0,1 0 0,-1 0-1,0 0 1,1 0 0,-1 0 0,1 0-1,-1 0 1,1 0 0,0 0 0,-1 0-1,1 0 1,0 0 0,0 0 0,0 0-1,0-1 1,0 1 0,-1 0-1,1 0 1,1-1 0,-1 1 0,0-1-1,0 1 1,0-1 0,0 0 0,0 1-1,0-1 1,0 0 0,1 0 0,-1 0-1,0 1 1,0-1 0,0-1 0,1 1-1,-1 0 1,0 0 0,0 0 0,0-1-1,0 1 1,0 0 0,1-1 0,-1 1-1,0-1 1,0 1 0,0-1 0,0 0-1,0 1 1,0-1 0,-1 0 0,2-1-1,5-4 109,-1-1 0,1 0-1,-2 0 1,1-1 0,5-10-1,19-38 9,-2-2 0,-3-1-1,-2-1 1,19-82-1,-35 223-407,-7-59 319,0 1-12,1 1 0,2 0 0,7 38 0,-9-61-11,-1 1-1,1 0 1,-1-1 0,1 1 0,-1-1-1,1 1 1,0-1 0,0 1 0,-1-1-1,1 1 1,0-1 0,1 0 0,-1 1-1,0-1 1,0 0 0,0 0 0,1 0 0,1 1-1,-2-1 8,0-1-1,0 0 1,0 0-1,1 0 1,-1 0-1,0 0 1,0 0-1,0 0 0,0 0 1,0 0-1,0 0 1,0-1-1,0 1 1,1 0-1,-1-1 1,0 1-1,0-1 1,0 1-1,-1-1 0,3-1 1,3-3 47,0 0 0,-1-1 0,1 1 1,-1-2-1,0 1 0,4-7 0,117-210-62,-81 139 0,-45 84 0,0 1 0,0-1 0,0 0 0,0 0 0,0 0 0,0 0 0,1 0 0,-1 1 0,0-1 0,0 0 0,0 0 0,0 0 0,0 0 0,0 0 0,0 0 0,0 0 0,0 0 0,1 1 0,-1-1 0,0 0 0,0 0 0,0 0 0,0 0 0,0 0 0,1 0 0,-1 0 0,0 0 0,0 0 0,0 0 0,0 0 0,0 0 0,1 0 0,-1 0 0,0 0 0,0 0 0,0 0 0,0 0 0,0 0 0,0 0 0,1 0 0,-1 0 0,0 0 0,0 0 0,0 0 0,0-1 0,0 1 0,0 0 0,1 0 0,-1 0 0,0 0 0,0 0 0,0 0 0,0 0 0,0-1 0,0 1 0,0 0 0,0 0 0,0 0 0,0 0 0,0 0 0,1-1 0,1 24 0,-4 31 0,-8-2 0,7-40 0,0 0 0,1 0 0,0 0 0,1 0 0,1 25 0,1-37 0,-1 0 0,1 0 0,0 0 0,0 0 0,0-1 0,0 1 0,0 0 0,0 0 0,-1-1 0,1 1 0,0 0 0,0-1 0,0 1 0,-1-1 0,1 1 0,0-1 0,0 0 0,-1 1 0,1-1 0,0-1 0,27-31 0,-2-2 0,-2 0 0,30-58 0,-11 18 0,-24 42 0,-14 22 0,1 0 0,1 1 0,10-14 0,-9 22 0,-5 14 0,-2 23 0,-1-28 0,-12 185-673,12-192 517,0 1-1,0-1 1,0 0-1,0 1 1,0-1-1,0 1 1,0-1-1,-1 0 0,1 1 1,1-1-1,-1 0 1,0 1-1,0-1 1,0 1-1,0-1 1,0 0-1,0 1 1,0-1-1,0 0 1,1 1-1,-1-1 0,0 0 1,0 1-1,0-1 1,1 0-1,-1 1 1,0-1-1,0 0 1,1 0-1,-1 1 1,0-1-1,1 0 0,-1 0 1,0 0-1,1 1 1,11-10-3194,8-22-194,19-57-2428,-10-3 4709,14-96 9212,-33 137-4147,-9 61-324,1 140-2082,-4-132-1343,1-13 45,1 1 0,-1 0 0,1-1 0,0 1 0,2 12 0,-1-18-94,-1-1 1,0 0-1,0 1 1,1-1-1,-1 0 1,0 1-1,1-1 1,-1 0-1,1 0 1,-1 1-1,0-1 1,1 0-1,-1 0 1,1 0-1,-1 0 1,1 1-1,-1-1 1,0 0-1,1 0 1,-1 0-1,1 0 1,-1 0-1,1 0 0,-1 0 1,1 0-1,-1 0 1,0-1-1,1 1 1,-1 0-1,1 0 1,-1 0-1,1 0 1,-1-1-1,0 1 1,1 0-1,-1 0 1,0-1-1,1 1 1,-1 0-1,0 0 1,1-1-1,-1 1 1,0-1-1,1 1 1,-1 0-1,0-1 0,0 1 1,0 0-1,1-1 1,-1 0-1,17-18 168,96-166 215,-57 86 203,-48 89-621,-4 12 66,-2 24 155,-11 40 113,2-31-246,2-15 65,1 0-1,-2 37 1,6-57-119,0 0 0,0 0 0,0 0 0,0 0 1,0 0-1,0 1 0,0-1 0,0 0 0,0 0 1,0 0-1,0 0 0,0 0 0,0 1 0,0-1 1,0 0-1,0 0 0,0 0 0,0 0 1,0 0-1,0 1 0,1-1 0,-1 0 0,0 0 1,0 0-1,0 0 0,0 0 0,0 0 0,0 0 1,0 0-1,0 1 0,1-1 0,-1 0 1,0 0-1,0 0 0,0 0 0,0 0 0,0 0 1,1 0-1,-1 0 0,0 0 0,0 0 0,0 0 1,0 0-1,1 0 0,-1 0 0,0 0 1,0 0-1,0 0 0,0 0 0,0 0 0,1 0 1,-1 0-1,0 0 0,0 0 0,0 0 0,0-1 1,0 1-1,0 0 0,1 0 0,-1 0 0,0 0 1,0 0-1,0 0 0,0-1 0,14-12 290,11-19 81,165-266-374,-173 280 0,-17 18 0,0 0 0,0 0 0,0 0 0,1 0 0,-1 0 0,0 0 0,0 0 0,0 0 0,1 0 0,-1 0 0,0-1 0,0 1 0,1 0 0,-1 0 0,0 0 0,0 1 0,0-1 0,1 0 0,-1 0 0,0 0 0,0 0 0,1 0 0,-1 0 0,0 0 0,0 0 0,0 0 0,0 0 0,1 0 0,-1 1 0,0-1 0,0 0 0,0 0 0,0 0 0,1 0 0,-1 1 0,0-1 0,0 0 0,0 0 0,0 0 0,0 1 0,0-1 0,0 0 0,1 1 0,1 38 0,-2-29 0,-9 84 0,5-70 0,1 0 0,1 0 0,3 31 0,-1-55-5,0 1 0,0 0 0,0-1-1,0 1 1,0-1 0,0 1 0,0-1 0,1 1 0,-1-1-1,0 1 1,0-1 0,1 1 0,-1-1 0,0 1 0,1-1-1,-1 1 1,0-1 0,1 1 0,-1-1 0,1 0 0,-1 1-1,1-1 1,-1 0 0,1 1 0,-1-1 0,1 0 0,-1 0-1,1 0 1,-1 1 0,1-1 0,-1 0 0,1 0 0,0 0-1,-1 0 1,1 0 0,-1 0 0,1 0 0,-1 0 0,1 0-1,0 0 1,-1 0 0,1-1 0,-1 1 0,1 0 0,-1 0-1,1 0 1,-1-1 0,1 1 0,-1 0 0,1-1 0,-1 1-1,1 0 1,0-2 0,27-20-1227,-10 2-1202,-2-2 0,0 0 0,-1 0 0,-1-2 0,17-39 0,-4-21-1389,-15 22 5267,-8-3 8690,-2 73-6572,6 11-2597,-6-16-909,0 0 0,0 0 0,0-1 0,1 1 0,-1-1 0,1 0-1,0 0 1,0 0 0,0 0 0,0 0 0,0 0 0,0-1 0,0 1 0,1-1 0,-1 0 0,0 0 0,1-1-1,-1 1 1,1 0 0,-1-1 0,1 0 0,-1 0 0,1 0 0,-1 0 0,1-1 0,-1 0 0,1 1 0,-1-1 0,0 0-1,1 0 1,-1-1 0,0 1 0,0-1 0,0 0 0,0 0 0,0 0 0,3-3 0,6-3 134,-2-1-1,1 0 1,-1 0 0,-1-1 0,0-1 0,0 0-1,-1 0 1,8-15 0,-12 19-190,-1 1 0,0 0 0,0-1 0,-1 1 0,0-1 0,0 0 0,0 0 0,-1 0 0,0-8 0,-1 15 0,1-1 0,-1 1 0,0 0 0,0-1 0,0 1 0,0-1 0,-1 1 0,1-1 0,0 1 0,0-1 0,0 1 0,0 0 0,0-1 0,0 1 0,-1-1 0,1 1 0,0-1 0,0 1 0,-1 0 0,1-1 0,0 1 0,-1 0 0,1-1 0,0 1 0,-1 0 0,1 0 0,0-1 0,-1 1 0,1 0 0,-1 0 0,1-1 0,0 1 0,-1 0 0,0 0 0,-18 5 0,-16 19 0,24-10 0,0 1 0,2 0 0,-1 0 0,2 1 0,0 0 0,1 0 0,0 1 0,2 0 0,0 0 0,1 1 0,0-1 0,2 1 0,-2 34 0,5-47-121,-1-1 1,1 1-1,0-1 1,0 1-1,0-1 1,1 1-1,-1-1 1,1 0-1,0 0 1,0 0-1,1 0 1,-1 0-1,1-1 1,0 1-1,0-1 1,6 6-1,-4-5-362,0 0-1,0 0 0,1-1 1,0 1-1,-1-1 0,1-1 1,0 1-1,0-1 0,1 0 1,-1 0-1,8 0 0,15 0-8447</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09.543"/>
    </inkml:context>
    <inkml:brush xml:id="br0">
      <inkml:brushProperty name="width" value="0.025" units="cm"/>
      <inkml:brushProperty name="height" value="0.025" units="cm"/>
    </inkml:brush>
  </inkml:definitions>
  <inkml:trace contextRef="#ctx0" brushRef="#br0">1 30 6278,'0'0'13127,"7"-1"-12433,11-1-445,-1 0 1,29 2-1,-26 1-564,0-2 0,0 0 0,33-6 0,-19 1-1099,0 1 1,0 2 0,1 1 0,-1 2 0,1 1 0,65 11 0,-43-7 2203,117-6 1,-2 1 88,-168 0-1176,1 1-1,-1 0 0,0 0 0,0 1 0,0-1 0,0 1 1,0 0-1,0 0 0,0 0 0,0 0 0,-1 1 0,5 3 0,0 0-1894,3 2-2105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7.169"/>
    </inkml:context>
    <inkml:brush xml:id="br0">
      <inkml:brushProperty name="width" value="0.025" units="cm"/>
      <inkml:brushProperty name="height" value="0.025" units="cm"/>
    </inkml:brush>
  </inkml:definitions>
  <inkml:trace contextRef="#ctx0" brushRef="#br0">206 392 5445,'0'0'9033,"-13"-3"-5937,6 1-2940,3 1-46,-1-1 0,1 1 0,-1 0 0,1 0 0,-1 0 1,0 0-1,1 1 0,-1 0 0,0 0 0,1 0 0,-1 1 0,0-1 1,1 1-1,-1 0 0,0 1 0,1-1 0,0 1 0,-1 0 0,1 0 1,0 0-1,0 1 0,0-1 0,0 1 0,-6 6 0,1 4 48,0 1 0,2-1 0,-1 2 0,2-1-1,0 1 1,1 0 0,0 0 0,1 1 0,1-1 0,0 1-1,1 0 1,1-1 0,1 1 0,0 0 0,3 22-1,-3-37-145,0 0-1,0 0 1,0 1-1,0-1 1,0 0-1,0 0 1,0 0-1,0 0 0,1 0 1,-1 0-1,0 0 1,0 0-1,1 0 1,-1 0-1,1 0 0,-1-1 1,1 1-1,0 0 1,-1 0-1,1 0 1,0 0-1,-1-1 1,1 1-1,0 0 0,0-1 1,0 1-1,-1 0 1,1-1-1,0 1 1,0-1-1,0 0 0,0 1 1,0-1-1,0 0 1,0 1-1,0-1 1,0 0-1,0 0 1,0 0-1,0 0 0,0 0 1,0 0-1,1 0 1,-1 0-1,0-1 1,0 1-1,0 0 1,0-1-1,0 1 0,-1-1 1,1 1-1,0-1 1,0 1-1,0-1 1,0 1-1,0-1 0,-1 0 1,1 1-1,0-1 1,0 0-1,-1 0 1,1-1-1,9-10 177,0-1-1,-1 0 1,-1-1-1,0 0 1,-1 0-1,6-17 1,30-99 390,-37 109-536,11-29 249,-3-1-1,-3-1 1,-1 0 0,-3-1 0,1-102 0,-11 142-92,-3 18-99,-2 24-14,3 28-15,2 1-1,3-1 1,2 1 0,3-1 0,2 0 0,17 66 0,-22-115-57,3 11 4,0 0 1,1 0-1,1 0 0,9 17 1,-14-32-7,0 0 1,1-1-1,-1 0 0,1 1 1,-1-1-1,1 0 1,0 0-1,0 0 0,0-1 1,0 1-1,6 2 1,-7-4 3,0 0 0,1 0 1,-1-1-1,0 1 0,1-1 1,-1 1-1,0-1 0,1 0 1,-1 0-1,1 0 1,-1 0-1,1-1 0,-1 1 1,0 0-1,1-1 0,-1 0 1,0 0-1,1 1 0,-1-1 1,4-3-1,2-1 12,-1 0 0,0-1 1,0 0-1,0-1 0,-1 0 0,0 0 0,0 0 1,-1 0-1,1-1 0,-2 0 0,5-9 0,4-9 7,-2-1 0,11-36 0,-14 34-28,-1 0 0,-1 0 0,1-32 0,-6 51-29,0 0 1,-1-1-1,0 1 0,-1 0 0,0 0 0,-1-1 0,0 1 0,-1 0 0,0 1 0,0-1 1,-1 0-1,-6-11 0,9 19 16,0 1 1,0-1-1,0 1 0,1 0 1,-1-1-1,0 1 0,-1 0 1,1 0-1,0-1 0,0 1 1,0 0-1,-1 0 0,1 1 1,-1-1-1,1 0 1,0 0-1,-1 0 0,0 1 1,1-1-1,-1 1 0,1 0 1,-1-1-1,0 1 0,1 0 1,-1 0-1,1 0 0,-1 0 1,0 0-1,1 0 1,-1 0-1,0 1 0,-2 0 1,1 0-7,1 1 0,-1 0-1,0 0 1,1 0 0,-1 0 0,1 0 0,0 0 0,0 1 0,0-1 0,0 1 0,0-1 0,1 1 0,-1 0 0,1 0 0,-3 5 0,-5 23 94,0 1 1,2 0-1,2 1 0,0-1 1,3 1-1,1 47 0,1-76-65,0-1-1,0 0 1,0 1-1,1-1 1,-1 0-1,1 0 1,0 1-1,0-1 1,0 0-1,0 0 1,1 0-1,-1 0 1,1 0-1,0 0 1,0-1-1,3 5 0,-3-6-11,0 1-1,0-1 0,0 0 0,1 0 0,-1 0 0,0 0 0,1 0 0,-1-1 1,0 1-1,1-1 0,-1 1 0,1-1 0,-1 0 0,1 0 0,-1 0 0,1 0 1,-1 0-1,1-1 0,-1 1 0,1-1 0,-1 0 0,0 1 0,3-2 0,11-6 36,0 0-1,-1-1 0,-1 0 1,1-1-1,-1-1 0,16-15 1,33-25-17,-48 41-31,0 1 0,1 0 0,0 1 0,0 1 0,34-10 0,-46 16 0,0 0 0,1 0 0,-1 1 0,0-1 0,1 1 0,-1 0 0,0 0 0,1 1 1,-1-1-1,0 1 0,0 0 0,8 3 0,-9-2 3,-1-1 0,1 1 1,-1 0-1,1 0 0,-1 0 1,0 0-1,0 0 0,1 1 0,-2-1 1,1 1-1,0-1 0,0 1 1,-1 0-1,0-1 0,1 1 1,-1 0-1,0 0 0,0 0 0,0 6 1,0-3 84,0 0 0,0 0 0,-1 0 1,0 0-1,-1 0 0,-1 10 0,2-15-40,0 0-1,0-1 1,0 1 0,0-1-1,-1 1 1,1-1-1,0 1 1,0-1 0,-1 1-1,1-1 1,0 1-1,0-1 1,-1 1-1,1-1 1,0 1 0,-1-1-1,1 1 1,-1-1-1,1 0 1,-1 1-1,1-1 1,-1 0 0,1 1-1,-1-1 1,1 0-1,-1 0 1,1 0-1,-1 1 1,-1-2 31,1 1 0,0-1 0,-1 0 1,1 1-1,0-1 0,0 0 0,-1 0 0,1 0 0,0 0 0,0 0 0,0 0 1,0 0-1,0 0 0,1 0 0,-1-1 0,0 1 0,0-2 0,-20-33-41,3 0 0,-21-57-1,2 5-43,29 71 14,6 13 0,-1 0 0,1-1 0,0 1 0,0-1 0,1 1 0,-1-1 0,1 0 0,0 1 0,0-1 0,0-7 0,2 11-15,-1 0 0,1 1 0,0-1 0,-1 0 0,1 1 0,0-1 0,-1 0 0,1 1 0,0-1 0,0 1 0,-1-1 0,1 1 0,0 0 0,0-1 0,0 1 0,0 0 0,0-1 0,0 1 0,0 0 0,-1 0 0,1 0 0,0 0 0,1 0 0,34-3-1127,-21 2-4,8-4-2278,0 0 1,40-15-1,-2-6-6174</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7.760"/>
    </inkml:context>
    <inkml:brush xml:id="br0">
      <inkml:brushProperty name="width" value="0.025" units="cm"/>
      <inkml:brushProperty name="height" value="0.025" units="cm"/>
    </inkml:brush>
  </inkml:definitions>
  <inkml:trace contextRef="#ctx0" brushRef="#br0">30 57 15278,'-4'-8'2429,"-1"-3"-1554,-15-27 3087,20 69-1330,7 18-1702,2 0 0,25 76 1,45 92 1460,-76-209-2267,3 7 70,24 54 705,-29-67-866,1 1-1,-1-1 0,1 1 1,-1-1-1,1 0 0,0 0 1,0 1-1,0-1 0,0-1 1,0 1-1,0 0 0,0 0 1,1-1-1,-1 0 0,1 1 1,-1-1-1,1 0 0,0 0 1,-1 0-1,1 0 0,4 0 1,-5-1-23,0-1 1,0 1-1,0-1 1,0 1-1,0-1 1,-1 0 0,1 0-1,0 0 1,0 0-1,-1 0 1,1 0-1,0 0 1,-1 0 0,1-1-1,-1 1 1,0-1-1,1 1 1,-1-1 0,0 1-1,0-1 1,2-3-1,18-45 222,-17 39-216,15-47-16,13-69 0,-5 17 0,-24 154 0,-3-16-142,-1 23-1572,3-1 0,1 1 0,12 55-1,-15-105 1625,9 25-3290,-9-25 3142,0 0 0,0-1 1,1 1-1,-1-1 0,0 1 1,1-1-1,-1 1 0,1-1 1,-1 1-1,0-1 0,1 1 1,-1-1-1,1 1 0,-1-1 1,1 0-1,-1 1 0,1-1 1,0 0-1,-1 0 0,1 1 1,-1-1-1,1 0 0,0 0 1,-1 0-1,1 0 0,-1 1 0,1-1 1,0 0-1,-1 0 0,1 0 1,0-1-1,-1 1 0,1 0 1,-1 0-1,1 0 0,0 0 1,-1-1-1,1 1 0,0 0 1,15-14-8871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8.447"/>
    </inkml:context>
    <inkml:brush xml:id="br0">
      <inkml:brushProperty name="width" value="0.025" units="cm"/>
      <inkml:brushProperty name="height" value="0.025" units="cm"/>
    </inkml:brush>
  </inkml:definitions>
  <inkml:trace contextRef="#ctx0" brushRef="#br0">87 302 13581,'0'0'3747,"-9"7"-1190,2 0-2263,1-1 0,0 1 0,0 1 0,0-1 0,1 1 0,0 0 0,1 0 0,0 0 0,0 1 0,1 0 0,0 0 0,0-1 0,-2 18 0,1-9-119,1 1-1,1 0 0,1 0 0,1 0 0,0 0 0,1-1 1,6 34-1,-6-49-160,-1-1 0,1 1 0,-1-1 0,1 1 0,0 0 1,-1-1-1,1 1 0,0-1 0,0 0 0,0 1 0,0-1 1,0 0-1,1 1 0,-1-1 0,0 0 0,0 0 0,1 0 1,-1 0-1,1 0 0,-1 0 0,1-1 0,-1 1 0,1 0 1,0-1-1,-1 1 0,1-1 0,0 0 0,-1 0 0,1 1 1,0-1-1,-1 0 0,1 0 0,0 0 0,0-1 0,-1 1 1,4-1-1,-1-1 11,0 1 1,0-1-1,0 0 1,0 0-1,0 0 1,0-1-1,-1 1 1,1-1-1,-1 0 1,0 0-1,0 0 1,0-1-1,3-3 1,2-7 40,0 0 0,-1 0 1,-1-1-1,0 0 0,-1 0 1,-1 0-1,0 0 1,1-20-1,-3 22 11,0 0-1,-2 0 1,1 0 0,-2 0 0,0 0-1,0 0 1,-2 0 0,1 0-1,-1 0 1,-7-14 0,10 24-69,-1 1-1,0 0 1,0 0 0,0 0 0,0-1-1,-1 1 1,1 0 0,-1 1 0,1-1-1,-1 0 1,1 0 0,-1 1 0,0-1-1,0 1 1,0-1 0,0 1-1,0 0 1,-4-2 0,5 3-9,0 0 1,1 0 0,-1 0-1,1 0 1,-1 0-1,1 0 1,-1 0-1,0 1 1,1-1-1,-1 0 1,1 0-1,-1 0 1,1 1-1,-1-1 1,1 0-1,-1 1 1,1-1-1,-1 0 1,1 1 0,-1-1-1,1 1 1,0-1-1,-1 1 1,1-1-1,-1 2 1,-5 27-12,5-18 19,0 13 37,0 0 0,5 33 0,-3-51-33,0 0 1,0 0 0,0 0 0,1 0-1,0 0 1,0-1 0,1 1 0,-1-1-1,1 0 1,1 1 0,-1-1-1,0 0 1,1-1 0,9 9 0,-12-11-4,1-1 0,0 0 0,0 1 0,0-1 0,0 0 0,0 0 0,0 0 0,0-1 1,0 1-1,0 0 0,1-1 0,-1 1 0,0-1 0,0 0 0,0 0 0,1 0 0,-1 0 0,0 0 0,0 0 1,1-1-1,-1 1 0,0-1 0,0 1 0,0-1 0,0 0 0,0 0 0,0 0 0,0 0 0,0 0 1,0 0-1,0-1 0,0 1 0,-1-1 0,1 1 0,0-1 0,-1 0 0,0 1 0,1-1 0,1-4 0,5-5 49,0-2 0,-1 1 0,-1-1 0,10-24 0,-6 9 74,-1-1-1,-1-1 0,-2 1 1,-1-1-1,-1-1 1,0-37-1,-10 140-348,1 24 349,5-89-44,1 0 1,0 0-1,0 1 1,0-1 0,1 0-1,0 0 1,1 0-1,-1-1 1,1 1-1,6 9 1,-8-15-56,-1 1 0,1-1 1,0 0-1,0 1 0,0-1 1,0 0-1,0 1 1,1-1-1,-1 0 0,0 0 1,0 0-1,1 0 1,-1 0-1,1 0 0,-1-1 1,1 1-1,-1 0 0,1-1 1,-1 1-1,1-1 1,0 1-1,-1-1 0,1 0 1,-1 0-1,3 0 0,-2 0 9,1-1 0,-1 0 0,0 0 0,1 0 0,-1-1 0,0 1 0,0 0 0,0-1 0,0 1 0,0-1-1,0 0 1,-1 0 0,1 1 0,2-5 0,5-8 134,0 0 1,-1 0-1,10-28 0,-17 41-164,11-30-5,-1 0 0,-1 0 0,-2-1 0,-1 0 0,-2-1 0,-1 1 0,0-36 0,-4 66-6,0 0 0,0 0 0,0 0 0,0 0 0,0 0 0,-1 0 0,1 0 0,-1 0 0,1 0 0,-1 0 0,0 1 0,0-1 0,0 0 0,-2-2 0,-4 5 0,-1 17 0,2 20 0,2-1 0,1 1 0,2-1 0,5 58 0,-2-79 1,0-1 0,0 0-1,1 0 1,7 18 0,-9-30-2,-1 0 1,1 1-1,1-1 0,-1-1 0,0 1 1,1 0-1,-1 0 0,1 0 0,0-1 1,0 1-1,0-1 0,0 0 0,1 1 1,-1-1-1,1 0 0,-1 0 0,1 0 1,0-1-1,-1 1 0,1-1 0,0 1 1,0-1-1,0 0 0,0 0 0,0 0 1,6 0-1,-7-1-119,-1 0 0,1 0 0,-1 0 0,1-1-1,-1 1 1,1 0 0,-1-1 0,1 1 0,-1-1 0,1 0 0,-1 1 0,1-1-1,-1 0 1,0 0 0,0 0 0,1 0 0,-1 0 0,0 0 0,0 0 0,0-1 0,0 1-1,0 0 1,0 0 0,1-3 0,-1 0-948,1 0 0,0-1 0,-1 1 0,0-1 0,0 0 0,0 1 0,0-7 0,-1-19-7772</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29.132"/>
    </inkml:context>
    <inkml:brush xml:id="br0">
      <inkml:brushProperty name="width" value="0.025" units="cm"/>
      <inkml:brushProperty name="height" value="0.025" units="cm"/>
    </inkml:brush>
  </inkml:definitions>
  <inkml:trace contextRef="#ctx0" brushRef="#br0">0 363 3876,'0'0'20056,"10"8"-17803,-6-4-2064,-2-2-47,0 1-1,0-1 0,0 0 1,1 0-1,-1 0 0,1 0 1,0 0-1,-1 0 1,1-1-1,0 1 0,0-1 1,0 0-1,0 0 1,0 0-1,0 0 0,0-1 1,0 1-1,1-1 1,-1 0-1,0 1 0,0-1 1,0-1-1,1 1 1,-1 0-1,0-1 0,0 0 1,0 0-1,0 0 1,0 0-1,0 0 0,0-1 1,0 1-1,4-4 1,9-9-49,-1-1 0,0-1 0,-1-1 1,-1 0-1,-1 0 0,0-1 0,-1-1 1,-1 0-1,-1 0 0,-1-1 0,0 0 1,-2-1-1,0 1 0,-1-1 0,-2-1 1,3-33-1,-6 54-93,1-1 0,-1 1 0,0 0 0,0-1 0,0 1 0,0-1 0,0 1 0,-1 0 0,1-1 0,0 1 0,-1-1 0,1 1 0,-1 0 0,1-1 0,-1 1 0,0 0 0,1 0 0,-1 0 0,0-1 0,0 1 0,0 0 0,0 0 0,0 0 0,0 0 0,0 0 0,0 0 0,0 1 0,0-1 0,-1 0 0,1 1 0,0-1 0,-1 1 0,1-1 0,0 1 0,-2-1 0,0 1 0,1 0 0,0 1 0,0-1 0,0 1 0,0-1 0,0 1 0,0 0 0,0 0 0,0 0 0,0 0 0,0 0 0,0 0 0,1 0 0,-1 1 0,0-1 0,1 1 0,-1-1 0,1 1 0,-1-1 0,1 1 0,0 0 0,-2 3 0,-6 14 0,0 0 0,2 1 0,0 0 0,1 1 0,1-1 0,0 1 0,0 24 0,-3 152 0,8-186 0,0-7 0,0-1 0,0 1 0,0-1 0,0 1 0,1-1 0,-1 1 0,1-1 0,0 0 0,0 1 0,1-1 0,-1 0 0,0 0 0,1 1 0,0-1 0,0-1 0,0 1 0,0 0 0,0 0 0,4 2 0,-3-3 0,0 0 0,0-1 0,0 0 0,0 0 0,0 1 0,0-2 0,1 1 0,-1 0 0,0-1 0,1 0 0,-1 1 0,0-1 0,0 0 0,1-1 0,-1 1 0,0-1 0,1 1 0,-1-1 0,0 0 0,0 0 0,4-2 0,12-5-850,0-1 0,-1-1 0,0 0 0,0-1 0,-1-1 0,-1-1 0,0 0 0,25-28 0,-26 17-7782,-5-2-7148</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0.004"/>
    </inkml:context>
    <inkml:brush xml:id="br0">
      <inkml:brushProperty name="width" value="0.025" units="cm"/>
      <inkml:brushProperty name="height" value="0.025" units="cm"/>
    </inkml:brush>
  </inkml:definitions>
  <inkml:trace contextRef="#ctx0" brushRef="#br0">1 518 8104,'0'0'18438,"0"-4"-17012,0-17-800,1-1 0,1 1 0,1 0 0,2-1 0,-1 2-1,9-22 1,6-9-425,30-61 0,-47 110-199,3-9 2,1 0 1,0 0-1,13-16 1,-17 25-5,-1 0 0,1 0 0,-1 0-1,1 1 1,0-1 0,0 0 0,0 1 0,0-1 0,0 1-1,0 0 1,0 0 0,0 0 0,1 0 0,-1 0 0,0 0 0,1 1-1,-1-1 1,0 1 0,1 0 0,-1-1 0,1 1 0,-1 0-1,1 0 1,-1 1 0,5 0 0,-5 0 0,0 0 0,0 1 0,0-1 0,0 1 0,0 0 0,0-1 0,-1 1 0,1 0 0,-1 0 0,1 0 0,-1 0 0,1 0 0,-1 1 0,0-1 0,0 0 0,0 0 0,0 1 0,-1-1 0,1 1 0,-1-1 0,1 1 0,-1 2 0,5 64 0,-5-60 0,-1 51 0,-13 84 0,6-74 0,7-37 0,5-24 0,8-20 0,-3-6 0,-1-1 0,0 0 0,-1 0 0,-1 0 0,-1-1 0,-1 0 0,4-34 0,-3 4 0,-5-93 0,-1 131 0,1 0 0,-2 0 0,1 1 0,-1-1 0,-1 0 0,0 1 0,-1-1 0,0 1 0,-10-18 0,14 28 0,0-1 0,0 0 0,-1 1 0,1-1 0,0 0 0,-1 1 0,1-1 0,-1 1 0,1-1 0,-1 1 0,1-1 0,-1 1 0,1-1 0,-1 1 0,1-1 0,-1 1 0,1 0 0,-1-1 0,0 1 0,1 0 0,-1-1 0,0 1 0,1 0 0,-1 0 0,0 0 0,0 0 0,1 0 0,-1 0 0,0 0 0,0 0 0,-9 18 0,9-13 0,0 1 0,0 0 0,1-1 0,0 1 0,0-1 0,1 12 0,0-16 0,0-1 0,0 1 0,0 0 0,0 0 0,0-1 0,0 1 0,0 0 0,0-1 0,0 1 0,0-1 0,0 0 0,0 1 0,0-1 0,0 0 0,1 0 0,-1 0 0,0 1 0,0-1 0,0 0 0,1-1 0,-1 1 0,0 0 0,0 0 0,0 0 0,0-1 0,0 1 0,2-1 0,33-11 0,27-19-1141,17-8-4172,-60 25-2839</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0.765"/>
    </inkml:context>
    <inkml:brush xml:id="br0">
      <inkml:brushProperty name="width" value="0.025" units="cm"/>
      <inkml:brushProperty name="height" value="0.025" units="cm"/>
    </inkml:brush>
  </inkml:definitions>
  <inkml:trace contextRef="#ctx0" brushRef="#br0">145 215 20403,'0'0'1095,"-10"2"608,9-2-1659,-4 1 91,0 0 0,1-1-1,-1 1 1,1 1 0,0-1 0,-1 1 0,1-1 0,0 1-1,0 0 1,0 1 0,0-1 0,0 1 0,1 0 0,-1 0 0,1 0-1,0 0 1,-1 0 0,1 1 0,1 0 0,-1-1 0,-4 9-1,-2 13 309,0 0 0,2 0-1,1 1 1,1-1-1,1 1 1,1 0-1,1 1 1,2-1-1,4 43 1,-4-68-424,0 0 1,-1 0-1,1 0 1,0 0-1,0 0 1,1 0-1,-1 0 1,0 0-1,0 0 1,0 0-1,1 0 1,-1 0-1,1 0 1,-1 0-1,0 0 1,1 0-1,0-1 1,-1 1-1,1 0 1,0 0-1,-1 0 1,1-1-1,0 1 1,0 0-1,-1-1 1,1 1-1,0 0 1,0-1-1,0 0 1,0 1-1,0-1 1,0 1-1,0-1 1,0 0-1,0 0 1,0 1-1,0-1 1,0 0-1,0 0 1,0 0-1,0 0 1,0 0-1,0-1 1,0 1-1,0 0 1,0 0-1,0-1 1,0 1-1,0 0 1,0-1-1,0 1 1,0-1-1,1-1 1,3-1 74,0 0 1,0-1-1,0 1 1,-1-1 0,1 0-1,-1-1 1,7-9 0,1-5-63,-2-1 0,0 0 0,-1 0 0,-1-1 0,-1 0 0,-1-1 0,4-22 0,-4 7-16,-2 0 0,-2-1 0,-2-51 0,-7 70-16,7 18 0,0 1 0,0 0 0,0 0 0,-1-1 0,1 1 0,0 0 0,0 0 0,-1 0 0,1-1 0,0 1 0,-1 0 0,1 0 0,0 0 0,-1 0 0,1 0 0,0 0 0,-1 0 0,1-1 0,0 1 0,-1 0 0,1 0 0,0 0 0,-1 1 0,1-1 0,0 0 0,-1 0 0,1 0 0,0 0 0,-1 0 0,1 0 0,0 0 0,0 0 0,-1 1 0,1-1 0,0 0 0,-1 0 0,1 0 0,0 1 0,0-1 0,0 0 0,-1 0 0,1 1 0,0-1 0,0 0 0,0 1 0,-1-1 0,1 0 0,0 0 0,0 1 0,0-1 0,0 0 0,0 1 0,0-1 0,0 0 0,0 1 0,0-1 0,0 0 0,0 1 0,0-1 0,0 0 0,0 1 0,0 0 0,-6 22 0,1 2 0,1-1 0,2 0 0,0 1 0,1-1 0,3 27 0,-1-8 0,-1-29 0,1-1 0,0 1 0,1 0 0,1-1 0,6 20 0,-7-29 0,-1-1 0,1 1 0,-1-1 0,1 1 0,0-1 0,0 0 0,0 0 0,1 0 0,-1 0 0,1 0 0,3 2 0,-4-4 0,0 1 0,0-1 0,0-1 0,0 1 0,0 0 0,0 0 0,0-1 0,0 1 0,0-1 0,0 0 0,0 0 0,0 1 0,0-1 0,0 0 0,0-1 0,1 1 0,-1 0 0,0-1 0,0 1 0,0-1 0,3-1 0,0-1 0,0 0 0,-1 0 0,1 0 0,-1-1 0,0 0 0,0 1 0,0-2 0,0 1 0,-1 0 0,0-1 0,0 1 0,0-1 0,4-8 0,27-70 0,-34 83 0,14-44 0,-1-2 0,-2 1 0,-3-1 0,6-90 0,-19 208 0,2-40 0,1-1 0,3 47 0,-1-77 0,0 0 0,0 0 0,0 0 0,0 0 0,0 0 0,0 0 0,0 0 0,0 0 0,1 0 0,-1 0 0,0 0 0,1 0 0,-1 0 0,0 0 0,1 0 0,-1 0 0,1 0 0,0 0 0,-1 0 0,1-1 0,0 1 0,-1 0 0,1 0 0,0-1 0,0 1 0,0-1 0,0 1 0,0 0 0,-1-1 0,1 0 0,0 1 0,0-1 0,0 1 0,0-1 0,0 0 0,1 0 0,-1 0 0,0 0 0,0 0 0,0 0 0,0 0 0,0 0 0,0 0 0,1 0 0,1-1 0,0-1 0,0 1 0,0 0 0,-1-1 0,1 0 0,0 0 0,-1 0 0,0 0 0,1 0 0,-1 0 0,0 0 0,0-1 0,3-4 0,12-26 0,-2-1 0,-1 0 0,-2-1 0,-2-1 0,0 0 0,4-45 0,-16 115 0,1 0 0,4 46 0,-2-60 0,1-3-1144,0 0-1,1-1 1,0 1-1,1-1 1,8 19-1,-11-31 719,1-1 0,0 1 0,0 0 0,0-1 0,0 0 0,0 1 0,1-1 0,-1 0 0,1 0 0,0 0 0,0-1 0,5 4 0,-6-5 250,0 0-1,0 0 1,0-1-1,0 1 1,0 0 0,0-1-1,1 0 1,-1 0-1,0 1 1,0-1-1,1 0 1,-1-1-1,0 1 1,0 0-1,0-1 1,1 1-1,-1-1 1,0 0 0,0 1-1,0-1 1,0 0-1,0 0 1,3-3-1,20-20-5962,-2-9-518</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1.105"/>
    </inkml:context>
    <inkml:brush xml:id="br0">
      <inkml:brushProperty name="width" value="0.025" units="cm"/>
      <inkml:brushProperty name="height" value="0.025" units="cm"/>
    </inkml:brush>
  </inkml:definitions>
  <inkml:trace contextRef="#ctx0" brushRef="#br0">34 245 4740,'7'-45'4608,"-1"-1"-1,-3 1 0,-2-47 0,0 91-4531,-1 1 1,0-1 0,0 1-1,0-1 1,0 1-1,1-1 1,-1 1 0,0 0-1,0-1 1,0 1 0,0-1-1,0 1 1,0-1 0,0 1-1,0-1 1,-1 1 0,1-1-1,0 1 1,0-1-1,0 1 1,0-1 0,-1 1-1,1-1 1,0 1 0,-1 0-1,1-1 1,0 1 0,-1 0-1,1-1 1,0 1 0,-1 0-1,1-1 1,0 1-1,-1 0 1,1 0 0,-1-1-1,1 1 1,-1 0 0,1 0-1,-1 0 1,1 0 0,0-1-1,-1 1 1,1 0 0,-1 0-1,1 0 1,-1 0 0,1 0-1,-2 0 1,1 1-12,-1 0 0,1 0 0,0 0 1,0 0-1,-1 0 0,1 1 0,0-1 0,0 0 0,0 0 1,0 1-1,1-1 0,-1 1 0,0-1 0,0 2 0,-4 7-374,2 1-1,-1-1 1,1 1-1,1 0 0,0-1 1,0 1-1,1 0 0,1 0 1,0 0-1,2 19 1,-2-30 256,1 1 0,-1 0-1,1 0 1,-1 0 0,1-1 0,0 1 0,-1 0 0,1-1 0,0 1 0,0-1 0,-1 1 0,1 0 0,0-1 0,0 0 0,0 1 0,0-1 0,0 0 0,0 1 0,0-1 0,0 0 0,-1 0 0,1 0 0,0 1 0,0-1 0,1-1 0,30 1-179,-25-1 188,65-10-631,-58 8 760,0 0 0,-1 1 0,1 1 0,0 0 0,0 1 0,0 0 0,15 2 0,-27-1 107,-1 0 1,1 0-1,0 0 0,-1 0 1,1 0-1,0 0 0,-1 0 1,1 1-1,-1-1 0,0 0 0,1 1 1,-1-1-1,0 1 0,0 0 1,0-1-1,0 1 0,0 0 1,-1-1-1,1 1 0,0 0 1,-1 0-1,1 0 0,-1 0 1,0 0-1,0 0 0,1-1 1,-1 1-1,0 0 0,-1 0 0,1 0 1,0 0-1,-1 0 0,1 0 1,-1 2-1,-1 4 208,1 1-1,-2-1 1,1 0 0,-1 0 0,0 0-1,-7 13 1,2-9-205,-1-1 0,0 1 0,-1-2 0,0 1 0,-15 11 0,20-18-414,0-1-1,-1 1 0,0-1 1,0 1-1,0-2 1,-7 3-1,10-4-487,0 0 0,-1 0 0,1 0 1,-1-1-1,0 0 0,1 1 0,-1-1 0,1-1 1,-1 1-1,1 0 0,-1-1 0,-3-1 0,-12-8-12548</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2.293"/>
    </inkml:context>
    <inkml:brush xml:id="br0">
      <inkml:brushProperty name="width" value="0.025" units="cm"/>
      <inkml:brushProperty name="height" value="0.025" units="cm"/>
    </inkml:brush>
  </inkml:definitions>
  <inkml:trace contextRef="#ctx0" brushRef="#br0">5 111 15310,'0'0'9161,"-2"15"-8344,0 3-581,1 0-1,1 1 1,1-1 0,0 0-1,1 0 1,7 26-1,23 74 979,52 221 1337,-69-264-2244,-4 0 1,2 122 0,-15-241-198,-1-1-1,-3 1 1,-13-49 0,-42-128-63,50 187-32,-27-88-57,67 158-495,-17-22 465,-7-7-34,1 0-1,0 0 0,0-1 1,1 0-1,0 0 1,0-1-1,0 0 1,10 5-1,-15-9 96,0 0 0,0 0 0,1 0 0,-1 0-1,0-1 1,0 0 0,1 1 0,-1-1 0,0 0 0,1 0-1,-1 0 1,0 0 0,1 0 0,-1-1 0,0 1 0,0-1-1,1 0 1,-1 1 0,0-1 0,0 0 0,0 0 0,0 0-1,0-1 1,0 1 0,0 0 0,0-1 0,-1 1 0,1-1-1,0 0 1,-1 1 0,1-1 0,-1 0 0,0 0 0,0 0-1,0 0 1,2-3 0,8-18 109,0 0 0,-1-1 0,-2 0 0,0 0 0,-2-1-1,0 1 1,2-30 0,-2-22 496,-2-82-1,-4 145-542,0 7-41,1 1 0,-1-1-1,0 1 1,0-1 0,-1 1 0,1 0-1,-1-1 1,-1 1 0,1-1 0,-1 1-1,1 0 1,-2 0 0,1 0 0,-4-6 0,6 11-15,-1 0 0,1 0 1,0 0-1,-1 0 1,1 1-1,0-1 1,-1 0-1,1 0 0,0 0 1,0 0-1,-1 0 1,1 0-1,0 1 1,-1-1-1,1 0 1,0 0-1,0 0 0,-1 1 1,1-1-1,0 0 1,0 1-1,0-1 1,-1 0-1,1 0 1,0 1-1,0-1 0,0 0 1,0 1-1,0-1 1,0 0-1,0 1 1,0-1-1,-1 0 0,1 1 1,0-1-1,0 0 1,0 1-1,1-1 1,-1 0-1,0 1 1,0-1-1,0 0 0,0 1 1,-2 21-148,-1 48 145,3 0-1,3 0 1,4 0-1,24 116 1,-29-179 20,0 0 0,1 0 0,0 0 0,0-1 0,0 1 0,0-1 0,6 8 0,-8-13 0,0 0 0,0 0 0,1 1 0,-1-1 0,0 0 0,0 0 0,1 0 1,-1 0-1,0 0 0,1-1 0,-1 1 0,1 0 0,-1-1 0,1 1 0,-1-1 0,1 1 0,0-1 0,-1 0 0,1 0 0,-1 0 0,1 0 1,0 0-1,-1 0 0,1 0 0,0 0 0,-1-1 0,1 1 0,-1 0 0,1-1 0,-1 0 0,1 1 0,-1-1 0,1 0 0,-1 0 0,0 0 1,1 0-1,-1 0 0,2-2 0,6-4 10,-1-2 1,-1 1-1,1-1 1,-1 0 0,-1-1-1,0 0 1,0 0-1,4-11 1,5-13 6,13-43 0,-18 42-30,-2-1 0,-2 0 0,-1-1 0,0-71 0,-7 102 0,-2 21 0,-2 28 0,5-4 0,-2-13 0,2 1 0,1-1 0,2 1 0,0 0 0,12 51 0,-14-76 0,1 1 0,0-1 0,-1 0 0,1 1 0,0-1 0,0 0 0,1 0 0,-1 0 0,0 0 0,1 0 0,-1 0 0,1 0 0,0 0 0,-1-1 0,1 1 0,0-1 0,0 1 0,0-1 0,0 0 0,0 1 0,0-1 0,1 0 0,-1-1 0,0 1 0,1 0 0,1 0 0,-1-1 0,0-1 0,0 1 0,0-1 0,0 0 0,-1 1 0,1-1 0,0-1 0,-1 1 0,1 0 0,-1-1 0,1 1 0,-1-1 0,1 0 0,-1 1 0,0-1 0,0 0 0,0 0 0,0-1 0,0 1 0,-1 0 0,3-5 0,8-12 0,-1-1 0,-1-1 0,0 0 0,-2 0 0,-1-1 0,0 0 0,5-36 0,-4 2 0,-1-108 0,-9 235 0,-1-32 0,1 0 0,2-1 0,2 1 0,2 0 0,10 42 0,-14-79-72,0-1-1,1 1 1,-1 0-1,1-1 1,0 1-1,-1-1 1,1 1-1,0-1 1,0 1-1,0-1 1,0 1-1,0-1 1,0 0-1,1 1 1,-1-1-1,0 0 1,1 0-1,-1 0 1,1 0-1,-1 0 1,3 0-1,-3-1-48,0 0-1,0 0 0,0 0 1,0 0-1,0-1 1,0 1-1,0 0 1,0-1-1,0 1 0,0-1 1,0 1-1,0-1 1,0 1-1,0-1 1,0 0-1,0 1 1,-1-1-1,1 0 0,0 0 1,0 0-1,-1 0 1,1 1-1,-1-1 1,1 0-1,0 0 0,-1 0 1,0 0-1,1 0 1,-1-1-1,0 1 1,0 0-1,1 0 0,-1-1 1,6-28-6461,-2-7-3593</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2.618"/>
    </inkml:context>
    <inkml:brush xml:id="br0">
      <inkml:brushProperty name="width" value="0.025" units="cm"/>
      <inkml:brushProperty name="height" value="0.025" units="cm"/>
    </inkml:brush>
  </inkml:definitions>
  <inkml:trace contextRef="#ctx0" brushRef="#br0">1 1 20980,'0'0'9449</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3.055"/>
    </inkml:context>
    <inkml:brush xml:id="br0">
      <inkml:brushProperty name="width" value="0.025" units="cm"/>
      <inkml:brushProperty name="height" value="0.025" units="cm"/>
    </inkml:brush>
  </inkml:definitions>
  <inkml:trace contextRef="#ctx0" brushRef="#br0">1 283 16239,'22'273'9321,"22"-3"-5533,-2-12-4170,-40-226 53,-2-32 320,0 0 0,0 0 0,0 0 0,0 0 0,0 0 0,-1 0 0,1 0-1,0 0 1,0-1 0,0 1 0,0 0 0,0 0 0,0 0 0,0 0 0,0 0 0,-1 0 0,1 0 0,0 0 0,0 0 0,0 0 0,0 0 0,0 0 0,0 0 0,-1 0 0,1 0 0,0 0 0,0 0 0,0 0 0,0 0 0,0 0 0,0 0-1,-1 0 1,1 0 0,0 0 0,0 0 0,0 0 0,0 0 0,0 0 0,0 0 0,0 0 0,-1 0 0,1 0 0,0 1 0,0-1 0,0 0 0,0 0 0,0 0 0,0 0 0,0 0 0,0 0 0,0 0 0,0 0 0,0 1 0,0-1-1,-1 0 1,1 0 0,0 0 0,0 0 0,0 0 0,0 0 0,0 1 0,0-1 0,0 0 0,-19-52-540,-1-34 475,5 0 0,-8-159 1,23-174-2664,0 412 2719,-1-13 89,1 0-1,2 0 0,0 0 1,0 0-1,2 0 0,1 0 0,13-36 1,-18 54-29,1 1 0,-1 0 0,0 0 0,1-1 0,0 1 0,-1 0 0,1 0 0,-1-1 0,1 1 0,0 0 0,0 0 0,0 0 0,0 0 0,0 0 0,0 0 0,0 0 0,0 0 0,0 1 0,0-1 0,0 0 0,1 1 0,-1-1 0,0 1 0,0-1 0,1 1 0,-1-1 0,0 1 0,1 0 0,-1 0 0,0 0 0,1 0 0,-1 0 0,1 0 0,-1 0 1,0 0-1,1 0 0,-1 1 0,0-1 0,1 1 0,-1-1 0,0 1 0,0-1 0,1 1 0,-1-1 0,0 1 0,0 0 0,0 0 0,0 0 0,0 0 0,0 0 0,0 0 0,0 0 0,0 0 0,1 2 0,4 5 59,0 0 1,0 1-1,-1 0 1,0-1-1,6 18 1,-5-5-59,-1 0 0,-1-1 0,-1 1 0,0 1 1,-2-1-1,0 0 0,-2 0 0,0 1 0,-1-1 0,-2 0 1,-5 21-1,12-38 38,8-7-281,20-15-612,-20 11 403,-1 1 242,1 2 1,0-1-1,0 1 1,0 1 0,1 0-1,-1 0 1,1 1-1,16 0 1,-24 1 164,-1 1 0,0 0 0,1 0 0,-1 0-1,0 0 1,1 1 0,-1-1 0,0 1 0,0 0 0,0 0 0,1 0 0,-1 1 0,0-1-1,0 0 1,-1 1 0,1 0 0,0 0 0,-1 0 0,1 0 0,-1 0 0,1 1 0,-1-1-1,0 1 1,0-1 0,0 1 0,0 0 0,-1 0 0,1 0 0,-1 0 0,1 0 0,-1 0-1,0 0 1,1 6 0,-1 3 277,0 1 0,-1-1-1,0 1 1,-1-1 0,-1 1 0,0-1-1,0 0 1,-1 0 0,-1 0-1,0 0 1,-1 0 0,0-1 0,0 1-1,-1-1 1,-1-1 0,0 1 0,0-1-1,-1 0 1,-1-1 0,1 0-1,-1 0 1,-1-1 0,0 0 0,0-1-1,-14 8 1,22-14-338,0 1 1,-1-1-1,1 0 1,0 0-1,0 0 1,-1-1-1,1 1 0,-1 0 1,1-1-1,0 0 1,-1 1-1,1-1 1,-1 0-1,1 0 0,-1-1 1,1 1-1,-1 0 1,-2-2-1,3 1-89,0 0 1,1 0-1,-1 0 0,1 0 0,0 0 0,-1-1 1,1 1-1,0-1 0,0 1 0,0-1 0,0 1 0,0-1 1,0 1-1,0-1 0,0 0 0,1 0 0,-1 1 1,0-4-1,-1-6-694,1 0 1,1 0-1,-1 1 1,2-1-1,0 0 1,0 0 0,3-12-1,10-25-5336,6-2-1783</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1.335"/>
    </inkml:context>
    <inkml:brush xml:id="br0">
      <inkml:brushProperty name="width" value="0.025" units="cm"/>
      <inkml:brushProperty name="height" value="0.025" units="cm"/>
    </inkml:brush>
  </inkml:definitions>
  <inkml:trace contextRef="#ctx0" brushRef="#br0">116 19 11403,'0'0'8776,"-6"-7"-12967,14-1 4563,-16 5 2379,8 3-2644,-8 1 2931,-1 113-2323,18-204-7190,-9 90 6477,0-1 1,0 0-1,1 1 1,-1-1-1,0 0 1,0 1-1,0-1 1,0 0-1,0 1 1,0-1-1,0 1 1,0-1-1,-1 0 1,1 1-1,0-1 1,0 0-1,0 1 1,-1-1-1,1 1 1,0-1-1,-1 1 1,1-1-1,0 1 1,-1-1-1,1 1 1,-1-1-1,0 0 1,-9 13 580,-7 31-51,16-13-509,3-32 682,0-15 1583,-19 56-131,13-21-2193,-7 22 568,11-40-535,0 0 0,0-1-1,0 1 1,0 0 0,0 0 0,0 0-1,0 0 1,0 0 0,0 0-1,0 0 1,-1 0 0,1 0 0,0 0-1,0 0 1,0 0 0,0 0-1,0 0 1,0 0 0,0 0 0,0 0-1,0 0 1,-1 0 0,1 0-1,0 0 1,0 0 0,0 0 0,0 0-1,0 0 1,0 0 0,0 0-1,0 0 1,0 0 0,-1 0-1,1 0 1,0 0 0,0 0 0,0 0-1,0 0 1,0 0 0,0 0-1,0 0 1,0 1 0,0-1 0,0 0-1,0 0 1,0 0 0,0 0-1,0 0 1,0 0 0,-1 0 0,1 0-1,0 0 1,0 0 0,0 1-1,0-1 1,0 0 0,0 0 0,0 0-1,0 0 1,0 0 0,0 0-1,-1-22-1036,-1-62-668,-1 165 5216,-1 5-3338,14-126-3645,-8 15 3181,0 12 289,-1 1 0,-1 0-1,1-1 1,-2 1 0,0 0-1,-3-16 1,4 28 35,0-1 0,0 1 0,0 0 0,0 0 0,0-1 0,0 1 0,0 0 0,-1 0 0,1-1 0,0 1 1,0 0-1,0 0 0,0-1 0,0 1 0,0 0 0,0 0 0,-1 0 0,1-1 0,0 1 0,0 0 0,0 0 0,-1 0 0,1 0 0,0-1 0,0 1 0,0 0 1,-1 0-1,1 0 0,0 0 0,0 0 0,-1 0 0,1 0 0,0 0 0,0 0 0,-1-1 0,1 1 0,0 0 0,0 0 0,-1 0 0,1 1 0,-7 8 377,-3 17-119,7-8-35,1 0 0,0 1 0,1-1 0,2 24 0,-1-41-270,0-1-1,0 0 1,0 0-1,0 0 1,0 1-1,0-1 0,1 0 1,-1 0-1,0 0 1,0 1-1,0-1 1,0 0-1,1 0 1,-1 0-1,0 0 1,0 1-1,0-1 1,0 0-1,1 0 1,-1 0-1,0 0 1,0 0-1,1 0 1,-1 0-1,0 0 0,0 0 1,0 0-1,1 1 1,-1-1-1,0 0 1,0 0-1,1 0 1,-1-1-1,0 1 1,0 0-1,1 0 1,-1 0-1,0 0 1,0 0-1,0 0 1,1 0-1,-1 0 0,0 0 1,0 0-1,0-1 1,1 1-1,-1 0 1,0 0-1,0 0 1,0 0-1,0-1 1,1 1-1,9-10-499,-5 0 500,0-1 1,-1 0 0,0 0 0,-1-1 0,-1 1 0,0 0 0,0-1 0,0-14 860,-8 68-721,-5-1 219,1 0 1,2 1 0,2 0 0,-1 75-1,20 166-1139,-1-40-109,-2-44 36,0 90 881,-12-271 34,-1 0 0,0-1-1,-2 0 1,-8 25 0,7-26 225,1 0-1,1 0 1,0 1-1,1 0 1,-1 22 0,4-39-265,0-68-8285,0 36 11</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3.457"/>
    </inkml:context>
    <inkml:brush xml:id="br0">
      <inkml:brushProperty name="width" value="0.025" units="cm"/>
      <inkml:brushProperty name="height" value="0.025" units="cm"/>
    </inkml:brush>
  </inkml:definitions>
  <inkml:trace contextRef="#ctx0" brushRef="#br0">1 204 11275,'0'0'12972,"9"-2"-11082,-6 1-1731,1 0 0,0 0 0,-1-1 0,1 1 0,-1-1 0,0 1 0,1-1 1,-1 0-1,0-1 0,0 1 0,0 0 0,4-5 0,-3 1-52,-1 1 0,1 0 0,-1-1 0,0 0 1,-1 0-1,1 1 0,-1-2 0,2-9 0,-1 6-7,0 0 0,-1 0 1,-1 0-1,0-1 0,0 1 0,-1 0 1,0-1-1,-2-12 0,2 23-86,0 0-1,0-1 1,0 1-1,-1 0 1,1-1 0,0 1-1,0-1 1,0 1-1,0 0 1,0-1 0,-1 1-1,1 0 1,0 0-1,0-1 1,-1 1 0,1 0-1,0-1 1,0 1-1,-1 0 1,1 0 0,0 0-1,-1-1 1,1 1-1,0 0 1,-1 0 0,1 0-1,0 0 1,-1-1-1,1 1 1,-1 0 0,1 0-1,0 0 1,-1 0-1,1 0 1,0 0 0,-1 0-1,1 0 1,-1 0-1,1 0 1,0 1 0,-1-1-1,1 0 1,0 0-1,-1 0 1,1 0-1,0 0 1,-1 1 0,1-1-1,-1 0 1,-12 16 235,7 2-196,1 0 1,1 0-1,1 0 1,0 1-1,1 0 0,1-1 1,1 1-1,3 20 0,-3-36-51,0 0 0,0 0 1,1 0-1,-1 0 0,1-1 0,-1 1 0,1 0 0,0-1 0,0 1 0,0 0 0,0-1 0,1 1 0,-1-1 0,1 0 0,0 1 0,-1-1 0,1 0 0,0 0 0,0 0 0,0 0 0,1 0 0,-1-1 0,0 1 0,1-1 0,-1 1 0,1-1 0,-1 0 0,1 0 0,0 0 0,-1 0 0,5 0 0,-3-1 13,1 0 0,-1 0 0,1 0 0,-1-1-1,1 1 1,-1-1 0,1 0 0,-1-1 0,0 1 0,0-1 0,1 0-1,-1 0 1,0 0 0,-1 0 0,1-1 0,0 1 0,-1-1 0,7-7-1,5-8 27,0-1-1,-2 0 0,22-39 1,20-31-5,-55 89-42,0-1 0,1 0 0,-1 1 1,0-1-1,1 0 0,-1 1 0,0-1 0,1 0 0,-1 1 0,1-1 1,-1 1-1,1-1 0,-1 1 0,1-1 0,-1 1 0,1 0 0,-1-1 1,1 1-1,0-1 0,-1 1 0,1 0 0,0 0 0,-1-1 0,1 1 0,0 0 1,0 0-1,-1 0 0,1 0 0,0 0 0,-1 0 0,1 0 0,0 0 1,0 0-1,-1 0 0,1 0 0,0 0 0,-1 1 0,1-1 0,0 0 1,-1 1-1,1-1 0,0 0 0,-1 1 0,1-1 0,-1 1 0,2 0 1,16 38-432,-17-35 239,1 1 0,-1-1 1,1 0-1,0 0 0,0 1 0,0-2 0,1 1 0,4 5 0,-6-7-73,1-1 0,0 0 0,0 0-1,0 0 1,-1 0 0,1 0 0,0 0 0,0-1 0,0 1 0,1 0-1,-1-1 1,0 0 0,0 0 0,0 1 0,0-1 0,0-1 0,0 1-1,1 0 1,-1 0 0,0-1 0,0 1 0,0-1 0,0 0 0,0 1 0,0-1-1,0 0 1,2-2 0,3-2-1240,0 0-1,0-1 0,-1 1 1,1-1-1,6-10 1,17-19-7100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4.107"/>
    </inkml:context>
    <inkml:brush xml:id="br0">
      <inkml:brushProperty name="width" value="0.025" units="cm"/>
      <inkml:brushProperty name="height" value="0.025" units="cm"/>
    </inkml:brush>
  </inkml:definitions>
  <inkml:trace contextRef="#ctx0" brushRef="#br0">61 333 13965,'0'0'6700,"-7"9"-5456,-1 2-855,2 1 0,-1 0 1,2 0-1,-1 0 0,2 0 1,0 1-1,0 0 0,1 0 1,1 0-1,0 0 0,1 0 1,0 0-1,2 24 0,-1-35-352,0-1 0,0 0 1,0 1-1,1-1 0,-1 0 0,0 0 0,0 0 0,1 1 0,-1-1 1,1 0-1,-1 0 0,1 0 0,0 0 0,-1 0 0,1 1 0,0-1 1,0-1-1,0 1 0,0 0 0,0 0 0,0 0 0,0 0 0,0-1 1,0 1-1,0 0 0,1 0 0,1-1-16,-1 0 1,0 1-1,0-1 0,0 0 0,1 0 1,-1-1-1,0 1 0,0 0 0,0-1 1,1 1-1,-1-1 0,0 0 0,3-2 1,4-1 7,0-1-1,-1 0 1,0-1 0,0 0 0,12-12 0,5-10 53,-1-2 1,-1-1 0,-2-1 0,-1 0-1,25-56 1,-35 65 121,0 0 0,-2-2 0,-1 1 0,0 0 0,-2-1 0,-1 0 0,-1-1 0,-1 1-1,-2-33 1,-1 58-212,1 0 0,-1 0 1,1-1-1,0 1 0,-1 0 0,1 0 0,-1 0 0,1 0 0,-1 0 0,1 0 0,-1 0 0,1 0 0,-1 0 0,1 0 0,0 0 0,-1 0 0,1 1 1,-1-1-1,1 0 0,-1 0 0,1 0 0,0 1 0,-1-1 0,1 0 0,-1 0 0,1 1 0,0-1 0,-1 0 0,1 1 0,0-1 0,0 0 0,-1 1 0,1-1 1,0 1-1,0-1 0,-1 1 0,-7 16 16,1 1 1,0 0 0,1 0-1,2 0 1,-1 1 0,2 0-1,-1 19 1,2-23 38,0 0 0,1 0 0,0 0-1,2 0 1,0 0 0,3 20 0,-3-32-40,0 0 1,0 0 0,0 0-1,0-1 1,1 1 0,-1 0-1,1 0 1,-1-1 0,1 1 0,0-1-1,0 0 1,0 1 0,0-1-1,1 0 1,-1 0 0,0 0-1,1-1 1,0 1 0,-1-1-1,1 1 1,0-1 0,0 0-1,0 0 1,0 0 0,0 0-1,0 0 1,0-1 0,0 0-1,0 1 1,0-1 0,0 0-1,0-1 1,0 1 0,0 0-1,0-1 1,0 0 0,4-1-1,2 0 16,0-1 0,-1-1 0,1 0 0,-1 0-1,0 0 1,0-1 0,-1 0 0,1-1-1,-1 0 1,0 0 0,-1 0 0,0-1 0,10-13-1,-2 2 6,-1-1 0,-1 0 0,-1-1 0,13-31 0,-20 42-13,0-1-1,-1 1 0,0-1 0,-1 0 1,0 0-1,-1-1 0,0 1 0,0-12 1,-1 22-17,0-1 0,0 0 0,0 1 0,0-1 0,0 1 0,0-1 0,0 1 0,0-1 0,0 0 0,0 1 0,-1-1 0,1 1 0,0-1 0,0 1 0,0-1 0,-1 1 1,1-1-1,0 1 0,-1-1 0,1 1 0,0-1 0,-1 1 0,1 0 0,-1-1 0,1 1 0,0-1 0,-1 1 0,1 0 0,-1 0 0,1-1 0,-1 1 0,1 0 0,-1 0 0,0-1 1,1 1-1,-1 0 0,1 0 0,-1 0 0,1 0 0,-1 0 0,0 0 0,1 0 0,-1 0 0,1 0 0,-1 0 0,1 0 0,-1 0 0,1 1 0,-1-1 0,0 0 0,1 0 0,-1 1 1,1-1-1,-1 0 0,1 1 0,0-1 0,-1 1 0,-2 0-15,0 1 0,0 0 0,1 0 0,-1 0 0,1 1 0,-1-1 0,1 0 0,0 1 0,-2 3 0,-2 4 65,1 0 0,0 1 0,1-1 0,0 1 0,1 0 0,0 0 0,0 1 0,1-1 0,1 1 0,0-1 0,1 1 0,1 18 0,-1-28-44,1-1-1,-1 0 0,1 1 0,-1-1 1,1 0-1,-1 1 0,1-1 0,0 0 0,0 0 1,0 1-1,0-1 0,0 0 0,0 0 1,0 0-1,0 0 0,0 0 0,0 0 1,0-1-1,1 1 0,-1 0 0,0-1 1,3 2-1,-1-1-1,1-1 0,0 1 0,-1-1-1,1 1 1,-1-1 0,1 0 0,0 0 0,-1-1 0,5 0 0,2-1-5,0-1-1,0 0 1,0 0 0,0-1 0,15-9 0,15-14 3,66-59 0,10-7 0,-116 93 0,1 0 0,-1 0 0,0 0 0,0-1 0,1 1 0,-1 0 0,0 0 0,0 0 0,1 0 0,-1 0 0,0 0 0,0 0 0,1-1 0,-1 1 0,0 0 0,1 0 0,-1 0 0,0 0 0,0 0 0,1 0 0,-1 1 0,0-1 0,0 0 0,1 0 0,-1 0 0,0 0 0,1 0 0,-1 0 0,0 0 0,0 0 0,0 1 0,1-1 0,-1 0 0,0 0 0,0 0 0,1 1 0,-1-1 0,0 0 0,0 0 0,0 0 0,0 1 0,0-1 0,1 1 0,4 19 0,-5 34 0,0-43 0,-1-8 0,1 0 0,0 0 0,0 0 0,1 0 0,-1 0 0,1 0 0,-1 0 0,1 0 0,0 0 0,0-1 0,0 1 0,0 0 0,1 0 0,-1-1 0,1 1 0,-1-1 0,1 1 0,0-1 0,4 4 0,-3-4 0,1 0 0,-1-1 0,1 1 0,-1-1 0,1 0 0,-1 0 0,1 0 0,0-1 0,0 1 0,-1-1 0,1 0 0,0 0 0,0 0 0,0 0 0,6-2 0,-3 1-308,0-1-1,0 0 1,0 0 0,0-1 0,8-3-1,-10 3-528,-1 1 0,0 0 0,0-1-1,0 0 1,0 0 0,0 0 0,-1-1-1,7-7 1,-1-4-13288</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4.763"/>
    </inkml:context>
    <inkml:brush xml:id="br0">
      <inkml:brushProperty name="width" value="0.025" units="cm"/>
      <inkml:brushProperty name="height" value="0.025" units="cm"/>
    </inkml:brush>
  </inkml:definitions>
  <inkml:trace contextRef="#ctx0" brushRef="#br0">87 0 17136,'0'0'6337,"-9"6"-4752,4-4-1543,0 0-1,1 1 0,0 0 0,0 0 1,0 0-1,0 1 0,0-1 0,0 1 1,1 0-1,0 0 0,0 0 0,0 1 1,0-1-1,1 1 0,0-1 0,0 1 1,0 0-1,0 0 0,1 0 0,-1 0 1,1 6-1,-4 20-44,2 1 1,1-1-1,3 50 0,-1-80-25,1 0-1,-1 0 1,0 0-1,0 0 1,1-1-1,-1 1 0,1 0 1,-1 0-1,1 0 1,-1 0-1,1 0 1,-1-1-1,1 1 1,0 0-1,0 0 1,-1-1-1,1 1 1,0-1-1,0 1 1,0-1-1,-1 1 0,1-1 1,0 1-1,0-1 1,0 0-1,0 1 1,0-1-1,0 0 1,0 0-1,0 0 1,0 0-1,0 0 1,0 0-1,0 0 1,0 0-1,0 0 0,0 0 1,1-1-1,49-12-834,-32 8 821,-15 4 48,0 0 0,0 0 0,0 1 1,0 0-1,0-1 0,0 1 0,0 1 0,0-1 0,0 0 0,0 1 0,0 0 0,0 0 0,0 0 0,0 1 0,0-1 0,0 1 0,-1 0 0,1 0 0,-1 0 0,1 1 0,-1-1 0,0 1 0,3 3 0,-2-1 105,0 1-1,0 0 1,-1 1-1,0-1 0,0 1 1,0-1-1,-1 1 1,0 0-1,0 0 0,-1 0 1,0 0-1,1 13 0,-1 0 201,-1 0-1,-1 0 1,0 0-1,-2 0 1,0 0-1,-1 0 1,-10 25-1,11-34-190,-2-1 0,1 0 0,-1 0 0,-1-1 0,0 1-1,0-1 1,-1-1 0,0 1 0,0-1 0,-1 0 0,0-1-1,0 1 1,-1-2 0,-19 12 0,27-17-151,-1 0 0,1 0 0,-1 0 0,0 0 0,1 0 0,-1-1 0,0 1 0,1 0 0,-1-1 0,0 0 0,0 1 0,0-1 1,0 0-1,0 0 0,1 0 0,-1 0 0,0 0 0,0 0 0,0-1 0,0 1 0,1-1 0,-1 1 0,-2-2 0,2 1-144,1-1 0,-1 0 0,1 1 0,0-1 0,0 0 0,-1 1 0,1-1 0,1 0 0,-1 0 0,0 0 0,0 0 0,1 0 0,-1 0 0,1 0 0,-1 0 0,1-1 0,0-1 0,0-14-1798,0 0 0,2 0 0,6-32 0,-7 43 1405,15-67-5699</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5.248"/>
    </inkml:context>
    <inkml:brush xml:id="br0">
      <inkml:brushProperty name="width" value="0.025" units="cm"/>
      <inkml:brushProperty name="height" value="0.025" units="cm"/>
    </inkml:brush>
  </inkml:definitions>
  <inkml:trace contextRef="#ctx0" brushRef="#br0">1 0 15150,'0'0'5408,"2"12"-3913,31 379 3948,-17-138-3749,-15-237-1560,6 43 292,-6-57-373,-1 1 0,1 0 0,0-1 0,-1 1 0,1-1 1,0 1-1,0-1 0,1 1 0,-1-1 0,0 0 0,1 0 0,0 1 0,-1-1 1,1 0-1,0 0 0,4 2 0,-5-3-29,0-1 0,1 1 0,-1-1 0,1 0 0,-1 0 0,1 1 0,-1-1 0,1 0 0,-1 0-1,1-1 1,-1 1 0,0 0 0,1 0 0,-1-1 0,1 1 0,-1-1 0,0 1 0,1-1 0,-1 0 0,0 1 0,1-1 0,-1 0 0,0 0 0,0 0 0,0 0 0,0 0 0,0 0 0,0 0 0,1-2-1,27-38 306,-27 38-292,56-107 153,23-37-87,-80 145-96,0 1 0,-1-1-1,2 0 1,-1 0 0,0 1-1,0-1 1,0 1 0,1-1-1,-1 1 1,1-1 0,-1 1-1,1 0 1,-1 0 0,1 0-1,0 0 1,0 0 0,-1 0-1,1 0 1,0 0 0,0 1-1,0-1 1,0 1 0,0-1-1,3 1 1,-3 1 7,0 0 0,0 0 0,-1 0 0,1 1-1,0-1 1,-1 1 0,1-1 0,-1 1 0,1-1 0,-1 1 0,0 0 0,0 0-1,0-1 1,0 1 0,0 0 0,0 0 0,0 0 0,0 0 0,-1 0 0,1 1-1,-1-1 1,0 2 0,11 54 142,-9-42-140,0 0 0,2 0 0,0 0-1,0 0 1,9 17 0,-13-33-16,0 0 0,0 0 0,0 1 0,0-1 0,0 0 0,0 1 0,0-1 0,0 0 0,0 0 0,0 1 0,0-1 0,1 0 0,-1 0 0,0 1 0,0-1 0,0 0 0,0 0 0,1 0 0,-1 1 0,0-1 0,0 0 0,0 0 0,1 0 0,-1 0 0,0 1 0,0-1 0,1 0 0,-1 0 0,0 0 0,0 0 0,1 0 0,-1 0 0,0 0 0,1 0 0,-1 0 0,0 0 0,0 0 0,1 0 0,-1 0 0,0 0 0,0 0 0,1 0 0,-1 0 0,0 0 0,1 0 0,-1 0 0,0-1 0,7-15 0,-2-23 0,-4 13 0,-1 0 0,-1 0 0,-1-1 0,-2 1 0,-6-27 0,-45-122 0,42 137 0,13 38-2,0 0 0,0 0 1,0 0-1,0-1 0,-1 1 0,1 0 1,0 0-1,0-1 0,0 1 0,0 0 1,0 0-1,0-1 0,0 1 0,0 0 1,0 0-1,1-1 0,-1 1 0,0 0 0,0 0 1,0 0-1,0-1 0,0 1 0,0 0 1,0 0-1,0 0 0,1-1 0,-1 1 1,0 0-1,0 0 0,0 0 0,0-1 1,1 1-1,-1 0 0,0 0 0,0 0 0,1 0 1,-1 0-1,0 0 0,0 0 0,0-1 1,1 1-1,-1 0 0,0 0 0,1 0 1,17 1-261,21 10-953,-37-10 1009,9 3-1570,-6 0-921,-17 1-12144</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5.594"/>
    </inkml:context>
    <inkml:brush xml:id="br0">
      <inkml:brushProperty name="width" value="0.025" units="cm"/>
      <inkml:brushProperty name="height" value="0.025" units="cm"/>
    </inkml:brush>
  </inkml:definitions>
  <inkml:trace contextRef="#ctx0" brushRef="#br0">1 42 13581,'0'0'8328,"54"-35"-8168,-14 33-128,4-1-1057,4 2-1025,-1 0-2498,-2 1-6663</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107"/>
    </inkml:context>
    <inkml:brush xml:id="br0">
      <inkml:brushProperty name="width" value="0.025" units="cm"/>
      <inkml:brushProperty name="height" value="0.025" units="cm"/>
    </inkml:brush>
  </inkml:definitions>
  <inkml:trace contextRef="#ctx0" brushRef="#br0">107 235 12812,'0'0'9625,"-9"10"-7799,-2 3-1487,0-1 1,1 2-1,1-1 0,0 1 0,1 1 1,0-1-1,2 1 0,-10 29 1,13-29-164,0 0 0,2 1 0,-1 30 0,2-46-174,0 1-1,0-1 0,0 1 1,0-1-1,0 1 0,0-1 1,0 1-1,0-1 1,0 1-1,0-1 0,1 1 1,-1-1-1,0 1 1,0-1-1,0 1 0,1-1 1,-1 1-1,0-1 0,0 1 1,1-1-1,-1 0 1,0 1-1,1-1 0,-1 0 1,1 1-1,-1-1 1,0 0-1,1 1 0,-1-1 1,1 0-1,-1 0 0,2 1 1,16-7 394,15-23 588,-13-2-832,-2 0 1,-1-1 0,-1-1 0,-2-1 0,11-40 0,25-57 995,-50 130-1141,0 1-1,0 0 0,0 0 0,0 0 0,0-1 0,0 1 1,0 0-1,0 0 0,0 0 0,0-1 0,0 1 0,0 0 1,0 0-1,1 0 0,-1 0 0,0-1 0,0 1 0,0 0 1,0 0-1,0 0 0,0 0 0,0-1 0,0 1 0,1 0 1,-1 0-1,0 0 0,0 0 0,0 0 0,0 0 0,0-1 1,1 1-1,-1 0 0,0 0 0,0 0 0,0 0 0,1 0 1,-1 0-1,0 0 0,0 0 0,0 0 0,0 0 0,1 0 1,-1 0-1,0 0 0,0 0 0,0 0 0,1 0 0,-1 0 1,0 0-1,0 0 0,0 0 0,1 0 0,-1 0 0,0 0 1,0 1-1,0-1 0,0 0 0,0 0 0,1 0 0,-1 0 0,0 0 1,0 0-1,0 1 0,0-1 0,6 20 51,-2 26 3,-3-18 36,-2-19-75,0 0 0,1-1 0,0 1 0,1 0 0,0 0 0,0 0 0,1-1 0,1 1-1,-1-1 1,1 1 0,4 8 0,-6-17-15,0 1 0,0 0 0,-1-1 0,1 1 0,0 0 0,0-1 0,0 1 0,0-1 0,0 1 0,0-1 0,0 1 0,0-1-1,0 0 1,0 0 0,0 0 0,0 1 0,0-1 0,0 0 0,0 0 0,1 0 0,-1 0 0,0-1 0,0 1 0,0 0 0,0 0 0,0-1 0,0 1-1,0-1 1,0 1 0,0-1 0,0 1 0,0-1 0,-1 1 0,1-1 0,1-1 0,31-29 166,-30 28-168,70-83-4,31-32 0,-82 103 0,-22 15 0,0 0 0,1 0 0,-1 0 0,1 0 0,-1 0 0,0 0 0,1 0 0,-1 0 0,0 0 0,1 0 0,-1 0 0,1 0 0,-1 0 0,0 1 0,1-1 0,-1 0 0,0 0 0,1 0 0,-1 1 0,0-1 0,1 0 0,-1 0 0,0 1 0,0-1 0,1 0 0,-1 1 0,0-1 0,0 0 0,0 1 0,1-1 0,-1 0 0,0 1 0,1 5 0,0-1 0,0 0 0,-1 1 0,0-1 0,0 1 0,0 5 0,-1 6 0,-2 34 0,1 25 0,2-76 0,0 1 0,0-1 0,0 0 0,0 1 0,0-1 0,1 0 0,-1 0 0,0 1 0,0-1 0,0 0 0,1 1 0,-1-1 0,0 0 0,0 0 0,1 0 0,-1 1 0,0-1 0,0 0 0,1 0 0,-1 0 0,0 0 0,1 1 0,-1-1 0,0 0 0,1 0 0,-1 0 0,0 0 0,1 0 0,-1 0 0,0 0 0,1 0 0,-1 0 0,0 0 0,1 0 0,-1 0 0,0 0 0,1 0 0,-1 0 0,0-1 0,1 1 0,-1 0 0,0 0 0,1 0 0,-1 0 0,0-1 0,0 1 0,1 0 0,-1 0 0,0-1 0,0 1 0,1 0 0,15-12 0,4-13 0,-2 0 0,0 0 0,-2-2 0,17-35 0,2-3 0,-34 64 0,-1 1 0,0-1 0,0 1 0,0-1 0,0 1 0,1-1 0,-1 1 0,0-1 0,0 1 0,1 0 0,-1-1 0,0 1 0,1 0 0,-1-1 0,0 1 0,1 0 0,-1-1 0,1 1 0,-1 0 0,0 0 0,1-1 0,-1 1 0,1 0 0,-1 0 0,1 0 0,-1 0 0,1-1 0,-1 1 0,1 0 0,-1 0 0,1 0 0,7 15 0,-2 36 0,-5-41 0,-1-7 1,0 0 0,0 0 0,0 0 0,1 0 0,0 0 1,-1 0-1,1 0 0,0 0 0,1 0 0,-1 0 0,0-1 0,1 1 0,0 0 0,-1-1 0,4 4 0,-3-5-5,1 0-1,-1 1 1,0-1-1,1-1 1,-1 1-1,1 0 0,-1-1 1,1 1-1,-1-1 1,1 1-1,-1-1 1,1 0-1,-1 0 0,1-1 1,-1 1-1,1 0 1,-1-1-1,5-1 1,0 2-212,-4 0-2520</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618"/>
    </inkml:context>
    <inkml:brush xml:id="br0">
      <inkml:brushProperty name="width" value="0.025" units="cm"/>
      <inkml:brushProperty name="height" value="0.025" units="cm"/>
    </inkml:brush>
  </inkml:definitions>
  <inkml:trace contextRef="#ctx0" brushRef="#br0">1 359 2755,'0'0'21348,"2"-10"-19410,12-28-795,1 2 1,2 0-1,1 0 1,37-51-1,-19 29-267,-30 47-767,-4 7-107,0 0 0,0 1 0,0-1-1,0 1 1,1-1 0,-1 1 0,1 0 0,0-1 0,0 1-1,0 1 1,1-1 0,4-3 0,-8 6-2,1 0 0,-1 0 0,1 0 0,-1 0 0,1 0 0,-1 0 0,1 0 0,-1 0 0,0 0 0,1 0 0,-1 0 0,1 0 0,-1 0 0,1 0 0,-1 0 0,1 0 0,-1 0 0,1 1 0,-1-1 0,0 0 0,1 0 0,-1 1 0,1-1 0,-1 0 0,0 1 0,1-1 0,-1 0 0,0 1 0,0-1 0,1 0 0,-1 1 0,0-1 0,0 1 0,1-1 0,-1 1 0,0-1 0,0 0 0,0 1 0,0-1 0,0 2 0,4 20 0,-4-18 0,1 83 0,-1-57 0,5 56 0,-5-85-30,0 0 1,0 1-1,0-1 1,0 0-1,0 1 1,1-1-1,-1 0 1,0 1-1,1-1 1,-1 0-1,1 0 1,0 1-1,-1-1 1,1 0-1,0 0 1,0 0-1,-1 0 1,1 0-1,0 0 1,0 0-1,0 0 1,0 0-1,0-1 1,0 1-1,1 0 1,-1-1-1,0 1 1,0 0-1,0-1 1,1 0-1,-1 1 1,0-1-1,1 0 1,-1 1-1,0-1 1,1 0-1,-1 0 1,0 0-1,1 0 1,-1-1-1,0 1 1,1 0-1,-1 0 1,0-1-1,0 1 1,1-1-1,0 0 1,2-1-193,-1 1 0,1-1 0,-1 0-1,0 0 1,1-1 0,-1 1 0,0-1 0,-1 0 0,1 0 0,0 1 0,-1-2-1,1 1 1,-1 0 0,0 0 0,2-5 0,1-13-5218,-4-3-2375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6.978"/>
    </inkml:context>
    <inkml:brush xml:id="br0">
      <inkml:brushProperty name="width" value="0.025" units="cm"/>
      <inkml:brushProperty name="height" value="0.025" units="cm"/>
    </inkml:brush>
  </inkml:definitions>
  <inkml:trace contextRef="#ctx0" brushRef="#br0">65 29 16784,'0'0'2434,"-54"-6"545,43 5-32,11-2-961,0 0-1570,17 1-224,8-1-160,4 1-480,0 0-2147,-1-1-2690,-5-1-6149</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7.412"/>
    </inkml:context>
    <inkml:brush xml:id="br0">
      <inkml:brushProperty name="width" value="0.025" units="cm"/>
      <inkml:brushProperty name="height" value="0.025" units="cm"/>
    </inkml:brush>
  </inkml:definitions>
  <inkml:trace contextRef="#ctx0" brushRef="#br0">42 325 17072,'0'0'9075,"11"-4"-7404,-2 0-1487,0-1 1,0 0-1,-1 0 0,1-1 0,-1 0 0,0-1 1,-1 0-1,1 0 0,-2-1 0,1 1 0,-1-1 0,0-1 1,6-11-1,-4 6-111,0 0 1,-1-1 0,-1 0-1,0 0 1,-1 0 0,-1-1-1,0 0 1,-1 0 0,2-26-1,-5 40-67,0 1-1,0 0 1,0-1-1,0 1 0,0-1 1,0 1-1,0 0 0,0-1 1,0 1-1,-1 0 0,1-1 1,0 1-1,-1 0 0,1 0 1,-1-1-1,1 1 0,-1 0 1,0 0-1,0 0 0,0 0 1,1 0-1,-1 0 1,0 0-1,0 0 0,0 0 1,0 0-1,-1 0 0,1 1 1,0-1-1,0 0 0,0 1 1,-1-1-1,1 1 0,0-1 1,0 1-1,-3-1 0,1 2-7,-1-1 0,1 0 0,0 1 0,-1 0 0,1 0-1,0 0 1,0 0 0,0 0 0,0 0 0,0 1 0,0 0-1,0 0 1,0-1 0,-4 6 0,-6 5-4,2 0 0,0 1 1,1 0-1,0 1 0,1 1 0,0-1 1,1 1-1,1 0 0,-10 30 0,8-16 33,1 1-1,1 0 1,2 0-1,-3 49 1,7-70-23,1 1-1,0-1 1,1 0 0,0 1 0,0-1 0,1 0 0,0 0 0,1 0-1,4 10 1,-5-15-17,0 0-1,1-1 0,-1 1 0,1-1 1,0 0-1,0 1 0,0-1 0,0-1 1,0 1-1,1 0 0,0-1 0,-1 0 1,1 1-1,0-1 0,0-1 0,0 1 1,0-1-1,0 1 0,0-1 0,1 0 1,-1-1-1,5 1 0,4 0-421,1-2 0,-1 1-1,1-2 1,-1 0 0,1 0 0,-1-1-1,0-1 1,-1 0 0,1-1 0,0 0-1,-1-1 1,0-1 0,-1 0-1,15-11 1,46-36-6003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8.492"/>
    </inkml:context>
    <inkml:brush xml:id="br0">
      <inkml:brushProperty name="width" value="0.025" units="cm"/>
      <inkml:brushProperty name="height" value="0.025" units="cm"/>
    </inkml:brush>
  </inkml:definitions>
  <inkml:trace contextRef="#ctx0" brushRef="#br0">1 882 13100,'0'0'2387,"5"8"-823,-3-4-1483,1 2 328,0-1 0,1 0 1,-1-1-1,1 1 0,0-1 0,6 6 0,-8-9-270,-1 0 0,1 0 0,-1 0 0,1 0-1,-1 0 1,1 0 0,0-1 0,-1 1 0,1 0 0,0-1 0,0 0-1,-1 1 1,1-1 0,0 0 0,0 0 0,0 0 0,0 0-1,-1 0 1,1 0 0,0-1 0,0 1 0,0-1 0,-1 1-1,1-1 1,0 0 0,-1 1 0,1-1 0,-1 0 0,1 0-1,-1 0 1,2-2 0,6-5 217,0 0 1,-1-1-1,0-1 0,-1 1 0,0-1 0,0 0 1,-1-1-1,9-19 0,-6 9-95,-1-1 0,-1 0 0,8-40-1,-12 47-214,-1 0-1,-1 0 0,0 0 0,-2-17 0,1 30-26,0-1-1,0 1 1,0-1-1,0 0 0,-1 1 1,0-1-1,1 1 1,-1-1-1,0 1 1,0 0-1,0-1 1,0 1-1,-1 0 1,1 0-1,-1 0 1,1-1-1,-1 2 1,0-1-1,0 0 1,1 0-1,-1 0 1,-1 1-1,1-1 0,0 1 1,0 0-1,0 0 1,-1 0-1,1 0 1,-1 0-1,1 0 1,-5 0-1,4 1-21,1 0 0,-1 1-1,1-1 1,-1 1-1,1 0 1,-1 0 0,1 0-1,0 0 1,0 0 0,-1 0-1,1 1 1,0-1-1,0 1 1,0-1 0,1 1-1,-1 0 1,0 0 0,0 0-1,1 0 1,0 0-1,-1 0 1,1 0 0,0 0-1,0 1 1,0-1 0,0 0-1,0 1 1,0 2-1,-5 13-13,1 1 0,-4 28 0,8-41 27,-6 50 3,2 0-1,5 100 1,0-147-13,1 0 0,0-1 0,0 1 0,1-1 0,0 1 0,6 11 0,-8-18 0,1 0-1,0-1 1,-1 1 0,1 0 0,0-1-1,0 1 1,0-1 0,0 0-1,1 1 1,-1-1 0,0 0 0,1 1-1,-1-1 1,0 0 0,1 0-1,-1 0 1,1 0 0,0-1 0,-1 1-1,1 0 1,0-1 0,-1 1-1,1-1 1,0 1 0,0-1 0,0 0-1,-1 0 1,1 0 0,0 0-1,0 0 1,0 0 0,-1 0 0,1-1-1,0 1 1,0 0 0,-1-1-1,3-1 1,3-1 34,-1-1 0,1 0 0,-1 0 0,0-1 0,0 0 0,-1 0 0,1 0-1,-1-1 1,-1 1 0,1-1 0,6-10 0,41-82 343,-41 76-349,46-122 389,-19 43-98,-34 98-327,-1 16-30,0 25-47,-3-30 77,3 54 19,-2-23 12,2 0 0,1 0-1,18 76 1,-22-114-22,1 0-1,-1 0 1,0 0 0,0 0 0,1 0 0,-1 0-1,0-1 1,1 1 0,-1 0 0,1 0 0,-1 0-1,1 0 1,0-1 0,-1 1 0,1 0 0,0-1-1,-1 1 1,1 0 0,0-1 0,0 1 0,0-1-1,-1 1 1,3 0 0,-2-1 0,0 0 0,-1-1 0,1 1 0,0 0 0,0 0 1,0-1-1,0 1 0,0-1 0,-1 1 0,1 0 0,0-1 0,0 0 0,-1 1 0,1-1 0,0 1 1,-1-1-1,1 0 0,0 0 0,0 0 0,24-46 59,-2-14-475,-3-1-1,-2-1 0,-3-1 1,-3 0-1,-3-1 1,2-116-1,-10 96-280,-5 0 0,-18-113 1,25 265 689,-2-10 129,55 448 283,-55-494-343,3 21 409,0-1 0,2 1 0,2-1 0,13 38 0,-21-69-455,0 1 0,0 0 0,0-1-1,0 1 1,1-1 0,-1 1-1,0 0 1,0-1 0,0 1-1,1-1 1,-1 1 0,0-1 0,0 1-1,1-1 1,-1 1 0,0-1-1,1 1 1,-1-1 0,1 1-1,-1-1 1,1 0 0,-1 1 0,1-1-1,-1 0 1,1 1 0,-1-1-1,1 0 1,-1 0 0,1 1-1,-1-1 1,1 0 0,0 0 0,-1 0-1,1 0 1,-1 0 0,1 0-1,0 0 1,9-22 268,-4-39-68,-5 39-193,-2 0-1,0-1 0,-2 1 0,0 0 1,-1 1-1,-2-1 0,0 1 0,-1 0 1,-1 0-1,-1 1 0,-1 0 0,-1 0 1,0 1-1,-2 1 0,0 0 0,-19-19 1,30 34-2,0 0 1,0 1 0,0 0 0,0 0 0,0-1 0,-1 1 0,1 1 0,-1-1 0,0 0 0,0 1 0,1-1 0,-1 1 0,0 0 0,0 0 0,0 0 0,0 0 0,0 0 0,-1 1 0,-2-1 0,5 2-26,1-1 1,-1 1 0,1-1 0,0 1 0,-1-1-1,1 1 1,-1 0 0,1-1 0,0 1-1,-1 0 1,1-1 0,0 1 0,0 0 0,0 0-1,-1-1 1,1 1 0,0 0 0,0-1-1,0 1 1,0 0 0,0 0 0,0-1 0,1 1-1,-1 0 1,0-1 0,0 1 0,0 0 0,1 0-1,6 21-66,-4-17-76,0-1-1,1 0 1,-1 0-1,0 0 1,1-1 0,0 1-1,0-1 1,0 0-1,0 0 1,1 0 0,-1-1-1,1 1 1,0-1-1,-1 0 1,1-1-1,0 1 1,0-1 0,0 0-1,1 0 1,-1 0-1,0-1 1,0 0 0,0 0-1,0 0 1,0-1-1,1 1 1,-1-1-1,7-3 1,0 1-903,0 0 0,-1-2 1,1 1-1,-1-1 0,0-1 0,-1 0 0,1-1 1,-1 0-1,0 0 0,17-17 0,0-10-4306,-1-2-2216</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2:41.519"/>
    </inkml:context>
    <inkml:brush xml:id="br0">
      <inkml:brushProperty name="width" value="0.025" units="cm"/>
      <inkml:brushProperty name="height" value="0.025" units="cm"/>
    </inkml:brush>
  </inkml:definitions>
  <inkml:trace contextRef="#ctx0" brushRef="#br0">11 326 5894,'-2'-4'390,"0"1"0,1-1 1,0 1-1,-1-1 1,1 1-1,1-1 0,-1 0 1,1 0-1,-1 1 0,1-7 1,1 6-345,-1 1 1,1-1 0,0 1-1,0 0 1,0 0-1,0 0 1,1 0-1,-1-1 1,1 2-1,0-1 1,0 0-1,0 0 1,0 1-1,0-1 1,6-4 0,-1 2-132,0 0 0,1 0 0,-1 1 0,1 0 0,0 0 0,0 1 0,1 0 0,-1 0 1,0 1-1,14-2 0,94-7 2360,189 7 1,41-2-491,-97-22-364,132-10-327,52-10-462,-281 26-120,207-5-1,439 43-50,-428-5 311,266 49 579,-230-28-1265,3-31 284,-56-2 385,367 19-492,412 5 56,-376-35 80,1 0 179,135 13 196,-676-15 1185,-245 22-6108,9-1 1556,-21 0-4427</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2.114"/>
    </inkml:context>
    <inkml:brush xml:id="br0">
      <inkml:brushProperty name="width" value="0.025" units="cm"/>
      <inkml:brushProperty name="height" value="0.025" units="cm"/>
    </inkml:brush>
  </inkml:definitions>
  <inkml:trace contextRef="#ctx0" brushRef="#br0">92 27 7687,'-8'-23'6444,"2"20"50,2 15-2015,0 11-4075,3-14-1446,-15 73 1650,4-20-478,3 0 0,-3 84 0,12-146-557,1 2-409,-1-1 811,1 1 0,-1-1 1,1 1-1,-1-1 0,0 1 1,0 0-1,1-1 0,-1 1 1,0 0-1,0-1 0,-1 1 1,1 2-1,0 1-51,-12 396-1468,1 99-702,23-170 1343,-13-299 755,0-23-284,0 0 1,0 1 0,1-1-1,0 1 1,1-1 0,0 1 0,0-1-1,4 11 1,2-15-3076,0-3-2109</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8.836"/>
    </inkml:context>
    <inkml:brush xml:id="br0">
      <inkml:brushProperty name="width" value="0.025" units="cm"/>
      <inkml:brushProperty name="height" value="0.025" units="cm"/>
    </inkml:brush>
  </inkml:definitions>
  <inkml:trace contextRef="#ctx0" brushRef="#br0">97 0 4805,'0'0'14477,"-10"4"-12747,6-3-1585,-1 1 0,1-1 0,0 1 0,0 0 0,0 1 0,0-1 0,1 1 0,-1-1 0,1 1 0,-1 0 0,1 1 0,0-1 0,0 0 0,0 1 0,1 0 0,-1 0 0,1 0 0,0 0 0,0 0 0,0 0 0,1 0 0,-1 0 0,1 1 0,-1 8 0,1-9-60,-2 6 160,0-1 0,1 1 0,1 0 0,-1 0 0,2 0 0,-1-1 0,1 1 0,1 0 0,2 17 0,-2-26-246,1 1-1,-1-1 1,0 0-1,1 1 0,-1-1 1,1 0-1,-1 0 1,1 0-1,0 0 0,-1 0 1,1 0-1,0-1 1,0 1-1,-1 0 0,1-1 1,0 0-1,0 1 1,0-1-1,0 0 0,0 0 1,2 0-1,54-2-976,-38 1 369,-16 1 563,1 0 0,-1 1 0,0-1 0,0 1 1,0 0-1,1 0 0,-1 0 0,0 0 0,0 1 1,-1 0-1,1 0 0,0 0 0,0 0 1,-1 0-1,0 1 0,1 0 0,4 4 0,-4-1 57,1-1-1,-1 1 0,-1 0 0,1 0 0,-1 0 0,0 0 0,0 1 0,0-1 0,-1 1 0,2 9 0,-2-8 29,-1 0 1,0 0-1,0 0 0,0 0 0,-1 0 0,-1 0 0,1 0 0,-1 0 0,0 0 1,-1 0-1,0-1 0,0 1 0,-1 0 0,0-1 0,0 0 0,-1 1 1,0-1-1,0-1 0,-9 13 0,12-18-110,0 0-1,0 0 1,0 0 0,0 0-1,0 0 1,-1 0-1,1 0 1,0-1 0,0 1-1,0 0 1,-1-1 0,1 1-1,0-1 1,-1 1 0,1-1-1,-1 0 1,1 1 0,0-1-1,-1 0 1,-1 0 0,1-1-107,1 1 1,0-1 0,0 1 0,0-1 0,0 1 0,0-1 0,0 0 0,0 0 0,0 0 0,1 1-1,-1-1 1,0 0 0,0 0 0,1 0 0,-1 0 0,0 0 0,1 0 0,-1-3 0,-2-5-1320,0 0 0,1 0 0,0-1 0,-1-15 0,-1-28-5368</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9.193"/>
    </inkml:context>
    <inkml:brush xml:id="br0">
      <inkml:brushProperty name="width" value="0.025" units="cm"/>
      <inkml:brushProperty name="height" value="0.025" units="cm"/>
    </inkml:brush>
  </inkml:definitions>
  <inkml:trace contextRef="#ctx0" brushRef="#br0">0 109 6246,'0'0'9113,"7"9"-7026,3 8-1561,0 1 1,0 1-1,-2 0 1,0 0-1,-2 1 0,0 0 1,5 29-1,15 159 3073,-19 185-892,-8-250-2499,2-161-193,0 0 0,8-29 1,1-12 50,3-280 67,-12 222-181,29-227 0,-28 334 37,0-1 0,1 0 0,0 0 0,1 1 0,6-13 0,-10 22 2,1-1 0,0 1 0,0-1 0,0 1 0,0-1 0,0 1-1,0 0 1,0-1 0,0 1 0,0 0 0,1 0 0,-1 0 0,0 0-1,1 0 1,-1 0 0,1 0 0,-1 0 0,1 1 0,-1-1-1,1 1 1,0-1 0,-1 1 0,1 0 0,0-1 0,-1 1 0,1 0-1,0 0 1,-1 0 0,1 0 0,0 0 0,-1 1 0,1-1 0,0 0-1,-1 1 1,1 0 0,0-1 0,-1 1 0,1 0 0,-1 0-1,1-1 1,-1 1 0,3 2 0,1 2 2,1 1 0,-1-1-1,1 1 1,-1 0 0,-1 0-1,1 0 1,-1 1 0,0-1 0,-1 1-1,0 0 1,0 0 0,0 0 0,-1 1-1,2 9 1,-1-2 14,0-1 1,-1 0-1,-1 1 0,0 0 0,-1-1 0,-4 29 0,-2-24 124,0 1-1,-2-1 1,0 0 0,-1 0-1,-1-1 1,0 0-1,-2-1 1,0 0 0,0-1-1,-2 0 1,0-1-1,-17 13 1,29-26-143,0 0 0,-1 0 0,1 0 1,-1 0-1,1 0 0,-1-1 0,0 1 0,1-1 0,-1 0 1,0 0-1,0 0 0,0 0 0,0 0 0,-4 0 0,6-1-85,0-1 0,0 1 0,0-1 0,0 1 0,-1-1 0,1 1 0,0-1-1,0 1 1,0-1 0,0 0 0,0 0 0,0 0 0,0 0 0,1 1 0,-1-1-1,0 0 1,0 0 0,1 0 0,-1-1 0,0 1 0,1 0 0,-1 0 0,1 0-1,0 0 1,-1-1 0,1 1 0,0 0 0,0 0 0,0 0 0,-1-1 0,1 1 0,1 0-1,-1-1 1,0-1 0,1-91-7804,6 35 1858</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39.809"/>
    </inkml:context>
    <inkml:brush xml:id="br0">
      <inkml:brushProperty name="width" value="0.025" units="cm"/>
      <inkml:brushProperty name="height" value="0.025" units="cm"/>
    </inkml:brush>
  </inkml:definitions>
  <inkml:trace contextRef="#ctx0" brushRef="#br0">0 140 14990,'0'0'5301,"4"12"-3342,11 54-181,-3 1-1,4 78 1,-7-59-811,-9-80-898,0-3-44,0 0 0,0 0 0,0-1 0,0 1 0,1 0-1,-1 0 1,1-1 0,0 1 0,0 0 0,0-1 0,0 1 0,0-1 0,0 1 0,1-1 0,-1 1 0,1-1 0,2 3-1,-3-5-12,0 0 0,0 0-1,0-1 1,0 1-1,-1 0 1,1-1 0,0 1-1,0-1 1,-1 1-1,1-1 1,0 1-1,0-1 1,-1 1 0,1-1-1,-1 1 1,1-1-1,0 0 1,-1 0-1,1 1 1,-1-1 0,0 0-1,1 0 1,-1 1-1,0-1 1,1 0-1,-1 0 1,0 0 0,0 0-1,0 0 1,0-1-1,8-31 141,-8 32-150,3-26-104,-1 0-1,-1 1 1,-1-1 0,-5-43 0,2 53-129,0 0 0,-1 0 0,0 0 0,-2 0 0,0 0-1,-1 1 1,-17-29 0,24 44 218,0 1 0,0 0-1,0-1 1,0 1 0,0-1-1,0 1 1,0 0-1,-1-1 1,1 1 0,0 0-1,0 0 1,0-1 0,-1 1-1,1 0 1,0-1 0,0 1-1,-1 0 1,1 0-1,0-1 1,-1 1 0,1 0-1,0 0 1,-1 0 0,1 0-1,0-1 1,-1 1 0,1 0-1,0 0 1,-1 0-1,1 0 1,0 0 0,-1 0-1,1 0 1,-1 0 0,1 0-1,0 0 1,-1 0-1,1 0 1,-1 0 0,-3 17-319,7 25 179,-2-36 149,1 0 0,0 0 0,0 0 0,1 0 0,0-1 0,0 1 1,0-1-1,0 0 0,1 0 0,5 6 0,-7-9 5,-1-1 0,0 0-1,1 1 1,0-1 0,-1 0 0,1 0-1,0 0 1,0 0 0,-1 0-1,1 0 1,0 0 0,0-1 0,0 1-1,0-1 1,0 1 0,0-1 0,0 0-1,0 0 1,0 0 0,0 0 0,0 0-1,0 0 1,0-1 0,0 1 0,0 0-1,0-1 1,0 0 0,0 0 0,0 1-1,0-1 1,0 0 0,-1 0 0,1-1-1,0 1 1,1-2 0,8-7 53,-1 0 1,0-1 0,0-1 0,-1 0-1,-1 0 1,11-19 0,-3 0 372,20-52 1,-36 82-422,3-5 37,0-1 0,-1 1 0,0-1 1,0 0-1,0 1 0,-1-1 0,0 0 0,-1 0 0,1 0 1,-2-12-1,0 20-11,0-1 0,1 0 0,-1 0 0,0 0 0,1 1 0,-1-1 0,0 0 0,1 1 0,-1-1 0,0 1 0,1-1 0,-1 1 0,1-1 0,-1 1 0,1-1 0,-1 1 0,1-1 0,-1 1 0,1 0 0,-1 0 0,-6 12 98,1 0 0,0 1-1,1-1 1,0 1-1,1 0 1,0 1 0,-1 21-1,0 9 647,1 52 0,4-90-697,0 1 0,0 0-1,1 0 1,0-1-1,1 1 1,2 9 0,-3-15-88,-1-1 0,1 1 0,0-1 0,0 1 0,0-1 1,0 0-1,0 1 0,0-1 0,0 0 0,0 0 1,1 0-1,-1 0 0,0 0 0,1 0 0,-1 0 1,0 0-1,1 0 0,-1-1 0,1 1 0,0-1 1,-1 1-1,1-1 0,-1 1 0,1-1 0,0 0 1,-1 0-1,1 0 0,0 0 0,-1 0 0,1 0 1,0-1-1,-1 1 0,1 0 0,0-1 0,-1 1 0,2-2 1,0 1-57,-1-1 1,1 1 0,-1-1-1,0 0 1,1 0 0,-1 0 0,0 0-1,0-1 1,0 1 0,-1 0-1,1-1 1,0 1 0,-1-1-1,0 0 1,0 0 0,0 1 0,0-1-1,1-4 1,13-54-1020,-10-3-556,-5 21-2881,0 41 4158,-3 4-4869,-10 22 2125,5-1-661,-1 3-3450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0.622"/>
    </inkml:context>
    <inkml:brush xml:id="br0">
      <inkml:brushProperty name="width" value="0.025" units="cm"/>
      <inkml:brushProperty name="height" value="0.025" units="cm"/>
    </inkml:brush>
  </inkml:definitions>
  <inkml:trace contextRef="#ctx0" brushRef="#br0">151 441 14125,'0'0'5894,"0"-9"-2328,0 2-2704,-1-1 0,0 1 0,0 0 0,-1-1 0,-3-7 0,5 14-724,-1 0 0,1 0-1,-1-1 1,1 1 0,-1 0 0,0 0 0,0 0 0,1 0-1,-1 0 1,0 0 0,0 0 0,0 0 0,0 0-1,0 0 1,0 0 0,-1 0 0,-1 0 0,1 0-132,1 1 1,-1 0 0,1 0-1,-1 0 1,1 1 0,-1-1-1,1 0 1,-1 0 0,1 1-1,-1-1 1,1 1 0,0-1-1,-1 1 1,1 0 0,0 0-1,-1-1 1,1 1 0,0 0-1,0 0 1,0 0 0,-2 2-1,-4 5-18,1 0 0,-1 0 0,2 0 0,-1 1-1,1 0 1,0 0 0,1 0 0,0 1 0,-4 13-1,-1 8 34,-9 56 0,15-70 24,1 0-1,1 0 1,0 0-1,1 0 1,4 28-1,-4-43-44,0-1 0,0 1 0,1-1 0,-1 1 0,1-1 0,-1 1 0,1-1 1,0 1-1,-1-1 0,1 1 0,0-1 0,0 0 0,0 1 0,0-1 0,0 0 0,1 0 0,-1 0 0,0 0 0,0 0 0,1 0 0,-1 0 0,1 0 0,2 1 0,-2-2-33,1 0 0,0 1 0,-1-1-1,1 0 1,0 0 0,-1 0 0,1-1 0,0 1-1,-1 0 1,1-1 0,0 0 0,-1 0 0,3-1 0,3-2-187,0 0 0,0 0 1,0-1-1,-1 0 0,0 0 1,0-1-1,10-10 0,-4 0-567,-1 0-1,0-2 0,-1 1 0,-1-1 1,10-26-1,-10 17 498,-1-1 1,-1 0 0,4-35-1,-4-1 1462,-4-1-1,-6-108 0,2 154-701,-1 0 0,-1 1 0,-1 0-1,-8-28 1,11 46-464,0 1 0,-1-1 0,1 0 0,0 0 0,0 1 1,0-1-1,0 0 0,0 0 0,-1 0 0,1 1 0,0-1 0,0 0 0,-1 0 0,1 0 0,0 0 0,0 1 0,0-1 1,-1 0-1,1 0 0,0 0 0,-1 0 0,1 0 0,0 0 0,0 0 0,-1 0 0,1 0 0,0 0 0,0 0 0,-1 0 1,1 0-1,0 0 0,-1 0 0,1 0 0,0 0 0,0 0 0,-1 0 0,1 0 0,0 0 0,0 0 0,-1-1 0,1 1 1,0 0-1,0 0 0,-1 0 0,1 0 0,0-1 0,0 1 0,0 0 0,-1 0 0,1 0 0,0-1 0,0 1 0,0 0 1,0 0-1,0-1 0,0 1 0,-1 0 0,1-1 0,0 1 0,0 0 0,0 0 0,0-1 0,0 1 0,0-1 0,-7 22-81,-9 50 274,3 1 0,4 0 0,-1 96 0,10-164-166,0 1 0,0 0 0,0 0 1,1 0-1,0 0 0,0-1 0,1 1 0,-1 0 0,1-1 1,0 1-1,0-1 0,0 0 0,6 8 0,-6-11-25,-1 1 1,1 0-1,0-1 0,0 0 0,0 1 0,0-1 0,0 0 0,0 0 0,0 0 0,1 0 0,-1-1 0,0 1 1,1-1-1,-1 1 0,0-1 0,1 0 0,-1 0 0,0 0 0,1 0 0,-1 0 0,0 0 0,1-1 0,-1 1 0,0-1 1,1 1-1,-1-1 0,0 0 0,0 0 0,0 0 0,4-3 0,0 0-3,0 0-1,0 0 0,0-1 1,-1 0-1,0 0 1,0 0-1,0 0 0,-1-1 1,6-8-1,29-60 54,-40 80 40,0-1 0,0 1 1,1 0-1,0-1 0,0 1 1,2 9-1,0 8-2,-4 43 1,0-33-70,2 1-1,6 51 0,1-71 14,2-20-333,4-25-1989,-6-31-6585,-6 23 1500</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1.243"/>
    </inkml:context>
    <inkml:brush xml:id="br0">
      <inkml:brushProperty name="width" value="0.025" units="cm"/>
      <inkml:brushProperty name="height" value="0.025" units="cm"/>
    </inkml:brush>
  </inkml:definitions>
  <inkml:trace contextRef="#ctx0" brushRef="#br0">1 227 17264,'0'0'7277,"9"2"-5542,-6-1-1621,0-1 1,1 1 0,-1-1 0,0 0 0,1 1 0,-1-1 0,1-1-1,-1 1 1,1 0 0,-1-1 0,0 0 0,1 0 0,-1 0 0,0 0-1,0 0 1,0-1 0,0 0 0,0 1 0,0-1 0,0 0 0,0 0-1,-1-1 1,1 1 0,-1 0 0,0-1 0,1 0 0,-1 1 0,0-1 0,-1 0-1,4-6 1,0-2 58,0 0 0,-1 0 0,0-1-1,-1 1 1,0-1 0,-1 0 0,0 0-1,-1 0 1,0 0 0,-1-17 0,-4 17 196,-3 16-327,-7 21-149,5 15 174,2 1 1,2 0-1,2 0 0,4 68 0,-1-103-44,0-1 0,1 1 1,-1 0-1,1-1 0,1 1 0,-1-1 0,1 1 0,0-1 0,3 6 0,-4-9-19,0-1 0,0 0 0,-1 1 0,1-1 0,1 0 0,-1 0 0,0 0 0,0 0 0,0 0 0,0 0 0,1 0 0,-1 0 0,1-1 0,-1 1 0,0 0 0,1-1 0,-1 1 0,1-1 0,-1 0 0,1 1 0,-1-1 0,1 0 0,0 0-1,-1 0 1,1 0 0,-1 0 0,1 0 0,-1-1 0,1 1 0,-1 0 0,1-1 0,-1 1 0,1-1 0,-1 0 0,1 1 0,-1-1 0,0 0 0,1 0 0,0-1 0,4-2-4,0 0 0,-1-1 0,1 0 0,-1 0 0,-1-1 0,1 1 0,-1-1 0,1 0 0,3-7 0,30-64 0,-34 68 0,67-180 0,-66 239 0,-10 8 0,-3 114 0,8-170 0,0 0 0,0 1 0,0-1 0,1 1 0,-1-1 0,1 1 0,-1-1 0,1 0 0,0 1 0,0-1 0,0 0 0,0 0 0,0 0 0,1 0 0,-1 0 0,1 0 0,-1 0 0,1 0 0,0 0 0,-1-1 0,5 4 0,-4-5 0,-1 1 0,1-1 0,0 0 0,-1 0 0,1 1 0,0-1 0,0 0 0,0 0 0,-1 0 0,1-1 0,0 1 0,0 0 0,-1-1 0,1 1 0,0-1 0,-1 0 0,1 1 0,-1-1 0,1 0 0,-1 0 0,1 0 0,-1 0 0,1 0 0,-1 0 0,0-1 0,1 1 0,-1 0 0,0-1 0,0 1 0,1-3 0,30-44 0,-2-1 0,-2-1 0,-3-1 0,36-103 0,-53 131 0,-52 184 0,40-129-945,8-24-182,8-20-388,16-48-9098,-12 19 2264</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1.571"/>
    </inkml:context>
    <inkml:brush xml:id="br0">
      <inkml:brushProperty name="width" value="0.025" units="cm"/>
      <inkml:brushProperty name="height" value="0.025" units="cm"/>
    </inkml:brush>
  </inkml:definitions>
  <inkml:trace contextRef="#ctx0" brushRef="#br0">36 219 12780,'-13'-71'4052,"-4"-29"1511,12 52 1521,10 268-5443,-2-109-3437,-2 0-7562,-1-84 346</inkml:trace>
  <inkml:trace contextRef="#ctx0" brushRef="#br0" timeOffset="1">25 467 9769,'0'0'16304,"3"63"-13101,3-44-1025,0-1-865,2-2-1313,1-1 0,-2-5 0,-1-1 0,-6-3-1762,0-3-3106</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2:53:42.099"/>
    </inkml:context>
    <inkml:brush xml:id="br0">
      <inkml:brushProperty name="width" value="0.025" units="cm"/>
      <inkml:brushProperty name="height" value="0.025" units="cm"/>
    </inkml:brush>
  </inkml:definitions>
  <inkml:trace contextRef="#ctx0" brushRef="#br0">91 1815 6246,'-11'10'7959,"3"-4"-6847,-34 30 876,39-33-1649,0 0 0,1 0 0,-1 0 0,0 0 0,1 1 0,0-1 0,0 1 0,0-1 0,0 1-1,1 0 1,-1 0 0,0 4 0,2-7-296,0-1 0,0 1 0,0-1 0,0 1 0,0-1 0,0 1 0,0-1 0,0 1 0,0-1 0,0 1 0,1-1 0,-1 1 0,0-1 0,0 0 0,0 1-1,1-1 1,-1 1 0,0-1 0,0 0 0,1 1 0,-1-1 0,0 0 0,1 1 0,-1-1 0,1 0 0,-1 1 0,0-1 0,1 0 0,-1 0 0,1 1 0,-1-1 0,1 0 0,-1 0 0,1 0 0,-1 0 0,0 0 0,1 0 0,-1 0-1,2 0 1,22-1 382,-19 0-219,22-5 112,0-1 0,0-2-1,-1 0 1,0-2 0,-1-1 0,0-1-1,34-24 1,-16 12 28,822-525 1492,-375 231-1284,18 0-1220,322-207-713,-804 509 1377,-17 12-113,0 0 1,0-1 0,-1 0-1,0-1 1,8-8 0,-16 15 24,1-1 0,-1 1 0,0 0 0,1 0 1,-1-1-1,0 1 0,0 0 0,1-1 1,-1 1-1,0 0 0,0-1 0,0 1 1,0 0-1,1-1 0,-1 1 0,0-1 1,0 1-1,0 0 0,0-1 0,0 1 0,0-1 1,0 1-1,0 0 0,0-1 0,0 1 1,0-1-1,0 1 0,0 0 0,0-1 1,-1 1-1,1-1 0,0 0 0,-16-4-6311,-21 1-6486</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2.705"/>
    </inkml:context>
    <inkml:brush xml:id="br0">
      <inkml:brushProperty name="width" value="0.025" units="cm"/>
      <inkml:brushProperty name="height" value="0.025" units="cm"/>
    </inkml:brush>
  </inkml:definitions>
  <inkml:trace contextRef="#ctx0" brushRef="#br0">1 74 13773,'0'0'4196,"50"-20"-3203,-19 4-320,6 2-513,0 4-128,-1 2-1089,-4 4-1281,-7 3-1410,-5 1-3395</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033"/>
    </inkml:context>
    <inkml:brush xml:id="br0">
      <inkml:brushProperty name="width" value="0.025" units="cm"/>
      <inkml:brushProperty name="height" value="0.025" units="cm"/>
    </inkml:brush>
  </inkml:definitions>
  <inkml:trace contextRef="#ctx0" brushRef="#br0">52 1 12011,'0'0'3486,"-6"11"-1815,-1-1-1438,1 1 0,1 0 0,0 0 0,0 0 0,1 1 0,1 0 0,0-1 0,0 1 0,1 1 0,0 13 0,2-18-280,1 0 0,0 0 0,1 0 1,0 0-1,0 0 0,6 12 0,8 37-1504,-14-24-541,-3 56 0,-1-68 2164,1-1 1,0 1-1,2-1 1,1 1 0,0-1-1,2 1 1,7 25-1,2-24 914,-12-22-968,-1 0 0,0 0-1,1 1 1,-1-1-1,0 0 1,1 0-1,-1 0 1,0 0 0,1 0-1,-1 0 1,0 1-1,1-1 1,-1 0 0,1 0-1,-1 0 1,0 0-1,1 0 1,-1-1 0,0 1-1,1 0 1,-1 0-1,1 0 1,-1 0-1,0 0 1,1 0 0,-1-1-1,0 1 1,1 0-1,-1 0 1,0 0 0,0-1-1,1 1 1,1-3-155,-1 1 0,1 0 0,-1 0 0,0-1-1,0 1 1,0-1 0,0 1 0,0-1 0,-1 0 0,1 1 0,-1-1 0,0 1 0,1-4 0,-1-24-3990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580"/>
    </inkml:context>
    <inkml:brush xml:id="br0">
      <inkml:brushProperty name="width" value="0.025" units="cm"/>
      <inkml:brushProperty name="height" value="0.025" units="cm"/>
    </inkml:brush>
  </inkml:definitions>
  <inkml:trace contextRef="#ctx0" brushRef="#br0">119 165 5189,'0'0'2680,"0"-11"-540,1-2-2557,2-103 10937,-7 92-4888,-8 80-4748,-13 184-584,-1 9-323,17-223-1334,8-26 1241,1 0 0,0 0 0,-1 0 0,1 0 0,-1 0 0,1 0 0,0 1 0,-1-1 0,1 0 0,0 0 0,-1 0 0,1 0 0,-1 0 0,1 0-1,0 0 1,-1-1 0,1 1 0,0 0 0,-1 0 0,1 0 0,0 0 0,-1 0 0,1-1 0,0 1 0,-1 0 0,1 0 0,0 0 0,-1-1 0,1 1 0,0 0 0,0-1 0,-1 1-1,1 0 1,0-1 0,-22-40-8809,10 8 2418</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13.955"/>
    </inkml:context>
    <inkml:brush xml:id="br0">
      <inkml:brushProperty name="width" value="0.025" units="cm"/>
      <inkml:brushProperty name="height" value="0.025" units="cm"/>
    </inkml:brush>
  </inkml:definitions>
  <inkml:trace contextRef="#ctx0" brushRef="#br0">52 74 11627,'0'0'7634,"-9"9"-6566,3-3-847,3-3-137,-1-1 0,2 1 0,-1 0 0,0 0 0,1 0-1,-1 1 1,1-1 0,0 1 0,0-1 0,0 1 0,1 0 0,-1-1-1,1 1 1,0 0 0,0 0 0,0 0 0,0 0 0,1 5 0,0 24 489,1 0-1,7 38 1,-6-61-539,0 0-1,0 0 0,1 0 1,1 0-1,0 0 1,0-1-1,0 0 0,2 0 1,-1 0-1,1 0 1,9 10-1,-13-17 24,1 0 0,-1 0 0,1 1 0,0-2 0,-1 1 0,1 0 0,0-1 0,0 1 0,0-1 0,0 0-1,0 0 1,0 0 0,1 0 0,-1-1 0,0 1 0,0-1 0,1 0 0,-1 0 0,0 0 0,0 0 0,1 0 0,-1-1 0,0 0 0,0 0 0,0 0 0,1 0 0,-1 0 0,0 0 0,-1-1 0,1 1 0,0-1 0,0 0 0,3-3 0,9-6 252,-1-1 1,-1-1 0,0 1 0,17-24 0,-10 11-133,-2 0 1,0-1-1,18-39 0,-6-14-2697,-26 63 101,-1 1-1,0-1 1,0-20 0,-2-1-9998</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8:59.410"/>
    </inkml:context>
    <inkml:brush xml:id="br0">
      <inkml:brushProperty name="width" value="0.025" units="cm"/>
      <inkml:brushProperty name="height" value="0.025" units="cm"/>
    </inkml:brush>
  </inkml:definitions>
  <inkml:trace contextRef="#ctx0" brushRef="#br0">1 550 15150,'0'0'9999,"9"-10"-8718,95-126 1549,155-267-1,-258 447-2925,-4 15 239,-19 105-1,0-10-2472,19-137 19,3-16 2000,0 0 0,-1-1 0,1 1-1,0 0 1,-1-1 0,1 1 0,-1-1-1,1 1 1,-1-1 0,1 1 0,-1-1-1,1 1 1,-1-1 0,0 1 0,1-1-1,-1 0 1,0 1 0,1-1 0,-1 0-1,0 0 1,1 1 0,-1-1 0,0 0-1,1 0 1,-1 0 0,0 0 0,0 0-1,1 0 1,-2 0 0,-11 0-5689</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0.468"/>
    </inkml:context>
    <inkml:brush xml:id="br0">
      <inkml:brushProperty name="width" value="0.025" units="cm"/>
      <inkml:brushProperty name="height" value="0.025" units="cm"/>
    </inkml:brush>
  </inkml:definitions>
  <inkml:trace contextRef="#ctx0" brushRef="#br0">0 355 15855,'0'0'13810,"12"-5"-13014,31-16-413,82-37 152,-106 50-1076,0 1 0,0 1-1,1 0 1,33-4-1,-51 10 502,0 0-1,0 0 1,0 0-1,0 0 1,-1 0-1,1 0 1,0 1-1,0-1 1,0 1-1,0-1 1,-1 1-1,1 0 0,0-1 1,0 1-1,-1 0 1,1 0-1,-1 0 1,1 1-1,-1-1 1,1 0-1,-1 1 1,0-1-1,0 0 1,0 1-1,1-1 0,-1 1 1,-1 0-1,1-1 1,0 1-1,0 0 1,-1 0-1,1-1 1,-1 1-1,1 0 1,-1 2-1,2 9 242,-1 0-1,0 0 1,-1 0-1,-2 18 1,0 0 624,2-30-329,0-34 2334,-1-98-2430,1 141-400,0-8 0,0 0 0,0 0 0,0 0 0,0-1 0,0 1 0,1 0 0,-1 0 0,0-1 0,1 1 0,0 0 0,-1 0 0,2 1 0,-1-1 0,1-1 0,-1 0 0,0 0 0,1 0 0,-1 0 0,1 0 0,-1 0 0,1-1 0,-1 1 0,1 0 0,-1-1 0,1 0 0,0 1 0,0-1 0,-1 0 0,1 1 0,0-1 0,-1 0 0,1 0 0,3-1 0,1 0 0,0-1 0,0 1 0,0-1 0,0-1 0,-1 1 0,1-1 0,-1 0 0,0 0 0,1 0 0,-1-1 0,-1 0 0,1 0 0,0 0 0,-1-1 0,0 1 0,0-1 0,5-8 0,3-3 0,-1-1 0,-1-1 0,-1 1 0,9-24 0,-13 30 0,-1-1 0,0 0 0,-1 0 0,0 0 0,2-25 0,-31 102 0,15-32 0,5-18 0,1 0 0,0 0 0,1 0 0,1 1 0,1-1 0,0 1 0,0 0 0,2 0 0,1 22 0,0-37 0,-1 1 0,1 0 0,0-1 0,-1 1 0,1-1 0,0 1 0,0-1 0,0 0 0,0 1 0,1-1 0,-1 0 0,0 0 0,0 0 0,1 1 0,-1-1 0,1-1 0,-1 1 0,1 0 0,-1 0 0,1-1 0,-1 1 0,1 0 0,0-1 0,-1 0 0,1 1 0,0-1 0,-1 0 0,1 0 0,0 0 0,0 0 0,-1 0 0,1 0 0,0-1 0,-1 1 0,1 0 0,0-1 0,1 0 0,3-1 0,1 1 0,-1-1 0,0 0 0,0-1 0,-1 0 0,1 1 0,0-2 0,9-6 0,-10 5 0,0-1 0,0 1 0,-1-1 0,0 0 0,0 0 0,0 0 0,-1-1 0,0 1 0,0-1 0,-1 0 0,1 1 0,-2-1 0,1 0 0,-1 0 0,0-1 0,0 1 0,-1 0 0,-1-14 0,2 21 0,-1 0 0,0-1 0,0 1 0,0 0 0,0 0 0,0 0 0,0 0 0,0 0 0,0 0 0,0 0 0,0 0 0,0-1 0,0 1 0,0 0 0,0 0 0,0 0 0,0 0 0,0 0 0,0 0 0,0-1 0,0 1 0,0 0 0,0 0 0,0 0 0,0 0 0,0 0 0,0 0 0,0 0 0,0-1 0,0 1 0,0 0 0,0 0 0,0 0 0,-1 0 0,1 0 0,0 0 0,0 0 0,0 0 0,0 0 0,0-1 0,0 1 0,0 0 0,0 0 0,-1 0 0,1 0 0,0 0 0,0 0 0,0 0 0,0 0 0,0 0 0,0 0 0,0 0 0,-1 0 0,1 0 0,0 0 0,0 0 0,0 0 0,0 0 0,0 0 0,0 0 0,-1 0 0,1 0 0,0 0 0,0 0 0,0 1 0,-8 9 0,-5 15 0,11-21 0,1 0 0,0-1 0,0 1 0,1 0 0,-1-1 0,1 1 0,0 0 0,0 0 0,0 0 0,0 0 0,2 6 0,-1-9 0,-1 0 0,1 0 0,0 1 0,-1-1 0,1 0 0,0 0 0,0-1 0,0 1 0,0 0 0,0 0 0,0 0 0,0 0 0,0-1 0,1 1 0,-1-1 0,0 1 0,0-1 0,1 1 0,-1-1 0,0 0 0,0 1 0,1-1 0,-1 0 0,0 0 0,1 0 0,-1 0 0,0 0 0,1 0 0,-1-1 0,0 1 0,0 0 0,1-1 0,-1 1 0,0 0 0,0-1 0,1 0 0,0 0 0,6-4 0,-1 0 0,0 0 0,0-1 0,0 0 0,-1 0 0,1-1 0,-2 1 0,1-1 0,-1-1 0,7-11 0,-6 11 0,-10 28 0,-1-3 0,1-1 0,1 1 0,1-1 0,0 1 0,1 29 0,1-45 0,0 0 0,0 0 0,0 0 0,1-1 0,-1 1 0,0 0 0,0 0 0,1 0 0,-1-1 0,0 1 0,1 0 0,-1 0 0,0-1 0,1 1 0,-1 0 0,1-1 0,0 1 0,-1 0 0,1-1 0,-1 1 0,1-1 0,0 1 0,-1-1 0,1 1 0,0-1 0,0 0 0,-1 1 0,2-1 0,27-2 0,-23-1 0,1 1 0,-1-1 0,0 0 0,0-1 0,-1 1 0,9-7 0,-7 2 0,0 0 0,0-1 0,-1 0 0,0 0 0,-1 0 0,0-1 0,0 0 0,3-11 0,16-32 0,-36 106 0,7-24 0,2-15 0,1 0 0,0-1 0,0 1 0,2 0 0,0 20 0,1-33 0,-1 0 0,0 0 0,1 0 0,-1 0 0,1 0 0,0 0 0,-1 0 0,1 0 0,0 0 0,-1 0 0,1-1 0,0 1 0,0 0 0,0 0 0,-1-1 0,1 1 0,0 0 0,0-1 0,0 1 0,0-1 0,1 1 0,-1-1 0,0 0 0,0 1 0,0-1 0,0 0 0,0 0 0,0 0 0,0 0 0,1 0 0,-1 0 0,0 0 0,0 0 0,0 0 0,0-1 0,2 0 0,1 1 0,1-1 0,-1 0 0,0 0 0,0-1 0,0 1 0,0-1 0,0 0 0,6-4 0,-2 0-616,0-2 0,-1 1 1,1-1-1,5-9 0,0-3-2246,-1-1-1,-1 0 0,-1 0 0,10-30 1,-2 1-2584</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0.814"/>
    </inkml:context>
    <inkml:brush xml:id="br0">
      <inkml:brushProperty name="width" value="0.025" units="cm"/>
      <inkml:brushProperty name="height" value="0.025" units="cm"/>
    </inkml:brush>
  </inkml:definitions>
  <inkml:trace contextRef="#ctx0" brushRef="#br0">128 0 14958,'0'0'5435,"0"3"-1634,-1 15-2512,-1 1 1,-1-1-1,-6 21 1,4-19-152,1 1 1,-3 29-1,8-8-1153,1-1 1,2 0-1,11 52 0,-20-109-1120,-1 1-1,-1-1 0,-14-24 0,-41-57 773,56 90 202,-5-11 3387,11 17-3184,0 1 0,0-1 0,0 1-1,0-1 1,0 1 0,0 0 0,0-1-1,0 1 1,0-1 0,0 1 0,1 0-1,-1-1 1,0 1 0,0-1 0,0 1-1,1 0 1,-1-1 0,0 1-1,1 0 1,-1-1 0,0 1 0,1 0-1,-1 0 1,0-1 0,1 1 0,-1 0-1,0 0 1,1 0 0,-1-1 0,0 1-1,1 0 1,-1 0 0,1 0 0,-1 0-1,1 0 1,-1 0 0,0 0 0,1 0-1,-1 0 1,1 0 0,-1 0-1,1 0 1,-1 0 0,1 0 0,101-2-531,-76 2-2327,-36 0-10482,-7-3 6316</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148"/>
    </inkml:context>
    <inkml:brush xml:id="br0">
      <inkml:brushProperty name="width" value="0.025" units="cm"/>
      <inkml:brushProperty name="height" value="0.025" units="cm"/>
    </inkml:brush>
  </inkml:definitions>
  <inkml:trace contextRef="#ctx0" brushRef="#br0">0 10 9385,'0'0'12876,"59"-10"-25400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508"/>
    </inkml:context>
    <inkml:brush xml:id="br0">
      <inkml:brushProperty name="width" value="0.025" units="cm"/>
      <inkml:brushProperty name="height" value="0.025" units="cm"/>
    </inkml:brush>
  </inkml:definitions>
  <inkml:trace contextRef="#ctx0" brushRef="#br0">66 0 11275,'0'0'18353,"-8"6"-17947,-1 0-350,5-5-55,1 1 0,-1 0 0,1 0 1,0 0-1,0 1 0,0-1 0,0 1 0,1-1 1,-1 1-1,-3 4 0,6-6-84,-1 0-1,1-1 1,-1 1 0,1-1-1,-1 1 1,1 0-1,0 0 1,-1-1 0,1 1-1,0 0 1,0 0 0,-1-1-1,1 1 1,0 0-1,0 0 1,0 0 0,0-1-1,0 1 1,0 0 0,0 0-1,0 0 1,0 0-1,0-1 1,1 1 0,-1 0-1,0 0 1,1-1 0,-1 1-1,0 0 1,1 0-1,-1-1 1,1 1 0,-1 0-1,1-1 1,-1 1 0,1-1-1,-1 1 1,1-1-1,0 1 1,-1-1 0,1 1-1,0-1 1,1 1-1,41 12-602,-23-8-201,-18-4 869,8 3-154,0 0 0,0 0 0,-1 1 0,14 9 0,-22-14 259,1 1-1,-1 0 1,0-1-1,0 1 1,0 0-1,0 0 1,0 0-1,0 0 0,0 0 1,-1 0-1,1 0 1,0 0-1,0 0 1,-1 1-1,1-1 1,-1 0-1,1 0 1,-1 1-1,0-1 1,1 0-1,-1 1 0,0-1 1,0 0-1,0 1 1,0-1-1,0 0 1,0 1-1,0-1 1,0 0-1,-1 1 1,1-1-1,-1 0 0,1 0 1,-1 1-1,1-1 1,-1 0-1,1 0 1,-1 0-1,0 0 1,0 0-1,0 0 1,0 0-1,1 0 0,-1 0 1,-1 0-1,1 0 1,-1 1-1,-7 5 573,-1 0 0,1 0 0,-2 0 0,1-1 1,0-1-1,-14 5 0,16-7-1223,0 0 0,1-1 0,-1-1 1,0 1-1,0-1 0,-9 0 1,31-22-15154,2 5 2761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34:22.015"/>
    </inkml:context>
    <inkml:brush xml:id="br0">
      <inkml:brushProperty name="width" value="0.025" units="cm"/>
      <inkml:brushProperty name="height" value="0.025" units="cm"/>
    </inkml:brush>
  </inkml:definitions>
  <inkml:trace contextRef="#ctx0" brushRef="#br0">1 330 5765,'0'0'9412,"11"2"-8558,91 18 417,-52-8-943,99 10 0,354-14 1154,-462-8-1229,64-6 72,187-33 1,-75 6 192,293-9 846,-62 8-1238,-85-15-118,179-14 390,220 48 1814,130-8-1974,-645 8-83,339 22-1,285-12 28,-713-2-187,754 3 295,-327 7-516,-556-4 231,45 1 24,-71 0-40,1 0 0,-1 1 0,0-1 0,0 1 0,0 0 0,0 0 0,0 0 0,0 0 0,0 1-1,0-1 1,0 1 0,0 0 0,-1-1 0,1 1 0,-1 1 0,1-1 0,-1 0 0,3 4 0,-5-6 0,0 1 0,0-1 0,0 1 0,0 0 0,0-1 0,0 1 0,0-1 0,0 1 0,0-1 0,0 1 0,-1-1 0,1 1 0,0 0 0,0-1 0,0 1 0,-1-1 0,1 0 0,0 1 0,-1-1 0,1 1 0,0-1 0,-1 1 0,1-1 0,-1 0 0,1 1 0,0-1 0,-1 0 0,1 1 0,-1-1 0,1 0 0,-1 0 0,1 1 0,-1-1 0,1 0 0,-1 0 0,0 0 0,1 0 0,-1 0 0,0 0 0,-30 10-250,25-9 102,-63 15-725,0-4 0,-114 7-1,-145-15 769,220-4 211,-1768-11 187,0-50-885,352 20 619,571 76-42,631-17-81,44-7 57,-465 39 1413,742-50-1376,0 0-1,0 0 1,0 0 0,0 0-1,0 0 1,0 0 0,0 1 0,0-1-1,0 0 1,0 0 0,0 1-1,0-1 1,0 1 0,0-1-1,0 1 1,1-1 0,-1 1 0,0-1-1,0 1 1,0 0 0,1-1-1,-1 1 1,0 1 0,1-1-38,0 0 0,1 0 0,-1-1 1,0 1-1,1 0 0,-1 0 0,1-1 0,-1 1 1,1 0-1,0 0 0,-1-1 0,1 1 0,0-1 1,-1 1-1,1-1 0,0 1 0,0-1 1,0 1-1,1 0 0,51 20-653,14-1 768,1-4 1,0-3 0,112 8-1,216-12 294,-337-9-334,1800-58 710,-1371 35-373,1066-78 60,50-3-372,-149 92 57,-1416 12-31,36 0 331,78 11-1,-156-9 3102,-29 3-2289,-126 7-724,-3 2-8595,95-14 323</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1.849"/>
    </inkml:context>
    <inkml:brush xml:id="br0">
      <inkml:brushProperty name="width" value="0.025" units="cm"/>
      <inkml:brushProperty name="height" value="0.025" units="cm"/>
    </inkml:brush>
  </inkml:definitions>
  <inkml:trace contextRef="#ctx0" brushRef="#br0">26 1 18898,'0'0'4911,"-3"9"-3219,-3 9-1134,1-1-1,1 1 0,1-1 1,-2 33-1,5-49-551,0-1 0,0 1-1,0-1 1,0 0 0,0 1 0,0-1-1,0 1 1,0-1 0,0 0 0,0 1-1,1-1 1,-1 1 0,0-1 0,0 0-1,0 1 1,0-1 0,0 0 0,1 1-1,-1-1 1,0 0 0,0 1 0,1-1-1,-1 0 1,0 1 0,1-1-1,-1 0 1,0 0 0,1 1 0,-1-1-1,0 0 1,1 0 0,-1 0 0,0 0-1,1 1 1,-1-1 0,1 0 0,0 0-1,18-6 380,14-19 277,-17 7-532,-13 14-133,-1 1 0,1-1-1,-1 1 1,1-1 0,0 1-1,1 0 1,-1 0 0,1 1-1,-1-1 1,1 1 0,0 0-1,-1 0 1,1 0 0,7-2-1,-10 9 22,0 0 0,0 0 0,0 0-1,-1 1 1,0-1 0,0 0-1,-1 6 1,1-5 118,0-5-57,0 1 0,-1-1 1,1 1-1,0 0 0,1-1 0,-1 1 0,0 0 1,0-1-1,1 1 0,-1 0 0,0-1 1,1 1-1,0-1 0,-1 1 0,1-1 0,0 1 1,0-1-1,0 0 0,2 3 0,-1-4-9,0 1 0,0-1 0,0 1-1,0-1 1,0 0 0,0 0 0,0 0-1,-1 0 1,1 0 0,0-1 0,0 1-1,0-1 1,0 1 0,0-1 0,0 0-1,0 1 1,3-3 0,47-25-51,-43 22-20,-1 1 1,1 0 0,0 0 0,0 1-1,1 0 1,-1 1 0,1 0 0,0 0-1,16-1 1,-26 4 0,1 0 0,0 0 0,-1 0 0,1 0 0,0 0 0,0 0 0,-1 1 0,1-1 0,0 0 0,-1 0 0,1 1 0,0-1 0,-1 0 0,1 1 0,0-1 0,-1 1 0,1-1 0,-1 1 0,1-1 0,-1 1 0,1-1 0,-1 1 0,1 0 0,-1-1 0,0 1 0,1-1 0,-1 1 0,0 0 0,1-1 0,-1 1 0,0 0 0,0 1 0,1 31 0,-1-3 0,0-29 0,0 0 0,0-1 0,0 1 0,1 0 0,-1-1 0,0 1 0,0 0 0,1-1 0,-1 1 0,0-1 0,0 1 0,1 0 0,-1-1 0,1 1 0,-1-1 0,1 1 0,-1-1 0,1 1 0,-1-1 0,1 0 0,-1 1 0,1-1 0,-1 1 0,1-1 0,0 0 0,-1 0 0,1 1 0,0-1 0,-1 0 0,2 0 0,31-4-2058,-24 0 399,0-1-1,-1 0 0,1 0 0,-1-1 0,0 0 0,8-8 1,-11 10 847,13-12-6897</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2.517"/>
    </inkml:context>
    <inkml:brush xml:id="br0">
      <inkml:brushProperty name="width" value="0.025" units="cm"/>
      <inkml:brushProperty name="height" value="0.025" units="cm"/>
    </inkml:brush>
  </inkml:definitions>
  <inkml:trace contextRef="#ctx0" brushRef="#br0">35 223 13100,'0'0'14249,"-7"9"-14116,-19 24-74,25-32-57,1-1 0,0 0 0,0 0 0,0 0 1,0 1-1,0-1 0,0 0 0,0 1 0,0-1 1,0 0-1,0 0 0,0 1 0,0-1 0,0 0 1,0 0-1,0 1 0,0-1 0,0 0 0,0 0 1,0 1-1,0-1 0,0 0 0,1 0 0,-1 1 1,0-1-1,0 0 0,0 0 0,0 0 0,1 1 1,-1-1-1,0 0 0,0 0 0,0 0 0,1 0 0,-1 1 1,0-1-1,0 0 0,0 0 0,1 0 0,-1 0 1,1 0-1,17 5 104,17-2-59,-17-3-299,-2 0 171,1 0 0,-1 1 1,0 1-1,0 1 0,22 5 1,-30-3 3203,-21-15-1266,10 7-1776,-1-2-171,0 1 0,1-1-1,-1 0 1,1 0 0,0 0 0,1 0 0,-4-10 0,36 14-1432,-20 1 1177,1-1-1,-1 0 0,1-1 1,-1 0-1,0-1 0,0 0 1,0-1-1,0 0 1,-1 0-1,0-1 0,1 0 1,-2-1-1,1 0 0,-1 0 1,15-15-1,-12 10 402,-1 0 1,-1-1-1,0-1 0,0 1 0,-1-1 1,-1 0-1,0-1 0,-1 0 0,-1 0 1,7-23-1,-15 41 1711,-12 25-411,-16 43 0,26-54-905,1 1 1,0 1 0,2-1-1,0 29 1,2-47-445,0 0 1,0 0-1,-1-1 0,1 1 0,0 0 1,1-1-1,-1 1 0,0 0 0,0 0 1,0-1-1,0 1 0,1 0 1,-1-1-1,0 1 0,0-1 0,1 1 1,-1 0-1,1-1 0,-1 1 0,0-1 1,1 1-1,-1-1 0,1 1 1,-1-1-1,1 1 0,0-1 0,-1 1 1,1-1-1,-1 0 0,1 1 1,0-1-1,-1 0 0,1 0 0,0 0 1,-1 1-1,1-1 0,0 0 0,-1 0 1,1 0-1,0 0 0,0 0 1,-1 0-1,1 0 0,0 0 0,-1 0 1,1-1-1,0 1 0,-1 0 0,1 0 1,0-1-1,0 1 0,3-2 41,-1 1-1,1-1 1,-1 0-1,1 0 1,-1 0-1,0 0 1,0-1 0,4-2-1,17-25-125,-1-2 0,-2 0 0,-1-1 0,21-47 0,-81 138-19957,17-28 14080,3 2 4329,5 3 5498,10 4 6665,5-38-10332,0 0-1,0 0 0,0 0 1,0 0-1,1 0 0,-1 0 1,0 0-1,1 0 1,-1 0-1,0-1 0,1 1 1,-1 0-1,1 0 0,0 0 1,-1-1-1,1 1 0,-1 0 1,1-1-1,0 1 1,0-1-1,-1 1 0,1 0 1,0-1-1,1 1 0,30 7 2410,-22-8-2405,0 0 1,-1 0 0,1-1-1,15-3 1,15-13-2303,-5-10-3736,-11 3-1047</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2.876"/>
    </inkml:context>
    <inkml:brush xml:id="br0">
      <inkml:brushProperty name="width" value="0.025" units="cm"/>
      <inkml:brushProperty name="height" value="0.025" units="cm"/>
    </inkml:brush>
  </inkml:definitions>
  <inkml:trace contextRef="#ctx0" brushRef="#br0">139 1 20595,'0'0'11115,"0"55"-10795,0-29-160,4 5-63,4 0-97,0 2-97,2-1-479,-2-1 224,2-2-353,-3-4-448,-1-7-1570,-6-9-1024</inkml:trace>
  <inkml:trace contextRef="#ctx0" brushRef="#br0" timeOffset="1">54 146 14510,'0'0'7559,"-54"-55"-4196,54 45-256,0 2-1409,10 3-1058,16 1-544,5 0-64,11 4-128,8-4-769,7-2-3427,9-4-4228</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4.935"/>
    </inkml:context>
    <inkml:brush xml:id="br0">
      <inkml:brushProperty name="width" value="0.025" units="cm"/>
      <inkml:brushProperty name="height" value="0.025" units="cm"/>
    </inkml:brush>
  </inkml:definitions>
  <inkml:trace contextRef="#ctx0" brushRef="#br0">0 115 13869,'0'0'3652,"90"17"-2499,-33-17-417,13-15-287,6-4-321,4-3-256,-3-3-2114,-5 1-1698,-10-2-2146</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5.307"/>
    </inkml:context>
    <inkml:brush xml:id="br0">
      <inkml:brushProperty name="width" value="0.025" units="cm"/>
      <inkml:brushProperty name="height" value="0.025" units="cm"/>
    </inkml:brush>
  </inkml:definitions>
  <inkml:trace contextRef="#ctx0" brushRef="#br0">1 1 12684,'0'0'5306,"9"1"-4692,60 14 730,-1 3-1,70 27 1,-135-44-1312,1 1 0,-1-1 0,0 1-1,0-1 1,0 1 0,0 0 0,0 0 0,0 0 0,0 0 0,-1 1 0,1-1 0,-1 1 0,0 0 0,0-1 0,0 1 0,0 0-1,0 0 1,1 4 0,-2-4 85,-1 0 0,1 0 0,-1 0 0,0 0-1,0 0 1,0 0 0,0 0 0,0 0 0,-1 0-1,1 0 1,-1 0 0,0 0 0,0 0 0,0 0-1,0 0 1,-1-1 0,1 1 0,-1 0 0,0-1-1,1 1 1,-4 1 0,-19 25 492,-3-2-1,0-2 1,-34 27-1,39-35-693,3-3-1392,6-8-4562</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7.825"/>
    </inkml:context>
    <inkml:brush xml:id="br0">
      <inkml:brushProperty name="width" value="0.025" units="cm"/>
      <inkml:brushProperty name="height" value="0.025" units="cm"/>
    </inkml:brush>
  </inkml:definitions>
  <inkml:trace contextRef="#ctx0" brushRef="#br0">164 192 10218,'0'-2'658,"0"-1"1,0 0-1,0 0 1,0 0-1,-1 1 0,1-1 1,-1 0-1,0 0 1,0 1-1,0-1 1,0 0-1,0 1 1,-1-1-1,1 1 1,-1 0-1,0-1 1,-3-2-1,3 3-499,0 1-1,0 0 1,0 0-1,0 0 0,0 0 1,0 0-1,-1 0 1,1 1-1,0-1 1,-1 1-1,1 0 1,0-1-1,-1 1 1,1 0-1,-1 0 1,1 1-1,0-1 1,-1 0-1,1 1 1,0 0-1,-1-1 1,-1 2-1,-1 0-151,0 1-1,0-1 1,1 1 0,-1 0 0,1 1-1,0-1 1,0 1 0,0 0-1,0 0 1,1 0 0,-1 0-1,1 0 1,0 1 0,1 0 0,-1-1-1,-2 9 1,0-3 11,1 0 0,1 0-1,0 0 1,0 1 0,1-1 0,1 1-1,-1 14 1,2-24-7,0 1-1,-1-1 0,1 0 1,0 1-1,1-1 1,-1 1-1,0-1 0,0 0 1,1 1-1,-1-1 1,0 0-1,1 1 0,-1-1 1,1 0-1,0 1 1,-1-1-1,1 0 0,0 0 1,0 0-1,0 0 1,0 0-1,0 0 0,0 0 1,0 0-1,0 0 1,0 0-1,0-1 1,1 1-1,-1 0 0,0-1 1,1 1-1,-1-1 1,0 0-1,1 1 0,-1-1 1,0 0-1,1 0 1,-1 1-1,0-1 0,1 0 1,-1-1-1,1 1 1,-1 0-1,0 0 0,1 0 1,2-2-1,3 0 70,1 0 0,-1-1-1,1 0 1,-1 0 0,0-1-1,0 0 1,8-6 0,9-9 3,0-1 0,-2-1 0,0-2 1,22-29-1,-33 38-40,-1 1 0,-1-2 1,-1 1-1,0-1 0,0 0 0,-2-1 1,0 0-1,-1 0 0,5-22 0,-13 48-13,0 1 0,0-1 0,-1 0 0,-5 10 0,-9 25 301,-6 54 178,23-90-466,0 0 0,0-1 0,0 1 0,1 0 0,1 0 0,-1 0 0,1-1 0,1 1 0,3 13 0,-3-20-99,0 1 0,-1 0 0,1-1-1,0 1 1,0-1 0,0 0 0,1 0-1,-1 0 1,1 0 0,-1 0 0,1 0-1,-1-1 1,1 1 0,0-1 0,0 0-1,0 1 1,0-1 0,0-1 0,0 1-1,0 0 1,0-1 0,0 0 0,0 1-1,0-1 1,1-1 0,-1 1 0,0 0-1,0-1 1,5-1 0,2 1-1304,1-2 0,-1 1 0,0-1 0,0-1 1,0 0-1,0 0 0,14-9 0,9-13-7240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8.626"/>
    </inkml:context>
    <inkml:brush xml:id="br0">
      <inkml:brushProperty name="width" value="0.025" units="cm"/>
      <inkml:brushProperty name="height" value="0.025" units="cm"/>
    </inkml:brush>
  </inkml:definitions>
  <inkml:trace contextRef="#ctx0" brushRef="#br0">133 201 12460,'0'0'9299,"-9"1"-6528,3 0-2578,0 0-1,0 1 1,0 0 0,1 0-1,-1 0 1,0 1 0,1 0-1,-1 0 1,1 0 0,0 1-1,0 0 1,1 0 0,-1 0-1,1 0 1,0 1 0,0 0-1,0 0 1,1 0 0,-1 0-1,1 0 1,-3 8 0,4-9-118,0-1 1,0 1 0,0 0-1,1 0 1,-1 0 0,1 0-1,0 1 1,0-1 0,1 0-1,-1 0 1,1 9 0,0-12-68,1 1 0,-1-1 0,1 1 0,0-1 0,-1 0 0,1 1 0,0-1 0,0 0 0,0 1 0,0-1 0,0 0 0,0 0 0,0 0 0,0 0 0,1 0 0,-1 0 0,0 0 0,0 0 0,1-1-1,-1 1 1,1 0 0,-1-1 0,1 1 0,-1-1 0,1 0 0,-1 1 0,1-1 0,-1 0 0,1 0 0,-1 0 0,1 0 0,0 0 0,1-1 0,6 1-12,-1-1-1,1 0 1,-1 0-1,1-1 1,-1 0-1,0-1 0,1 0 1,-1 0-1,-1-1 1,1 0-1,0 0 1,-1-1-1,0 0 1,0 0-1,11-11 1,-9 7-114,-1 1 0,-1-1 1,1 0-1,-2-1 0,1 0 1,-1 0-1,-1 0 0,1-1 1,2-11-1,-10 30 119,-2 3 38,0 0 0,1 1 0,0-1 0,1 1 0,1 0 0,0 0 0,0-1 0,2 23 0,0-32-113,-1-1-1,1 1 0,-1 0 1,1-1-1,0 1 0,-1-1 0,1 1 1,0-1-1,0 1 0,0-1 0,1 1 1,-1-1-1,0 0 0,0 0 0,1 0 1,-1 1-1,1-1 0,-1-1 0,1 1 1,-1 0-1,1 0 0,-1 0 1,1-1-1,0 1 0,0-1 0,-1 1 1,1-1-1,0 0 0,-1 0 0,1 0 1,0 0-1,0 0 0,0 0 0,-1 0 1,1-1-1,0 1 0,-1 0 0,1-1 1,0 0-1,1 0 0,4-1-358,-1 0 0,0 0 1,0-1-1,0 0 0,0 0 0,-1 0 0,1 0 0,-1-1 0,0 0 0,5-5 0,-2-1-766,-1 0-1,0 0 1,-1 0-1,0-1 1,0 0-1,-1-1 1,-1 1-1,0-1 1,-1 0-1,4-20 1,1-46-1220,-7 0 6317,-1 63-2144,0 15-1519,0-1-1,0 1 1,0-1 0,1 1-1,-1 0 1,0-1 0,0 1-1,0-1 1,0 1 0,0 0-1,0-1 1,0 1 0,0-1-1,0 1 1,0-1-1,0 1 1,0-1 0,0 1-1,-1 0 1,1-1 0,0 1-1,0-1 1,0 1 0,0 0-1,-1-1 1,1 1 0,0 0-1,-1-1 1,1 1 0,0 0-1,0-1 1,-1 1 0,1 0-1,-1 0 1,1-1 0,0 1-1,-1 0 1,0 0 0,-11 14 2322,-10 31-1657,14-26-190,1-1 0,1 1 0,1 1 0,1-1 0,0 1 0,1 0 0,1-1 0,2 36 0,0-53-698,1 1-1,-1-1 1,1 1-1,0-1 0,-1 0 1,1 1-1,0-1 1,1 0-1,-1 0 0,0 1 1,1-1-1,-1 0 1,1 0-1,0 0 0,0-1 1,-1 1-1,1 0 1,0-1-1,0 1 0,1-1 1,-1 0-1,0 0 1,0 1-1,1-2 0,-1 1 1,1 0-1,-1 0 1,1-1-1,-1 1 0,1-1 1,-1 0-1,1 0 1,-1 0-1,1 0 0,-1 0 1,1 0-1,3-2 1,2 2-191,0-2 0,0 1 1,0-1-1,0-1 0,0 1 1,0-1-1,-1 0 0,1-1 1,-1 0-1,9-6 0,-9 4-93,-1 0 0,0-1-1,0 1 1,-1-1 0,6-8 0,-12 70 2434,1-53-2132,0 0 1,-1-1-1,1 1 0,0 0 1,1 0-1,-1-1 1,0 1-1,0 0 0,1-1 1,-1 1-1,1 0 1,-1-1-1,1 1 1,0-1-1,0 1 0,-1-1 1,1 1-1,0-1 1,1 1-1,-1-1 0,0 0 1,0 0-1,2 2 1,0-2 1,0 0 0,-1 0 0,1-1 0,-1 1 0,1-1 0,0 1 1,0-1-1,-1 0 0,1 0 0,0 0 0,-1-1 0,1 1 0,0-1 0,-1 1 0,5-3 1,-2 1-117,0 0 0,-1 0 0,1-1 1,-1 0-1,1 0 0,-1 0 1,0 0-1,0-1 0,-1 1 0,5-7 1,26-20-892,-33 30 967,-1 0-1,1 0 1,-1 0-1,1-1 1,0 1-1,-1 0 0,1 0 1,0 0-1,-1 0 1,1 0-1,0 1 1,-1-1-1,1 0 0,0 0 1,-1 0-1,1 1 1,0-1-1,-1 0 1,1 0-1,-1 1 0,1-1 1,-1 1-1,1-1 1,-1 0-1,1 1 1,-1-1-1,1 1 0,-1-1 1,0 1-1,1-1 1,-1 1-1,0 0 1,1 0-1,17 31 635,-6-9-69,-7-19-451,1 0 0,-1 0 1,1 0-1,0-1 0,0 1 1,0-2-1,1 1 0,-1-1 1,1 0-1,-1 0 0,1 0 0,0-1 1,-1 0-1,1-1 0,11 1 1,0-1-123,-1-1 0,1 0 1,-1-1-1,0-1 0,17-5 1,-15 3-554,25-8-1217,-23 1-3216</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9.375"/>
    </inkml:context>
    <inkml:brush xml:id="br0">
      <inkml:brushProperty name="width" value="0.025" units="cm"/>
      <inkml:brushProperty name="height" value="0.025" units="cm"/>
    </inkml:brush>
  </inkml:definitions>
  <inkml:trace contextRef="#ctx0" brushRef="#br0">34 0 14542,'0'0'8312,"-4"10"-7533,-5 29 286,1 0 0,2 1 0,2-1 0,1 1 0,4 59 0,4-59-886,-5-38-169,1-1-1,-1 1 1,1 0 0,-1 0-1,1-1 1,0 1 0,-1 0-1,1-1 1,0 1 0,0 0 0,0-1-1,0 0 1,1 1 0,-1-1-1,0 0 1,1 1 0,-1-1-1,3 1 1,-4-2-4,1 1 1,-1-1-1,0 0 0,1 0 1,-1 0-1,1 0 0,-1 0 1,0 0-1,1 0 0,-1 0 1,1 0-1,-1-1 0,0 1 1,1 0-1,-1 0 0,1 0 1,-1 0-1,0-1 0,1 1 0,-1 0 1,0 0-1,1-1 0,-1 1 1,0 0-1,1 0 0,-1-1 1,0 1-1,0 0 0,1-1 1,-1 1-1,0-1 0,0 1 1,0 0-1,0-1 0,1 1 1,-1-1-1,0 1 0,0-1 1,4-18-21,-4 18-5,3-32-1118,-3-61-1,0 96 1135,-1-1 0,1 1 0,0 0 0,0 0 0,0 0 0,0 0 0,0 0 0,0 0 0,1 0 0,-1-1 0,1 1 0,-1 0 0,1 0 0,0 0 0,0-1 0,-1 1 0,1 0 0,0-1 0,1 1 0,-1-1 0,0 1 0,0-1 0,1 0 0,-1 1 0,1-1 0,-1 0 0,1 0 0,-1 0 0,3 1 0,2 1 119,0-1 1,1 0-1,-1-1 0,0 0 1,0 0-1,1 0 1,-1-1-1,1 1 0,9-2 1,-14 1-58,0 0 1,0 0-1,0 0 1,0-1-1,0 1 1,0 0-1,0-1 1,0 1-1,0-1 1,0 0-1,-1 0 1,1 0-1,0 1 1,0-2-1,-1 1 1,1 0-1,-1 0 1,1 0-1,-1-1 1,1 1-1,-1-1 1,0 1-1,0-1 1,0 0-1,0 1 1,0-1-1,0 0 1,0 0-1,0 0 1,-1 1-1,1-1 1,-1 0-1,1-4 1,-1 6-61,0 0 0,0-1 0,0 1 0,0 0 1,0-1-1,0 1 0,0 0 0,-1-1 0,1 1 0,0 0 1,0 0-1,0-1 0,0 1 0,-1 0 0,1 0 1,0-1-1,0 1 0,-1 0 0,1 0 0,0 0 0,0 0 1,-1-1-1,1 1 0,0 0 0,-1 0 0,1 0 1,0 0-1,0 0 0,-1 0 0,1 0 0,0 0 0,-1 0 1,1 0-1,0 0 0,-1 0 0,1 0 0,0 0 0,-1 0 1,1 0-1,0 0 0,-1 0 0,1 0 0,0 0 1,0 0-1,-1 1 0,1-1 0,0 0 0,0 0 0,-1 0 1,1 0-1,0 1 0,-1-1 0,-14 13-121,14-11 125,1 0-1,-1 0 0,1 0 0,-1 0 1,1 0-1,0 0 0,0 0 0,0 0 1,0 0-1,0 0 0,0 0 1,0 0-1,1 0 0,-1-1 0,1 1 1,-1 0-1,1 0 0,0 0 0,0 0 1,0-1-1,0 1 0,0 0 1,0-1-1,0 1 0,0-1 0,1 1 1,-1-1-1,1 0 0,-1 1 1,1-1-1,-1 0 0,1 0 0,0 0 1,0 0-1,-1 0 0,1-1 0,0 1 1,0-1-1,0 1 0,0-1 1,3 1-1,10 2 34,0-1 0,0 0 0,1-1 0,16-1 0,-25 0-23,-2 0-34,-1 0 1,0 0-1,0-1 1,1 0-1,-1 0 1,0 0-1,0 0 1,0-1 0,0 1-1,0-1 1,-1 0-1,1 0 1,4-4-1,-7 5 17,0 1-1,-1-1 1,1 0-1,0 1 1,-1-1-1,1 0 1,0 0-1,-1 0 0,1 0 1,-1 0-1,0 0 1,1 1-1,-1-1 1,0 0-1,0 0 1,1 0-1,-1 0 0,0 0 1,0 0-1,0 0 1,0 0-1,0-2 1,-1 1 2,0 0 0,0 0 1,0 1-1,0-1 1,0 0-1,0 0 0,0 1 1,-1-1-1,1 1 1,-1-1-1,1 1 1,-1 0-1,1-1 0,-1 1 1,-3-1-1,-16-11 324,-2 0-1,0 2 1,-42-14 0,76 27-307,0-2 0,-1 1 0,1-1 0,0-1 0,-1 0 0,1-1 0,20-5 0,-20 5-7,-2 0-101,0-1 1,-1 1-1,0-1 1,1 0-1,11-7 1,-19 9-100,0 0-1,0 1 1,0-1 0,0 0-1,0 0 1,0 0-1,0 0 1,0 0 0,0 0-1,0 0 1,-1 0-1,1 0 1,0 0 0,-1 0-1,1-1 1,-1 1 0,1 0-1,0-3 1,-1 3-205,-1-1 1,1 1-1,0-1 0,-1 1 1,1-1-1,-1 1 1,0-1-1,1 1 1,-1 0-1,0-1 0,0 1 1,0 0-1,0 0 1,0 0-1,0-1 0,0 1 1,0 0-1,0 0 1,0 1-1,-1-1 0,-1-1 1,-29-18-10147</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09.718"/>
    </inkml:context>
    <inkml:brush xml:id="br0">
      <inkml:brushProperty name="width" value="0.025" units="cm"/>
      <inkml:brushProperty name="height" value="0.025" units="cm"/>
    </inkml:brush>
  </inkml:definitions>
  <inkml:trace contextRef="#ctx0" brushRef="#br0">1 23 19186,'0'0'5253,"53"-22"-5253,-14 22-929,6 0-6790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1T11:49:10.326"/>
    </inkml:context>
    <inkml:brush xml:id="br0">
      <inkml:brushProperty name="width" value="0.025" units="cm"/>
      <inkml:brushProperty name="height" value="0.025" units="cm"/>
    </inkml:brush>
  </inkml:definitions>
  <inkml:trace contextRef="#ctx0" brushRef="#br0">239 0 11403,'0'0'5322,"-11"6"-2669,-15 9-1659,-33 18 1757,-53 40 1,111-72-2756,0-1 0,1 0-1,-1 0 1,1 1 0,-1-1 0,1 1-1,-1-1 1,1 0 0,-1 1 0,1-1-1,0 1 1,-1-1 0,1 1 0,-1 0-1,1-1 1,0 1 0,0-1 0,-1 1-1,1-1 1,0 1 0,0 0 0,0-1 0,0 1-1,0 0 1,-1 0 0,15 5-85,35-5-47,-38-2 92,23 0-226,-18 0 172,0 1 1,0 0 0,1 1-1,-1 1 1,24 5-1,-37-6 93,0 0-1,1 1 0,-1-1 1,0 1-1,0-1 0,0 1 1,0 0-1,0 0 0,0 0 1,-1 1-1,1-1 0,-1 1 1,1-1-1,-1 1 0,0 0 1,0 0-1,0 0 0,0 0 1,-1 0-1,1 0 0,-1 1 1,0-1-1,0 1 0,0-1 1,0 0-1,-1 1 0,1-1 1,-1 1-1,0 0 0,-1 5 1,0-2 231,0 0 0,-1 0 0,0 0 0,0 0 0,0 0 0,-1 0-1,0-1 1,-1 1 0,1-1 0,-1 0 0,-1 0 0,1 0 0,-1 0 0,0-1 0,0 0 0,-8 6 0,0 0 464,-1 0 0,0-1 0,-1 0 0,0-1 0,-27 11 0,36-17-656,0-1 0,0 0 0,-1 0 0,1 0 1,0-1-1,-1 0 0,1-1 0,-1 1 0,1-1 1,-1 0-1,1-1 0,-11-1 0,14 1-69,1 0 1,0 0-1,0 0 0,0-1 1,-1 1-1,1 0 0,1-1 0,-1 1 1,0-1-1,0 0 0,1 0 0,-1 0 1,1 1-1,-1-1 0,1-1 0,0 1 1,-1 0-1,1 0 0,1 0 0,-1-1 1,0 1-1,0 0 0,1-1 0,-1 1 1,1-1-1,0 1 0,0 0 1,0-1-1,0 1 0,0-1 0,1 1 1,-1-1-1,0 1 0,1 0 0,1-4 1,0-1-706,1 1 1,0-1-1,0 1 1,0 0-1,1 0 1,0 0-1,0 0 1,0 0 0,1 1-1,0 0 1,0 0-1,0 0 1,11-7-1,-3 1-1212,31-26-4764</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5240" cy="501640"/>
          </a:xfrm>
          <a:prstGeom prst="rect">
            <a:avLst/>
          </a:prstGeom>
        </p:spPr>
        <p:txBody>
          <a:bodyPr vert="horz" lIns="96359" tIns="48180" rIns="96359" bIns="48180" rtlCol="0"/>
          <a:lstStyle>
            <a:lvl1pPr algn="l">
              <a:defRPr sz="1300"/>
            </a:lvl1pPr>
          </a:lstStyle>
          <a:p>
            <a:endParaRPr lang="de-DE"/>
          </a:p>
        </p:txBody>
      </p:sp>
      <p:sp>
        <p:nvSpPr>
          <p:cNvPr id="3" name="Datumsplatzhalter 2"/>
          <p:cNvSpPr>
            <a:spLocks noGrp="1"/>
          </p:cNvSpPr>
          <p:nvPr>
            <p:ph type="dt" idx="1"/>
          </p:nvPr>
        </p:nvSpPr>
        <p:spPr>
          <a:xfrm>
            <a:off x="3889109" y="0"/>
            <a:ext cx="2975240" cy="501640"/>
          </a:xfrm>
          <a:prstGeom prst="rect">
            <a:avLst/>
          </a:prstGeom>
        </p:spPr>
        <p:txBody>
          <a:bodyPr vert="horz" lIns="96359" tIns="48180" rIns="96359" bIns="48180" rtlCol="0"/>
          <a:lstStyle>
            <a:lvl1pPr algn="r">
              <a:defRPr sz="1300"/>
            </a:lvl1pPr>
          </a:lstStyle>
          <a:p>
            <a:fld id="{0524BEED-E0BF-4555-8E2F-C31A69315841}" type="datetimeFigureOut">
              <a:rPr lang="de-DE" smtClean="0"/>
              <a:t>11.03.2026</a:t>
            </a:fld>
            <a:endParaRPr lang="de-DE"/>
          </a:p>
        </p:txBody>
      </p:sp>
      <p:sp>
        <p:nvSpPr>
          <p:cNvPr id="4" name="Folienbildplatzhalter 3"/>
          <p:cNvSpPr>
            <a:spLocks noGrp="1" noRot="1" noChangeAspect="1"/>
          </p:cNvSpPr>
          <p:nvPr>
            <p:ph type="sldImg" idx="2"/>
          </p:nvPr>
        </p:nvSpPr>
        <p:spPr>
          <a:xfrm>
            <a:off x="434975" y="1249363"/>
            <a:ext cx="5997575" cy="3375025"/>
          </a:xfrm>
          <a:prstGeom prst="rect">
            <a:avLst/>
          </a:prstGeom>
          <a:noFill/>
          <a:ln w="12700">
            <a:solidFill>
              <a:prstClr val="black"/>
            </a:solidFill>
          </a:ln>
        </p:spPr>
        <p:txBody>
          <a:bodyPr vert="horz" lIns="96359" tIns="48180" rIns="96359" bIns="48180" rtlCol="0" anchor="ctr"/>
          <a:lstStyle/>
          <a:p>
            <a:endParaRPr lang="de-DE"/>
          </a:p>
        </p:txBody>
      </p:sp>
      <p:sp>
        <p:nvSpPr>
          <p:cNvPr id="5" name="Notizenplatzhalter 4"/>
          <p:cNvSpPr>
            <a:spLocks noGrp="1"/>
          </p:cNvSpPr>
          <p:nvPr>
            <p:ph type="body" sz="quarter" idx="3"/>
          </p:nvPr>
        </p:nvSpPr>
        <p:spPr>
          <a:xfrm>
            <a:off x="686594" y="4811574"/>
            <a:ext cx="5492750" cy="3936742"/>
          </a:xfrm>
          <a:prstGeom prst="rect">
            <a:avLst/>
          </a:prstGeom>
        </p:spPr>
        <p:txBody>
          <a:bodyPr vert="horz" lIns="96359" tIns="48180" rIns="96359" bIns="4818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496437"/>
            <a:ext cx="2975240" cy="501639"/>
          </a:xfrm>
          <a:prstGeom prst="rect">
            <a:avLst/>
          </a:prstGeom>
        </p:spPr>
        <p:txBody>
          <a:bodyPr vert="horz" lIns="96359" tIns="48180" rIns="96359" bIns="48180" rtlCol="0" anchor="b"/>
          <a:lstStyle>
            <a:lvl1pPr algn="l">
              <a:defRPr sz="1300"/>
            </a:lvl1pPr>
          </a:lstStyle>
          <a:p>
            <a:endParaRPr lang="de-DE"/>
          </a:p>
        </p:txBody>
      </p:sp>
      <p:sp>
        <p:nvSpPr>
          <p:cNvPr id="7" name="Foliennummernplatzhalter 6"/>
          <p:cNvSpPr>
            <a:spLocks noGrp="1"/>
          </p:cNvSpPr>
          <p:nvPr>
            <p:ph type="sldNum" sz="quarter" idx="5"/>
          </p:nvPr>
        </p:nvSpPr>
        <p:spPr>
          <a:xfrm>
            <a:off x="3889109" y="9496437"/>
            <a:ext cx="2975240" cy="501639"/>
          </a:xfrm>
          <a:prstGeom prst="rect">
            <a:avLst/>
          </a:prstGeom>
        </p:spPr>
        <p:txBody>
          <a:bodyPr vert="horz" lIns="96359" tIns="48180" rIns="96359" bIns="48180" rtlCol="0" anchor="b"/>
          <a:lstStyle>
            <a:lvl1pPr algn="r">
              <a:defRPr sz="1300"/>
            </a:lvl1pPr>
          </a:lstStyle>
          <a:p>
            <a:fld id="{B85F1F99-80BC-4C62-BD17-0AD959982CD1}" type="slidenum">
              <a:rPr lang="de-DE" smtClean="0"/>
              <a:t>‹Nr.›</a:t>
            </a:fld>
            <a:endParaRPr lang="de-DE"/>
          </a:p>
        </p:txBody>
      </p:sp>
    </p:spTree>
    <p:extLst>
      <p:ext uri="{BB962C8B-B14F-4D97-AF65-F5344CB8AC3E}">
        <p14:creationId xmlns:p14="http://schemas.microsoft.com/office/powerpoint/2010/main" val="3648330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5pPr>
            <a:lvl6pPr marL="2806970"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6pPr>
            <a:lvl7pPr marL="3317328"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7pPr>
            <a:lvl8pPr marL="3827687"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8pPr>
            <a:lvl9pPr marL="4338045" indent="-255180" defTabSz="501498" eaLnBrk="0" fontAlgn="base" hangingPunct="0">
              <a:spcBef>
                <a:spcPct val="30000"/>
              </a:spcBef>
              <a:spcAft>
                <a:spcPct val="0"/>
              </a:spcAft>
              <a:buClr>
                <a:srgbClr val="000000"/>
              </a:buClr>
              <a:buSzPct val="100000"/>
              <a:buFont typeface="Times New Roman" pitchFamily="18" charset="0"/>
              <a:tabLst>
                <a:tab pos="808066" algn="l"/>
                <a:tab pos="1614363" algn="l"/>
                <a:tab pos="2425974" algn="l"/>
                <a:tab pos="3232268" algn="l"/>
              </a:tabLst>
              <a:defRPr sz="1400">
                <a:solidFill>
                  <a:srgbClr val="000000"/>
                </a:solidFill>
                <a:latin typeface="Times New Roman" pitchFamily="18" charset="0"/>
              </a:defRPr>
            </a:lvl9pPr>
          </a:lstStyle>
          <a:p>
            <a:pPr eaLnBrk="1" hangingPunct="1">
              <a:spcBef>
                <a:spcPct val="0"/>
              </a:spcBef>
              <a:buClrTx/>
              <a:buFontTx/>
              <a:buNone/>
            </a:pPr>
            <a:fld id="{A654DD85-E7C0-41FF-966F-0F0387813021}" type="slidenum">
              <a:rPr lang="de-DE" altLang="de-DE" smtClean="0">
                <a:latin typeface="Sparkasse Rg" pitchFamily="34" charset="0"/>
              </a:rPr>
              <a:pPr eaLnBrk="1" hangingPunct="1">
                <a:spcBef>
                  <a:spcPct val="0"/>
                </a:spcBef>
                <a:buClrTx/>
                <a:buFontTx/>
                <a:buNone/>
              </a:pPr>
              <a:t>1</a:t>
            </a:fld>
            <a:endParaRPr lang="de-DE" altLang="de-DE">
              <a:latin typeface="Sparkasse Rg" pitchFamily="34" charset="0"/>
            </a:endParaRPr>
          </a:p>
        </p:txBody>
      </p:sp>
      <p:sp>
        <p:nvSpPr>
          <p:cNvPr id="61443" name="Rectangle 1"/>
          <p:cNvSpPr>
            <a:spLocks noGrp="1" noRot="1" noChangeAspect="1" noChangeArrowheads="1" noTextEdit="1"/>
          </p:cNvSpPr>
          <p:nvPr>
            <p:ph type="sldImg"/>
          </p:nvPr>
        </p:nvSpPr>
        <p:spPr>
          <a:xfrm>
            <a:off x="-544513" y="895350"/>
            <a:ext cx="7974013" cy="4486275"/>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4" name="Rectangle 2"/>
          <p:cNvSpPr>
            <a:spLocks noGrp="1" noChangeArrowheads="1"/>
          </p:cNvSpPr>
          <p:nvPr>
            <p:ph type="body" idx="1"/>
          </p:nvPr>
        </p:nvSpPr>
        <p:spPr>
          <a:xfrm>
            <a:off x="914474" y="5679253"/>
            <a:ext cx="5054505" cy="5379134"/>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2085" tIns="51041" rIns="102085" bIns="51041" anchor="ctr"/>
          <a:lstStyle/>
          <a:p>
            <a:endParaRPr lang="de-DE" altLang="de-DE"/>
          </a:p>
        </p:txBody>
      </p:sp>
    </p:spTree>
    <p:extLst>
      <p:ext uri="{BB962C8B-B14F-4D97-AF65-F5344CB8AC3E}">
        <p14:creationId xmlns:p14="http://schemas.microsoft.com/office/powerpoint/2010/main" val="41073054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6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4731750C-C2D9-4EA0-92BE-F14DF5E7411F}" type="slidenum">
              <a:rPr lang="de-DE" altLang="de-DE" smtClean="0">
                <a:latin typeface="Sparkasse Rg" pitchFamily="34" charset="0"/>
              </a:rPr>
              <a:pPr eaLnBrk="1" hangingPunct="1">
                <a:spcBef>
                  <a:spcPct val="0"/>
                </a:spcBef>
                <a:buClrTx/>
                <a:buFontTx/>
                <a:buNone/>
              </a:pPr>
              <a:t>16</a:t>
            </a:fld>
            <a:endParaRPr lang="de-DE" altLang="de-DE">
              <a:latin typeface="Sparkasse Rg" pitchFamily="34" charset="0"/>
            </a:endParaRPr>
          </a:p>
        </p:txBody>
      </p:sp>
      <p:sp>
        <p:nvSpPr>
          <p:cNvPr id="92163" name="Rectangle 2"/>
          <p:cNvSpPr>
            <a:spLocks noGrp="1" noRot="1" noChangeAspect="1" noChangeArrowheads="1" noTextEdit="1"/>
          </p:cNvSpPr>
          <p:nvPr>
            <p:ph type="sldImg"/>
          </p:nvPr>
        </p:nvSpPr>
        <p:spPr>
          <a:xfrm>
            <a:off x="-214313" y="812800"/>
            <a:ext cx="7237413" cy="4071938"/>
          </a:xfrm>
          <a:ln/>
        </p:spPr>
      </p:sp>
      <p:sp>
        <p:nvSpPr>
          <p:cNvPr id="9216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6"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2544C13F-9959-4DF1-9B30-B723B52168F1}" type="slidenum">
              <a:rPr lang="de-DE" altLang="de-DE" smtClean="0">
                <a:latin typeface="Sparkasse Rg" pitchFamily="34" charset="0"/>
              </a:rPr>
              <a:pPr eaLnBrk="1" hangingPunct="1">
                <a:spcBef>
                  <a:spcPct val="0"/>
                </a:spcBef>
                <a:buClrTx/>
                <a:buFontTx/>
                <a:buNone/>
              </a:pPr>
              <a:t>17</a:t>
            </a:fld>
            <a:endParaRPr lang="de-DE" altLang="de-DE">
              <a:latin typeface="Sparkasse Rg" pitchFamily="34" charset="0"/>
            </a:endParaRPr>
          </a:p>
        </p:txBody>
      </p:sp>
      <p:sp>
        <p:nvSpPr>
          <p:cNvPr id="93187" name="Rectangle 2"/>
          <p:cNvSpPr>
            <a:spLocks noGrp="1" noRot="1" noChangeAspect="1" noChangeArrowheads="1" noTextEdit="1"/>
          </p:cNvSpPr>
          <p:nvPr>
            <p:ph type="sldImg"/>
          </p:nvPr>
        </p:nvSpPr>
        <p:spPr>
          <a:xfrm>
            <a:off x="-214313" y="812800"/>
            <a:ext cx="7237413" cy="4071938"/>
          </a:xfrm>
          <a:ln/>
        </p:spPr>
      </p:sp>
      <p:sp>
        <p:nvSpPr>
          <p:cNvPr id="93188"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421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B0D5615-F20B-4D76-B320-60E40A97873D}" type="slidenum">
              <a:rPr lang="de-DE" altLang="de-DE" smtClean="0">
                <a:latin typeface="Sparkasse Rg" pitchFamily="34" charset="0"/>
              </a:rPr>
              <a:pPr eaLnBrk="1" hangingPunct="1">
                <a:spcBef>
                  <a:spcPct val="0"/>
                </a:spcBef>
                <a:buClrTx/>
                <a:buFontTx/>
                <a:buNone/>
              </a:pPr>
              <a:t>18</a:t>
            </a:fld>
            <a:endParaRPr lang="de-DE" altLang="de-DE">
              <a:latin typeface="Sparkasse Rg" pitchFamily="34" charset="0"/>
            </a:endParaRPr>
          </a:p>
        </p:txBody>
      </p:sp>
      <p:sp>
        <p:nvSpPr>
          <p:cNvPr id="94211" name="Rectangle 2"/>
          <p:cNvSpPr>
            <a:spLocks noGrp="1" noRot="1" noChangeAspect="1" noChangeArrowheads="1" noTextEdit="1"/>
          </p:cNvSpPr>
          <p:nvPr>
            <p:ph type="sldImg"/>
          </p:nvPr>
        </p:nvSpPr>
        <p:spPr>
          <a:xfrm>
            <a:off x="-214313" y="812800"/>
            <a:ext cx="7237413" cy="4071938"/>
          </a:xfrm>
          <a:ln/>
        </p:spPr>
      </p:sp>
      <p:sp>
        <p:nvSpPr>
          <p:cNvPr id="9421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4"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A45B7816-A449-4EA6-BADC-09902857C389}" type="slidenum">
              <a:rPr lang="de-DE" altLang="de-DE" smtClean="0">
                <a:latin typeface="Sparkasse Rg" pitchFamily="34" charset="0"/>
              </a:rPr>
              <a:pPr eaLnBrk="1" hangingPunct="1">
                <a:spcBef>
                  <a:spcPct val="0"/>
                </a:spcBef>
                <a:buClrTx/>
                <a:buFontTx/>
                <a:buNone/>
              </a:pPr>
              <a:t>19</a:t>
            </a:fld>
            <a:endParaRPr lang="de-DE" altLang="de-DE">
              <a:latin typeface="Sparkasse Rg" pitchFamily="34" charset="0"/>
            </a:endParaRPr>
          </a:p>
        </p:txBody>
      </p:sp>
      <p:sp>
        <p:nvSpPr>
          <p:cNvPr id="95235" name="Rectangle 2"/>
          <p:cNvSpPr>
            <a:spLocks noGrp="1" noRot="1" noChangeAspect="1" noChangeArrowheads="1" noTextEdit="1"/>
          </p:cNvSpPr>
          <p:nvPr>
            <p:ph type="sldImg"/>
          </p:nvPr>
        </p:nvSpPr>
        <p:spPr>
          <a:xfrm>
            <a:off x="-214313" y="812800"/>
            <a:ext cx="7237413" cy="4071938"/>
          </a:xfrm>
          <a:ln/>
        </p:spPr>
      </p:sp>
      <p:sp>
        <p:nvSpPr>
          <p:cNvPr id="95236"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6BCA0C5D-FFD6-43C2-8CEA-75241ABDFBD8}" type="slidenum">
              <a:rPr lang="de-DE" altLang="de-DE" smtClean="0">
                <a:latin typeface="Sparkasse Rg" pitchFamily="34" charset="0"/>
              </a:rPr>
              <a:pPr eaLnBrk="1" hangingPunct="1">
                <a:spcBef>
                  <a:spcPct val="0"/>
                </a:spcBef>
                <a:buClrTx/>
                <a:buFontTx/>
                <a:buNone/>
              </a:pPr>
              <a:t>20</a:t>
            </a:fld>
            <a:endParaRPr lang="de-DE" altLang="de-DE">
              <a:latin typeface="Sparkasse Rg" pitchFamily="34" charset="0"/>
            </a:endParaRPr>
          </a:p>
        </p:txBody>
      </p:sp>
      <p:sp>
        <p:nvSpPr>
          <p:cNvPr id="96259" name="Rectangle 2"/>
          <p:cNvSpPr>
            <a:spLocks noGrp="1" noRot="1" noChangeAspect="1" noChangeArrowheads="1" noTextEdit="1"/>
          </p:cNvSpPr>
          <p:nvPr>
            <p:ph type="sldImg"/>
          </p:nvPr>
        </p:nvSpPr>
        <p:spPr>
          <a:xfrm>
            <a:off x="-214313" y="812800"/>
            <a:ext cx="7237413" cy="4071938"/>
          </a:xfrm>
          <a:ln/>
        </p:spPr>
      </p:sp>
      <p:sp>
        <p:nvSpPr>
          <p:cNvPr id="9626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21</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2"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23</a:t>
            </a:fld>
            <a:endParaRPr lang="de-DE" altLang="de-DE">
              <a:latin typeface="Sparkasse Rg" pitchFamily="34" charset="0"/>
            </a:endParaRPr>
          </a:p>
        </p:txBody>
      </p:sp>
      <p:sp>
        <p:nvSpPr>
          <p:cNvPr id="97283" name="Rectangle 2"/>
          <p:cNvSpPr>
            <a:spLocks noGrp="1" noRot="1" noChangeAspect="1" noChangeArrowheads="1" noTextEdit="1"/>
          </p:cNvSpPr>
          <p:nvPr>
            <p:ph type="sldImg"/>
          </p:nvPr>
        </p:nvSpPr>
        <p:spPr>
          <a:xfrm>
            <a:off x="-214313" y="812800"/>
            <a:ext cx="7237413" cy="4071938"/>
          </a:xfrm>
          <a:ln/>
        </p:spPr>
      </p:sp>
      <p:sp>
        <p:nvSpPr>
          <p:cNvPr id="97284"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4115424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112713" y="889000"/>
            <a:ext cx="7791451" cy="4383088"/>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6594" y="4811574"/>
            <a:ext cx="5492750" cy="281967"/>
          </a:xfrm>
        </p:spPr>
        <p:txBody>
          <a:bodyPr>
            <a:spAutoFit/>
          </a:bodyPr>
          <a:lstStyle/>
          <a:p>
            <a:endParaRPr lang="de-DE"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A7ABB44D-F0C8-FD48-5A47-CDA29B4E5DE6}"/>
            </a:ext>
          </a:extLst>
        </p:cNvPr>
        <p:cNvGrpSpPr/>
        <p:nvPr/>
      </p:nvGrpSpPr>
      <p:grpSpPr>
        <a:xfrm>
          <a:off x="0" y="0"/>
          <a:ext cx="0" cy="0"/>
          <a:chOff x="0" y="0"/>
          <a:chExt cx="0" cy="0"/>
        </a:xfrm>
      </p:grpSpPr>
      <p:sp>
        <p:nvSpPr>
          <p:cNvPr id="97282" name="Rectangle 26">
            <a:extLst>
              <a:ext uri="{FF2B5EF4-FFF2-40B4-BE49-F238E27FC236}">
                <a16:creationId xmlns:a16="http://schemas.microsoft.com/office/drawing/2014/main" id="{6134EA6A-6A4C-9255-F546-359F27E01B25}"/>
              </a:ext>
            </a:extLst>
          </p:cNvPr>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tabLst>
                <a:tab pos="723900" algn="l"/>
                <a:tab pos="1446213" algn="l"/>
                <a:tab pos="2173288" algn="l"/>
                <a:tab pos="2895600" algn="l"/>
              </a:tabLst>
              <a:defRPr sz="1200">
                <a:solidFill>
                  <a:srgbClr val="000000"/>
                </a:solidFill>
                <a:latin typeface="Times New Roman" pitchFamily="18" charset="0"/>
              </a:defRPr>
            </a:lvl9pPr>
          </a:lstStyle>
          <a:p>
            <a:pPr eaLnBrk="1" hangingPunct="1">
              <a:spcBef>
                <a:spcPct val="0"/>
              </a:spcBef>
              <a:buClrTx/>
              <a:buFontTx/>
              <a:buNone/>
            </a:pPr>
            <a:fld id="{FBB0B2E0-68E2-4CAC-B6D2-A9DB2FAAD935}" type="slidenum">
              <a:rPr lang="de-DE" altLang="de-DE" smtClean="0">
                <a:latin typeface="Sparkasse Rg" pitchFamily="34" charset="0"/>
              </a:rPr>
              <a:pPr eaLnBrk="1" hangingPunct="1">
                <a:spcBef>
                  <a:spcPct val="0"/>
                </a:spcBef>
                <a:buClrTx/>
                <a:buFontTx/>
                <a:buNone/>
              </a:pPr>
              <a:t>24</a:t>
            </a:fld>
            <a:endParaRPr lang="de-DE" altLang="de-DE">
              <a:latin typeface="Sparkasse Rg" pitchFamily="34" charset="0"/>
            </a:endParaRPr>
          </a:p>
        </p:txBody>
      </p:sp>
      <p:sp>
        <p:nvSpPr>
          <p:cNvPr id="97283" name="Rectangle 2">
            <a:extLst>
              <a:ext uri="{FF2B5EF4-FFF2-40B4-BE49-F238E27FC236}">
                <a16:creationId xmlns:a16="http://schemas.microsoft.com/office/drawing/2014/main" id="{4A8CE755-E362-210E-0AD1-3E64072EF937}"/>
              </a:ext>
            </a:extLst>
          </p:cNvPr>
          <p:cNvSpPr>
            <a:spLocks noGrp="1" noRot="1" noChangeAspect="1" noChangeArrowheads="1" noTextEdit="1"/>
          </p:cNvSpPr>
          <p:nvPr>
            <p:ph type="sldImg"/>
          </p:nvPr>
        </p:nvSpPr>
        <p:spPr>
          <a:xfrm>
            <a:off x="90488" y="742950"/>
            <a:ext cx="6619875" cy="3724275"/>
          </a:xfrm>
          <a:ln/>
        </p:spPr>
      </p:sp>
      <p:sp>
        <p:nvSpPr>
          <p:cNvPr id="97284" name="Rectangle 3">
            <a:extLst>
              <a:ext uri="{FF2B5EF4-FFF2-40B4-BE49-F238E27FC236}">
                <a16:creationId xmlns:a16="http://schemas.microsoft.com/office/drawing/2014/main" id="{1FE8F5F2-8EF6-D83A-0EA4-179773F9143D}"/>
              </a:ext>
            </a:extLst>
          </p:cNvPr>
          <p:cNvSpPr>
            <a:spLocks noGrp="1" noChangeArrowheads="1"/>
          </p:cNvSpPr>
          <p:nvPr>
            <p:ph type="body" idx="1"/>
          </p:nvPr>
        </p:nvSpPr>
        <p:spPr>
          <a:xfrm>
            <a:off x="903288" y="4716463"/>
            <a:ext cx="4992687" cy="4467225"/>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extLst>
      <p:ext uri="{BB962C8B-B14F-4D97-AF65-F5344CB8AC3E}">
        <p14:creationId xmlns:p14="http://schemas.microsoft.com/office/powerpoint/2010/main" val="192297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33334B05-98D5-4FA7-B331-874ED2CB13B9}" type="slidenum">
              <a:rPr lang="de-DE" altLang="de-DE" smtClean="0">
                <a:latin typeface="Sparkasse Rg" pitchFamily="34" charset="0"/>
              </a:rPr>
              <a:pPr eaLnBrk="1" hangingPunct="1">
                <a:spcBef>
                  <a:spcPct val="0"/>
                </a:spcBef>
                <a:buClrTx/>
                <a:buFontTx/>
                <a:buNone/>
              </a:pPr>
              <a:t>7</a:t>
            </a:fld>
            <a:endParaRPr lang="de-DE" altLang="de-DE">
              <a:latin typeface="Sparkasse Rg" pitchFamily="34" charset="0"/>
            </a:endParaRPr>
          </a:p>
        </p:txBody>
      </p:sp>
      <p:sp>
        <p:nvSpPr>
          <p:cNvPr id="63491" name="Rectangle 2"/>
          <p:cNvSpPr>
            <a:spLocks noGrp="1" noRot="1" noChangeAspect="1" noChangeArrowheads="1" noTextEdit="1"/>
          </p:cNvSpPr>
          <p:nvPr>
            <p:ph type="sldImg"/>
          </p:nvPr>
        </p:nvSpPr>
        <p:spPr>
          <a:xfrm>
            <a:off x="-214313" y="812800"/>
            <a:ext cx="7237413" cy="4071938"/>
          </a:xfrm>
          <a:ln/>
        </p:spPr>
      </p:sp>
      <p:sp>
        <p:nvSpPr>
          <p:cNvPr id="63492"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26"/>
          <p:cNvSpPr>
            <a:spLocks noGrp="1" noChangeArrowheads="1"/>
          </p:cNvSpPr>
          <p:nvPr>
            <p:ph type="sldNum" sz="quarter"/>
          </p:nvPr>
        </p:nvSpPr>
        <p:spPr>
          <a:noFill/>
        </p:spPr>
        <p:txBody>
          <a:bodyPr/>
          <a:lstStyle>
            <a:lvl1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1pPr>
            <a:lvl2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2pPr>
            <a:lvl3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3pPr>
            <a:lvl4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4pPr>
            <a:lvl5pPr eaLnBrk="0" hangingPunct="0">
              <a:spcBef>
                <a:spcPct val="30000"/>
              </a:spcBef>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5pPr>
            <a:lvl6pPr marL="2649885"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6pPr>
            <a:lvl7pPr marL="3131683"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7pPr>
            <a:lvl8pPr marL="3613480"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8pPr>
            <a:lvl9pPr marL="4095278" indent="-240899" defTabSz="473433" eaLnBrk="0" fontAlgn="base" hangingPunct="0">
              <a:spcBef>
                <a:spcPct val="30000"/>
              </a:spcBef>
              <a:spcAft>
                <a:spcPct val="0"/>
              </a:spcAft>
              <a:buClr>
                <a:srgbClr val="000000"/>
              </a:buClr>
              <a:buSzPct val="100000"/>
              <a:buFont typeface="Times New Roman" pitchFamily="18" charset="0"/>
              <a:tabLst>
                <a:tab pos="762846" algn="l"/>
                <a:tab pos="1524019" algn="l"/>
                <a:tab pos="2290211" algn="l"/>
                <a:tab pos="3051383" algn="l"/>
              </a:tabLst>
              <a:defRPr sz="1300">
                <a:solidFill>
                  <a:srgbClr val="000000"/>
                </a:solidFill>
                <a:latin typeface="Times New Roman" pitchFamily="18" charset="0"/>
              </a:defRPr>
            </a:lvl9pPr>
          </a:lstStyle>
          <a:p>
            <a:pPr eaLnBrk="1" hangingPunct="1">
              <a:spcBef>
                <a:spcPct val="0"/>
              </a:spcBef>
              <a:buClrTx/>
              <a:buFontTx/>
              <a:buNone/>
            </a:pPr>
            <a:fld id="{BA0E7716-4F65-4B76-8FC5-7B1BD20C5EAD}" type="slidenum">
              <a:rPr lang="de-DE" altLang="de-DE" smtClean="0">
                <a:latin typeface="Sparkasse Rg" pitchFamily="34" charset="0"/>
              </a:rPr>
              <a:pPr eaLnBrk="1" hangingPunct="1">
                <a:spcBef>
                  <a:spcPct val="0"/>
                </a:spcBef>
                <a:buClrTx/>
                <a:buFontTx/>
                <a:buNone/>
              </a:pPr>
              <a:t>8</a:t>
            </a:fld>
            <a:endParaRPr lang="de-DE" altLang="de-DE">
              <a:latin typeface="Sparkasse Rg" pitchFamily="34" charset="0"/>
            </a:endParaRPr>
          </a:p>
        </p:txBody>
      </p:sp>
      <p:sp>
        <p:nvSpPr>
          <p:cNvPr id="65539" name="Rectangle 2"/>
          <p:cNvSpPr>
            <a:spLocks noGrp="1" noRot="1" noChangeAspect="1" noChangeArrowheads="1" noTextEdit="1"/>
          </p:cNvSpPr>
          <p:nvPr>
            <p:ph type="sldImg"/>
          </p:nvPr>
        </p:nvSpPr>
        <p:spPr>
          <a:xfrm>
            <a:off x="-214313" y="812800"/>
            <a:ext cx="7237413" cy="4071938"/>
          </a:xfrm>
          <a:ln/>
        </p:spPr>
      </p:sp>
      <p:sp>
        <p:nvSpPr>
          <p:cNvPr id="65540" name="Rectangle 3"/>
          <p:cNvSpPr>
            <a:spLocks noGrp="1" noChangeArrowheads="1"/>
          </p:cNvSpPr>
          <p:nvPr>
            <p:ph type="body" idx="1"/>
          </p:nvPr>
        </p:nvSpPr>
        <p:spPr>
          <a:xfrm>
            <a:off x="904334" y="5156994"/>
            <a:ext cx="4998466" cy="4884476"/>
          </a:xfrm>
          <a:noFill/>
          <a:extLst>
            <a:ext uri="{91240B29-F687-4F45-9708-019B960494DF}">
              <a14:hiddenLine xmlns:a14="http://schemas.microsoft.com/office/drawing/2010/main" w="9525">
                <a:solidFill>
                  <a:srgbClr val="808080"/>
                </a:solidFill>
                <a:miter lim="800000"/>
                <a:headEnd/>
                <a:tailEnd/>
              </a14:hiddenLine>
            </a:ext>
          </a:extLst>
        </p:spPr>
        <p:txBody>
          <a:bodyPr wrap="none" anchor="ctr"/>
          <a:lstStyle/>
          <a:p>
            <a:endParaRPr lang="de-DE" alt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215900" y="823913"/>
            <a:ext cx="7235825" cy="4070350"/>
          </a:xfrm>
          <a:solidFill>
            <a:srgbClr val="CFE7F5"/>
          </a:solidFill>
          <a:ln w="25400">
            <a:solidFill>
              <a:srgbClr val="808080"/>
            </a:solidFill>
            <a:prstDash val="solid"/>
          </a:ln>
        </p:spPr>
      </p:sp>
      <p:sp>
        <p:nvSpPr>
          <p:cNvPr id="3" name="Notizenplatzhalter 2"/>
          <p:cNvSpPr txBox="1">
            <a:spLocks noGrp="1"/>
          </p:cNvSpPr>
          <p:nvPr>
            <p:ph type="body" sz="quarter" idx="1"/>
          </p:nvPr>
        </p:nvSpPr>
        <p:spPr>
          <a:xfrm>
            <a:off x="680584" y="5155469"/>
            <a:ext cx="5444344" cy="281967"/>
          </a:xfrm>
        </p:spPr>
        <p:txBody>
          <a:bodyPr>
            <a:spAutoFit/>
          </a:bodyPr>
          <a:lstStyle/>
          <a:p>
            <a:endParaRPr lang="de-DE" dirty="0"/>
          </a:p>
        </p:txBody>
      </p:sp>
    </p:spTree>
    <p:extLst>
      <p:ext uri="{BB962C8B-B14F-4D97-AF65-F5344CB8AC3E}">
        <p14:creationId xmlns:p14="http://schemas.microsoft.com/office/powerpoint/2010/main" val="933809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615CB2-164D-45E6-81B7-F9CF999FDF34}"/>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p>
        </p:txBody>
      </p:sp>
      <p:sp>
        <p:nvSpPr>
          <p:cNvPr id="3" name="Untertitel 2">
            <a:extLst>
              <a:ext uri="{FF2B5EF4-FFF2-40B4-BE49-F238E27FC236}">
                <a16:creationId xmlns:a16="http://schemas.microsoft.com/office/drawing/2014/main" id="{9FC8AC0E-B42C-4009-94F5-37F408DD09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80FCB69C-750A-416A-B650-4459DCD8BE5F}"/>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5" name="Fußzeilenplatzhalter 4">
            <a:extLst>
              <a:ext uri="{FF2B5EF4-FFF2-40B4-BE49-F238E27FC236}">
                <a16:creationId xmlns:a16="http://schemas.microsoft.com/office/drawing/2014/main" id="{3D7216FC-CDDA-4FC7-856F-6D1BF7657745}"/>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C507EAD6-C532-4CB3-BDD4-5B25A832A4C4}"/>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209112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F5622B-77DC-4621-9F34-AAB053DB0296}"/>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22D3FE9F-066E-48C2-A6E9-6A535EE520F6}"/>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E88923FA-6CAC-4572-A797-292068B6B2BD}"/>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5" name="Fußzeilenplatzhalter 4">
            <a:extLst>
              <a:ext uri="{FF2B5EF4-FFF2-40B4-BE49-F238E27FC236}">
                <a16:creationId xmlns:a16="http://schemas.microsoft.com/office/drawing/2014/main" id="{A846BFD5-5C63-412F-9FE3-D7DE010F3C9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2298081-41C9-44DC-ADE1-6A320FEE714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1299438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3BC5AE35-7A10-4D44-85E7-23D69967DD58}"/>
              </a:ext>
            </a:extLst>
          </p:cNvPr>
          <p:cNvSpPr>
            <a:spLocks noGrp="1"/>
          </p:cNvSpPr>
          <p:nvPr>
            <p:ph type="title" orient="vert"/>
          </p:nvPr>
        </p:nvSpPr>
        <p:spPr>
          <a:xfrm>
            <a:off x="8724900" y="365125"/>
            <a:ext cx="2628900" cy="5811838"/>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31766F43-CBDD-4128-9318-2F1BBB7E360A}"/>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5D8ADD35-D1AC-44EE-AB57-95A3D90A469C}"/>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5" name="Fußzeilenplatzhalter 4">
            <a:extLst>
              <a:ext uri="{FF2B5EF4-FFF2-40B4-BE49-F238E27FC236}">
                <a16:creationId xmlns:a16="http://schemas.microsoft.com/office/drawing/2014/main" id="{E37B51C0-C5FE-43BD-B471-BE358A07568D}"/>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64627E67-7EB3-4AC3-8844-CFDC3F66588E}"/>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371085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2997200" y="2401889"/>
            <a:ext cx="8595784" cy="909637"/>
          </a:xfrm>
        </p:spPr>
        <p:txBody>
          <a:bodyPr/>
          <a:lstStyle/>
          <a:p>
            <a:r>
              <a:rPr lang="de-DE"/>
              <a:t>Titelmasterformat durch Klicken bearbeiten</a:t>
            </a:r>
          </a:p>
        </p:txBody>
      </p:sp>
    </p:spTree>
    <p:extLst>
      <p:ext uri="{BB962C8B-B14F-4D97-AF65-F5344CB8AC3E}">
        <p14:creationId xmlns:p14="http://schemas.microsoft.com/office/powerpoint/2010/main" val="3947818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A77072-9838-42DE-9738-1E38E8CA45C9}"/>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43FA340A-F7F9-4297-A59B-8597B8C5DA41}"/>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2EF45680-A9F5-47DC-9FEE-218898FF417F}"/>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5" name="Fußzeilenplatzhalter 4">
            <a:extLst>
              <a:ext uri="{FF2B5EF4-FFF2-40B4-BE49-F238E27FC236}">
                <a16:creationId xmlns:a16="http://schemas.microsoft.com/office/drawing/2014/main" id="{33EA3E5B-4D65-4F5C-AA51-BE43420037F2}"/>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9C9447C8-8C37-4773-8BD4-CF43165FAD63}"/>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994961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5835BA-3C4B-49D3-8BA5-2B5FB969159C}"/>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39578CB4-1C3A-4F80-A91B-B36E5963B8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A7463A4-F863-4846-804B-5B4B35AF4C7F}"/>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5" name="Fußzeilenplatzhalter 4">
            <a:extLst>
              <a:ext uri="{FF2B5EF4-FFF2-40B4-BE49-F238E27FC236}">
                <a16:creationId xmlns:a16="http://schemas.microsoft.com/office/drawing/2014/main" id="{1CC99560-DED2-44F0-A62A-C280BA670747}"/>
              </a:ext>
            </a:extLst>
          </p:cNvPr>
          <p:cNvSpPr>
            <a:spLocks noGrp="1"/>
          </p:cNvSpPr>
          <p:nvPr>
            <p:ph type="ftr" sz="quarter" idx="11"/>
          </p:nvPr>
        </p:nvSpPr>
        <p:spPr/>
        <p:txBody>
          <a:bodyPr/>
          <a:lstStyle/>
          <a:p>
            <a:endParaRPr lang="de-DE"/>
          </a:p>
        </p:txBody>
      </p:sp>
      <p:sp>
        <p:nvSpPr>
          <p:cNvPr id="6" name="Foliennummernplatzhalter 5">
            <a:extLst>
              <a:ext uri="{FF2B5EF4-FFF2-40B4-BE49-F238E27FC236}">
                <a16:creationId xmlns:a16="http://schemas.microsoft.com/office/drawing/2014/main" id="{1F446564-D7E0-4FC7-84EB-EDC4C0D59810}"/>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60763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12DBB5-E341-4F05-9A36-02A7A279A7C0}"/>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DAFA02BB-95C1-46BD-A783-3D7A0FEF9E68}"/>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488EF066-687C-42E1-9080-B54BFAE44934}"/>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E6A4718D-56E8-457D-87D1-B9F47998A93C}"/>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6" name="Fußzeilenplatzhalter 5">
            <a:extLst>
              <a:ext uri="{FF2B5EF4-FFF2-40B4-BE49-F238E27FC236}">
                <a16:creationId xmlns:a16="http://schemas.microsoft.com/office/drawing/2014/main" id="{178FD24A-9CF2-4CD7-8B3E-2F775593A015}"/>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FA16550E-EAAF-4911-A231-2907F17E15BF}"/>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599815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93FD2C-65F5-4272-BDFB-8F73792630CC}"/>
              </a:ext>
            </a:extLst>
          </p:cNvPr>
          <p:cNvSpPr>
            <a:spLocks noGrp="1"/>
          </p:cNvSpPr>
          <p:nvPr>
            <p:ph type="title"/>
          </p:nvPr>
        </p:nvSpPr>
        <p:spPr>
          <a:xfrm>
            <a:off x="839788" y="365125"/>
            <a:ext cx="105156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82D78C2D-0DE4-4D23-82CD-7330DE94D9D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923BADA4-F8AA-4D37-BC58-CE0545591DE2}"/>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5A8DC1A4-70D5-4838-A2A2-52A9F27F2D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2731E668-ED59-4B2B-B32E-FD24F457713B}"/>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0FF5175B-967C-43EC-A81E-DB8AE2DDE2C1}"/>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8" name="Fußzeilenplatzhalter 7">
            <a:extLst>
              <a:ext uri="{FF2B5EF4-FFF2-40B4-BE49-F238E27FC236}">
                <a16:creationId xmlns:a16="http://schemas.microsoft.com/office/drawing/2014/main" id="{3C18A539-8D53-4E47-BEB3-A02BA46AA6EA}"/>
              </a:ext>
            </a:extLst>
          </p:cNvPr>
          <p:cNvSpPr>
            <a:spLocks noGrp="1"/>
          </p:cNvSpPr>
          <p:nvPr>
            <p:ph type="ftr" sz="quarter" idx="11"/>
          </p:nvPr>
        </p:nvSpPr>
        <p:spPr/>
        <p:txBody>
          <a:bodyPr/>
          <a:lstStyle/>
          <a:p>
            <a:endParaRPr lang="de-DE"/>
          </a:p>
        </p:txBody>
      </p:sp>
      <p:sp>
        <p:nvSpPr>
          <p:cNvPr id="9" name="Foliennummernplatzhalter 8">
            <a:extLst>
              <a:ext uri="{FF2B5EF4-FFF2-40B4-BE49-F238E27FC236}">
                <a16:creationId xmlns:a16="http://schemas.microsoft.com/office/drawing/2014/main" id="{9E9B1300-DECA-4AAA-AEC4-6D613B117052}"/>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833947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B9E8FD-3A8F-45F0-918D-433651BC44E7}"/>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E1E34814-E549-4F5D-BBDA-26EA8D1EA400}"/>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4" name="Fußzeilenplatzhalter 3">
            <a:extLst>
              <a:ext uri="{FF2B5EF4-FFF2-40B4-BE49-F238E27FC236}">
                <a16:creationId xmlns:a16="http://schemas.microsoft.com/office/drawing/2014/main" id="{15817922-9D56-4558-BA69-BDAD2C1C0E34}"/>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8A5B991F-7519-4BA1-983B-70277BC27C4A}"/>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850720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0E3B0A2-06E1-43B4-B3A5-C1BEE069D7C9}"/>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3" name="Fußzeilenplatzhalter 2">
            <a:extLst>
              <a:ext uri="{FF2B5EF4-FFF2-40B4-BE49-F238E27FC236}">
                <a16:creationId xmlns:a16="http://schemas.microsoft.com/office/drawing/2014/main" id="{455C4017-C068-43F7-8C83-D20824A744B4}"/>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692927ED-0109-42D7-A20B-3635323938D8}"/>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4000170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810113-C27D-4DFD-AB0F-A090B75170C2}"/>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666794ED-E4E3-4CAB-9803-58C798D7C9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C075357A-B974-4F7C-BD2F-AD88D59548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2D0F3F03-70D5-4E57-822E-36E24CA5ED01}"/>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6" name="Fußzeilenplatzhalter 5">
            <a:extLst>
              <a:ext uri="{FF2B5EF4-FFF2-40B4-BE49-F238E27FC236}">
                <a16:creationId xmlns:a16="http://schemas.microsoft.com/office/drawing/2014/main" id="{D7F198CB-399D-4196-AD5E-C3E822C2464D}"/>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BC7466C0-BC3C-4E32-9B9C-817462FE4B5D}"/>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3250838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0B12A0-FA96-4F2D-BBD1-D18DB12FE0E5}"/>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6862DB75-3F7B-4F33-A6A3-DF686245E0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a:extLst>
              <a:ext uri="{FF2B5EF4-FFF2-40B4-BE49-F238E27FC236}">
                <a16:creationId xmlns:a16="http://schemas.microsoft.com/office/drawing/2014/main" id="{A04915E9-990C-46A4-BAB7-FC6217343C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1D1CB4F7-2473-473C-9668-000BC70C5313}"/>
              </a:ext>
            </a:extLst>
          </p:cNvPr>
          <p:cNvSpPr>
            <a:spLocks noGrp="1"/>
          </p:cNvSpPr>
          <p:nvPr>
            <p:ph type="dt" sz="half" idx="10"/>
          </p:nvPr>
        </p:nvSpPr>
        <p:spPr/>
        <p:txBody>
          <a:bodyPr/>
          <a:lstStyle/>
          <a:p>
            <a:fld id="{3D566509-52CD-4576-A1AB-8D0CC0C7B472}" type="datetimeFigureOut">
              <a:rPr lang="de-DE" smtClean="0"/>
              <a:t>11.03.2026</a:t>
            </a:fld>
            <a:endParaRPr lang="de-DE"/>
          </a:p>
        </p:txBody>
      </p:sp>
      <p:sp>
        <p:nvSpPr>
          <p:cNvPr id="6" name="Fußzeilenplatzhalter 5">
            <a:extLst>
              <a:ext uri="{FF2B5EF4-FFF2-40B4-BE49-F238E27FC236}">
                <a16:creationId xmlns:a16="http://schemas.microsoft.com/office/drawing/2014/main" id="{F87A5594-DD81-4A7F-8819-122D3F36A65F}"/>
              </a:ext>
            </a:extLst>
          </p:cNvPr>
          <p:cNvSpPr>
            <a:spLocks noGrp="1"/>
          </p:cNvSpPr>
          <p:nvPr>
            <p:ph type="ftr" sz="quarter" idx="11"/>
          </p:nvPr>
        </p:nvSpPr>
        <p:spPr/>
        <p:txBody>
          <a:bodyPr/>
          <a:lstStyle/>
          <a:p>
            <a:endParaRPr lang="de-DE"/>
          </a:p>
        </p:txBody>
      </p:sp>
      <p:sp>
        <p:nvSpPr>
          <p:cNvPr id="7" name="Foliennummernplatzhalter 6">
            <a:extLst>
              <a:ext uri="{FF2B5EF4-FFF2-40B4-BE49-F238E27FC236}">
                <a16:creationId xmlns:a16="http://schemas.microsoft.com/office/drawing/2014/main" id="{A9ED47D4-6DE6-44B6-9583-46117EB1B7D9}"/>
              </a:ext>
            </a:extLst>
          </p:cNvPr>
          <p:cNvSpPr>
            <a:spLocks noGrp="1"/>
          </p:cNvSpPr>
          <p:nvPr>
            <p:ph type="sldNum" sz="quarter" idx="12"/>
          </p:nvPr>
        </p:nvSpPr>
        <p:spPr/>
        <p:txBody>
          <a:bodyPr/>
          <a:lstStyle/>
          <a:p>
            <a:fld id="{30858EB4-1C7E-42E6-B93A-94A84A4D4353}" type="slidenum">
              <a:rPr lang="de-DE" smtClean="0"/>
              <a:t>‹Nr.›</a:t>
            </a:fld>
            <a:endParaRPr lang="de-DE"/>
          </a:p>
        </p:txBody>
      </p:sp>
    </p:spTree>
    <p:extLst>
      <p:ext uri="{BB962C8B-B14F-4D97-AF65-F5344CB8AC3E}">
        <p14:creationId xmlns:p14="http://schemas.microsoft.com/office/powerpoint/2010/main" val="1787107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528A667-8FFB-4005-AC59-C410C8413A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60A12286-93FF-421B-8567-1697188280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EA553E2-6455-47F5-801A-FAB9452252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566509-52CD-4576-A1AB-8D0CC0C7B472}" type="datetimeFigureOut">
              <a:rPr lang="de-DE" smtClean="0"/>
              <a:t>11.03.2026</a:t>
            </a:fld>
            <a:endParaRPr lang="de-DE"/>
          </a:p>
        </p:txBody>
      </p:sp>
      <p:sp>
        <p:nvSpPr>
          <p:cNvPr id="5" name="Fußzeilenplatzhalter 4">
            <a:extLst>
              <a:ext uri="{FF2B5EF4-FFF2-40B4-BE49-F238E27FC236}">
                <a16:creationId xmlns:a16="http://schemas.microsoft.com/office/drawing/2014/main" id="{6D983ED2-A3DB-496A-B968-74A4AA2D3F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a:extLst>
              <a:ext uri="{FF2B5EF4-FFF2-40B4-BE49-F238E27FC236}">
                <a16:creationId xmlns:a16="http://schemas.microsoft.com/office/drawing/2014/main" id="{3EDEE7F7-FB34-452D-8DEE-1D81F27D8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858EB4-1C7E-42E6-B93A-94A84A4D4353}" type="slidenum">
              <a:rPr lang="de-DE" smtClean="0"/>
              <a:t>‹Nr.›</a:t>
            </a:fld>
            <a:endParaRPr lang="de-DE"/>
          </a:p>
        </p:txBody>
      </p:sp>
    </p:spTree>
    <p:extLst>
      <p:ext uri="{BB962C8B-B14F-4D97-AF65-F5344CB8AC3E}">
        <p14:creationId xmlns:p14="http://schemas.microsoft.com/office/powerpoint/2010/main" val="20537779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hyperlink" Target="http://www.bernhardkoester.de/vorlesungen/inhalt.html" TargetMode="External"/></Relationships>
</file>

<file path=ppt/slides/_rels/slide10.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customXml" Target="../ink/ink48.xml"/><Relationship Id="rId3" Type="http://schemas.openxmlformats.org/officeDocument/2006/relationships/customXml" Target="../ink/ink43.xml"/><Relationship Id="rId7" Type="http://schemas.openxmlformats.org/officeDocument/2006/relationships/customXml" Target="../ink/ink45.xml"/><Relationship Id="rId12" Type="http://schemas.openxmlformats.org/officeDocument/2006/relationships/image" Target="../media/image4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6.png"/><Relationship Id="rId11" Type="http://schemas.openxmlformats.org/officeDocument/2006/relationships/customXml" Target="../ink/ink47.xml"/><Relationship Id="rId5" Type="http://schemas.openxmlformats.org/officeDocument/2006/relationships/customXml" Target="../ink/ink44.xml"/><Relationship Id="rId10" Type="http://schemas.openxmlformats.org/officeDocument/2006/relationships/image" Target="../media/image48.png"/><Relationship Id="rId4" Type="http://schemas.openxmlformats.org/officeDocument/2006/relationships/image" Target="../media/image45.png"/><Relationship Id="rId9" Type="http://schemas.openxmlformats.org/officeDocument/2006/relationships/customXml" Target="../ink/ink46.xml"/><Relationship Id="rId14" Type="http://schemas.openxmlformats.org/officeDocument/2006/relationships/image" Target="../media/image50.png"/></Relationships>
</file>

<file path=ppt/slides/_rels/slide12.xml.rels><?xml version="1.0" encoding="UTF-8" standalone="yes"?>
<Relationships xmlns="http://schemas.openxmlformats.org/package/2006/relationships"><Relationship Id="rId117" Type="http://schemas.openxmlformats.org/officeDocument/2006/relationships/customXml" Target="../ink/ink106.xml"/><Relationship Id="rId299" Type="http://schemas.openxmlformats.org/officeDocument/2006/relationships/image" Target="../media/image197.png"/><Relationship Id="rId21" Type="http://schemas.openxmlformats.org/officeDocument/2006/relationships/customXml" Target="../ink/ink58.xml"/><Relationship Id="rId63" Type="http://schemas.openxmlformats.org/officeDocument/2006/relationships/customXml" Target="../ink/ink79.xml"/><Relationship Id="rId159" Type="http://schemas.openxmlformats.org/officeDocument/2006/relationships/image" Target="../media/image128.png"/><Relationship Id="rId324" Type="http://schemas.openxmlformats.org/officeDocument/2006/relationships/customXml" Target="../ink/ink211.xml"/><Relationship Id="rId366" Type="http://schemas.openxmlformats.org/officeDocument/2006/relationships/customXml" Target="../ink/ink232.xml"/><Relationship Id="rId170" Type="http://schemas.openxmlformats.org/officeDocument/2006/relationships/customXml" Target="../ink/ink133.xml"/><Relationship Id="rId226" Type="http://schemas.openxmlformats.org/officeDocument/2006/relationships/image" Target="../media/image161.png"/><Relationship Id="rId433" Type="http://schemas.openxmlformats.org/officeDocument/2006/relationships/customXml" Target="../ink/ink266.xml"/><Relationship Id="rId268" Type="http://schemas.openxmlformats.org/officeDocument/2006/relationships/image" Target="../media/image182.png"/><Relationship Id="rId32" Type="http://schemas.openxmlformats.org/officeDocument/2006/relationships/image" Target="../media/image65.png"/><Relationship Id="rId74" Type="http://schemas.openxmlformats.org/officeDocument/2006/relationships/image" Target="../media/image86.png"/><Relationship Id="rId128" Type="http://schemas.openxmlformats.org/officeDocument/2006/relationships/image" Target="../media/image113.png"/><Relationship Id="rId335" Type="http://schemas.openxmlformats.org/officeDocument/2006/relationships/image" Target="../media/image215.png"/><Relationship Id="rId377" Type="http://schemas.openxmlformats.org/officeDocument/2006/relationships/image" Target="../media/image236.png"/><Relationship Id="rId5" Type="http://schemas.openxmlformats.org/officeDocument/2006/relationships/customXml" Target="../ink/ink50.xml"/><Relationship Id="rId181" Type="http://schemas.openxmlformats.org/officeDocument/2006/relationships/image" Target="../media/image139.png"/><Relationship Id="rId237" Type="http://schemas.openxmlformats.org/officeDocument/2006/relationships/customXml" Target="../ink/ink167.xml"/><Relationship Id="rId402" Type="http://schemas.openxmlformats.org/officeDocument/2006/relationships/image" Target="../media/image248.png"/><Relationship Id="rId279" Type="http://schemas.openxmlformats.org/officeDocument/2006/relationships/customXml" Target="../ink/ink188.xml"/><Relationship Id="rId444" Type="http://schemas.openxmlformats.org/officeDocument/2006/relationships/image" Target="../media/image269.png"/><Relationship Id="rId43" Type="http://schemas.openxmlformats.org/officeDocument/2006/relationships/customXml" Target="../ink/ink69.xml"/><Relationship Id="rId139" Type="http://schemas.openxmlformats.org/officeDocument/2006/relationships/customXml" Target="../ink/ink117.xml"/><Relationship Id="rId290" Type="http://schemas.openxmlformats.org/officeDocument/2006/relationships/customXml" Target="../ink/ink194.xml"/><Relationship Id="rId304" Type="http://schemas.openxmlformats.org/officeDocument/2006/relationships/customXml" Target="../ink/ink201.xml"/><Relationship Id="rId346" Type="http://schemas.openxmlformats.org/officeDocument/2006/relationships/customXml" Target="../ink/ink222.xml"/><Relationship Id="rId388" Type="http://schemas.openxmlformats.org/officeDocument/2006/relationships/customXml" Target="../ink/ink243.xml"/><Relationship Id="rId85" Type="http://schemas.openxmlformats.org/officeDocument/2006/relationships/customXml" Target="../ink/ink90.xml"/><Relationship Id="rId150" Type="http://schemas.openxmlformats.org/officeDocument/2006/relationships/customXml" Target="../ink/ink123.xml"/><Relationship Id="rId192" Type="http://schemas.openxmlformats.org/officeDocument/2006/relationships/image" Target="../media/image144.png"/><Relationship Id="rId206" Type="http://schemas.openxmlformats.org/officeDocument/2006/relationships/image" Target="../media/image151.png"/><Relationship Id="rId413" Type="http://schemas.openxmlformats.org/officeDocument/2006/relationships/customXml" Target="../ink/ink256.xml"/><Relationship Id="rId248" Type="http://schemas.openxmlformats.org/officeDocument/2006/relationships/image" Target="../media/image172.png"/><Relationship Id="rId455" Type="http://schemas.openxmlformats.org/officeDocument/2006/relationships/customXml" Target="../ink/ink277.xml"/><Relationship Id="rId12" Type="http://schemas.openxmlformats.org/officeDocument/2006/relationships/image" Target="../media/image55.png"/><Relationship Id="rId108" Type="http://schemas.openxmlformats.org/officeDocument/2006/relationships/image" Target="../media/image103.png"/><Relationship Id="rId315" Type="http://schemas.openxmlformats.org/officeDocument/2006/relationships/image" Target="../media/image205.png"/><Relationship Id="rId357" Type="http://schemas.openxmlformats.org/officeDocument/2006/relationships/image" Target="../media/image226.png"/><Relationship Id="rId54" Type="http://schemas.openxmlformats.org/officeDocument/2006/relationships/image" Target="../media/image76.png"/><Relationship Id="rId96" Type="http://schemas.openxmlformats.org/officeDocument/2006/relationships/image" Target="../media/image97.png"/><Relationship Id="rId161" Type="http://schemas.openxmlformats.org/officeDocument/2006/relationships/image" Target="../media/image129.png"/><Relationship Id="rId217" Type="http://schemas.openxmlformats.org/officeDocument/2006/relationships/customXml" Target="../ink/ink157.xml"/><Relationship Id="rId399" Type="http://schemas.openxmlformats.org/officeDocument/2006/relationships/image" Target="../media/image247.png"/><Relationship Id="rId259" Type="http://schemas.openxmlformats.org/officeDocument/2006/relationships/customXml" Target="../ink/ink178.xml"/><Relationship Id="rId424" Type="http://schemas.openxmlformats.org/officeDocument/2006/relationships/image" Target="../media/image259.png"/><Relationship Id="rId23" Type="http://schemas.openxmlformats.org/officeDocument/2006/relationships/customXml" Target="../ink/ink59.xml"/><Relationship Id="rId119" Type="http://schemas.openxmlformats.org/officeDocument/2006/relationships/customXml" Target="../ink/ink107.xml"/><Relationship Id="rId270" Type="http://schemas.openxmlformats.org/officeDocument/2006/relationships/image" Target="../media/image183.png"/><Relationship Id="rId326" Type="http://schemas.openxmlformats.org/officeDocument/2006/relationships/customXml" Target="../ink/ink212.xml"/><Relationship Id="rId65" Type="http://schemas.openxmlformats.org/officeDocument/2006/relationships/customXml" Target="../ink/ink80.xml"/><Relationship Id="rId130" Type="http://schemas.openxmlformats.org/officeDocument/2006/relationships/image" Target="../media/image114.png"/><Relationship Id="rId368" Type="http://schemas.openxmlformats.org/officeDocument/2006/relationships/customXml" Target="../ink/ink233.xml"/><Relationship Id="rId172" Type="http://schemas.openxmlformats.org/officeDocument/2006/relationships/customXml" Target="../ink/ink134.xml"/><Relationship Id="rId228" Type="http://schemas.openxmlformats.org/officeDocument/2006/relationships/image" Target="../media/image162.png"/><Relationship Id="rId435" Type="http://schemas.openxmlformats.org/officeDocument/2006/relationships/customXml" Target="../ink/ink267.xml"/><Relationship Id="rId281" Type="http://schemas.openxmlformats.org/officeDocument/2006/relationships/image" Target="../media/image188.png"/><Relationship Id="rId337" Type="http://schemas.openxmlformats.org/officeDocument/2006/relationships/image" Target="../media/image216.png"/><Relationship Id="rId34" Type="http://schemas.openxmlformats.org/officeDocument/2006/relationships/image" Target="../media/image66.png"/><Relationship Id="rId76" Type="http://schemas.openxmlformats.org/officeDocument/2006/relationships/image" Target="../media/image87.png"/><Relationship Id="rId141" Type="http://schemas.openxmlformats.org/officeDocument/2006/relationships/customXml" Target="../ink/ink118.xml"/><Relationship Id="rId379" Type="http://schemas.openxmlformats.org/officeDocument/2006/relationships/image" Target="../media/image237.png"/><Relationship Id="rId7" Type="http://schemas.openxmlformats.org/officeDocument/2006/relationships/customXml" Target="../ink/ink51.xml"/><Relationship Id="rId183" Type="http://schemas.openxmlformats.org/officeDocument/2006/relationships/image" Target="../media/image140.png"/><Relationship Id="rId239" Type="http://schemas.openxmlformats.org/officeDocument/2006/relationships/customXml" Target="../ink/ink168.xml"/><Relationship Id="rId390" Type="http://schemas.openxmlformats.org/officeDocument/2006/relationships/customXml" Target="../ink/ink244.xml"/><Relationship Id="rId404" Type="http://schemas.openxmlformats.org/officeDocument/2006/relationships/image" Target="../media/image249.png"/><Relationship Id="rId446" Type="http://schemas.openxmlformats.org/officeDocument/2006/relationships/image" Target="../media/image270.png"/><Relationship Id="rId250" Type="http://schemas.openxmlformats.org/officeDocument/2006/relationships/image" Target="../media/image173.png"/><Relationship Id="rId292" Type="http://schemas.openxmlformats.org/officeDocument/2006/relationships/customXml" Target="../ink/ink195.xml"/><Relationship Id="rId306" Type="http://schemas.openxmlformats.org/officeDocument/2006/relationships/customXml" Target="../ink/ink202.xml"/><Relationship Id="rId45" Type="http://schemas.openxmlformats.org/officeDocument/2006/relationships/customXml" Target="../ink/ink70.xml"/><Relationship Id="rId87" Type="http://schemas.openxmlformats.org/officeDocument/2006/relationships/customXml" Target="../ink/ink91.xml"/><Relationship Id="rId110" Type="http://schemas.openxmlformats.org/officeDocument/2006/relationships/image" Target="../media/image104.png"/><Relationship Id="rId348" Type="http://schemas.openxmlformats.org/officeDocument/2006/relationships/customXml" Target="../ink/ink223.xml"/><Relationship Id="rId152" Type="http://schemas.openxmlformats.org/officeDocument/2006/relationships/customXml" Target="../ink/ink124.xml"/><Relationship Id="rId194" Type="http://schemas.openxmlformats.org/officeDocument/2006/relationships/image" Target="../media/image145.png"/><Relationship Id="rId208" Type="http://schemas.openxmlformats.org/officeDocument/2006/relationships/image" Target="../media/image152.png"/><Relationship Id="rId415" Type="http://schemas.openxmlformats.org/officeDocument/2006/relationships/customXml" Target="../ink/ink257.xml"/><Relationship Id="rId457" Type="http://schemas.openxmlformats.org/officeDocument/2006/relationships/customXml" Target="../ink/ink278.xml"/><Relationship Id="rId261" Type="http://schemas.openxmlformats.org/officeDocument/2006/relationships/customXml" Target="../ink/ink179.xml"/><Relationship Id="rId14" Type="http://schemas.openxmlformats.org/officeDocument/2006/relationships/image" Target="../media/image56.png"/><Relationship Id="rId56" Type="http://schemas.openxmlformats.org/officeDocument/2006/relationships/image" Target="../media/image77.png"/><Relationship Id="rId317" Type="http://schemas.openxmlformats.org/officeDocument/2006/relationships/image" Target="../media/image206.png"/><Relationship Id="rId359" Type="http://schemas.openxmlformats.org/officeDocument/2006/relationships/image" Target="../media/image227.png"/><Relationship Id="rId98" Type="http://schemas.openxmlformats.org/officeDocument/2006/relationships/image" Target="../media/image98.png"/><Relationship Id="rId121" Type="http://schemas.openxmlformats.org/officeDocument/2006/relationships/customXml" Target="../ink/ink108.xml"/><Relationship Id="rId163" Type="http://schemas.openxmlformats.org/officeDocument/2006/relationships/image" Target="../media/image130.png"/><Relationship Id="rId219" Type="http://schemas.openxmlformats.org/officeDocument/2006/relationships/customXml" Target="../ink/ink158.xml"/><Relationship Id="rId370" Type="http://schemas.openxmlformats.org/officeDocument/2006/relationships/customXml" Target="../ink/ink234.xml"/><Relationship Id="rId426" Type="http://schemas.openxmlformats.org/officeDocument/2006/relationships/image" Target="../media/image260.png"/><Relationship Id="rId230" Type="http://schemas.openxmlformats.org/officeDocument/2006/relationships/image" Target="../media/image163.png"/><Relationship Id="rId25" Type="http://schemas.openxmlformats.org/officeDocument/2006/relationships/customXml" Target="../ink/ink60.xml"/><Relationship Id="rId67" Type="http://schemas.openxmlformats.org/officeDocument/2006/relationships/customXml" Target="../ink/ink81.xml"/><Relationship Id="rId272" Type="http://schemas.openxmlformats.org/officeDocument/2006/relationships/image" Target="../media/image184.png"/><Relationship Id="rId328" Type="http://schemas.openxmlformats.org/officeDocument/2006/relationships/customXml" Target="../ink/ink213.xml"/><Relationship Id="rId132" Type="http://schemas.openxmlformats.org/officeDocument/2006/relationships/image" Target="../media/image115.png"/><Relationship Id="rId174" Type="http://schemas.openxmlformats.org/officeDocument/2006/relationships/customXml" Target="../ink/ink135.xml"/><Relationship Id="rId381" Type="http://schemas.openxmlformats.org/officeDocument/2006/relationships/image" Target="../media/image238.png"/><Relationship Id="rId241" Type="http://schemas.openxmlformats.org/officeDocument/2006/relationships/customXml" Target="../ink/ink169.xml"/><Relationship Id="rId437" Type="http://schemas.openxmlformats.org/officeDocument/2006/relationships/customXml" Target="../ink/ink268.xml"/><Relationship Id="rId36" Type="http://schemas.openxmlformats.org/officeDocument/2006/relationships/image" Target="../media/image67.png"/><Relationship Id="rId283" Type="http://schemas.openxmlformats.org/officeDocument/2006/relationships/image" Target="../media/image189.png"/><Relationship Id="rId339" Type="http://schemas.openxmlformats.org/officeDocument/2006/relationships/image" Target="../media/image217.png"/><Relationship Id="rId78" Type="http://schemas.openxmlformats.org/officeDocument/2006/relationships/image" Target="../media/image88.png"/><Relationship Id="rId101" Type="http://schemas.openxmlformats.org/officeDocument/2006/relationships/customXml" Target="../ink/ink98.xml"/><Relationship Id="rId143" Type="http://schemas.openxmlformats.org/officeDocument/2006/relationships/customXml" Target="../ink/ink119.xml"/><Relationship Id="rId185" Type="http://schemas.openxmlformats.org/officeDocument/2006/relationships/image" Target="../media/image141.png"/><Relationship Id="rId350" Type="http://schemas.openxmlformats.org/officeDocument/2006/relationships/customXml" Target="../ink/ink224.xml"/><Relationship Id="rId406" Type="http://schemas.openxmlformats.org/officeDocument/2006/relationships/image" Target="../media/image250.png"/><Relationship Id="rId9" Type="http://schemas.openxmlformats.org/officeDocument/2006/relationships/customXml" Target="../ink/ink52.xml"/><Relationship Id="rId210" Type="http://schemas.openxmlformats.org/officeDocument/2006/relationships/image" Target="../media/image153.png"/><Relationship Id="rId392" Type="http://schemas.openxmlformats.org/officeDocument/2006/relationships/customXml" Target="../ink/ink245.xml"/><Relationship Id="rId448" Type="http://schemas.openxmlformats.org/officeDocument/2006/relationships/image" Target="../media/image271.png"/><Relationship Id="rId252" Type="http://schemas.openxmlformats.org/officeDocument/2006/relationships/image" Target="../media/image174.png"/><Relationship Id="rId294" Type="http://schemas.openxmlformats.org/officeDocument/2006/relationships/customXml" Target="../ink/ink196.xml"/><Relationship Id="rId308" Type="http://schemas.openxmlformats.org/officeDocument/2006/relationships/customXml" Target="../ink/ink203.xml"/><Relationship Id="rId47" Type="http://schemas.openxmlformats.org/officeDocument/2006/relationships/customXml" Target="../ink/ink71.xml"/><Relationship Id="rId89" Type="http://schemas.openxmlformats.org/officeDocument/2006/relationships/customXml" Target="../ink/ink92.xml"/><Relationship Id="rId112" Type="http://schemas.openxmlformats.org/officeDocument/2006/relationships/image" Target="../media/image105.png"/><Relationship Id="rId154" Type="http://schemas.openxmlformats.org/officeDocument/2006/relationships/customXml" Target="../ink/ink125.xml"/><Relationship Id="rId361" Type="http://schemas.openxmlformats.org/officeDocument/2006/relationships/image" Target="../media/image228.png"/><Relationship Id="rId196" Type="http://schemas.openxmlformats.org/officeDocument/2006/relationships/image" Target="../media/image146.png"/><Relationship Id="rId417" Type="http://schemas.openxmlformats.org/officeDocument/2006/relationships/customXml" Target="../ink/ink258.xml"/><Relationship Id="rId459" Type="http://schemas.openxmlformats.org/officeDocument/2006/relationships/customXml" Target="../ink/ink279.xml"/><Relationship Id="rId16" Type="http://schemas.openxmlformats.org/officeDocument/2006/relationships/image" Target="../media/image57.png"/><Relationship Id="rId221" Type="http://schemas.openxmlformats.org/officeDocument/2006/relationships/customXml" Target="../ink/ink159.xml"/><Relationship Id="rId263" Type="http://schemas.openxmlformats.org/officeDocument/2006/relationships/customXml" Target="../ink/ink180.xml"/><Relationship Id="rId319" Type="http://schemas.openxmlformats.org/officeDocument/2006/relationships/image" Target="../media/image207.png"/><Relationship Id="rId58" Type="http://schemas.openxmlformats.org/officeDocument/2006/relationships/image" Target="../media/image78.png"/><Relationship Id="rId123" Type="http://schemas.openxmlformats.org/officeDocument/2006/relationships/customXml" Target="../ink/ink109.xml"/><Relationship Id="rId330" Type="http://schemas.openxmlformats.org/officeDocument/2006/relationships/customXml" Target="../ink/ink214.xml"/><Relationship Id="rId165" Type="http://schemas.openxmlformats.org/officeDocument/2006/relationships/image" Target="../media/image131.png"/><Relationship Id="rId372" Type="http://schemas.openxmlformats.org/officeDocument/2006/relationships/customXml" Target="../ink/ink235.xml"/><Relationship Id="rId428" Type="http://schemas.openxmlformats.org/officeDocument/2006/relationships/image" Target="../media/image261.png"/><Relationship Id="rId232" Type="http://schemas.openxmlformats.org/officeDocument/2006/relationships/image" Target="../media/image164.png"/><Relationship Id="rId274" Type="http://schemas.openxmlformats.org/officeDocument/2006/relationships/image" Target="../media/image185.png"/><Relationship Id="rId27" Type="http://schemas.openxmlformats.org/officeDocument/2006/relationships/customXml" Target="../ink/ink61.xml"/><Relationship Id="rId69" Type="http://schemas.openxmlformats.org/officeDocument/2006/relationships/customXml" Target="../ink/ink82.xml"/><Relationship Id="rId134" Type="http://schemas.openxmlformats.org/officeDocument/2006/relationships/image" Target="../media/image116.png"/><Relationship Id="rId80" Type="http://schemas.openxmlformats.org/officeDocument/2006/relationships/image" Target="../media/image89.png"/><Relationship Id="rId176" Type="http://schemas.openxmlformats.org/officeDocument/2006/relationships/customXml" Target="../ink/ink136.xml"/><Relationship Id="rId341" Type="http://schemas.openxmlformats.org/officeDocument/2006/relationships/image" Target="../media/image218.png"/><Relationship Id="rId383" Type="http://schemas.openxmlformats.org/officeDocument/2006/relationships/image" Target="../media/image239.png"/><Relationship Id="rId439" Type="http://schemas.openxmlformats.org/officeDocument/2006/relationships/customXml" Target="../ink/ink269.xml"/><Relationship Id="rId201" Type="http://schemas.openxmlformats.org/officeDocument/2006/relationships/customXml" Target="../ink/ink149.xml"/><Relationship Id="rId243" Type="http://schemas.openxmlformats.org/officeDocument/2006/relationships/customXml" Target="../ink/ink170.xml"/><Relationship Id="rId285" Type="http://schemas.openxmlformats.org/officeDocument/2006/relationships/image" Target="../media/image190.png"/><Relationship Id="rId450" Type="http://schemas.openxmlformats.org/officeDocument/2006/relationships/image" Target="../media/image272.png"/><Relationship Id="rId38" Type="http://schemas.openxmlformats.org/officeDocument/2006/relationships/image" Target="../media/image68.png"/><Relationship Id="rId103" Type="http://schemas.openxmlformats.org/officeDocument/2006/relationships/customXml" Target="../ink/ink99.xml"/><Relationship Id="rId310" Type="http://schemas.openxmlformats.org/officeDocument/2006/relationships/customXml" Target="../ink/ink204.xml"/><Relationship Id="rId91" Type="http://schemas.openxmlformats.org/officeDocument/2006/relationships/customXml" Target="../ink/ink93.xml"/><Relationship Id="rId145" Type="http://schemas.openxmlformats.org/officeDocument/2006/relationships/customXml" Target="../ink/ink120.xml"/><Relationship Id="rId187" Type="http://schemas.openxmlformats.org/officeDocument/2006/relationships/customXml" Target="../ink/ink142.xml"/><Relationship Id="rId352" Type="http://schemas.openxmlformats.org/officeDocument/2006/relationships/customXml" Target="../ink/ink225.xml"/><Relationship Id="rId394" Type="http://schemas.openxmlformats.org/officeDocument/2006/relationships/customXml" Target="../ink/ink246.xml"/><Relationship Id="rId408" Type="http://schemas.openxmlformats.org/officeDocument/2006/relationships/image" Target="../media/image251.png"/><Relationship Id="rId212" Type="http://schemas.openxmlformats.org/officeDocument/2006/relationships/image" Target="../media/image154.png"/><Relationship Id="rId254" Type="http://schemas.openxmlformats.org/officeDocument/2006/relationships/image" Target="../media/image175.png"/><Relationship Id="rId49" Type="http://schemas.openxmlformats.org/officeDocument/2006/relationships/customXml" Target="../ink/ink72.xml"/><Relationship Id="rId114" Type="http://schemas.openxmlformats.org/officeDocument/2006/relationships/image" Target="../media/image106.png"/><Relationship Id="rId296" Type="http://schemas.openxmlformats.org/officeDocument/2006/relationships/customXml" Target="../ink/ink197.xml"/><Relationship Id="rId60" Type="http://schemas.openxmlformats.org/officeDocument/2006/relationships/image" Target="../media/image79.png"/><Relationship Id="rId156" Type="http://schemas.openxmlformats.org/officeDocument/2006/relationships/customXml" Target="../ink/ink126.xml"/><Relationship Id="rId198" Type="http://schemas.openxmlformats.org/officeDocument/2006/relationships/image" Target="../media/image147.png"/><Relationship Id="rId321" Type="http://schemas.openxmlformats.org/officeDocument/2006/relationships/image" Target="../media/image208.png"/><Relationship Id="rId363" Type="http://schemas.openxmlformats.org/officeDocument/2006/relationships/image" Target="../media/image229.png"/><Relationship Id="rId419" Type="http://schemas.openxmlformats.org/officeDocument/2006/relationships/customXml" Target="../ink/ink259.xml"/><Relationship Id="rId223" Type="http://schemas.openxmlformats.org/officeDocument/2006/relationships/customXml" Target="../ink/ink160.xml"/><Relationship Id="rId430" Type="http://schemas.openxmlformats.org/officeDocument/2006/relationships/image" Target="../media/image262.png"/><Relationship Id="rId18" Type="http://schemas.openxmlformats.org/officeDocument/2006/relationships/image" Target="../media/image58.png"/><Relationship Id="rId265" Type="http://schemas.openxmlformats.org/officeDocument/2006/relationships/customXml" Target="../ink/ink181.xml"/><Relationship Id="rId125" Type="http://schemas.openxmlformats.org/officeDocument/2006/relationships/customXml" Target="../ink/ink110.xml"/><Relationship Id="rId167" Type="http://schemas.openxmlformats.org/officeDocument/2006/relationships/image" Target="../media/image132.png"/><Relationship Id="rId332" Type="http://schemas.openxmlformats.org/officeDocument/2006/relationships/customXml" Target="../ink/ink215.xml"/><Relationship Id="rId374" Type="http://schemas.openxmlformats.org/officeDocument/2006/relationships/customXml" Target="../ink/ink236.xml"/><Relationship Id="rId71" Type="http://schemas.openxmlformats.org/officeDocument/2006/relationships/customXml" Target="../ink/ink83.xml"/><Relationship Id="rId234" Type="http://schemas.openxmlformats.org/officeDocument/2006/relationships/image" Target="../media/image165.png"/><Relationship Id="rId2" Type="http://schemas.openxmlformats.org/officeDocument/2006/relationships/notesSlide" Target="../notesSlides/notesSlide8.xml"/><Relationship Id="rId29" Type="http://schemas.openxmlformats.org/officeDocument/2006/relationships/customXml" Target="../ink/ink62.xml"/><Relationship Id="rId255" Type="http://schemas.openxmlformats.org/officeDocument/2006/relationships/customXml" Target="../ink/ink176.xml"/><Relationship Id="rId276" Type="http://schemas.openxmlformats.org/officeDocument/2006/relationships/image" Target="../media/image186.png"/><Relationship Id="rId297" Type="http://schemas.openxmlformats.org/officeDocument/2006/relationships/image" Target="../media/image196.png"/><Relationship Id="rId441" Type="http://schemas.openxmlformats.org/officeDocument/2006/relationships/customXml" Target="../ink/ink270.xml"/><Relationship Id="rId40" Type="http://schemas.openxmlformats.org/officeDocument/2006/relationships/image" Target="../media/image69.png"/><Relationship Id="rId115" Type="http://schemas.openxmlformats.org/officeDocument/2006/relationships/customXml" Target="../ink/ink105.xml"/><Relationship Id="rId136" Type="http://schemas.openxmlformats.org/officeDocument/2006/relationships/image" Target="../media/image117.png"/><Relationship Id="rId157" Type="http://schemas.openxmlformats.org/officeDocument/2006/relationships/image" Target="../media/image127.png"/><Relationship Id="rId178" Type="http://schemas.openxmlformats.org/officeDocument/2006/relationships/customXml" Target="../ink/ink137.xml"/><Relationship Id="rId301" Type="http://schemas.openxmlformats.org/officeDocument/2006/relationships/image" Target="../media/image198.png"/><Relationship Id="rId322" Type="http://schemas.openxmlformats.org/officeDocument/2006/relationships/customXml" Target="../ink/ink210.xml"/><Relationship Id="rId343" Type="http://schemas.openxmlformats.org/officeDocument/2006/relationships/image" Target="../media/image219.png"/><Relationship Id="rId364" Type="http://schemas.openxmlformats.org/officeDocument/2006/relationships/customXml" Target="../ink/ink231.xml"/><Relationship Id="rId61" Type="http://schemas.openxmlformats.org/officeDocument/2006/relationships/customXml" Target="../ink/ink78.xml"/><Relationship Id="rId82" Type="http://schemas.openxmlformats.org/officeDocument/2006/relationships/image" Target="../media/image90.png"/><Relationship Id="rId199" Type="http://schemas.openxmlformats.org/officeDocument/2006/relationships/customXml" Target="../ink/ink148.xml"/><Relationship Id="rId203" Type="http://schemas.openxmlformats.org/officeDocument/2006/relationships/customXml" Target="../ink/ink150.xml"/><Relationship Id="rId385" Type="http://schemas.openxmlformats.org/officeDocument/2006/relationships/image" Target="../media/image240.png"/><Relationship Id="rId19" Type="http://schemas.openxmlformats.org/officeDocument/2006/relationships/customXml" Target="../ink/ink57.xml"/><Relationship Id="rId224" Type="http://schemas.openxmlformats.org/officeDocument/2006/relationships/image" Target="../media/image160.png"/><Relationship Id="rId245" Type="http://schemas.openxmlformats.org/officeDocument/2006/relationships/customXml" Target="../ink/ink171.xml"/><Relationship Id="rId266" Type="http://schemas.openxmlformats.org/officeDocument/2006/relationships/image" Target="../media/image181.png"/><Relationship Id="rId287" Type="http://schemas.openxmlformats.org/officeDocument/2006/relationships/image" Target="../media/image191.png"/><Relationship Id="rId410" Type="http://schemas.openxmlformats.org/officeDocument/2006/relationships/image" Target="../media/image252.png"/><Relationship Id="rId431" Type="http://schemas.openxmlformats.org/officeDocument/2006/relationships/customXml" Target="../ink/ink265.xml"/><Relationship Id="rId452" Type="http://schemas.openxmlformats.org/officeDocument/2006/relationships/image" Target="../media/image273.png"/><Relationship Id="rId30" Type="http://schemas.openxmlformats.org/officeDocument/2006/relationships/image" Target="../media/image64.png"/><Relationship Id="rId105" Type="http://schemas.openxmlformats.org/officeDocument/2006/relationships/customXml" Target="../ink/ink100.xml"/><Relationship Id="rId126" Type="http://schemas.openxmlformats.org/officeDocument/2006/relationships/image" Target="../media/image112.png"/><Relationship Id="rId147" Type="http://schemas.openxmlformats.org/officeDocument/2006/relationships/image" Target="../media/image122.png"/><Relationship Id="rId168" Type="http://schemas.openxmlformats.org/officeDocument/2006/relationships/customXml" Target="../ink/ink132.xml"/><Relationship Id="rId312" Type="http://schemas.openxmlformats.org/officeDocument/2006/relationships/customXml" Target="../ink/ink205.xml"/><Relationship Id="rId333" Type="http://schemas.openxmlformats.org/officeDocument/2006/relationships/image" Target="../media/image214.png"/><Relationship Id="rId354" Type="http://schemas.openxmlformats.org/officeDocument/2006/relationships/customXml" Target="../ink/ink226.xml"/><Relationship Id="rId51" Type="http://schemas.openxmlformats.org/officeDocument/2006/relationships/customXml" Target="../ink/ink73.xml"/><Relationship Id="rId72" Type="http://schemas.openxmlformats.org/officeDocument/2006/relationships/image" Target="../media/image85.png"/><Relationship Id="rId93" Type="http://schemas.openxmlformats.org/officeDocument/2006/relationships/customXml" Target="../ink/ink94.xml"/><Relationship Id="rId189" Type="http://schemas.openxmlformats.org/officeDocument/2006/relationships/customXml" Target="../ink/ink143.xml"/><Relationship Id="rId375" Type="http://schemas.openxmlformats.org/officeDocument/2006/relationships/image" Target="../media/image235.png"/><Relationship Id="rId396" Type="http://schemas.openxmlformats.org/officeDocument/2006/relationships/customXml" Target="../ink/ink247.xml"/><Relationship Id="rId3" Type="http://schemas.openxmlformats.org/officeDocument/2006/relationships/customXml" Target="../ink/ink49.xml"/><Relationship Id="rId214" Type="http://schemas.openxmlformats.org/officeDocument/2006/relationships/image" Target="../media/image155.png"/><Relationship Id="rId235" Type="http://schemas.openxmlformats.org/officeDocument/2006/relationships/customXml" Target="../ink/ink166.xml"/><Relationship Id="rId256" Type="http://schemas.openxmlformats.org/officeDocument/2006/relationships/image" Target="../media/image176.png"/><Relationship Id="rId277" Type="http://schemas.openxmlformats.org/officeDocument/2006/relationships/customXml" Target="../ink/ink187.xml"/><Relationship Id="rId298" Type="http://schemas.openxmlformats.org/officeDocument/2006/relationships/customXml" Target="../ink/ink198.xml"/><Relationship Id="rId400" Type="http://schemas.openxmlformats.org/officeDocument/2006/relationships/customXml" Target="../ink/ink249.xml"/><Relationship Id="rId421" Type="http://schemas.openxmlformats.org/officeDocument/2006/relationships/customXml" Target="../ink/ink260.xml"/><Relationship Id="rId442" Type="http://schemas.openxmlformats.org/officeDocument/2006/relationships/image" Target="../media/image268.png"/><Relationship Id="rId116" Type="http://schemas.openxmlformats.org/officeDocument/2006/relationships/image" Target="../media/image107.png"/><Relationship Id="rId137" Type="http://schemas.openxmlformats.org/officeDocument/2006/relationships/customXml" Target="../ink/ink116.xml"/><Relationship Id="rId158" Type="http://schemas.openxmlformats.org/officeDocument/2006/relationships/customXml" Target="../ink/ink127.xml"/><Relationship Id="rId302" Type="http://schemas.openxmlformats.org/officeDocument/2006/relationships/customXml" Target="../ink/ink200.xml"/><Relationship Id="rId323" Type="http://schemas.openxmlformats.org/officeDocument/2006/relationships/image" Target="../media/image209.png"/><Relationship Id="rId344" Type="http://schemas.openxmlformats.org/officeDocument/2006/relationships/customXml" Target="../ink/ink221.xml"/><Relationship Id="rId20" Type="http://schemas.openxmlformats.org/officeDocument/2006/relationships/image" Target="../media/image59.png"/><Relationship Id="rId41" Type="http://schemas.openxmlformats.org/officeDocument/2006/relationships/customXml" Target="../ink/ink68.xml"/><Relationship Id="rId62" Type="http://schemas.openxmlformats.org/officeDocument/2006/relationships/image" Target="../media/image80.png"/><Relationship Id="rId83" Type="http://schemas.openxmlformats.org/officeDocument/2006/relationships/customXml" Target="../ink/ink89.xml"/><Relationship Id="rId179" Type="http://schemas.openxmlformats.org/officeDocument/2006/relationships/image" Target="../media/image138.png"/><Relationship Id="rId365" Type="http://schemas.openxmlformats.org/officeDocument/2006/relationships/image" Target="../media/image230.png"/><Relationship Id="rId386" Type="http://schemas.openxmlformats.org/officeDocument/2006/relationships/customXml" Target="../ink/ink242.xml"/><Relationship Id="rId190" Type="http://schemas.openxmlformats.org/officeDocument/2006/relationships/image" Target="../media/image143.png"/><Relationship Id="rId204" Type="http://schemas.openxmlformats.org/officeDocument/2006/relationships/image" Target="../media/image150.png"/><Relationship Id="rId225" Type="http://schemas.openxmlformats.org/officeDocument/2006/relationships/customXml" Target="../ink/ink161.xml"/><Relationship Id="rId246" Type="http://schemas.openxmlformats.org/officeDocument/2006/relationships/image" Target="../media/image171.png"/><Relationship Id="rId267" Type="http://schemas.openxmlformats.org/officeDocument/2006/relationships/customXml" Target="../ink/ink182.xml"/><Relationship Id="rId288" Type="http://schemas.openxmlformats.org/officeDocument/2006/relationships/customXml" Target="../ink/ink193.xml"/><Relationship Id="rId411" Type="http://schemas.openxmlformats.org/officeDocument/2006/relationships/customXml" Target="../ink/ink255.xml"/><Relationship Id="rId432" Type="http://schemas.openxmlformats.org/officeDocument/2006/relationships/image" Target="../media/image263.png"/><Relationship Id="rId453" Type="http://schemas.openxmlformats.org/officeDocument/2006/relationships/customXml" Target="../ink/ink276.xml"/><Relationship Id="rId106" Type="http://schemas.openxmlformats.org/officeDocument/2006/relationships/image" Target="../media/image102.png"/><Relationship Id="rId127" Type="http://schemas.openxmlformats.org/officeDocument/2006/relationships/customXml" Target="../ink/ink111.xml"/><Relationship Id="rId313" Type="http://schemas.openxmlformats.org/officeDocument/2006/relationships/image" Target="../media/image204.png"/><Relationship Id="rId10" Type="http://schemas.openxmlformats.org/officeDocument/2006/relationships/image" Target="../media/image54.png"/><Relationship Id="rId31" Type="http://schemas.openxmlformats.org/officeDocument/2006/relationships/customXml" Target="../ink/ink63.xml"/><Relationship Id="rId52" Type="http://schemas.openxmlformats.org/officeDocument/2006/relationships/image" Target="../media/image75.png"/><Relationship Id="rId73" Type="http://schemas.openxmlformats.org/officeDocument/2006/relationships/customXml" Target="../ink/ink84.xml"/><Relationship Id="rId94" Type="http://schemas.openxmlformats.org/officeDocument/2006/relationships/image" Target="../media/image96.png"/><Relationship Id="rId148" Type="http://schemas.openxmlformats.org/officeDocument/2006/relationships/customXml" Target="../ink/ink122.xml"/><Relationship Id="rId169" Type="http://schemas.openxmlformats.org/officeDocument/2006/relationships/image" Target="../media/image133.png"/><Relationship Id="rId334" Type="http://schemas.openxmlformats.org/officeDocument/2006/relationships/customXml" Target="../ink/ink216.xml"/><Relationship Id="rId355" Type="http://schemas.openxmlformats.org/officeDocument/2006/relationships/image" Target="../media/image225.png"/><Relationship Id="rId376" Type="http://schemas.openxmlformats.org/officeDocument/2006/relationships/customXml" Target="../ink/ink237.xml"/><Relationship Id="rId397" Type="http://schemas.openxmlformats.org/officeDocument/2006/relationships/image" Target="../media/image246.png"/><Relationship Id="rId4" Type="http://schemas.openxmlformats.org/officeDocument/2006/relationships/image" Target="../media/image51.png"/><Relationship Id="rId180" Type="http://schemas.openxmlformats.org/officeDocument/2006/relationships/customXml" Target="../ink/ink138.xml"/><Relationship Id="rId215" Type="http://schemas.openxmlformats.org/officeDocument/2006/relationships/customXml" Target="../ink/ink156.xml"/><Relationship Id="rId236" Type="http://schemas.openxmlformats.org/officeDocument/2006/relationships/image" Target="../media/image166.png"/><Relationship Id="rId257" Type="http://schemas.openxmlformats.org/officeDocument/2006/relationships/customXml" Target="../ink/ink177.xml"/><Relationship Id="rId278" Type="http://schemas.openxmlformats.org/officeDocument/2006/relationships/image" Target="../media/image187.png"/><Relationship Id="rId401" Type="http://schemas.openxmlformats.org/officeDocument/2006/relationships/customXml" Target="../ink/ink250.xml"/><Relationship Id="rId422" Type="http://schemas.openxmlformats.org/officeDocument/2006/relationships/image" Target="../media/image258.png"/><Relationship Id="rId443" Type="http://schemas.openxmlformats.org/officeDocument/2006/relationships/customXml" Target="../ink/ink271.xml"/><Relationship Id="rId303" Type="http://schemas.openxmlformats.org/officeDocument/2006/relationships/image" Target="../media/image199.png"/><Relationship Id="rId42" Type="http://schemas.openxmlformats.org/officeDocument/2006/relationships/image" Target="../media/image70.png"/><Relationship Id="rId84" Type="http://schemas.openxmlformats.org/officeDocument/2006/relationships/image" Target="../media/image91.png"/><Relationship Id="rId138" Type="http://schemas.openxmlformats.org/officeDocument/2006/relationships/image" Target="../media/image118.png"/><Relationship Id="rId345" Type="http://schemas.openxmlformats.org/officeDocument/2006/relationships/image" Target="../media/image220.png"/><Relationship Id="rId387" Type="http://schemas.openxmlformats.org/officeDocument/2006/relationships/image" Target="../media/image241.png"/><Relationship Id="rId191" Type="http://schemas.openxmlformats.org/officeDocument/2006/relationships/customXml" Target="../ink/ink144.xml"/><Relationship Id="rId205" Type="http://schemas.openxmlformats.org/officeDocument/2006/relationships/customXml" Target="../ink/ink151.xml"/><Relationship Id="rId247" Type="http://schemas.openxmlformats.org/officeDocument/2006/relationships/customXml" Target="../ink/ink172.xml"/><Relationship Id="rId412" Type="http://schemas.openxmlformats.org/officeDocument/2006/relationships/image" Target="../media/image253.png"/><Relationship Id="rId107" Type="http://schemas.openxmlformats.org/officeDocument/2006/relationships/customXml" Target="../ink/ink101.xml"/><Relationship Id="rId289" Type="http://schemas.openxmlformats.org/officeDocument/2006/relationships/image" Target="../media/image192.png"/><Relationship Id="rId454" Type="http://schemas.openxmlformats.org/officeDocument/2006/relationships/image" Target="../media/image274.png"/><Relationship Id="rId11" Type="http://schemas.openxmlformats.org/officeDocument/2006/relationships/customXml" Target="../ink/ink53.xml"/><Relationship Id="rId53" Type="http://schemas.openxmlformats.org/officeDocument/2006/relationships/customXml" Target="../ink/ink74.xml"/><Relationship Id="rId149" Type="http://schemas.openxmlformats.org/officeDocument/2006/relationships/image" Target="../media/image123.png"/><Relationship Id="rId314" Type="http://schemas.openxmlformats.org/officeDocument/2006/relationships/customXml" Target="../ink/ink206.xml"/><Relationship Id="rId356" Type="http://schemas.openxmlformats.org/officeDocument/2006/relationships/customXml" Target="../ink/ink227.xml"/><Relationship Id="rId398" Type="http://schemas.openxmlformats.org/officeDocument/2006/relationships/customXml" Target="../ink/ink248.xml"/><Relationship Id="rId95" Type="http://schemas.openxmlformats.org/officeDocument/2006/relationships/customXml" Target="../ink/ink95.xml"/><Relationship Id="rId160" Type="http://schemas.openxmlformats.org/officeDocument/2006/relationships/customXml" Target="../ink/ink128.xml"/><Relationship Id="rId216" Type="http://schemas.openxmlformats.org/officeDocument/2006/relationships/image" Target="../media/image156.png"/><Relationship Id="rId423" Type="http://schemas.openxmlformats.org/officeDocument/2006/relationships/customXml" Target="../ink/ink261.xml"/><Relationship Id="rId258" Type="http://schemas.openxmlformats.org/officeDocument/2006/relationships/image" Target="../media/image177.png"/><Relationship Id="rId22" Type="http://schemas.openxmlformats.org/officeDocument/2006/relationships/image" Target="../media/image60.png"/><Relationship Id="rId64" Type="http://schemas.openxmlformats.org/officeDocument/2006/relationships/image" Target="../media/image81.png"/><Relationship Id="rId118" Type="http://schemas.openxmlformats.org/officeDocument/2006/relationships/image" Target="../media/image108.png"/><Relationship Id="rId325" Type="http://schemas.openxmlformats.org/officeDocument/2006/relationships/image" Target="../media/image210.png"/><Relationship Id="rId367" Type="http://schemas.openxmlformats.org/officeDocument/2006/relationships/image" Target="../media/image231.png"/><Relationship Id="rId171" Type="http://schemas.openxmlformats.org/officeDocument/2006/relationships/image" Target="../media/image134.png"/><Relationship Id="rId227" Type="http://schemas.openxmlformats.org/officeDocument/2006/relationships/customXml" Target="../ink/ink162.xml"/><Relationship Id="rId269" Type="http://schemas.openxmlformats.org/officeDocument/2006/relationships/customXml" Target="../ink/ink183.xml"/><Relationship Id="rId434" Type="http://schemas.openxmlformats.org/officeDocument/2006/relationships/image" Target="../media/image264.png"/><Relationship Id="rId33" Type="http://schemas.openxmlformats.org/officeDocument/2006/relationships/customXml" Target="../ink/ink64.xml"/><Relationship Id="rId129" Type="http://schemas.openxmlformats.org/officeDocument/2006/relationships/customXml" Target="../ink/ink112.xml"/><Relationship Id="rId280" Type="http://schemas.openxmlformats.org/officeDocument/2006/relationships/customXml" Target="../ink/ink189.xml"/><Relationship Id="rId336" Type="http://schemas.openxmlformats.org/officeDocument/2006/relationships/customXml" Target="../ink/ink217.xml"/><Relationship Id="rId75" Type="http://schemas.openxmlformats.org/officeDocument/2006/relationships/customXml" Target="../ink/ink85.xml"/><Relationship Id="rId140" Type="http://schemas.openxmlformats.org/officeDocument/2006/relationships/image" Target="../media/image119.png"/><Relationship Id="rId182" Type="http://schemas.openxmlformats.org/officeDocument/2006/relationships/customXml" Target="../ink/ink139.xml"/><Relationship Id="rId378" Type="http://schemas.openxmlformats.org/officeDocument/2006/relationships/customXml" Target="../ink/ink238.xml"/><Relationship Id="rId403" Type="http://schemas.openxmlformats.org/officeDocument/2006/relationships/customXml" Target="../ink/ink251.xml"/><Relationship Id="rId6" Type="http://schemas.openxmlformats.org/officeDocument/2006/relationships/image" Target="../media/image52.png"/><Relationship Id="rId238" Type="http://schemas.openxmlformats.org/officeDocument/2006/relationships/image" Target="../media/image167.png"/><Relationship Id="rId445" Type="http://schemas.openxmlformats.org/officeDocument/2006/relationships/customXml" Target="../ink/ink272.xml"/><Relationship Id="rId291" Type="http://schemas.openxmlformats.org/officeDocument/2006/relationships/image" Target="../media/image193.png"/><Relationship Id="rId305" Type="http://schemas.openxmlformats.org/officeDocument/2006/relationships/image" Target="../media/image200.png"/><Relationship Id="rId347" Type="http://schemas.openxmlformats.org/officeDocument/2006/relationships/image" Target="../media/image221.png"/><Relationship Id="rId44" Type="http://schemas.openxmlformats.org/officeDocument/2006/relationships/image" Target="../media/image71.png"/><Relationship Id="rId86" Type="http://schemas.openxmlformats.org/officeDocument/2006/relationships/image" Target="../media/image92.png"/><Relationship Id="rId151" Type="http://schemas.openxmlformats.org/officeDocument/2006/relationships/image" Target="../media/image124.png"/><Relationship Id="rId389" Type="http://schemas.openxmlformats.org/officeDocument/2006/relationships/image" Target="../media/image242.png"/><Relationship Id="rId193" Type="http://schemas.openxmlformats.org/officeDocument/2006/relationships/customXml" Target="../ink/ink145.xml"/><Relationship Id="rId207" Type="http://schemas.openxmlformats.org/officeDocument/2006/relationships/customXml" Target="../ink/ink152.xml"/><Relationship Id="rId249" Type="http://schemas.openxmlformats.org/officeDocument/2006/relationships/customXml" Target="../ink/ink173.xml"/><Relationship Id="rId414" Type="http://schemas.openxmlformats.org/officeDocument/2006/relationships/image" Target="../media/image254.png"/><Relationship Id="rId456" Type="http://schemas.openxmlformats.org/officeDocument/2006/relationships/image" Target="../media/image275.png"/><Relationship Id="rId13" Type="http://schemas.openxmlformats.org/officeDocument/2006/relationships/customXml" Target="../ink/ink54.xml"/><Relationship Id="rId109" Type="http://schemas.openxmlformats.org/officeDocument/2006/relationships/customXml" Target="../ink/ink102.xml"/><Relationship Id="rId260" Type="http://schemas.openxmlformats.org/officeDocument/2006/relationships/image" Target="../media/image178.png"/><Relationship Id="rId316" Type="http://schemas.openxmlformats.org/officeDocument/2006/relationships/customXml" Target="../ink/ink207.xml"/><Relationship Id="rId55" Type="http://schemas.openxmlformats.org/officeDocument/2006/relationships/customXml" Target="../ink/ink75.xml"/><Relationship Id="rId97" Type="http://schemas.openxmlformats.org/officeDocument/2006/relationships/customXml" Target="../ink/ink96.xml"/><Relationship Id="rId120" Type="http://schemas.openxmlformats.org/officeDocument/2006/relationships/image" Target="../media/image109.png"/><Relationship Id="rId358" Type="http://schemas.openxmlformats.org/officeDocument/2006/relationships/customXml" Target="../ink/ink228.xml"/><Relationship Id="rId162" Type="http://schemas.openxmlformats.org/officeDocument/2006/relationships/customXml" Target="../ink/ink129.xml"/><Relationship Id="rId218" Type="http://schemas.openxmlformats.org/officeDocument/2006/relationships/image" Target="../media/image157.png"/><Relationship Id="rId425" Type="http://schemas.openxmlformats.org/officeDocument/2006/relationships/customXml" Target="../ink/ink262.xml"/><Relationship Id="rId271" Type="http://schemas.openxmlformats.org/officeDocument/2006/relationships/customXml" Target="../ink/ink184.xml"/><Relationship Id="rId24" Type="http://schemas.openxmlformats.org/officeDocument/2006/relationships/image" Target="../media/image61.png"/><Relationship Id="rId66" Type="http://schemas.openxmlformats.org/officeDocument/2006/relationships/image" Target="../media/image82.png"/><Relationship Id="rId131" Type="http://schemas.openxmlformats.org/officeDocument/2006/relationships/customXml" Target="../ink/ink113.xml"/><Relationship Id="rId327" Type="http://schemas.openxmlformats.org/officeDocument/2006/relationships/image" Target="../media/image211.png"/><Relationship Id="rId369" Type="http://schemas.openxmlformats.org/officeDocument/2006/relationships/image" Target="../media/image232.png"/><Relationship Id="rId173" Type="http://schemas.openxmlformats.org/officeDocument/2006/relationships/image" Target="../media/image135.png"/><Relationship Id="rId229" Type="http://schemas.openxmlformats.org/officeDocument/2006/relationships/customXml" Target="../ink/ink163.xml"/><Relationship Id="rId380" Type="http://schemas.openxmlformats.org/officeDocument/2006/relationships/customXml" Target="../ink/ink239.xml"/><Relationship Id="rId436" Type="http://schemas.openxmlformats.org/officeDocument/2006/relationships/image" Target="../media/image265.png"/><Relationship Id="rId240" Type="http://schemas.openxmlformats.org/officeDocument/2006/relationships/image" Target="../media/image168.png"/><Relationship Id="rId35" Type="http://schemas.openxmlformats.org/officeDocument/2006/relationships/customXml" Target="../ink/ink65.xml"/><Relationship Id="rId77" Type="http://schemas.openxmlformats.org/officeDocument/2006/relationships/customXml" Target="../ink/ink86.xml"/><Relationship Id="rId100" Type="http://schemas.openxmlformats.org/officeDocument/2006/relationships/image" Target="../media/image99.png"/><Relationship Id="rId282" Type="http://schemas.openxmlformats.org/officeDocument/2006/relationships/customXml" Target="../ink/ink190.xml"/><Relationship Id="rId338" Type="http://schemas.openxmlformats.org/officeDocument/2006/relationships/customXml" Target="../ink/ink218.xml"/><Relationship Id="rId8" Type="http://schemas.openxmlformats.org/officeDocument/2006/relationships/image" Target="../media/image53.png"/><Relationship Id="rId142" Type="http://schemas.openxmlformats.org/officeDocument/2006/relationships/image" Target="../media/image120.png"/><Relationship Id="rId184" Type="http://schemas.openxmlformats.org/officeDocument/2006/relationships/customXml" Target="../ink/ink140.xml"/><Relationship Id="rId391" Type="http://schemas.openxmlformats.org/officeDocument/2006/relationships/image" Target="../media/image243.png"/><Relationship Id="rId405" Type="http://schemas.openxmlformats.org/officeDocument/2006/relationships/customXml" Target="../ink/ink252.xml"/><Relationship Id="rId447" Type="http://schemas.openxmlformats.org/officeDocument/2006/relationships/customXml" Target="../ink/ink273.xml"/><Relationship Id="rId251" Type="http://schemas.openxmlformats.org/officeDocument/2006/relationships/customXml" Target="../ink/ink174.xml"/><Relationship Id="rId46" Type="http://schemas.openxmlformats.org/officeDocument/2006/relationships/image" Target="../media/image72.png"/><Relationship Id="rId293" Type="http://schemas.openxmlformats.org/officeDocument/2006/relationships/image" Target="../media/image194.png"/><Relationship Id="rId307" Type="http://schemas.openxmlformats.org/officeDocument/2006/relationships/image" Target="../media/image201.png"/><Relationship Id="rId349" Type="http://schemas.openxmlformats.org/officeDocument/2006/relationships/image" Target="../media/image222.png"/><Relationship Id="rId88" Type="http://schemas.openxmlformats.org/officeDocument/2006/relationships/image" Target="../media/image93.png"/><Relationship Id="rId111" Type="http://schemas.openxmlformats.org/officeDocument/2006/relationships/customXml" Target="../ink/ink103.xml"/><Relationship Id="rId153" Type="http://schemas.openxmlformats.org/officeDocument/2006/relationships/image" Target="../media/image125.png"/><Relationship Id="rId195" Type="http://schemas.openxmlformats.org/officeDocument/2006/relationships/customXml" Target="../ink/ink146.xml"/><Relationship Id="rId209" Type="http://schemas.openxmlformats.org/officeDocument/2006/relationships/customXml" Target="../ink/ink153.xml"/><Relationship Id="rId360" Type="http://schemas.openxmlformats.org/officeDocument/2006/relationships/customXml" Target="../ink/ink229.xml"/><Relationship Id="rId416" Type="http://schemas.openxmlformats.org/officeDocument/2006/relationships/image" Target="../media/image255.png"/><Relationship Id="rId220" Type="http://schemas.openxmlformats.org/officeDocument/2006/relationships/image" Target="../media/image158.png"/><Relationship Id="rId458" Type="http://schemas.openxmlformats.org/officeDocument/2006/relationships/image" Target="../media/image276.png"/><Relationship Id="rId15" Type="http://schemas.openxmlformats.org/officeDocument/2006/relationships/customXml" Target="../ink/ink55.xml"/><Relationship Id="rId57" Type="http://schemas.openxmlformats.org/officeDocument/2006/relationships/customXml" Target="../ink/ink76.xml"/><Relationship Id="rId262" Type="http://schemas.openxmlformats.org/officeDocument/2006/relationships/image" Target="../media/image179.png"/><Relationship Id="rId318" Type="http://schemas.openxmlformats.org/officeDocument/2006/relationships/customXml" Target="../ink/ink208.xml"/><Relationship Id="rId99" Type="http://schemas.openxmlformats.org/officeDocument/2006/relationships/customXml" Target="../ink/ink97.xml"/><Relationship Id="rId122" Type="http://schemas.openxmlformats.org/officeDocument/2006/relationships/image" Target="../media/image110.png"/><Relationship Id="rId164" Type="http://schemas.openxmlformats.org/officeDocument/2006/relationships/customXml" Target="../ink/ink130.xml"/><Relationship Id="rId371" Type="http://schemas.openxmlformats.org/officeDocument/2006/relationships/image" Target="../media/image233.png"/><Relationship Id="rId427" Type="http://schemas.openxmlformats.org/officeDocument/2006/relationships/customXml" Target="../ink/ink263.xml"/><Relationship Id="rId26" Type="http://schemas.openxmlformats.org/officeDocument/2006/relationships/image" Target="../media/image62.png"/><Relationship Id="rId231" Type="http://schemas.openxmlformats.org/officeDocument/2006/relationships/customXml" Target="../ink/ink164.xml"/><Relationship Id="rId273" Type="http://schemas.openxmlformats.org/officeDocument/2006/relationships/customXml" Target="../ink/ink185.xml"/><Relationship Id="rId329" Type="http://schemas.openxmlformats.org/officeDocument/2006/relationships/image" Target="../media/image212.png"/><Relationship Id="rId68" Type="http://schemas.openxmlformats.org/officeDocument/2006/relationships/image" Target="../media/image83.png"/><Relationship Id="rId133" Type="http://schemas.openxmlformats.org/officeDocument/2006/relationships/customXml" Target="../ink/ink114.xml"/><Relationship Id="rId175" Type="http://schemas.openxmlformats.org/officeDocument/2006/relationships/image" Target="../media/image136.png"/><Relationship Id="rId340" Type="http://schemas.openxmlformats.org/officeDocument/2006/relationships/customXml" Target="../ink/ink219.xml"/><Relationship Id="rId200" Type="http://schemas.openxmlformats.org/officeDocument/2006/relationships/image" Target="../media/image148.png"/><Relationship Id="rId382" Type="http://schemas.openxmlformats.org/officeDocument/2006/relationships/customXml" Target="../ink/ink240.xml"/><Relationship Id="rId438" Type="http://schemas.openxmlformats.org/officeDocument/2006/relationships/image" Target="../media/image266.png"/><Relationship Id="rId242" Type="http://schemas.openxmlformats.org/officeDocument/2006/relationships/image" Target="../media/image169.png"/><Relationship Id="rId284" Type="http://schemas.openxmlformats.org/officeDocument/2006/relationships/customXml" Target="../ink/ink191.xml"/><Relationship Id="rId37" Type="http://schemas.openxmlformats.org/officeDocument/2006/relationships/customXml" Target="../ink/ink66.xml"/><Relationship Id="rId79" Type="http://schemas.openxmlformats.org/officeDocument/2006/relationships/customXml" Target="../ink/ink87.xml"/><Relationship Id="rId102" Type="http://schemas.openxmlformats.org/officeDocument/2006/relationships/image" Target="../media/image100.png"/><Relationship Id="rId144" Type="http://schemas.openxmlformats.org/officeDocument/2006/relationships/image" Target="../media/image121.png"/><Relationship Id="rId90" Type="http://schemas.openxmlformats.org/officeDocument/2006/relationships/image" Target="../media/image94.png"/><Relationship Id="rId186" Type="http://schemas.openxmlformats.org/officeDocument/2006/relationships/customXml" Target="../ink/ink141.xml"/><Relationship Id="rId351" Type="http://schemas.openxmlformats.org/officeDocument/2006/relationships/image" Target="../media/image223.png"/><Relationship Id="rId393" Type="http://schemas.openxmlformats.org/officeDocument/2006/relationships/image" Target="../media/image244.png"/><Relationship Id="rId407" Type="http://schemas.openxmlformats.org/officeDocument/2006/relationships/customXml" Target="../ink/ink253.xml"/><Relationship Id="rId449" Type="http://schemas.openxmlformats.org/officeDocument/2006/relationships/customXml" Target="../ink/ink274.xml"/><Relationship Id="rId211" Type="http://schemas.openxmlformats.org/officeDocument/2006/relationships/customXml" Target="../ink/ink154.xml"/><Relationship Id="rId253" Type="http://schemas.openxmlformats.org/officeDocument/2006/relationships/customXml" Target="../ink/ink175.xml"/><Relationship Id="rId295" Type="http://schemas.openxmlformats.org/officeDocument/2006/relationships/image" Target="../media/image195.png"/><Relationship Id="rId309" Type="http://schemas.openxmlformats.org/officeDocument/2006/relationships/image" Target="../media/image202.png"/><Relationship Id="rId460" Type="http://schemas.openxmlformats.org/officeDocument/2006/relationships/image" Target="../media/image277.png"/><Relationship Id="rId48" Type="http://schemas.openxmlformats.org/officeDocument/2006/relationships/image" Target="../media/image73.png"/><Relationship Id="rId113" Type="http://schemas.openxmlformats.org/officeDocument/2006/relationships/customXml" Target="../ink/ink104.xml"/><Relationship Id="rId320" Type="http://schemas.openxmlformats.org/officeDocument/2006/relationships/customXml" Target="../ink/ink209.xml"/><Relationship Id="rId155" Type="http://schemas.openxmlformats.org/officeDocument/2006/relationships/image" Target="../media/image126.png"/><Relationship Id="rId197" Type="http://schemas.openxmlformats.org/officeDocument/2006/relationships/customXml" Target="../ink/ink147.xml"/><Relationship Id="rId362" Type="http://schemas.openxmlformats.org/officeDocument/2006/relationships/customXml" Target="../ink/ink230.xml"/><Relationship Id="rId418" Type="http://schemas.openxmlformats.org/officeDocument/2006/relationships/image" Target="../media/image256.png"/><Relationship Id="rId222" Type="http://schemas.openxmlformats.org/officeDocument/2006/relationships/image" Target="../media/image159.png"/><Relationship Id="rId264" Type="http://schemas.openxmlformats.org/officeDocument/2006/relationships/image" Target="../media/image180.png"/><Relationship Id="rId17" Type="http://schemas.openxmlformats.org/officeDocument/2006/relationships/customXml" Target="../ink/ink56.xml"/><Relationship Id="rId59" Type="http://schemas.openxmlformats.org/officeDocument/2006/relationships/customXml" Target="../ink/ink77.xml"/><Relationship Id="rId124" Type="http://schemas.openxmlformats.org/officeDocument/2006/relationships/image" Target="../media/image111.png"/><Relationship Id="rId70" Type="http://schemas.openxmlformats.org/officeDocument/2006/relationships/image" Target="../media/image84.png"/><Relationship Id="rId166" Type="http://schemas.openxmlformats.org/officeDocument/2006/relationships/customXml" Target="../ink/ink131.xml"/><Relationship Id="rId331" Type="http://schemas.openxmlformats.org/officeDocument/2006/relationships/image" Target="../media/image213.png"/><Relationship Id="rId373" Type="http://schemas.openxmlformats.org/officeDocument/2006/relationships/image" Target="../media/image234.png"/><Relationship Id="rId429" Type="http://schemas.openxmlformats.org/officeDocument/2006/relationships/customXml" Target="../ink/ink264.xml"/><Relationship Id="rId1" Type="http://schemas.openxmlformats.org/officeDocument/2006/relationships/slideLayout" Target="../slideLayouts/slideLayout7.xml"/><Relationship Id="rId233" Type="http://schemas.openxmlformats.org/officeDocument/2006/relationships/customXml" Target="../ink/ink165.xml"/><Relationship Id="rId440" Type="http://schemas.openxmlformats.org/officeDocument/2006/relationships/image" Target="../media/image267.png"/><Relationship Id="rId28" Type="http://schemas.openxmlformats.org/officeDocument/2006/relationships/image" Target="../media/image63.png"/><Relationship Id="rId275" Type="http://schemas.openxmlformats.org/officeDocument/2006/relationships/customXml" Target="../ink/ink186.xml"/><Relationship Id="rId300" Type="http://schemas.openxmlformats.org/officeDocument/2006/relationships/customXml" Target="../ink/ink199.xml"/><Relationship Id="rId81" Type="http://schemas.openxmlformats.org/officeDocument/2006/relationships/customXml" Target="../ink/ink88.xml"/><Relationship Id="rId135" Type="http://schemas.openxmlformats.org/officeDocument/2006/relationships/customXml" Target="../ink/ink115.xml"/><Relationship Id="rId177" Type="http://schemas.openxmlformats.org/officeDocument/2006/relationships/image" Target="../media/image137.png"/><Relationship Id="rId342" Type="http://schemas.openxmlformats.org/officeDocument/2006/relationships/customXml" Target="../ink/ink220.xml"/><Relationship Id="rId384" Type="http://schemas.openxmlformats.org/officeDocument/2006/relationships/customXml" Target="../ink/ink241.xml"/><Relationship Id="rId202" Type="http://schemas.openxmlformats.org/officeDocument/2006/relationships/image" Target="../media/image149.png"/><Relationship Id="rId244" Type="http://schemas.openxmlformats.org/officeDocument/2006/relationships/image" Target="../media/image170.png"/><Relationship Id="rId39" Type="http://schemas.openxmlformats.org/officeDocument/2006/relationships/customXml" Target="../ink/ink67.xml"/><Relationship Id="rId286" Type="http://schemas.openxmlformats.org/officeDocument/2006/relationships/customXml" Target="../ink/ink192.xml"/><Relationship Id="rId451" Type="http://schemas.openxmlformats.org/officeDocument/2006/relationships/customXml" Target="../ink/ink275.xml"/><Relationship Id="rId50" Type="http://schemas.openxmlformats.org/officeDocument/2006/relationships/image" Target="../media/image74.png"/><Relationship Id="rId104" Type="http://schemas.openxmlformats.org/officeDocument/2006/relationships/image" Target="../media/image101.png"/><Relationship Id="rId146" Type="http://schemas.openxmlformats.org/officeDocument/2006/relationships/customXml" Target="../ink/ink121.xml"/><Relationship Id="rId188" Type="http://schemas.openxmlformats.org/officeDocument/2006/relationships/image" Target="../media/image142.png"/><Relationship Id="rId311" Type="http://schemas.openxmlformats.org/officeDocument/2006/relationships/image" Target="../media/image203.png"/><Relationship Id="rId353" Type="http://schemas.openxmlformats.org/officeDocument/2006/relationships/image" Target="../media/image224.png"/><Relationship Id="rId395" Type="http://schemas.openxmlformats.org/officeDocument/2006/relationships/image" Target="../media/image245.png"/><Relationship Id="rId409" Type="http://schemas.openxmlformats.org/officeDocument/2006/relationships/customXml" Target="../ink/ink254.xml"/><Relationship Id="rId92" Type="http://schemas.openxmlformats.org/officeDocument/2006/relationships/image" Target="../media/image95.png"/><Relationship Id="rId213" Type="http://schemas.openxmlformats.org/officeDocument/2006/relationships/customXml" Target="../ink/ink155.xml"/><Relationship Id="rId420" Type="http://schemas.openxmlformats.org/officeDocument/2006/relationships/image" Target="../media/image257.png"/></Relationships>
</file>

<file path=ppt/slides/_rels/slide13.xml.rels><?xml version="1.0" encoding="UTF-8" standalone="yes"?>
<Relationships xmlns="http://schemas.openxmlformats.org/package/2006/relationships"><Relationship Id="rId13" Type="http://schemas.openxmlformats.org/officeDocument/2006/relationships/customXml" Target="../ink/ink285.xml"/><Relationship Id="rId18" Type="http://schemas.openxmlformats.org/officeDocument/2006/relationships/image" Target="../media/image285.png"/><Relationship Id="rId26" Type="http://schemas.openxmlformats.org/officeDocument/2006/relationships/image" Target="../media/image289.png"/><Relationship Id="rId39" Type="http://schemas.openxmlformats.org/officeDocument/2006/relationships/customXml" Target="../ink/ink298.xml"/><Relationship Id="rId21" Type="http://schemas.openxmlformats.org/officeDocument/2006/relationships/customXml" Target="../ink/ink289.xml"/><Relationship Id="rId34" Type="http://schemas.openxmlformats.org/officeDocument/2006/relationships/image" Target="../media/image293.png"/><Relationship Id="rId7" Type="http://schemas.openxmlformats.org/officeDocument/2006/relationships/customXml" Target="../ink/ink282.xml"/><Relationship Id="rId12" Type="http://schemas.openxmlformats.org/officeDocument/2006/relationships/image" Target="../media/image282.png"/><Relationship Id="rId17" Type="http://schemas.openxmlformats.org/officeDocument/2006/relationships/customXml" Target="../ink/ink287.xml"/><Relationship Id="rId25" Type="http://schemas.openxmlformats.org/officeDocument/2006/relationships/customXml" Target="../ink/ink291.xml"/><Relationship Id="rId33" Type="http://schemas.openxmlformats.org/officeDocument/2006/relationships/customXml" Target="../ink/ink295.xml"/><Relationship Id="rId38" Type="http://schemas.openxmlformats.org/officeDocument/2006/relationships/image" Target="../media/image295.png"/><Relationship Id="rId2" Type="http://schemas.openxmlformats.org/officeDocument/2006/relationships/notesSlide" Target="../notesSlides/notesSlide9.xml"/><Relationship Id="rId16" Type="http://schemas.openxmlformats.org/officeDocument/2006/relationships/image" Target="../media/image284.png"/><Relationship Id="rId20" Type="http://schemas.openxmlformats.org/officeDocument/2006/relationships/image" Target="../media/image286.png"/><Relationship Id="rId29" Type="http://schemas.openxmlformats.org/officeDocument/2006/relationships/customXml" Target="../ink/ink293.xml"/><Relationship Id="rId1" Type="http://schemas.openxmlformats.org/officeDocument/2006/relationships/slideLayout" Target="../slideLayouts/slideLayout7.xml"/><Relationship Id="rId6" Type="http://schemas.openxmlformats.org/officeDocument/2006/relationships/image" Target="../media/image279.png"/><Relationship Id="rId11" Type="http://schemas.openxmlformats.org/officeDocument/2006/relationships/customXml" Target="../ink/ink284.xml"/><Relationship Id="rId24" Type="http://schemas.openxmlformats.org/officeDocument/2006/relationships/image" Target="../media/image288.png"/><Relationship Id="rId32" Type="http://schemas.openxmlformats.org/officeDocument/2006/relationships/image" Target="../media/image292.png"/><Relationship Id="rId37" Type="http://schemas.openxmlformats.org/officeDocument/2006/relationships/customXml" Target="../ink/ink297.xml"/><Relationship Id="rId40" Type="http://schemas.openxmlformats.org/officeDocument/2006/relationships/image" Target="../media/image296.png"/><Relationship Id="rId5" Type="http://schemas.openxmlformats.org/officeDocument/2006/relationships/customXml" Target="../ink/ink281.xml"/><Relationship Id="rId15" Type="http://schemas.openxmlformats.org/officeDocument/2006/relationships/customXml" Target="../ink/ink286.xml"/><Relationship Id="rId23" Type="http://schemas.openxmlformats.org/officeDocument/2006/relationships/customXml" Target="../ink/ink290.xml"/><Relationship Id="rId28" Type="http://schemas.openxmlformats.org/officeDocument/2006/relationships/image" Target="../media/image290.png"/><Relationship Id="rId36" Type="http://schemas.openxmlformats.org/officeDocument/2006/relationships/image" Target="../media/image294.png"/><Relationship Id="rId10" Type="http://schemas.openxmlformats.org/officeDocument/2006/relationships/image" Target="../media/image281.png"/><Relationship Id="rId19" Type="http://schemas.openxmlformats.org/officeDocument/2006/relationships/customXml" Target="../ink/ink288.xml"/><Relationship Id="rId31" Type="http://schemas.openxmlformats.org/officeDocument/2006/relationships/customXml" Target="../ink/ink294.xml"/><Relationship Id="rId4" Type="http://schemas.openxmlformats.org/officeDocument/2006/relationships/image" Target="../media/image278.png"/><Relationship Id="rId9" Type="http://schemas.openxmlformats.org/officeDocument/2006/relationships/customXml" Target="../ink/ink283.xml"/><Relationship Id="rId14" Type="http://schemas.openxmlformats.org/officeDocument/2006/relationships/image" Target="../media/image283.png"/><Relationship Id="rId22" Type="http://schemas.openxmlformats.org/officeDocument/2006/relationships/image" Target="../media/image287.png"/><Relationship Id="rId27" Type="http://schemas.openxmlformats.org/officeDocument/2006/relationships/customXml" Target="../ink/ink292.xml"/><Relationship Id="rId30" Type="http://schemas.openxmlformats.org/officeDocument/2006/relationships/image" Target="../media/image291.png"/><Relationship Id="rId35" Type="http://schemas.openxmlformats.org/officeDocument/2006/relationships/customXml" Target="../ink/ink296.xml"/><Relationship Id="rId8" Type="http://schemas.openxmlformats.org/officeDocument/2006/relationships/image" Target="../media/image280.png"/><Relationship Id="rId3" Type="http://schemas.openxmlformats.org/officeDocument/2006/relationships/customXml" Target="../ink/ink280.xml"/></Relationships>
</file>

<file path=ppt/slides/_rels/slide14.xml.rels><?xml version="1.0" encoding="UTF-8" standalone="yes"?>
<Relationships xmlns="http://schemas.openxmlformats.org/package/2006/relationships"><Relationship Id="rId8" Type="http://schemas.openxmlformats.org/officeDocument/2006/relationships/image" Target="../media/image299.png"/><Relationship Id="rId13" Type="http://schemas.openxmlformats.org/officeDocument/2006/relationships/customXml" Target="../ink/ink304.xml"/><Relationship Id="rId18" Type="http://schemas.openxmlformats.org/officeDocument/2006/relationships/image" Target="../media/image304.png"/><Relationship Id="rId26" Type="http://schemas.openxmlformats.org/officeDocument/2006/relationships/image" Target="../media/image308.png"/><Relationship Id="rId3" Type="http://schemas.openxmlformats.org/officeDocument/2006/relationships/customXml" Target="../ink/ink299.xml"/><Relationship Id="rId21" Type="http://schemas.openxmlformats.org/officeDocument/2006/relationships/customXml" Target="../ink/ink308.xml"/><Relationship Id="rId7" Type="http://schemas.openxmlformats.org/officeDocument/2006/relationships/customXml" Target="../ink/ink301.xml"/><Relationship Id="rId12" Type="http://schemas.openxmlformats.org/officeDocument/2006/relationships/image" Target="../media/image301.png"/><Relationship Id="rId17" Type="http://schemas.openxmlformats.org/officeDocument/2006/relationships/customXml" Target="../ink/ink306.xml"/><Relationship Id="rId25" Type="http://schemas.openxmlformats.org/officeDocument/2006/relationships/customXml" Target="../ink/ink310.xml"/><Relationship Id="rId2" Type="http://schemas.openxmlformats.org/officeDocument/2006/relationships/notesSlide" Target="../notesSlides/notesSlide10.xml"/><Relationship Id="rId16" Type="http://schemas.openxmlformats.org/officeDocument/2006/relationships/image" Target="../media/image303.png"/><Relationship Id="rId20" Type="http://schemas.openxmlformats.org/officeDocument/2006/relationships/image" Target="../media/image305.png"/><Relationship Id="rId1" Type="http://schemas.openxmlformats.org/officeDocument/2006/relationships/slideLayout" Target="../slideLayouts/slideLayout7.xml"/><Relationship Id="rId6" Type="http://schemas.openxmlformats.org/officeDocument/2006/relationships/image" Target="../media/image298.png"/><Relationship Id="rId11" Type="http://schemas.openxmlformats.org/officeDocument/2006/relationships/customXml" Target="../ink/ink303.xml"/><Relationship Id="rId24" Type="http://schemas.openxmlformats.org/officeDocument/2006/relationships/image" Target="../media/image307.png"/><Relationship Id="rId5" Type="http://schemas.openxmlformats.org/officeDocument/2006/relationships/customXml" Target="../ink/ink300.xml"/><Relationship Id="rId15" Type="http://schemas.openxmlformats.org/officeDocument/2006/relationships/customXml" Target="../ink/ink305.xml"/><Relationship Id="rId23" Type="http://schemas.openxmlformats.org/officeDocument/2006/relationships/customXml" Target="../ink/ink309.xml"/><Relationship Id="rId28" Type="http://schemas.openxmlformats.org/officeDocument/2006/relationships/image" Target="../media/image309.png"/><Relationship Id="rId10" Type="http://schemas.openxmlformats.org/officeDocument/2006/relationships/image" Target="../media/image300.png"/><Relationship Id="rId19" Type="http://schemas.openxmlformats.org/officeDocument/2006/relationships/customXml" Target="../ink/ink307.xml"/><Relationship Id="rId4" Type="http://schemas.openxmlformats.org/officeDocument/2006/relationships/image" Target="../media/image297.png"/><Relationship Id="rId9" Type="http://schemas.openxmlformats.org/officeDocument/2006/relationships/customXml" Target="../ink/ink302.xml"/><Relationship Id="rId14" Type="http://schemas.openxmlformats.org/officeDocument/2006/relationships/image" Target="../media/image302.png"/><Relationship Id="rId22" Type="http://schemas.openxmlformats.org/officeDocument/2006/relationships/image" Target="../media/image306.png"/><Relationship Id="rId27" Type="http://schemas.openxmlformats.org/officeDocument/2006/relationships/customXml" Target="../ink/ink311.xml"/></Relationships>
</file>

<file path=ppt/slides/_rels/slide15.xml.rels><?xml version="1.0" encoding="UTF-8" standalone="yes"?>
<Relationships xmlns="http://schemas.openxmlformats.org/package/2006/relationships"><Relationship Id="rId8" Type="http://schemas.openxmlformats.org/officeDocument/2006/relationships/image" Target="../media/image312.png"/><Relationship Id="rId13" Type="http://schemas.openxmlformats.org/officeDocument/2006/relationships/customXml" Target="../ink/ink317.xml"/><Relationship Id="rId18" Type="http://schemas.openxmlformats.org/officeDocument/2006/relationships/image" Target="../media/image317.png"/><Relationship Id="rId26" Type="http://schemas.openxmlformats.org/officeDocument/2006/relationships/image" Target="../media/image321.png"/><Relationship Id="rId3" Type="http://schemas.openxmlformats.org/officeDocument/2006/relationships/customXml" Target="../ink/ink312.xml"/><Relationship Id="rId21" Type="http://schemas.openxmlformats.org/officeDocument/2006/relationships/customXml" Target="../ink/ink321.xml"/><Relationship Id="rId7" Type="http://schemas.openxmlformats.org/officeDocument/2006/relationships/customXml" Target="../ink/ink314.xml"/><Relationship Id="rId12" Type="http://schemas.openxmlformats.org/officeDocument/2006/relationships/image" Target="../media/image314.png"/><Relationship Id="rId17" Type="http://schemas.openxmlformats.org/officeDocument/2006/relationships/customXml" Target="../ink/ink319.xml"/><Relationship Id="rId25" Type="http://schemas.openxmlformats.org/officeDocument/2006/relationships/customXml" Target="../ink/ink323.xml"/><Relationship Id="rId2" Type="http://schemas.openxmlformats.org/officeDocument/2006/relationships/notesSlide" Target="../notesSlides/notesSlide11.xml"/><Relationship Id="rId16" Type="http://schemas.openxmlformats.org/officeDocument/2006/relationships/image" Target="../media/image316.png"/><Relationship Id="rId20" Type="http://schemas.openxmlformats.org/officeDocument/2006/relationships/image" Target="../media/image318.png"/><Relationship Id="rId1" Type="http://schemas.openxmlformats.org/officeDocument/2006/relationships/slideLayout" Target="../slideLayouts/slideLayout7.xml"/><Relationship Id="rId6" Type="http://schemas.openxmlformats.org/officeDocument/2006/relationships/image" Target="../media/image311.png"/><Relationship Id="rId11" Type="http://schemas.openxmlformats.org/officeDocument/2006/relationships/customXml" Target="../ink/ink316.xml"/><Relationship Id="rId24" Type="http://schemas.openxmlformats.org/officeDocument/2006/relationships/image" Target="../media/image320.png"/><Relationship Id="rId5" Type="http://schemas.openxmlformats.org/officeDocument/2006/relationships/customXml" Target="../ink/ink313.xml"/><Relationship Id="rId15" Type="http://schemas.openxmlformats.org/officeDocument/2006/relationships/customXml" Target="../ink/ink318.xml"/><Relationship Id="rId23" Type="http://schemas.openxmlformats.org/officeDocument/2006/relationships/customXml" Target="../ink/ink322.xml"/><Relationship Id="rId28" Type="http://schemas.openxmlformats.org/officeDocument/2006/relationships/image" Target="../media/image322.png"/><Relationship Id="rId10" Type="http://schemas.openxmlformats.org/officeDocument/2006/relationships/image" Target="../media/image313.png"/><Relationship Id="rId19" Type="http://schemas.openxmlformats.org/officeDocument/2006/relationships/customXml" Target="../ink/ink320.xml"/><Relationship Id="rId4" Type="http://schemas.openxmlformats.org/officeDocument/2006/relationships/image" Target="../media/image310.png"/><Relationship Id="rId9" Type="http://schemas.openxmlformats.org/officeDocument/2006/relationships/customXml" Target="../ink/ink315.xml"/><Relationship Id="rId14" Type="http://schemas.openxmlformats.org/officeDocument/2006/relationships/image" Target="../media/image315.png"/><Relationship Id="rId22" Type="http://schemas.openxmlformats.org/officeDocument/2006/relationships/image" Target="../media/image319.png"/><Relationship Id="rId27" Type="http://schemas.openxmlformats.org/officeDocument/2006/relationships/customXml" Target="../ink/ink324.xml"/></Relationships>
</file>

<file path=ppt/slides/_rels/slide16.xml.rels><?xml version="1.0" encoding="UTF-8" standalone="yes"?>
<Relationships xmlns="http://schemas.openxmlformats.org/package/2006/relationships"><Relationship Id="rId13" Type="http://schemas.openxmlformats.org/officeDocument/2006/relationships/image" Target="../media/image328.png"/><Relationship Id="rId18" Type="http://schemas.openxmlformats.org/officeDocument/2006/relationships/customXml" Target="../ink/ink332.xml"/><Relationship Id="rId26" Type="http://schemas.openxmlformats.org/officeDocument/2006/relationships/customXml" Target="../ink/ink336.xml"/><Relationship Id="rId39" Type="http://schemas.openxmlformats.org/officeDocument/2006/relationships/image" Target="../media/image341.png"/><Relationship Id="rId21" Type="http://schemas.openxmlformats.org/officeDocument/2006/relationships/image" Target="../media/image332.png"/><Relationship Id="rId34" Type="http://schemas.openxmlformats.org/officeDocument/2006/relationships/customXml" Target="../ink/ink340.xml"/><Relationship Id="rId42" Type="http://schemas.openxmlformats.org/officeDocument/2006/relationships/customXml" Target="../ink/ink344.xml"/><Relationship Id="rId47" Type="http://schemas.openxmlformats.org/officeDocument/2006/relationships/image" Target="../media/image345.png"/><Relationship Id="rId50" Type="http://schemas.openxmlformats.org/officeDocument/2006/relationships/customXml" Target="../ink/ink348.xml"/><Relationship Id="rId7" Type="http://schemas.openxmlformats.org/officeDocument/2006/relationships/image" Target="../media/image325.png"/><Relationship Id="rId2" Type="http://schemas.openxmlformats.org/officeDocument/2006/relationships/notesSlide" Target="../notesSlides/notesSlide12.xml"/><Relationship Id="rId16" Type="http://schemas.openxmlformats.org/officeDocument/2006/relationships/customXml" Target="../ink/ink331.xml"/><Relationship Id="rId29" Type="http://schemas.openxmlformats.org/officeDocument/2006/relationships/image" Target="../media/image336.png"/><Relationship Id="rId11" Type="http://schemas.openxmlformats.org/officeDocument/2006/relationships/image" Target="../media/image327.png"/><Relationship Id="rId24" Type="http://schemas.openxmlformats.org/officeDocument/2006/relationships/customXml" Target="../ink/ink335.xml"/><Relationship Id="rId32" Type="http://schemas.openxmlformats.org/officeDocument/2006/relationships/customXml" Target="../ink/ink339.xml"/><Relationship Id="rId37" Type="http://schemas.openxmlformats.org/officeDocument/2006/relationships/image" Target="../media/image340.png"/><Relationship Id="rId40" Type="http://schemas.openxmlformats.org/officeDocument/2006/relationships/customXml" Target="../ink/ink343.xml"/><Relationship Id="rId45" Type="http://schemas.openxmlformats.org/officeDocument/2006/relationships/image" Target="../media/image344.png"/><Relationship Id="rId5" Type="http://schemas.openxmlformats.org/officeDocument/2006/relationships/image" Target="../media/image324.png"/><Relationship Id="rId15" Type="http://schemas.openxmlformats.org/officeDocument/2006/relationships/image" Target="../media/image329.png"/><Relationship Id="rId23" Type="http://schemas.openxmlformats.org/officeDocument/2006/relationships/image" Target="../media/image333.png"/><Relationship Id="rId28" Type="http://schemas.openxmlformats.org/officeDocument/2006/relationships/customXml" Target="../ink/ink337.xml"/><Relationship Id="rId36" Type="http://schemas.openxmlformats.org/officeDocument/2006/relationships/customXml" Target="../ink/ink341.xml"/><Relationship Id="rId49" Type="http://schemas.openxmlformats.org/officeDocument/2006/relationships/image" Target="../media/image346.png"/><Relationship Id="rId10" Type="http://schemas.openxmlformats.org/officeDocument/2006/relationships/customXml" Target="../ink/ink328.xml"/><Relationship Id="rId19" Type="http://schemas.openxmlformats.org/officeDocument/2006/relationships/image" Target="../media/image331.png"/><Relationship Id="rId31" Type="http://schemas.openxmlformats.org/officeDocument/2006/relationships/image" Target="../media/image337.png"/><Relationship Id="rId44" Type="http://schemas.openxmlformats.org/officeDocument/2006/relationships/customXml" Target="../ink/ink345.xml"/><Relationship Id="rId4" Type="http://schemas.openxmlformats.org/officeDocument/2006/relationships/customXml" Target="../ink/ink325.xml"/><Relationship Id="rId9" Type="http://schemas.openxmlformats.org/officeDocument/2006/relationships/image" Target="../media/image326.png"/><Relationship Id="rId14" Type="http://schemas.openxmlformats.org/officeDocument/2006/relationships/customXml" Target="../ink/ink330.xml"/><Relationship Id="rId22" Type="http://schemas.openxmlformats.org/officeDocument/2006/relationships/customXml" Target="../ink/ink334.xml"/><Relationship Id="rId27" Type="http://schemas.openxmlformats.org/officeDocument/2006/relationships/image" Target="../media/image335.png"/><Relationship Id="rId30" Type="http://schemas.openxmlformats.org/officeDocument/2006/relationships/customXml" Target="../ink/ink338.xml"/><Relationship Id="rId35" Type="http://schemas.openxmlformats.org/officeDocument/2006/relationships/image" Target="../media/image339.png"/><Relationship Id="rId43" Type="http://schemas.openxmlformats.org/officeDocument/2006/relationships/image" Target="../media/image343.png"/><Relationship Id="rId48" Type="http://schemas.openxmlformats.org/officeDocument/2006/relationships/customXml" Target="../ink/ink347.xml"/><Relationship Id="rId8" Type="http://schemas.openxmlformats.org/officeDocument/2006/relationships/customXml" Target="../ink/ink327.xml"/><Relationship Id="rId51" Type="http://schemas.openxmlformats.org/officeDocument/2006/relationships/image" Target="../media/image347.png"/><Relationship Id="rId3" Type="http://schemas.openxmlformats.org/officeDocument/2006/relationships/image" Target="../media/image323.png"/><Relationship Id="rId12" Type="http://schemas.openxmlformats.org/officeDocument/2006/relationships/customXml" Target="../ink/ink329.xml"/><Relationship Id="rId17" Type="http://schemas.openxmlformats.org/officeDocument/2006/relationships/image" Target="../media/image330.png"/><Relationship Id="rId25" Type="http://schemas.openxmlformats.org/officeDocument/2006/relationships/image" Target="../media/image334.png"/><Relationship Id="rId33" Type="http://schemas.openxmlformats.org/officeDocument/2006/relationships/image" Target="../media/image338.png"/><Relationship Id="rId38" Type="http://schemas.openxmlformats.org/officeDocument/2006/relationships/customXml" Target="../ink/ink342.xml"/><Relationship Id="rId46" Type="http://schemas.openxmlformats.org/officeDocument/2006/relationships/customXml" Target="../ink/ink346.xml"/><Relationship Id="rId20" Type="http://schemas.openxmlformats.org/officeDocument/2006/relationships/customXml" Target="../ink/ink333.xml"/><Relationship Id="rId41" Type="http://schemas.openxmlformats.org/officeDocument/2006/relationships/image" Target="../media/image342.png"/><Relationship Id="rId1" Type="http://schemas.openxmlformats.org/officeDocument/2006/relationships/slideLayout" Target="../slideLayouts/slideLayout7.xml"/><Relationship Id="rId6" Type="http://schemas.openxmlformats.org/officeDocument/2006/relationships/customXml" Target="../ink/ink326.xml"/></Relationships>
</file>

<file path=ppt/slides/_rels/slide17.xml.rels><?xml version="1.0" encoding="UTF-8" standalone="yes"?>
<Relationships xmlns="http://schemas.openxmlformats.org/package/2006/relationships"><Relationship Id="rId8" Type="http://schemas.openxmlformats.org/officeDocument/2006/relationships/image" Target="../media/image350.png"/><Relationship Id="rId13" Type="http://schemas.openxmlformats.org/officeDocument/2006/relationships/customXml" Target="../ink/ink354.xml"/><Relationship Id="rId18" Type="http://schemas.openxmlformats.org/officeDocument/2006/relationships/image" Target="../media/image355.png"/><Relationship Id="rId3" Type="http://schemas.openxmlformats.org/officeDocument/2006/relationships/customXml" Target="../ink/ink349.xml"/><Relationship Id="rId7" Type="http://schemas.openxmlformats.org/officeDocument/2006/relationships/customXml" Target="../ink/ink351.xml"/><Relationship Id="rId12" Type="http://schemas.openxmlformats.org/officeDocument/2006/relationships/image" Target="../media/image352.png"/><Relationship Id="rId17" Type="http://schemas.openxmlformats.org/officeDocument/2006/relationships/customXml" Target="../ink/ink356.xml"/><Relationship Id="rId2" Type="http://schemas.openxmlformats.org/officeDocument/2006/relationships/notesSlide" Target="../notesSlides/notesSlide13.xml"/><Relationship Id="rId16" Type="http://schemas.openxmlformats.org/officeDocument/2006/relationships/image" Target="../media/image354.png"/><Relationship Id="rId20" Type="http://schemas.openxmlformats.org/officeDocument/2006/relationships/image" Target="../media/image356.png"/><Relationship Id="rId1" Type="http://schemas.openxmlformats.org/officeDocument/2006/relationships/slideLayout" Target="../slideLayouts/slideLayout7.xml"/><Relationship Id="rId6" Type="http://schemas.openxmlformats.org/officeDocument/2006/relationships/image" Target="../media/image349.png"/><Relationship Id="rId11" Type="http://schemas.openxmlformats.org/officeDocument/2006/relationships/customXml" Target="../ink/ink353.xml"/><Relationship Id="rId5" Type="http://schemas.openxmlformats.org/officeDocument/2006/relationships/customXml" Target="../ink/ink350.xml"/><Relationship Id="rId15" Type="http://schemas.openxmlformats.org/officeDocument/2006/relationships/customXml" Target="../ink/ink355.xml"/><Relationship Id="rId10" Type="http://schemas.openxmlformats.org/officeDocument/2006/relationships/image" Target="../media/image351.png"/><Relationship Id="rId19" Type="http://schemas.openxmlformats.org/officeDocument/2006/relationships/customXml" Target="../ink/ink357.xml"/><Relationship Id="rId4" Type="http://schemas.openxmlformats.org/officeDocument/2006/relationships/image" Target="../media/image348.png"/><Relationship Id="rId9" Type="http://schemas.openxmlformats.org/officeDocument/2006/relationships/customXml" Target="../ink/ink352.xml"/><Relationship Id="rId14" Type="http://schemas.openxmlformats.org/officeDocument/2006/relationships/image" Target="../media/image3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17" Type="http://schemas.openxmlformats.org/officeDocument/2006/relationships/customXml" Target="../ink/ink415.xml"/><Relationship Id="rId21" Type="http://schemas.openxmlformats.org/officeDocument/2006/relationships/customXml" Target="../ink/ink367.xml"/><Relationship Id="rId63" Type="http://schemas.openxmlformats.org/officeDocument/2006/relationships/customXml" Target="../ink/ink388.xml"/><Relationship Id="rId159" Type="http://schemas.openxmlformats.org/officeDocument/2006/relationships/customXml" Target="../ink/ink436.xml"/><Relationship Id="rId170" Type="http://schemas.openxmlformats.org/officeDocument/2006/relationships/image" Target="../media/image440.png"/><Relationship Id="rId226" Type="http://schemas.openxmlformats.org/officeDocument/2006/relationships/image" Target="../media/image468.png"/><Relationship Id="rId268" Type="http://schemas.openxmlformats.org/officeDocument/2006/relationships/image" Target="../media/image489.png"/><Relationship Id="rId32" Type="http://schemas.openxmlformats.org/officeDocument/2006/relationships/image" Target="../media/image371.png"/><Relationship Id="rId74" Type="http://schemas.openxmlformats.org/officeDocument/2006/relationships/image" Target="../media/image392.png"/><Relationship Id="rId128" Type="http://schemas.openxmlformats.org/officeDocument/2006/relationships/image" Target="../media/image419.png"/><Relationship Id="rId5" Type="http://schemas.openxmlformats.org/officeDocument/2006/relationships/customXml" Target="../ink/ink359.xml"/><Relationship Id="rId181" Type="http://schemas.openxmlformats.org/officeDocument/2006/relationships/customXml" Target="../ink/ink447.xml"/><Relationship Id="rId237" Type="http://schemas.openxmlformats.org/officeDocument/2006/relationships/customXml" Target="../ink/ink475.xml"/><Relationship Id="rId279" Type="http://schemas.openxmlformats.org/officeDocument/2006/relationships/customXml" Target="../ink/ink496.xml"/><Relationship Id="rId43" Type="http://schemas.openxmlformats.org/officeDocument/2006/relationships/customXml" Target="../ink/ink378.xml"/><Relationship Id="rId139" Type="http://schemas.openxmlformats.org/officeDocument/2006/relationships/customXml" Target="../ink/ink426.xml"/><Relationship Id="rId290" Type="http://schemas.openxmlformats.org/officeDocument/2006/relationships/image" Target="../media/image500.png"/><Relationship Id="rId85" Type="http://schemas.openxmlformats.org/officeDocument/2006/relationships/customXml" Target="../ink/ink399.xml"/><Relationship Id="rId150" Type="http://schemas.openxmlformats.org/officeDocument/2006/relationships/image" Target="../media/image430.png"/><Relationship Id="rId192" Type="http://schemas.openxmlformats.org/officeDocument/2006/relationships/image" Target="../media/image451.png"/><Relationship Id="rId206" Type="http://schemas.openxmlformats.org/officeDocument/2006/relationships/image" Target="../media/image458.png"/><Relationship Id="rId248" Type="http://schemas.openxmlformats.org/officeDocument/2006/relationships/image" Target="../media/image479.png"/><Relationship Id="rId12" Type="http://schemas.openxmlformats.org/officeDocument/2006/relationships/image" Target="../media/image361.png"/><Relationship Id="rId33" Type="http://schemas.openxmlformats.org/officeDocument/2006/relationships/customXml" Target="../ink/ink373.xml"/><Relationship Id="rId108" Type="http://schemas.openxmlformats.org/officeDocument/2006/relationships/image" Target="../media/image409.png"/><Relationship Id="rId129" Type="http://schemas.openxmlformats.org/officeDocument/2006/relationships/customXml" Target="../ink/ink421.xml"/><Relationship Id="rId280" Type="http://schemas.openxmlformats.org/officeDocument/2006/relationships/image" Target="../media/image495.png"/><Relationship Id="rId54" Type="http://schemas.openxmlformats.org/officeDocument/2006/relationships/image" Target="../media/image382.png"/><Relationship Id="rId75" Type="http://schemas.openxmlformats.org/officeDocument/2006/relationships/customXml" Target="../ink/ink394.xml"/><Relationship Id="rId96" Type="http://schemas.openxmlformats.org/officeDocument/2006/relationships/image" Target="../media/image403.png"/><Relationship Id="rId140" Type="http://schemas.openxmlformats.org/officeDocument/2006/relationships/image" Target="../media/image425.png"/><Relationship Id="rId161" Type="http://schemas.openxmlformats.org/officeDocument/2006/relationships/customXml" Target="../ink/ink437.xml"/><Relationship Id="rId182" Type="http://schemas.openxmlformats.org/officeDocument/2006/relationships/image" Target="../media/image446.png"/><Relationship Id="rId217" Type="http://schemas.openxmlformats.org/officeDocument/2006/relationships/customXml" Target="../ink/ink465.xml"/><Relationship Id="rId6" Type="http://schemas.openxmlformats.org/officeDocument/2006/relationships/image" Target="../media/image358.png"/><Relationship Id="rId238" Type="http://schemas.openxmlformats.org/officeDocument/2006/relationships/image" Target="../media/image474.png"/><Relationship Id="rId259" Type="http://schemas.openxmlformats.org/officeDocument/2006/relationships/customXml" Target="../ink/ink486.xml"/><Relationship Id="rId23" Type="http://schemas.openxmlformats.org/officeDocument/2006/relationships/customXml" Target="../ink/ink368.xml"/><Relationship Id="rId119" Type="http://schemas.openxmlformats.org/officeDocument/2006/relationships/customXml" Target="../ink/ink416.xml"/><Relationship Id="rId270" Type="http://schemas.openxmlformats.org/officeDocument/2006/relationships/image" Target="../media/image490.png"/><Relationship Id="rId291" Type="http://schemas.openxmlformats.org/officeDocument/2006/relationships/customXml" Target="../ink/ink502.xml"/><Relationship Id="rId44" Type="http://schemas.openxmlformats.org/officeDocument/2006/relationships/image" Target="../media/image377.png"/><Relationship Id="rId65" Type="http://schemas.openxmlformats.org/officeDocument/2006/relationships/customXml" Target="../ink/ink389.xml"/><Relationship Id="rId86" Type="http://schemas.openxmlformats.org/officeDocument/2006/relationships/image" Target="../media/image398.png"/><Relationship Id="rId130" Type="http://schemas.openxmlformats.org/officeDocument/2006/relationships/image" Target="../media/image420.png"/><Relationship Id="rId151" Type="http://schemas.openxmlformats.org/officeDocument/2006/relationships/customXml" Target="../ink/ink432.xml"/><Relationship Id="rId172" Type="http://schemas.openxmlformats.org/officeDocument/2006/relationships/image" Target="../media/image441.png"/><Relationship Id="rId193" Type="http://schemas.openxmlformats.org/officeDocument/2006/relationships/customXml" Target="../ink/ink453.xml"/><Relationship Id="rId207" Type="http://schemas.openxmlformats.org/officeDocument/2006/relationships/customXml" Target="../ink/ink460.xml"/><Relationship Id="rId228" Type="http://schemas.openxmlformats.org/officeDocument/2006/relationships/image" Target="../media/image469.png"/><Relationship Id="rId249" Type="http://schemas.openxmlformats.org/officeDocument/2006/relationships/customXml" Target="../ink/ink481.xml"/><Relationship Id="rId13" Type="http://schemas.openxmlformats.org/officeDocument/2006/relationships/customXml" Target="../ink/ink363.xml"/><Relationship Id="rId109" Type="http://schemas.openxmlformats.org/officeDocument/2006/relationships/customXml" Target="../ink/ink411.xml"/><Relationship Id="rId260" Type="http://schemas.openxmlformats.org/officeDocument/2006/relationships/image" Target="../media/image485.png"/><Relationship Id="rId281" Type="http://schemas.openxmlformats.org/officeDocument/2006/relationships/customXml" Target="../ink/ink497.xml"/><Relationship Id="rId34" Type="http://schemas.openxmlformats.org/officeDocument/2006/relationships/image" Target="../media/image372.png"/><Relationship Id="rId55" Type="http://schemas.openxmlformats.org/officeDocument/2006/relationships/customXml" Target="../ink/ink384.xml"/><Relationship Id="rId76" Type="http://schemas.openxmlformats.org/officeDocument/2006/relationships/image" Target="../media/image393.png"/><Relationship Id="rId97" Type="http://schemas.openxmlformats.org/officeDocument/2006/relationships/customXml" Target="../ink/ink405.xml"/><Relationship Id="rId120" Type="http://schemas.openxmlformats.org/officeDocument/2006/relationships/image" Target="../media/image415.png"/><Relationship Id="rId141" Type="http://schemas.openxmlformats.org/officeDocument/2006/relationships/customXml" Target="../ink/ink427.xml"/><Relationship Id="rId7" Type="http://schemas.openxmlformats.org/officeDocument/2006/relationships/customXml" Target="../ink/ink360.xml"/><Relationship Id="rId162" Type="http://schemas.openxmlformats.org/officeDocument/2006/relationships/image" Target="../media/image436.png"/><Relationship Id="rId183" Type="http://schemas.openxmlformats.org/officeDocument/2006/relationships/customXml" Target="../ink/ink448.xml"/><Relationship Id="rId218" Type="http://schemas.openxmlformats.org/officeDocument/2006/relationships/image" Target="../media/image464.png"/><Relationship Id="rId239" Type="http://schemas.openxmlformats.org/officeDocument/2006/relationships/customXml" Target="../ink/ink476.xml"/><Relationship Id="rId250" Type="http://schemas.openxmlformats.org/officeDocument/2006/relationships/image" Target="../media/image480.png"/><Relationship Id="rId271" Type="http://schemas.openxmlformats.org/officeDocument/2006/relationships/customXml" Target="../ink/ink492.xml"/><Relationship Id="rId292" Type="http://schemas.openxmlformats.org/officeDocument/2006/relationships/image" Target="../media/image501.png"/><Relationship Id="rId24" Type="http://schemas.openxmlformats.org/officeDocument/2006/relationships/image" Target="../media/image367.png"/><Relationship Id="rId45" Type="http://schemas.openxmlformats.org/officeDocument/2006/relationships/customXml" Target="../ink/ink379.xml"/><Relationship Id="rId66" Type="http://schemas.openxmlformats.org/officeDocument/2006/relationships/image" Target="../media/image388.png"/><Relationship Id="rId87" Type="http://schemas.openxmlformats.org/officeDocument/2006/relationships/customXml" Target="../ink/ink400.xml"/><Relationship Id="rId110" Type="http://schemas.openxmlformats.org/officeDocument/2006/relationships/image" Target="../media/image410.png"/><Relationship Id="rId131" Type="http://schemas.openxmlformats.org/officeDocument/2006/relationships/customXml" Target="../ink/ink422.xml"/><Relationship Id="rId152" Type="http://schemas.openxmlformats.org/officeDocument/2006/relationships/image" Target="../media/image431.png"/><Relationship Id="rId173" Type="http://schemas.openxmlformats.org/officeDocument/2006/relationships/customXml" Target="../ink/ink443.xml"/><Relationship Id="rId194" Type="http://schemas.openxmlformats.org/officeDocument/2006/relationships/image" Target="../media/image452.png"/><Relationship Id="rId208" Type="http://schemas.openxmlformats.org/officeDocument/2006/relationships/image" Target="../media/image459.png"/><Relationship Id="rId229" Type="http://schemas.openxmlformats.org/officeDocument/2006/relationships/customXml" Target="../ink/ink471.xml"/><Relationship Id="rId240" Type="http://schemas.openxmlformats.org/officeDocument/2006/relationships/image" Target="../media/image475.png"/><Relationship Id="rId261" Type="http://schemas.openxmlformats.org/officeDocument/2006/relationships/customXml" Target="../ink/ink487.xml"/><Relationship Id="rId14" Type="http://schemas.openxmlformats.org/officeDocument/2006/relationships/image" Target="../media/image362.png"/><Relationship Id="rId35" Type="http://schemas.openxmlformats.org/officeDocument/2006/relationships/customXml" Target="../ink/ink374.xml"/><Relationship Id="rId56" Type="http://schemas.openxmlformats.org/officeDocument/2006/relationships/image" Target="../media/image383.png"/><Relationship Id="rId77" Type="http://schemas.openxmlformats.org/officeDocument/2006/relationships/customXml" Target="../ink/ink395.xml"/><Relationship Id="rId100" Type="http://schemas.openxmlformats.org/officeDocument/2006/relationships/image" Target="../media/image405.png"/><Relationship Id="rId282" Type="http://schemas.openxmlformats.org/officeDocument/2006/relationships/image" Target="../media/image496.png"/><Relationship Id="rId8" Type="http://schemas.openxmlformats.org/officeDocument/2006/relationships/image" Target="../media/image359.png"/><Relationship Id="rId98" Type="http://schemas.openxmlformats.org/officeDocument/2006/relationships/image" Target="../media/image404.png"/><Relationship Id="rId121" Type="http://schemas.openxmlformats.org/officeDocument/2006/relationships/customXml" Target="../ink/ink417.xml"/><Relationship Id="rId142" Type="http://schemas.openxmlformats.org/officeDocument/2006/relationships/image" Target="../media/image426.png"/><Relationship Id="rId163" Type="http://schemas.openxmlformats.org/officeDocument/2006/relationships/customXml" Target="../ink/ink438.xml"/><Relationship Id="rId184" Type="http://schemas.openxmlformats.org/officeDocument/2006/relationships/image" Target="../media/image447.png"/><Relationship Id="rId219" Type="http://schemas.openxmlformats.org/officeDocument/2006/relationships/customXml" Target="../ink/ink466.xml"/><Relationship Id="rId230" Type="http://schemas.openxmlformats.org/officeDocument/2006/relationships/image" Target="../media/image470.png"/><Relationship Id="rId251" Type="http://schemas.openxmlformats.org/officeDocument/2006/relationships/customXml" Target="../ink/ink482.xml"/><Relationship Id="rId25" Type="http://schemas.openxmlformats.org/officeDocument/2006/relationships/customXml" Target="../ink/ink369.xml"/><Relationship Id="rId46" Type="http://schemas.openxmlformats.org/officeDocument/2006/relationships/image" Target="../media/image378.png"/><Relationship Id="rId67" Type="http://schemas.openxmlformats.org/officeDocument/2006/relationships/customXml" Target="../ink/ink390.xml"/><Relationship Id="rId272" Type="http://schemas.openxmlformats.org/officeDocument/2006/relationships/image" Target="../media/image491.png"/><Relationship Id="rId293" Type="http://schemas.openxmlformats.org/officeDocument/2006/relationships/customXml" Target="../ink/ink503.xml"/><Relationship Id="rId88" Type="http://schemas.openxmlformats.org/officeDocument/2006/relationships/image" Target="../media/image399.png"/><Relationship Id="rId111" Type="http://schemas.openxmlformats.org/officeDocument/2006/relationships/customXml" Target="../ink/ink412.xml"/><Relationship Id="rId132" Type="http://schemas.openxmlformats.org/officeDocument/2006/relationships/image" Target="../media/image421.png"/><Relationship Id="rId153" Type="http://schemas.openxmlformats.org/officeDocument/2006/relationships/customXml" Target="../ink/ink433.xml"/><Relationship Id="rId174" Type="http://schemas.openxmlformats.org/officeDocument/2006/relationships/image" Target="../media/image442.png"/><Relationship Id="rId195" Type="http://schemas.openxmlformats.org/officeDocument/2006/relationships/customXml" Target="../ink/ink454.xml"/><Relationship Id="rId209" Type="http://schemas.openxmlformats.org/officeDocument/2006/relationships/customXml" Target="../ink/ink461.xml"/><Relationship Id="rId220" Type="http://schemas.openxmlformats.org/officeDocument/2006/relationships/image" Target="../media/image465.png"/><Relationship Id="rId241" Type="http://schemas.openxmlformats.org/officeDocument/2006/relationships/customXml" Target="../ink/ink477.xml"/><Relationship Id="rId15" Type="http://schemas.openxmlformats.org/officeDocument/2006/relationships/customXml" Target="../ink/ink364.xml"/><Relationship Id="rId36" Type="http://schemas.openxmlformats.org/officeDocument/2006/relationships/image" Target="../media/image373.png"/><Relationship Id="rId57" Type="http://schemas.openxmlformats.org/officeDocument/2006/relationships/customXml" Target="../ink/ink385.xml"/><Relationship Id="rId262" Type="http://schemas.openxmlformats.org/officeDocument/2006/relationships/image" Target="../media/image486.png"/><Relationship Id="rId283" Type="http://schemas.openxmlformats.org/officeDocument/2006/relationships/customXml" Target="../ink/ink498.xml"/><Relationship Id="rId78" Type="http://schemas.openxmlformats.org/officeDocument/2006/relationships/image" Target="../media/image394.png"/><Relationship Id="rId99" Type="http://schemas.openxmlformats.org/officeDocument/2006/relationships/customXml" Target="../ink/ink406.xml"/><Relationship Id="rId101" Type="http://schemas.openxmlformats.org/officeDocument/2006/relationships/customXml" Target="../ink/ink407.xml"/><Relationship Id="rId122" Type="http://schemas.openxmlformats.org/officeDocument/2006/relationships/image" Target="../media/image416.png"/><Relationship Id="rId143" Type="http://schemas.openxmlformats.org/officeDocument/2006/relationships/customXml" Target="../ink/ink428.xml"/><Relationship Id="rId164" Type="http://schemas.openxmlformats.org/officeDocument/2006/relationships/image" Target="../media/image437.png"/><Relationship Id="rId185" Type="http://schemas.openxmlformats.org/officeDocument/2006/relationships/customXml" Target="../ink/ink449.xml"/><Relationship Id="rId9" Type="http://schemas.openxmlformats.org/officeDocument/2006/relationships/customXml" Target="../ink/ink361.xml"/><Relationship Id="rId210" Type="http://schemas.openxmlformats.org/officeDocument/2006/relationships/image" Target="../media/image460.png"/><Relationship Id="rId26" Type="http://schemas.openxmlformats.org/officeDocument/2006/relationships/image" Target="../media/image368.png"/><Relationship Id="rId231" Type="http://schemas.openxmlformats.org/officeDocument/2006/relationships/customXml" Target="../ink/ink472.xml"/><Relationship Id="rId252" Type="http://schemas.openxmlformats.org/officeDocument/2006/relationships/image" Target="../media/image481.png"/><Relationship Id="rId273" Type="http://schemas.openxmlformats.org/officeDocument/2006/relationships/customXml" Target="../ink/ink493.xml"/><Relationship Id="rId294" Type="http://schemas.openxmlformats.org/officeDocument/2006/relationships/image" Target="../media/image502.png"/><Relationship Id="rId47" Type="http://schemas.openxmlformats.org/officeDocument/2006/relationships/customXml" Target="../ink/ink380.xml"/><Relationship Id="rId68" Type="http://schemas.openxmlformats.org/officeDocument/2006/relationships/image" Target="../media/image389.png"/><Relationship Id="rId89" Type="http://schemas.openxmlformats.org/officeDocument/2006/relationships/customXml" Target="../ink/ink401.xml"/><Relationship Id="rId112" Type="http://schemas.openxmlformats.org/officeDocument/2006/relationships/image" Target="../media/image411.png"/><Relationship Id="rId133" Type="http://schemas.openxmlformats.org/officeDocument/2006/relationships/customXml" Target="../ink/ink423.xml"/><Relationship Id="rId154" Type="http://schemas.openxmlformats.org/officeDocument/2006/relationships/image" Target="../media/image432.png"/><Relationship Id="rId175" Type="http://schemas.openxmlformats.org/officeDocument/2006/relationships/customXml" Target="../ink/ink444.xml"/><Relationship Id="rId196" Type="http://schemas.openxmlformats.org/officeDocument/2006/relationships/image" Target="../media/image453.png"/><Relationship Id="rId200" Type="http://schemas.openxmlformats.org/officeDocument/2006/relationships/image" Target="../media/image455.png"/><Relationship Id="rId16" Type="http://schemas.openxmlformats.org/officeDocument/2006/relationships/image" Target="../media/image363.png"/><Relationship Id="rId221" Type="http://schemas.openxmlformats.org/officeDocument/2006/relationships/customXml" Target="../ink/ink467.xml"/><Relationship Id="rId242" Type="http://schemas.openxmlformats.org/officeDocument/2006/relationships/image" Target="../media/image476.png"/><Relationship Id="rId263" Type="http://schemas.openxmlformats.org/officeDocument/2006/relationships/customXml" Target="../ink/ink488.xml"/><Relationship Id="rId284" Type="http://schemas.openxmlformats.org/officeDocument/2006/relationships/image" Target="../media/image497.png"/><Relationship Id="rId37" Type="http://schemas.openxmlformats.org/officeDocument/2006/relationships/customXml" Target="../ink/ink375.xml"/><Relationship Id="rId58" Type="http://schemas.openxmlformats.org/officeDocument/2006/relationships/image" Target="../media/image384.png"/><Relationship Id="rId79" Type="http://schemas.openxmlformats.org/officeDocument/2006/relationships/customXml" Target="../ink/ink396.xml"/><Relationship Id="rId102" Type="http://schemas.openxmlformats.org/officeDocument/2006/relationships/image" Target="../media/image406.png"/><Relationship Id="rId123" Type="http://schemas.openxmlformats.org/officeDocument/2006/relationships/customXml" Target="../ink/ink418.xml"/><Relationship Id="rId144" Type="http://schemas.openxmlformats.org/officeDocument/2006/relationships/image" Target="../media/image427.png"/><Relationship Id="rId90" Type="http://schemas.openxmlformats.org/officeDocument/2006/relationships/image" Target="../media/image400.png"/><Relationship Id="rId165" Type="http://schemas.openxmlformats.org/officeDocument/2006/relationships/customXml" Target="../ink/ink439.xml"/><Relationship Id="rId186" Type="http://schemas.openxmlformats.org/officeDocument/2006/relationships/image" Target="../media/image448.png"/><Relationship Id="rId211" Type="http://schemas.openxmlformats.org/officeDocument/2006/relationships/customXml" Target="../ink/ink462.xml"/><Relationship Id="rId232" Type="http://schemas.openxmlformats.org/officeDocument/2006/relationships/image" Target="../media/image471.png"/><Relationship Id="rId253" Type="http://schemas.openxmlformats.org/officeDocument/2006/relationships/customXml" Target="../ink/ink483.xml"/><Relationship Id="rId274" Type="http://schemas.openxmlformats.org/officeDocument/2006/relationships/image" Target="../media/image492.png"/><Relationship Id="rId295" Type="http://schemas.openxmlformats.org/officeDocument/2006/relationships/customXml" Target="../ink/ink504.xml"/><Relationship Id="rId27" Type="http://schemas.openxmlformats.org/officeDocument/2006/relationships/customXml" Target="../ink/ink370.xml"/><Relationship Id="rId48" Type="http://schemas.openxmlformats.org/officeDocument/2006/relationships/image" Target="../media/image379.png"/><Relationship Id="rId69" Type="http://schemas.openxmlformats.org/officeDocument/2006/relationships/customXml" Target="../ink/ink391.xml"/><Relationship Id="rId113" Type="http://schemas.openxmlformats.org/officeDocument/2006/relationships/customXml" Target="../ink/ink413.xml"/><Relationship Id="rId134" Type="http://schemas.openxmlformats.org/officeDocument/2006/relationships/image" Target="../media/image422.png"/><Relationship Id="rId80" Type="http://schemas.openxmlformats.org/officeDocument/2006/relationships/image" Target="../media/image395.png"/><Relationship Id="rId155" Type="http://schemas.openxmlformats.org/officeDocument/2006/relationships/customXml" Target="../ink/ink434.xml"/><Relationship Id="rId176" Type="http://schemas.openxmlformats.org/officeDocument/2006/relationships/image" Target="../media/image443.png"/><Relationship Id="rId197" Type="http://schemas.openxmlformats.org/officeDocument/2006/relationships/customXml" Target="../ink/ink455.xml"/><Relationship Id="rId201" Type="http://schemas.openxmlformats.org/officeDocument/2006/relationships/customXml" Target="../ink/ink457.xml"/><Relationship Id="rId222" Type="http://schemas.openxmlformats.org/officeDocument/2006/relationships/image" Target="../media/image466.png"/><Relationship Id="rId243" Type="http://schemas.openxmlformats.org/officeDocument/2006/relationships/customXml" Target="../ink/ink478.xml"/><Relationship Id="rId264" Type="http://schemas.openxmlformats.org/officeDocument/2006/relationships/image" Target="../media/image487.png"/><Relationship Id="rId285" Type="http://schemas.openxmlformats.org/officeDocument/2006/relationships/customXml" Target="../ink/ink499.xml"/><Relationship Id="rId17" Type="http://schemas.openxmlformats.org/officeDocument/2006/relationships/customXml" Target="../ink/ink365.xml"/><Relationship Id="rId38" Type="http://schemas.openxmlformats.org/officeDocument/2006/relationships/image" Target="../media/image374.png"/><Relationship Id="rId59" Type="http://schemas.openxmlformats.org/officeDocument/2006/relationships/customXml" Target="../ink/ink386.xml"/><Relationship Id="rId103" Type="http://schemas.openxmlformats.org/officeDocument/2006/relationships/customXml" Target="../ink/ink408.xml"/><Relationship Id="rId124" Type="http://schemas.openxmlformats.org/officeDocument/2006/relationships/image" Target="../media/image417.png"/><Relationship Id="rId70" Type="http://schemas.openxmlformats.org/officeDocument/2006/relationships/image" Target="../media/image390.png"/><Relationship Id="rId91" Type="http://schemas.openxmlformats.org/officeDocument/2006/relationships/customXml" Target="../ink/ink402.xml"/><Relationship Id="rId145" Type="http://schemas.openxmlformats.org/officeDocument/2006/relationships/customXml" Target="../ink/ink429.xml"/><Relationship Id="rId166" Type="http://schemas.openxmlformats.org/officeDocument/2006/relationships/image" Target="../media/image438.png"/><Relationship Id="rId187" Type="http://schemas.openxmlformats.org/officeDocument/2006/relationships/customXml" Target="../ink/ink450.xml"/><Relationship Id="rId1" Type="http://schemas.openxmlformats.org/officeDocument/2006/relationships/slideLayout" Target="../slideLayouts/slideLayout7.xml"/><Relationship Id="rId212" Type="http://schemas.openxmlformats.org/officeDocument/2006/relationships/image" Target="../media/image461.png"/><Relationship Id="rId233" Type="http://schemas.openxmlformats.org/officeDocument/2006/relationships/customXml" Target="../ink/ink473.xml"/><Relationship Id="rId254" Type="http://schemas.openxmlformats.org/officeDocument/2006/relationships/image" Target="../media/image482.png"/><Relationship Id="rId28" Type="http://schemas.openxmlformats.org/officeDocument/2006/relationships/image" Target="../media/image369.png"/><Relationship Id="rId49" Type="http://schemas.openxmlformats.org/officeDocument/2006/relationships/customXml" Target="../ink/ink381.xml"/><Relationship Id="rId114" Type="http://schemas.openxmlformats.org/officeDocument/2006/relationships/image" Target="../media/image412.png"/><Relationship Id="rId275" Type="http://schemas.openxmlformats.org/officeDocument/2006/relationships/customXml" Target="../ink/ink494.xml"/><Relationship Id="rId296" Type="http://schemas.openxmlformats.org/officeDocument/2006/relationships/image" Target="../media/image503.png"/><Relationship Id="rId60" Type="http://schemas.openxmlformats.org/officeDocument/2006/relationships/image" Target="../media/image385.png"/><Relationship Id="rId81" Type="http://schemas.openxmlformats.org/officeDocument/2006/relationships/customXml" Target="../ink/ink397.xml"/><Relationship Id="rId135" Type="http://schemas.openxmlformats.org/officeDocument/2006/relationships/customXml" Target="../ink/ink424.xml"/><Relationship Id="rId156" Type="http://schemas.openxmlformats.org/officeDocument/2006/relationships/image" Target="../media/image433.png"/><Relationship Id="rId177" Type="http://schemas.openxmlformats.org/officeDocument/2006/relationships/customXml" Target="../ink/ink445.xml"/><Relationship Id="rId198" Type="http://schemas.openxmlformats.org/officeDocument/2006/relationships/image" Target="../media/image454.png"/><Relationship Id="rId202" Type="http://schemas.openxmlformats.org/officeDocument/2006/relationships/image" Target="../media/image456.png"/><Relationship Id="rId223" Type="http://schemas.openxmlformats.org/officeDocument/2006/relationships/customXml" Target="../ink/ink468.xml"/><Relationship Id="rId244" Type="http://schemas.openxmlformats.org/officeDocument/2006/relationships/image" Target="../media/image477.png"/><Relationship Id="rId18" Type="http://schemas.openxmlformats.org/officeDocument/2006/relationships/image" Target="../media/image364.png"/><Relationship Id="rId39" Type="http://schemas.openxmlformats.org/officeDocument/2006/relationships/customXml" Target="../ink/ink376.xml"/><Relationship Id="rId265" Type="http://schemas.openxmlformats.org/officeDocument/2006/relationships/customXml" Target="../ink/ink489.xml"/><Relationship Id="rId286" Type="http://schemas.openxmlformats.org/officeDocument/2006/relationships/image" Target="../media/image498.png"/><Relationship Id="rId50" Type="http://schemas.openxmlformats.org/officeDocument/2006/relationships/image" Target="../media/image380.png"/><Relationship Id="rId104" Type="http://schemas.openxmlformats.org/officeDocument/2006/relationships/image" Target="../media/image407.png"/><Relationship Id="rId125" Type="http://schemas.openxmlformats.org/officeDocument/2006/relationships/customXml" Target="../ink/ink419.xml"/><Relationship Id="rId146" Type="http://schemas.openxmlformats.org/officeDocument/2006/relationships/image" Target="../media/image428.png"/><Relationship Id="rId167" Type="http://schemas.openxmlformats.org/officeDocument/2006/relationships/customXml" Target="../ink/ink440.xml"/><Relationship Id="rId188" Type="http://schemas.openxmlformats.org/officeDocument/2006/relationships/image" Target="../media/image449.png"/><Relationship Id="rId71" Type="http://schemas.openxmlformats.org/officeDocument/2006/relationships/customXml" Target="../ink/ink392.xml"/><Relationship Id="rId92" Type="http://schemas.openxmlformats.org/officeDocument/2006/relationships/image" Target="../media/image401.png"/><Relationship Id="rId213" Type="http://schemas.openxmlformats.org/officeDocument/2006/relationships/customXml" Target="../ink/ink463.xml"/><Relationship Id="rId234" Type="http://schemas.openxmlformats.org/officeDocument/2006/relationships/image" Target="../media/image472.png"/><Relationship Id="rId2" Type="http://schemas.openxmlformats.org/officeDocument/2006/relationships/notesSlide" Target="../notesSlides/notesSlide15.xml"/><Relationship Id="rId29" Type="http://schemas.openxmlformats.org/officeDocument/2006/relationships/customXml" Target="../ink/ink371.xml"/><Relationship Id="rId255" Type="http://schemas.openxmlformats.org/officeDocument/2006/relationships/customXml" Target="../ink/ink484.xml"/><Relationship Id="rId276" Type="http://schemas.openxmlformats.org/officeDocument/2006/relationships/image" Target="../media/image493.png"/><Relationship Id="rId40" Type="http://schemas.openxmlformats.org/officeDocument/2006/relationships/image" Target="../media/image375.png"/><Relationship Id="rId115" Type="http://schemas.openxmlformats.org/officeDocument/2006/relationships/customXml" Target="../ink/ink414.xml"/><Relationship Id="rId136" Type="http://schemas.openxmlformats.org/officeDocument/2006/relationships/image" Target="../media/image423.png"/><Relationship Id="rId157" Type="http://schemas.openxmlformats.org/officeDocument/2006/relationships/customXml" Target="../ink/ink435.xml"/><Relationship Id="rId178" Type="http://schemas.openxmlformats.org/officeDocument/2006/relationships/image" Target="../media/image444.png"/><Relationship Id="rId61" Type="http://schemas.openxmlformats.org/officeDocument/2006/relationships/customXml" Target="../ink/ink387.xml"/><Relationship Id="rId82" Type="http://schemas.openxmlformats.org/officeDocument/2006/relationships/image" Target="../media/image396.png"/><Relationship Id="rId199" Type="http://schemas.openxmlformats.org/officeDocument/2006/relationships/customXml" Target="../ink/ink456.xml"/><Relationship Id="rId203" Type="http://schemas.openxmlformats.org/officeDocument/2006/relationships/customXml" Target="../ink/ink458.xml"/><Relationship Id="rId19" Type="http://schemas.openxmlformats.org/officeDocument/2006/relationships/customXml" Target="../ink/ink366.xml"/><Relationship Id="rId224" Type="http://schemas.openxmlformats.org/officeDocument/2006/relationships/image" Target="../media/image467.png"/><Relationship Id="rId245" Type="http://schemas.openxmlformats.org/officeDocument/2006/relationships/customXml" Target="../ink/ink479.xml"/><Relationship Id="rId266" Type="http://schemas.openxmlformats.org/officeDocument/2006/relationships/image" Target="../media/image488.png"/><Relationship Id="rId287" Type="http://schemas.openxmlformats.org/officeDocument/2006/relationships/customXml" Target="../ink/ink500.xml"/><Relationship Id="rId30" Type="http://schemas.openxmlformats.org/officeDocument/2006/relationships/image" Target="../media/image370.png"/><Relationship Id="rId105" Type="http://schemas.openxmlformats.org/officeDocument/2006/relationships/customXml" Target="../ink/ink409.xml"/><Relationship Id="rId126" Type="http://schemas.openxmlformats.org/officeDocument/2006/relationships/image" Target="../media/image418.png"/><Relationship Id="rId147" Type="http://schemas.openxmlformats.org/officeDocument/2006/relationships/customXml" Target="../ink/ink430.xml"/><Relationship Id="rId168" Type="http://schemas.openxmlformats.org/officeDocument/2006/relationships/image" Target="../media/image439.png"/><Relationship Id="rId51" Type="http://schemas.openxmlformats.org/officeDocument/2006/relationships/customXml" Target="../ink/ink382.xml"/><Relationship Id="rId72" Type="http://schemas.openxmlformats.org/officeDocument/2006/relationships/image" Target="../media/image391.png"/><Relationship Id="rId93" Type="http://schemas.openxmlformats.org/officeDocument/2006/relationships/customXml" Target="../ink/ink403.xml"/><Relationship Id="rId189" Type="http://schemas.openxmlformats.org/officeDocument/2006/relationships/customXml" Target="../ink/ink451.xml"/><Relationship Id="rId3" Type="http://schemas.openxmlformats.org/officeDocument/2006/relationships/customXml" Target="../ink/ink358.xml"/><Relationship Id="rId214" Type="http://schemas.openxmlformats.org/officeDocument/2006/relationships/image" Target="../media/image462.png"/><Relationship Id="rId235" Type="http://schemas.openxmlformats.org/officeDocument/2006/relationships/customXml" Target="../ink/ink474.xml"/><Relationship Id="rId256" Type="http://schemas.openxmlformats.org/officeDocument/2006/relationships/image" Target="../media/image483.png"/><Relationship Id="rId277" Type="http://schemas.openxmlformats.org/officeDocument/2006/relationships/customXml" Target="../ink/ink495.xml"/><Relationship Id="rId116" Type="http://schemas.openxmlformats.org/officeDocument/2006/relationships/image" Target="../media/image413.png"/><Relationship Id="rId137" Type="http://schemas.openxmlformats.org/officeDocument/2006/relationships/customXml" Target="../ink/ink425.xml"/><Relationship Id="rId158" Type="http://schemas.openxmlformats.org/officeDocument/2006/relationships/image" Target="../media/image434.png"/><Relationship Id="rId20" Type="http://schemas.openxmlformats.org/officeDocument/2006/relationships/image" Target="../media/image365.png"/><Relationship Id="rId41" Type="http://schemas.openxmlformats.org/officeDocument/2006/relationships/customXml" Target="../ink/ink377.xml"/><Relationship Id="rId62" Type="http://schemas.openxmlformats.org/officeDocument/2006/relationships/image" Target="../media/image386.png"/><Relationship Id="rId83" Type="http://schemas.openxmlformats.org/officeDocument/2006/relationships/customXml" Target="../ink/ink398.xml"/><Relationship Id="rId179" Type="http://schemas.openxmlformats.org/officeDocument/2006/relationships/customXml" Target="../ink/ink446.xml"/><Relationship Id="rId190" Type="http://schemas.openxmlformats.org/officeDocument/2006/relationships/image" Target="../media/image450.png"/><Relationship Id="rId204" Type="http://schemas.openxmlformats.org/officeDocument/2006/relationships/image" Target="../media/image457.png"/><Relationship Id="rId225" Type="http://schemas.openxmlformats.org/officeDocument/2006/relationships/customXml" Target="../ink/ink469.xml"/><Relationship Id="rId246" Type="http://schemas.openxmlformats.org/officeDocument/2006/relationships/image" Target="../media/image478.png"/><Relationship Id="rId267" Type="http://schemas.openxmlformats.org/officeDocument/2006/relationships/customXml" Target="../ink/ink490.xml"/><Relationship Id="rId288" Type="http://schemas.openxmlformats.org/officeDocument/2006/relationships/image" Target="../media/image499.png"/><Relationship Id="rId106" Type="http://schemas.openxmlformats.org/officeDocument/2006/relationships/image" Target="../media/image408.png"/><Relationship Id="rId127" Type="http://schemas.openxmlformats.org/officeDocument/2006/relationships/customXml" Target="../ink/ink420.xml"/><Relationship Id="rId10" Type="http://schemas.openxmlformats.org/officeDocument/2006/relationships/image" Target="../media/image360.png"/><Relationship Id="rId31" Type="http://schemas.openxmlformats.org/officeDocument/2006/relationships/customXml" Target="../ink/ink372.xml"/><Relationship Id="rId52" Type="http://schemas.openxmlformats.org/officeDocument/2006/relationships/image" Target="../media/image381.png"/><Relationship Id="rId73" Type="http://schemas.openxmlformats.org/officeDocument/2006/relationships/customXml" Target="../ink/ink393.xml"/><Relationship Id="rId94" Type="http://schemas.openxmlformats.org/officeDocument/2006/relationships/image" Target="../media/image402.png"/><Relationship Id="rId148" Type="http://schemas.openxmlformats.org/officeDocument/2006/relationships/image" Target="../media/image429.png"/><Relationship Id="rId169" Type="http://schemas.openxmlformats.org/officeDocument/2006/relationships/customXml" Target="../ink/ink441.xml"/><Relationship Id="rId4" Type="http://schemas.openxmlformats.org/officeDocument/2006/relationships/image" Target="../media/image357.png"/><Relationship Id="rId180" Type="http://schemas.openxmlformats.org/officeDocument/2006/relationships/image" Target="../media/image445.png"/><Relationship Id="rId215" Type="http://schemas.openxmlformats.org/officeDocument/2006/relationships/customXml" Target="../ink/ink464.xml"/><Relationship Id="rId236" Type="http://schemas.openxmlformats.org/officeDocument/2006/relationships/image" Target="../media/image473.png"/><Relationship Id="rId257" Type="http://schemas.openxmlformats.org/officeDocument/2006/relationships/customXml" Target="../ink/ink485.xml"/><Relationship Id="rId278" Type="http://schemas.openxmlformats.org/officeDocument/2006/relationships/image" Target="../media/image494.png"/><Relationship Id="rId42" Type="http://schemas.openxmlformats.org/officeDocument/2006/relationships/image" Target="../media/image376.png"/><Relationship Id="rId84" Type="http://schemas.openxmlformats.org/officeDocument/2006/relationships/image" Target="../media/image397.png"/><Relationship Id="rId138" Type="http://schemas.openxmlformats.org/officeDocument/2006/relationships/image" Target="../media/image424.png"/><Relationship Id="rId191" Type="http://schemas.openxmlformats.org/officeDocument/2006/relationships/customXml" Target="../ink/ink452.xml"/><Relationship Id="rId205" Type="http://schemas.openxmlformats.org/officeDocument/2006/relationships/customXml" Target="../ink/ink459.xml"/><Relationship Id="rId247" Type="http://schemas.openxmlformats.org/officeDocument/2006/relationships/customXml" Target="../ink/ink480.xml"/><Relationship Id="rId107" Type="http://schemas.openxmlformats.org/officeDocument/2006/relationships/customXml" Target="../ink/ink410.xml"/><Relationship Id="rId289" Type="http://schemas.openxmlformats.org/officeDocument/2006/relationships/customXml" Target="../ink/ink501.xml"/><Relationship Id="rId11" Type="http://schemas.openxmlformats.org/officeDocument/2006/relationships/customXml" Target="../ink/ink362.xml"/><Relationship Id="rId53" Type="http://schemas.openxmlformats.org/officeDocument/2006/relationships/customXml" Target="../ink/ink383.xml"/><Relationship Id="rId149" Type="http://schemas.openxmlformats.org/officeDocument/2006/relationships/customXml" Target="../ink/ink431.xml"/><Relationship Id="rId95" Type="http://schemas.openxmlformats.org/officeDocument/2006/relationships/customXml" Target="../ink/ink404.xml"/><Relationship Id="rId160" Type="http://schemas.openxmlformats.org/officeDocument/2006/relationships/image" Target="../media/image435.png"/><Relationship Id="rId216" Type="http://schemas.openxmlformats.org/officeDocument/2006/relationships/image" Target="../media/image463.png"/><Relationship Id="rId258" Type="http://schemas.openxmlformats.org/officeDocument/2006/relationships/image" Target="../media/image484.png"/><Relationship Id="rId22" Type="http://schemas.openxmlformats.org/officeDocument/2006/relationships/image" Target="../media/image366.png"/><Relationship Id="rId64" Type="http://schemas.openxmlformats.org/officeDocument/2006/relationships/image" Target="../media/image387.png"/><Relationship Id="rId118" Type="http://schemas.openxmlformats.org/officeDocument/2006/relationships/image" Target="../media/image414.png"/><Relationship Id="rId171" Type="http://schemas.openxmlformats.org/officeDocument/2006/relationships/customXml" Target="../ink/ink442.xml"/><Relationship Id="rId227" Type="http://schemas.openxmlformats.org/officeDocument/2006/relationships/customXml" Target="../ink/ink470.xml"/><Relationship Id="rId269" Type="http://schemas.openxmlformats.org/officeDocument/2006/relationships/customXml" Target="../ink/ink49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17" Type="http://schemas.openxmlformats.org/officeDocument/2006/relationships/customXml" Target="../ink/ink562.xml"/><Relationship Id="rId21" Type="http://schemas.openxmlformats.org/officeDocument/2006/relationships/customXml" Target="../ink/ink514.xml"/><Relationship Id="rId42" Type="http://schemas.openxmlformats.org/officeDocument/2006/relationships/image" Target="../media/image523.png"/><Relationship Id="rId63" Type="http://schemas.openxmlformats.org/officeDocument/2006/relationships/customXml" Target="../ink/ink535.xml"/><Relationship Id="rId84" Type="http://schemas.openxmlformats.org/officeDocument/2006/relationships/image" Target="../media/image544.png"/><Relationship Id="rId138" Type="http://schemas.openxmlformats.org/officeDocument/2006/relationships/image" Target="../media/image571.png"/><Relationship Id="rId159" Type="http://schemas.openxmlformats.org/officeDocument/2006/relationships/customXml" Target="../ink/ink583.xml"/><Relationship Id="rId170" Type="http://schemas.openxmlformats.org/officeDocument/2006/relationships/image" Target="../media/image586.png"/><Relationship Id="rId191" Type="http://schemas.openxmlformats.org/officeDocument/2006/relationships/customXml" Target="../ink/ink599.xml"/><Relationship Id="rId205" Type="http://schemas.openxmlformats.org/officeDocument/2006/relationships/customXml" Target="../ink/ink606.xml"/><Relationship Id="rId226" Type="http://schemas.openxmlformats.org/officeDocument/2006/relationships/image" Target="../media/image614.png"/><Relationship Id="rId107" Type="http://schemas.openxmlformats.org/officeDocument/2006/relationships/customXml" Target="../ink/ink557.xml"/><Relationship Id="rId11" Type="http://schemas.openxmlformats.org/officeDocument/2006/relationships/customXml" Target="../ink/ink509.xml"/><Relationship Id="rId32" Type="http://schemas.openxmlformats.org/officeDocument/2006/relationships/image" Target="../media/image518.png"/><Relationship Id="rId53" Type="http://schemas.openxmlformats.org/officeDocument/2006/relationships/customXml" Target="../ink/ink530.xml"/><Relationship Id="rId74" Type="http://schemas.openxmlformats.org/officeDocument/2006/relationships/image" Target="../media/image539.png"/><Relationship Id="rId128" Type="http://schemas.openxmlformats.org/officeDocument/2006/relationships/image" Target="../media/image566.png"/><Relationship Id="rId149" Type="http://schemas.openxmlformats.org/officeDocument/2006/relationships/customXml" Target="../ink/ink578.xml"/><Relationship Id="rId5" Type="http://schemas.openxmlformats.org/officeDocument/2006/relationships/customXml" Target="../ink/ink506.xml"/><Relationship Id="rId95" Type="http://schemas.openxmlformats.org/officeDocument/2006/relationships/customXml" Target="../ink/ink551.xml"/><Relationship Id="rId160" Type="http://schemas.openxmlformats.org/officeDocument/2006/relationships/image" Target="../media/image581.png"/><Relationship Id="rId181" Type="http://schemas.openxmlformats.org/officeDocument/2006/relationships/customXml" Target="../ink/ink594.xml"/><Relationship Id="rId216" Type="http://schemas.openxmlformats.org/officeDocument/2006/relationships/image" Target="../media/image609.png"/><Relationship Id="rId237" Type="http://schemas.openxmlformats.org/officeDocument/2006/relationships/customXml" Target="../ink/ink622.xml"/><Relationship Id="rId22" Type="http://schemas.openxmlformats.org/officeDocument/2006/relationships/image" Target="../media/image513.png"/><Relationship Id="rId43" Type="http://schemas.openxmlformats.org/officeDocument/2006/relationships/customXml" Target="../ink/ink525.xml"/><Relationship Id="rId64" Type="http://schemas.openxmlformats.org/officeDocument/2006/relationships/image" Target="../media/image534.png"/><Relationship Id="rId118" Type="http://schemas.openxmlformats.org/officeDocument/2006/relationships/image" Target="../media/image561.png"/><Relationship Id="rId139" Type="http://schemas.openxmlformats.org/officeDocument/2006/relationships/customXml" Target="../ink/ink573.xml"/><Relationship Id="rId85" Type="http://schemas.openxmlformats.org/officeDocument/2006/relationships/customXml" Target="../ink/ink546.xml"/><Relationship Id="rId150" Type="http://schemas.openxmlformats.org/officeDocument/2006/relationships/image" Target="../media/image576.png"/><Relationship Id="rId171" Type="http://schemas.openxmlformats.org/officeDocument/2006/relationships/customXml" Target="../ink/ink589.xml"/><Relationship Id="rId192" Type="http://schemas.openxmlformats.org/officeDocument/2006/relationships/image" Target="../media/image597.png"/><Relationship Id="rId206" Type="http://schemas.openxmlformats.org/officeDocument/2006/relationships/image" Target="../media/image604.png"/><Relationship Id="rId227" Type="http://schemas.openxmlformats.org/officeDocument/2006/relationships/customXml" Target="../ink/ink617.xml"/><Relationship Id="rId12" Type="http://schemas.openxmlformats.org/officeDocument/2006/relationships/image" Target="../media/image508.png"/><Relationship Id="rId33" Type="http://schemas.openxmlformats.org/officeDocument/2006/relationships/customXml" Target="../ink/ink520.xml"/><Relationship Id="rId108" Type="http://schemas.openxmlformats.org/officeDocument/2006/relationships/image" Target="../media/image556.png"/><Relationship Id="rId129" Type="http://schemas.openxmlformats.org/officeDocument/2006/relationships/customXml" Target="../ink/ink568.xml"/><Relationship Id="rId54" Type="http://schemas.openxmlformats.org/officeDocument/2006/relationships/image" Target="../media/image529.png"/><Relationship Id="rId75" Type="http://schemas.openxmlformats.org/officeDocument/2006/relationships/customXml" Target="../ink/ink541.xml"/><Relationship Id="rId96" Type="http://schemas.openxmlformats.org/officeDocument/2006/relationships/image" Target="../media/image550.png"/><Relationship Id="rId140" Type="http://schemas.openxmlformats.org/officeDocument/2006/relationships/image" Target="../media/image572.png"/><Relationship Id="rId161" Type="http://schemas.openxmlformats.org/officeDocument/2006/relationships/customXml" Target="../ink/ink584.xml"/><Relationship Id="rId182" Type="http://schemas.openxmlformats.org/officeDocument/2006/relationships/image" Target="../media/image592.png"/><Relationship Id="rId217" Type="http://schemas.openxmlformats.org/officeDocument/2006/relationships/customXml" Target="../ink/ink612.xml"/><Relationship Id="rId6" Type="http://schemas.openxmlformats.org/officeDocument/2006/relationships/image" Target="../media/image505.png"/><Relationship Id="rId238" Type="http://schemas.openxmlformats.org/officeDocument/2006/relationships/image" Target="../media/image620.png"/><Relationship Id="rId23" Type="http://schemas.openxmlformats.org/officeDocument/2006/relationships/customXml" Target="../ink/ink515.xml"/><Relationship Id="rId119" Type="http://schemas.openxmlformats.org/officeDocument/2006/relationships/customXml" Target="../ink/ink563.xml"/><Relationship Id="rId44" Type="http://schemas.openxmlformats.org/officeDocument/2006/relationships/image" Target="../media/image524.png"/><Relationship Id="rId65" Type="http://schemas.openxmlformats.org/officeDocument/2006/relationships/customXml" Target="../ink/ink536.xml"/><Relationship Id="rId86" Type="http://schemas.openxmlformats.org/officeDocument/2006/relationships/image" Target="../media/image545.png"/><Relationship Id="rId130" Type="http://schemas.openxmlformats.org/officeDocument/2006/relationships/image" Target="../media/image567.png"/><Relationship Id="rId151" Type="http://schemas.openxmlformats.org/officeDocument/2006/relationships/customXml" Target="../ink/ink579.xml"/><Relationship Id="rId172" Type="http://schemas.openxmlformats.org/officeDocument/2006/relationships/image" Target="../media/image587.png"/><Relationship Id="rId193" Type="http://schemas.openxmlformats.org/officeDocument/2006/relationships/customXml" Target="../ink/ink600.xml"/><Relationship Id="rId207" Type="http://schemas.openxmlformats.org/officeDocument/2006/relationships/customXml" Target="../ink/ink607.xml"/><Relationship Id="rId228" Type="http://schemas.openxmlformats.org/officeDocument/2006/relationships/image" Target="../media/image615.png"/><Relationship Id="rId13" Type="http://schemas.openxmlformats.org/officeDocument/2006/relationships/customXml" Target="../ink/ink510.xml"/><Relationship Id="rId109" Type="http://schemas.openxmlformats.org/officeDocument/2006/relationships/customXml" Target="../ink/ink558.xml"/><Relationship Id="rId34" Type="http://schemas.openxmlformats.org/officeDocument/2006/relationships/image" Target="../media/image519.png"/><Relationship Id="rId55" Type="http://schemas.openxmlformats.org/officeDocument/2006/relationships/customXml" Target="../ink/ink531.xml"/><Relationship Id="rId76" Type="http://schemas.openxmlformats.org/officeDocument/2006/relationships/image" Target="../media/image540.png"/><Relationship Id="rId97" Type="http://schemas.openxmlformats.org/officeDocument/2006/relationships/customXml" Target="../ink/ink552.xml"/><Relationship Id="rId120" Type="http://schemas.openxmlformats.org/officeDocument/2006/relationships/image" Target="../media/image562.png"/><Relationship Id="rId141" Type="http://schemas.openxmlformats.org/officeDocument/2006/relationships/customXml" Target="../ink/ink574.xml"/><Relationship Id="rId7" Type="http://schemas.openxmlformats.org/officeDocument/2006/relationships/customXml" Target="../ink/ink507.xml"/><Relationship Id="rId162" Type="http://schemas.openxmlformats.org/officeDocument/2006/relationships/image" Target="../media/image582.png"/><Relationship Id="rId183" Type="http://schemas.openxmlformats.org/officeDocument/2006/relationships/customXml" Target="../ink/ink595.xml"/><Relationship Id="rId218" Type="http://schemas.openxmlformats.org/officeDocument/2006/relationships/image" Target="../media/image610.png"/><Relationship Id="rId239" Type="http://schemas.openxmlformats.org/officeDocument/2006/relationships/customXml" Target="../ink/ink623.xml"/><Relationship Id="rId24" Type="http://schemas.openxmlformats.org/officeDocument/2006/relationships/image" Target="../media/image514.png"/><Relationship Id="rId45" Type="http://schemas.openxmlformats.org/officeDocument/2006/relationships/customXml" Target="../ink/ink526.xml"/><Relationship Id="rId66" Type="http://schemas.openxmlformats.org/officeDocument/2006/relationships/image" Target="../media/image535.png"/><Relationship Id="rId87" Type="http://schemas.openxmlformats.org/officeDocument/2006/relationships/customXml" Target="../ink/ink547.xml"/><Relationship Id="rId110" Type="http://schemas.openxmlformats.org/officeDocument/2006/relationships/image" Target="../media/image557.png"/><Relationship Id="rId131" Type="http://schemas.openxmlformats.org/officeDocument/2006/relationships/customXml" Target="../ink/ink569.xml"/><Relationship Id="rId152" Type="http://schemas.openxmlformats.org/officeDocument/2006/relationships/image" Target="../media/image577.png"/><Relationship Id="rId173" Type="http://schemas.openxmlformats.org/officeDocument/2006/relationships/customXml" Target="../ink/ink590.xml"/><Relationship Id="rId194" Type="http://schemas.openxmlformats.org/officeDocument/2006/relationships/image" Target="../media/image598.png"/><Relationship Id="rId208" Type="http://schemas.openxmlformats.org/officeDocument/2006/relationships/image" Target="../media/image605.png"/><Relationship Id="rId229" Type="http://schemas.openxmlformats.org/officeDocument/2006/relationships/customXml" Target="../ink/ink618.xml"/><Relationship Id="rId240" Type="http://schemas.openxmlformats.org/officeDocument/2006/relationships/image" Target="../media/image621.png"/><Relationship Id="rId14" Type="http://schemas.openxmlformats.org/officeDocument/2006/relationships/image" Target="../media/image509.png"/><Relationship Id="rId35" Type="http://schemas.openxmlformats.org/officeDocument/2006/relationships/customXml" Target="../ink/ink521.xml"/><Relationship Id="rId56" Type="http://schemas.openxmlformats.org/officeDocument/2006/relationships/image" Target="../media/image530.png"/><Relationship Id="rId77" Type="http://schemas.openxmlformats.org/officeDocument/2006/relationships/customXml" Target="../ink/ink542.xml"/><Relationship Id="rId100" Type="http://schemas.openxmlformats.org/officeDocument/2006/relationships/image" Target="../media/image552.png"/><Relationship Id="rId8" Type="http://schemas.openxmlformats.org/officeDocument/2006/relationships/image" Target="../media/image506.png"/><Relationship Id="rId98" Type="http://schemas.openxmlformats.org/officeDocument/2006/relationships/image" Target="../media/image551.png"/><Relationship Id="rId121" Type="http://schemas.openxmlformats.org/officeDocument/2006/relationships/customXml" Target="../ink/ink564.xml"/><Relationship Id="rId142" Type="http://schemas.openxmlformats.org/officeDocument/2006/relationships/image" Target="../media/image573.png"/><Relationship Id="rId163" Type="http://schemas.openxmlformats.org/officeDocument/2006/relationships/customXml" Target="../ink/ink585.xml"/><Relationship Id="rId184" Type="http://schemas.openxmlformats.org/officeDocument/2006/relationships/image" Target="../media/image593.png"/><Relationship Id="rId219" Type="http://schemas.openxmlformats.org/officeDocument/2006/relationships/customXml" Target="../ink/ink613.xml"/><Relationship Id="rId230" Type="http://schemas.openxmlformats.org/officeDocument/2006/relationships/image" Target="../media/image616.png"/><Relationship Id="rId25" Type="http://schemas.openxmlformats.org/officeDocument/2006/relationships/customXml" Target="../ink/ink516.xml"/><Relationship Id="rId46" Type="http://schemas.openxmlformats.org/officeDocument/2006/relationships/image" Target="../media/image525.png"/><Relationship Id="rId67" Type="http://schemas.openxmlformats.org/officeDocument/2006/relationships/customXml" Target="../ink/ink537.xml"/><Relationship Id="rId88" Type="http://schemas.openxmlformats.org/officeDocument/2006/relationships/image" Target="../media/image546.png"/><Relationship Id="rId111" Type="http://schemas.openxmlformats.org/officeDocument/2006/relationships/customXml" Target="../ink/ink559.xml"/><Relationship Id="rId132" Type="http://schemas.openxmlformats.org/officeDocument/2006/relationships/image" Target="../media/image568.png"/><Relationship Id="rId153" Type="http://schemas.openxmlformats.org/officeDocument/2006/relationships/customXml" Target="../ink/ink580.xml"/><Relationship Id="rId174" Type="http://schemas.openxmlformats.org/officeDocument/2006/relationships/image" Target="../media/image588.png"/><Relationship Id="rId195" Type="http://schemas.openxmlformats.org/officeDocument/2006/relationships/customXml" Target="../ink/ink601.xml"/><Relationship Id="rId209" Type="http://schemas.openxmlformats.org/officeDocument/2006/relationships/customXml" Target="../ink/ink608.xml"/><Relationship Id="rId220" Type="http://schemas.openxmlformats.org/officeDocument/2006/relationships/image" Target="../media/image611.png"/><Relationship Id="rId241" Type="http://schemas.openxmlformats.org/officeDocument/2006/relationships/customXml" Target="../ink/ink624.xml"/><Relationship Id="rId15" Type="http://schemas.openxmlformats.org/officeDocument/2006/relationships/customXml" Target="../ink/ink511.xml"/><Relationship Id="rId36" Type="http://schemas.openxmlformats.org/officeDocument/2006/relationships/image" Target="../media/image520.png"/><Relationship Id="rId57" Type="http://schemas.openxmlformats.org/officeDocument/2006/relationships/customXml" Target="../ink/ink532.xml"/><Relationship Id="rId10" Type="http://schemas.openxmlformats.org/officeDocument/2006/relationships/image" Target="../media/image507.png"/><Relationship Id="rId31" Type="http://schemas.openxmlformats.org/officeDocument/2006/relationships/customXml" Target="../ink/ink519.xml"/><Relationship Id="rId52" Type="http://schemas.openxmlformats.org/officeDocument/2006/relationships/image" Target="../media/image528.png"/><Relationship Id="rId73" Type="http://schemas.openxmlformats.org/officeDocument/2006/relationships/customXml" Target="../ink/ink540.xml"/><Relationship Id="rId78" Type="http://schemas.openxmlformats.org/officeDocument/2006/relationships/image" Target="../media/image541.png"/><Relationship Id="rId94" Type="http://schemas.openxmlformats.org/officeDocument/2006/relationships/image" Target="../media/image549.png"/><Relationship Id="rId99" Type="http://schemas.openxmlformats.org/officeDocument/2006/relationships/customXml" Target="../ink/ink553.xml"/><Relationship Id="rId101" Type="http://schemas.openxmlformats.org/officeDocument/2006/relationships/customXml" Target="../ink/ink554.xml"/><Relationship Id="rId122" Type="http://schemas.openxmlformats.org/officeDocument/2006/relationships/image" Target="../media/image563.png"/><Relationship Id="rId143" Type="http://schemas.openxmlformats.org/officeDocument/2006/relationships/customXml" Target="../ink/ink575.xml"/><Relationship Id="rId148" Type="http://schemas.openxmlformats.org/officeDocument/2006/relationships/image" Target="../media/image78.png"/><Relationship Id="rId164" Type="http://schemas.openxmlformats.org/officeDocument/2006/relationships/image" Target="../media/image583.png"/><Relationship Id="rId169" Type="http://schemas.openxmlformats.org/officeDocument/2006/relationships/customXml" Target="../ink/ink588.xml"/><Relationship Id="rId185" Type="http://schemas.openxmlformats.org/officeDocument/2006/relationships/customXml" Target="../ink/ink596.xml"/><Relationship Id="rId4" Type="http://schemas.openxmlformats.org/officeDocument/2006/relationships/image" Target="../media/image504.png"/><Relationship Id="rId9" Type="http://schemas.openxmlformats.org/officeDocument/2006/relationships/customXml" Target="../ink/ink508.xml"/><Relationship Id="rId180" Type="http://schemas.openxmlformats.org/officeDocument/2006/relationships/image" Target="../media/image591.png"/><Relationship Id="rId210" Type="http://schemas.openxmlformats.org/officeDocument/2006/relationships/image" Target="../media/image606.png"/><Relationship Id="rId215" Type="http://schemas.openxmlformats.org/officeDocument/2006/relationships/customXml" Target="../ink/ink611.xml"/><Relationship Id="rId236" Type="http://schemas.openxmlformats.org/officeDocument/2006/relationships/image" Target="../media/image619.png"/><Relationship Id="rId26" Type="http://schemas.openxmlformats.org/officeDocument/2006/relationships/image" Target="../media/image515.png"/><Relationship Id="rId231" Type="http://schemas.openxmlformats.org/officeDocument/2006/relationships/customXml" Target="../ink/ink619.xml"/><Relationship Id="rId47" Type="http://schemas.openxmlformats.org/officeDocument/2006/relationships/customXml" Target="../ink/ink527.xml"/><Relationship Id="rId68" Type="http://schemas.openxmlformats.org/officeDocument/2006/relationships/image" Target="../media/image536.png"/><Relationship Id="rId89" Type="http://schemas.openxmlformats.org/officeDocument/2006/relationships/customXml" Target="../ink/ink548.xml"/><Relationship Id="rId112" Type="http://schemas.openxmlformats.org/officeDocument/2006/relationships/image" Target="../media/image558.png"/><Relationship Id="rId133" Type="http://schemas.openxmlformats.org/officeDocument/2006/relationships/customXml" Target="../ink/ink570.xml"/><Relationship Id="rId154" Type="http://schemas.openxmlformats.org/officeDocument/2006/relationships/image" Target="../media/image578.png"/><Relationship Id="rId175" Type="http://schemas.openxmlformats.org/officeDocument/2006/relationships/customXml" Target="../ink/ink591.xml"/><Relationship Id="rId196" Type="http://schemas.openxmlformats.org/officeDocument/2006/relationships/image" Target="../media/image599.png"/><Relationship Id="rId200" Type="http://schemas.openxmlformats.org/officeDocument/2006/relationships/image" Target="../media/image601.png"/><Relationship Id="rId16" Type="http://schemas.openxmlformats.org/officeDocument/2006/relationships/image" Target="../media/image510.png"/><Relationship Id="rId221" Type="http://schemas.openxmlformats.org/officeDocument/2006/relationships/customXml" Target="../ink/ink614.xml"/><Relationship Id="rId242" Type="http://schemas.openxmlformats.org/officeDocument/2006/relationships/image" Target="../media/image622.png"/><Relationship Id="rId37" Type="http://schemas.openxmlformats.org/officeDocument/2006/relationships/customXml" Target="../ink/ink522.xml"/><Relationship Id="rId58" Type="http://schemas.openxmlformats.org/officeDocument/2006/relationships/image" Target="../media/image531.png"/><Relationship Id="rId79" Type="http://schemas.openxmlformats.org/officeDocument/2006/relationships/customXml" Target="../ink/ink543.xml"/><Relationship Id="rId102" Type="http://schemas.openxmlformats.org/officeDocument/2006/relationships/image" Target="../media/image553.png"/><Relationship Id="rId123" Type="http://schemas.openxmlformats.org/officeDocument/2006/relationships/customXml" Target="../ink/ink565.xml"/><Relationship Id="rId144" Type="http://schemas.openxmlformats.org/officeDocument/2006/relationships/image" Target="../media/image574.png"/><Relationship Id="rId90" Type="http://schemas.openxmlformats.org/officeDocument/2006/relationships/image" Target="../media/image547.png"/><Relationship Id="rId165" Type="http://schemas.openxmlformats.org/officeDocument/2006/relationships/customXml" Target="../ink/ink586.xml"/><Relationship Id="rId186" Type="http://schemas.openxmlformats.org/officeDocument/2006/relationships/image" Target="../media/image594.png"/><Relationship Id="rId211" Type="http://schemas.openxmlformats.org/officeDocument/2006/relationships/customXml" Target="../ink/ink609.xml"/><Relationship Id="rId232" Type="http://schemas.openxmlformats.org/officeDocument/2006/relationships/image" Target="../media/image617.png"/><Relationship Id="rId27" Type="http://schemas.openxmlformats.org/officeDocument/2006/relationships/customXml" Target="../ink/ink517.xml"/><Relationship Id="rId48" Type="http://schemas.openxmlformats.org/officeDocument/2006/relationships/image" Target="../media/image526.png"/><Relationship Id="rId69" Type="http://schemas.openxmlformats.org/officeDocument/2006/relationships/customXml" Target="../ink/ink538.xml"/><Relationship Id="rId113" Type="http://schemas.openxmlformats.org/officeDocument/2006/relationships/customXml" Target="../ink/ink560.xml"/><Relationship Id="rId134" Type="http://schemas.openxmlformats.org/officeDocument/2006/relationships/image" Target="../media/image569.png"/><Relationship Id="rId80" Type="http://schemas.openxmlformats.org/officeDocument/2006/relationships/image" Target="../media/image542.png"/><Relationship Id="rId155" Type="http://schemas.openxmlformats.org/officeDocument/2006/relationships/customXml" Target="../ink/ink581.xml"/><Relationship Id="rId176" Type="http://schemas.openxmlformats.org/officeDocument/2006/relationships/image" Target="../media/image589.png"/><Relationship Id="rId197" Type="http://schemas.openxmlformats.org/officeDocument/2006/relationships/customXml" Target="../ink/ink602.xml"/><Relationship Id="rId201" Type="http://schemas.openxmlformats.org/officeDocument/2006/relationships/customXml" Target="../ink/ink604.xml"/><Relationship Id="rId222" Type="http://schemas.openxmlformats.org/officeDocument/2006/relationships/image" Target="../media/image612.png"/><Relationship Id="rId243" Type="http://schemas.openxmlformats.org/officeDocument/2006/relationships/customXml" Target="../ink/ink625.xml"/><Relationship Id="rId17" Type="http://schemas.openxmlformats.org/officeDocument/2006/relationships/customXml" Target="../ink/ink512.xml"/><Relationship Id="rId38" Type="http://schemas.openxmlformats.org/officeDocument/2006/relationships/image" Target="../media/image521.png"/><Relationship Id="rId59" Type="http://schemas.openxmlformats.org/officeDocument/2006/relationships/customXml" Target="../ink/ink533.xml"/><Relationship Id="rId103" Type="http://schemas.openxmlformats.org/officeDocument/2006/relationships/customXml" Target="../ink/ink555.xml"/><Relationship Id="rId124" Type="http://schemas.openxmlformats.org/officeDocument/2006/relationships/image" Target="../media/image564.png"/><Relationship Id="rId70" Type="http://schemas.openxmlformats.org/officeDocument/2006/relationships/image" Target="../media/image537.png"/><Relationship Id="rId91" Type="http://schemas.openxmlformats.org/officeDocument/2006/relationships/customXml" Target="../ink/ink549.xml"/><Relationship Id="rId145" Type="http://schemas.openxmlformats.org/officeDocument/2006/relationships/customXml" Target="../ink/ink576.xml"/><Relationship Id="rId166" Type="http://schemas.openxmlformats.org/officeDocument/2006/relationships/image" Target="../media/image584.png"/><Relationship Id="rId187" Type="http://schemas.openxmlformats.org/officeDocument/2006/relationships/customXml" Target="../ink/ink597.xml"/><Relationship Id="rId1" Type="http://schemas.openxmlformats.org/officeDocument/2006/relationships/slideLayout" Target="../slideLayouts/slideLayout7.xml"/><Relationship Id="rId212" Type="http://schemas.openxmlformats.org/officeDocument/2006/relationships/image" Target="../media/image607.png"/><Relationship Id="rId233" Type="http://schemas.openxmlformats.org/officeDocument/2006/relationships/customXml" Target="../ink/ink620.xml"/><Relationship Id="rId28" Type="http://schemas.openxmlformats.org/officeDocument/2006/relationships/image" Target="../media/image516.png"/><Relationship Id="rId49" Type="http://schemas.openxmlformats.org/officeDocument/2006/relationships/customXml" Target="../ink/ink528.xml"/><Relationship Id="rId114" Type="http://schemas.openxmlformats.org/officeDocument/2006/relationships/image" Target="../media/image559.png"/><Relationship Id="rId60" Type="http://schemas.openxmlformats.org/officeDocument/2006/relationships/image" Target="../media/image532.png"/><Relationship Id="rId81" Type="http://schemas.openxmlformats.org/officeDocument/2006/relationships/customXml" Target="../ink/ink544.xml"/><Relationship Id="rId135" Type="http://schemas.openxmlformats.org/officeDocument/2006/relationships/customXml" Target="../ink/ink571.xml"/><Relationship Id="rId156" Type="http://schemas.openxmlformats.org/officeDocument/2006/relationships/image" Target="../media/image579.png"/><Relationship Id="rId177" Type="http://schemas.openxmlformats.org/officeDocument/2006/relationships/customXml" Target="../ink/ink592.xml"/><Relationship Id="rId198" Type="http://schemas.openxmlformats.org/officeDocument/2006/relationships/image" Target="../media/image600.png"/><Relationship Id="rId202" Type="http://schemas.openxmlformats.org/officeDocument/2006/relationships/image" Target="../media/image602.png"/><Relationship Id="rId223" Type="http://schemas.openxmlformats.org/officeDocument/2006/relationships/customXml" Target="../ink/ink615.xml"/><Relationship Id="rId244" Type="http://schemas.openxmlformats.org/officeDocument/2006/relationships/image" Target="../media/image623.png"/><Relationship Id="rId18" Type="http://schemas.openxmlformats.org/officeDocument/2006/relationships/image" Target="../media/image511.png"/><Relationship Id="rId39" Type="http://schemas.openxmlformats.org/officeDocument/2006/relationships/customXml" Target="../ink/ink523.xml"/><Relationship Id="rId50" Type="http://schemas.openxmlformats.org/officeDocument/2006/relationships/image" Target="../media/image527.png"/><Relationship Id="rId104" Type="http://schemas.openxmlformats.org/officeDocument/2006/relationships/image" Target="../media/image554.png"/><Relationship Id="rId125" Type="http://schemas.openxmlformats.org/officeDocument/2006/relationships/customXml" Target="../ink/ink566.xml"/><Relationship Id="rId146" Type="http://schemas.openxmlformats.org/officeDocument/2006/relationships/image" Target="../media/image575.png"/><Relationship Id="rId167" Type="http://schemas.openxmlformats.org/officeDocument/2006/relationships/customXml" Target="../ink/ink587.xml"/><Relationship Id="rId188" Type="http://schemas.openxmlformats.org/officeDocument/2006/relationships/image" Target="../media/image595.png"/><Relationship Id="rId71" Type="http://schemas.openxmlformats.org/officeDocument/2006/relationships/customXml" Target="../ink/ink539.xml"/><Relationship Id="rId92" Type="http://schemas.openxmlformats.org/officeDocument/2006/relationships/image" Target="../media/image548.png"/><Relationship Id="rId213" Type="http://schemas.openxmlformats.org/officeDocument/2006/relationships/customXml" Target="../ink/ink610.xml"/><Relationship Id="rId234" Type="http://schemas.openxmlformats.org/officeDocument/2006/relationships/image" Target="../media/image618.png"/><Relationship Id="rId2" Type="http://schemas.openxmlformats.org/officeDocument/2006/relationships/notesSlide" Target="../notesSlides/notesSlide16.xml"/><Relationship Id="rId29" Type="http://schemas.openxmlformats.org/officeDocument/2006/relationships/customXml" Target="../ink/ink518.xml"/><Relationship Id="rId40" Type="http://schemas.openxmlformats.org/officeDocument/2006/relationships/image" Target="../media/image522.png"/><Relationship Id="rId115" Type="http://schemas.openxmlformats.org/officeDocument/2006/relationships/customXml" Target="../ink/ink561.xml"/><Relationship Id="rId136" Type="http://schemas.openxmlformats.org/officeDocument/2006/relationships/image" Target="../media/image570.png"/><Relationship Id="rId157" Type="http://schemas.openxmlformats.org/officeDocument/2006/relationships/customXml" Target="../ink/ink582.xml"/><Relationship Id="rId178" Type="http://schemas.openxmlformats.org/officeDocument/2006/relationships/image" Target="../media/image590.png"/><Relationship Id="rId61" Type="http://schemas.openxmlformats.org/officeDocument/2006/relationships/customXml" Target="../ink/ink534.xml"/><Relationship Id="rId82" Type="http://schemas.openxmlformats.org/officeDocument/2006/relationships/image" Target="../media/image543.png"/><Relationship Id="rId199" Type="http://schemas.openxmlformats.org/officeDocument/2006/relationships/customXml" Target="../ink/ink603.xml"/><Relationship Id="rId203" Type="http://schemas.openxmlformats.org/officeDocument/2006/relationships/customXml" Target="../ink/ink605.xml"/><Relationship Id="rId19" Type="http://schemas.openxmlformats.org/officeDocument/2006/relationships/customXml" Target="../ink/ink513.xml"/><Relationship Id="rId224" Type="http://schemas.openxmlformats.org/officeDocument/2006/relationships/image" Target="../media/image613.png"/><Relationship Id="rId245" Type="http://schemas.openxmlformats.org/officeDocument/2006/relationships/customXml" Target="../ink/ink626.xml"/><Relationship Id="rId30" Type="http://schemas.openxmlformats.org/officeDocument/2006/relationships/image" Target="../media/image517.png"/><Relationship Id="rId105" Type="http://schemas.openxmlformats.org/officeDocument/2006/relationships/customXml" Target="../ink/ink556.xml"/><Relationship Id="rId126" Type="http://schemas.openxmlformats.org/officeDocument/2006/relationships/image" Target="../media/image565.png"/><Relationship Id="rId147" Type="http://schemas.openxmlformats.org/officeDocument/2006/relationships/customXml" Target="../ink/ink577.xml"/><Relationship Id="rId168" Type="http://schemas.openxmlformats.org/officeDocument/2006/relationships/image" Target="../media/image585.png"/><Relationship Id="rId51" Type="http://schemas.openxmlformats.org/officeDocument/2006/relationships/customXml" Target="../ink/ink529.xml"/><Relationship Id="rId72" Type="http://schemas.openxmlformats.org/officeDocument/2006/relationships/image" Target="../media/image538.png"/><Relationship Id="rId93" Type="http://schemas.openxmlformats.org/officeDocument/2006/relationships/customXml" Target="../ink/ink550.xml"/><Relationship Id="rId189" Type="http://schemas.openxmlformats.org/officeDocument/2006/relationships/customXml" Target="../ink/ink598.xml"/><Relationship Id="rId3" Type="http://schemas.openxmlformats.org/officeDocument/2006/relationships/customXml" Target="../ink/ink505.xml"/><Relationship Id="rId214" Type="http://schemas.openxmlformats.org/officeDocument/2006/relationships/image" Target="../media/image608.png"/><Relationship Id="rId235" Type="http://schemas.openxmlformats.org/officeDocument/2006/relationships/customXml" Target="../ink/ink621.xml"/><Relationship Id="rId116" Type="http://schemas.openxmlformats.org/officeDocument/2006/relationships/image" Target="../media/image560.png"/><Relationship Id="rId137" Type="http://schemas.openxmlformats.org/officeDocument/2006/relationships/customXml" Target="../ink/ink572.xml"/><Relationship Id="rId158" Type="http://schemas.openxmlformats.org/officeDocument/2006/relationships/image" Target="../media/image580.png"/><Relationship Id="rId20" Type="http://schemas.openxmlformats.org/officeDocument/2006/relationships/image" Target="../media/image512.png"/><Relationship Id="rId41" Type="http://schemas.openxmlformats.org/officeDocument/2006/relationships/customXml" Target="../ink/ink524.xml"/><Relationship Id="rId62" Type="http://schemas.openxmlformats.org/officeDocument/2006/relationships/image" Target="../media/image533.png"/><Relationship Id="rId83" Type="http://schemas.openxmlformats.org/officeDocument/2006/relationships/customXml" Target="../ink/ink545.xml"/><Relationship Id="rId179" Type="http://schemas.openxmlformats.org/officeDocument/2006/relationships/customXml" Target="../ink/ink593.xml"/><Relationship Id="rId190" Type="http://schemas.openxmlformats.org/officeDocument/2006/relationships/image" Target="../media/image596.png"/><Relationship Id="rId204" Type="http://schemas.openxmlformats.org/officeDocument/2006/relationships/image" Target="../media/image603.png"/><Relationship Id="rId225" Type="http://schemas.openxmlformats.org/officeDocument/2006/relationships/customXml" Target="../ink/ink616.xml"/><Relationship Id="rId246" Type="http://schemas.openxmlformats.org/officeDocument/2006/relationships/image" Target="../media/image624.png"/><Relationship Id="rId106" Type="http://schemas.openxmlformats.org/officeDocument/2006/relationships/image" Target="../media/image555.png"/><Relationship Id="rId127" Type="http://schemas.openxmlformats.org/officeDocument/2006/relationships/customXml" Target="../ink/ink567.xml"/></Relationships>
</file>

<file path=ppt/slides/_rels/slide21.xml.rels><?xml version="1.0" encoding="UTF-8" standalone="yes"?>
<Relationships xmlns="http://schemas.openxmlformats.org/package/2006/relationships"><Relationship Id="rId117" Type="http://schemas.openxmlformats.org/officeDocument/2006/relationships/customXml" Target="../ink/ink684.xml"/><Relationship Id="rId299" Type="http://schemas.openxmlformats.org/officeDocument/2006/relationships/image" Target="../media/image770.png"/><Relationship Id="rId21" Type="http://schemas.openxmlformats.org/officeDocument/2006/relationships/customXml" Target="../ink/ink636.xml"/><Relationship Id="rId63" Type="http://schemas.openxmlformats.org/officeDocument/2006/relationships/customXml" Target="../ink/ink657.xml"/><Relationship Id="rId159" Type="http://schemas.openxmlformats.org/officeDocument/2006/relationships/customXml" Target="../ink/ink705.xml"/><Relationship Id="rId324" Type="http://schemas.openxmlformats.org/officeDocument/2006/relationships/customXml" Target="../ink/ink788.xml"/><Relationship Id="rId170" Type="http://schemas.openxmlformats.org/officeDocument/2006/relationships/image" Target="../media/image707.png"/><Relationship Id="rId226" Type="http://schemas.openxmlformats.org/officeDocument/2006/relationships/image" Target="../media/image735.png"/><Relationship Id="rId268" Type="http://schemas.openxmlformats.org/officeDocument/2006/relationships/image" Target="../media/image78.png"/><Relationship Id="rId32" Type="http://schemas.openxmlformats.org/officeDocument/2006/relationships/image" Target="../media/image639.png"/><Relationship Id="rId74" Type="http://schemas.openxmlformats.org/officeDocument/2006/relationships/image" Target="../media/image659.png"/><Relationship Id="rId128" Type="http://schemas.openxmlformats.org/officeDocument/2006/relationships/image" Target="../media/image686.png"/><Relationship Id="rId335" Type="http://schemas.openxmlformats.org/officeDocument/2006/relationships/customXml" Target="../ink/ink794.xml"/><Relationship Id="rId5" Type="http://schemas.openxmlformats.org/officeDocument/2006/relationships/customXml" Target="../ink/ink628.xml"/><Relationship Id="rId181" Type="http://schemas.openxmlformats.org/officeDocument/2006/relationships/customXml" Target="../ink/ink716.xml"/><Relationship Id="rId237" Type="http://schemas.openxmlformats.org/officeDocument/2006/relationships/customXml" Target="../ink/ink744.xml"/><Relationship Id="rId279" Type="http://schemas.openxmlformats.org/officeDocument/2006/relationships/customXml" Target="../ink/ink765.xml"/><Relationship Id="rId43" Type="http://schemas.openxmlformats.org/officeDocument/2006/relationships/customXml" Target="../ink/ink647.xml"/><Relationship Id="rId139" Type="http://schemas.openxmlformats.org/officeDocument/2006/relationships/customXml" Target="../ink/ink695.xml"/><Relationship Id="rId290" Type="http://schemas.openxmlformats.org/officeDocument/2006/relationships/image" Target="../media/image766.png"/><Relationship Id="rId304" Type="http://schemas.openxmlformats.org/officeDocument/2006/relationships/customXml" Target="../ink/ink778.xml"/><Relationship Id="rId346" Type="http://schemas.openxmlformats.org/officeDocument/2006/relationships/image" Target="../media/image793.png"/><Relationship Id="rId85" Type="http://schemas.openxmlformats.org/officeDocument/2006/relationships/customXml" Target="../ink/ink668.xml"/><Relationship Id="rId150" Type="http://schemas.openxmlformats.org/officeDocument/2006/relationships/image" Target="../media/image697.png"/><Relationship Id="rId192" Type="http://schemas.openxmlformats.org/officeDocument/2006/relationships/image" Target="../media/image718.png"/><Relationship Id="rId206" Type="http://schemas.openxmlformats.org/officeDocument/2006/relationships/image" Target="../media/image725.png"/><Relationship Id="rId248" Type="http://schemas.openxmlformats.org/officeDocument/2006/relationships/image" Target="../media/image746.png"/><Relationship Id="rId12" Type="http://schemas.openxmlformats.org/officeDocument/2006/relationships/image" Target="../media/image629.png"/><Relationship Id="rId108" Type="http://schemas.openxmlformats.org/officeDocument/2006/relationships/image" Target="../media/image676.png"/><Relationship Id="rId315" Type="http://schemas.openxmlformats.org/officeDocument/2006/relationships/image" Target="../media/image778.png"/><Relationship Id="rId357" Type="http://schemas.openxmlformats.org/officeDocument/2006/relationships/customXml" Target="../ink/ink805.xml"/><Relationship Id="rId54" Type="http://schemas.openxmlformats.org/officeDocument/2006/relationships/image" Target="../media/image650.png"/><Relationship Id="rId96" Type="http://schemas.openxmlformats.org/officeDocument/2006/relationships/image" Target="../media/image670.png"/><Relationship Id="rId161" Type="http://schemas.openxmlformats.org/officeDocument/2006/relationships/customXml" Target="../ink/ink706.xml"/><Relationship Id="rId217" Type="http://schemas.openxmlformats.org/officeDocument/2006/relationships/customXml" Target="../ink/ink734.xml"/><Relationship Id="rId259" Type="http://schemas.openxmlformats.org/officeDocument/2006/relationships/customXml" Target="../ink/ink755.xml"/><Relationship Id="rId23" Type="http://schemas.openxmlformats.org/officeDocument/2006/relationships/customXml" Target="../ink/ink637.xml"/><Relationship Id="rId119" Type="http://schemas.openxmlformats.org/officeDocument/2006/relationships/customXml" Target="../ink/ink685.xml"/><Relationship Id="rId270" Type="http://schemas.openxmlformats.org/officeDocument/2006/relationships/image" Target="../media/image756.png"/><Relationship Id="rId326" Type="http://schemas.openxmlformats.org/officeDocument/2006/relationships/image" Target="../media/image783.png"/><Relationship Id="rId65" Type="http://schemas.openxmlformats.org/officeDocument/2006/relationships/customXml" Target="../ink/ink658.xml"/><Relationship Id="rId130" Type="http://schemas.openxmlformats.org/officeDocument/2006/relationships/image" Target="../media/image687.png"/><Relationship Id="rId172" Type="http://schemas.openxmlformats.org/officeDocument/2006/relationships/image" Target="../media/image708.png"/><Relationship Id="rId228" Type="http://schemas.openxmlformats.org/officeDocument/2006/relationships/image" Target="../media/image736.png"/><Relationship Id="rId281" Type="http://schemas.openxmlformats.org/officeDocument/2006/relationships/customXml" Target="../ink/ink766.xml"/><Relationship Id="rId337" Type="http://schemas.openxmlformats.org/officeDocument/2006/relationships/customXml" Target="../ink/ink795.xml"/><Relationship Id="rId34" Type="http://schemas.openxmlformats.org/officeDocument/2006/relationships/image" Target="../media/image640.png"/><Relationship Id="rId76" Type="http://schemas.openxmlformats.org/officeDocument/2006/relationships/image" Target="../media/image660.png"/><Relationship Id="rId141" Type="http://schemas.openxmlformats.org/officeDocument/2006/relationships/customXml" Target="../ink/ink696.xml"/><Relationship Id="rId7" Type="http://schemas.openxmlformats.org/officeDocument/2006/relationships/customXml" Target="../ink/ink629.xml"/><Relationship Id="rId183" Type="http://schemas.openxmlformats.org/officeDocument/2006/relationships/customXml" Target="../ink/ink717.xml"/><Relationship Id="rId239" Type="http://schemas.openxmlformats.org/officeDocument/2006/relationships/customXml" Target="../ink/ink745.xml"/><Relationship Id="rId250" Type="http://schemas.openxmlformats.org/officeDocument/2006/relationships/image" Target="../media/image747.png"/><Relationship Id="rId292" Type="http://schemas.openxmlformats.org/officeDocument/2006/relationships/image" Target="../media/image767.png"/><Relationship Id="rId306" Type="http://schemas.openxmlformats.org/officeDocument/2006/relationships/customXml" Target="../ink/ink779.xml"/><Relationship Id="rId45" Type="http://schemas.openxmlformats.org/officeDocument/2006/relationships/customXml" Target="../ink/ink648.xml"/><Relationship Id="rId87" Type="http://schemas.openxmlformats.org/officeDocument/2006/relationships/customXml" Target="../ink/ink669.xml"/><Relationship Id="rId110" Type="http://schemas.openxmlformats.org/officeDocument/2006/relationships/image" Target="../media/image677.png"/><Relationship Id="rId348" Type="http://schemas.openxmlformats.org/officeDocument/2006/relationships/image" Target="../media/image794.png"/><Relationship Id="rId152" Type="http://schemas.openxmlformats.org/officeDocument/2006/relationships/image" Target="../media/image698.png"/><Relationship Id="rId194" Type="http://schemas.openxmlformats.org/officeDocument/2006/relationships/image" Target="../media/image719.png"/><Relationship Id="rId208" Type="http://schemas.openxmlformats.org/officeDocument/2006/relationships/image" Target="../media/image726.png"/><Relationship Id="rId261" Type="http://schemas.openxmlformats.org/officeDocument/2006/relationships/customXml" Target="../ink/ink756.xml"/><Relationship Id="rId14" Type="http://schemas.openxmlformats.org/officeDocument/2006/relationships/image" Target="../media/image630.png"/><Relationship Id="rId56" Type="http://schemas.openxmlformats.org/officeDocument/2006/relationships/image" Target="../media/image345.png"/><Relationship Id="rId317" Type="http://schemas.openxmlformats.org/officeDocument/2006/relationships/image" Target="../media/image779.png"/><Relationship Id="rId359" Type="http://schemas.openxmlformats.org/officeDocument/2006/relationships/customXml" Target="../ink/ink806.xml"/><Relationship Id="rId98" Type="http://schemas.openxmlformats.org/officeDocument/2006/relationships/image" Target="../media/image671.png"/><Relationship Id="rId121" Type="http://schemas.openxmlformats.org/officeDocument/2006/relationships/customXml" Target="../ink/ink686.xml"/><Relationship Id="rId163" Type="http://schemas.openxmlformats.org/officeDocument/2006/relationships/customXml" Target="../ink/ink707.xml"/><Relationship Id="rId219" Type="http://schemas.openxmlformats.org/officeDocument/2006/relationships/customXml" Target="../ink/ink735.xml"/><Relationship Id="rId230" Type="http://schemas.openxmlformats.org/officeDocument/2006/relationships/image" Target="../media/image737.png"/><Relationship Id="rId25" Type="http://schemas.openxmlformats.org/officeDocument/2006/relationships/customXml" Target="../ink/ink638.xml"/><Relationship Id="rId46" Type="http://schemas.openxmlformats.org/officeDocument/2006/relationships/image" Target="../media/image646.png"/><Relationship Id="rId67" Type="http://schemas.openxmlformats.org/officeDocument/2006/relationships/customXml" Target="../ink/ink659.xml"/><Relationship Id="rId272" Type="http://schemas.openxmlformats.org/officeDocument/2006/relationships/image" Target="../media/image757.png"/><Relationship Id="rId293" Type="http://schemas.openxmlformats.org/officeDocument/2006/relationships/customXml" Target="../ink/ink772.xml"/><Relationship Id="rId307" Type="http://schemas.openxmlformats.org/officeDocument/2006/relationships/image" Target="../media/image774.png"/><Relationship Id="rId328" Type="http://schemas.openxmlformats.org/officeDocument/2006/relationships/image" Target="../media/image784.png"/><Relationship Id="rId349" Type="http://schemas.openxmlformats.org/officeDocument/2006/relationships/customXml" Target="../ink/ink801.xml"/><Relationship Id="rId88" Type="http://schemas.openxmlformats.org/officeDocument/2006/relationships/image" Target="../media/image666.png"/><Relationship Id="rId111" Type="http://schemas.openxmlformats.org/officeDocument/2006/relationships/customXml" Target="../ink/ink681.xml"/><Relationship Id="rId132" Type="http://schemas.openxmlformats.org/officeDocument/2006/relationships/image" Target="../media/image688.png"/><Relationship Id="rId153" Type="http://schemas.openxmlformats.org/officeDocument/2006/relationships/customXml" Target="../ink/ink702.xml"/><Relationship Id="rId174" Type="http://schemas.openxmlformats.org/officeDocument/2006/relationships/image" Target="../media/image709.png"/><Relationship Id="rId195" Type="http://schemas.openxmlformats.org/officeDocument/2006/relationships/customXml" Target="../ink/ink723.xml"/><Relationship Id="rId209" Type="http://schemas.openxmlformats.org/officeDocument/2006/relationships/customXml" Target="../ink/ink730.xml"/><Relationship Id="rId360" Type="http://schemas.openxmlformats.org/officeDocument/2006/relationships/image" Target="../media/image800.png"/><Relationship Id="rId220" Type="http://schemas.openxmlformats.org/officeDocument/2006/relationships/image" Target="../media/image732.png"/><Relationship Id="rId241" Type="http://schemas.openxmlformats.org/officeDocument/2006/relationships/customXml" Target="../ink/ink746.xml"/><Relationship Id="rId15" Type="http://schemas.openxmlformats.org/officeDocument/2006/relationships/customXml" Target="../ink/ink633.xml"/><Relationship Id="rId36" Type="http://schemas.openxmlformats.org/officeDocument/2006/relationships/image" Target="../media/image641.png"/><Relationship Id="rId57" Type="http://schemas.openxmlformats.org/officeDocument/2006/relationships/customXml" Target="../ink/ink654.xml"/><Relationship Id="rId262" Type="http://schemas.openxmlformats.org/officeDocument/2006/relationships/image" Target="../media/image753.png"/><Relationship Id="rId283" Type="http://schemas.openxmlformats.org/officeDocument/2006/relationships/customXml" Target="../ink/ink767.xml"/><Relationship Id="rId318" Type="http://schemas.openxmlformats.org/officeDocument/2006/relationships/customXml" Target="../ink/ink785.xml"/><Relationship Id="rId339" Type="http://schemas.openxmlformats.org/officeDocument/2006/relationships/customXml" Target="../ink/ink796.xml"/><Relationship Id="rId78" Type="http://schemas.openxmlformats.org/officeDocument/2006/relationships/image" Target="../media/image661.png"/><Relationship Id="rId99" Type="http://schemas.openxmlformats.org/officeDocument/2006/relationships/customXml" Target="../ink/ink675.xml"/><Relationship Id="rId101" Type="http://schemas.openxmlformats.org/officeDocument/2006/relationships/customXml" Target="../ink/ink676.xml"/><Relationship Id="rId122" Type="http://schemas.openxmlformats.org/officeDocument/2006/relationships/image" Target="../media/image683.png"/><Relationship Id="rId143" Type="http://schemas.openxmlformats.org/officeDocument/2006/relationships/customXml" Target="../ink/ink697.xml"/><Relationship Id="rId164" Type="http://schemas.openxmlformats.org/officeDocument/2006/relationships/image" Target="../media/image704.png"/><Relationship Id="rId185" Type="http://schemas.openxmlformats.org/officeDocument/2006/relationships/customXml" Target="../ink/ink718.xml"/><Relationship Id="rId350" Type="http://schemas.openxmlformats.org/officeDocument/2006/relationships/image" Target="../media/image795.png"/><Relationship Id="rId9" Type="http://schemas.openxmlformats.org/officeDocument/2006/relationships/customXml" Target="../ink/ink630.xml"/><Relationship Id="rId210" Type="http://schemas.openxmlformats.org/officeDocument/2006/relationships/image" Target="../media/image727.png"/><Relationship Id="rId26" Type="http://schemas.openxmlformats.org/officeDocument/2006/relationships/image" Target="../media/image636.png"/><Relationship Id="rId231" Type="http://schemas.openxmlformats.org/officeDocument/2006/relationships/customXml" Target="../ink/ink741.xml"/><Relationship Id="rId252" Type="http://schemas.openxmlformats.org/officeDocument/2006/relationships/image" Target="../media/image748.png"/><Relationship Id="rId273" Type="http://schemas.openxmlformats.org/officeDocument/2006/relationships/customXml" Target="../ink/ink762.xml"/><Relationship Id="rId294" Type="http://schemas.openxmlformats.org/officeDocument/2006/relationships/customXml" Target="../ink/ink773.xml"/><Relationship Id="rId308" Type="http://schemas.openxmlformats.org/officeDocument/2006/relationships/customXml" Target="../ink/ink780.xml"/><Relationship Id="rId329" Type="http://schemas.openxmlformats.org/officeDocument/2006/relationships/customXml" Target="../ink/ink791.xml"/><Relationship Id="rId47" Type="http://schemas.openxmlformats.org/officeDocument/2006/relationships/customXml" Target="../ink/ink649.xml"/><Relationship Id="rId68" Type="http://schemas.openxmlformats.org/officeDocument/2006/relationships/image" Target="../media/image656.png"/><Relationship Id="rId89" Type="http://schemas.openxmlformats.org/officeDocument/2006/relationships/customXml" Target="../ink/ink670.xml"/><Relationship Id="rId112" Type="http://schemas.openxmlformats.org/officeDocument/2006/relationships/image" Target="../media/image678.png"/><Relationship Id="rId133" Type="http://schemas.openxmlformats.org/officeDocument/2006/relationships/customXml" Target="../ink/ink692.xml"/><Relationship Id="rId154" Type="http://schemas.openxmlformats.org/officeDocument/2006/relationships/image" Target="../media/image699.png"/><Relationship Id="rId175" Type="http://schemas.openxmlformats.org/officeDocument/2006/relationships/customXml" Target="../ink/ink713.xml"/><Relationship Id="rId340" Type="http://schemas.openxmlformats.org/officeDocument/2006/relationships/image" Target="../media/image790.png"/><Relationship Id="rId196" Type="http://schemas.openxmlformats.org/officeDocument/2006/relationships/image" Target="../media/image720.png"/><Relationship Id="rId200" Type="http://schemas.openxmlformats.org/officeDocument/2006/relationships/image" Target="../media/image722.png"/><Relationship Id="rId16" Type="http://schemas.openxmlformats.org/officeDocument/2006/relationships/image" Target="../media/image631.png"/><Relationship Id="rId221" Type="http://schemas.openxmlformats.org/officeDocument/2006/relationships/customXml" Target="../ink/ink736.xml"/><Relationship Id="rId242" Type="http://schemas.openxmlformats.org/officeDocument/2006/relationships/image" Target="../media/image743.png"/><Relationship Id="rId263" Type="http://schemas.openxmlformats.org/officeDocument/2006/relationships/customXml" Target="../ink/ink757.xml"/><Relationship Id="rId284" Type="http://schemas.openxmlformats.org/officeDocument/2006/relationships/image" Target="../media/image763.png"/><Relationship Id="rId319" Type="http://schemas.openxmlformats.org/officeDocument/2006/relationships/image" Target="../media/image780.png"/><Relationship Id="rId37" Type="http://schemas.openxmlformats.org/officeDocument/2006/relationships/customXml" Target="../ink/ink644.xml"/><Relationship Id="rId58" Type="http://schemas.openxmlformats.org/officeDocument/2006/relationships/image" Target="../media/image651.png"/><Relationship Id="rId79" Type="http://schemas.openxmlformats.org/officeDocument/2006/relationships/customXml" Target="../ink/ink665.xml"/><Relationship Id="rId102" Type="http://schemas.openxmlformats.org/officeDocument/2006/relationships/image" Target="../media/image673.png"/><Relationship Id="rId123" Type="http://schemas.openxmlformats.org/officeDocument/2006/relationships/customXml" Target="../ink/ink687.xml"/><Relationship Id="rId144" Type="http://schemas.openxmlformats.org/officeDocument/2006/relationships/image" Target="../media/image694.png"/><Relationship Id="rId330" Type="http://schemas.openxmlformats.org/officeDocument/2006/relationships/image" Target="../media/image785.png"/><Relationship Id="rId90" Type="http://schemas.openxmlformats.org/officeDocument/2006/relationships/image" Target="../media/image667.png"/><Relationship Id="rId165" Type="http://schemas.openxmlformats.org/officeDocument/2006/relationships/customXml" Target="../ink/ink708.xml"/><Relationship Id="rId186" Type="http://schemas.openxmlformats.org/officeDocument/2006/relationships/image" Target="../media/image715.png"/><Relationship Id="rId351" Type="http://schemas.openxmlformats.org/officeDocument/2006/relationships/customXml" Target="../ink/ink802.xml"/><Relationship Id="rId211" Type="http://schemas.openxmlformats.org/officeDocument/2006/relationships/customXml" Target="../ink/ink731.xml"/><Relationship Id="rId232" Type="http://schemas.openxmlformats.org/officeDocument/2006/relationships/image" Target="../media/image738.png"/><Relationship Id="rId253" Type="http://schemas.openxmlformats.org/officeDocument/2006/relationships/customXml" Target="../ink/ink752.xml"/><Relationship Id="rId274" Type="http://schemas.openxmlformats.org/officeDocument/2006/relationships/image" Target="../media/image758.png"/><Relationship Id="rId295" Type="http://schemas.openxmlformats.org/officeDocument/2006/relationships/image" Target="../media/image768.png"/><Relationship Id="rId309" Type="http://schemas.openxmlformats.org/officeDocument/2006/relationships/image" Target="../media/image775.png"/><Relationship Id="rId27" Type="http://schemas.openxmlformats.org/officeDocument/2006/relationships/customXml" Target="../ink/ink639.xml"/><Relationship Id="rId48" Type="http://schemas.openxmlformats.org/officeDocument/2006/relationships/image" Target="../media/image647.png"/><Relationship Id="rId69" Type="http://schemas.openxmlformats.org/officeDocument/2006/relationships/customXml" Target="../ink/ink660.xml"/><Relationship Id="rId113" Type="http://schemas.openxmlformats.org/officeDocument/2006/relationships/customXml" Target="../ink/ink682.xml"/><Relationship Id="rId134" Type="http://schemas.openxmlformats.org/officeDocument/2006/relationships/image" Target="../media/image689.png"/><Relationship Id="rId320" Type="http://schemas.openxmlformats.org/officeDocument/2006/relationships/customXml" Target="../ink/ink786.xml"/><Relationship Id="rId80" Type="http://schemas.openxmlformats.org/officeDocument/2006/relationships/image" Target="../media/image662.png"/><Relationship Id="rId155" Type="http://schemas.openxmlformats.org/officeDocument/2006/relationships/customXml" Target="../ink/ink703.xml"/><Relationship Id="rId176" Type="http://schemas.openxmlformats.org/officeDocument/2006/relationships/image" Target="../media/image710.png"/><Relationship Id="rId197" Type="http://schemas.openxmlformats.org/officeDocument/2006/relationships/customXml" Target="../ink/ink724.xml"/><Relationship Id="rId341" Type="http://schemas.openxmlformats.org/officeDocument/2006/relationships/customXml" Target="../ink/ink797.xml"/><Relationship Id="rId201" Type="http://schemas.openxmlformats.org/officeDocument/2006/relationships/customXml" Target="../ink/ink726.xml"/><Relationship Id="rId222" Type="http://schemas.openxmlformats.org/officeDocument/2006/relationships/image" Target="../media/image733.png"/><Relationship Id="rId243" Type="http://schemas.openxmlformats.org/officeDocument/2006/relationships/customXml" Target="../ink/ink747.xml"/><Relationship Id="rId264" Type="http://schemas.openxmlformats.org/officeDocument/2006/relationships/image" Target="../media/image754.png"/><Relationship Id="rId285" Type="http://schemas.openxmlformats.org/officeDocument/2006/relationships/customXml" Target="../ink/ink768.xml"/><Relationship Id="rId17" Type="http://schemas.openxmlformats.org/officeDocument/2006/relationships/customXml" Target="../ink/ink634.xml"/><Relationship Id="rId38" Type="http://schemas.openxmlformats.org/officeDocument/2006/relationships/image" Target="../media/image642.png"/><Relationship Id="rId59" Type="http://schemas.openxmlformats.org/officeDocument/2006/relationships/customXml" Target="../ink/ink655.xml"/><Relationship Id="rId103" Type="http://schemas.openxmlformats.org/officeDocument/2006/relationships/customXml" Target="../ink/ink677.xml"/><Relationship Id="rId124" Type="http://schemas.openxmlformats.org/officeDocument/2006/relationships/image" Target="../media/image684.png"/><Relationship Id="rId310" Type="http://schemas.openxmlformats.org/officeDocument/2006/relationships/customXml" Target="../ink/ink781.xml"/><Relationship Id="rId70" Type="http://schemas.openxmlformats.org/officeDocument/2006/relationships/image" Target="../media/image657.png"/><Relationship Id="rId91" Type="http://schemas.openxmlformats.org/officeDocument/2006/relationships/customXml" Target="../ink/ink671.xml"/><Relationship Id="rId145" Type="http://schemas.openxmlformats.org/officeDocument/2006/relationships/customXml" Target="../ink/ink698.xml"/><Relationship Id="rId166" Type="http://schemas.openxmlformats.org/officeDocument/2006/relationships/image" Target="../media/image705.png"/><Relationship Id="rId187" Type="http://schemas.openxmlformats.org/officeDocument/2006/relationships/customXml" Target="../ink/ink719.xml"/><Relationship Id="rId331" Type="http://schemas.openxmlformats.org/officeDocument/2006/relationships/customXml" Target="../ink/ink792.xml"/><Relationship Id="rId352" Type="http://schemas.openxmlformats.org/officeDocument/2006/relationships/image" Target="../media/image796.png"/><Relationship Id="rId1" Type="http://schemas.openxmlformats.org/officeDocument/2006/relationships/slideLayout" Target="../slideLayouts/slideLayout7.xml"/><Relationship Id="rId212" Type="http://schemas.openxmlformats.org/officeDocument/2006/relationships/image" Target="../media/image728.png"/><Relationship Id="rId233" Type="http://schemas.openxmlformats.org/officeDocument/2006/relationships/customXml" Target="../ink/ink742.xml"/><Relationship Id="rId254" Type="http://schemas.openxmlformats.org/officeDocument/2006/relationships/image" Target="../media/image749.png"/><Relationship Id="rId28" Type="http://schemas.openxmlformats.org/officeDocument/2006/relationships/image" Target="../media/image637.png"/><Relationship Id="rId49" Type="http://schemas.openxmlformats.org/officeDocument/2006/relationships/customXml" Target="../ink/ink650.xml"/><Relationship Id="rId114" Type="http://schemas.openxmlformats.org/officeDocument/2006/relationships/image" Target="../media/image679.png"/><Relationship Id="rId275" Type="http://schemas.openxmlformats.org/officeDocument/2006/relationships/customXml" Target="../ink/ink763.xml"/><Relationship Id="rId296" Type="http://schemas.openxmlformats.org/officeDocument/2006/relationships/customXml" Target="../ink/ink774.xml"/><Relationship Id="rId300" Type="http://schemas.openxmlformats.org/officeDocument/2006/relationships/customXml" Target="../ink/ink776.xml"/><Relationship Id="rId60" Type="http://schemas.openxmlformats.org/officeDocument/2006/relationships/image" Target="../media/image652.png"/><Relationship Id="rId81" Type="http://schemas.openxmlformats.org/officeDocument/2006/relationships/customXml" Target="../ink/ink666.xml"/><Relationship Id="rId135" Type="http://schemas.openxmlformats.org/officeDocument/2006/relationships/customXml" Target="../ink/ink693.xml"/><Relationship Id="rId156" Type="http://schemas.openxmlformats.org/officeDocument/2006/relationships/image" Target="../media/image700.png"/><Relationship Id="rId177" Type="http://schemas.openxmlformats.org/officeDocument/2006/relationships/customXml" Target="../ink/ink714.xml"/><Relationship Id="rId198" Type="http://schemas.openxmlformats.org/officeDocument/2006/relationships/image" Target="../media/image721.png"/><Relationship Id="rId321" Type="http://schemas.openxmlformats.org/officeDocument/2006/relationships/image" Target="../media/image781.png"/><Relationship Id="rId342" Type="http://schemas.openxmlformats.org/officeDocument/2006/relationships/image" Target="../media/image791.png"/><Relationship Id="rId202" Type="http://schemas.openxmlformats.org/officeDocument/2006/relationships/image" Target="../media/image723.png"/><Relationship Id="rId223" Type="http://schemas.openxmlformats.org/officeDocument/2006/relationships/customXml" Target="../ink/ink737.xml"/><Relationship Id="rId244" Type="http://schemas.openxmlformats.org/officeDocument/2006/relationships/image" Target="../media/image744.png"/><Relationship Id="rId18" Type="http://schemas.openxmlformats.org/officeDocument/2006/relationships/image" Target="../media/image632.png"/><Relationship Id="rId39" Type="http://schemas.openxmlformats.org/officeDocument/2006/relationships/customXml" Target="../ink/ink645.xml"/><Relationship Id="rId265" Type="http://schemas.openxmlformats.org/officeDocument/2006/relationships/customXml" Target="../ink/ink758.xml"/><Relationship Id="rId286" Type="http://schemas.openxmlformats.org/officeDocument/2006/relationships/image" Target="../media/image764.png"/><Relationship Id="rId50" Type="http://schemas.openxmlformats.org/officeDocument/2006/relationships/image" Target="../media/image648.png"/><Relationship Id="rId104" Type="http://schemas.openxmlformats.org/officeDocument/2006/relationships/image" Target="../media/image674.png"/><Relationship Id="rId125" Type="http://schemas.openxmlformats.org/officeDocument/2006/relationships/customXml" Target="../ink/ink688.xml"/><Relationship Id="rId146" Type="http://schemas.openxmlformats.org/officeDocument/2006/relationships/image" Target="../media/image695.png"/><Relationship Id="rId167" Type="http://schemas.openxmlformats.org/officeDocument/2006/relationships/customXml" Target="../ink/ink709.xml"/><Relationship Id="rId188" Type="http://schemas.openxmlformats.org/officeDocument/2006/relationships/image" Target="../media/image716.png"/><Relationship Id="rId311" Type="http://schemas.openxmlformats.org/officeDocument/2006/relationships/image" Target="../media/image776.png"/><Relationship Id="rId332" Type="http://schemas.openxmlformats.org/officeDocument/2006/relationships/image" Target="../media/image786.png"/><Relationship Id="rId353" Type="http://schemas.openxmlformats.org/officeDocument/2006/relationships/customXml" Target="../ink/ink803.xml"/><Relationship Id="rId71" Type="http://schemas.openxmlformats.org/officeDocument/2006/relationships/customXml" Target="../ink/ink661.xml"/><Relationship Id="rId92" Type="http://schemas.openxmlformats.org/officeDocument/2006/relationships/image" Target="../media/image668.png"/><Relationship Id="rId213" Type="http://schemas.openxmlformats.org/officeDocument/2006/relationships/customXml" Target="../ink/ink732.xml"/><Relationship Id="rId234" Type="http://schemas.openxmlformats.org/officeDocument/2006/relationships/image" Target="../media/image739.png"/><Relationship Id="rId2" Type="http://schemas.openxmlformats.org/officeDocument/2006/relationships/notesSlide" Target="../notesSlides/notesSlide17.xml"/><Relationship Id="rId29" Type="http://schemas.openxmlformats.org/officeDocument/2006/relationships/customXml" Target="../ink/ink640.xml"/><Relationship Id="rId255" Type="http://schemas.openxmlformats.org/officeDocument/2006/relationships/customXml" Target="../ink/ink753.xml"/><Relationship Id="rId276" Type="http://schemas.openxmlformats.org/officeDocument/2006/relationships/image" Target="../media/image759.png"/><Relationship Id="rId297" Type="http://schemas.openxmlformats.org/officeDocument/2006/relationships/image" Target="../media/image769.png"/><Relationship Id="rId40" Type="http://schemas.openxmlformats.org/officeDocument/2006/relationships/image" Target="../media/image643.png"/><Relationship Id="rId115" Type="http://schemas.openxmlformats.org/officeDocument/2006/relationships/customXml" Target="../ink/ink683.xml"/><Relationship Id="rId136" Type="http://schemas.openxmlformats.org/officeDocument/2006/relationships/image" Target="../media/image690.png"/><Relationship Id="rId157" Type="http://schemas.openxmlformats.org/officeDocument/2006/relationships/customXml" Target="../ink/ink704.xml"/><Relationship Id="rId178" Type="http://schemas.openxmlformats.org/officeDocument/2006/relationships/image" Target="../media/image711.png"/><Relationship Id="rId301" Type="http://schemas.openxmlformats.org/officeDocument/2006/relationships/image" Target="../media/image771.png"/><Relationship Id="rId322" Type="http://schemas.openxmlformats.org/officeDocument/2006/relationships/customXml" Target="../ink/ink787.xml"/><Relationship Id="rId343" Type="http://schemas.openxmlformats.org/officeDocument/2006/relationships/customXml" Target="../ink/ink798.xml"/><Relationship Id="rId61" Type="http://schemas.openxmlformats.org/officeDocument/2006/relationships/customXml" Target="../ink/ink656.xml"/><Relationship Id="rId82" Type="http://schemas.openxmlformats.org/officeDocument/2006/relationships/image" Target="../media/image663.png"/><Relationship Id="rId199" Type="http://schemas.openxmlformats.org/officeDocument/2006/relationships/customXml" Target="../ink/ink725.xml"/><Relationship Id="rId203" Type="http://schemas.openxmlformats.org/officeDocument/2006/relationships/customXml" Target="../ink/ink727.xml"/><Relationship Id="rId19" Type="http://schemas.openxmlformats.org/officeDocument/2006/relationships/customXml" Target="../ink/ink635.xml"/><Relationship Id="rId224" Type="http://schemas.openxmlformats.org/officeDocument/2006/relationships/image" Target="../media/image734.png"/><Relationship Id="rId245" Type="http://schemas.openxmlformats.org/officeDocument/2006/relationships/customXml" Target="../ink/ink748.xml"/><Relationship Id="rId266" Type="http://schemas.openxmlformats.org/officeDocument/2006/relationships/image" Target="../media/image755.png"/><Relationship Id="rId287" Type="http://schemas.openxmlformats.org/officeDocument/2006/relationships/customXml" Target="../ink/ink769.xml"/><Relationship Id="rId30" Type="http://schemas.openxmlformats.org/officeDocument/2006/relationships/image" Target="../media/image638.png"/><Relationship Id="rId105" Type="http://schemas.openxmlformats.org/officeDocument/2006/relationships/customXml" Target="../ink/ink678.xml"/><Relationship Id="rId126" Type="http://schemas.openxmlformats.org/officeDocument/2006/relationships/image" Target="../media/image685.png"/><Relationship Id="rId147" Type="http://schemas.openxmlformats.org/officeDocument/2006/relationships/customXml" Target="../ink/ink699.xml"/><Relationship Id="rId168" Type="http://schemas.openxmlformats.org/officeDocument/2006/relationships/image" Target="../media/image706.png"/><Relationship Id="rId312" Type="http://schemas.openxmlformats.org/officeDocument/2006/relationships/customXml" Target="../ink/ink782.xml"/><Relationship Id="rId333" Type="http://schemas.openxmlformats.org/officeDocument/2006/relationships/customXml" Target="../ink/ink793.xml"/><Relationship Id="rId354" Type="http://schemas.openxmlformats.org/officeDocument/2006/relationships/image" Target="../media/image797.png"/><Relationship Id="rId51" Type="http://schemas.openxmlformats.org/officeDocument/2006/relationships/customXml" Target="../ink/ink651.xml"/><Relationship Id="rId72" Type="http://schemas.openxmlformats.org/officeDocument/2006/relationships/image" Target="../media/image658.png"/><Relationship Id="rId93" Type="http://schemas.openxmlformats.org/officeDocument/2006/relationships/customXml" Target="../ink/ink672.xml"/><Relationship Id="rId189" Type="http://schemas.openxmlformats.org/officeDocument/2006/relationships/customXml" Target="../ink/ink720.xml"/><Relationship Id="rId3" Type="http://schemas.openxmlformats.org/officeDocument/2006/relationships/customXml" Target="../ink/ink627.xml"/><Relationship Id="rId214" Type="http://schemas.openxmlformats.org/officeDocument/2006/relationships/image" Target="../media/image729.png"/><Relationship Id="rId235" Type="http://schemas.openxmlformats.org/officeDocument/2006/relationships/customXml" Target="../ink/ink743.xml"/><Relationship Id="rId256" Type="http://schemas.openxmlformats.org/officeDocument/2006/relationships/image" Target="../media/image750.png"/><Relationship Id="rId277" Type="http://schemas.openxmlformats.org/officeDocument/2006/relationships/customXml" Target="../ink/ink764.xml"/><Relationship Id="rId298" Type="http://schemas.openxmlformats.org/officeDocument/2006/relationships/customXml" Target="../ink/ink775.xml"/><Relationship Id="rId116" Type="http://schemas.openxmlformats.org/officeDocument/2006/relationships/image" Target="../media/image680.png"/><Relationship Id="rId137" Type="http://schemas.openxmlformats.org/officeDocument/2006/relationships/customXml" Target="../ink/ink694.xml"/><Relationship Id="rId158" Type="http://schemas.openxmlformats.org/officeDocument/2006/relationships/image" Target="../media/image701.png"/><Relationship Id="rId302" Type="http://schemas.openxmlformats.org/officeDocument/2006/relationships/customXml" Target="../ink/ink777.xml"/><Relationship Id="rId323" Type="http://schemas.openxmlformats.org/officeDocument/2006/relationships/image" Target="../media/image782.png"/><Relationship Id="rId344" Type="http://schemas.openxmlformats.org/officeDocument/2006/relationships/image" Target="../media/image792.png"/><Relationship Id="rId20" Type="http://schemas.openxmlformats.org/officeDocument/2006/relationships/image" Target="../media/image633.png"/><Relationship Id="rId41" Type="http://schemas.openxmlformats.org/officeDocument/2006/relationships/customXml" Target="../ink/ink646.xml"/><Relationship Id="rId62" Type="http://schemas.openxmlformats.org/officeDocument/2006/relationships/image" Target="../media/image653.png"/><Relationship Id="rId83" Type="http://schemas.openxmlformats.org/officeDocument/2006/relationships/customXml" Target="../ink/ink667.xml"/><Relationship Id="rId179" Type="http://schemas.openxmlformats.org/officeDocument/2006/relationships/customXml" Target="../ink/ink715.xml"/><Relationship Id="rId190" Type="http://schemas.openxmlformats.org/officeDocument/2006/relationships/image" Target="../media/image717.png"/><Relationship Id="rId204" Type="http://schemas.openxmlformats.org/officeDocument/2006/relationships/image" Target="../media/image724.png"/><Relationship Id="rId225" Type="http://schemas.openxmlformats.org/officeDocument/2006/relationships/customXml" Target="../ink/ink738.xml"/><Relationship Id="rId246" Type="http://schemas.openxmlformats.org/officeDocument/2006/relationships/image" Target="../media/image745.png"/><Relationship Id="rId267" Type="http://schemas.openxmlformats.org/officeDocument/2006/relationships/customXml" Target="../ink/ink759.xml"/><Relationship Id="rId288" Type="http://schemas.openxmlformats.org/officeDocument/2006/relationships/image" Target="../media/image765.png"/><Relationship Id="rId106" Type="http://schemas.openxmlformats.org/officeDocument/2006/relationships/image" Target="../media/image675.png"/><Relationship Id="rId127" Type="http://schemas.openxmlformats.org/officeDocument/2006/relationships/customXml" Target="../ink/ink689.xml"/><Relationship Id="rId313" Type="http://schemas.openxmlformats.org/officeDocument/2006/relationships/image" Target="../media/image777.png"/><Relationship Id="rId10" Type="http://schemas.openxmlformats.org/officeDocument/2006/relationships/image" Target="../media/image628.png"/><Relationship Id="rId31" Type="http://schemas.openxmlformats.org/officeDocument/2006/relationships/customXml" Target="../ink/ink641.xml"/><Relationship Id="rId52" Type="http://schemas.openxmlformats.org/officeDocument/2006/relationships/image" Target="../media/image649.png"/><Relationship Id="rId73" Type="http://schemas.openxmlformats.org/officeDocument/2006/relationships/customXml" Target="../ink/ink662.xml"/><Relationship Id="rId94" Type="http://schemas.openxmlformats.org/officeDocument/2006/relationships/image" Target="../media/image669.png"/><Relationship Id="rId148" Type="http://schemas.openxmlformats.org/officeDocument/2006/relationships/image" Target="../media/image696.png"/><Relationship Id="rId169" Type="http://schemas.openxmlformats.org/officeDocument/2006/relationships/customXml" Target="../ink/ink710.xml"/><Relationship Id="rId334" Type="http://schemas.openxmlformats.org/officeDocument/2006/relationships/image" Target="../media/image787.png"/><Relationship Id="rId355" Type="http://schemas.openxmlformats.org/officeDocument/2006/relationships/customXml" Target="../ink/ink804.xml"/><Relationship Id="rId4" Type="http://schemas.openxmlformats.org/officeDocument/2006/relationships/image" Target="../media/image625.png"/><Relationship Id="rId180" Type="http://schemas.openxmlformats.org/officeDocument/2006/relationships/image" Target="../media/image712.png"/><Relationship Id="rId215" Type="http://schemas.openxmlformats.org/officeDocument/2006/relationships/customXml" Target="../ink/ink733.xml"/><Relationship Id="rId236" Type="http://schemas.openxmlformats.org/officeDocument/2006/relationships/image" Target="../media/image740.png"/><Relationship Id="rId257" Type="http://schemas.openxmlformats.org/officeDocument/2006/relationships/customXml" Target="../ink/ink754.xml"/><Relationship Id="rId278" Type="http://schemas.openxmlformats.org/officeDocument/2006/relationships/image" Target="../media/image760.png"/><Relationship Id="rId303" Type="http://schemas.openxmlformats.org/officeDocument/2006/relationships/image" Target="../media/image772.png"/><Relationship Id="rId42" Type="http://schemas.openxmlformats.org/officeDocument/2006/relationships/image" Target="../media/image644.png"/><Relationship Id="rId84" Type="http://schemas.openxmlformats.org/officeDocument/2006/relationships/image" Target="../media/image664.png"/><Relationship Id="rId138" Type="http://schemas.openxmlformats.org/officeDocument/2006/relationships/image" Target="../media/image691.png"/><Relationship Id="rId345" Type="http://schemas.openxmlformats.org/officeDocument/2006/relationships/customXml" Target="../ink/ink799.xml"/><Relationship Id="rId191" Type="http://schemas.openxmlformats.org/officeDocument/2006/relationships/customXml" Target="../ink/ink721.xml"/><Relationship Id="rId205" Type="http://schemas.openxmlformats.org/officeDocument/2006/relationships/customXml" Target="../ink/ink728.xml"/><Relationship Id="rId247" Type="http://schemas.openxmlformats.org/officeDocument/2006/relationships/customXml" Target="../ink/ink749.xml"/><Relationship Id="rId107" Type="http://schemas.openxmlformats.org/officeDocument/2006/relationships/customXml" Target="../ink/ink679.xml"/><Relationship Id="rId289" Type="http://schemas.openxmlformats.org/officeDocument/2006/relationships/customXml" Target="../ink/ink770.xml"/><Relationship Id="rId11" Type="http://schemas.openxmlformats.org/officeDocument/2006/relationships/customXml" Target="../ink/ink631.xml"/><Relationship Id="rId53" Type="http://schemas.openxmlformats.org/officeDocument/2006/relationships/customXml" Target="../ink/ink652.xml"/><Relationship Id="rId149" Type="http://schemas.openxmlformats.org/officeDocument/2006/relationships/customXml" Target="../ink/ink700.xml"/><Relationship Id="rId314" Type="http://schemas.openxmlformats.org/officeDocument/2006/relationships/customXml" Target="../ink/ink783.xml"/><Relationship Id="rId356" Type="http://schemas.openxmlformats.org/officeDocument/2006/relationships/image" Target="../media/image798.png"/><Relationship Id="rId95" Type="http://schemas.openxmlformats.org/officeDocument/2006/relationships/customXml" Target="../ink/ink673.xml"/><Relationship Id="rId160" Type="http://schemas.openxmlformats.org/officeDocument/2006/relationships/image" Target="../media/image702.png"/><Relationship Id="rId216" Type="http://schemas.openxmlformats.org/officeDocument/2006/relationships/image" Target="../media/image730.png"/><Relationship Id="rId258" Type="http://schemas.openxmlformats.org/officeDocument/2006/relationships/image" Target="../media/image751.png"/><Relationship Id="rId22" Type="http://schemas.openxmlformats.org/officeDocument/2006/relationships/image" Target="../media/image634.png"/><Relationship Id="rId64" Type="http://schemas.openxmlformats.org/officeDocument/2006/relationships/image" Target="../media/image654.png"/><Relationship Id="rId118" Type="http://schemas.openxmlformats.org/officeDocument/2006/relationships/image" Target="../media/image681.png"/><Relationship Id="rId325" Type="http://schemas.openxmlformats.org/officeDocument/2006/relationships/customXml" Target="../ink/ink789.xml"/><Relationship Id="rId171" Type="http://schemas.openxmlformats.org/officeDocument/2006/relationships/customXml" Target="../ink/ink711.xml"/><Relationship Id="rId227" Type="http://schemas.openxmlformats.org/officeDocument/2006/relationships/customXml" Target="../ink/ink739.xml"/><Relationship Id="rId269" Type="http://schemas.openxmlformats.org/officeDocument/2006/relationships/customXml" Target="../ink/ink760.xml"/><Relationship Id="rId33" Type="http://schemas.openxmlformats.org/officeDocument/2006/relationships/customXml" Target="../ink/ink642.xml"/><Relationship Id="rId129" Type="http://schemas.openxmlformats.org/officeDocument/2006/relationships/customXml" Target="../ink/ink690.xml"/><Relationship Id="rId280" Type="http://schemas.openxmlformats.org/officeDocument/2006/relationships/image" Target="../media/image761.png"/><Relationship Id="rId336" Type="http://schemas.openxmlformats.org/officeDocument/2006/relationships/image" Target="../media/image788.png"/><Relationship Id="rId75" Type="http://schemas.openxmlformats.org/officeDocument/2006/relationships/customXml" Target="../ink/ink663.xml"/><Relationship Id="rId140" Type="http://schemas.openxmlformats.org/officeDocument/2006/relationships/image" Target="../media/image692.png"/><Relationship Id="rId182" Type="http://schemas.openxmlformats.org/officeDocument/2006/relationships/image" Target="../media/image713.png"/><Relationship Id="rId6" Type="http://schemas.openxmlformats.org/officeDocument/2006/relationships/image" Target="../media/image626.png"/><Relationship Id="rId238" Type="http://schemas.openxmlformats.org/officeDocument/2006/relationships/image" Target="../media/image741.png"/><Relationship Id="rId291" Type="http://schemas.openxmlformats.org/officeDocument/2006/relationships/customXml" Target="../ink/ink771.xml"/><Relationship Id="rId305" Type="http://schemas.openxmlformats.org/officeDocument/2006/relationships/image" Target="../media/image773.png"/><Relationship Id="rId347" Type="http://schemas.openxmlformats.org/officeDocument/2006/relationships/customXml" Target="../ink/ink800.xml"/><Relationship Id="rId44" Type="http://schemas.openxmlformats.org/officeDocument/2006/relationships/image" Target="../media/image645.png"/><Relationship Id="rId86" Type="http://schemas.openxmlformats.org/officeDocument/2006/relationships/image" Target="../media/image665.png"/><Relationship Id="rId151" Type="http://schemas.openxmlformats.org/officeDocument/2006/relationships/customXml" Target="../ink/ink701.xml"/><Relationship Id="rId193" Type="http://schemas.openxmlformats.org/officeDocument/2006/relationships/customXml" Target="../ink/ink722.xml"/><Relationship Id="rId207" Type="http://schemas.openxmlformats.org/officeDocument/2006/relationships/customXml" Target="../ink/ink729.xml"/><Relationship Id="rId249" Type="http://schemas.openxmlformats.org/officeDocument/2006/relationships/customXml" Target="../ink/ink750.xml"/><Relationship Id="rId13" Type="http://schemas.openxmlformats.org/officeDocument/2006/relationships/customXml" Target="../ink/ink632.xml"/><Relationship Id="rId109" Type="http://schemas.openxmlformats.org/officeDocument/2006/relationships/customXml" Target="../ink/ink680.xml"/><Relationship Id="rId260" Type="http://schemas.openxmlformats.org/officeDocument/2006/relationships/image" Target="../media/image752.png"/><Relationship Id="rId316" Type="http://schemas.openxmlformats.org/officeDocument/2006/relationships/customXml" Target="../ink/ink784.xml"/><Relationship Id="rId55" Type="http://schemas.openxmlformats.org/officeDocument/2006/relationships/customXml" Target="../ink/ink653.xml"/><Relationship Id="rId97" Type="http://schemas.openxmlformats.org/officeDocument/2006/relationships/customXml" Target="../ink/ink674.xml"/><Relationship Id="rId120" Type="http://schemas.openxmlformats.org/officeDocument/2006/relationships/image" Target="../media/image682.png"/><Relationship Id="rId358" Type="http://schemas.openxmlformats.org/officeDocument/2006/relationships/image" Target="../media/image799.png"/><Relationship Id="rId162" Type="http://schemas.openxmlformats.org/officeDocument/2006/relationships/image" Target="../media/image703.png"/><Relationship Id="rId218" Type="http://schemas.openxmlformats.org/officeDocument/2006/relationships/image" Target="../media/image731.png"/><Relationship Id="rId271" Type="http://schemas.openxmlformats.org/officeDocument/2006/relationships/customXml" Target="../ink/ink761.xml"/><Relationship Id="rId24" Type="http://schemas.openxmlformats.org/officeDocument/2006/relationships/image" Target="../media/image635.png"/><Relationship Id="rId66" Type="http://schemas.openxmlformats.org/officeDocument/2006/relationships/image" Target="../media/image655.png"/><Relationship Id="rId131" Type="http://schemas.openxmlformats.org/officeDocument/2006/relationships/customXml" Target="../ink/ink691.xml"/><Relationship Id="rId327" Type="http://schemas.openxmlformats.org/officeDocument/2006/relationships/customXml" Target="../ink/ink790.xml"/><Relationship Id="rId173" Type="http://schemas.openxmlformats.org/officeDocument/2006/relationships/customXml" Target="../ink/ink712.xml"/><Relationship Id="rId229" Type="http://schemas.openxmlformats.org/officeDocument/2006/relationships/customXml" Target="../ink/ink740.xml"/><Relationship Id="rId240" Type="http://schemas.openxmlformats.org/officeDocument/2006/relationships/image" Target="../media/image742.png"/><Relationship Id="rId35" Type="http://schemas.openxmlformats.org/officeDocument/2006/relationships/customXml" Target="../ink/ink643.xml"/><Relationship Id="rId77" Type="http://schemas.openxmlformats.org/officeDocument/2006/relationships/customXml" Target="../ink/ink664.xml"/><Relationship Id="rId100" Type="http://schemas.openxmlformats.org/officeDocument/2006/relationships/image" Target="../media/image672.png"/><Relationship Id="rId282" Type="http://schemas.openxmlformats.org/officeDocument/2006/relationships/image" Target="../media/image762.png"/><Relationship Id="rId338" Type="http://schemas.openxmlformats.org/officeDocument/2006/relationships/image" Target="../media/image789.png"/><Relationship Id="rId8" Type="http://schemas.openxmlformats.org/officeDocument/2006/relationships/image" Target="../media/image627.png"/><Relationship Id="rId142" Type="http://schemas.openxmlformats.org/officeDocument/2006/relationships/image" Target="../media/image693.png"/><Relationship Id="rId184" Type="http://schemas.openxmlformats.org/officeDocument/2006/relationships/image" Target="../media/image714.png"/><Relationship Id="rId251" Type="http://schemas.openxmlformats.org/officeDocument/2006/relationships/customXml" Target="../ink/ink7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www.bernhardkoester.de/" TargetMode="External"/><Relationship Id="rId2" Type="http://schemas.openxmlformats.org/officeDocument/2006/relationships/hyperlink" Target="mailto:bernhard.koester@jade-hs.de"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hyperlink" Target="https://www.ecb.europa.eu/" TargetMode="External"/><Relationship Id="rId13" Type="http://schemas.openxmlformats.org/officeDocument/2006/relationships/hyperlink" Target="https://www.worldbank.org/" TargetMode="External"/><Relationship Id="rId18" Type="http://schemas.openxmlformats.org/officeDocument/2006/relationships/hyperlink" Target="https://www.iab.de/" TargetMode="External"/><Relationship Id="rId26" Type="http://schemas.openxmlformats.org/officeDocument/2006/relationships/hyperlink" Target="https://www.bruegel.org/" TargetMode="External"/><Relationship Id="rId3" Type="http://schemas.openxmlformats.org/officeDocument/2006/relationships/hyperlink" Target="https://www.destatis.de/DE/Home/_inhalt.html" TargetMode="External"/><Relationship Id="rId21" Type="http://schemas.openxmlformats.org/officeDocument/2006/relationships/hyperlink" Target="https://www.iwkoeln.de/" TargetMode="External"/><Relationship Id="rId7" Type="http://schemas.openxmlformats.org/officeDocument/2006/relationships/hyperlink" Target="https://ec.europa.eu/eurostat" TargetMode="External"/><Relationship Id="rId12" Type="http://schemas.openxmlformats.org/officeDocument/2006/relationships/hyperlink" Target="https://www.imf.org/" TargetMode="External"/><Relationship Id="rId17" Type="http://schemas.openxmlformats.org/officeDocument/2006/relationships/hyperlink" Target="https://www.diw.de/" TargetMode="External"/><Relationship Id="rId25" Type="http://schemas.openxmlformats.org/officeDocument/2006/relationships/hyperlink" Target="https://www.zew.de/" TargetMode="External"/><Relationship Id="rId2" Type="http://schemas.openxmlformats.org/officeDocument/2006/relationships/notesSlide" Target="../notesSlides/notesSlide2.xml"/><Relationship Id="rId16" Type="http://schemas.openxmlformats.org/officeDocument/2006/relationships/hyperlink" Target="https://www.cesifo.org/" TargetMode="External"/><Relationship Id="rId20" Type="http://schemas.openxmlformats.org/officeDocument/2006/relationships/hyperlink" Target="http://www.imk-boeckler.de/" TargetMode="External"/><Relationship Id="rId29" Type="http://schemas.openxmlformats.org/officeDocument/2006/relationships/hyperlink" Target="https://www.nber.org/" TargetMode="External"/><Relationship Id="rId1" Type="http://schemas.openxmlformats.org/officeDocument/2006/relationships/slideLayout" Target="../slideLayouts/slideLayout7.xml"/><Relationship Id="rId6" Type="http://schemas.openxmlformats.org/officeDocument/2006/relationships/hyperlink" Target="https://www.ilo.org/" TargetMode="External"/><Relationship Id="rId11" Type="http://schemas.openxmlformats.org/officeDocument/2006/relationships/hyperlink" Target="https://www.oecd.org/" TargetMode="External"/><Relationship Id="rId24" Type="http://schemas.openxmlformats.org/officeDocument/2006/relationships/hyperlink" Target="https://www.rwi-essen.de/" TargetMode="External"/><Relationship Id="rId5" Type="http://schemas.openxmlformats.org/officeDocument/2006/relationships/hyperlink" Target="https://www.arbeitsagentur.de/" TargetMode="External"/><Relationship Id="rId15" Type="http://schemas.openxmlformats.org/officeDocument/2006/relationships/hyperlink" Target="https://research.handelsblatt.com/de/" TargetMode="External"/><Relationship Id="rId23" Type="http://schemas.openxmlformats.org/officeDocument/2006/relationships/hyperlink" Target="https://kof.ethz.ch/" TargetMode="External"/><Relationship Id="rId28" Type="http://schemas.openxmlformats.org/officeDocument/2006/relationships/hyperlink" Target="https://www.esri.ie/" TargetMode="External"/><Relationship Id="rId10" Type="http://schemas.openxmlformats.org/officeDocument/2006/relationships/hyperlink" Target="https://www.bankofengland.co.uk/" TargetMode="External"/><Relationship Id="rId19" Type="http://schemas.openxmlformats.org/officeDocument/2006/relationships/hyperlink" Target="https://www.ifw-kiel.de/" TargetMode="External"/><Relationship Id="rId31" Type="http://schemas.openxmlformats.org/officeDocument/2006/relationships/hyperlink" Target="https://www.brookings.edu/" TargetMode="External"/><Relationship Id="rId4" Type="http://schemas.openxmlformats.org/officeDocument/2006/relationships/hyperlink" Target="https://www.bundesbank.de/" TargetMode="External"/><Relationship Id="rId9" Type="http://schemas.openxmlformats.org/officeDocument/2006/relationships/hyperlink" Target="https://www.federalreserve.gov/" TargetMode="External"/><Relationship Id="rId14" Type="http://schemas.openxmlformats.org/officeDocument/2006/relationships/hyperlink" Target="https://www.sachverstaendigenrat-wirtschaft.de/" TargetMode="External"/><Relationship Id="rId22" Type="http://schemas.openxmlformats.org/officeDocument/2006/relationships/hyperlink" Target="https://www.iwh-halle.de/" TargetMode="External"/><Relationship Id="rId27" Type="http://schemas.openxmlformats.org/officeDocument/2006/relationships/hyperlink" Target="https://www.niesr.ac.uk/" TargetMode="External"/><Relationship Id="rId30" Type="http://schemas.openxmlformats.org/officeDocument/2006/relationships/hyperlink" Target="https://www.piie.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1.png"/><Relationship Id="rId42" Type="http://schemas.openxmlformats.org/officeDocument/2006/relationships/customXml" Target="../ink/ink20.xml"/><Relationship Id="rId47" Type="http://schemas.openxmlformats.org/officeDocument/2006/relationships/image" Target="../media/image24.png"/><Relationship Id="rId63" Type="http://schemas.openxmlformats.org/officeDocument/2006/relationships/image" Target="../media/image32.png"/><Relationship Id="rId68" Type="http://schemas.openxmlformats.org/officeDocument/2006/relationships/customXml" Target="../ink/ink33.xml"/><Relationship Id="rId16" Type="http://schemas.openxmlformats.org/officeDocument/2006/relationships/customXml" Target="../ink/ink7.xml"/><Relationship Id="rId11" Type="http://schemas.openxmlformats.org/officeDocument/2006/relationships/image" Target="../media/image6.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19.png"/><Relationship Id="rId40" Type="http://schemas.openxmlformats.org/officeDocument/2006/relationships/customXml" Target="../ink/ink19.xml"/><Relationship Id="rId45" Type="http://schemas.openxmlformats.org/officeDocument/2006/relationships/image" Target="../media/image23.png"/><Relationship Id="rId53" Type="http://schemas.openxmlformats.org/officeDocument/2006/relationships/image" Target="../media/image27.png"/><Relationship Id="rId58" Type="http://schemas.openxmlformats.org/officeDocument/2006/relationships/customXml" Target="../ink/ink28.xml"/><Relationship Id="rId66" Type="http://schemas.openxmlformats.org/officeDocument/2006/relationships/customXml" Target="../ink/ink32.xml"/><Relationship Id="rId74" Type="http://schemas.openxmlformats.org/officeDocument/2006/relationships/customXml" Target="../ink/ink36.xml"/><Relationship Id="rId5" Type="http://schemas.openxmlformats.org/officeDocument/2006/relationships/image" Target="../media/image3.png"/><Relationship Id="rId61" Type="http://schemas.openxmlformats.org/officeDocument/2006/relationships/image" Target="../media/image31.png"/><Relationship Id="rId19" Type="http://schemas.openxmlformats.org/officeDocument/2006/relationships/image" Target="../media/image10.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4.png"/><Relationship Id="rId30" Type="http://schemas.openxmlformats.org/officeDocument/2006/relationships/customXml" Target="../ink/ink14.xml"/><Relationship Id="rId35" Type="http://schemas.openxmlformats.org/officeDocument/2006/relationships/image" Target="../media/image18.png"/><Relationship Id="rId43" Type="http://schemas.openxmlformats.org/officeDocument/2006/relationships/image" Target="../media/image22.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69" Type="http://schemas.openxmlformats.org/officeDocument/2006/relationships/image" Target="../media/image35.png"/><Relationship Id="rId77" Type="http://schemas.openxmlformats.org/officeDocument/2006/relationships/image" Target="../media/image39.png"/><Relationship Id="rId8" Type="http://schemas.openxmlformats.org/officeDocument/2006/relationships/customXml" Target="../ink/ink3.xml"/><Relationship Id="rId51" Type="http://schemas.openxmlformats.org/officeDocument/2006/relationships/image" Target="../media/image26.png"/><Relationship Id="rId72" Type="http://schemas.openxmlformats.org/officeDocument/2006/relationships/customXml" Target="../ink/ink35.xml"/><Relationship Id="rId3" Type="http://schemas.openxmlformats.org/officeDocument/2006/relationships/hyperlink" Target="https://www.aeaweb.org/articles?id=10.1257/jep.23.1.221" TargetMode="External"/><Relationship Id="rId12" Type="http://schemas.openxmlformats.org/officeDocument/2006/relationships/customXml" Target="../ink/ink5.xml"/><Relationship Id="rId17" Type="http://schemas.openxmlformats.org/officeDocument/2006/relationships/image" Target="../media/image9.png"/><Relationship Id="rId25" Type="http://schemas.openxmlformats.org/officeDocument/2006/relationships/image" Target="../media/image13.png"/><Relationship Id="rId33" Type="http://schemas.openxmlformats.org/officeDocument/2006/relationships/image" Target="../media/image17.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0.png"/><Relationship Id="rId67" Type="http://schemas.openxmlformats.org/officeDocument/2006/relationships/image" Target="../media/image34.png"/><Relationship Id="rId20" Type="http://schemas.openxmlformats.org/officeDocument/2006/relationships/customXml" Target="../ink/ink9.xml"/><Relationship Id="rId41" Type="http://schemas.openxmlformats.org/officeDocument/2006/relationships/image" Target="../media/image21.png"/><Relationship Id="rId54" Type="http://schemas.openxmlformats.org/officeDocument/2006/relationships/customXml" Target="../ink/ink26.xml"/><Relationship Id="rId62" Type="http://schemas.openxmlformats.org/officeDocument/2006/relationships/customXml" Target="../ink/ink30.xml"/><Relationship Id="rId70" Type="http://schemas.openxmlformats.org/officeDocument/2006/relationships/customXml" Target="../ink/ink34.xml"/><Relationship Id="rId75" Type="http://schemas.openxmlformats.org/officeDocument/2006/relationships/image" Target="../media/image38.png"/><Relationship Id="rId1" Type="http://schemas.openxmlformats.org/officeDocument/2006/relationships/slideLayout" Target="../slideLayouts/slideLayout7.xml"/><Relationship Id="rId6" Type="http://schemas.openxmlformats.org/officeDocument/2006/relationships/customXml" Target="../ink/ink2.xml"/><Relationship Id="rId15" Type="http://schemas.openxmlformats.org/officeDocument/2006/relationships/image" Target="../media/image8.png"/><Relationship Id="rId23" Type="http://schemas.openxmlformats.org/officeDocument/2006/relationships/image" Target="../media/image12.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5.png"/><Relationship Id="rId57" Type="http://schemas.openxmlformats.org/officeDocument/2006/relationships/image" Target="../media/image29.png"/><Relationship Id="rId10" Type="http://schemas.openxmlformats.org/officeDocument/2006/relationships/customXml" Target="../ink/ink4.xml"/><Relationship Id="rId31" Type="http://schemas.openxmlformats.org/officeDocument/2006/relationships/image" Target="../media/image16.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3.png"/><Relationship Id="rId73" Type="http://schemas.openxmlformats.org/officeDocument/2006/relationships/image" Target="../media/image37.png"/><Relationship Id="rId4" Type="http://schemas.openxmlformats.org/officeDocument/2006/relationships/customXml" Target="../ink/ink1.xml"/><Relationship Id="rId9" Type="http://schemas.openxmlformats.org/officeDocument/2006/relationships/image" Target="../media/image5.png"/><Relationship Id="rId13" Type="http://schemas.openxmlformats.org/officeDocument/2006/relationships/image" Target="../media/image7.png"/><Relationship Id="rId18" Type="http://schemas.openxmlformats.org/officeDocument/2006/relationships/customXml" Target="../ink/ink8.xml"/><Relationship Id="rId39" Type="http://schemas.openxmlformats.org/officeDocument/2006/relationships/image" Target="../media/image20.png"/><Relationship Id="rId34" Type="http://schemas.openxmlformats.org/officeDocument/2006/relationships/customXml" Target="../ink/ink16.xml"/><Relationship Id="rId50" Type="http://schemas.openxmlformats.org/officeDocument/2006/relationships/customXml" Target="../ink/ink24.xml"/><Relationship Id="rId55" Type="http://schemas.openxmlformats.org/officeDocument/2006/relationships/image" Target="../media/image28.png"/><Relationship Id="rId76" Type="http://schemas.openxmlformats.org/officeDocument/2006/relationships/customXml" Target="../ink/ink37.xml"/><Relationship Id="rId7" Type="http://schemas.openxmlformats.org/officeDocument/2006/relationships/image" Target="../media/image4.png"/><Relationship Id="rId71" Type="http://schemas.openxmlformats.org/officeDocument/2006/relationships/image" Target="../media/image36.png"/><Relationship Id="rId2" Type="http://schemas.openxmlformats.org/officeDocument/2006/relationships/notesSlide" Target="../notesSlides/notesSlide4.xml"/><Relationship Id="rId2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customXml" Target="../ink/ink38.xml"/><Relationship Id="rId7" Type="http://schemas.openxmlformats.org/officeDocument/2006/relationships/customXml" Target="../ink/ink40.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customXml" Target="../ink/ink39.xml"/><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customXml" Target="../ink/ink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0" y="0"/>
            <a:ext cx="12192001" cy="6858000"/>
          </a:xfrm>
          <a:prstGeom prst="rect">
            <a:avLst/>
          </a:prstGeom>
          <a:noFill/>
          <a:ln w="57150">
            <a:solidFill>
              <a:srgbClr val="FF0000"/>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775472" y="159476"/>
            <a:ext cx="6277087" cy="523220"/>
          </a:xfrm>
          <a:prstGeom prst="rect">
            <a:avLst/>
          </a:prstGeom>
          <a:noFill/>
        </p:spPr>
        <p:txBody>
          <a:bodyPr wrap="square" rtlCol="0">
            <a:spAutoFit/>
          </a:bodyPr>
          <a:lstStyle/>
          <a:p>
            <a:pPr algn="ctr"/>
            <a:r>
              <a:rPr lang="de-DE" sz="2800" dirty="0">
                <a:latin typeface="Times New Roman" panose="02020603050405020304" pitchFamily="18" charset="0"/>
                <a:cs typeface="Times New Roman" panose="02020603050405020304" pitchFamily="18" charset="0"/>
              </a:rPr>
              <a:t>Makroökonomie</a:t>
            </a:r>
            <a:endParaRPr lang="de-DE" sz="2800" b="1" dirty="0"/>
          </a:p>
        </p:txBody>
      </p:sp>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5201" y="1171482"/>
            <a:ext cx="1330796" cy="998097"/>
          </a:xfrm>
          <a:prstGeom prst="rect">
            <a:avLst/>
          </a:prstGeom>
        </p:spPr>
      </p:pic>
      <p:sp>
        <p:nvSpPr>
          <p:cNvPr id="11" name="Textfeld 10"/>
          <p:cNvSpPr txBox="1"/>
          <p:nvPr/>
        </p:nvSpPr>
        <p:spPr>
          <a:xfrm>
            <a:off x="117080" y="765139"/>
            <a:ext cx="1831335" cy="400110"/>
          </a:xfrm>
          <a:prstGeom prst="rect">
            <a:avLst/>
          </a:prstGeom>
          <a:noFill/>
        </p:spPr>
        <p:txBody>
          <a:bodyPr wrap="none" rtlCol="0">
            <a:spAutoFit/>
          </a:bodyPr>
          <a:lstStyle/>
          <a:p>
            <a:r>
              <a:rPr lang="de-DE" sz="2000" b="1" dirty="0"/>
              <a:t>Wilhelmshaven</a:t>
            </a:r>
          </a:p>
        </p:txBody>
      </p:sp>
      <p:sp>
        <p:nvSpPr>
          <p:cNvPr id="12" name="Textfeld 11"/>
          <p:cNvSpPr txBox="1"/>
          <p:nvPr/>
        </p:nvSpPr>
        <p:spPr>
          <a:xfrm>
            <a:off x="1735536" y="5762816"/>
            <a:ext cx="4493795" cy="738664"/>
          </a:xfrm>
          <a:prstGeom prst="rect">
            <a:avLst/>
          </a:prstGeom>
          <a:noFill/>
        </p:spPr>
        <p:txBody>
          <a:bodyPr wrap="none" rtlCol="0">
            <a:spAutoFit/>
          </a:bodyPr>
          <a:lstStyle/>
          <a:p>
            <a:pPr algn="ctr"/>
            <a:r>
              <a:rPr lang="de-DE" sz="1400" b="1" dirty="0"/>
              <a:t>Prof. Dr. Bernhard Köster</a:t>
            </a:r>
          </a:p>
          <a:p>
            <a:pPr algn="ctr"/>
            <a:r>
              <a:rPr lang="de-DE" sz="1400" b="1" dirty="0"/>
              <a:t>Jade-Hochschule Wilhelmshaven</a:t>
            </a:r>
          </a:p>
          <a:p>
            <a:pPr algn="ctr"/>
            <a:r>
              <a:rPr lang="de-DE" sz="1400" b="1" dirty="0">
                <a:hlinkClick r:id="rId4"/>
              </a:rPr>
              <a:t>http://www.bernhardkoester.de/vorlesungen/inhalt.html</a:t>
            </a:r>
            <a:endParaRPr lang="de-DE" sz="1400" b="1" dirty="0"/>
          </a:p>
        </p:txBody>
      </p:sp>
      <p:sp>
        <p:nvSpPr>
          <p:cNvPr id="13" name="Textfeld 12"/>
          <p:cNvSpPr txBox="1"/>
          <p:nvPr/>
        </p:nvSpPr>
        <p:spPr>
          <a:xfrm>
            <a:off x="3702576" y="1874728"/>
            <a:ext cx="4422877" cy="3108543"/>
          </a:xfrm>
          <a:prstGeom prst="rect">
            <a:avLst/>
          </a:prstGeom>
          <a:noFill/>
        </p:spPr>
        <p:txBody>
          <a:bodyPr wrap="none" rtlCol="0">
            <a:spAutoFit/>
          </a:bodyPr>
          <a:lstStyle/>
          <a:p>
            <a:pPr algn="ctr"/>
            <a:r>
              <a:rPr lang="de-DE" sz="2800" b="1" u="sng" dirty="0"/>
              <a:t>Diese Vorlesung wird in Bild</a:t>
            </a:r>
          </a:p>
          <a:p>
            <a:pPr algn="ctr"/>
            <a:r>
              <a:rPr lang="de-DE" sz="2800" b="1" u="sng" dirty="0"/>
              <a:t>und Ton des</a:t>
            </a:r>
          </a:p>
          <a:p>
            <a:pPr algn="ctr"/>
            <a:r>
              <a:rPr lang="de-DE" sz="2800" b="1" u="sng" dirty="0"/>
              <a:t>Dozenten</a:t>
            </a:r>
          </a:p>
          <a:p>
            <a:pPr algn="ctr"/>
            <a:r>
              <a:rPr lang="de-DE" sz="2800" b="1" u="sng" dirty="0"/>
              <a:t>mitgeschnitten</a:t>
            </a:r>
          </a:p>
          <a:p>
            <a:pPr algn="ctr"/>
            <a:r>
              <a:rPr lang="de-DE" sz="2800" b="1" u="sng" dirty="0"/>
              <a:t>und anschließend online zur</a:t>
            </a:r>
          </a:p>
          <a:p>
            <a:pPr algn="ctr"/>
            <a:r>
              <a:rPr lang="de-DE" sz="2800" b="1" u="sng" dirty="0"/>
              <a:t>Verfügung gestellt</a:t>
            </a:r>
          </a:p>
          <a:p>
            <a:pPr algn="ctr"/>
            <a:endParaRPr lang="de-DE" sz="2800" b="1" u="sng" dirty="0"/>
          </a:p>
        </p:txBody>
      </p:sp>
    </p:spTree>
    <p:extLst>
      <p:ext uri="{BB962C8B-B14F-4D97-AF65-F5344CB8AC3E}">
        <p14:creationId xmlns:p14="http://schemas.microsoft.com/office/powerpoint/2010/main" val="306457635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97459"/>
            <a:ext cx="7598011" cy="925787"/>
          </a:xfrm>
          <a:prstGeom prst="rect">
            <a:avLst/>
          </a:prstGeom>
          <a:noFill/>
          <a:ln>
            <a:noFill/>
          </a:ln>
        </p:spPr>
        <p:txBody>
          <a:bodyPr lIns="81646" tIns="40823" rIns="81646" bIns="40823" anchor="ctr" anchorCtr="1"/>
          <a:lstStyle/>
          <a:p>
            <a:pPr algn="ctr">
              <a:lnSpc>
                <a:spcPct val="100000"/>
              </a:lnSpc>
            </a:pPr>
            <a:r>
              <a:rPr lang="de-DE" sz="2400" b="1" dirty="0">
                <a:solidFill>
                  <a:srgbClr val="000000"/>
                </a:solidFill>
                <a:latin typeface="Arial"/>
                <a:ea typeface="Droid Sans Fallback"/>
              </a:rPr>
              <a:t>Ökonomen als</a:t>
            </a:r>
          </a:p>
          <a:p>
            <a:pPr algn="ctr">
              <a:lnSpc>
                <a:spcPct val="100000"/>
              </a:lnSpc>
            </a:pPr>
            <a:r>
              <a:rPr lang="de-DE" sz="2400" b="1" dirty="0">
                <a:solidFill>
                  <a:srgbClr val="000000"/>
                </a:solidFill>
                <a:latin typeface="Arial"/>
                <a:ea typeface="Droid Sans Fallback"/>
              </a:rPr>
              <a:t>Wissenschaftler oder Wirtschaftspolitiker</a:t>
            </a:r>
          </a:p>
        </p:txBody>
      </p:sp>
      <p:sp>
        <p:nvSpPr>
          <p:cNvPr id="7" name="Textfeld 6"/>
          <p:cNvSpPr txBox="1"/>
          <p:nvPr/>
        </p:nvSpPr>
        <p:spPr>
          <a:xfrm>
            <a:off x="1008695" y="1705738"/>
            <a:ext cx="7680910" cy="3075701"/>
          </a:xfrm>
          <a:prstGeom prst="rect">
            <a:avLst/>
          </a:prstGeom>
          <a:noFill/>
        </p:spPr>
        <p:txBody>
          <a:bodyPr wrap="square" rtlCol="0">
            <a:noAutofit/>
          </a:bodyPr>
          <a:lstStyle/>
          <a:p>
            <a:pPr marL="414772" indent="-414772">
              <a:buFont typeface="Arial" panose="020B0604020202020204" pitchFamily="34" charset="0"/>
              <a:buChar char="•"/>
            </a:pPr>
            <a:r>
              <a:rPr lang="de-DE" sz="2903" dirty="0">
                <a:latin typeface="Times New Roman" panose="02020603050405020304" pitchFamily="18" charset="0"/>
                <a:cs typeface="Times New Roman" panose="02020603050405020304" pitchFamily="18" charset="0"/>
              </a:rPr>
              <a:t>Versuchen Ökonomen die Welt zu erklären, so handeln sie als </a:t>
            </a:r>
            <a:r>
              <a:rPr lang="de-DE" sz="2903" b="1">
                <a:latin typeface="Times New Roman" panose="02020603050405020304" pitchFamily="18" charset="0"/>
                <a:cs typeface="Times New Roman" panose="02020603050405020304" pitchFamily="18" charset="0"/>
              </a:rPr>
              <a:t>Wissenschaftler.</a:t>
            </a:r>
          </a:p>
          <a:p>
            <a:pPr marL="414772" indent="-414772">
              <a:buFont typeface="Arial" panose="020B0604020202020204" pitchFamily="34" charset="0"/>
              <a:buChar char="•"/>
            </a:pPr>
            <a:endParaRPr lang="de-DE" sz="2903">
              <a:latin typeface="Times New Roman" panose="02020603050405020304" pitchFamily="18" charset="0"/>
              <a:cs typeface="Times New Roman" panose="02020603050405020304" pitchFamily="18" charset="0"/>
            </a:endParaRPr>
          </a:p>
          <a:p>
            <a:pPr marL="414772" indent="-414772">
              <a:buFont typeface="Arial" panose="020B0604020202020204" pitchFamily="34" charset="0"/>
              <a:buChar char="•"/>
            </a:pPr>
            <a:r>
              <a:rPr lang="de-DE" sz="2903">
                <a:latin typeface="Times New Roman" panose="02020603050405020304" pitchFamily="18" charset="0"/>
                <a:cs typeface="Times New Roman" panose="02020603050405020304" pitchFamily="18" charset="0"/>
              </a:rPr>
              <a:t>Versuchen Ökonomen die Welt zu verändern und bringen damit Ihre Überzeugungen ein, so handeln sie als </a:t>
            </a:r>
            <a:r>
              <a:rPr lang="de-DE" sz="2903" b="1">
                <a:latin typeface="Times New Roman" panose="02020603050405020304" pitchFamily="18" charset="0"/>
                <a:cs typeface="Times New Roman" panose="02020603050405020304" pitchFamily="18" charset="0"/>
              </a:rPr>
              <a:t>Wirtschaftspolitiker</a:t>
            </a:r>
            <a:r>
              <a:rPr lang="de-DE" sz="2903">
                <a:latin typeface="Times New Roman" panose="02020603050405020304" pitchFamily="18" charset="0"/>
                <a:cs typeface="Times New Roman" panose="02020603050405020304" pitchFamily="18" charset="0"/>
              </a:rPr>
              <a:t>.</a:t>
            </a: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4" name="Textfeld 3"/>
          <p:cNvSpPr txBox="1"/>
          <p:nvPr/>
        </p:nvSpPr>
        <p:spPr>
          <a:xfrm>
            <a:off x="1891948" y="2407796"/>
            <a:ext cx="9517731" cy="1671587"/>
          </a:xfrm>
          <a:prstGeom prst="rect">
            <a:avLst/>
          </a:prstGeom>
          <a:noFill/>
        </p:spPr>
        <p:txBody>
          <a:bodyPr wrap="square" rtlCol="0">
            <a:noAutofit/>
          </a:bodyPr>
          <a:lstStyle/>
          <a:p>
            <a:pPr marL="414772" indent="-414772">
              <a:buFont typeface="Arial" panose="020B0604020202020204" pitchFamily="34" charset="0"/>
              <a:buChar char="•"/>
            </a:pPr>
            <a:endParaRPr lang="de-DE" sz="2903" dirty="0">
              <a:latin typeface="Times New Roman" panose="02020603050405020304" pitchFamily="18" charset="0"/>
              <a:cs typeface="Times New Roman" panose="02020603050405020304" pitchFamily="18" charset="0"/>
            </a:endParaRPr>
          </a:p>
          <a:p>
            <a:endParaRPr lang="de-DE" sz="2177" dirty="0">
              <a:latin typeface="Times New Roman" panose="02020603050405020304" pitchFamily="18" charset="0"/>
              <a:cs typeface="Times New Roman" panose="02020603050405020304" pitchFamily="18" charset="0"/>
            </a:endParaRPr>
          </a:p>
        </p:txBody>
      </p:sp>
      <p:sp>
        <p:nvSpPr>
          <p:cNvPr id="10" name="Rechteck 9">
            <a:extLst>
              <a:ext uri="{FF2B5EF4-FFF2-40B4-BE49-F238E27FC236}">
                <a16:creationId xmlns:a16="http://schemas.microsoft.com/office/drawing/2014/main" id="{293B1651-4C49-486F-9F03-28F9846F8EE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EF4F141B-149D-4766-893E-825BFCDC78D8}"/>
                  </a:ext>
                </a:extLst>
              </p14:cNvPr>
              <p14:cNvContentPartPr/>
              <p14:nvPr/>
            </p14:nvContentPartPr>
            <p14:xfrm>
              <a:off x="3845453" y="4409707"/>
              <a:ext cx="3417120" cy="104760"/>
            </p14:xfrm>
          </p:contentPart>
        </mc:Choice>
        <mc:Fallback>
          <p:pic>
            <p:nvPicPr>
              <p:cNvPr id="2" name="Freihand 1">
                <a:extLst>
                  <a:ext uri="{FF2B5EF4-FFF2-40B4-BE49-F238E27FC236}">
                    <a16:creationId xmlns:a16="http://schemas.microsoft.com/office/drawing/2014/main" id="{EF4F141B-149D-4766-893E-825BFCDC78D8}"/>
                  </a:ext>
                </a:extLst>
              </p:cNvPr>
              <p:cNvPicPr/>
              <p:nvPr/>
            </p:nvPicPr>
            <p:blipFill>
              <a:blip r:embed="rId4"/>
              <a:stretch>
                <a:fillRect/>
              </a:stretch>
            </p:blipFill>
            <p:spPr>
              <a:xfrm>
                <a:off x="3841133" y="4405387"/>
                <a:ext cx="3425760" cy="113400"/>
              </a:xfrm>
              <a:prstGeom prst="rect">
                <a:avLst/>
              </a:prstGeom>
            </p:spPr>
          </p:pic>
        </mc:Fallback>
      </mc:AlternateContent>
    </p:spTree>
    <p:extLst>
      <p:ext uri="{BB962C8B-B14F-4D97-AF65-F5344CB8AC3E}">
        <p14:creationId xmlns:p14="http://schemas.microsoft.com/office/powerpoint/2010/main" val="3261552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359572" y="104181"/>
            <a:ext cx="6838707" cy="744941"/>
          </a:xfrm>
          <a:prstGeom prst="rect">
            <a:avLst/>
          </a:prstGeom>
          <a:noFill/>
          <a:ln>
            <a:noFill/>
          </a:ln>
        </p:spPr>
        <p:txBody>
          <a:bodyPr lIns="81646" tIns="40823" rIns="81646" bIns="40823" anchor="ctr" anchorCtr="1"/>
          <a:lstStyle/>
          <a:p>
            <a:pPr>
              <a:lnSpc>
                <a:spcPct val="100000"/>
              </a:lnSpc>
            </a:pPr>
            <a:r>
              <a:rPr lang="de-DE" sz="3200" b="1" dirty="0">
                <a:solidFill>
                  <a:srgbClr val="000000"/>
                </a:solidFill>
                <a:latin typeface="Arial"/>
                <a:ea typeface="Droid Sans Fallback"/>
              </a:rPr>
              <a:t>Positive und normative Aussagen</a:t>
            </a:r>
            <a:endParaRPr sz="3200" dirty="0"/>
          </a:p>
        </p:txBody>
      </p:sp>
      <p:sp>
        <p:nvSpPr>
          <p:cNvPr id="7" name="Textfeld 6"/>
          <p:cNvSpPr txBox="1"/>
          <p:nvPr/>
        </p:nvSpPr>
        <p:spPr>
          <a:xfrm>
            <a:off x="651828" y="1601406"/>
            <a:ext cx="9788974" cy="3197660"/>
          </a:xfrm>
          <a:prstGeom prst="rect">
            <a:avLst/>
          </a:prstGeom>
          <a:noFill/>
        </p:spPr>
        <p:txBody>
          <a:bodyPr wrap="square" rtlCol="0">
            <a:noAutofit/>
          </a:bodyPr>
          <a:lstStyle/>
          <a:p>
            <a:r>
              <a:rPr lang="de-DE" sz="2200" b="1" dirty="0">
                <a:latin typeface="Times New Roman" panose="02020603050405020304" pitchFamily="18" charset="0"/>
                <a:cs typeface="Times New Roman" panose="02020603050405020304" pitchFamily="18" charset="0"/>
              </a:rPr>
              <a:t>Positive Aussagen</a:t>
            </a:r>
            <a:r>
              <a:rPr lang="de-DE" sz="2200" dirty="0">
                <a:latin typeface="Times New Roman" panose="02020603050405020304" pitchFamily="18" charset="0"/>
                <a:cs typeface="Times New Roman" panose="02020603050405020304" pitchFamily="18" charset="0"/>
              </a:rPr>
              <a:t> sind beschreibend und richten sich darauf aus, wie die Welt ist bzw. wie sie funktioniert. Dieses Funktionieren wird völlig neutral betrachtet</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deskriptiv.</a:t>
            </a:r>
          </a:p>
          <a:p>
            <a:endParaRPr lang="de-DE" sz="2200" dirty="0">
              <a:latin typeface="Times New Roman" panose="02020603050405020304" pitchFamily="18" charset="0"/>
              <a:cs typeface="Times New Roman" panose="02020603050405020304" pitchFamily="18" charset="0"/>
            </a:endParaRPr>
          </a:p>
          <a:p>
            <a:r>
              <a:rPr lang="de-DE" sz="2200" b="1" dirty="0">
                <a:latin typeface="Times New Roman" panose="02020603050405020304" pitchFamily="18" charset="0"/>
                <a:cs typeface="Times New Roman" panose="02020603050405020304" pitchFamily="18" charset="0"/>
              </a:rPr>
              <a:t>Normative Aussagen </a:t>
            </a:r>
            <a:r>
              <a:rPr lang="de-DE" sz="2200" dirty="0">
                <a:latin typeface="Times New Roman" panose="02020603050405020304" pitchFamily="18" charset="0"/>
                <a:cs typeface="Times New Roman" panose="02020603050405020304" pitchFamily="18" charset="0"/>
              </a:rPr>
              <a:t>geben ein Werturteil darüber ab, wie die Welt sein sollte. Gemäß der eigenen Überzeugung werden Maßnahmen getroffen.</a:t>
            </a:r>
          </a:p>
          <a:p>
            <a:endParaRPr lang="de-DE" sz="2200" dirty="0">
              <a:latin typeface="Times New Roman" panose="02020603050405020304" pitchFamily="18" charset="0"/>
              <a:cs typeface="Times New Roman" panose="02020603050405020304" pitchFamily="18" charset="0"/>
            </a:endParaRPr>
          </a:p>
          <a:p>
            <a:r>
              <a:rPr lang="de-DE" sz="2200" dirty="0">
                <a:latin typeface="Times New Roman" panose="02020603050405020304" pitchFamily="18" charset="0"/>
                <a:cs typeface="Times New Roman" panose="02020603050405020304" pitchFamily="18" charset="0"/>
              </a:rPr>
              <a:t>		Die Aussagen sind präskriptiv.</a:t>
            </a:r>
          </a:p>
        </p:txBody>
      </p:sp>
      <p:sp>
        <p:nvSpPr>
          <p:cNvPr id="8" name="Rechteck 7">
            <a:extLst>
              <a:ext uri="{FF2B5EF4-FFF2-40B4-BE49-F238E27FC236}">
                <a16:creationId xmlns:a16="http://schemas.microsoft.com/office/drawing/2014/main" id="{5F0611D4-4001-437F-AF27-E34A219247C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2A7BB79-AC56-46DE-8DF3-A65DF052CB60}"/>
                  </a:ext>
                </a:extLst>
              </p14:cNvPr>
              <p14:cNvContentPartPr/>
              <p14:nvPr/>
            </p14:nvContentPartPr>
            <p14:xfrm>
              <a:off x="7312613" y="2285347"/>
              <a:ext cx="864000" cy="55080"/>
            </p14:xfrm>
          </p:contentPart>
        </mc:Choice>
        <mc:Fallback>
          <p:pic>
            <p:nvPicPr>
              <p:cNvPr id="2" name="Freihand 1">
                <a:extLst>
                  <a:ext uri="{FF2B5EF4-FFF2-40B4-BE49-F238E27FC236}">
                    <a16:creationId xmlns:a16="http://schemas.microsoft.com/office/drawing/2014/main" id="{12A7BB79-AC56-46DE-8DF3-A65DF052CB60}"/>
                  </a:ext>
                </a:extLst>
              </p:cNvPr>
              <p:cNvPicPr/>
              <p:nvPr/>
            </p:nvPicPr>
            <p:blipFill>
              <a:blip r:embed="rId4"/>
              <a:stretch>
                <a:fillRect/>
              </a:stretch>
            </p:blipFill>
            <p:spPr>
              <a:xfrm>
                <a:off x="7308293" y="2281027"/>
                <a:ext cx="8726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3ECD6A3-84C4-481E-827C-A8213717D399}"/>
                  </a:ext>
                </a:extLst>
              </p14:cNvPr>
              <p14:cNvContentPartPr/>
              <p14:nvPr/>
            </p14:nvContentPartPr>
            <p14:xfrm>
              <a:off x="3534413" y="1975027"/>
              <a:ext cx="1500480" cy="50400"/>
            </p14:xfrm>
          </p:contentPart>
        </mc:Choice>
        <mc:Fallback>
          <p:pic>
            <p:nvPicPr>
              <p:cNvPr id="3" name="Freihand 2">
                <a:extLst>
                  <a:ext uri="{FF2B5EF4-FFF2-40B4-BE49-F238E27FC236}">
                    <a16:creationId xmlns:a16="http://schemas.microsoft.com/office/drawing/2014/main" id="{83ECD6A3-84C4-481E-827C-A8213717D399}"/>
                  </a:ext>
                </a:extLst>
              </p:cNvPr>
              <p:cNvPicPr/>
              <p:nvPr/>
            </p:nvPicPr>
            <p:blipFill>
              <a:blip r:embed="rId6"/>
              <a:stretch>
                <a:fillRect/>
              </a:stretch>
            </p:blipFill>
            <p:spPr>
              <a:xfrm>
                <a:off x="3530093" y="1970707"/>
                <a:ext cx="15091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2E1A32E9-AD30-4AAF-AEA8-1F7B7EBE3DB1}"/>
                  </a:ext>
                </a:extLst>
              </p14:cNvPr>
              <p14:cNvContentPartPr/>
              <p14:nvPr/>
            </p14:nvContentPartPr>
            <p14:xfrm>
              <a:off x="2087213" y="2373547"/>
              <a:ext cx="1373760" cy="42480"/>
            </p14:xfrm>
          </p:contentPart>
        </mc:Choice>
        <mc:Fallback>
          <p:pic>
            <p:nvPicPr>
              <p:cNvPr id="4" name="Freihand 3">
                <a:extLst>
                  <a:ext uri="{FF2B5EF4-FFF2-40B4-BE49-F238E27FC236}">
                    <a16:creationId xmlns:a16="http://schemas.microsoft.com/office/drawing/2014/main" id="{2E1A32E9-AD30-4AAF-AEA8-1F7B7EBE3DB1}"/>
                  </a:ext>
                </a:extLst>
              </p:cNvPr>
              <p:cNvPicPr/>
              <p:nvPr/>
            </p:nvPicPr>
            <p:blipFill>
              <a:blip r:embed="rId8"/>
              <a:stretch>
                <a:fillRect/>
              </a:stretch>
            </p:blipFill>
            <p:spPr>
              <a:xfrm>
                <a:off x="2082893" y="2369227"/>
                <a:ext cx="1382400" cy="51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BAC52DA6-648A-4147-B7CA-5A0BEBA3E423}"/>
                  </a:ext>
                </a:extLst>
              </p14:cNvPr>
              <p14:cNvContentPartPr/>
              <p14:nvPr/>
            </p14:nvContentPartPr>
            <p14:xfrm>
              <a:off x="4319933" y="3029107"/>
              <a:ext cx="1576080" cy="52920"/>
            </p14:xfrm>
          </p:contentPart>
        </mc:Choice>
        <mc:Fallback>
          <p:pic>
            <p:nvPicPr>
              <p:cNvPr id="5" name="Freihand 4">
                <a:extLst>
                  <a:ext uri="{FF2B5EF4-FFF2-40B4-BE49-F238E27FC236}">
                    <a16:creationId xmlns:a16="http://schemas.microsoft.com/office/drawing/2014/main" id="{BAC52DA6-648A-4147-B7CA-5A0BEBA3E423}"/>
                  </a:ext>
                </a:extLst>
              </p:cNvPr>
              <p:cNvPicPr/>
              <p:nvPr/>
            </p:nvPicPr>
            <p:blipFill>
              <a:blip r:embed="rId10"/>
              <a:stretch>
                <a:fillRect/>
              </a:stretch>
            </p:blipFill>
            <p:spPr>
              <a:xfrm>
                <a:off x="4315613" y="3024787"/>
                <a:ext cx="158472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8524CAA7-66A8-47E2-8BC5-8F8961AAD3F6}"/>
                  </a:ext>
                </a:extLst>
              </p14:cNvPr>
              <p14:cNvContentPartPr/>
              <p14:nvPr/>
            </p14:nvContentPartPr>
            <p14:xfrm>
              <a:off x="4432253" y="3661627"/>
              <a:ext cx="966240" cy="28080"/>
            </p14:xfrm>
          </p:contentPart>
        </mc:Choice>
        <mc:Fallback>
          <p:pic>
            <p:nvPicPr>
              <p:cNvPr id="9" name="Freihand 8">
                <a:extLst>
                  <a:ext uri="{FF2B5EF4-FFF2-40B4-BE49-F238E27FC236}">
                    <a16:creationId xmlns:a16="http://schemas.microsoft.com/office/drawing/2014/main" id="{8524CAA7-66A8-47E2-8BC5-8F8961AAD3F6}"/>
                  </a:ext>
                </a:extLst>
              </p:cNvPr>
              <p:cNvPicPr/>
              <p:nvPr/>
            </p:nvPicPr>
            <p:blipFill>
              <a:blip r:embed="rId12"/>
              <a:stretch>
                <a:fillRect/>
              </a:stretch>
            </p:blipFill>
            <p:spPr>
              <a:xfrm>
                <a:off x="4427933" y="3657307"/>
                <a:ext cx="97488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CACA874A-3F93-4B27-85A1-4C576FE99348}"/>
                  </a:ext>
                </a:extLst>
              </p14:cNvPr>
              <p14:cNvContentPartPr/>
              <p14:nvPr/>
            </p14:nvContentPartPr>
            <p14:xfrm>
              <a:off x="3902333" y="4730827"/>
              <a:ext cx="2193480" cy="75600"/>
            </p14:xfrm>
          </p:contentPart>
        </mc:Choice>
        <mc:Fallback>
          <p:pic>
            <p:nvPicPr>
              <p:cNvPr id="10" name="Freihand 9">
                <a:extLst>
                  <a:ext uri="{FF2B5EF4-FFF2-40B4-BE49-F238E27FC236}">
                    <a16:creationId xmlns:a16="http://schemas.microsoft.com/office/drawing/2014/main" id="{CACA874A-3F93-4B27-85A1-4C576FE99348}"/>
                  </a:ext>
                </a:extLst>
              </p:cNvPr>
              <p:cNvPicPr/>
              <p:nvPr/>
            </p:nvPicPr>
            <p:blipFill>
              <a:blip r:embed="rId14"/>
              <a:stretch>
                <a:fillRect/>
              </a:stretch>
            </p:blipFill>
            <p:spPr>
              <a:xfrm>
                <a:off x="3898013" y="4726507"/>
                <a:ext cx="2202120" cy="84240"/>
              </a:xfrm>
              <a:prstGeom prst="rect">
                <a:avLst/>
              </a:prstGeom>
            </p:spPr>
          </p:pic>
        </mc:Fallback>
      </mc:AlternateContent>
    </p:spTree>
    <p:extLst>
      <p:ext uri="{BB962C8B-B14F-4D97-AF65-F5344CB8AC3E}">
        <p14:creationId xmlns:p14="http://schemas.microsoft.com/office/powerpoint/2010/main" val="311427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2121561" y="0"/>
            <a:ext cx="7598011" cy="744941"/>
          </a:xfrm>
          <a:prstGeom prst="rect">
            <a:avLst/>
          </a:prstGeom>
          <a:noFill/>
          <a:ln>
            <a:noFill/>
          </a:ln>
        </p:spPr>
        <p:txBody>
          <a:bodyPr lIns="81646" tIns="40823" rIns="81646" bIns="40823" anchor="ctr" anchorCtr="1"/>
          <a:lstStyle/>
          <a:p>
            <a:pPr>
              <a:lnSpc>
                <a:spcPct val="100000"/>
              </a:lnSpc>
            </a:pPr>
            <a:r>
              <a:rPr lang="de-DE" sz="3629" b="1" dirty="0">
                <a:solidFill>
                  <a:srgbClr val="000000"/>
                </a:solidFill>
                <a:latin typeface="Arial"/>
              </a:rPr>
              <a:t>Beispiele – positiv/normativ?</a:t>
            </a:r>
            <a:endParaRPr sz="1633" dirty="0"/>
          </a:p>
        </p:txBody>
      </p:sp>
      <p:sp>
        <p:nvSpPr>
          <p:cNvPr id="7" name="Textfeld 6"/>
          <p:cNvSpPr txBox="1"/>
          <p:nvPr/>
        </p:nvSpPr>
        <p:spPr>
          <a:xfrm>
            <a:off x="0" y="705368"/>
            <a:ext cx="8601740" cy="5801758"/>
          </a:xfrm>
          <a:prstGeom prst="rect">
            <a:avLst/>
          </a:prstGeom>
          <a:noFill/>
        </p:spPr>
        <p:txBody>
          <a:bodyPr wrap="square" rtlCol="0">
            <a:noAutofit/>
          </a:bodyPr>
          <a:lstStyle/>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Einführung des Mindestlohns führt zu Arbeitslosigkeit bei Geringqualifizierten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in einigen Bereichen erzielten Einkommenssteigerungen durch die Einführung des Mindestlohns sind wichtiger als die steigende Arbeitslosigkeit in anderen Bereichen</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Ein steigender Ölpreis steigert die Nachfrage nach Elektroautos</a:t>
            </a:r>
          </a:p>
          <a:p>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Die Fabrikanten von Verbrennungsmotoren müssen stärker an den Kosten, die die daraus resultierenden CO</a:t>
            </a:r>
            <a:r>
              <a:rPr lang="de-DE" sz="2200" baseline="-25000" dirty="0">
                <a:latin typeface="Times New Roman" panose="02020603050405020304" pitchFamily="18" charset="0"/>
                <a:cs typeface="Times New Roman" panose="02020603050405020304" pitchFamily="18" charset="0"/>
              </a:rPr>
              <a:t>2</a:t>
            </a:r>
            <a:r>
              <a:rPr lang="de-DE" sz="2200" dirty="0">
                <a:latin typeface="Times New Roman" panose="02020603050405020304" pitchFamily="18" charset="0"/>
                <a:cs typeface="Times New Roman" panose="02020603050405020304" pitchFamily="18" charset="0"/>
              </a:rPr>
              <a:t>-Emissionen im Zuge des Klimawandels verursachen, beteiligt werden</a:t>
            </a:r>
          </a:p>
          <a:p>
            <a:pPr marL="311079" indent="-311079">
              <a:buFont typeface="Arial" panose="020B0604020202020204" pitchFamily="34" charset="0"/>
              <a:buChar char="•"/>
            </a:pPr>
            <a:endParaRPr lang="de-DE" sz="2200"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200" dirty="0">
                <a:latin typeface="Times New Roman" panose="02020603050405020304" pitchFamily="18" charset="0"/>
                <a:cs typeface="Times New Roman" panose="02020603050405020304" pitchFamily="18" charset="0"/>
              </a:rPr>
              <a:t>Das Sondervermögen von 500 Mrd. Euro für Infrastruktur und Klima-folgen, senkt aufgrund daraus resultierender steigender Zinsbelastung des Staatshaushalts den Handlungsspielraum für die zukünftige Generation</a:t>
            </a:r>
          </a:p>
        </p:txBody>
      </p:sp>
      <p:sp>
        <p:nvSpPr>
          <p:cNvPr id="10" name="Rechteck 9">
            <a:extLst>
              <a:ext uri="{FF2B5EF4-FFF2-40B4-BE49-F238E27FC236}">
                <a16:creationId xmlns:a16="http://schemas.microsoft.com/office/drawing/2014/main" id="{200A4E8E-4367-419C-9B2A-FD2608273748}"/>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grpSp>
        <p:nvGrpSpPr>
          <p:cNvPr id="128" name="Gruppieren 127">
            <a:extLst>
              <a:ext uri="{FF2B5EF4-FFF2-40B4-BE49-F238E27FC236}">
                <a16:creationId xmlns:a16="http://schemas.microsoft.com/office/drawing/2014/main" id="{6034A3A3-18E9-498D-B84E-B6C70B0AD28B}"/>
              </a:ext>
            </a:extLst>
          </p:cNvPr>
          <p:cNvGrpSpPr/>
          <p:nvPr/>
        </p:nvGrpSpPr>
        <p:grpSpPr>
          <a:xfrm>
            <a:off x="2811533" y="14640"/>
            <a:ext cx="8137440" cy="1810800"/>
            <a:chOff x="2811533" y="14640"/>
            <a:chExt cx="8137440" cy="18108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7DE4539-9170-42C6-8843-4879829BB2BD}"/>
                    </a:ext>
                  </a:extLst>
                </p14:cNvPr>
                <p14:cNvContentPartPr/>
                <p14:nvPr/>
              </p14:nvContentPartPr>
              <p14:xfrm>
                <a:off x="9426893" y="570480"/>
                <a:ext cx="31320" cy="669960"/>
              </p14:xfrm>
            </p:contentPart>
          </mc:Choice>
          <mc:Fallback>
            <p:pic>
              <p:nvPicPr>
                <p:cNvPr id="2" name="Freihand 1">
                  <a:extLst>
                    <a:ext uri="{FF2B5EF4-FFF2-40B4-BE49-F238E27FC236}">
                      <a16:creationId xmlns:a16="http://schemas.microsoft.com/office/drawing/2014/main" id="{37DE4539-9170-42C6-8843-4879829BB2BD}"/>
                    </a:ext>
                  </a:extLst>
                </p:cNvPr>
                <p:cNvPicPr/>
                <p:nvPr/>
              </p:nvPicPr>
              <p:blipFill>
                <a:blip r:embed="rId4"/>
                <a:stretch>
                  <a:fillRect/>
                </a:stretch>
              </p:blipFill>
              <p:spPr>
                <a:xfrm>
                  <a:off x="9422573" y="566160"/>
                  <a:ext cx="39960" cy="6786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EB77CDA-AA21-41BF-B1B4-4EC7B2BBA5B9}"/>
                    </a:ext>
                  </a:extLst>
                </p14:cNvPr>
                <p14:cNvContentPartPr/>
                <p14:nvPr/>
              </p14:nvContentPartPr>
              <p14:xfrm>
                <a:off x="9238613" y="1200480"/>
                <a:ext cx="1387440" cy="87840"/>
              </p14:xfrm>
            </p:contentPart>
          </mc:Choice>
          <mc:Fallback>
            <p:pic>
              <p:nvPicPr>
                <p:cNvPr id="3" name="Freihand 2">
                  <a:extLst>
                    <a:ext uri="{FF2B5EF4-FFF2-40B4-BE49-F238E27FC236}">
                      <a16:creationId xmlns:a16="http://schemas.microsoft.com/office/drawing/2014/main" id="{CEB77CDA-AA21-41BF-B1B4-4EC7B2BBA5B9}"/>
                    </a:ext>
                  </a:extLst>
                </p:cNvPr>
                <p:cNvPicPr/>
                <p:nvPr/>
              </p:nvPicPr>
              <p:blipFill>
                <a:blip r:embed="rId6"/>
                <a:stretch>
                  <a:fillRect/>
                </a:stretch>
              </p:blipFill>
              <p:spPr>
                <a:xfrm>
                  <a:off x="9234293" y="1196160"/>
                  <a:ext cx="13960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0320AF62-DBA9-4266-93B4-67654E1EAE2C}"/>
                    </a:ext>
                  </a:extLst>
                </p14:cNvPr>
                <p14:cNvContentPartPr/>
                <p14:nvPr/>
              </p14:nvContentPartPr>
              <p14:xfrm>
                <a:off x="10579253" y="1106160"/>
                <a:ext cx="209520" cy="171720"/>
              </p14:xfrm>
            </p:contentPart>
          </mc:Choice>
          <mc:Fallback>
            <p:pic>
              <p:nvPicPr>
                <p:cNvPr id="4" name="Freihand 3">
                  <a:extLst>
                    <a:ext uri="{FF2B5EF4-FFF2-40B4-BE49-F238E27FC236}">
                      <a16:creationId xmlns:a16="http://schemas.microsoft.com/office/drawing/2014/main" id="{0320AF62-DBA9-4266-93B4-67654E1EAE2C}"/>
                    </a:ext>
                  </a:extLst>
                </p:cNvPr>
                <p:cNvPicPr/>
                <p:nvPr/>
              </p:nvPicPr>
              <p:blipFill>
                <a:blip r:embed="rId8"/>
                <a:stretch>
                  <a:fillRect/>
                </a:stretch>
              </p:blipFill>
              <p:spPr>
                <a:xfrm>
                  <a:off x="10574933" y="1101840"/>
                  <a:ext cx="218160" cy="1803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C02312CA-64E6-4BDD-9956-FD15BE3A4BED}"/>
                    </a:ext>
                  </a:extLst>
                </p14:cNvPr>
                <p14:cNvContentPartPr/>
                <p14:nvPr/>
              </p14:nvContentPartPr>
              <p14:xfrm>
                <a:off x="9310613" y="299040"/>
                <a:ext cx="256680" cy="318600"/>
              </p14:xfrm>
            </p:contentPart>
          </mc:Choice>
          <mc:Fallback>
            <p:pic>
              <p:nvPicPr>
                <p:cNvPr id="5" name="Freihand 4">
                  <a:extLst>
                    <a:ext uri="{FF2B5EF4-FFF2-40B4-BE49-F238E27FC236}">
                      <a16:creationId xmlns:a16="http://schemas.microsoft.com/office/drawing/2014/main" id="{C02312CA-64E6-4BDD-9956-FD15BE3A4BED}"/>
                    </a:ext>
                  </a:extLst>
                </p:cNvPr>
                <p:cNvPicPr/>
                <p:nvPr/>
              </p:nvPicPr>
              <p:blipFill>
                <a:blip r:embed="rId10"/>
                <a:stretch>
                  <a:fillRect/>
                </a:stretch>
              </p:blipFill>
              <p:spPr>
                <a:xfrm>
                  <a:off x="9306293" y="294720"/>
                  <a:ext cx="265320" cy="3272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Freihand 7">
                  <a:extLst>
                    <a:ext uri="{FF2B5EF4-FFF2-40B4-BE49-F238E27FC236}">
                      <a16:creationId xmlns:a16="http://schemas.microsoft.com/office/drawing/2014/main" id="{326D7439-7310-4BB9-9796-8838FC3A3DAC}"/>
                    </a:ext>
                  </a:extLst>
                </p14:cNvPr>
                <p14:cNvContentPartPr/>
                <p14:nvPr/>
              </p14:nvContentPartPr>
              <p14:xfrm>
                <a:off x="9164093" y="199320"/>
                <a:ext cx="55800" cy="164880"/>
              </p14:xfrm>
            </p:contentPart>
          </mc:Choice>
          <mc:Fallback>
            <p:pic>
              <p:nvPicPr>
                <p:cNvPr id="8" name="Freihand 7">
                  <a:extLst>
                    <a:ext uri="{FF2B5EF4-FFF2-40B4-BE49-F238E27FC236}">
                      <a16:creationId xmlns:a16="http://schemas.microsoft.com/office/drawing/2014/main" id="{326D7439-7310-4BB9-9796-8838FC3A3DAC}"/>
                    </a:ext>
                  </a:extLst>
                </p:cNvPr>
                <p:cNvPicPr/>
                <p:nvPr/>
              </p:nvPicPr>
              <p:blipFill>
                <a:blip r:embed="rId12"/>
                <a:stretch>
                  <a:fillRect/>
                </a:stretch>
              </p:blipFill>
              <p:spPr>
                <a:xfrm>
                  <a:off x="9159773" y="195000"/>
                  <a:ext cx="64440" cy="173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AC7EE0EE-6CCE-4364-AC5F-5F35CB1E41F5}"/>
                    </a:ext>
                  </a:extLst>
                </p14:cNvPr>
                <p14:cNvContentPartPr/>
                <p14:nvPr/>
              </p14:nvContentPartPr>
              <p14:xfrm>
                <a:off x="9220973" y="297600"/>
                <a:ext cx="48240" cy="68400"/>
              </p14:xfrm>
            </p:contentPart>
          </mc:Choice>
          <mc:Fallback>
            <p:pic>
              <p:nvPicPr>
                <p:cNvPr id="9" name="Freihand 8">
                  <a:extLst>
                    <a:ext uri="{FF2B5EF4-FFF2-40B4-BE49-F238E27FC236}">
                      <a16:creationId xmlns:a16="http://schemas.microsoft.com/office/drawing/2014/main" id="{AC7EE0EE-6CCE-4364-AC5F-5F35CB1E41F5}"/>
                    </a:ext>
                  </a:extLst>
                </p:cNvPr>
                <p:cNvPicPr/>
                <p:nvPr/>
              </p:nvPicPr>
              <p:blipFill>
                <a:blip r:embed="rId14"/>
                <a:stretch>
                  <a:fillRect/>
                </a:stretch>
              </p:blipFill>
              <p:spPr>
                <a:xfrm>
                  <a:off x="9216653" y="293280"/>
                  <a:ext cx="5688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50C01D65-1C52-4718-BEA5-9973794E413F}"/>
                    </a:ext>
                  </a:extLst>
                </p14:cNvPr>
                <p14:cNvContentPartPr/>
                <p14:nvPr/>
              </p14:nvContentPartPr>
              <p14:xfrm>
                <a:off x="9277853" y="216240"/>
                <a:ext cx="115560" cy="145800"/>
              </p14:xfrm>
            </p:contentPart>
          </mc:Choice>
          <mc:Fallback>
            <p:pic>
              <p:nvPicPr>
                <p:cNvPr id="11" name="Freihand 10">
                  <a:extLst>
                    <a:ext uri="{FF2B5EF4-FFF2-40B4-BE49-F238E27FC236}">
                      <a16:creationId xmlns:a16="http://schemas.microsoft.com/office/drawing/2014/main" id="{50C01D65-1C52-4718-BEA5-9973794E413F}"/>
                    </a:ext>
                  </a:extLst>
                </p:cNvPr>
                <p:cNvPicPr/>
                <p:nvPr/>
              </p:nvPicPr>
              <p:blipFill>
                <a:blip r:embed="rId16"/>
                <a:stretch>
                  <a:fillRect/>
                </a:stretch>
              </p:blipFill>
              <p:spPr>
                <a:xfrm>
                  <a:off x="9273533" y="211920"/>
                  <a:ext cx="12420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5798DE4E-4A8F-4AA7-89C7-D10E6CA4D18D}"/>
                    </a:ext>
                  </a:extLst>
                </p14:cNvPr>
                <p14:cNvContentPartPr/>
                <p14:nvPr/>
              </p14:nvContentPartPr>
              <p14:xfrm>
                <a:off x="9421853" y="283560"/>
                <a:ext cx="42120" cy="52920"/>
              </p14:xfrm>
            </p:contentPart>
          </mc:Choice>
          <mc:Fallback>
            <p:pic>
              <p:nvPicPr>
                <p:cNvPr id="12" name="Freihand 11">
                  <a:extLst>
                    <a:ext uri="{FF2B5EF4-FFF2-40B4-BE49-F238E27FC236}">
                      <a16:creationId xmlns:a16="http://schemas.microsoft.com/office/drawing/2014/main" id="{5798DE4E-4A8F-4AA7-89C7-D10E6CA4D18D}"/>
                    </a:ext>
                  </a:extLst>
                </p:cNvPr>
                <p:cNvPicPr/>
                <p:nvPr/>
              </p:nvPicPr>
              <p:blipFill>
                <a:blip r:embed="rId18"/>
                <a:stretch>
                  <a:fillRect/>
                </a:stretch>
              </p:blipFill>
              <p:spPr>
                <a:xfrm>
                  <a:off x="9417533" y="279240"/>
                  <a:ext cx="50760" cy="615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8DF39EF9-C7E2-4D00-ADD1-04F0112836D7}"/>
                    </a:ext>
                  </a:extLst>
                </p14:cNvPr>
                <p14:cNvContentPartPr/>
                <p14:nvPr/>
              </p14:nvContentPartPr>
              <p14:xfrm>
                <a:off x="10426973" y="1320000"/>
                <a:ext cx="129600" cy="221400"/>
              </p14:xfrm>
            </p:contentPart>
          </mc:Choice>
          <mc:Fallback>
            <p:pic>
              <p:nvPicPr>
                <p:cNvPr id="13" name="Freihand 12">
                  <a:extLst>
                    <a:ext uri="{FF2B5EF4-FFF2-40B4-BE49-F238E27FC236}">
                      <a16:creationId xmlns:a16="http://schemas.microsoft.com/office/drawing/2014/main" id="{8DF39EF9-C7E2-4D00-ADD1-04F0112836D7}"/>
                    </a:ext>
                  </a:extLst>
                </p:cNvPr>
                <p:cNvPicPr/>
                <p:nvPr/>
              </p:nvPicPr>
              <p:blipFill>
                <a:blip r:embed="rId20"/>
                <a:stretch>
                  <a:fillRect/>
                </a:stretch>
              </p:blipFill>
              <p:spPr>
                <a:xfrm>
                  <a:off x="10422653" y="1315680"/>
                  <a:ext cx="13824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986F5E23-067D-4903-ACD9-80CC6FBE8FD7}"/>
                    </a:ext>
                  </a:extLst>
                </p14:cNvPr>
                <p14:cNvContentPartPr/>
                <p14:nvPr/>
              </p14:nvContentPartPr>
              <p14:xfrm>
                <a:off x="10520213" y="1348080"/>
                <a:ext cx="6480" cy="147600"/>
              </p14:xfrm>
            </p:contentPart>
          </mc:Choice>
          <mc:Fallback>
            <p:pic>
              <p:nvPicPr>
                <p:cNvPr id="14" name="Freihand 13">
                  <a:extLst>
                    <a:ext uri="{FF2B5EF4-FFF2-40B4-BE49-F238E27FC236}">
                      <a16:creationId xmlns:a16="http://schemas.microsoft.com/office/drawing/2014/main" id="{986F5E23-067D-4903-ACD9-80CC6FBE8FD7}"/>
                    </a:ext>
                  </a:extLst>
                </p:cNvPr>
                <p:cNvPicPr/>
                <p:nvPr/>
              </p:nvPicPr>
              <p:blipFill>
                <a:blip r:embed="rId22"/>
                <a:stretch>
                  <a:fillRect/>
                </a:stretch>
              </p:blipFill>
              <p:spPr>
                <a:xfrm>
                  <a:off x="10515893" y="1343760"/>
                  <a:ext cx="1512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A236E80D-C79C-45DC-A488-87122B66E147}"/>
                    </a:ext>
                  </a:extLst>
                </p14:cNvPr>
                <p14:cNvContentPartPr/>
                <p14:nvPr/>
              </p14:nvContentPartPr>
              <p14:xfrm>
                <a:off x="10511213" y="1326480"/>
                <a:ext cx="349200" cy="170280"/>
              </p14:xfrm>
            </p:contentPart>
          </mc:Choice>
          <mc:Fallback>
            <p:pic>
              <p:nvPicPr>
                <p:cNvPr id="16" name="Freihand 15">
                  <a:extLst>
                    <a:ext uri="{FF2B5EF4-FFF2-40B4-BE49-F238E27FC236}">
                      <a16:creationId xmlns:a16="http://schemas.microsoft.com/office/drawing/2014/main" id="{A236E80D-C79C-45DC-A488-87122B66E147}"/>
                    </a:ext>
                  </a:extLst>
                </p:cNvPr>
                <p:cNvPicPr/>
                <p:nvPr/>
              </p:nvPicPr>
              <p:blipFill>
                <a:blip r:embed="rId24"/>
                <a:stretch>
                  <a:fillRect/>
                </a:stretch>
              </p:blipFill>
              <p:spPr>
                <a:xfrm>
                  <a:off x="10506893" y="1322160"/>
                  <a:ext cx="35784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76BFFFB2-3D16-4DFA-91B0-2A188F80C896}"/>
                    </a:ext>
                  </a:extLst>
                </p14:cNvPr>
                <p14:cNvContentPartPr/>
                <p14:nvPr/>
              </p14:nvContentPartPr>
              <p14:xfrm>
                <a:off x="10838453" y="1277880"/>
                <a:ext cx="110520" cy="193320"/>
              </p14:xfrm>
            </p:contentPart>
          </mc:Choice>
          <mc:Fallback>
            <p:pic>
              <p:nvPicPr>
                <p:cNvPr id="17" name="Freihand 16">
                  <a:extLst>
                    <a:ext uri="{FF2B5EF4-FFF2-40B4-BE49-F238E27FC236}">
                      <a16:creationId xmlns:a16="http://schemas.microsoft.com/office/drawing/2014/main" id="{76BFFFB2-3D16-4DFA-91B0-2A188F80C896}"/>
                    </a:ext>
                  </a:extLst>
                </p:cNvPr>
                <p:cNvPicPr/>
                <p:nvPr/>
              </p:nvPicPr>
              <p:blipFill>
                <a:blip r:embed="rId26"/>
                <a:stretch>
                  <a:fillRect/>
                </a:stretch>
              </p:blipFill>
              <p:spPr>
                <a:xfrm>
                  <a:off x="10834133" y="1273560"/>
                  <a:ext cx="11916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752B3190-E099-4569-A2A4-A1F6539F13B2}"/>
                    </a:ext>
                  </a:extLst>
                </p14:cNvPr>
                <p14:cNvContentPartPr/>
                <p14:nvPr/>
              </p14:nvContentPartPr>
              <p14:xfrm>
                <a:off x="9690053" y="471120"/>
                <a:ext cx="907920" cy="620280"/>
              </p14:xfrm>
            </p:contentPart>
          </mc:Choice>
          <mc:Fallback>
            <p:pic>
              <p:nvPicPr>
                <p:cNvPr id="18" name="Freihand 17">
                  <a:extLst>
                    <a:ext uri="{FF2B5EF4-FFF2-40B4-BE49-F238E27FC236}">
                      <a16:creationId xmlns:a16="http://schemas.microsoft.com/office/drawing/2014/main" id="{752B3190-E099-4569-A2A4-A1F6539F13B2}"/>
                    </a:ext>
                  </a:extLst>
                </p:cNvPr>
                <p:cNvPicPr/>
                <p:nvPr/>
              </p:nvPicPr>
              <p:blipFill>
                <a:blip r:embed="rId28"/>
                <a:stretch>
                  <a:fillRect/>
                </a:stretch>
              </p:blipFill>
              <p:spPr>
                <a:xfrm>
                  <a:off x="9685733" y="466800"/>
                  <a:ext cx="916560" cy="62892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9" name="Freihand 18">
                  <a:extLst>
                    <a:ext uri="{FF2B5EF4-FFF2-40B4-BE49-F238E27FC236}">
                      <a16:creationId xmlns:a16="http://schemas.microsoft.com/office/drawing/2014/main" id="{DFBA96D9-5BD4-4B46-A5FA-0BEC63B98265}"/>
                    </a:ext>
                  </a:extLst>
                </p14:cNvPr>
                <p14:cNvContentPartPr/>
                <p14:nvPr/>
              </p14:nvContentPartPr>
              <p14:xfrm>
                <a:off x="9834773" y="491640"/>
                <a:ext cx="624600" cy="543240"/>
              </p14:xfrm>
            </p:contentPart>
          </mc:Choice>
          <mc:Fallback>
            <p:pic>
              <p:nvPicPr>
                <p:cNvPr id="19" name="Freihand 18">
                  <a:extLst>
                    <a:ext uri="{FF2B5EF4-FFF2-40B4-BE49-F238E27FC236}">
                      <a16:creationId xmlns:a16="http://schemas.microsoft.com/office/drawing/2014/main" id="{DFBA96D9-5BD4-4B46-A5FA-0BEC63B98265}"/>
                    </a:ext>
                  </a:extLst>
                </p:cNvPr>
                <p:cNvPicPr/>
                <p:nvPr/>
              </p:nvPicPr>
              <p:blipFill>
                <a:blip r:embed="rId30"/>
                <a:stretch>
                  <a:fillRect/>
                </a:stretch>
              </p:blipFill>
              <p:spPr>
                <a:xfrm>
                  <a:off x="9830453" y="487320"/>
                  <a:ext cx="633240" cy="551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1" name="Freihand 20">
                  <a:extLst>
                    <a:ext uri="{FF2B5EF4-FFF2-40B4-BE49-F238E27FC236}">
                      <a16:creationId xmlns:a16="http://schemas.microsoft.com/office/drawing/2014/main" id="{8B2773E3-9D93-44C0-9511-5D71AC5F432E}"/>
                    </a:ext>
                  </a:extLst>
                </p14:cNvPr>
                <p14:cNvContentPartPr/>
                <p14:nvPr/>
              </p14:nvContentPartPr>
              <p14:xfrm>
                <a:off x="10724693" y="359880"/>
                <a:ext cx="153000" cy="168840"/>
              </p14:xfrm>
            </p:contentPart>
          </mc:Choice>
          <mc:Fallback>
            <p:pic>
              <p:nvPicPr>
                <p:cNvPr id="21" name="Freihand 20">
                  <a:extLst>
                    <a:ext uri="{FF2B5EF4-FFF2-40B4-BE49-F238E27FC236}">
                      <a16:creationId xmlns:a16="http://schemas.microsoft.com/office/drawing/2014/main" id="{8B2773E3-9D93-44C0-9511-5D71AC5F432E}"/>
                    </a:ext>
                  </a:extLst>
                </p:cNvPr>
                <p:cNvPicPr/>
                <p:nvPr/>
              </p:nvPicPr>
              <p:blipFill>
                <a:blip r:embed="rId32"/>
                <a:stretch>
                  <a:fillRect/>
                </a:stretch>
              </p:blipFill>
              <p:spPr>
                <a:xfrm>
                  <a:off x="10720373" y="355560"/>
                  <a:ext cx="16164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2" name="Freihand 21">
                  <a:extLst>
                    <a:ext uri="{FF2B5EF4-FFF2-40B4-BE49-F238E27FC236}">
                      <a16:creationId xmlns:a16="http://schemas.microsoft.com/office/drawing/2014/main" id="{A6FEC90E-38D7-4CC6-928A-7A8B0D744E34}"/>
                    </a:ext>
                  </a:extLst>
                </p14:cNvPr>
                <p14:cNvContentPartPr/>
                <p14:nvPr/>
              </p14:nvContentPartPr>
              <p14:xfrm>
                <a:off x="10792733" y="446280"/>
                <a:ext cx="71640" cy="36000"/>
              </p14:xfrm>
            </p:contentPart>
          </mc:Choice>
          <mc:Fallback>
            <p:pic>
              <p:nvPicPr>
                <p:cNvPr id="22" name="Freihand 21">
                  <a:extLst>
                    <a:ext uri="{FF2B5EF4-FFF2-40B4-BE49-F238E27FC236}">
                      <a16:creationId xmlns:a16="http://schemas.microsoft.com/office/drawing/2014/main" id="{A6FEC90E-38D7-4CC6-928A-7A8B0D744E34}"/>
                    </a:ext>
                  </a:extLst>
                </p:cNvPr>
                <p:cNvPicPr/>
                <p:nvPr/>
              </p:nvPicPr>
              <p:blipFill>
                <a:blip r:embed="rId34"/>
                <a:stretch>
                  <a:fillRect/>
                </a:stretch>
              </p:blipFill>
              <p:spPr>
                <a:xfrm>
                  <a:off x="10788413" y="441960"/>
                  <a:ext cx="80280" cy="446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3" name="Freihand 22">
                  <a:extLst>
                    <a:ext uri="{FF2B5EF4-FFF2-40B4-BE49-F238E27FC236}">
                      <a16:creationId xmlns:a16="http://schemas.microsoft.com/office/drawing/2014/main" id="{FE0D6758-499E-427D-8C6A-5F3807C5D606}"/>
                    </a:ext>
                  </a:extLst>
                </p14:cNvPr>
                <p14:cNvContentPartPr/>
                <p14:nvPr/>
              </p14:nvContentPartPr>
              <p14:xfrm>
                <a:off x="10621733" y="914640"/>
                <a:ext cx="23400" cy="131760"/>
              </p14:xfrm>
            </p:contentPart>
          </mc:Choice>
          <mc:Fallback>
            <p:pic>
              <p:nvPicPr>
                <p:cNvPr id="23" name="Freihand 22">
                  <a:extLst>
                    <a:ext uri="{FF2B5EF4-FFF2-40B4-BE49-F238E27FC236}">
                      <a16:creationId xmlns:a16="http://schemas.microsoft.com/office/drawing/2014/main" id="{FE0D6758-499E-427D-8C6A-5F3807C5D606}"/>
                    </a:ext>
                  </a:extLst>
                </p:cNvPr>
                <p:cNvPicPr/>
                <p:nvPr/>
              </p:nvPicPr>
              <p:blipFill>
                <a:blip r:embed="rId36"/>
                <a:stretch>
                  <a:fillRect/>
                </a:stretch>
              </p:blipFill>
              <p:spPr>
                <a:xfrm>
                  <a:off x="10617413" y="910320"/>
                  <a:ext cx="3204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4" name="Freihand 23">
                  <a:extLst>
                    <a:ext uri="{FF2B5EF4-FFF2-40B4-BE49-F238E27FC236}">
                      <a16:creationId xmlns:a16="http://schemas.microsoft.com/office/drawing/2014/main" id="{0D00370A-1B80-41E1-A18C-8B42CB64B782}"/>
                    </a:ext>
                  </a:extLst>
                </p14:cNvPr>
                <p14:cNvContentPartPr/>
                <p14:nvPr/>
              </p14:nvContentPartPr>
              <p14:xfrm>
                <a:off x="10621733" y="887280"/>
                <a:ext cx="108720" cy="119520"/>
              </p14:xfrm>
            </p:contentPart>
          </mc:Choice>
          <mc:Fallback>
            <p:pic>
              <p:nvPicPr>
                <p:cNvPr id="24" name="Freihand 23">
                  <a:extLst>
                    <a:ext uri="{FF2B5EF4-FFF2-40B4-BE49-F238E27FC236}">
                      <a16:creationId xmlns:a16="http://schemas.microsoft.com/office/drawing/2014/main" id="{0D00370A-1B80-41E1-A18C-8B42CB64B782}"/>
                    </a:ext>
                  </a:extLst>
                </p:cNvPr>
                <p:cNvPicPr/>
                <p:nvPr/>
              </p:nvPicPr>
              <p:blipFill>
                <a:blip r:embed="rId38"/>
                <a:stretch>
                  <a:fillRect/>
                </a:stretch>
              </p:blipFill>
              <p:spPr>
                <a:xfrm>
                  <a:off x="10617413" y="882960"/>
                  <a:ext cx="11736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5" name="Freihand 24">
                  <a:extLst>
                    <a:ext uri="{FF2B5EF4-FFF2-40B4-BE49-F238E27FC236}">
                      <a16:creationId xmlns:a16="http://schemas.microsoft.com/office/drawing/2014/main" id="{0C96668F-6FE3-4C50-924F-471F28780B74}"/>
                    </a:ext>
                  </a:extLst>
                </p14:cNvPr>
                <p14:cNvContentPartPr/>
                <p14:nvPr/>
              </p14:nvContentPartPr>
              <p14:xfrm>
                <a:off x="9528053" y="809520"/>
                <a:ext cx="193320" cy="19440"/>
              </p14:xfrm>
            </p:contentPart>
          </mc:Choice>
          <mc:Fallback>
            <p:pic>
              <p:nvPicPr>
                <p:cNvPr id="25" name="Freihand 24">
                  <a:extLst>
                    <a:ext uri="{FF2B5EF4-FFF2-40B4-BE49-F238E27FC236}">
                      <a16:creationId xmlns:a16="http://schemas.microsoft.com/office/drawing/2014/main" id="{0C96668F-6FE3-4C50-924F-471F28780B74}"/>
                    </a:ext>
                  </a:extLst>
                </p:cNvPr>
                <p:cNvPicPr/>
                <p:nvPr/>
              </p:nvPicPr>
              <p:blipFill>
                <a:blip r:embed="rId40"/>
                <a:stretch>
                  <a:fillRect/>
                </a:stretch>
              </p:blipFill>
              <p:spPr>
                <a:xfrm>
                  <a:off x="9523733" y="805200"/>
                  <a:ext cx="20196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6" name="Freihand 25">
                  <a:extLst>
                    <a:ext uri="{FF2B5EF4-FFF2-40B4-BE49-F238E27FC236}">
                      <a16:creationId xmlns:a16="http://schemas.microsoft.com/office/drawing/2014/main" id="{D7FDC448-87AF-426D-874E-BB2A5951F964}"/>
                    </a:ext>
                  </a:extLst>
                </p14:cNvPr>
                <p14:cNvContentPartPr/>
                <p14:nvPr/>
              </p14:nvContentPartPr>
              <p14:xfrm>
                <a:off x="9859973" y="807360"/>
                <a:ext cx="171000" cy="18000"/>
              </p14:xfrm>
            </p:contentPart>
          </mc:Choice>
          <mc:Fallback>
            <p:pic>
              <p:nvPicPr>
                <p:cNvPr id="26" name="Freihand 25">
                  <a:extLst>
                    <a:ext uri="{FF2B5EF4-FFF2-40B4-BE49-F238E27FC236}">
                      <a16:creationId xmlns:a16="http://schemas.microsoft.com/office/drawing/2014/main" id="{D7FDC448-87AF-426D-874E-BB2A5951F964}"/>
                    </a:ext>
                  </a:extLst>
                </p:cNvPr>
                <p:cNvPicPr/>
                <p:nvPr/>
              </p:nvPicPr>
              <p:blipFill>
                <a:blip r:embed="rId42"/>
                <a:stretch>
                  <a:fillRect/>
                </a:stretch>
              </p:blipFill>
              <p:spPr>
                <a:xfrm>
                  <a:off x="9855653" y="803040"/>
                  <a:ext cx="17964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27" name="Freihand 26">
                  <a:extLst>
                    <a:ext uri="{FF2B5EF4-FFF2-40B4-BE49-F238E27FC236}">
                      <a16:creationId xmlns:a16="http://schemas.microsoft.com/office/drawing/2014/main" id="{CA24C124-2163-40E3-A41E-54DB6C7A5D27}"/>
                    </a:ext>
                  </a:extLst>
                </p14:cNvPr>
                <p14:cNvContentPartPr/>
                <p14:nvPr/>
              </p14:nvContentPartPr>
              <p14:xfrm>
                <a:off x="10078853" y="843000"/>
                <a:ext cx="23040" cy="238680"/>
              </p14:xfrm>
            </p:contentPart>
          </mc:Choice>
          <mc:Fallback>
            <p:pic>
              <p:nvPicPr>
                <p:cNvPr id="27" name="Freihand 26">
                  <a:extLst>
                    <a:ext uri="{FF2B5EF4-FFF2-40B4-BE49-F238E27FC236}">
                      <a16:creationId xmlns:a16="http://schemas.microsoft.com/office/drawing/2014/main" id="{CA24C124-2163-40E3-A41E-54DB6C7A5D27}"/>
                    </a:ext>
                  </a:extLst>
                </p:cNvPr>
                <p:cNvPicPr/>
                <p:nvPr/>
              </p:nvPicPr>
              <p:blipFill>
                <a:blip r:embed="rId44"/>
                <a:stretch>
                  <a:fillRect/>
                </a:stretch>
              </p:blipFill>
              <p:spPr>
                <a:xfrm>
                  <a:off x="10074533" y="838680"/>
                  <a:ext cx="316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28" name="Freihand 27">
                  <a:extLst>
                    <a:ext uri="{FF2B5EF4-FFF2-40B4-BE49-F238E27FC236}">
                      <a16:creationId xmlns:a16="http://schemas.microsoft.com/office/drawing/2014/main" id="{80F63189-1810-4380-A108-461D836BED3E}"/>
                    </a:ext>
                  </a:extLst>
                </p14:cNvPr>
                <p14:cNvContentPartPr/>
                <p14:nvPr/>
              </p14:nvContentPartPr>
              <p14:xfrm>
                <a:off x="10103333" y="1158000"/>
                <a:ext cx="3240" cy="18360"/>
              </p14:xfrm>
            </p:contentPart>
          </mc:Choice>
          <mc:Fallback>
            <p:pic>
              <p:nvPicPr>
                <p:cNvPr id="28" name="Freihand 27">
                  <a:extLst>
                    <a:ext uri="{FF2B5EF4-FFF2-40B4-BE49-F238E27FC236}">
                      <a16:creationId xmlns:a16="http://schemas.microsoft.com/office/drawing/2014/main" id="{80F63189-1810-4380-A108-461D836BED3E}"/>
                    </a:ext>
                  </a:extLst>
                </p:cNvPr>
                <p:cNvPicPr/>
                <p:nvPr/>
              </p:nvPicPr>
              <p:blipFill>
                <a:blip r:embed="rId46"/>
                <a:stretch>
                  <a:fillRect/>
                </a:stretch>
              </p:blipFill>
              <p:spPr>
                <a:xfrm>
                  <a:off x="10099013" y="1153680"/>
                  <a:ext cx="1188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29" name="Freihand 28">
                  <a:extLst>
                    <a:ext uri="{FF2B5EF4-FFF2-40B4-BE49-F238E27FC236}">
                      <a16:creationId xmlns:a16="http://schemas.microsoft.com/office/drawing/2014/main" id="{D57037D1-6C9C-479E-8FC0-A44CCF0BCF6B}"/>
                    </a:ext>
                  </a:extLst>
                </p14:cNvPr>
                <p14:cNvContentPartPr/>
                <p14:nvPr/>
              </p14:nvContentPartPr>
              <p14:xfrm>
                <a:off x="9078053" y="809880"/>
                <a:ext cx="126360" cy="80280"/>
              </p14:xfrm>
            </p:contentPart>
          </mc:Choice>
          <mc:Fallback>
            <p:pic>
              <p:nvPicPr>
                <p:cNvPr id="29" name="Freihand 28">
                  <a:extLst>
                    <a:ext uri="{FF2B5EF4-FFF2-40B4-BE49-F238E27FC236}">
                      <a16:creationId xmlns:a16="http://schemas.microsoft.com/office/drawing/2014/main" id="{D57037D1-6C9C-479E-8FC0-A44CCF0BCF6B}"/>
                    </a:ext>
                  </a:extLst>
                </p:cNvPr>
                <p:cNvPicPr/>
                <p:nvPr/>
              </p:nvPicPr>
              <p:blipFill>
                <a:blip r:embed="rId48"/>
                <a:stretch>
                  <a:fillRect/>
                </a:stretch>
              </p:blipFill>
              <p:spPr>
                <a:xfrm>
                  <a:off x="9073733" y="805560"/>
                  <a:ext cx="1350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1" name="Freihand 30">
                  <a:extLst>
                    <a:ext uri="{FF2B5EF4-FFF2-40B4-BE49-F238E27FC236}">
                      <a16:creationId xmlns:a16="http://schemas.microsoft.com/office/drawing/2014/main" id="{59A68EAA-DEEC-4E73-AD15-08D07597B5C4}"/>
                    </a:ext>
                  </a:extLst>
                </p14:cNvPr>
                <p14:cNvContentPartPr/>
                <p14:nvPr/>
              </p14:nvContentPartPr>
              <p14:xfrm>
                <a:off x="9241133" y="707280"/>
                <a:ext cx="146880" cy="114120"/>
              </p14:xfrm>
            </p:contentPart>
          </mc:Choice>
          <mc:Fallback>
            <p:pic>
              <p:nvPicPr>
                <p:cNvPr id="31" name="Freihand 30">
                  <a:extLst>
                    <a:ext uri="{FF2B5EF4-FFF2-40B4-BE49-F238E27FC236}">
                      <a16:creationId xmlns:a16="http://schemas.microsoft.com/office/drawing/2014/main" id="{59A68EAA-DEEC-4E73-AD15-08D07597B5C4}"/>
                    </a:ext>
                  </a:extLst>
                </p:cNvPr>
                <p:cNvPicPr/>
                <p:nvPr/>
              </p:nvPicPr>
              <p:blipFill>
                <a:blip r:embed="rId50"/>
                <a:stretch>
                  <a:fillRect/>
                </a:stretch>
              </p:blipFill>
              <p:spPr>
                <a:xfrm>
                  <a:off x="9236813" y="702960"/>
                  <a:ext cx="15552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3" name="Freihand 32">
                  <a:extLst>
                    <a:ext uri="{FF2B5EF4-FFF2-40B4-BE49-F238E27FC236}">
                      <a16:creationId xmlns:a16="http://schemas.microsoft.com/office/drawing/2014/main" id="{6B217D97-B169-49C2-9DBE-588D98ED8EDC}"/>
                    </a:ext>
                  </a:extLst>
                </p14:cNvPr>
                <p14:cNvContentPartPr/>
                <p14:nvPr/>
              </p14:nvContentPartPr>
              <p14:xfrm>
                <a:off x="9363173" y="622680"/>
                <a:ext cx="154440" cy="43200"/>
              </p14:xfrm>
            </p:contentPart>
          </mc:Choice>
          <mc:Fallback>
            <p:pic>
              <p:nvPicPr>
                <p:cNvPr id="33" name="Freihand 32">
                  <a:extLst>
                    <a:ext uri="{FF2B5EF4-FFF2-40B4-BE49-F238E27FC236}">
                      <a16:creationId xmlns:a16="http://schemas.microsoft.com/office/drawing/2014/main" id="{6B217D97-B169-49C2-9DBE-588D98ED8EDC}"/>
                    </a:ext>
                  </a:extLst>
                </p:cNvPr>
                <p:cNvPicPr/>
                <p:nvPr/>
              </p:nvPicPr>
              <p:blipFill>
                <a:blip r:embed="rId52"/>
                <a:stretch>
                  <a:fillRect/>
                </a:stretch>
              </p:blipFill>
              <p:spPr>
                <a:xfrm>
                  <a:off x="9358853" y="618360"/>
                  <a:ext cx="16308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5" name="Freihand 34">
                  <a:extLst>
                    <a:ext uri="{FF2B5EF4-FFF2-40B4-BE49-F238E27FC236}">
                      <a16:creationId xmlns:a16="http://schemas.microsoft.com/office/drawing/2014/main" id="{A763E6BB-FB14-4F75-8FD7-28861B1F31A3}"/>
                    </a:ext>
                  </a:extLst>
                </p14:cNvPr>
                <p14:cNvContentPartPr/>
                <p14:nvPr/>
              </p14:nvContentPartPr>
              <p14:xfrm>
                <a:off x="9055733" y="589200"/>
                <a:ext cx="111240" cy="91080"/>
              </p14:xfrm>
            </p:contentPart>
          </mc:Choice>
          <mc:Fallback>
            <p:pic>
              <p:nvPicPr>
                <p:cNvPr id="35" name="Freihand 34">
                  <a:extLst>
                    <a:ext uri="{FF2B5EF4-FFF2-40B4-BE49-F238E27FC236}">
                      <a16:creationId xmlns:a16="http://schemas.microsoft.com/office/drawing/2014/main" id="{A763E6BB-FB14-4F75-8FD7-28861B1F31A3}"/>
                    </a:ext>
                  </a:extLst>
                </p:cNvPr>
                <p:cNvPicPr/>
                <p:nvPr/>
              </p:nvPicPr>
              <p:blipFill>
                <a:blip r:embed="rId54"/>
                <a:stretch>
                  <a:fillRect/>
                </a:stretch>
              </p:blipFill>
              <p:spPr>
                <a:xfrm>
                  <a:off x="9051413" y="584880"/>
                  <a:ext cx="1198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6" name="Freihand 35">
                  <a:extLst>
                    <a:ext uri="{FF2B5EF4-FFF2-40B4-BE49-F238E27FC236}">
                      <a16:creationId xmlns:a16="http://schemas.microsoft.com/office/drawing/2014/main" id="{8329F542-5E22-44F8-96F2-13BAC5724D5D}"/>
                    </a:ext>
                  </a:extLst>
                </p14:cNvPr>
                <p14:cNvContentPartPr/>
                <p14:nvPr/>
              </p14:nvContentPartPr>
              <p14:xfrm>
                <a:off x="8965013" y="705480"/>
                <a:ext cx="201600" cy="21240"/>
              </p14:xfrm>
            </p:contentPart>
          </mc:Choice>
          <mc:Fallback>
            <p:pic>
              <p:nvPicPr>
                <p:cNvPr id="36" name="Freihand 35">
                  <a:extLst>
                    <a:ext uri="{FF2B5EF4-FFF2-40B4-BE49-F238E27FC236}">
                      <a16:creationId xmlns:a16="http://schemas.microsoft.com/office/drawing/2014/main" id="{8329F542-5E22-44F8-96F2-13BAC5724D5D}"/>
                    </a:ext>
                  </a:extLst>
                </p:cNvPr>
                <p:cNvPicPr/>
                <p:nvPr/>
              </p:nvPicPr>
              <p:blipFill>
                <a:blip r:embed="rId56"/>
                <a:stretch>
                  <a:fillRect/>
                </a:stretch>
              </p:blipFill>
              <p:spPr>
                <a:xfrm>
                  <a:off x="8960693" y="701160"/>
                  <a:ext cx="21024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38" name="Freihand 37">
                  <a:extLst>
                    <a:ext uri="{FF2B5EF4-FFF2-40B4-BE49-F238E27FC236}">
                      <a16:creationId xmlns:a16="http://schemas.microsoft.com/office/drawing/2014/main" id="{5AF48CDF-ACC5-41CC-A9B0-2109A02FF27F}"/>
                    </a:ext>
                  </a:extLst>
                </p14:cNvPr>
                <p14:cNvContentPartPr/>
                <p14:nvPr/>
              </p14:nvContentPartPr>
              <p14:xfrm>
                <a:off x="9617333" y="628800"/>
                <a:ext cx="360" cy="360"/>
              </p14:xfrm>
            </p:contentPart>
          </mc:Choice>
          <mc:Fallback>
            <p:pic>
              <p:nvPicPr>
                <p:cNvPr id="38" name="Freihand 37">
                  <a:extLst>
                    <a:ext uri="{FF2B5EF4-FFF2-40B4-BE49-F238E27FC236}">
                      <a16:creationId xmlns:a16="http://schemas.microsoft.com/office/drawing/2014/main" id="{5AF48CDF-ACC5-41CC-A9B0-2109A02FF27F}"/>
                    </a:ext>
                  </a:extLst>
                </p:cNvPr>
                <p:cNvPicPr/>
                <p:nvPr/>
              </p:nvPicPr>
              <p:blipFill>
                <a:blip r:embed="rId58"/>
                <a:stretch>
                  <a:fillRect/>
                </a:stretch>
              </p:blipFill>
              <p:spPr>
                <a:xfrm>
                  <a:off x="9613013" y="6244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39" name="Freihand 38">
                  <a:extLst>
                    <a:ext uri="{FF2B5EF4-FFF2-40B4-BE49-F238E27FC236}">
                      <a16:creationId xmlns:a16="http://schemas.microsoft.com/office/drawing/2014/main" id="{533786C6-D967-44EA-A0E6-13BA03A1B3E8}"/>
                    </a:ext>
                  </a:extLst>
                </p14:cNvPr>
                <p14:cNvContentPartPr/>
                <p14:nvPr/>
              </p14:nvContentPartPr>
              <p14:xfrm>
                <a:off x="9586373" y="614400"/>
                <a:ext cx="31320" cy="14760"/>
              </p14:xfrm>
            </p:contentPart>
          </mc:Choice>
          <mc:Fallback>
            <p:pic>
              <p:nvPicPr>
                <p:cNvPr id="39" name="Freihand 38">
                  <a:extLst>
                    <a:ext uri="{FF2B5EF4-FFF2-40B4-BE49-F238E27FC236}">
                      <a16:creationId xmlns:a16="http://schemas.microsoft.com/office/drawing/2014/main" id="{533786C6-D967-44EA-A0E6-13BA03A1B3E8}"/>
                    </a:ext>
                  </a:extLst>
                </p:cNvPr>
                <p:cNvPicPr/>
                <p:nvPr/>
              </p:nvPicPr>
              <p:blipFill>
                <a:blip r:embed="rId60"/>
                <a:stretch>
                  <a:fillRect/>
                </a:stretch>
              </p:blipFill>
              <p:spPr>
                <a:xfrm>
                  <a:off x="9582053" y="610080"/>
                  <a:ext cx="39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0" name="Freihand 39">
                  <a:extLst>
                    <a:ext uri="{FF2B5EF4-FFF2-40B4-BE49-F238E27FC236}">
                      <a16:creationId xmlns:a16="http://schemas.microsoft.com/office/drawing/2014/main" id="{A2358174-4A1F-47CE-9054-624EBE808B77}"/>
                    </a:ext>
                  </a:extLst>
                </p14:cNvPr>
                <p14:cNvContentPartPr/>
                <p14:nvPr/>
              </p14:nvContentPartPr>
              <p14:xfrm>
                <a:off x="9546773" y="613680"/>
                <a:ext cx="355320" cy="20520"/>
              </p14:xfrm>
            </p:contentPart>
          </mc:Choice>
          <mc:Fallback>
            <p:pic>
              <p:nvPicPr>
                <p:cNvPr id="40" name="Freihand 39">
                  <a:extLst>
                    <a:ext uri="{FF2B5EF4-FFF2-40B4-BE49-F238E27FC236}">
                      <a16:creationId xmlns:a16="http://schemas.microsoft.com/office/drawing/2014/main" id="{A2358174-4A1F-47CE-9054-624EBE808B77}"/>
                    </a:ext>
                  </a:extLst>
                </p:cNvPr>
                <p:cNvPicPr/>
                <p:nvPr/>
              </p:nvPicPr>
              <p:blipFill>
                <a:blip r:embed="rId62"/>
                <a:stretch>
                  <a:fillRect/>
                </a:stretch>
              </p:blipFill>
              <p:spPr>
                <a:xfrm>
                  <a:off x="9542453" y="609360"/>
                  <a:ext cx="363960" cy="2916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1" name="Freihand 40">
                  <a:extLst>
                    <a:ext uri="{FF2B5EF4-FFF2-40B4-BE49-F238E27FC236}">
                      <a16:creationId xmlns:a16="http://schemas.microsoft.com/office/drawing/2014/main" id="{6BA7ADBD-AC29-4B0D-B146-20254D500CDE}"/>
                    </a:ext>
                  </a:extLst>
                </p14:cNvPr>
                <p14:cNvContentPartPr/>
                <p14:nvPr/>
              </p14:nvContentPartPr>
              <p14:xfrm>
                <a:off x="9890933" y="628800"/>
                <a:ext cx="42840" cy="597960"/>
              </p14:xfrm>
            </p:contentPart>
          </mc:Choice>
          <mc:Fallback>
            <p:pic>
              <p:nvPicPr>
                <p:cNvPr id="41" name="Freihand 40">
                  <a:extLst>
                    <a:ext uri="{FF2B5EF4-FFF2-40B4-BE49-F238E27FC236}">
                      <a16:creationId xmlns:a16="http://schemas.microsoft.com/office/drawing/2014/main" id="{6BA7ADBD-AC29-4B0D-B146-20254D500CDE}"/>
                    </a:ext>
                  </a:extLst>
                </p:cNvPr>
                <p:cNvPicPr/>
                <p:nvPr/>
              </p:nvPicPr>
              <p:blipFill>
                <a:blip r:embed="rId64"/>
                <a:stretch>
                  <a:fillRect/>
                </a:stretch>
              </p:blipFill>
              <p:spPr>
                <a:xfrm>
                  <a:off x="9886613" y="624480"/>
                  <a:ext cx="51480" cy="60660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2" name="Freihand 41">
                  <a:extLst>
                    <a:ext uri="{FF2B5EF4-FFF2-40B4-BE49-F238E27FC236}">
                      <a16:creationId xmlns:a16="http://schemas.microsoft.com/office/drawing/2014/main" id="{30DD7860-80EF-4E5A-8D26-7C7DBA47FC9B}"/>
                    </a:ext>
                  </a:extLst>
                </p14:cNvPr>
                <p14:cNvContentPartPr/>
                <p14:nvPr/>
              </p14:nvContentPartPr>
              <p14:xfrm>
                <a:off x="9867533" y="647520"/>
                <a:ext cx="33480" cy="640800"/>
              </p14:xfrm>
            </p:contentPart>
          </mc:Choice>
          <mc:Fallback>
            <p:pic>
              <p:nvPicPr>
                <p:cNvPr id="42" name="Freihand 41">
                  <a:extLst>
                    <a:ext uri="{FF2B5EF4-FFF2-40B4-BE49-F238E27FC236}">
                      <a16:creationId xmlns:a16="http://schemas.microsoft.com/office/drawing/2014/main" id="{30DD7860-80EF-4E5A-8D26-7C7DBA47FC9B}"/>
                    </a:ext>
                  </a:extLst>
                </p:cNvPr>
                <p:cNvPicPr/>
                <p:nvPr/>
              </p:nvPicPr>
              <p:blipFill>
                <a:blip r:embed="rId66"/>
                <a:stretch>
                  <a:fillRect/>
                </a:stretch>
              </p:blipFill>
              <p:spPr>
                <a:xfrm>
                  <a:off x="9863213" y="643200"/>
                  <a:ext cx="42120" cy="6494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3" name="Freihand 42">
                  <a:extLst>
                    <a:ext uri="{FF2B5EF4-FFF2-40B4-BE49-F238E27FC236}">
                      <a16:creationId xmlns:a16="http://schemas.microsoft.com/office/drawing/2014/main" id="{23728ED4-EC30-42D3-8DDF-634AEFC150CD}"/>
                    </a:ext>
                  </a:extLst>
                </p14:cNvPr>
                <p14:cNvContentPartPr/>
                <p14:nvPr/>
              </p14:nvContentPartPr>
              <p14:xfrm>
                <a:off x="9945653" y="585240"/>
                <a:ext cx="97200" cy="26640"/>
              </p14:xfrm>
            </p:contentPart>
          </mc:Choice>
          <mc:Fallback>
            <p:pic>
              <p:nvPicPr>
                <p:cNvPr id="43" name="Freihand 42">
                  <a:extLst>
                    <a:ext uri="{FF2B5EF4-FFF2-40B4-BE49-F238E27FC236}">
                      <a16:creationId xmlns:a16="http://schemas.microsoft.com/office/drawing/2014/main" id="{23728ED4-EC30-42D3-8DDF-634AEFC150CD}"/>
                    </a:ext>
                  </a:extLst>
                </p:cNvPr>
                <p:cNvPicPr/>
                <p:nvPr/>
              </p:nvPicPr>
              <p:blipFill>
                <a:blip r:embed="rId68"/>
                <a:stretch>
                  <a:fillRect/>
                </a:stretch>
              </p:blipFill>
              <p:spPr>
                <a:xfrm>
                  <a:off x="9941333" y="580920"/>
                  <a:ext cx="1058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4" name="Freihand 43">
                  <a:extLst>
                    <a:ext uri="{FF2B5EF4-FFF2-40B4-BE49-F238E27FC236}">
                      <a16:creationId xmlns:a16="http://schemas.microsoft.com/office/drawing/2014/main" id="{CBFA95E9-61A6-44CC-8A44-9A0A68B0DDFB}"/>
                    </a:ext>
                  </a:extLst>
                </p14:cNvPr>
                <p14:cNvContentPartPr/>
                <p14:nvPr/>
              </p14:nvContentPartPr>
              <p14:xfrm>
                <a:off x="10099733" y="569400"/>
                <a:ext cx="32040" cy="220680"/>
              </p14:xfrm>
            </p:contentPart>
          </mc:Choice>
          <mc:Fallback>
            <p:pic>
              <p:nvPicPr>
                <p:cNvPr id="44" name="Freihand 43">
                  <a:extLst>
                    <a:ext uri="{FF2B5EF4-FFF2-40B4-BE49-F238E27FC236}">
                      <a16:creationId xmlns:a16="http://schemas.microsoft.com/office/drawing/2014/main" id="{CBFA95E9-61A6-44CC-8A44-9A0A68B0DDFB}"/>
                    </a:ext>
                  </a:extLst>
                </p:cNvPr>
                <p:cNvPicPr/>
                <p:nvPr/>
              </p:nvPicPr>
              <p:blipFill>
                <a:blip r:embed="rId70"/>
                <a:stretch>
                  <a:fillRect/>
                </a:stretch>
              </p:blipFill>
              <p:spPr>
                <a:xfrm>
                  <a:off x="10095413" y="565080"/>
                  <a:ext cx="406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5" name="Freihand 44">
                  <a:extLst>
                    <a:ext uri="{FF2B5EF4-FFF2-40B4-BE49-F238E27FC236}">
                      <a16:creationId xmlns:a16="http://schemas.microsoft.com/office/drawing/2014/main" id="{04CA4A96-3F42-410D-8CEA-FB25E955DA6F}"/>
                    </a:ext>
                  </a:extLst>
                </p14:cNvPr>
                <p14:cNvContentPartPr/>
                <p14:nvPr/>
              </p14:nvContentPartPr>
              <p14:xfrm>
                <a:off x="9999293" y="228120"/>
                <a:ext cx="44280" cy="206280"/>
              </p14:xfrm>
            </p:contentPart>
          </mc:Choice>
          <mc:Fallback>
            <p:pic>
              <p:nvPicPr>
                <p:cNvPr id="45" name="Freihand 44">
                  <a:extLst>
                    <a:ext uri="{FF2B5EF4-FFF2-40B4-BE49-F238E27FC236}">
                      <a16:creationId xmlns:a16="http://schemas.microsoft.com/office/drawing/2014/main" id="{04CA4A96-3F42-410D-8CEA-FB25E955DA6F}"/>
                    </a:ext>
                  </a:extLst>
                </p:cNvPr>
                <p:cNvPicPr/>
                <p:nvPr/>
              </p:nvPicPr>
              <p:blipFill>
                <a:blip r:embed="rId72"/>
                <a:stretch>
                  <a:fillRect/>
                </a:stretch>
              </p:blipFill>
              <p:spPr>
                <a:xfrm>
                  <a:off x="9994973" y="223800"/>
                  <a:ext cx="5292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46" name="Freihand 45">
                  <a:extLst>
                    <a:ext uri="{FF2B5EF4-FFF2-40B4-BE49-F238E27FC236}">
                      <a16:creationId xmlns:a16="http://schemas.microsoft.com/office/drawing/2014/main" id="{5F3D5BE2-7242-48E3-911B-7715A2C6CC63}"/>
                    </a:ext>
                  </a:extLst>
                </p14:cNvPr>
                <p14:cNvContentPartPr/>
                <p14:nvPr/>
              </p14:nvContentPartPr>
              <p14:xfrm>
                <a:off x="9951053" y="331800"/>
                <a:ext cx="141480" cy="160200"/>
              </p14:xfrm>
            </p:contentPart>
          </mc:Choice>
          <mc:Fallback>
            <p:pic>
              <p:nvPicPr>
                <p:cNvPr id="46" name="Freihand 45">
                  <a:extLst>
                    <a:ext uri="{FF2B5EF4-FFF2-40B4-BE49-F238E27FC236}">
                      <a16:creationId xmlns:a16="http://schemas.microsoft.com/office/drawing/2014/main" id="{5F3D5BE2-7242-48E3-911B-7715A2C6CC63}"/>
                    </a:ext>
                  </a:extLst>
                </p:cNvPr>
                <p:cNvPicPr/>
                <p:nvPr/>
              </p:nvPicPr>
              <p:blipFill>
                <a:blip r:embed="rId74"/>
                <a:stretch>
                  <a:fillRect/>
                </a:stretch>
              </p:blipFill>
              <p:spPr>
                <a:xfrm>
                  <a:off x="9946733" y="327480"/>
                  <a:ext cx="1501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48" name="Freihand 47">
                  <a:extLst>
                    <a:ext uri="{FF2B5EF4-FFF2-40B4-BE49-F238E27FC236}">
                      <a16:creationId xmlns:a16="http://schemas.microsoft.com/office/drawing/2014/main" id="{11D693A3-8F24-473A-9DD4-D2883420D9A3}"/>
                    </a:ext>
                  </a:extLst>
                </p14:cNvPr>
                <p14:cNvContentPartPr/>
                <p14:nvPr/>
              </p14:nvContentPartPr>
              <p14:xfrm>
                <a:off x="9709133" y="26520"/>
                <a:ext cx="134640" cy="198000"/>
              </p14:xfrm>
            </p:contentPart>
          </mc:Choice>
          <mc:Fallback>
            <p:pic>
              <p:nvPicPr>
                <p:cNvPr id="48" name="Freihand 47">
                  <a:extLst>
                    <a:ext uri="{FF2B5EF4-FFF2-40B4-BE49-F238E27FC236}">
                      <a16:creationId xmlns:a16="http://schemas.microsoft.com/office/drawing/2014/main" id="{11D693A3-8F24-473A-9DD4-D2883420D9A3}"/>
                    </a:ext>
                  </a:extLst>
                </p:cNvPr>
                <p:cNvPicPr/>
                <p:nvPr/>
              </p:nvPicPr>
              <p:blipFill>
                <a:blip r:embed="rId76"/>
                <a:stretch>
                  <a:fillRect/>
                </a:stretch>
              </p:blipFill>
              <p:spPr>
                <a:xfrm>
                  <a:off x="9704813" y="22200"/>
                  <a:ext cx="14328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49" name="Freihand 48">
                  <a:extLst>
                    <a:ext uri="{FF2B5EF4-FFF2-40B4-BE49-F238E27FC236}">
                      <a16:creationId xmlns:a16="http://schemas.microsoft.com/office/drawing/2014/main" id="{CD63B795-CE73-48A5-8F7E-95784F69EC71}"/>
                    </a:ext>
                  </a:extLst>
                </p14:cNvPr>
                <p14:cNvContentPartPr/>
                <p14:nvPr/>
              </p14:nvContentPartPr>
              <p14:xfrm>
                <a:off x="9766373" y="37320"/>
                <a:ext cx="401040" cy="140040"/>
              </p14:xfrm>
            </p:contentPart>
          </mc:Choice>
          <mc:Fallback>
            <p:pic>
              <p:nvPicPr>
                <p:cNvPr id="49" name="Freihand 48">
                  <a:extLst>
                    <a:ext uri="{FF2B5EF4-FFF2-40B4-BE49-F238E27FC236}">
                      <a16:creationId xmlns:a16="http://schemas.microsoft.com/office/drawing/2014/main" id="{CD63B795-CE73-48A5-8F7E-95784F69EC71}"/>
                    </a:ext>
                  </a:extLst>
                </p:cNvPr>
                <p:cNvPicPr/>
                <p:nvPr/>
              </p:nvPicPr>
              <p:blipFill>
                <a:blip r:embed="rId78"/>
                <a:stretch>
                  <a:fillRect/>
                </a:stretch>
              </p:blipFill>
              <p:spPr>
                <a:xfrm>
                  <a:off x="9762053" y="33000"/>
                  <a:ext cx="409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0" name="Freihand 49">
                  <a:extLst>
                    <a:ext uri="{FF2B5EF4-FFF2-40B4-BE49-F238E27FC236}">
                      <a16:creationId xmlns:a16="http://schemas.microsoft.com/office/drawing/2014/main" id="{32AD14D1-ED65-4E19-8B7C-9CFF6227D141}"/>
                    </a:ext>
                  </a:extLst>
                </p14:cNvPr>
                <p14:cNvContentPartPr/>
                <p14:nvPr/>
              </p14:nvContentPartPr>
              <p14:xfrm>
                <a:off x="10139693" y="16440"/>
                <a:ext cx="51120" cy="145800"/>
              </p14:xfrm>
            </p:contentPart>
          </mc:Choice>
          <mc:Fallback>
            <p:pic>
              <p:nvPicPr>
                <p:cNvPr id="50" name="Freihand 49">
                  <a:extLst>
                    <a:ext uri="{FF2B5EF4-FFF2-40B4-BE49-F238E27FC236}">
                      <a16:creationId xmlns:a16="http://schemas.microsoft.com/office/drawing/2014/main" id="{32AD14D1-ED65-4E19-8B7C-9CFF6227D141}"/>
                    </a:ext>
                  </a:extLst>
                </p:cNvPr>
                <p:cNvPicPr/>
                <p:nvPr/>
              </p:nvPicPr>
              <p:blipFill>
                <a:blip r:embed="rId80"/>
                <a:stretch>
                  <a:fillRect/>
                </a:stretch>
              </p:blipFill>
              <p:spPr>
                <a:xfrm>
                  <a:off x="10135373" y="12120"/>
                  <a:ext cx="5976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51" name="Freihand 50">
                  <a:extLst>
                    <a:ext uri="{FF2B5EF4-FFF2-40B4-BE49-F238E27FC236}">
                      <a16:creationId xmlns:a16="http://schemas.microsoft.com/office/drawing/2014/main" id="{F09F9575-8CD9-4BCB-A606-A8161F5538EA}"/>
                    </a:ext>
                  </a:extLst>
                </p14:cNvPr>
                <p14:cNvContentPartPr/>
                <p14:nvPr/>
              </p14:nvContentPartPr>
              <p14:xfrm>
                <a:off x="10131413" y="60360"/>
                <a:ext cx="21240" cy="3600"/>
              </p14:xfrm>
            </p:contentPart>
          </mc:Choice>
          <mc:Fallback>
            <p:pic>
              <p:nvPicPr>
                <p:cNvPr id="51" name="Freihand 50">
                  <a:extLst>
                    <a:ext uri="{FF2B5EF4-FFF2-40B4-BE49-F238E27FC236}">
                      <a16:creationId xmlns:a16="http://schemas.microsoft.com/office/drawing/2014/main" id="{F09F9575-8CD9-4BCB-A606-A8161F5538EA}"/>
                    </a:ext>
                  </a:extLst>
                </p:cNvPr>
                <p:cNvPicPr/>
                <p:nvPr/>
              </p:nvPicPr>
              <p:blipFill>
                <a:blip r:embed="rId82"/>
                <a:stretch>
                  <a:fillRect/>
                </a:stretch>
              </p:blipFill>
              <p:spPr>
                <a:xfrm>
                  <a:off x="10127093" y="56040"/>
                  <a:ext cx="29880" cy="122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2" name="Freihand 51">
                  <a:extLst>
                    <a:ext uri="{FF2B5EF4-FFF2-40B4-BE49-F238E27FC236}">
                      <a16:creationId xmlns:a16="http://schemas.microsoft.com/office/drawing/2014/main" id="{220F8E7F-5671-4F0B-A9A9-3B756C233BB2}"/>
                    </a:ext>
                  </a:extLst>
                </p14:cNvPr>
                <p14:cNvContentPartPr/>
                <p14:nvPr/>
              </p14:nvContentPartPr>
              <p14:xfrm>
                <a:off x="10218173" y="71880"/>
                <a:ext cx="58680" cy="86040"/>
              </p14:xfrm>
            </p:contentPart>
          </mc:Choice>
          <mc:Fallback>
            <p:pic>
              <p:nvPicPr>
                <p:cNvPr id="52" name="Freihand 51">
                  <a:extLst>
                    <a:ext uri="{FF2B5EF4-FFF2-40B4-BE49-F238E27FC236}">
                      <a16:creationId xmlns:a16="http://schemas.microsoft.com/office/drawing/2014/main" id="{220F8E7F-5671-4F0B-A9A9-3B756C233BB2}"/>
                    </a:ext>
                  </a:extLst>
                </p:cNvPr>
                <p:cNvPicPr/>
                <p:nvPr/>
              </p:nvPicPr>
              <p:blipFill>
                <a:blip r:embed="rId84"/>
                <a:stretch>
                  <a:fillRect/>
                </a:stretch>
              </p:blipFill>
              <p:spPr>
                <a:xfrm>
                  <a:off x="10213853" y="67560"/>
                  <a:ext cx="6732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3" name="Freihand 52">
                  <a:extLst>
                    <a:ext uri="{FF2B5EF4-FFF2-40B4-BE49-F238E27FC236}">
                      <a16:creationId xmlns:a16="http://schemas.microsoft.com/office/drawing/2014/main" id="{5F28E3F6-499F-4E84-ADEB-6DD190E5CC2A}"/>
                    </a:ext>
                  </a:extLst>
                </p14:cNvPr>
                <p14:cNvContentPartPr/>
                <p14:nvPr/>
              </p14:nvContentPartPr>
              <p14:xfrm>
                <a:off x="10282613" y="87720"/>
                <a:ext cx="180360" cy="55080"/>
              </p14:xfrm>
            </p:contentPart>
          </mc:Choice>
          <mc:Fallback>
            <p:pic>
              <p:nvPicPr>
                <p:cNvPr id="53" name="Freihand 52">
                  <a:extLst>
                    <a:ext uri="{FF2B5EF4-FFF2-40B4-BE49-F238E27FC236}">
                      <a16:creationId xmlns:a16="http://schemas.microsoft.com/office/drawing/2014/main" id="{5F28E3F6-499F-4E84-ADEB-6DD190E5CC2A}"/>
                    </a:ext>
                  </a:extLst>
                </p:cNvPr>
                <p:cNvPicPr/>
                <p:nvPr/>
              </p:nvPicPr>
              <p:blipFill>
                <a:blip r:embed="rId86"/>
                <a:stretch>
                  <a:fillRect/>
                </a:stretch>
              </p:blipFill>
              <p:spPr>
                <a:xfrm>
                  <a:off x="10278293" y="83400"/>
                  <a:ext cx="1890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4" name="Freihand 53">
                  <a:extLst>
                    <a:ext uri="{FF2B5EF4-FFF2-40B4-BE49-F238E27FC236}">
                      <a16:creationId xmlns:a16="http://schemas.microsoft.com/office/drawing/2014/main" id="{5A500E62-98A7-414A-9E94-5EB979878409}"/>
                    </a:ext>
                  </a:extLst>
                </p14:cNvPr>
                <p14:cNvContentPartPr/>
                <p14:nvPr/>
              </p14:nvContentPartPr>
              <p14:xfrm>
                <a:off x="10459733" y="26880"/>
                <a:ext cx="243360" cy="108360"/>
              </p14:xfrm>
            </p:contentPart>
          </mc:Choice>
          <mc:Fallback>
            <p:pic>
              <p:nvPicPr>
                <p:cNvPr id="54" name="Freihand 53">
                  <a:extLst>
                    <a:ext uri="{FF2B5EF4-FFF2-40B4-BE49-F238E27FC236}">
                      <a16:creationId xmlns:a16="http://schemas.microsoft.com/office/drawing/2014/main" id="{5A500E62-98A7-414A-9E94-5EB979878409}"/>
                    </a:ext>
                  </a:extLst>
                </p:cNvPr>
                <p:cNvPicPr/>
                <p:nvPr/>
              </p:nvPicPr>
              <p:blipFill>
                <a:blip r:embed="rId88"/>
                <a:stretch>
                  <a:fillRect/>
                </a:stretch>
              </p:blipFill>
              <p:spPr>
                <a:xfrm>
                  <a:off x="10455413" y="22560"/>
                  <a:ext cx="25200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5" name="Freihand 54">
                  <a:extLst>
                    <a:ext uri="{FF2B5EF4-FFF2-40B4-BE49-F238E27FC236}">
                      <a16:creationId xmlns:a16="http://schemas.microsoft.com/office/drawing/2014/main" id="{322F85AA-6CBC-4CDA-A48E-7CEE87AB6636}"/>
                    </a:ext>
                  </a:extLst>
                </p14:cNvPr>
                <p14:cNvContentPartPr/>
                <p14:nvPr/>
              </p14:nvContentPartPr>
              <p14:xfrm>
                <a:off x="10708133" y="14640"/>
                <a:ext cx="101880" cy="115560"/>
              </p14:xfrm>
            </p:contentPart>
          </mc:Choice>
          <mc:Fallback>
            <p:pic>
              <p:nvPicPr>
                <p:cNvPr id="55" name="Freihand 54">
                  <a:extLst>
                    <a:ext uri="{FF2B5EF4-FFF2-40B4-BE49-F238E27FC236}">
                      <a16:creationId xmlns:a16="http://schemas.microsoft.com/office/drawing/2014/main" id="{322F85AA-6CBC-4CDA-A48E-7CEE87AB6636}"/>
                    </a:ext>
                  </a:extLst>
                </p:cNvPr>
                <p:cNvPicPr/>
                <p:nvPr/>
              </p:nvPicPr>
              <p:blipFill>
                <a:blip r:embed="rId90"/>
                <a:stretch>
                  <a:fillRect/>
                </a:stretch>
              </p:blipFill>
              <p:spPr>
                <a:xfrm>
                  <a:off x="10703813" y="10320"/>
                  <a:ext cx="11052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7" name="Freihand 56">
                  <a:extLst>
                    <a:ext uri="{FF2B5EF4-FFF2-40B4-BE49-F238E27FC236}">
                      <a16:creationId xmlns:a16="http://schemas.microsoft.com/office/drawing/2014/main" id="{899949B0-FE80-47E4-9572-BDED988636EB}"/>
                    </a:ext>
                  </a:extLst>
                </p14:cNvPr>
                <p14:cNvContentPartPr/>
                <p14:nvPr/>
              </p14:nvContentPartPr>
              <p14:xfrm>
                <a:off x="2811533" y="1214880"/>
                <a:ext cx="210240" cy="47520"/>
              </p14:xfrm>
            </p:contentPart>
          </mc:Choice>
          <mc:Fallback>
            <p:pic>
              <p:nvPicPr>
                <p:cNvPr id="57" name="Freihand 56">
                  <a:extLst>
                    <a:ext uri="{FF2B5EF4-FFF2-40B4-BE49-F238E27FC236}">
                      <a16:creationId xmlns:a16="http://schemas.microsoft.com/office/drawing/2014/main" id="{899949B0-FE80-47E4-9572-BDED988636EB}"/>
                    </a:ext>
                  </a:extLst>
                </p:cNvPr>
                <p:cNvPicPr/>
                <p:nvPr/>
              </p:nvPicPr>
              <p:blipFill>
                <a:blip r:embed="rId92"/>
                <a:stretch>
                  <a:fillRect/>
                </a:stretch>
              </p:blipFill>
              <p:spPr>
                <a:xfrm>
                  <a:off x="2807213" y="1210560"/>
                  <a:ext cx="2188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8" name="Freihand 57">
                  <a:extLst>
                    <a:ext uri="{FF2B5EF4-FFF2-40B4-BE49-F238E27FC236}">
                      <a16:creationId xmlns:a16="http://schemas.microsoft.com/office/drawing/2014/main" id="{A1BEDFB0-9EC0-49E0-A7D2-6EC9E0930511}"/>
                    </a:ext>
                  </a:extLst>
                </p14:cNvPr>
                <p14:cNvContentPartPr/>
                <p14:nvPr/>
              </p14:nvContentPartPr>
              <p14:xfrm>
                <a:off x="2997293" y="1161240"/>
                <a:ext cx="122040" cy="129960"/>
              </p14:xfrm>
            </p:contentPart>
          </mc:Choice>
          <mc:Fallback>
            <p:pic>
              <p:nvPicPr>
                <p:cNvPr id="58" name="Freihand 57">
                  <a:extLst>
                    <a:ext uri="{FF2B5EF4-FFF2-40B4-BE49-F238E27FC236}">
                      <a16:creationId xmlns:a16="http://schemas.microsoft.com/office/drawing/2014/main" id="{A1BEDFB0-9EC0-49E0-A7D2-6EC9E0930511}"/>
                    </a:ext>
                  </a:extLst>
                </p:cNvPr>
                <p:cNvPicPr/>
                <p:nvPr/>
              </p:nvPicPr>
              <p:blipFill>
                <a:blip r:embed="rId94"/>
                <a:stretch>
                  <a:fillRect/>
                </a:stretch>
              </p:blipFill>
              <p:spPr>
                <a:xfrm>
                  <a:off x="2992973" y="1156920"/>
                  <a:ext cx="13068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47681D38-C7EC-4C6F-BA47-EFDAB4F2DB9C}"/>
                    </a:ext>
                  </a:extLst>
                </p14:cNvPr>
                <p14:cNvContentPartPr/>
                <p14:nvPr/>
              </p14:nvContentPartPr>
              <p14:xfrm>
                <a:off x="3237413" y="1120200"/>
                <a:ext cx="173880" cy="124200"/>
              </p14:xfrm>
            </p:contentPart>
          </mc:Choice>
          <mc:Fallback>
            <p:pic>
              <p:nvPicPr>
                <p:cNvPr id="60" name="Freihand 59">
                  <a:extLst>
                    <a:ext uri="{FF2B5EF4-FFF2-40B4-BE49-F238E27FC236}">
                      <a16:creationId xmlns:a16="http://schemas.microsoft.com/office/drawing/2014/main" id="{47681D38-C7EC-4C6F-BA47-EFDAB4F2DB9C}"/>
                    </a:ext>
                  </a:extLst>
                </p:cNvPr>
                <p:cNvPicPr/>
                <p:nvPr/>
              </p:nvPicPr>
              <p:blipFill>
                <a:blip r:embed="rId96"/>
                <a:stretch>
                  <a:fillRect/>
                </a:stretch>
              </p:blipFill>
              <p:spPr>
                <a:xfrm>
                  <a:off x="3233093" y="1115880"/>
                  <a:ext cx="1825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B1E31980-31D8-4383-9CD5-171EC28E45A6}"/>
                    </a:ext>
                  </a:extLst>
                </p14:cNvPr>
                <p14:cNvContentPartPr/>
                <p14:nvPr/>
              </p14:nvContentPartPr>
              <p14:xfrm>
                <a:off x="3390053" y="1103280"/>
                <a:ext cx="384840" cy="133560"/>
              </p14:xfrm>
            </p:contentPart>
          </mc:Choice>
          <mc:Fallback>
            <p:pic>
              <p:nvPicPr>
                <p:cNvPr id="61" name="Freihand 60">
                  <a:extLst>
                    <a:ext uri="{FF2B5EF4-FFF2-40B4-BE49-F238E27FC236}">
                      <a16:creationId xmlns:a16="http://schemas.microsoft.com/office/drawing/2014/main" id="{B1E31980-31D8-4383-9CD5-171EC28E45A6}"/>
                    </a:ext>
                  </a:extLst>
                </p:cNvPr>
                <p:cNvPicPr/>
                <p:nvPr/>
              </p:nvPicPr>
              <p:blipFill>
                <a:blip r:embed="rId98"/>
                <a:stretch>
                  <a:fillRect/>
                </a:stretch>
              </p:blipFill>
              <p:spPr>
                <a:xfrm>
                  <a:off x="3385733" y="1098960"/>
                  <a:ext cx="39348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1833F900-DBBF-45E7-8C2A-8B5EC885F9F8}"/>
                    </a:ext>
                  </a:extLst>
                </p14:cNvPr>
                <p14:cNvContentPartPr/>
                <p14:nvPr/>
              </p14:nvContentPartPr>
              <p14:xfrm>
                <a:off x="3837173" y="1101840"/>
                <a:ext cx="148320" cy="136080"/>
              </p14:xfrm>
            </p:contentPart>
          </mc:Choice>
          <mc:Fallback>
            <p:pic>
              <p:nvPicPr>
                <p:cNvPr id="62" name="Freihand 61">
                  <a:extLst>
                    <a:ext uri="{FF2B5EF4-FFF2-40B4-BE49-F238E27FC236}">
                      <a16:creationId xmlns:a16="http://schemas.microsoft.com/office/drawing/2014/main" id="{1833F900-DBBF-45E7-8C2A-8B5EC885F9F8}"/>
                    </a:ext>
                  </a:extLst>
                </p:cNvPr>
                <p:cNvPicPr/>
                <p:nvPr/>
              </p:nvPicPr>
              <p:blipFill>
                <a:blip r:embed="rId100"/>
                <a:stretch>
                  <a:fillRect/>
                </a:stretch>
              </p:blipFill>
              <p:spPr>
                <a:xfrm>
                  <a:off x="3832853" y="1097520"/>
                  <a:ext cx="15696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C23DE668-C2E4-4E03-B0BC-F0063911DE79}"/>
                    </a:ext>
                  </a:extLst>
                </p14:cNvPr>
                <p14:cNvContentPartPr/>
                <p14:nvPr/>
              </p14:nvContentPartPr>
              <p14:xfrm>
                <a:off x="3720173" y="1072320"/>
                <a:ext cx="50040" cy="8280"/>
              </p14:xfrm>
            </p:contentPart>
          </mc:Choice>
          <mc:Fallback>
            <p:pic>
              <p:nvPicPr>
                <p:cNvPr id="63" name="Freihand 62">
                  <a:extLst>
                    <a:ext uri="{FF2B5EF4-FFF2-40B4-BE49-F238E27FC236}">
                      <a16:creationId xmlns:a16="http://schemas.microsoft.com/office/drawing/2014/main" id="{C23DE668-C2E4-4E03-B0BC-F0063911DE79}"/>
                    </a:ext>
                  </a:extLst>
                </p:cNvPr>
                <p:cNvPicPr/>
                <p:nvPr/>
              </p:nvPicPr>
              <p:blipFill>
                <a:blip r:embed="rId102"/>
                <a:stretch>
                  <a:fillRect/>
                </a:stretch>
              </p:blipFill>
              <p:spPr>
                <a:xfrm>
                  <a:off x="3715853" y="1068000"/>
                  <a:ext cx="5868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64" name="Freihand 63">
                  <a:extLst>
                    <a:ext uri="{FF2B5EF4-FFF2-40B4-BE49-F238E27FC236}">
                      <a16:creationId xmlns:a16="http://schemas.microsoft.com/office/drawing/2014/main" id="{82F80556-5C42-4CD0-B803-A52711E83890}"/>
                    </a:ext>
                  </a:extLst>
                </p14:cNvPr>
                <p14:cNvContentPartPr/>
                <p14:nvPr/>
              </p14:nvContentPartPr>
              <p14:xfrm>
                <a:off x="4151813" y="1122720"/>
                <a:ext cx="111600" cy="159120"/>
              </p14:xfrm>
            </p:contentPart>
          </mc:Choice>
          <mc:Fallback>
            <p:pic>
              <p:nvPicPr>
                <p:cNvPr id="64" name="Freihand 63">
                  <a:extLst>
                    <a:ext uri="{FF2B5EF4-FFF2-40B4-BE49-F238E27FC236}">
                      <a16:creationId xmlns:a16="http://schemas.microsoft.com/office/drawing/2014/main" id="{82F80556-5C42-4CD0-B803-A52711E83890}"/>
                    </a:ext>
                  </a:extLst>
                </p:cNvPr>
                <p:cNvPicPr/>
                <p:nvPr/>
              </p:nvPicPr>
              <p:blipFill>
                <a:blip r:embed="rId104"/>
                <a:stretch>
                  <a:fillRect/>
                </a:stretch>
              </p:blipFill>
              <p:spPr>
                <a:xfrm>
                  <a:off x="4147493" y="1118400"/>
                  <a:ext cx="12024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66" name="Freihand 65">
                  <a:extLst>
                    <a:ext uri="{FF2B5EF4-FFF2-40B4-BE49-F238E27FC236}">
                      <a16:creationId xmlns:a16="http://schemas.microsoft.com/office/drawing/2014/main" id="{050FEC29-5D3A-4C51-8716-A5531A9DB845}"/>
                    </a:ext>
                  </a:extLst>
                </p14:cNvPr>
                <p14:cNvContentPartPr/>
                <p14:nvPr/>
              </p14:nvContentPartPr>
              <p14:xfrm>
                <a:off x="4293653" y="1084560"/>
                <a:ext cx="352800" cy="162000"/>
              </p14:xfrm>
            </p:contentPart>
          </mc:Choice>
          <mc:Fallback>
            <p:pic>
              <p:nvPicPr>
                <p:cNvPr id="66" name="Freihand 65">
                  <a:extLst>
                    <a:ext uri="{FF2B5EF4-FFF2-40B4-BE49-F238E27FC236}">
                      <a16:creationId xmlns:a16="http://schemas.microsoft.com/office/drawing/2014/main" id="{050FEC29-5D3A-4C51-8716-A5531A9DB845}"/>
                    </a:ext>
                  </a:extLst>
                </p:cNvPr>
                <p:cNvPicPr/>
                <p:nvPr/>
              </p:nvPicPr>
              <p:blipFill>
                <a:blip r:embed="rId106"/>
                <a:stretch>
                  <a:fillRect/>
                </a:stretch>
              </p:blipFill>
              <p:spPr>
                <a:xfrm>
                  <a:off x="4289333" y="1080240"/>
                  <a:ext cx="36144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67" name="Freihand 66">
                  <a:extLst>
                    <a:ext uri="{FF2B5EF4-FFF2-40B4-BE49-F238E27FC236}">
                      <a16:creationId xmlns:a16="http://schemas.microsoft.com/office/drawing/2014/main" id="{18F3FD3C-1B99-4316-BD0A-CEF9C227E512}"/>
                    </a:ext>
                  </a:extLst>
                </p14:cNvPr>
                <p14:cNvContentPartPr/>
                <p14:nvPr/>
              </p14:nvContentPartPr>
              <p14:xfrm>
                <a:off x="4749053" y="1144680"/>
                <a:ext cx="340560" cy="105120"/>
              </p14:xfrm>
            </p:contentPart>
          </mc:Choice>
          <mc:Fallback>
            <p:pic>
              <p:nvPicPr>
                <p:cNvPr id="67" name="Freihand 66">
                  <a:extLst>
                    <a:ext uri="{FF2B5EF4-FFF2-40B4-BE49-F238E27FC236}">
                      <a16:creationId xmlns:a16="http://schemas.microsoft.com/office/drawing/2014/main" id="{18F3FD3C-1B99-4316-BD0A-CEF9C227E512}"/>
                    </a:ext>
                  </a:extLst>
                </p:cNvPr>
                <p:cNvPicPr/>
                <p:nvPr/>
              </p:nvPicPr>
              <p:blipFill>
                <a:blip r:embed="rId108"/>
                <a:stretch>
                  <a:fillRect/>
                </a:stretch>
              </p:blipFill>
              <p:spPr>
                <a:xfrm>
                  <a:off x="4744733" y="1140360"/>
                  <a:ext cx="3492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68" name="Freihand 67">
                  <a:extLst>
                    <a:ext uri="{FF2B5EF4-FFF2-40B4-BE49-F238E27FC236}">
                      <a16:creationId xmlns:a16="http://schemas.microsoft.com/office/drawing/2014/main" id="{00A261B1-FC61-433B-9D3E-F25AB4F20612}"/>
                    </a:ext>
                  </a:extLst>
                </p14:cNvPr>
                <p14:cNvContentPartPr/>
                <p14:nvPr/>
              </p14:nvContentPartPr>
              <p14:xfrm>
                <a:off x="5033453" y="1095360"/>
                <a:ext cx="20880" cy="13320"/>
              </p14:xfrm>
            </p:contentPart>
          </mc:Choice>
          <mc:Fallback>
            <p:pic>
              <p:nvPicPr>
                <p:cNvPr id="68" name="Freihand 67">
                  <a:extLst>
                    <a:ext uri="{FF2B5EF4-FFF2-40B4-BE49-F238E27FC236}">
                      <a16:creationId xmlns:a16="http://schemas.microsoft.com/office/drawing/2014/main" id="{00A261B1-FC61-433B-9D3E-F25AB4F20612}"/>
                    </a:ext>
                  </a:extLst>
                </p:cNvPr>
                <p:cNvPicPr/>
                <p:nvPr/>
              </p:nvPicPr>
              <p:blipFill>
                <a:blip r:embed="rId110"/>
                <a:stretch>
                  <a:fillRect/>
                </a:stretch>
              </p:blipFill>
              <p:spPr>
                <a:xfrm>
                  <a:off x="5029133" y="1091040"/>
                  <a:ext cx="29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70" name="Freihand 69">
                  <a:extLst>
                    <a:ext uri="{FF2B5EF4-FFF2-40B4-BE49-F238E27FC236}">
                      <a16:creationId xmlns:a16="http://schemas.microsoft.com/office/drawing/2014/main" id="{F9891860-939A-4C63-9A08-5B8135533B1E}"/>
                    </a:ext>
                  </a:extLst>
                </p14:cNvPr>
                <p14:cNvContentPartPr/>
                <p14:nvPr/>
              </p14:nvContentPartPr>
              <p14:xfrm>
                <a:off x="5207333" y="1076280"/>
                <a:ext cx="340920" cy="174960"/>
              </p14:xfrm>
            </p:contentPart>
          </mc:Choice>
          <mc:Fallback>
            <p:pic>
              <p:nvPicPr>
                <p:cNvPr id="70" name="Freihand 69">
                  <a:extLst>
                    <a:ext uri="{FF2B5EF4-FFF2-40B4-BE49-F238E27FC236}">
                      <a16:creationId xmlns:a16="http://schemas.microsoft.com/office/drawing/2014/main" id="{F9891860-939A-4C63-9A08-5B8135533B1E}"/>
                    </a:ext>
                  </a:extLst>
                </p:cNvPr>
                <p:cNvPicPr/>
                <p:nvPr/>
              </p:nvPicPr>
              <p:blipFill>
                <a:blip r:embed="rId112"/>
                <a:stretch>
                  <a:fillRect/>
                </a:stretch>
              </p:blipFill>
              <p:spPr>
                <a:xfrm>
                  <a:off x="5203013" y="1071960"/>
                  <a:ext cx="3495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71" name="Freihand 70">
                  <a:extLst>
                    <a:ext uri="{FF2B5EF4-FFF2-40B4-BE49-F238E27FC236}">
                      <a16:creationId xmlns:a16="http://schemas.microsoft.com/office/drawing/2014/main" id="{B7068300-9866-47B6-9237-3C9201FAEDCD}"/>
                    </a:ext>
                  </a:extLst>
                </p14:cNvPr>
                <p14:cNvContentPartPr/>
                <p14:nvPr/>
              </p14:nvContentPartPr>
              <p14:xfrm>
                <a:off x="5538893" y="1136760"/>
                <a:ext cx="456840" cy="190440"/>
              </p14:xfrm>
            </p:contentPart>
          </mc:Choice>
          <mc:Fallback>
            <p:pic>
              <p:nvPicPr>
                <p:cNvPr id="71" name="Freihand 70">
                  <a:extLst>
                    <a:ext uri="{FF2B5EF4-FFF2-40B4-BE49-F238E27FC236}">
                      <a16:creationId xmlns:a16="http://schemas.microsoft.com/office/drawing/2014/main" id="{B7068300-9866-47B6-9237-3C9201FAEDCD}"/>
                    </a:ext>
                  </a:extLst>
                </p:cNvPr>
                <p:cNvPicPr/>
                <p:nvPr/>
              </p:nvPicPr>
              <p:blipFill>
                <a:blip r:embed="rId114"/>
                <a:stretch>
                  <a:fillRect/>
                </a:stretch>
              </p:blipFill>
              <p:spPr>
                <a:xfrm>
                  <a:off x="5534573" y="1132440"/>
                  <a:ext cx="4654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72" name="Freihand 71">
                  <a:extLst>
                    <a:ext uri="{FF2B5EF4-FFF2-40B4-BE49-F238E27FC236}">
                      <a16:creationId xmlns:a16="http://schemas.microsoft.com/office/drawing/2014/main" id="{FB3525F4-40D9-4B64-8776-0E386A98D00C}"/>
                    </a:ext>
                  </a:extLst>
                </p14:cNvPr>
                <p14:cNvContentPartPr/>
                <p14:nvPr/>
              </p14:nvContentPartPr>
              <p14:xfrm>
                <a:off x="6051533" y="1156200"/>
                <a:ext cx="243720" cy="85320"/>
              </p14:xfrm>
            </p:contentPart>
          </mc:Choice>
          <mc:Fallback>
            <p:pic>
              <p:nvPicPr>
                <p:cNvPr id="72" name="Freihand 71">
                  <a:extLst>
                    <a:ext uri="{FF2B5EF4-FFF2-40B4-BE49-F238E27FC236}">
                      <a16:creationId xmlns:a16="http://schemas.microsoft.com/office/drawing/2014/main" id="{FB3525F4-40D9-4B64-8776-0E386A98D00C}"/>
                    </a:ext>
                  </a:extLst>
                </p:cNvPr>
                <p:cNvPicPr/>
                <p:nvPr/>
              </p:nvPicPr>
              <p:blipFill>
                <a:blip r:embed="rId116"/>
                <a:stretch>
                  <a:fillRect/>
                </a:stretch>
              </p:blipFill>
              <p:spPr>
                <a:xfrm>
                  <a:off x="6047213" y="1151880"/>
                  <a:ext cx="2523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73" name="Freihand 72">
                  <a:extLst>
                    <a:ext uri="{FF2B5EF4-FFF2-40B4-BE49-F238E27FC236}">
                      <a16:creationId xmlns:a16="http://schemas.microsoft.com/office/drawing/2014/main" id="{CEF39A07-E2B4-4787-9763-CFCD4C3E2A9E}"/>
                    </a:ext>
                  </a:extLst>
                </p14:cNvPr>
                <p14:cNvContentPartPr/>
                <p14:nvPr/>
              </p14:nvContentPartPr>
              <p14:xfrm>
                <a:off x="6330893" y="1075560"/>
                <a:ext cx="451800" cy="147240"/>
              </p14:xfrm>
            </p:contentPart>
          </mc:Choice>
          <mc:Fallback>
            <p:pic>
              <p:nvPicPr>
                <p:cNvPr id="73" name="Freihand 72">
                  <a:extLst>
                    <a:ext uri="{FF2B5EF4-FFF2-40B4-BE49-F238E27FC236}">
                      <a16:creationId xmlns:a16="http://schemas.microsoft.com/office/drawing/2014/main" id="{CEF39A07-E2B4-4787-9763-CFCD4C3E2A9E}"/>
                    </a:ext>
                  </a:extLst>
                </p:cNvPr>
                <p:cNvPicPr/>
                <p:nvPr/>
              </p:nvPicPr>
              <p:blipFill>
                <a:blip r:embed="rId118"/>
                <a:stretch>
                  <a:fillRect/>
                </a:stretch>
              </p:blipFill>
              <p:spPr>
                <a:xfrm>
                  <a:off x="6326573" y="1071240"/>
                  <a:ext cx="4604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74" name="Freihand 73">
                  <a:extLst>
                    <a:ext uri="{FF2B5EF4-FFF2-40B4-BE49-F238E27FC236}">
                      <a16:creationId xmlns:a16="http://schemas.microsoft.com/office/drawing/2014/main" id="{26124662-8FF7-4496-80FC-3CBEF8A21EBE}"/>
                    </a:ext>
                  </a:extLst>
                </p14:cNvPr>
                <p14:cNvContentPartPr/>
                <p14:nvPr/>
              </p14:nvContentPartPr>
              <p14:xfrm>
                <a:off x="6775853" y="1066920"/>
                <a:ext cx="30600" cy="33480"/>
              </p14:xfrm>
            </p:contentPart>
          </mc:Choice>
          <mc:Fallback>
            <p:pic>
              <p:nvPicPr>
                <p:cNvPr id="74" name="Freihand 73">
                  <a:extLst>
                    <a:ext uri="{FF2B5EF4-FFF2-40B4-BE49-F238E27FC236}">
                      <a16:creationId xmlns:a16="http://schemas.microsoft.com/office/drawing/2014/main" id="{26124662-8FF7-4496-80FC-3CBEF8A21EBE}"/>
                    </a:ext>
                  </a:extLst>
                </p:cNvPr>
                <p:cNvPicPr/>
                <p:nvPr/>
              </p:nvPicPr>
              <p:blipFill>
                <a:blip r:embed="rId120"/>
                <a:stretch>
                  <a:fillRect/>
                </a:stretch>
              </p:blipFill>
              <p:spPr>
                <a:xfrm>
                  <a:off x="6771533" y="1062600"/>
                  <a:ext cx="392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75" name="Freihand 74">
                  <a:extLst>
                    <a:ext uri="{FF2B5EF4-FFF2-40B4-BE49-F238E27FC236}">
                      <a16:creationId xmlns:a16="http://schemas.microsoft.com/office/drawing/2014/main" id="{CF1F150A-040A-43E7-8B72-CE5071269863}"/>
                    </a:ext>
                  </a:extLst>
                </p14:cNvPr>
                <p14:cNvContentPartPr/>
                <p14:nvPr/>
              </p14:nvContentPartPr>
              <p14:xfrm>
                <a:off x="6810773" y="1135320"/>
                <a:ext cx="194760" cy="58680"/>
              </p14:xfrm>
            </p:contentPart>
          </mc:Choice>
          <mc:Fallback>
            <p:pic>
              <p:nvPicPr>
                <p:cNvPr id="75" name="Freihand 74">
                  <a:extLst>
                    <a:ext uri="{FF2B5EF4-FFF2-40B4-BE49-F238E27FC236}">
                      <a16:creationId xmlns:a16="http://schemas.microsoft.com/office/drawing/2014/main" id="{CF1F150A-040A-43E7-8B72-CE5071269863}"/>
                    </a:ext>
                  </a:extLst>
                </p:cNvPr>
                <p:cNvPicPr/>
                <p:nvPr/>
              </p:nvPicPr>
              <p:blipFill>
                <a:blip r:embed="rId122"/>
                <a:stretch>
                  <a:fillRect/>
                </a:stretch>
              </p:blipFill>
              <p:spPr>
                <a:xfrm>
                  <a:off x="6806453" y="1131000"/>
                  <a:ext cx="203400" cy="67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76" name="Freihand 75">
                  <a:extLst>
                    <a:ext uri="{FF2B5EF4-FFF2-40B4-BE49-F238E27FC236}">
                      <a16:creationId xmlns:a16="http://schemas.microsoft.com/office/drawing/2014/main" id="{22080ACC-30CE-48D4-83D2-97B76E9336CC}"/>
                    </a:ext>
                  </a:extLst>
                </p14:cNvPr>
                <p14:cNvContentPartPr/>
                <p14:nvPr/>
              </p14:nvContentPartPr>
              <p14:xfrm>
                <a:off x="7229093" y="1139640"/>
                <a:ext cx="169200" cy="81360"/>
              </p14:xfrm>
            </p:contentPart>
          </mc:Choice>
          <mc:Fallback>
            <p:pic>
              <p:nvPicPr>
                <p:cNvPr id="76" name="Freihand 75">
                  <a:extLst>
                    <a:ext uri="{FF2B5EF4-FFF2-40B4-BE49-F238E27FC236}">
                      <a16:creationId xmlns:a16="http://schemas.microsoft.com/office/drawing/2014/main" id="{22080ACC-30CE-48D4-83D2-97B76E9336CC}"/>
                    </a:ext>
                  </a:extLst>
                </p:cNvPr>
                <p:cNvPicPr/>
                <p:nvPr/>
              </p:nvPicPr>
              <p:blipFill>
                <a:blip r:embed="rId124"/>
                <a:stretch>
                  <a:fillRect/>
                </a:stretch>
              </p:blipFill>
              <p:spPr>
                <a:xfrm>
                  <a:off x="7224773" y="1135320"/>
                  <a:ext cx="17784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77" name="Freihand 76">
                  <a:extLst>
                    <a:ext uri="{FF2B5EF4-FFF2-40B4-BE49-F238E27FC236}">
                      <a16:creationId xmlns:a16="http://schemas.microsoft.com/office/drawing/2014/main" id="{D50A4D73-5D1F-4108-8333-E4BE4ADAAC96}"/>
                    </a:ext>
                  </a:extLst>
                </p14:cNvPr>
                <p14:cNvContentPartPr/>
                <p14:nvPr/>
              </p14:nvContentPartPr>
              <p14:xfrm>
                <a:off x="7432133" y="1065840"/>
                <a:ext cx="97200" cy="152640"/>
              </p14:xfrm>
            </p:contentPart>
          </mc:Choice>
          <mc:Fallback>
            <p:pic>
              <p:nvPicPr>
                <p:cNvPr id="77" name="Freihand 76">
                  <a:extLst>
                    <a:ext uri="{FF2B5EF4-FFF2-40B4-BE49-F238E27FC236}">
                      <a16:creationId xmlns:a16="http://schemas.microsoft.com/office/drawing/2014/main" id="{D50A4D73-5D1F-4108-8333-E4BE4ADAAC96}"/>
                    </a:ext>
                  </a:extLst>
                </p:cNvPr>
                <p:cNvPicPr/>
                <p:nvPr/>
              </p:nvPicPr>
              <p:blipFill>
                <a:blip r:embed="rId126"/>
                <a:stretch>
                  <a:fillRect/>
                </a:stretch>
              </p:blipFill>
              <p:spPr>
                <a:xfrm>
                  <a:off x="7427813" y="1061520"/>
                  <a:ext cx="1058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78" name="Freihand 77">
                  <a:extLst>
                    <a:ext uri="{FF2B5EF4-FFF2-40B4-BE49-F238E27FC236}">
                      <a16:creationId xmlns:a16="http://schemas.microsoft.com/office/drawing/2014/main" id="{ACF5E577-E6A2-4545-80F5-E41EDE16C039}"/>
                    </a:ext>
                  </a:extLst>
                </p14:cNvPr>
                <p14:cNvContentPartPr/>
                <p14:nvPr/>
              </p14:nvContentPartPr>
              <p14:xfrm>
                <a:off x="7526453" y="1079160"/>
                <a:ext cx="211680" cy="78120"/>
              </p14:xfrm>
            </p:contentPart>
          </mc:Choice>
          <mc:Fallback>
            <p:pic>
              <p:nvPicPr>
                <p:cNvPr id="78" name="Freihand 77">
                  <a:extLst>
                    <a:ext uri="{FF2B5EF4-FFF2-40B4-BE49-F238E27FC236}">
                      <a16:creationId xmlns:a16="http://schemas.microsoft.com/office/drawing/2014/main" id="{ACF5E577-E6A2-4545-80F5-E41EDE16C039}"/>
                    </a:ext>
                  </a:extLst>
                </p:cNvPr>
                <p:cNvPicPr/>
                <p:nvPr/>
              </p:nvPicPr>
              <p:blipFill>
                <a:blip r:embed="rId128"/>
                <a:stretch>
                  <a:fillRect/>
                </a:stretch>
              </p:blipFill>
              <p:spPr>
                <a:xfrm>
                  <a:off x="7522133" y="1074840"/>
                  <a:ext cx="22032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79" name="Freihand 78">
                  <a:extLst>
                    <a:ext uri="{FF2B5EF4-FFF2-40B4-BE49-F238E27FC236}">
                      <a16:creationId xmlns:a16="http://schemas.microsoft.com/office/drawing/2014/main" id="{4B7AFE55-2AD7-4B7F-B806-B58E6279D3A4}"/>
                    </a:ext>
                  </a:extLst>
                </p14:cNvPr>
                <p14:cNvContentPartPr/>
                <p14:nvPr/>
              </p14:nvContentPartPr>
              <p14:xfrm>
                <a:off x="7310813" y="1036680"/>
                <a:ext cx="160200" cy="16920"/>
              </p14:xfrm>
            </p:contentPart>
          </mc:Choice>
          <mc:Fallback>
            <p:pic>
              <p:nvPicPr>
                <p:cNvPr id="79" name="Freihand 78">
                  <a:extLst>
                    <a:ext uri="{FF2B5EF4-FFF2-40B4-BE49-F238E27FC236}">
                      <a16:creationId xmlns:a16="http://schemas.microsoft.com/office/drawing/2014/main" id="{4B7AFE55-2AD7-4B7F-B806-B58E6279D3A4}"/>
                    </a:ext>
                  </a:extLst>
                </p:cNvPr>
                <p:cNvPicPr/>
                <p:nvPr/>
              </p:nvPicPr>
              <p:blipFill>
                <a:blip r:embed="rId130"/>
                <a:stretch>
                  <a:fillRect/>
                </a:stretch>
              </p:blipFill>
              <p:spPr>
                <a:xfrm>
                  <a:off x="7306493" y="1032360"/>
                  <a:ext cx="1688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1" name="Freihand 80">
                  <a:extLst>
                    <a:ext uri="{FF2B5EF4-FFF2-40B4-BE49-F238E27FC236}">
                      <a16:creationId xmlns:a16="http://schemas.microsoft.com/office/drawing/2014/main" id="{9D653BD0-5986-4620-8226-CC4E7CBCBA2B}"/>
                    </a:ext>
                  </a:extLst>
                </p14:cNvPr>
                <p14:cNvContentPartPr/>
                <p14:nvPr/>
              </p14:nvContentPartPr>
              <p14:xfrm>
                <a:off x="3245693" y="1364280"/>
                <a:ext cx="362880" cy="137520"/>
              </p14:xfrm>
            </p:contentPart>
          </mc:Choice>
          <mc:Fallback>
            <p:pic>
              <p:nvPicPr>
                <p:cNvPr id="81" name="Freihand 80">
                  <a:extLst>
                    <a:ext uri="{FF2B5EF4-FFF2-40B4-BE49-F238E27FC236}">
                      <a16:creationId xmlns:a16="http://schemas.microsoft.com/office/drawing/2014/main" id="{9D653BD0-5986-4620-8226-CC4E7CBCBA2B}"/>
                    </a:ext>
                  </a:extLst>
                </p:cNvPr>
                <p:cNvPicPr/>
                <p:nvPr/>
              </p:nvPicPr>
              <p:blipFill>
                <a:blip r:embed="rId132"/>
                <a:stretch>
                  <a:fillRect/>
                </a:stretch>
              </p:blipFill>
              <p:spPr>
                <a:xfrm>
                  <a:off x="3241373" y="1359960"/>
                  <a:ext cx="37152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82" name="Freihand 81">
                  <a:extLst>
                    <a:ext uri="{FF2B5EF4-FFF2-40B4-BE49-F238E27FC236}">
                      <a16:creationId xmlns:a16="http://schemas.microsoft.com/office/drawing/2014/main" id="{5C3A8A8F-3803-4E11-8948-FEB4DE921B3E}"/>
                    </a:ext>
                  </a:extLst>
                </p14:cNvPr>
                <p14:cNvContentPartPr/>
                <p14:nvPr/>
              </p14:nvContentPartPr>
              <p14:xfrm>
                <a:off x="3608213" y="1346640"/>
                <a:ext cx="19080" cy="19440"/>
              </p14:xfrm>
            </p:contentPart>
          </mc:Choice>
          <mc:Fallback>
            <p:pic>
              <p:nvPicPr>
                <p:cNvPr id="82" name="Freihand 81">
                  <a:extLst>
                    <a:ext uri="{FF2B5EF4-FFF2-40B4-BE49-F238E27FC236}">
                      <a16:creationId xmlns:a16="http://schemas.microsoft.com/office/drawing/2014/main" id="{5C3A8A8F-3803-4E11-8948-FEB4DE921B3E}"/>
                    </a:ext>
                  </a:extLst>
                </p:cNvPr>
                <p:cNvPicPr/>
                <p:nvPr/>
              </p:nvPicPr>
              <p:blipFill>
                <a:blip r:embed="rId134"/>
                <a:stretch>
                  <a:fillRect/>
                </a:stretch>
              </p:blipFill>
              <p:spPr>
                <a:xfrm>
                  <a:off x="3603893" y="1342320"/>
                  <a:ext cx="27720" cy="280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83" name="Freihand 82">
                  <a:extLst>
                    <a:ext uri="{FF2B5EF4-FFF2-40B4-BE49-F238E27FC236}">
                      <a16:creationId xmlns:a16="http://schemas.microsoft.com/office/drawing/2014/main" id="{9934FE04-E5BC-4C1C-B123-CB52AB0A74E0}"/>
                    </a:ext>
                  </a:extLst>
                </p14:cNvPr>
                <p14:cNvContentPartPr/>
                <p14:nvPr/>
              </p14:nvContentPartPr>
              <p14:xfrm>
                <a:off x="3696053" y="1400280"/>
                <a:ext cx="252360" cy="74520"/>
              </p14:xfrm>
            </p:contentPart>
          </mc:Choice>
          <mc:Fallback>
            <p:pic>
              <p:nvPicPr>
                <p:cNvPr id="83" name="Freihand 82">
                  <a:extLst>
                    <a:ext uri="{FF2B5EF4-FFF2-40B4-BE49-F238E27FC236}">
                      <a16:creationId xmlns:a16="http://schemas.microsoft.com/office/drawing/2014/main" id="{9934FE04-E5BC-4C1C-B123-CB52AB0A74E0}"/>
                    </a:ext>
                  </a:extLst>
                </p:cNvPr>
                <p:cNvPicPr/>
                <p:nvPr/>
              </p:nvPicPr>
              <p:blipFill>
                <a:blip r:embed="rId136"/>
                <a:stretch>
                  <a:fillRect/>
                </a:stretch>
              </p:blipFill>
              <p:spPr>
                <a:xfrm>
                  <a:off x="3691733" y="1395960"/>
                  <a:ext cx="2610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84" name="Freihand 83">
                  <a:extLst>
                    <a:ext uri="{FF2B5EF4-FFF2-40B4-BE49-F238E27FC236}">
                      <a16:creationId xmlns:a16="http://schemas.microsoft.com/office/drawing/2014/main" id="{23A81DE5-692B-4B96-AF51-10E0639E017A}"/>
                    </a:ext>
                  </a:extLst>
                </p14:cNvPr>
                <p14:cNvContentPartPr/>
                <p14:nvPr/>
              </p14:nvContentPartPr>
              <p14:xfrm>
                <a:off x="4195373" y="1326480"/>
                <a:ext cx="257040" cy="207720"/>
              </p14:xfrm>
            </p:contentPart>
          </mc:Choice>
          <mc:Fallback>
            <p:pic>
              <p:nvPicPr>
                <p:cNvPr id="84" name="Freihand 83">
                  <a:extLst>
                    <a:ext uri="{FF2B5EF4-FFF2-40B4-BE49-F238E27FC236}">
                      <a16:creationId xmlns:a16="http://schemas.microsoft.com/office/drawing/2014/main" id="{23A81DE5-692B-4B96-AF51-10E0639E017A}"/>
                    </a:ext>
                  </a:extLst>
                </p:cNvPr>
                <p:cNvPicPr/>
                <p:nvPr/>
              </p:nvPicPr>
              <p:blipFill>
                <a:blip r:embed="rId138"/>
                <a:stretch>
                  <a:fillRect/>
                </a:stretch>
              </p:blipFill>
              <p:spPr>
                <a:xfrm>
                  <a:off x="4191053" y="1322160"/>
                  <a:ext cx="26568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85" name="Freihand 84">
                  <a:extLst>
                    <a:ext uri="{FF2B5EF4-FFF2-40B4-BE49-F238E27FC236}">
                      <a16:creationId xmlns:a16="http://schemas.microsoft.com/office/drawing/2014/main" id="{2D888273-3AC0-462F-96F9-8F52FEBAA19A}"/>
                    </a:ext>
                  </a:extLst>
                </p14:cNvPr>
                <p14:cNvContentPartPr/>
                <p14:nvPr/>
              </p14:nvContentPartPr>
              <p14:xfrm>
                <a:off x="4504613" y="1353120"/>
                <a:ext cx="65160" cy="101520"/>
              </p14:xfrm>
            </p:contentPart>
          </mc:Choice>
          <mc:Fallback>
            <p:pic>
              <p:nvPicPr>
                <p:cNvPr id="85" name="Freihand 84">
                  <a:extLst>
                    <a:ext uri="{FF2B5EF4-FFF2-40B4-BE49-F238E27FC236}">
                      <a16:creationId xmlns:a16="http://schemas.microsoft.com/office/drawing/2014/main" id="{2D888273-3AC0-462F-96F9-8F52FEBAA19A}"/>
                    </a:ext>
                  </a:extLst>
                </p:cNvPr>
                <p:cNvPicPr/>
                <p:nvPr/>
              </p:nvPicPr>
              <p:blipFill>
                <a:blip r:embed="rId140"/>
                <a:stretch>
                  <a:fillRect/>
                </a:stretch>
              </p:blipFill>
              <p:spPr>
                <a:xfrm>
                  <a:off x="4500293" y="1348800"/>
                  <a:ext cx="7380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86" name="Freihand 85">
                  <a:extLst>
                    <a:ext uri="{FF2B5EF4-FFF2-40B4-BE49-F238E27FC236}">
                      <a16:creationId xmlns:a16="http://schemas.microsoft.com/office/drawing/2014/main" id="{10FFCA1E-3A8A-4CFC-9B5A-C931DA8083A6}"/>
                    </a:ext>
                  </a:extLst>
                </p14:cNvPr>
                <p14:cNvContentPartPr/>
                <p14:nvPr/>
              </p14:nvContentPartPr>
              <p14:xfrm>
                <a:off x="4540613" y="1404600"/>
                <a:ext cx="99720" cy="55080"/>
              </p14:xfrm>
            </p:contentPart>
          </mc:Choice>
          <mc:Fallback>
            <p:pic>
              <p:nvPicPr>
                <p:cNvPr id="86" name="Freihand 85">
                  <a:extLst>
                    <a:ext uri="{FF2B5EF4-FFF2-40B4-BE49-F238E27FC236}">
                      <a16:creationId xmlns:a16="http://schemas.microsoft.com/office/drawing/2014/main" id="{10FFCA1E-3A8A-4CFC-9B5A-C931DA8083A6}"/>
                    </a:ext>
                  </a:extLst>
                </p:cNvPr>
                <p:cNvPicPr/>
                <p:nvPr/>
              </p:nvPicPr>
              <p:blipFill>
                <a:blip r:embed="rId142"/>
                <a:stretch>
                  <a:fillRect/>
                </a:stretch>
              </p:blipFill>
              <p:spPr>
                <a:xfrm>
                  <a:off x="4536293" y="1400280"/>
                  <a:ext cx="10836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87" name="Freihand 86">
                  <a:extLst>
                    <a:ext uri="{FF2B5EF4-FFF2-40B4-BE49-F238E27FC236}">
                      <a16:creationId xmlns:a16="http://schemas.microsoft.com/office/drawing/2014/main" id="{67BF47E3-11E4-4930-90BF-BB0263E2EAF0}"/>
                    </a:ext>
                  </a:extLst>
                </p14:cNvPr>
                <p14:cNvContentPartPr/>
                <p14:nvPr/>
              </p14:nvContentPartPr>
              <p14:xfrm>
                <a:off x="4630973" y="1347360"/>
                <a:ext cx="156240" cy="135360"/>
              </p14:xfrm>
            </p:contentPart>
          </mc:Choice>
          <mc:Fallback>
            <p:pic>
              <p:nvPicPr>
                <p:cNvPr id="87" name="Freihand 86">
                  <a:extLst>
                    <a:ext uri="{FF2B5EF4-FFF2-40B4-BE49-F238E27FC236}">
                      <a16:creationId xmlns:a16="http://schemas.microsoft.com/office/drawing/2014/main" id="{67BF47E3-11E4-4930-90BF-BB0263E2EAF0}"/>
                    </a:ext>
                  </a:extLst>
                </p:cNvPr>
                <p:cNvPicPr/>
                <p:nvPr/>
              </p:nvPicPr>
              <p:blipFill>
                <a:blip r:embed="rId144"/>
                <a:stretch>
                  <a:fillRect/>
                </a:stretch>
              </p:blipFill>
              <p:spPr>
                <a:xfrm>
                  <a:off x="4626653" y="1343040"/>
                  <a:ext cx="16488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88" name="Freihand 87">
                  <a:extLst>
                    <a:ext uri="{FF2B5EF4-FFF2-40B4-BE49-F238E27FC236}">
                      <a16:creationId xmlns:a16="http://schemas.microsoft.com/office/drawing/2014/main" id="{62CE142B-A4A4-4994-B35C-DAD120B7533A}"/>
                    </a:ext>
                  </a:extLst>
                </p14:cNvPr>
                <p14:cNvContentPartPr/>
                <p14:nvPr/>
              </p14:nvContentPartPr>
              <p14:xfrm>
                <a:off x="4809893" y="1350960"/>
                <a:ext cx="360" cy="360"/>
              </p14:xfrm>
            </p:contentPart>
          </mc:Choice>
          <mc:Fallback>
            <p:pic>
              <p:nvPicPr>
                <p:cNvPr id="88" name="Freihand 87">
                  <a:extLst>
                    <a:ext uri="{FF2B5EF4-FFF2-40B4-BE49-F238E27FC236}">
                      <a16:creationId xmlns:a16="http://schemas.microsoft.com/office/drawing/2014/main" id="{62CE142B-A4A4-4994-B35C-DAD120B7533A}"/>
                    </a:ext>
                  </a:extLst>
                </p:cNvPr>
                <p:cNvPicPr/>
                <p:nvPr/>
              </p:nvPicPr>
              <p:blipFill>
                <a:blip r:embed="rId58"/>
                <a:stretch>
                  <a:fillRect/>
                </a:stretch>
              </p:blipFill>
              <p:spPr>
                <a:xfrm>
                  <a:off x="4805573" y="13466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89" name="Freihand 88">
                  <a:extLst>
                    <a:ext uri="{FF2B5EF4-FFF2-40B4-BE49-F238E27FC236}">
                      <a16:creationId xmlns:a16="http://schemas.microsoft.com/office/drawing/2014/main" id="{30E47175-04AD-4F9A-AAC8-39D31642DDFD}"/>
                    </a:ext>
                  </a:extLst>
                </p14:cNvPr>
                <p14:cNvContentPartPr/>
                <p14:nvPr/>
              </p14:nvContentPartPr>
              <p14:xfrm>
                <a:off x="4804493" y="1408200"/>
                <a:ext cx="308880" cy="72360"/>
              </p14:xfrm>
            </p:contentPart>
          </mc:Choice>
          <mc:Fallback>
            <p:pic>
              <p:nvPicPr>
                <p:cNvPr id="89" name="Freihand 88">
                  <a:extLst>
                    <a:ext uri="{FF2B5EF4-FFF2-40B4-BE49-F238E27FC236}">
                      <a16:creationId xmlns:a16="http://schemas.microsoft.com/office/drawing/2014/main" id="{30E47175-04AD-4F9A-AAC8-39D31642DDFD}"/>
                    </a:ext>
                  </a:extLst>
                </p:cNvPr>
                <p:cNvPicPr/>
                <p:nvPr/>
              </p:nvPicPr>
              <p:blipFill>
                <a:blip r:embed="rId147"/>
                <a:stretch>
                  <a:fillRect/>
                </a:stretch>
              </p:blipFill>
              <p:spPr>
                <a:xfrm>
                  <a:off x="4800173" y="1403880"/>
                  <a:ext cx="3175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90" name="Freihand 89">
                  <a:extLst>
                    <a:ext uri="{FF2B5EF4-FFF2-40B4-BE49-F238E27FC236}">
                      <a16:creationId xmlns:a16="http://schemas.microsoft.com/office/drawing/2014/main" id="{8D17FFCA-AB57-47ED-B83B-1D5CC1D11D9D}"/>
                    </a:ext>
                  </a:extLst>
                </p14:cNvPr>
                <p14:cNvContentPartPr/>
                <p14:nvPr/>
              </p14:nvContentPartPr>
              <p14:xfrm>
                <a:off x="5166293" y="1375800"/>
                <a:ext cx="17640" cy="97560"/>
              </p14:xfrm>
            </p:contentPart>
          </mc:Choice>
          <mc:Fallback>
            <p:pic>
              <p:nvPicPr>
                <p:cNvPr id="90" name="Freihand 89">
                  <a:extLst>
                    <a:ext uri="{FF2B5EF4-FFF2-40B4-BE49-F238E27FC236}">
                      <a16:creationId xmlns:a16="http://schemas.microsoft.com/office/drawing/2014/main" id="{8D17FFCA-AB57-47ED-B83B-1D5CC1D11D9D}"/>
                    </a:ext>
                  </a:extLst>
                </p:cNvPr>
                <p:cNvPicPr/>
                <p:nvPr/>
              </p:nvPicPr>
              <p:blipFill>
                <a:blip r:embed="rId149"/>
                <a:stretch>
                  <a:fillRect/>
                </a:stretch>
              </p:blipFill>
              <p:spPr>
                <a:xfrm>
                  <a:off x="5161973" y="1371480"/>
                  <a:ext cx="2628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91" name="Freihand 90">
                  <a:extLst>
                    <a:ext uri="{FF2B5EF4-FFF2-40B4-BE49-F238E27FC236}">
                      <a16:creationId xmlns:a16="http://schemas.microsoft.com/office/drawing/2014/main" id="{40FFBCCD-EA6A-486C-A961-5EBD63EA14D7}"/>
                    </a:ext>
                  </a:extLst>
                </p14:cNvPr>
                <p14:cNvContentPartPr/>
                <p14:nvPr/>
              </p14:nvContentPartPr>
              <p14:xfrm>
                <a:off x="5195453" y="1376880"/>
                <a:ext cx="136080" cy="89640"/>
              </p14:xfrm>
            </p:contentPart>
          </mc:Choice>
          <mc:Fallback>
            <p:pic>
              <p:nvPicPr>
                <p:cNvPr id="91" name="Freihand 90">
                  <a:extLst>
                    <a:ext uri="{FF2B5EF4-FFF2-40B4-BE49-F238E27FC236}">
                      <a16:creationId xmlns:a16="http://schemas.microsoft.com/office/drawing/2014/main" id="{40FFBCCD-EA6A-486C-A961-5EBD63EA14D7}"/>
                    </a:ext>
                  </a:extLst>
                </p:cNvPr>
                <p:cNvPicPr/>
                <p:nvPr/>
              </p:nvPicPr>
              <p:blipFill>
                <a:blip r:embed="rId151"/>
                <a:stretch>
                  <a:fillRect/>
                </a:stretch>
              </p:blipFill>
              <p:spPr>
                <a:xfrm>
                  <a:off x="5191133" y="1372560"/>
                  <a:ext cx="14472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92" name="Freihand 91">
                  <a:extLst>
                    <a:ext uri="{FF2B5EF4-FFF2-40B4-BE49-F238E27FC236}">
                      <a16:creationId xmlns:a16="http://schemas.microsoft.com/office/drawing/2014/main" id="{B109C936-1E7A-474B-9F2D-BF6C4988B4E4}"/>
                    </a:ext>
                  </a:extLst>
                </p14:cNvPr>
                <p14:cNvContentPartPr/>
                <p14:nvPr/>
              </p14:nvContentPartPr>
              <p14:xfrm>
                <a:off x="5260613" y="1308840"/>
                <a:ext cx="26280" cy="16920"/>
              </p14:xfrm>
            </p:contentPart>
          </mc:Choice>
          <mc:Fallback>
            <p:pic>
              <p:nvPicPr>
                <p:cNvPr id="92" name="Freihand 91">
                  <a:extLst>
                    <a:ext uri="{FF2B5EF4-FFF2-40B4-BE49-F238E27FC236}">
                      <a16:creationId xmlns:a16="http://schemas.microsoft.com/office/drawing/2014/main" id="{B109C936-1E7A-474B-9F2D-BF6C4988B4E4}"/>
                    </a:ext>
                  </a:extLst>
                </p:cNvPr>
                <p:cNvPicPr/>
                <p:nvPr/>
              </p:nvPicPr>
              <p:blipFill>
                <a:blip r:embed="rId153"/>
                <a:stretch>
                  <a:fillRect/>
                </a:stretch>
              </p:blipFill>
              <p:spPr>
                <a:xfrm>
                  <a:off x="5256293" y="1304520"/>
                  <a:ext cx="3492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93" name="Freihand 92">
                  <a:extLst>
                    <a:ext uri="{FF2B5EF4-FFF2-40B4-BE49-F238E27FC236}">
                      <a16:creationId xmlns:a16="http://schemas.microsoft.com/office/drawing/2014/main" id="{19841758-6E3B-4DDF-9D08-15905720C563}"/>
                    </a:ext>
                  </a:extLst>
                </p14:cNvPr>
                <p14:cNvContentPartPr/>
                <p14:nvPr/>
              </p14:nvContentPartPr>
              <p14:xfrm>
                <a:off x="5359973" y="1362840"/>
                <a:ext cx="107280" cy="73440"/>
              </p14:xfrm>
            </p:contentPart>
          </mc:Choice>
          <mc:Fallback>
            <p:pic>
              <p:nvPicPr>
                <p:cNvPr id="93" name="Freihand 92">
                  <a:extLst>
                    <a:ext uri="{FF2B5EF4-FFF2-40B4-BE49-F238E27FC236}">
                      <a16:creationId xmlns:a16="http://schemas.microsoft.com/office/drawing/2014/main" id="{19841758-6E3B-4DDF-9D08-15905720C563}"/>
                    </a:ext>
                  </a:extLst>
                </p:cNvPr>
                <p:cNvPicPr/>
                <p:nvPr/>
              </p:nvPicPr>
              <p:blipFill>
                <a:blip r:embed="rId155"/>
                <a:stretch>
                  <a:fillRect/>
                </a:stretch>
              </p:blipFill>
              <p:spPr>
                <a:xfrm>
                  <a:off x="5355653" y="1358520"/>
                  <a:ext cx="1159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94" name="Freihand 93">
                  <a:extLst>
                    <a:ext uri="{FF2B5EF4-FFF2-40B4-BE49-F238E27FC236}">
                      <a16:creationId xmlns:a16="http://schemas.microsoft.com/office/drawing/2014/main" id="{F9E22B3D-2666-42DD-AA18-A22D1D7694CC}"/>
                    </a:ext>
                  </a:extLst>
                </p14:cNvPr>
                <p14:cNvContentPartPr/>
                <p14:nvPr/>
              </p14:nvContentPartPr>
              <p14:xfrm>
                <a:off x="5493893" y="1346280"/>
                <a:ext cx="396000" cy="118440"/>
              </p14:xfrm>
            </p:contentPart>
          </mc:Choice>
          <mc:Fallback>
            <p:pic>
              <p:nvPicPr>
                <p:cNvPr id="94" name="Freihand 93">
                  <a:extLst>
                    <a:ext uri="{FF2B5EF4-FFF2-40B4-BE49-F238E27FC236}">
                      <a16:creationId xmlns:a16="http://schemas.microsoft.com/office/drawing/2014/main" id="{F9E22B3D-2666-42DD-AA18-A22D1D7694CC}"/>
                    </a:ext>
                  </a:extLst>
                </p:cNvPr>
                <p:cNvPicPr/>
                <p:nvPr/>
              </p:nvPicPr>
              <p:blipFill>
                <a:blip r:embed="rId157"/>
                <a:stretch>
                  <a:fillRect/>
                </a:stretch>
              </p:blipFill>
              <p:spPr>
                <a:xfrm>
                  <a:off x="5489573" y="1341960"/>
                  <a:ext cx="404640" cy="12708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5" name="Freihand 94">
                  <a:extLst>
                    <a:ext uri="{FF2B5EF4-FFF2-40B4-BE49-F238E27FC236}">
                      <a16:creationId xmlns:a16="http://schemas.microsoft.com/office/drawing/2014/main" id="{5BA1EB1D-D4DF-4FF8-86B6-FCC5C76CD3D4}"/>
                    </a:ext>
                  </a:extLst>
                </p14:cNvPr>
                <p14:cNvContentPartPr/>
                <p14:nvPr/>
              </p14:nvContentPartPr>
              <p14:xfrm>
                <a:off x="5988173" y="1300560"/>
                <a:ext cx="487080" cy="186840"/>
              </p14:xfrm>
            </p:contentPart>
          </mc:Choice>
          <mc:Fallback>
            <p:pic>
              <p:nvPicPr>
                <p:cNvPr id="95" name="Freihand 94">
                  <a:extLst>
                    <a:ext uri="{FF2B5EF4-FFF2-40B4-BE49-F238E27FC236}">
                      <a16:creationId xmlns:a16="http://schemas.microsoft.com/office/drawing/2014/main" id="{5BA1EB1D-D4DF-4FF8-86B6-FCC5C76CD3D4}"/>
                    </a:ext>
                  </a:extLst>
                </p:cNvPr>
                <p:cNvPicPr/>
                <p:nvPr/>
              </p:nvPicPr>
              <p:blipFill>
                <a:blip r:embed="rId159"/>
                <a:stretch>
                  <a:fillRect/>
                </a:stretch>
              </p:blipFill>
              <p:spPr>
                <a:xfrm>
                  <a:off x="5983853" y="1296240"/>
                  <a:ext cx="495720" cy="1954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6" name="Freihand 95">
                  <a:extLst>
                    <a:ext uri="{FF2B5EF4-FFF2-40B4-BE49-F238E27FC236}">
                      <a16:creationId xmlns:a16="http://schemas.microsoft.com/office/drawing/2014/main" id="{70281F82-4D9F-4C20-BD73-DE8F42ECEC52}"/>
                    </a:ext>
                  </a:extLst>
                </p14:cNvPr>
                <p14:cNvContentPartPr/>
                <p14:nvPr/>
              </p14:nvContentPartPr>
              <p14:xfrm>
                <a:off x="6379493" y="1334040"/>
                <a:ext cx="62280" cy="8280"/>
              </p14:xfrm>
            </p:contentPart>
          </mc:Choice>
          <mc:Fallback>
            <p:pic>
              <p:nvPicPr>
                <p:cNvPr id="96" name="Freihand 95">
                  <a:extLst>
                    <a:ext uri="{FF2B5EF4-FFF2-40B4-BE49-F238E27FC236}">
                      <a16:creationId xmlns:a16="http://schemas.microsoft.com/office/drawing/2014/main" id="{70281F82-4D9F-4C20-BD73-DE8F42ECEC52}"/>
                    </a:ext>
                  </a:extLst>
                </p:cNvPr>
                <p:cNvPicPr/>
                <p:nvPr/>
              </p:nvPicPr>
              <p:blipFill>
                <a:blip r:embed="rId161"/>
                <a:stretch>
                  <a:fillRect/>
                </a:stretch>
              </p:blipFill>
              <p:spPr>
                <a:xfrm>
                  <a:off x="6375173" y="1329720"/>
                  <a:ext cx="7092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97" name="Freihand 96">
                  <a:extLst>
                    <a:ext uri="{FF2B5EF4-FFF2-40B4-BE49-F238E27FC236}">
                      <a16:creationId xmlns:a16="http://schemas.microsoft.com/office/drawing/2014/main" id="{ED878A2A-4296-41D4-9582-C605DFF14114}"/>
                    </a:ext>
                  </a:extLst>
                </p14:cNvPr>
                <p14:cNvContentPartPr/>
                <p14:nvPr/>
              </p14:nvContentPartPr>
              <p14:xfrm>
                <a:off x="6496133" y="1370040"/>
                <a:ext cx="68040" cy="90720"/>
              </p14:xfrm>
            </p:contentPart>
          </mc:Choice>
          <mc:Fallback>
            <p:pic>
              <p:nvPicPr>
                <p:cNvPr id="97" name="Freihand 96">
                  <a:extLst>
                    <a:ext uri="{FF2B5EF4-FFF2-40B4-BE49-F238E27FC236}">
                      <a16:creationId xmlns:a16="http://schemas.microsoft.com/office/drawing/2014/main" id="{ED878A2A-4296-41D4-9582-C605DFF14114}"/>
                    </a:ext>
                  </a:extLst>
                </p:cNvPr>
                <p:cNvPicPr/>
                <p:nvPr/>
              </p:nvPicPr>
              <p:blipFill>
                <a:blip r:embed="rId163"/>
                <a:stretch>
                  <a:fillRect/>
                </a:stretch>
              </p:blipFill>
              <p:spPr>
                <a:xfrm>
                  <a:off x="6491813" y="1365720"/>
                  <a:ext cx="7668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98" name="Freihand 97">
                  <a:extLst>
                    <a:ext uri="{FF2B5EF4-FFF2-40B4-BE49-F238E27FC236}">
                      <a16:creationId xmlns:a16="http://schemas.microsoft.com/office/drawing/2014/main" id="{12506DE7-34D1-45FA-B27A-A4D66456630C}"/>
                    </a:ext>
                  </a:extLst>
                </p14:cNvPr>
                <p14:cNvContentPartPr/>
                <p14:nvPr/>
              </p14:nvContentPartPr>
              <p14:xfrm>
                <a:off x="6588653" y="1364640"/>
                <a:ext cx="197640" cy="98280"/>
              </p14:xfrm>
            </p:contentPart>
          </mc:Choice>
          <mc:Fallback>
            <p:pic>
              <p:nvPicPr>
                <p:cNvPr id="98" name="Freihand 97">
                  <a:extLst>
                    <a:ext uri="{FF2B5EF4-FFF2-40B4-BE49-F238E27FC236}">
                      <a16:creationId xmlns:a16="http://schemas.microsoft.com/office/drawing/2014/main" id="{12506DE7-34D1-45FA-B27A-A4D66456630C}"/>
                    </a:ext>
                  </a:extLst>
                </p:cNvPr>
                <p:cNvPicPr/>
                <p:nvPr/>
              </p:nvPicPr>
              <p:blipFill>
                <a:blip r:embed="rId165"/>
                <a:stretch>
                  <a:fillRect/>
                </a:stretch>
              </p:blipFill>
              <p:spPr>
                <a:xfrm>
                  <a:off x="6584333" y="1360320"/>
                  <a:ext cx="2062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99" name="Freihand 98">
                  <a:extLst>
                    <a:ext uri="{FF2B5EF4-FFF2-40B4-BE49-F238E27FC236}">
                      <a16:creationId xmlns:a16="http://schemas.microsoft.com/office/drawing/2014/main" id="{FC0E96AE-7ABC-46FA-AD7A-BC8FC04DFCD7}"/>
                    </a:ext>
                  </a:extLst>
                </p14:cNvPr>
                <p14:cNvContentPartPr/>
                <p14:nvPr/>
              </p14:nvContentPartPr>
              <p14:xfrm>
                <a:off x="6785573" y="1362120"/>
                <a:ext cx="199440" cy="80280"/>
              </p14:xfrm>
            </p:contentPart>
          </mc:Choice>
          <mc:Fallback>
            <p:pic>
              <p:nvPicPr>
                <p:cNvPr id="99" name="Freihand 98">
                  <a:extLst>
                    <a:ext uri="{FF2B5EF4-FFF2-40B4-BE49-F238E27FC236}">
                      <a16:creationId xmlns:a16="http://schemas.microsoft.com/office/drawing/2014/main" id="{FC0E96AE-7ABC-46FA-AD7A-BC8FC04DFCD7}"/>
                    </a:ext>
                  </a:extLst>
                </p:cNvPr>
                <p:cNvPicPr/>
                <p:nvPr/>
              </p:nvPicPr>
              <p:blipFill>
                <a:blip r:embed="rId167"/>
                <a:stretch>
                  <a:fillRect/>
                </a:stretch>
              </p:blipFill>
              <p:spPr>
                <a:xfrm>
                  <a:off x="6781253" y="1357800"/>
                  <a:ext cx="20808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0" name="Freihand 99">
                  <a:extLst>
                    <a:ext uri="{FF2B5EF4-FFF2-40B4-BE49-F238E27FC236}">
                      <a16:creationId xmlns:a16="http://schemas.microsoft.com/office/drawing/2014/main" id="{F77B50D1-898D-4175-BF84-8BAAF1E1F909}"/>
                    </a:ext>
                  </a:extLst>
                </p14:cNvPr>
                <p14:cNvContentPartPr/>
                <p14:nvPr/>
              </p14:nvContentPartPr>
              <p14:xfrm>
                <a:off x="6975293" y="1280040"/>
                <a:ext cx="96480" cy="138600"/>
              </p14:xfrm>
            </p:contentPart>
          </mc:Choice>
          <mc:Fallback>
            <p:pic>
              <p:nvPicPr>
                <p:cNvPr id="100" name="Freihand 99">
                  <a:extLst>
                    <a:ext uri="{FF2B5EF4-FFF2-40B4-BE49-F238E27FC236}">
                      <a16:creationId xmlns:a16="http://schemas.microsoft.com/office/drawing/2014/main" id="{F77B50D1-898D-4175-BF84-8BAAF1E1F909}"/>
                    </a:ext>
                  </a:extLst>
                </p:cNvPr>
                <p:cNvPicPr/>
                <p:nvPr/>
              </p:nvPicPr>
              <p:blipFill>
                <a:blip r:embed="rId169"/>
                <a:stretch>
                  <a:fillRect/>
                </a:stretch>
              </p:blipFill>
              <p:spPr>
                <a:xfrm>
                  <a:off x="6970973" y="1275720"/>
                  <a:ext cx="10512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1" name="Freihand 100">
                  <a:extLst>
                    <a:ext uri="{FF2B5EF4-FFF2-40B4-BE49-F238E27FC236}">
                      <a16:creationId xmlns:a16="http://schemas.microsoft.com/office/drawing/2014/main" id="{CEB1A4B8-AC93-402D-A449-F838AC6F72C2}"/>
                    </a:ext>
                  </a:extLst>
                </p14:cNvPr>
                <p14:cNvContentPartPr/>
                <p14:nvPr/>
              </p14:nvContentPartPr>
              <p14:xfrm>
                <a:off x="7026773" y="1380840"/>
                <a:ext cx="30600" cy="18720"/>
              </p14:xfrm>
            </p:contentPart>
          </mc:Choice>
          <mc:Fallback>
            <p:pic>
              <p:nvPicPr>
                <p:cNvPr id="101" name="Freihand 100">
                  <a:extLst>
                    <a:ext uri="{FF2B5EF4-FFF2-40B4-BE49-F238E27FC236}">
                      <a16:creationId xmlns:a16="http://schemas.microsoft.com/office/drawing/2014/main" id="{CEB1A4B8-AC93-402D-A449-F838AC6F72C2}"/>
                    </a:ext>
                  </a:extLst>
                </p:cNvPr>
                <p:cNvPicPr/>
                <p:nvPr/>
              </p:nvPicPr>
              <p:blipFill>
                <a:blip r:embed="rId171"/>
                <a:stretch>
                  <a:fillRect/>
                </a:stretch>
              </p:blipFill>
              <p:spPr>
                <a:xfrm>
                  <a:off x="7022453" y="1376520"/>
                  <a:ext cx="3924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2" name="Freihand 101">
                  <a:extLst>
                    <a:ext uri="{FF2B5EF4-FFF2-40B4-BE49-F238E27FC236}">
                      <a16:creationId xmlns:a16="http://schemas.microsoft.com/office/drawing/2014/main" id="{D048C2CF-33D4-4746-A5CF-CD04461540AF}"/>
                    </a:ext>
                  </a:extLst>
                </p14:cNvPr>
                <p14:cNvContentPartPr/>
                <p14:nvPr/>
              </p14:nvContentPartPr>
              <p14:xfrm>
                <a:off x="7078973" y="1293000"/>
                <a:ext cx="96840" cy="144360"/>
              </p14:xfrm>
            </p:contentPart>
          </mc:Choice>
          <mc:Fallback>
            <p:pic>
              <p:nvPicPr>
                <p:cNvPr id="102" name="Freihand 101">
                  <a:extLst>
                    <a:ext uri="{FF2B5EF4-FFF2-40B4-BE49-F238E27FC236}">
                      <a16:creationId xmlns:a16="http://schemas.microsoft.com/office/drawing/2014/main" id="{D048C2CF-33D4-4746-A5CF-CD04461540AF}"/>
                    </a:ext>
                  </a:extLst>
                </p:cNvPr>
                <p:cNvPicPr/>
                <p:nvPr/>
              </p:nvPicPr>
              <p:blipFill>
                <a:blip r:embed="rId173"/>
                <a:stretch>
                  <a:fillRect/>
                </a:stretch>
              </p:blipFill>
              <p:spPr>
                <a:xfrm>
                  <a:off x="7074653" y="1288680"/>
                  <a:ext cx="10548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04" name="Freihand 103">
                  <a:extLst>
                    <a:ext uri="{FF2B5EF4-FFF2-40B4-BE49-F238E27FC236}">
                      <a16:creationId xmlns:a16="http://schemas.microsoft.com/office/drawing/2014/main" id="{379DF72F-59D8-414C-8355-3872E00BB3CD}"/>
                    </a:ext>
                  </a:extLst>
                </p14:cNvPr>
                <p14:cNvContentPartPr/>
                <p14:nvPr/>
              </p14:nvContentPartPr>
              <p14:xfrm>
                <a:off x="7211813" y="1429440"/>
                <a:ext cx="9000" cy="93960"/>
              </p14:xfrm>
            </p:contentPart>
          </mc:Choice>
          <mc:Fallback>
            <p:pic>
              <p:nvPicPr>
                <p:cNvPr id="104" name="Freihand 103">
                  <a:extLst>
                    <a:ext uri="{FF2B5EF4-FFF2-40B4-BE49-F238E27FC236}">
                      <a16:creationId xmlns:a16="http://schemas.microsoft.com/office/drawing/2014/main" id="{379DF72F-59D8-414C-8355-3872E00BB3CD}"/>
                    </a:ext>
                  </a:extLst>
                </p:cNvPr>
                <p:cNvPicPr/>
                <p:nvPr/>
              </p:nvPicPr>
              <p:blipFill>
                <a:blip r:embed="rId175"/>
                <a:stretch>
                  <a:fillRect/>
                </a:stretch>
              </p:blipFill>
              <p:spPr>
                <a:xfrm>
                  <a:off x="7207493" y="1425120"/>
                  <a:ext cx="1764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06" name="Freihand 105">
                  <a:extLst>
                    <a:ext uri="{FF2B5EF4-FFF2-40B4-BE49-F238E27FC236}">
                      <a16:creationId xmlns:a16="http://schemas.microsoft.com/office/drawing/2014/main" id="{181689A9-9CB9-4EA5-8FE2-C3B07F163367}"/>
                    </a:ext>
                  </a:extLst>
                </p14:cNvPr>
                <p14:cNvContentPartPr/>
                <p14:nvPr/>
              </p14:nvContentPartPr>
              <p14:xfrm>
                <a:off x="7339973" y="1382640"/>
                <a:ext cx="94680" cy="72360"/>
              </p14:xfrm>
            </p:contentPart>
          </mc:Choice>
          <mc:Fallback>
            <p:pic>
              <p:nvPicPr>
                <p:cNvPr id="106" name="Freihand 105">
                  <a:extLst>
                    <a:ext uri="{FF2B5EF4-FFF2-40B4-BE49-F238E27FC236}">
                      <a16:creationId xmlns:a16="http://schemas.microsoft.com/office/drawing/2014/main" id="{181689A9-9CB9-4EA5-8FE2-C3B07F163367}"/>
                    </a:ext>
                  </a:extLst>
                </p:cNvPr>
                <p:cNvPicPr/>
                <p:nvPr/>
              </p:nvPicPr>
              <p:blipFill>
                <a:blip r:embed="rId177"/>
                <a:stretch>
                  <a:fillRect/>
                </a:stretch>
              </p:blipFill>
              <p:spPr>
                <a:xfrm>
                  <a:off x="7335653" y="1378320"/>
                  <a:ext cx="10332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07" name="Freihand 106">
                  <a:extLst>
                    <a:ext uri="{FF2B5EF4-FFF2-40B4-BE49-F238E27FC236}">
                      <a16:creationId xmlns:a16="http://schemas.microsoft.com/office/drawing/2014/main" id="{04B04F94-26FF-4810-8EF6-09F8E0C27DDA}"/>
                    </a:ext>
                  </a:extLst>
                </p14:cNvPr>
                <p14:cNvContentPartPr/>
                <p14:nvPr/>
              </p14:nvContentPartPr>
              <p14:xfrm>
                <a:off x="7452653" y="1293720"/>
                <a:ext cx="197640" cy="120960"/>
              </p14:xfrm>
            </p:contentPart>
          </mc:Choice>
          <mc:Fallback>
            <p:pic>
              <p:nvPicPr>
                <p:cNvPr id="107" name="Freihand 106">
                  <a:extLst>
                    <a:ext uri="{FF2B5EF4-FFF2-40B4-BE49-F238E27FC236}">
                      <a16:creationId xmlns:a16="http://schemas.microsoft.com/office/drawing/2014/main" id="{04B04F94-26FF-4810-8EF6-09F8E0C27DDA}"/>
                    </a:ext>
                  </a:extLst>
                </p:cNvPr>
                <p:cNvPicPr/>
                <p:nvPr/>
              </p:nvPicPr>
              <p:blipFill>
                <a:blip r:embed="rId179"/>
                <a:stretch>
                  <a:fillRect/>
                </a:stretch>
              </p:blipFill>
              <p:spPr>
                <a:xfrm>
                  <a:off x="7448333" y="1289400"/>
                  <a:ext cx="2062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08" name="Freihand 107">
                  <a:extLst>
                    <a:ext uri="{FF2B5EF4-FFF2-40B4-BE49-F238E27FC236}">
                      <a16:creationId xmlns:a16="http://schemas.microsoft.com/office/drawing/2014/main" id="{D844A165-645F-47CA-BC3A-F08715168B33}"/>
                    </a:ext>
                  </a:extLst>
                </p14:cNvPr>
                <p14:cNvContentPartPr/>
                <p14:nvPr/>
              </p14:nvContentPartPr>
              <p14:xfrm>
                <a:off x="7712933" y="1329360"/>
                <a:ext cx="82800" cy="99000"/>
              </p14:xfrm>
            </p:contentPart>
          </mc:Choice>
          <mc:Fallback>
            <p:pic>
              <p:nvPicPr>
                <p:cNvPr id="108" name="Freihand 107">
                  <a:extLst>
                    <a:ext uri="{FF2B5EF4-FFF2-40B4-BE49-F238E27FC236}">
                      <a16:creationId xmlns:a16="http://schemas.microsoft.com/office/drawing/2014/main" id="{D844A165-645F-47CA-BC3A-F08715168B33}"/>
                    </a:ext>
                  </a:extLst>
                </p:cNvPr>
                <p:cNvPicPr/>
                <p:nvPr/>
              </p:nvPicPr>
              <p:blipFill>
                <a:blip r:embed="rId181"/>
                <a:stretch>
                  <a:fillRect/>
                </a:stretch>
              </p:blipFill>
              <p:spPr>
                <a:xfrm>
                  <a:off x="7708613" y="1325040"/>
                  <a:ext cx="914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09" name="Freihand 108">
                  <a:extLst>
                    <a:ext uri="{FF2B5EF4-FFF2-40B4-BE49-F238E27FC236}">
                      <a16:creationId xmlns:a16="http://schemas.microsoft.com/office/drawing/2014/main" id="{CA20557E-A2DE-406B-AF50-44115DEC0FCD}"/>
                    </a:ext>
                  </a:extLst>
                </p14:cNvPr>
                <p14:cNvContentPartPr/>
                <p14:nvPr/>
              </p14:nvContentPartPr>
              <p14:xfrm>
                <a:off x="7368053" y="1455000"/>
                <a:ext cx="367200" cy="34560"/>
              </p14:xfrm>
            </p:contentPart>
          </mc:Choice>
          <mc:Fallback>
            <p:pic>
              <p:nvPicPr>
                <p:cNvPr id="109" name="Freihand 108">
                  <a:extLst>
                    <a:ext uri="{FF2B5EF4-FFF2-40B4-BE49-F238E27FC236}">
                      <a16:creationId xmlns:a16="http://schemas.microsoft.com/office/drawing/2014/main" id="{CA20557E-A2DE-406B-AF50-44115DEC0FCD}"/>
                    </a:ext>
                  </a:extLst>
                </p:cNvPr>
                <p:cNvPicPr/>
                <p:nvPr/>
              </p:nvPicPr>
              <p:blipFill>
                <a:blip r:embed="rId183"/>
                <a:stretch>
                  <a:fillRect/>
                </a:stretch>
              </p:blipFill>
              <p:spPr>
                <a:xfrm>
                  <a:off x="7363733" y="1450680"/>
                  <a:ext cx="3758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10" name="Freihand 109">
                  <a:extLst>
                    <a:ext uri="{FF2B5EF4-FFF2-40B4-BE49-F238E27FC236}">
                      <a16:creationId xmlns:a16="http://schemas.microsoft.com/office/drawing/2014/main" id="{3EB09417-F808-43C8-BDDE-84137C4776CC}"/>
                    </a:ext>
                  </a:extLst>
                </p14:cNvPr>
                <p14:cNvContentPartPr/>
                <p14:nvPr/>
              </p14:nvContentPartPr>
              <p14:xfrm>
                <a:off x="7965293" y="1334400"/>
                <a:ext cx="311040" cy="122760"/>
              </p14:xfrm>
            </p:contentPart>
          </mc:Choice>
          <mc:Fallback>
            <p:pic>
              <p:nvPicPr>
                <p:cNvPr id="110" name="Freihand 109">
                  <a:extLst>
                    <a:ext uri="{FF2B5EF4-FFF2-40B4-BE49-F238E27FC236}">
                      <a16:creationId xmlns:a16="http://schemas.microsoft.com/office/drawing/2014/main" id="{3EB09417-F808-43C8-BDDE-84137C4776CC}"/>
                    </a:ext>
                  </a:extLst>
                </p:cNvPr>
                <p:cNvPicPr/>
                <p:nvPr/>
              </p:nvPicPr>
              <p:blipFill>
                <a:blip r:embed="rId185"/>
                <a:stretch>
                  <a:fillRect/>
                </a:stretch>
              </p:blipFill>
              <p:spPr>
                <a:xfrm>
                  <a:off x="7960973" y="1330080"/>
                  <a:ext cx="319680" cy="1314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11" name="Freihand 110">
                  <a:extLst>
                    <a:ext uri="{FF2B5EF4-FFF2-40B4-BE49-F238E27FC236}">
                      <a16:creationId xmlns:a16="http://schemas.microsoft.com/office/drawing/2014/main" id="{3FC05BB5-663E-4F51-AF74-61A1C9A87509}"/>
                    </a:ext>
                  </a:extLst>
                </p14:cNvPr>
                <p14:cNvContentPartPr/>
                <p14:nvPr/>
              </p14:nvContentPartPr>
              <p14:xfrm>
                <a:off x="8296493" y="1291560"/>
                <a:ext cx="360" cy="360"/>
              </p14:xfrm>
            </p:contentPart>
          </mc:Choice>
          <mc:Fallback>
            <p:pic>
              <p:nvPicPr>
                <p:cNvPr id="111" name="Freihand 110">
                  <a:extLst>
                    <a:ext uri="{FF2B5EF4-FFF2-40B4-BE49-F238E27FC236}">
                      <a16:creationId xmlns:a16="http://schemas.microsoft.com/office/drawing/2014/main" id="{3FC05BB5-663E-4F51-AF74-61A1C9A87509}"/>
                    </a:ext>
                  </a:extLst>
                </p:cNvPr>
                <p:cNvPicPr/>
                <p:nvPr/>
              </p:nvPicPr>
              <p:blipFill>
                <a:blip r:embed="rId58"/>
                <a:stretch>
                  <a:fillRect/>
                </a:stretch>
              </p:blipFill>
              <p:spPr>
                <a:xfrm>
                  <a:off x="8292173" y="128724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112" name="Freihand 111">
                  <a:extLst>
                    <a:ext uri="{FF2B5EF4-FFF2-40B4-BE49-F238E27FC236}">
                      <a16:creationId xmlns:a16="http://schemas.microsoft.com/office/drawing/2014/main" id="{06013511-B652-41BE-83C2-874C3DAC3401}"/>
                    </a:ext>
                  </a:extLst>
                </p14:cNvPr>
                <p14:cNvContentPartPr/>
                <p14:nvPr/>
              </p14:nvContentPartPr>
              <p14:xfrm>
                <a:off x="8437253" y="1345560"/>
                <a:ext cx="212040" cy="140040"/>
              </p14:xfrm>
            </p:contentPart>
          </mc:Choice>
          <mc:Fallback>
            <p:pic>
              <p:nvPicPr>
                <p:cNvPr id="112" name="Freihand 111">
                  <a:extLst>
                    <a:ext uri="{FF2B5EF4-FFF2-40B4-BE49-F238E27FC236}">
                      <a16:creationId xmlns:a16="http://schemas.microsoft.com/office/drawing/2014/main" id="{06013511-B652-41BE-83C2-874C3DAC3401}"/>
                    </a:ext>
                  </a:extLst>
                </p:cNvPr>
                <p:cNvPicPr/>
                <p:nvPr/>
              </p:nvPicPr>
              <p:blipFill>
                <a:blip r:embed="rId188"/>
                <a:stretch>
                  <a:fillRect/>
                </a:stretch>
              </p:blipFill>
              <p:spPr>
                <a:xfrm>
                  <a:off x="8432933" y="1341240"/>
                  <a:ext cx="22068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113" name="Freihand 112">
                  <a:extLst>
                    <a:ext uri="{FF2B5EF4-FFF2-40B4-BE49-F238E27FC236}">
                      <a16:creationId xmlns:a16="http://schemas.microsoft.com/office/drawing/2014/main" id="{B082D871-4794-44CA-B00F-ACF1E6842C70}"/>
                    </a:ext>
                  </a:extLst>
                </p14:cNvPr>
                <p14:cNvContentPartPr/>
                <p14:nvPr/>
              </p14:nvContentPartPr>
              <p14:xfrm>
                <a:off x="8633813" y="1349520"/>
                <a:ext cx="202680" cy="163800"/>
              </p14:xfrm>
            </p:contentPart>
          </mc:Choice>
          <mc:Fallback>
            <p:pic>
              <p:nvPicPr>
                <p:cNvPr id="113" name="Freihand 112">
                  <a:extLst>
                    <a:ext uri="{FF2B5EF4-FFF2-40B4-BE49-F238E27FC236}">
                      <a16:creationId xmlns:a16="http://schemas.microsoft.com/office/drawing/2014/main" id="{B082D871-4794-44CA-B00F-ACF1E6842C70}"/>
                    </a:ext>
                  </a:extLst>
                </p:cNvPr>
                <p:cNvPicPr/>
                <p:nvPr/>
              </p:nvPicPr>
              <p:blipFill>
                <a:blip r:embed="rId190"/>
                <a:stretch>
                  <a:fillRect/>
                </a:stretch>
              </p:blipFill>
              <p:spPr>
                <a:xfrm>
                  <a:off x="8629493" y="1345200"/>
                  <a:ext cx="2113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114" name="Freihand 113">
                  <a:extLst>
                    <a:ext uri="{FF2B5EF4-FFF2-40B4-BE49-F238E27FC236}">
                      <a16:creationId xmlns:a16="http://schemas.microsoft.com/office/drawing/2014/main" id="{80B7AC10-9BAC-475D-9935-55ACA7EFBACA}"/>
                    </a:ext>
                  </a:extLst>
                </p14:cNvPr>
                <p14:cNvContentPartPr/>
                <p14:nvPr/>
              </p14:nvContentPartPr>
              <p14:xfrm>
                <a:off x="8867093" y="1447440"/>
                <a:ext cx="177840" cy="101520"/>
              </p14:xfrm>
            </p:contentPart>
          </mc:Choice>
          <mc:Fallback>
            <p:pic>
              <p:nvPicPr>
                <p:cNvPr id="114" name="Freihand 113">
                  <a:extLst>
                    <a:ext uri="{FF2B5EF4-FFF2-40B4-BE49-F238E27FC236}">
                      <a16:creationId xmlns:a16="http://schemas.microsoft.com/office/drawing/2014/main" id="{80B7AC10-9BAC-475D-9935-55ACA7EFBACA}"/>
                    </a:ext>
                  </a:extLst>
                </p:cNvPr>
                <p:cNvPicPr/>
                <p:nvPr/>
              </p:nvPicPr>
              <p:blipFill>
                <a:blip r:embed="rId192"/>
                <a:stretch>
                  <a:fillRect/>
                </a:stretch>
              </p:blipFill>
              <p:spPr>
                <a:xfrm>
                  <a:off x="8862773" y="1443120"/>
                  <a:ext cx="18648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115" name="Freihand 114">
                  <a:extLst>
                    <a:ext uri="{FF2B5EF4-FFF2-40B4-BE49-F238E27FC236}">
                      <a16:creationId xmlns:a16="http://schemas.microsoft.com/office/drawing/2014/main" id="{F9CE9356-F0D2-4106-AB57-184ACD0CBCC7}"/>
                    </a:ext>
                  </a:extLst>
                </p14:cNvPr>
                <p14:cNvContentPartPr/>
                <p14:nvPr/>
              </p14:nvContentPartPr>
              <p14:xfrm>
                <a:off x="9039533" y="1388040"/>
                <a:ext cx="290880" cy="160560"/>
              </p14:xfrm>
            </p:contentPart>
          </mc:Choice>
          <mc:Fallback>
            <p:pic>
              <p:nvPicPr>
                <p:cNvPr id="115" name="Freihand 114">
                  <a:extLst>
                    <a:ext uri="{FF2B5EF4-FFF2-40B4-BE49-F238E27FC236}">
                      <a16:creationId xmlns:a16="http://schemas.microsoft.com/office/drawing/2014/main" id="{F9CE9356-F0D2-4106-AB57-184ACD0CBCC7}"/>
                    </a:ext>
                  </a:extLst>
                </p:cNvPr>
                <p:cNvPicPr/>
                <p:nvPr/>
              </p:nvPicPr>
              <p:blipFill>
                <a:blip r:embed="rId194"/>
                <a:stretch>
                  <a:fillRect/>
                </a:stretch>
              </p:blipFill>
              <p:spPr>
                <a:xfrm>
                  <a:off x="9035213" y="1383720"/>
                  <a:ext cx="2995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116" name="Freihand 115">
                  <a:extLst>
                    <a:ext uri="{FF2B5EF4-FFF2-40B4-BE49-F238E27FC236}">
                      <a16:creationId xmlns:a16="http://schemas.microsoft.com/office/drawing/2014/main" id="{41FBCD3A-4B6B-40BE-8E5A-E18B0BD506E8}"/>
                    </a:ext>
                  </a:extLst>
                </p14:cNvPr>
                <p14:cNvContentPartPr/>
                <p14:nvPr/>
              </p14:nvContentPartPr>
              <p14:xfrm>
                <a:off x="9232493" y="1362480"/>
                <a:ext cx="20880" cy="15480"/>
              </p14:xfrm>
            </p:contentPart>
          </mc:Choice>
          <mc:Fallback>
            <p:pic>
              <p:nvPicPr>
                <p:cNvPr id="116" name="Freihand 115">
                  <a:extLst>
                    <a:ext uri="{FF2B5EF4-FFF2-40B4-BE49-F238E27FC236}">
                      <a16:creationId xmlns:a16="http://schemas.microsoft.com/office/drawing/2014/main" id="{41FBCD3A-4B6B-40BE-8E5A-E18B0BD506E8}"/>
                    </a:ext>
                  </a:extLst>
                </p:cNvPr>
                <p:cNvPicPr/>
                <p:nvPr/>
              </p:nvPicPr>
              <p:blipFill>
                <a:blip r:embed="rId196"/>
                <a:stretch>
                  <a:fillRect/>
                </a:stretch>
              </p:blipFill>
              <p:spPr>
                <a:xfrm>
                  <a:off x="9228173" y="1358160"/>
                  <a:ext cx="2952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118" name="Freihand 117">
                  <a:extLst>
                    <a:ext uri="{FF2B5EF4-FFF2-40B4-BE49-F238E27FC236}">
                      <a16:creationId xmlns:a16="http://schemas.microsoft.com/office/drawing/2014/main" id="{73DE5F08-0E33-4D2D-9362-A703940D4358}"/>
                    </a:ext>
                  </a:extLst>
                </p14:cNvPr>
                <p14:cNvContentPartPr/>
                <p14:nvPr/>
              </p14:nvContentPartPr>
              <p14:xfrm>
                <a:off x="9178493" y="1651200"/>
                <a:ext cx="250200" cy="16560"/>
              </p14:xfrm>
            </p:contentPart>
          </mc:Choice>
          <mc:Fallback>
            <p:pic>
              <p:nvPicPr>
                <p:cNvPr id="118" name="Freihand 117">
                  <a:extLst>
                    <a:ext uri="{FF2B5EF4-FFF2-40B4-BE49-F238E27FC236}">
                      <a16:creationId xmlns:a16="http://schemas.microsoft.com/office/drawing/2014/main" id="{73DE5F08-0E33-4D2D-9362-A703940D4358}"/>
                    </a:ext>
                  </a:extLst>
                </p:cNvPr>
                <p:cNvPicPr/>
                <p:nvPr/>
              </p:nvPicPr>
              <p:blipFill>
                <a:blip r:embed="rId198"/>
                <a:stretch>
                  <a:fillRect/>
                </a:stretch>
              </p:blipFill>
              <p:spPr>
                <a:xfrm>
                  <a:off x="9174173" y="1646880"/>
                  <a:ext cx="258840" cy="2520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119" name="Freihand 118">
                  <a:extLst>
                    <a:ext uri="{FF2B5EF4-FFF2-40B4-BE49-F238E27FC236}">
                      <a16:creationId xmlns:a16="http://schemas.microsoft.com/office/drawing/2014/main" id="{183BB5F9-1B6E-4A56-B24B-AB57C115F880}"/>
                    </a:ext>
                  </a:extLst>
                </p14:cNvPr>
                <p14:cNvContentPartPr/>
                <p14:nvPr/>
              </p14:nvContentPartPr>
              <p14:xfrm>
                <a:off x="9406733" y="1599000"/>
                <a:ext cx="124560" cy="141480"/>
              </p14:xfrm>
            </p:contentPart>
          </mc:Choice>
          <mc:Fallback>
            <p:pic>
              <p:nvPicPr>
                <p:cNvPr id="119" name="Freihand 118">
                  <a:extLst>
                    <a:ext uri="{FF2B5EF4-FFF2-40B4-BE49-F238E27FC236}">
                      <a16:creationId xmlns:a16="http://schemas.microsoft.com/office/drawing/2014/main" id="{183BB5F9-1B6E-4A56-B24B-AB57C115F880}"/>
                    </a:ext>
                  </a:extLst>
                </p:cNvPr>
                <p:cNvPicPr/>
                <p:nvPr/>
              </p:nvPicPr>
              <p:blipFill>
                <a:blip r:embed="rId200"/>
                <a:stretch>
                  <a:fillRect/>
                </a:stretch>
              </p:blipFill>
              <p:spPr>
                <a:xfrm>
                  <a:off x="9402413" y="1594680"/>
                  <a:ext cx="13320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120" name="Freihand 119">
                  <a:extLst>
                    <a:ext uri="{FF2B5EF4-FFF2-40B4-BE49-F238E27FC236}">
                      <a16:creationId xmlns:a16="http://schemas.microsoft.com/office/drawing/2014/main" id="{2F0926AB-9672-436F-91AA-631ADE1B1BE2}"/>
                    </a:ext>
                  </a:extLst>
                </p14:cNvPr>
                <p14:cNvContentPartPr/>
                <p14:nvPr/>
              </p14:nvContentPartPr>
              <p14:xfrm>
                <a:off x="9653693" y="1614480"/>
                <a:ext cx="147240" cy="210960"/>
              </p14:xfrm>
            </p:contentPart>
          </mc:Choice>
          <mc:Fallback>
            <p:pic>
              <p:nvPicPr>
                <p:cNvPr id="120" name="Freihand 119">
                  <a:extLst>
                    <a:ext uri="{FF2B5EF4-FFF2-40B4-BE49-F238E27FC236}">
                      <a16:creationId xmlns:a16="http://schemas.microsoft.com/office/drawing/2014/main" id="{2F0926AB-9672-436F-91AA-631ADE1B1BE2}"/>
                    </a:ext>
                  </a:extLst>
                </p:cNvPr>
                <p:cNvPicPr/>
                <p:nvPr/>
              </p:nvPicPr>
              <p:blipFill>
                <a:blip r:embed="rId202"/>
                <a:stretch>
                  <a:fillRect/>
                </a:stretch>
              </p:blipFill>
              <p:spPr>
                <a:xfrm>
                  <a:off x="9649373" y="1610160"/>
                  <a:ext cx="155880" cy="21960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121" name="Freihand 120">
                  <a:extLst>
                    <a:ext uri="{FF2B5EF4-FFF2-40B4-BE49-F238E27FC236}">
                      <a16:creationId xmlns:a16="http://schemas.microsoft.com/office/drawing/2014/main" id="{CF677096-DE43-4941-9615-93F2CB120C5C}"/>
                    </a:ext>
                  </a:extLst>
                </p14:cNvPr>
                <p14:cNvContentPartPr/>
                <p14:nvPr/>
              </p14:nvContentPartPr>
              <p14:xfrm>
                <a:off x="9820373" y="1626000"/>
                <a:ext cx="72000" cy="66960"/>
              </p14:xfrm>
            </p:contentPart>
          </mc:Choice>
          <mc:Fallback>
            <p:pic>
              <p:nvPicPr>
                <p:cNvPr id="121" name="Freihand 120">
                  <a:extLst>
                    <a:ext uri="{FF2B5EF4-FFF2-40B4-BE49-F238E27FC236}">
                      <a16:creationId xmlns:a16="http://schemas.microsoft.com/office/drawing/2014/main" id="{CF677096-DE43-4941-9615-93F2CB120C5C}"/>
                    </a:ext>
                  </a:extLst>
                </p:cNvPr>
                <p:cNvPicPr/>
                <p:nvPr/>
              </p:nvPicPr>
              <p:blipFill>
                <a:blip r:embed="rId204"/>
                <a:stretch>
                  <a:fillRect/>
                </a:stretch>
              </p:blipFill>
              <p:spPr>
                <a:xfrm>
                  <a:off x="9816053" y="1621680"/>
                  <a:ext cx="80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122" name="Freihand 121">
                  <a:extLst>
                    <a:ext uri="{FF2B5EF4-FFF2-40B4-BE49-F238E27FC236}">
                      <a16:creationId xmlns:a16="http://schemas.microsoft.com/office/drawing/2014/main" id="{B5BE700C-99E4-460A-BC0F-9181738D794A}"/>
                    </a:ext>
                  </a:extLst>
                </p14:cNvPr>
                <p14:cNvContentPartPr/>
                <p14:nvPr/>
              </p14:nvContentPartPr>
              <p14:xfrm>
                <a:off x="9900293" y="1609080"/>
                <a:ext cx="73800" cy="74880"/>
              </p14:xfrm>
            </p:contentPart>
          </mc:Choice>
          <mc:Fallback>
            <p:pic>
              <p:nvPicPr>
                <p:cNvPr id="122" name="Freihand 121">
                  <a:extLst>
                    <a:ext uri="{FF2B5EF4-FFF2-40B4-BE49-F238E27FC236}">
                      <a16:creationId xmlns:a16="http://schemas.microsoft.com/office/drawing/2014/main" id="{B5BE700C-99E4-460A-BC0F-9181738D794A}"/>
                    </a:ext>
                  </a:extLst>
                </p:cNvPr>
                <p:cNvPicPr/>
                <p:nvPr/>
              </p:nvPicPr>
              <p:blipFill>
                <a:blip r:embed="rId206"/>
                <a:stretch>
                  <a:fillRect/>
                </a:stretch>
              </p:blipFill>
              <p:spPr>
                <a:xfrm>
                  <a:off x="9895973" y="1604760"/>
                  <a:ext cx="824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123" name="Freihand 122">
                  <a:extLst>
                    <a:ext uri="{FF2B5EF4-FFF2-40B4-BE49-F238E27FC236}">
                      <a16:creationId xmlns:a16="http://schemas.microsoft.com/office/drawing/2014/main" id="{D6625041-8A24-4343-B77F-79D541BB879E}"/>
                    </a:ext>
                  </a:extLst>
                </p14:cNvPr>
                <p14:cNvContentPartPr/>
                <p14:nvPr/>
              </p14:nvContentPartPr>
              <p14:xfrm>
                <a:off x="10000013" y="1612680"/>
                <a:ext cx="14400" cy="65160"/>
              </p14:xfrm>
            </p:contentPart>
          </mc:Choice>
          <mc:Fallback>
            <p:pic>
              <p:nvPicPr>
                <p:cNvPr id="123" name="Freihand 122">
                  <a:extLst>
                    <a:ext uri="{FF2B5EF4-FFF2-40B4-BE49-F238E27FC236}">
                      <a16:creationId xmlns:a16="http://schemas.microsoft.com/office/drawing/2014/main" id="{D6625041-8A24-4343-B77F-79D541BB879E}"/>
                    </a:ext>
                  </a:extLst>
                </p:cNvPr>
                <p:cNvPicPr/>
                <p:nvPr/>
              </p:nvPicPr>
              <p:blipFill>
                <a:blip r:embed="rId208"/>
                <a:stretch>
                  <a:fillRect/>
                </a:stretch>
              </p:blipFill>
              <p:spPr>
                <a:xfrm>
                  <a:off x="9995693" y="1608360"/>
                  <a:ext cx="2304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124" name="Freihand 123">
                  <a:extLst>
                    <a:ext uri="{FF2B5EF4-FFF2-40B4-BE49-F238E27FC236}">
                      <a16:creationId xmlns:a16="http://schemas.microsoft.com/office/drawing/2014/main" id="{ADE8280D-E8E2-4778-A811-5024C37B5206}"/>
                    </a:ext>
                  </a:extLst>
                </p14:cNvPr>
                <p14:cNvContentPartPr/>
                <p14:nvPr/>
              </p14:nvContentPartPr>
              <p14:xfrm>
                <a:off x="10049693" y="1519080"/>
                <a:ext cx="166680" cy="163440"/>
              </p14:xfrm>
            </p:contentPart>
          </mc:Choice>
          <mc:Fallback>
            <p:pic>
              <p:nvPicPr>
                <p:cNvPr id="124" name="Freihand 123">
                  <a:extLst>
                    <a:ext uri="{FF2B5EF4-FFF2-40B4-BE49-F238E27FC236}">
                      <a16:creationId xmlns:a16="http://schemas.microsoft.com/office/drawing/2014/main" id="{ADE8280D-E8E2-4778-A811-5024C37B5206}"/>
                    </a:ext>
                  </a:extLst>
                </p:cNvPr>
                <p:cNvPicPr/>
                <p:nvPr/>
              </p:nvPicPr>
              <p:blipFill>
                <a:blip r:embed="rId210"/>
                <a:stretch>
                  <a:fillRect/>
                </a:stretch>
              </p:blipFill>
              <p:spPr>
                <a:xfrm>
                  <a:off x="10045373" y="1514760"/>
                  <a:ext cx="17532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125" name="Freihand 124">
                  <a:extLst>
                    <a:ext uri="{FF2B5EF4-FFF2-40B4-BE49-F238E27FC236}">
                      <a16:creationId xmlns:a16="http://schemas.microsoft.com/office/drawing/2014/main" id="{37D8A59E-82E3-41AA-89A4-6394A761A6F1}"/>
                    </a:ext>
                  </a:extLst>
                </p14:cNvPr>
                <p14:cNvContentPartPr/>
                <p14:nvPr/>
              </p14:nvContentPartPr>
              <p14:xfrm>
                <a:off x="10176413" y="1537440"/>
                <a:ext cx="75600" cy="142200"/>
              </p14:xfrm>
            </p:contentPart>
          </mc:Choice>
          <mc:Fallback>
            <p:pic>
              <p:nvPicPr>
                <p:cNvPr id="125" name="Freihand 124">
                  <a:extLst>
                    <a:ext uri="{FF2B5EF4-FFF2-40B4-BE49-F238E27FC236}">
                      <a16:creationId xmlns:a16="http://schemas.microsoft.com/office/drawing/2014/main" id="{37D8A59E-82E3-41AA-89A4-6394A761A6F1}"/>
                    </a:ext>
                  </a:extLst>
                </p:cNvPr>
                <p:cNvPicPr/>
                <p:nvPr/>
              </p:nvPicPr>
              <p:blipFill>
                <a:blip r:embed="rId212"/>
                <a:stretch>
                  <a:fillRect/>
                </a:stretch>
              </p:blipFill>
              <p:spPr>
                <a:xfrm>
                  <a:off x="10172093" y="1533120"/>
                  <a:ext cx="84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126" name="Freihand 125">
                  <a:extLst>
                    <a:ext uri="{FF2B5EF4-FFF2-40B4-BE49-F238E27FC236}">
                      <a16:creationId xmlns:a16="http://schemas.microsoft.com/office/drawing/2014/main" id="{78439D84-F44C-42E6-8685-9ED428318278}"/>
                    </a:ext>
                  </a:extLst>
                </p14:cNvPr>
                <p14:cNvContentPartPr/>
                <p14:nvPr/>
              </p14:nvContentPartPr>
              <p14:xfrm>
                <a:off x="10142933" y="1471560"/>
                <a:ext cx="27720" cy="34200"/>
              </p14:xfrm>
            </p:contentPart>
          </mc:Choice>
          <mc:Fallback>
            <p:pic>
              <p:nvPicPr>
                <p:cNvPr id="126" name="Freihand 125">
                  <a:extLst>
                    <a:ext uri="{FF2B5EF4-FFF2-40B4-BE49-F238E27FC236}">
                      <a16:creationId xmlns:a16="http://schemas.microsoft.com/office/drawing/2014/main" id="{78439D84-F44C-42E6-8685-9ED428318278}"/>
                    </a:ext>
                  </a:extLst>
                </p:cNvPr>
                <p:cNvPicPr/>
                <p:nvPr/>
              </p:nvPicPr>
              <p:blipFill>
                <a:blip r:embed="rId214"/>
                <a:stretch>
                  <a:fillRect/>
                </a:stretch>
              </p:blipFill>
              <p:spPr>
                <a:xfrm>
                  <a:off x="10138613" y="1467240"/>
                  <a:ext cx="3636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127" name="Freihand 126">
                  <a:extLst>
                    <a:ext uri="{FF2B5EF4-FFF2-40B4-BE49-F238E27FC236}">
                      <a16:creationId xmlns:a16="http://schemas.microsoft.com/office/drawing/2014/main" id="{69282B6E-E868-46CA-A626-E6D08D830FE8}"/>
                    </a:ext>
                  </a:extLst>
                </p14:cNvPr>
                <p14:cNvContentPartPr/>
                <p14:nvPr/>
              </p14:nvContentPartPr>
              <p14:xfrm>
                <a:off x="9952853" y="1486680"/>
                <a:ext cx="89280" cy="30240"/>
              </p14:xfrm>
            </p:contentPart>
          </mc:Choice>
          <mc:Fallback>
            <p:pic>
              <p:nvPicPr>
                <p:cNvPr id="127" name="Freihand 126">
                  <a:extLst>
                    <a:ext uri="{FF2B5EF4-FFF2-40B4-BE49-F238E27FC236}">
                      <a16:creationId xmlns:a16="http://schemas.microsoft.com/office/drawing/2014/main" id="{69282B6E-E868-46CA-A626-E6D08D830FE8}"/>
                    </a:ext>
                  </a:extLst>
                </p:cNvPr>
                <p:cNvPicPr/>
                <p:nvPr/>
              </p:nvPicPr>
              <p:blipFill>
                <a:blip r:embed="rId216"/>
                <a:stretch>
                  <a:fillRect/>
                </a:stretch>
              </p:blipFill>
              <p:spPr>
                <a:xfrm>
                  <a:off x="9948533" y="1482360"/>
                  <a:ext cx="97920" cy="38880"/>
                </a:xfrm>
                <a:prstGeom prst="rect">
                  <a:avLst/>
                </a:prstGeom>
              </p:spPr>
            </p:pic>
          </mc:Fallback>
        </mc:AlternateContent>
      </p:grpSp>
      <p:grpSp>
        <p:nvGrpSpPr>
          <p:cNvPr id="144" name="Gruppieren 143">
            <a:extLst>
              <a:ext uri="{FF2B5EF4-FFF2-40B4-BE49-F238E27FC236}">
                <a16:creationId xmlns:a16="http://schemas.microsoft.com/office/drawing/2014/main" id="{899E204A-E53A-47B0-BD71-29A558CE0962}"/>
              </a:ext>
            </a:extLst>
          </p:cNvPr>
          <p:cNvGrpSpPr/>
          <p:nvPr/>
        </p:nvGrpSpPr>
        <p:grpSpPr>
          <a:xfrm>
            <a:off x="4353773" y="2342760"/>
            <a:ext cx="3427920" cy="426240"/>
            <a:chOff x="4353773" y="2342760"/>
            <a:chExt cx="3427920" cy="426240"/>
          </a:xfrm>
        </p:grpSpPr>
        <mc:AlternateContent xmlns:mc="http://schemas.openxmlformats.org/markup-compatibility/2006">
          <mc:Choice xmlns:p14="http://schemas.microsoft.com/office/powerpoint/2010/main" Requires="p14">
            <p:contentPart p14:bwMode="auto" r:id="rId217">
              <p14:nvContentPartPr>
                <p14:cNvPr id="129" name="Freihand 128">
                  <a:extLst>
                    <a:ext uri="{FF2B5EF4-FFF2-40B4-BE49-F238E27FC236}">
                      <a16:creationId xmlns:a16="http://schemas.microsoft.com/office/drawing/2014/main" id="{973E60E6-0D7E-4D97-8319-57F9AAD86C7A}"/>
                    </a:ext>
                  </a:extLst>
                </p14:cNvPr>
                <p14:cNvContentPartPr/>
                <p14:nvPr/>
              </p14:nvContentPartPr>
              <p14:xfrm>
                <a:off x="4353773" y="2415480"/>
                <a:ext cx="1012680" cy="47160"/>
              </p14:xfrm>
            </p:contentPart>
          </mc:Choice>
          <mc:Fallback>
            <p:pic>
              <p:nvPicPr>
                <p:cNvPr id="129" name="Freihand 128">
                  <a:extLst>
                    <a:ext uri="{FF2B5EF4-FFF2-40B4-BE49-F238E27FC236}">
                      <a16:creationId xmlns:a16="http://schemas.microsoft.com/office/drawing/2014/main" id="{973E60E6-0D7E-4D97-8319-57F9AAD86C7A}"/>
                    </a:ext>
                  </a:extLst>
                </p:cNvPr>
                <p:cNvPicPr/>
                <p:nvPr/>
              </p:nvPicPr>
              <p:blipFill>
                <a:blip r:embed="rId218"/>
                <a:stretch>
                  <a:fillRect/>
                </a:stretch>
              </p:blipFill>
              <p:spPr>
                <a:xfrm>
                  <a:off x="4349453" y="2411160"/>
                  <a:ext cx="102132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130" name="Freihand 129">
                  <a:extLst>
                    <a:ext uri="{FF2B5EF4-FFF2-40B4-BE49-F238E27FC236}">
                      <a16:creationId xmlns:a16="http://schemas.microsoft.com/office/drawing/2014/main" id="{6D49C73C-EB5F-42AB-9E61-434F675293DC}"/>
                    </a:ext>
                  </a:extLst>
                </p14:cNvPr>
                <p14:cNvContentPartPr/>
                <p14:nvPr/>
              </p14:nvContentPartPr>
              <p14:xfrm>
                <a:off x="4977293" y="2525640"/>
                <a:ext cx="250560" cy="151920"/>
              </p14:xfrm>
            </p:contentPart>
          </mc:Choice>
          <mc:Fallback>
            <p:pic>
              <p:nvPicPr>
                <p:cNvPr id="130" name="Freihand 129">
                  <a:extLst>
                    <a:ext uri="{FF2B5EF4-FFF2-40B4-BE49-F238E27FC236}">
                      <a16:creationId xmlns:a16="http://schemas.microsoft.com/office/drawing/2014/main" id="{6D49C73C-EB5F-42AB-9E61-434F675293DC}"/>
                    </a:ext>
                  </a:extLst>
                </p:cNvPr>
                <p:cNvPicPr/>
                <p:nvPr/>
              </p:nvPicPr>
              <p:blipFill>
                <a:blip r:embed="rId220"/>
                <a:stretch>
                  <a:fillRect/>
                </a:stretch>
              </p:blipFill>
              <p:spPr>
                <a:xfrm>
                  <a:off x="4972973" y="2521320"/>
                  <a:ext cx="259200" cy="160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131" name="Freihand 130">
                  <a:extLst>
                    <a:ext uri="{FF2B5EF4-FFF2-40B4-BE49-F238E27FC236}">
                      <a16:creationId xmlns:a16="http://schemas.microsoft.com/office/drawing/2014/main" id="{82D65811-D039-4B45-BB2C-6D9E7C919E04}"/>
                    </a:ext>
                  </a:extLst>
                </p14:cNvPr>
                <p14:cNvContentPartPr/>
                <p14:nvPr/>
              </p14:nvContentPartPr>
              <p14:xfrm>
                <a:off x="5178893" y="2571720"/>
                <a:ext cx="69480" cy="124560"/>
              </p14:xfrm>
            </p:contentPart>
          </mc:Choice>
          <mc:Fallback>
            <p:pic>
              <p:nvPicPr>
                <p:cNvPr id="131" name="Freihand 130">
                  <a:extLst>
                    <a:ext uri="{FF2B5EF4-FFF2-40B4-BE49-F238E27FC236}">
                      <a16:creationId xmlns:a16="http://schemas.microsoft.com/office/drawing/2014/main" id="{82D65811-D039-4B45-BB2C-6D9E7C919E04}"/>
                    </a:ext>
                  </a:extLst>
                </p:cNvPr>
                <p:cNvPicPr/>
                <p:nvPr/>
              </p:nvPicPr>
              <p:blipFill>
                <a:blip r:embed="rId222"/>
                <a:stretch>
                  <a:fillRect/>
                </a:stretch>
              </p:blipFill>
              <p:spPr>
                <a:xfrm>
                  <a:off x="5174573" y="2567400"/>
                  <a:ext cx="7812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132" name="Freihand 131">
                  <a:extLst>
                    <a:ext uri="{FF2B5EF4-FFF2-40B4-BE49-F238E27FC236}">
                      <a16:creationId xmlns:a16="http://schemas.microsoft.com/office/drawing/2014/main" id="{17BF5BD8-54F7-4596-96AA-C2EEF66E7057}"/>
                    </a:ext>
                  </a:extLst>
                </p14:cNvPr>
                <p14:cNvContentPartPr/>
                <p14:nvPr/>
              </p14:nvContentPartPr>
              <p14:xfrm>
                <a:off x="5487413" y="2499000"/>
                <a:ext cx="184680" cy="118800"/>
              </p14:xfrm>
            </p:contentPart>
          </mc:Choice>
          <mc:Fallback>
            <p:pic>
              <p:nvPicPr>
                <p:cNvPr id="132" name="Freihand 131">
                  <a:extLst>
                    <a:ext uri="{FF2B5EF4-FFF2-40B4-BE49-F238E27FC236}">
                      <a16:creationId xmlns:a16="http://schemas.microsoft.com/office/drawing/2014/main" id="{17BF5BD8-54F7-4596-96AA-C2EEF66E7057}"/>
                    </a:ext>
                  </a:extLst>
                </p:cNvPr>
                <p:cNvPicPr/>
                <p:nvPr/>
              </p:nvPicPr>
              <p:blipFill>
                <a:blip r:embed="rId224"/>
                <a:stretch>
                  <a:fillRect/>
                </a:stretch>
              </p:blipFill>
              <p:spPr>
                <a:xfrm>
                  <a:off x="5483093" y="2494680"/>
                  <a:ext cx="193320" cy="1274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133" name="Freihand 132">
                  <a:extLst>
                    <a:ext uri="{FF2B5EF4-FFF2-40B4-BE49-F238E27FC236}">
                      <a16:creationId xmlns:a16="http://schemas.microsoft.com/office/drawing/2014/main" id="{099E1433-AC3F-442D-B067-3F863A92F563}"/>
                    </a:ext>
                  </a:extLst>
                </p14:cNvPr>
                <p14:cNvContentPartPr/>
                <p14:nvPr/>
              </p14:nvContentPartPr>
              <p14:xfrm>
                <a:off x="5689013" y="2514120"/>
                <a:ext cx="179640" cy="112680"/>
              </p14:xfrm>
            </p:contentPart>
          </mc:Choice>
          <mc:Fallback>
            <p:pic>
              <p:nvPicPr>
                <p:cNvPr id="133" name="Freihand 132">
                  <a:extLst>
                    <a:ext uri="{FF2B5EF4-FFF2-40B4-BE49-F238E27FC236}">
                      <a16:creationId xmlns:a16="http://schemas.microsoft.com/office/drawing/2014/main" id="{099E1433-AC3F-442D-B067-3F863A92F563}"/>
                    </a:ext>
                  </a:extLst>
                </p:cNvPr>
                <p:cNvPicPr/>
                <p:nvPr/>
              </p:nvPicPr>
              <p:blipFill>
                <a:blip r:embed="rId226"/>
                <a:stretch>
                  <a:fillRect/>
                </a:stretch>
              </p:blipFill>
              <p:spPr>
                <a:xfrm>
                  <a:off x="5684693" y="2509800"/>
                  <a:ext cx="18828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134" name="Freihand 133">
                  <a:extLst>
                    <a:ext uri="{FF2B5EF4-FFF2-40B4-BE49-F238E27FC236}">
                      <a16:creationId xmlns:a16="http://schemas.microsoft.com/office/drawing/2014/main" id="{70E158C4-D3EA-4C68-90D4-27A8902C0843}"/>
                    </a:ext>
                  </a:extLst>
                </p14:cNvPr>
                <p14:cNvContentPartPr/>
                <p14:nvPr/>
              </p14:nvContentPartPr>
              <p14:xfrm>
                <a:off x="5834093" y="2485320"/>
                <a:ext cx="404280" cy="283680"/>
              </p14:xfrm>
            </p:contentPart>
          </mc:Choice>
          <mc:Fallback>
            <p:pic>
              <p:nvPicPr>
                <p:cNvPr id="134" name="Freihand 133">
                  <a:extLst>
                    <a:ext uri="{FF2B5EF4-FFF2-40B4-BE49-F238E27FC236}">
                      <a16:creationId xmlns:a16="http://schemas.microsoft.com/office/drawing/2014/main" id="{70E158C4-D3EA-4C68-90D4-27A8902C0843}"/>
                    </a:ext>
                  </a:extLst>
                </p:cNvPr>
                <p:cNvPicPr/>
                <p:nvPr/>
              </p:nvPicPr>
              <p:blipFill>
                <a:blip r:embed="rId228"/>
                <a:stretch>
                  <a:fillRect/>
                </a:stretch>
              </p:blipFill>
              <p:spPr>
                <a:xfrm>
                  <a:off x="5829773" y="2481000"/>
                  <a:ext cx="41292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136" name="Freihand 135">
                  <a:extLst>
                    <a:ext uri="{FF2B5EF4-FFF2-40B4-BE49-F238E27FC236}">
                      <a16:creationId xmlns:a16="http://schemas.microsoft.com/office/drawing/2014/main" id="{2DD559A8-2CC0-447D-BCBD-28B3D372FD92}"/>
                    </a:ext>
                  </a:extLst>
                </p14:cNvPr>
                <p14:cNvContentPartPr/>
                <p14:nvPr/>
              </p14:nvContentPartPr>
              <p14:xfrm>
                <a:off x="6382013" y="2538600"/>
                <a:ext cx="175320" cy="13680"/>
              </p14:xfrm>
            </p:contentPart>
          </mc:Choice>
          <mc:Fallback>
            <p:pic>
              <p:nvPicPr>
                <p:cNvPr id="136" name="Freihand 135">
                  <a:extLst>
                    <a:ext uri="{FF2B5EF4-FFF2-40B4-BE49-F238E27FC236}">
                      <a16:creationId xmlns:a16="http://schemas.microsoft.com/office/drawing/2014/main" id="{2DD559A8-2CC0-447D-BCBD-28B3D372FD92}"/>
                    </a:ext>
                  </a:extLst>
                </p:cNvPr>
                <p:cNvPicPr/>
                <p:nvPr/>
              </p:nvPicPr>
              <p:blipFill>
                <a:blip r:embed="rId230"/>
                <a:stretch>
                  <a:fillRect/>
                </a:stretch>
              </p:blipFill>
              <p:spPr>
                <a:xfrm>
                  <a:off x="6377693" y="2534280"/>
                  <a:ext cx="183960" cy="223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37" name="Freihand 136">
                  <a:extLst>
                    <a:ext uri="{FF2B5EF4-FFF2-40B4-BE49-F238E27FC236}">
                      <a16:creationId xmlns:a16="http://schemas.microsoft.com/office/drawing/2014/main" id="{DE72780D-6484-4F38-81AC-CCD0BF96B4F4}"/>
                    </a:ext>
                  </a:extLst>
                </p14:cNvPr>
                <p14:cNvContentPartPr/>
                <p14:nvPr/>
              </p14:nvContentPartPr>
              <p14:xfrm>
                <a:off x="6508373" y="2497200"/>
                <a:ext cx="92880" cy="127800"/>
              </p14:xfrm>
            </p:contentPart>
          </mc:Choice>
          <mc:Fallback>
            <p:pic>
              <p:nvPicPr>
                <p:cNvPr id="137" name="Freihand 136">
                  <a:extLst>
                    <a:ext uri="{FF2B5EF4-FFF2-40B4-BE49-F238E27FC236}">
                      <a16:creationId xmlns:a16="http://schemas.microsoft.com/office/drawing/2014/main" id="{DE72780D-6484-4F38-81AC-CCD0BF96B4F4}"/>
                    </a:ext>
                  </a:extLst>
                </p:cNvPr>
                <p:cNvPicPr/>
                <p:nvPr/>
              </p:nvPicPr>
              <p:blipFill>
                <a:blip r:embed="rId232"/>
                <a:stretch>
                  <a:fillRect/>
                </a:stretch>
              </p:blipFill>
              <p:spPr>
                <a:xfrm>
                  <a:off x="6504053" y="2492880"/>
                  <a:ext cx="10152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38" name="Freihand 137">
                  <a:extLst>
                    <a:ext uri="{FF2B5EF4-FFF2-40B4-BE49-F238E27FC236}">
                      <a16:creationId xmlns:a16="http://schemas.microsoft.com/office/drawing/2014/main" id="{5D529D5E-DC07-420E-9A10-236D7337FA27}"/>
                    </a:ext>
                  </a:extLst>
                </p14:cNvPr>
                <p14:cNvContentPartPr/>
                <p14:nvPr/>
              </p14:nvContentPartPr>
              <p14:xfrm>
                <a:off x="6792413" y="2523120"/>
                <a:ext cx="140040" cy="75960"/>
              </p14:xfrm>
            </p:contentPart>
          </mc:Choice>
          <mc:Fallback>
            <p:pic>
              <p:nvPicPr>
                <p:cNvPr id="138" name="Freihand 137">
                  <a:extLst>
                    <a:ext uri="{FF2B5EF4-FFF2-40B4-BE49-F238E27FC236}">
                      <a16:creationId xmlns:a16="http://schemas.microsoft.com/office/drawing/2014/main" id="{5D529D5E-DC07-420E-9A10-236D7337FA27}"/>
                    </a:ext>
                  </a:extLst>
                </p:cNvPr>
                <p:cNvPicPr/>
                <p:nvPr/>
              </p:nvPicPr>
              <p:blipFill>
                <a:blip r:embed="rId234"/>
                <a:stretch>
                  <a:fillRect/>
                </a:stretch>
              </p:blipFill>
              <p:spPr>
                <a:xfrm>
                  <a:off x="6788093" y="2518800"/>
                  <a:ext cx="14868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39" name="Freihand 138">
                  <a:extLst>
                    <a:ext uri="{FF2B5EF4-FFF2-40B4-BE49-F238E27FC236}">
                      <a16:creationId xmlns:a16="http://schemas.microsoft.com/office/drawing/2014/main" id="{D640A8D3-B94A-4FC3-9253-9FB215D4D953}"/>
                    </a:ext>
                  </a:extLst>
                </p14:cNvPr>
                <p14:cNvContentPartPr/>
                <p14:nvPr/>
              </p14:nvContentPartPr>
              <p14:xfrm>
                <a:off x="6954053" y="2523480"/>
                <a:ext cx="396720" cy="72720"/>
              </p14:xfrm>
            </p:contentPart>
          </mc:Choice>
          <mc:Fallback>
            <p:pic>
              <p:nvPicPr>
                <p:cNvPr id="139" name="Freihand 138">
                  <a:extLst>
                    <a:ext uri="{FF2B5EF4-FFF2-40B4-BE49-F238E27FC236}">
                      <a16:creationId xmlns:a16="http://schemas.microsoft.com/office/drawing/2014/main" id="{D640A8D3-B94A-4FC3-9253-9FB215D4D953}"/>
                    </a:ext>
                  </a:extLst>
                </p:cNvPr>
                <p:cNvPicPr/>
                <p:nvPr/>
              </p:nvPicPr>
              <p:blipFill>
                <a:blip r:embed="rId236"/>
                <a:stretch>
                  <a:fillRect/>
                </a:stretch>
              </p:blipFill>
              <p:spPr>
                <a:xfrm>
                  <a:off x="6949733" y="2519160"/>
                  <a:ext cx="4053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40" name="Freihand 139">
                  <a:extLst>
                    <a:ext uri="{FF2B5EF4-FFF2-40B4-BE49-F238E27FC236}">
                      <a16:creationId xmlns:a16="http://schemas.microsoft.com/office/drawing/2014/main" id="{CA404154-C200-4D91-9492-8592352C391C}"/>
                    </a:ext>
                  </a:extLst>
                </p14:cNvPr>
                <p14:cNvContentPartPr/>
                <p14:nvPr/>
              </p14:nvContentPartPr>
              <p14:xfrm>
                <a:off x="7357253" y="2416920"/>
                <a:ext cx="408960" cy="147240"/>
              </p14:xfrm>
            </p:contentPart>
          </mc:Choice>
          <mc:Fallback>
            <p:pic>
              <p:nvPicPr>
                <p:cNvPr id="140" name="Freihand 139">
                  <a:extLst>
                    <a:ext uri="{FF2B5EF4-FFF2-40B4-BE49-F238E27FC236}">
                      <a16:creationId xmlns:a16="http://schemas.microsoft.com/office/drawing/2014/main" id="{CA404154-C200-4D91-9492-8592352C391C}"/>
                    </a:ext>
                  </a:extLst>
                </p:cNvPr>
                <p:cNvPicPr/>
                <p:nvPr/>
              </p:nvPicPr>
              <p:blipFill>
                <a:blip r:embed="rId238"/>
                <a:stretch>
                  <a:fillRect/>
                </a:stretch>
              </p:blipFill>
              <p:spPr>
                <a:xfrm>
                  <a:off x="7352933" y="2412600"/>
                  <a:ext cx="417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42" name="Freihand 141">
                  <a:extLst>
                    <a:ext uri="{FF2B5EF4-FFF2-40B4-BE49-F238E27FC236}">
                      <a16:creationId xmlns:a16="http://schemas.microsoft.com/office/drawing/2014/main" id="{819FE082-6FA3-43C9-A45B-AA55240EBF06}"/>
                    </a:ext>
                  </a:extLst>
                </p14:cNvPr>
                <p14:cNvContentPartPr/>
                <p14:nvPr/>
              </p14:nvContentPartPr>
              <p14:xfrm>
                <a:off x="7665773" y="2450760"/>
                <a:ext cx="115920" cy="105120"/>
              </p14:xfrm>
            </p:contentPart>
          </mc:Choice>
          <mc:Fallback>
            <p:pic>
              <p:nvPicPr>
                <p:cNvPr id="142" name="Freihand 141">
                  <a:extLst>
                    <a:ext uri="{FF2B5EF4-FFF2-40B4-BE49-F238E27FC236}">
                      <a16:creationId xmlns:a16="http://schemas.microsoft.com/office/drawing/2014/main" id="{819FE082-6FA3-43C9-A45B-AA55240EBF06}"/>
                    </a:ext>
                  </a:extLst>
                </p:cNvPr>
                <p:cNvPicPr/>
                <p:nvPr/>
              </p:nvPicPr>
              <p:blipFill>
                <a:blip r:embed="rId240"/>
                <a:stretch>
                  <a:fillRect/>
                </a:stretch>
              </p:blipFill>
              <p:spPr>
                <a:xfrm>
                  <a:off x="7661453" y="2446440"/>
                  <a:ext cx="12456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43" name="Freihand 142">
                  <a:extLst>
                    <a:ext uri="{FF2B5EF4-FFF2-40B4-BE49-F238E27FC236}">
                      <a16:creationId xmlns:a16="http://schemas.microsoft.com/office/drawing/2014/main" id="{2F7B7145-B8AE-494D-88F2-816B2482743D}"/>
                    </a:ext>
                  </a:extLst>
                </p14:cNvPr>
                <p14:cNvContentPartPr/>
                <p14:nvPr/>
              </p14:nvContentPartPr>
              <p14:xfrm>
                <a:off x="7685213" y="2342760"/>
                <a:ext cx="5400" cy="2160"/>
              </p14:xfrm>
            </p:contentPart>
          </mc:Choice>
          <mc:Fallback>
            <p:pic>
              <p:nvPicPr>
                <p:cNvPr id="143" name="Freihand 142">
                  <a:extLst>
                    <a:ext uri="{FF2B5EF4-FFF2-40B4-BE49-F238E27FC236}">
                      <a16:creationId xmlns:a16="http://schemas.microsoft.com/office/drawing/2014/main" id="{2F7B7145-B8AE-494D-88F2-816B2482743D}"/>
                    </a:ext>
                  </a:extLst>
                </p:cNvPr>
                <p:cNvPicPr/>
                <p:nvPr/>
              </p:nvPicPr>
              <p:blipFill>
                <a:blip r:embed="rId242"/>
                <a:stretch>
                  <a:fillRect/>
                </a:stretch>
              </p:blipFill>
              <p:spPr>
                <a:xfrm>
                  <a:off x="7680893" y="2338440"/>
                  <a:ext cx="14040" cy="10800"/>
                </a:xfrm>
                <a:prstGeom prst="rect">
                  <a:avLst/>
                </a:prstGeom>
              </p:spPr>
            </p:pic>
          </mc:Fallback>
        </mc:AlternateContent>
      </p:grpSp>
      <p:grpSp>
        <p:nvGrpSpPr>
          <p:cNvPr id="185" name="Gruppieren 184">
            <a:extLst>
              <a:ext uri="{FF2B5EF4-FFF2-40B4-BE49-F238E27FC236}">
                <a16:creationId xmlns:a16="http://schemas.microsoft.com/office/drawing/2014/main" id="{F28CF4F7-96AA-4B37-8103-F017FC2C2F17}"/>
              </a:ext>
            </a:extLst>
          </p:cNvPr>
          <p:cNvGrpSpPr/>
          <p:nvPr/>
        </p:nvGrpSpPr>
        <p:grpSpPr>
          <a:xfrm>
            <a:off x="7743533" y="2938920"/>
            <a:ext cx="702720" cy="502200"/>
            <a:chOff x="7743533" y="2938920"/>
            <a:chExt cx="702720" cy="502200"/>
          </a:xfrm>
        </p:grpSpPr>
        <mc:AlternateContent xmlns:mc="http://schemas.openxmlformats.org/markup-compatibility/2006">
          <mc:Choice xmlns:p14="http://schemas.microsoft.com/office/powerpoint/2010/main" Requires="p14">
            <p:contentPart p14:bwMode="auto" r:id="rId243">
              <p14:nvContentPartPr>
                <p14:cNvPr id="145" name="Freihand 144">
                  <a:extLst>
                    <a:ext uri="{FF2B5EF4-FFF2-40B4-BE49-F238E27FC236}">
                      <a16:creationId xmlns:a16="http://schemas.microsoft.com/office/drawing/2014/main" id="{F2419B8C-9FEC-44C6-B7E2-BD30D190437E}"/>
                    </a:ext>
                  </a:extLst>
                </p14:cNvPr>
                <p14:cNvContentPartPr/>
                <p14:nvPr/>
              </p14:nvContentPartPr>
              <p14:xfrm>
                <a:off x="7743533" y="3188760"/>
                <a:ext cx="108000" cy="252360"/>
              </p14:xfrm>
            </p:contentPart>
          </mc:Choice>
          <mc:Fallback>
            <p:pic>
              <p:nvPicPr>
                <p:cNvPr id="145" name="Freihand 144">
                  <a:extLst>
                    <a:ext uri="{FF2B5EF4-FFF2-40B4-BE49-F238E27FC236}">
                      <a16:creationId xmlns:a16="http://schemas.microsoft.com/office/drawing/2014/main" id="{F2419B8C-9FEC-44C6-B7E2-BD30D190437E}"/>
                    </a:ext>
                  </a:extLst>
                </p:cNvPr>
                <p:cNvPicPr/>
                <p:nvPr/>
              </p:nvPicPr>
              <p:blipFill>
                <a:blip r:embed="rId244"/>
                <a:stretch>
                  <a:fillRect/>
                </a:stretch>
              </p:blipFill>
              <p:spPr>
                <a:xfrm>
                  <a:off x="7739213" y="3184440"/>
                  <a:ext cx="11664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146" name="Freihand 145">
                  <a:extLst>
                    <a:ext uri="{FF2B5EF4-FFF2-40B4-BE49-F238E27FC236}">
                      <a16:creationId xmlns:a16="http://schemas.microsoft.com/office/drawing/2014/main" id="{56806C68-53F5-4CE2-AE3A-B8F49CB3A244}"/>
                    </a:ext>
                  </a:extLst>
                </p14:cNvPr>
                <p14:cNvContentPartPr/>
                <p14:nvPr/>
              </p14:nvContentPartPr>
              <p14:xfrm>
                <a:off x="7872773" y="3174360"/>
                <a:ext cx="181800" cy="120600"/>
              </p14:xfrm>
            </p:contentPart>
          </mc:Choice>
          <mc:Fallback>
            <p:pic>
              <p:nvPicPr>
                <p:cNvPr id="146" name="Freihand 145">
                  <a:extLst>
                    <a:ext uri="{FF2B5EF4-FFF2-40B4-BE49-F238E27FC236}">
                      <a16:creationId xmlns:a16="http://schemas.microsoft.com/office/drawing/2014/main" id="{56806C68-53F5-4CE2-AE3A-B8F49CB3A244}"/>
                    </a:ext>
                  </a:extLst>
                </p:cNvPr>
                <p:cNvPicPr/>
                <p:nvPr/>
              </p:nvPicPr>
              <p:blipFill>
                <a:blip r:embed="rId246"/>
                <a:stretch>
                  <a:fillRect/>
                </a:stretch>
              </p:blipFill>
              <p:spPr>
                <a:xfrm>
                  <a:off x="7868453" y="3170040"/>
                  <a:ext cx="1904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47" name="Freihand 146">
                  <a:extLst>
                    <a:ext uri="{FF2B5EF4-FFF2-40B4-BE49-F238E27FC236}">
                      <a16:creationId xmlns:a16="http://schemas.microsoft.com/office/drawing/2014/main" id="{3CFF283E-5CCD-46CE-9416-A31CE75E2C2E}"/>
                    </a:ext>
                  </a:extLst>
                </p14:cNvPr>
                <p14:cNvContentPartPr/>
                <p14:nvPr/>
              </p14:nvContentPartPr>
              <p14:xfrm>
                <a:off x="8112893" y="3166800"/>
                <a:ext cx="11160" cy="91440"/>
              </p14:xfrm>
            </p:contentPart>
          </mc:Choice>
          <mc:Fallback>
            <p:pic>
              <p:nvPicPr>
                <p:cNvPr id="147" name="Freihand 146">
                  <a:extLst>
                    <a:ext uri="{FF2B5EF4-FFF2-40B4-BE49-F238E27FC236}">
                      <a16:creationId xmlns:a16="http://schemas.microsoft.com/office/drawing/2014/main" id="{3CFF283E-5CCD-46CE-9416-A31CE75E2C2E}"/>
                    </a:ext>
                  </a:extLst>
                </p:cNvPr>
                <p:cNvPicPr/>
                <p:nvPr/>
              </p:nvPicPr>
              <p:blipFill>
                <a:blip r:embed="rId248"/>
                <a:stretch>
                  <a:fillRect/>
                </a:stretch>
              </p:blipFill>
              <p:spPr>
                <a:xfrm>
                  <a:off x="8108573" y="3162480"/>
                  <a:ext cx="1980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48" name="Freihand 147">
                  <a:extLst>
                    <a:ext uri="{FF2B5EF4-FFF2-40B4-BE49-F238E27FC236}">
                      <a16:creationId xmlns:a16="http://schemas.microsoft.com/office/drawing/2014/main" id="{191FB683-A1D9-42ED-8274-88ACBF74E181}"/>
                    </a:ext>
                  </a:extLst>
                </p14:cNvPr>
                <p14:cNvContentPartPr/>
                <p14:nvPr/>
              </p14:nvContentPartPr>
              <p14:xfrm>
                <a:off x="8187413" y="3025320"/>
                <a:ext cx="258840" cy="218160"/>
              </p14:xfrm>
            </p:contentPart>
          </mc:Choice>
          <mc:Fallback>
            <p:pic>
              <p:nvPicPr>
                <p:cNvPr id="148" name="Freihand 147">
                  <a:extLst>
                    <a:ext uri="{FF2B5EF4-FFF2-40B4-BE49-F238E27FC236}">
                      <a16:creationId xmlns:a16="http://schemas.microsoft.com/office/drawing/2014/main" id="{191FB683-A1D9-42ED-8274-88ACBF74E181}"/>
                    </a:ext>
                  </a:extLst>
                </p:cNvPr>
                <p:cNvPicPr/>
                <p:nvPr/>
              </p:nvPicPr>
              <p:blipFill>
                <a:blip r:embed="rId250"/>
                <a:stretch>
                  <a:fillRect/>
                </a:stretch>
              </p:blipFill>
              <p:spPr>
                <a:xfrm>
                  <a:off x="8183093" y="3021000"/>
                  <a:ext cx="26748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149" name="Freihand 148">
                  <a:extLst>
                    <a:ext uri="{FF2B5EF4-FFF2-40B4-BE49-F238E27FC236}">
                      <a16:creationId xmlns:a16="http://schemas.microsoft.com/office/drawing/2014/main" id="{5CCE489B-194E-4F59-8DA7-27660EBD96EC}"/>
                    </a:ext>
                  </a:extLst>
                </p14:cNvPr>
                <p14:cNvContentPartPr/>
                <p14:nvPr/>
              </p14:nvContentPartPr>
              <p14:xfrm>
                <a:off x="8139173" y="2938920"/>
                <a:ext cx="216720" cy="88560"/>
              </p14:xfrm>
            </p:contentPart>
          </mc:Choice>
          <mc:Fallback>
            <p:pic>
              <p:nvPicPr>
                <p:cNvPr id="149" name="Freihand 148">
                  <a:extLst>
                    <a:ext uri="{FF2B5EF4-FFF2-40B4-BE49-F238E27FC236}">
                      <a16:creationId xmlns:a16="http://schemas.microsoft.com/office/drawing/2014/main" id="{5CCE489B-194E-4F59-8DA7-27660EBD96EC}"/>
                    </a:ext>
                  </a:extLst>
                </p:cNvPr>
                <p:cNvPicPr/>
                <p:nvPr/>
              </p:nvPicPr>
              <p:blipFill>
                <a:blip r:embed="rId252"/>
                <a:stretch>
                  <a:fillRect/>
                </a:stretch>
              </p:blipFill>
              <p:spPr>
                <a:xfrm>
                  <a:off x="8134853" y="2934600"/>
                  <a:ext cx="225360" cy="97200"/>
                </a:xfrm>
                <a:prstGeom prst="rect">
                  <a:avLst/>
                </a:prstGeom>
              </p:spPr>
            </p:pic>
          </mc:Fallback>
        </mc:AlternateContent>
      </p:grpSp>
      <p:grpSp>
        <p:nvGrpSpPr>
          <p:cNvPr id="184" name="Gruppieren 183">
            <a:extLst>
              <a:ext uri="{FF2B5EF4-FFF2-40B4-BE49-F238E27FC236}">
                <a16:creationId xmlns:a16="http://schemas.microsoft.com/office/drawing/2014/main" id="{85427F82-5614-43D5-8568-D1ABA23F3C94}"/>
              </a:ext>
            </a:extLst>
          </p:cNvPr>
          <p:cNvGrpSpPr/>
          <p:nvPr/>
        </p:nvGrpSpPr>
        <p:grpSpPr>
          <a:xfrm>
            <a:off x="8841893" y="2838120"/>
            <a:ext cx="3002760" cy="754560"/>
            <a:chOff x="8841893" y="2838120"/>
            <a:chExt cx="3002760" cy="754560"/>
          </a:xfrm>
        </p:grpSpPr>
        <mc:AlternateContent xmlns:mc="http://schemas.openxmlformats.org/markup-compatibility/2006">
          <mc:Choice xmlns:p14="http://schemas.microsoft.com/office/powerpoint/2010/main" Requires="p14">
            <p:contentPart p14:bwMode="auto" r:id="rId253">
              <p14:nvContentPartPr>
                <p14:cNvPr id="150" name="Freihand 149">
                  <a:extLst>
                    <a:ext uri="{FF2B5EF4-FFF2-40B4-BE49-F238E27FC236}">
                      <a16:creationId xmlns:a16="http://schemas.microsoft.com/office/drawing/2014/main" id="{964B775C-C5EF-4200-9F21-A3FAE0FD040F}"/>
                    </a:ext>
                  </a:extLst>
                </p14:cNvPr>
                <p14:cNvContentPartPr/>
                <p14:nvPr/>
              </p14:nvContentPartPr>
              <p14:xfrm>
                <a:off x="8841893" y="2975280"/>
                <a:ext cx="109800" cy="296640"/>
              </p14:xfrm>
            </p:contentPart>
          </mc:Choice>
          <mc:Fallback>
            <p:pic>
              <p:nvPicPr>
                <p:cNvPr id="150" name="Freihand 149">
                  <a:extLst>
                    <a:ext uri="{FF2B5EF4-FFF2-40B4-BE49-F238E27FC236}">
                      <a16:creationId xmlns:a16="http://schemas.microsoft.com/office/drawing/2014/main" id="{964B775C-C5EF-4200-9F21-A3FAE0FD040F}"/>
                    </a:ext>
                  </a:extLst>
                </p:cNvPr>
                <p:cNvPicPr/>
                <p:nvPr/>
              </p:nvPicPr>
              <p:blipFill>
                <a:blip r:embed="rId254"/>
                <a:stretch>
                  <a:fillRect/>
                </a:stretch>
              </p:blipFill>
              <p:spPr>
                <a:xfrm>
                  <a:off x="8837573" y="2970960"/>
                  <a:ext cx="118440" cy="3052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151" name="Freihand 150">
                  <a:extLst>
                    <a:ext uri="{FF2B5EF4-FFF2-40B4-BE49-F238E27FC236}">
                      <a16:creationId xmlns:a16="http://schemas.microsoft.com/office/drawing/2014/main" id="{EB94AB3A-611F-47F0-82B4-AEBCA4E98AAC}"/>
                    </a:ext>
                  </a:extLst>
                </p14:cNvPr>
                <p14:cNvContentPartPr/>
                <p14:nvPr/>
              </p14:nvContentPartPr>
              <p14:xfrm>
                <a:off x="9064013" y="2982840"/>
                <a:ext cx="129600" cy="176040"/>
              </p14:xfrm>
            </p:contentPart>
          </mc:Choice>
          <mc:Fallback>
            <p:pic>
              <p:nvPicPr>
                <p:cNvPr id="151" name="Freihand 150">
                  <a:extLst>
                    <a:ext uri="{FF2B5EF4-FFF2-40B4-BE49-F238E27FC236}">
                      <a16:creationId xmlns:a16="http://schemas.microsoft.com/office/drawing/2014/main" id="{EB94AB3A-611F-47F0-82B4-AEBCA4E98AAC}"/>
                    </a:ext>
                  </a:extLst>
                </p:cNvPr>
                <p:cNvPicPr/>
                <p:nvPr/>
              </p:nvPicPr>
              <p:blipFill>
                <a:blip r:embed="rId256"/>
                <a:stretch>
                  <a:fillRect/>
                </a:stretch>
              </p:blipFill>
              <p:spPr>
                <a:xfrm>
                  <a:off x="9059693" y="2978520"/>
                  <a:ext cx="138240" cy="18468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152" name="Freihand 151">
                  <a:extLst>
                    <a:ext uri="{FF2B5EF4-FFF2-40B4-BE49-F238E27FC236}">
                      <a16:creationId xmlns:a16="http://schemas.microsoft.com/office/drawing/2014/main" id="{70910D2B-FC08-40D2-A475-B9503F2CC016}"/>
                    </a:ext>
                  </a:extLst>
                </p14:cNvPr>
                <p14:cNvContentPartPr/>
                <p14:nvPr/>
              </p14:nvContentPartPr>
              <p14:xfrm>
                <a:off x="9114053" y="3048360"/>
                <a:ext cx="403200" cy="154080"/>
              </p14:xfrm>
            </p:contentPart>
          </mc:Choice>
          <mc:Fallback>
            <p:pic>
              <p:nvPicPr>
                <p:cNvPr id="152" name="Freihand 151">
                  <a:extLst>
                    <a:ext uri="{FF2B5EF4-FFF2-40B4-BE49-F238E27FC236}">
                      <a16:creationId xmlns:a16="http://schemas.microsoft.com/office/drawing/2014/main" id="{70910D2B-FC08-40D2-A475-B9503F2CC016}"/>
                    </a:ext>
                  </a:extLst>
                </p:cNvPr>
                <p:cNvPicPr/>
                <p:nvPr/>
              </p:nvPicPr>
              <p:blipFill>
                <a:blip r:embed="rId258"/>
                <a:stretch>
                  <a:fillRect/>
                </a:stretch>
              </p:blipFill>
              <p:spPr>
                <a:xfrm>
                  <a:off x="9109733" y="3044040"/>
                  <a:ext cx="41184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153" name="Freihand 152">
                  <a:extLst>
                    <a:ext uri="{FF2B5EF4-FFF2-40B4-BE49-F238E27FC236}">
                      <a16:creationId xmlns:a16="http://schemas.microsoft.com/office/drawing/2014/main" id="{75C2722D-D821-426D-ADDA-9FE9EB58D3FA}"/>
                    </a:ext>
                  </a:extLst>
                </p14:cNvPr>
                <p14:cNvContentPartPr/>
                <p14:nvPr/>
              </p14:nvContentPartPr>
              <p14:xfrm>
                <a:off x="9565493" y="3054480"/>
                <a:ext cx="123120" cy="111600"/>
              </p14:xfrm>
            </p:contentPart>
          </mc:Choice>
          <mc:Fallback>
            <p:pic>
              <p:nvPicPr>
                <p:cNvPr id="153" name="Freihand 152">
                  <a:extLst>
                    <a:ext uri="{FF2B5EF4-FFF2-40B4-BE49-F238E27FC236}">
                      <a16:creationId xmlns:a16="http://schemas.microsoft.com/office/drawing/2014/main" id="{75C2722D-D821-426D-ADDA-9FE9EB58D3FA}"/>
                    </a:ext>
                  </a:extLst>
                </p:cNvPr>
                <p:cNvPicPr/>
                <p:nvPr/>
              </p:nvPicPr>
              <p:blipFill>
                <a:blip r:embed="rId260"/>
                <a:stretch>
                  <a:fillRect/>
                </a:stretch>
              </p:blipFill>
              <p:spPr>
                <a:xfrm>
                  <a:off x="9561173" y="3050160"/>
                  <a:ext cx="13176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54" name="Freihand 153">
                  <a:extLst>
                    <a:ext uri="{FF2B5EF4-FFF2-40B4-BE49-F238E27FC236}">
                      <a16:creationId xmlns:a16="http://schemas.microsoft.com/office/drawing/2014/main" id="{FECD0633-15C6-4EE1-A800-EBA63E9C232B}"/>
                    </a:ext>
                  </a:extLst>
                </p14:cNvPr>
                <p14:cNvContentPartPr/>
                <p14:nvPr/>
              </p14:nvContentPartPr>
              <p14:xfrm>
                <a:off x="9534533" y="3095160"/>
                <a:ext cx="173880" cy="26280"/>
              </p14:xfrm>
            </p:contentPart>
          </mc:Choice>
          <mc:Fallback>
            <p:pic>
              <p:nvPicPr>
                <p:cNvPr id="154" name="Freihand 153">
                  <a:extLst>
                    <a:ext uri="{FF2B5EF4-FFF2-40B4-BE49-F238E27FC236}">
                      <a16:creationId xmlns:a16="http://schemas.microsoft.com/office/drawing/2014/main" id="{FECD0633-15C6-4EE1-A800-EBA63E9C232B}"/>
                    </a:ext>
                  </a:extLst>
                </p:cNvPr>
                <p:cNvPicPr/>
                <p:nvPr/>
              </p:nvPicPr>
              <p:blipFill>
                <a:blip r:embed="rId262"/>
                <a:stretch>
                  <a:fillRect/>
                </a:stretch>
              </p:blipFill>
              <p:spPr>
                <a:xfrm>
                  <a:off x="9530213" y="3090840"/>
                  <a:ext cx="18252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55" name="Freihand 154">
                  <a:extLst>
                    <a:ext uri="{FF2B5EF4-FFF2-40B4-BE49-F238E27FC236}">
                      <a16:creationId xmlns:a16="http://schemas.microsoft.com/office/drawing/2014/main" id="{A7306559-1B86-49DA-AA9B-595534AB877B}"/>
                    </a:ext>
                  </a:extLst>
                </p14:cNvPr>
                <p14:cNvContentPartPr/>
                <p14:nvPr/>
              </p14:nvContentPartPr>
              <p14:xfrm>
                <a:off x="9739373" y="3010920"/>
                <a:ext cx="112320" cy="283680"/>
              </p14:xfrm>
            </p:contentPart>
          </mc:Choice>
          <mc:Fallback>
            <p:pic>
              <p:nvPicPr>
                <p:cNvPr id="155" name="Freihand 154">
                  <a:extLst>
                    <a:ext uri="{FF2B5EF4-FFF2-40B4-BE49-F238E27FC236}">
                      <a16:creationId xmlns:a16="http://schemas.microsoft.com/office/drawing/2014/main" id="{A7306559-1B86-49DA-AA9B-595534AB877B}"/>
                    </a:ext>
                  </a:extLst>
                </p:cNvPr>
                <p:cNvPicPr/>
                <p:nvPr/>
              </p:nvPicPr>
              <p:blipFill>
                <a:blip r:embed="rId264"/>
                <a:stretch>
                  <a:fillRect/>
                </a:stretch>
              </p:blipFill>
              <p:spPr>
                <a:xfrm>
                  <a:off x="9735053" y="3006600"/>
                  <a:ext cx="120960" cy="29232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56" name="Freihand 155">
                  <a:extLst>
                    <a:ext uri="{FF2B5EF4-FFF2-40B4-BE49-F238E27FC236}">
                      <a16:creationId xmlns:a16="http://schemas.microsoft.com/office/drawing/2014/main" id="{9F08C4FA-19C1-4AB0-AD6D-112EB35CEC49}"/>
                    </a:ext>
                  </a:extLst>
                </p14:cNvPr>
                <p14:cNvContentPartPr/>
                <p14:nvPr/>
              </p14:nvContentPartPr>
              <p14:xfrm>
                <a:off x="9870413" y="3039000"/>
                <a:ext cx="183600" cy="105480"/>
              </p14:xfrm>
            </p:contentPart>
          </mc:Choice>
          <mc:Fallback>
            <p:pic>
              <p:nvPicPr>
                <p:cNvPr id="156" name="Freihand 155">
                  <a:extLst>
                    <a:ext uri="{FF2B5EF4-FFF2-40B4-BE49-F238E27FC236}">
                      <a16:creationId xmlns:a16="http://schemas.microsoft.com/office/drawing/2014/main" id="{9F08C4FA-19C1-4AB0-AD6D-112EB35CEC49}"/>
                    </a:ext>
                  </a:extLst>
                </p:cNvPr>
                <p:cNvPicPr/>
                <p:nvPr/>
              </p:nvPicPr>
              <p:blipFill>
                <a:blip r:embed="rId266"/>
                <a:stretch>
                  <a:fillRect/>
                </a:stretch>
              </p:blipFill>
              <p:spPr>
                <a:xfrm>
                  <a:off x="9866093" y="3034680"/>
                  <a:ext cx="19224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57" name="Freihand 156">
                  <a:extLst>
                    <a:ext uri="{FF2B5EF4-FFF2-40B4-BE49-F238E27FC236}">
                      <a16:creationId xmlns:a16="http://schemas.microsoft.com/office/drawing/2014/main" id="{7858FE6E-C5DC-4EAD-A1DD-68BE8E9DC7DE}"/>
                    </a:ext>
                  </a:extLst>
                </p14:cNvPr>
                <p14:cNvContentPartPr/>
                <p14:nvPr/>
              </p14:nvContentPartPr>
              <p14:xfrm>
                <a:off x="10060133" y="2957280"/>
                <a:ext cx="7200" cy="24840"/>
              </p14:xfrm>
            </p:contentPart>
          </mc:Choice>
          <mc:Fallback>
            <p:pic>
              <p:nvPicPr>
                <p:cNvPr id="157" name="Freihand 156">
                  <a:extLst>
                    <a:ext uri="{FF2B5EF4-FFF2-40B4-BE49-F238E27FC236}">
                      <a16:creationId xmlns:a16="http://schemas.microsoft.com/office/drawing/2014/main" id="{7858FE6E-C5DC-4EAD-A1DD-68BE8E9DC7DE}"/>
                    </a:ext>
                  </a:extLst>
                </p:cNvPr>
                <p:cNvPicPr/>
                <p:nvPr/>
              </p:nvPicPr>
              <p:blipFill>
                <a:blip r:embed="rId268"/>
                <a:stretch>
                  <a:fillRect/>
                </a:stretch>
              </p:blipFill>
              <p:spPr>
                <a:xfrm>
                  <a:off x="10055813" y="2952960"/>
                  <a:ext cx="1584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58" name="Freihand 157">
                  <a:extLst>
                    <a:ext uri="{FF2B5EF4-FFF2-40B4-BE49-F238E27FC236}">
                      <a16:creationId xmlns:a16="http://schemas.microsoft.com/office/drawing/2014/main" id="{73C0B6A5-455D-4BCC-A15D-D56A076E7367}"/>
                    </a:ext>
                  </a:extLst>
                </p14:cNvPr>
                <p14:cNvContentPartPr/>
                <p14:nvPr/>
              </p14:nvContentPartPr>
              <p14:xfrm>
                <a:off x="10062293" y="3029640"/>
                <a:ext cx="101160" cy="97200"/>
              </p14:xfrm>
            </p:contentPart>
          </mc:Choice>
          <mc:Fallback>
            <p:pic>
              <p:nvPicPr>
                <p:cNvPr id="158" name="Freihand 157">
                  <a:extLst>
                    <a:ext uri="{FF2B5EF4-FFF2-40B4-BE49-F238E27FC236}">
                      <a16:creationId xmlns:a16="http://schemas.microsoft.com/office/drawing/2014/main" id="{73C0B6A5-455D-4BCC-A15D-D56A076E7367}"/>
                    </a:ext>
                  </a:extLst>
                </p:cNvPr>
                <p:cNvPicPr/>
                <p:nvPr/>
              </p:nvPicPr>
              <p:blipFill>
                <a:blip r:embed="rId270"/>
                <a:stretch>
                  <a:fillRect/>
                </a:stretch>
              </p:blipFill>
              <p:spPr>
                <a:xfrm>
                  <a:off x="10057973" y="3025320"/>
                  <a:ext cx="1098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59" name="Freihand 158">
                  <a:extLst>
                    <a:ext uri="{FF2B5EF4-FFF2-40B4-BE49-F238E27FC236}">
                      <a16:creationId xmlns:a16="http://schemas.microsoft.com/office/drawing/2014/main" id="{49C8CD38-64CD-4855-9720-D40D4794FA67}"/>
                    </a:ext>
                  </a:extLst>
                </p14:cNvPr>
                <p14:cNvContentPartPr/>
                <p14:nvPr/>
              </p14:nvContentPartPr>
              <p14:xfrm>
                <a:off x="10179653" y="2909760"/>
                <a:ext cx="274320" cy="218160"/>
              </p14:xfrm>
            </p:contentPart>
          </mc:Choice>
          <mc:Fallback>
            <p:pic>
              <p:nvPicPr>
                <p:cNvPr id="159" name="Freihand 158">
                  <a:extLst>
                    <a:ext uri="{FF2B5EF4-FFF2-40B4-BE49-F238E27FC236}">
                      <a16:creationId xmlns:a16="http://schemas.microsoft.com/office/drawing/2014/main" id="{49C8CD38-64CD-4855-9720-D40D4794FA67}"/>
                    </a:ext>
                  </a:extLst>
                </p:cNvPr>
                <p:cNvPicPr/>
                <p:nvPr/>
              </p:nvPicPr>
              <p:blipFill>
                <a:blip r:embed="rId272"/>
                <a:stretch>
                  <a:fillRect/>
                </a:stretch>
              </p:blipFill>
              <p:spPr>
                <a:xfrm>
                  <a:off x="10175333" y="2905440"/>
                  <a:ext cx="282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60" name="Freihand 159">
                  <a:extLst>
                    <a:ext uri="{FF2B5EF4-FFF2-40B4-BE49-F238E27FC236}">
                      <a16:creationId xmlns:a16="http://schemas.microsoft.com/office/drawing/2014/main" id="{89655E32-AB72-434D-A64A-CAC48BB3E80E}"/>
                    </a:ext>
                  </a:extLst>
                </p14:cNvPr>
                <p14:cNvContentPartPr/>
                <p14:nvPr/>
              </p14:nvContentPartPr>
              <p14:xfrm>
                <a:off x="10445693" y="3031800"/>
                <a:ext cx="128160" cy="84600"/>
              </p14:xfrm>
            </p:contentPart>
          </mc:Choice>
          <mc:Fallback>
            <p:pic>
              <p:nvPicPr>
                <p:cNvPr id="160" name="Freihand 159">
                  <a:extLst>
                    <a:ext uri="{FF2B5EF4-FFF2-40B4-BE49-F238E27FC236}">
                      <a16:creationId xmlns:a16="http://schemas.microsoft.com/office/drawing/2014/main" id="{89655E32-AB72-434D-A64A-CAC48BB3E80E}"/>
                    </a:ext>
                  </a:extLst>
                </p:cNvPr>
                <p:cNvPicPr/>
                <p:nvPr/>
              </p:nvPicPr>
              <p:blipFill>
                <a:blip r:embed="rId274"/>
                <a:stretch>
                  <a:fillRect/>
                </a:stretch>
              </p:blipFill>
              <p:spPr>
                <a:xfrm>
                  <a:off x="10441373" y="3027480"/>
                  <a:ext cx="1368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61" name="Freihand 160">
                  <a:extLst>
                    <a:ext uri="{FF2B5EF4-FFF2-40B4-BE49-F238E27FC236}">
                      <a16:creationId xmlns:a16="http://schemas.microsoft.com/office/drawing/2014/main" id="{B0B36F42-249F-44D6-83FC-1D2283C56941}"/>
                    </a:ext>
                  </a:extLst>
                </p14:cNvPr>
                <p14:cNvContentPartPr/>
                <p14:nvPr/>
              </p14:nvContentPartPr>
              <p14:xfrm>
                <a:off x="10587893" y="3014160"/>
                <a:ext cx="77400" cy="116280"/>
              </p14:xfrm>
            </p:contentPart>
          </mc:Choice>
          <mc:Fallback>
            <p:pic>
              <p:nvPicPr>
                <p:cNvPr id="161" name="Freihand 160">
                  <a:extLst>
                    <a:ext uri="{FF2B5EF4-FFF2-40B4-BE49-F238E27FC236}">
                      <a16:creationId xmlns:a16="http://schemas.microsoft.com/office/drawing/2014/main" id="{B0B36F42-249F-44D6-83FC-1D2283C56941}"/>
                    </a:ext>
                  </a:extLst>
                </p:cNvPr>
                <p:cNvPicPr/>
                <p:nvPr/>
              </p:nvPicPr>
              <p:blipFill>
                <a:blip r:embed="rId276"/>
                <a:stretch>
                  <a:fillRect/>
                </a:stretch>
              </p:blipFill>
              <p:spPr>
                <a:xfrm>
                  <a:off x="10583573" y="3009840"/>
                  <a:ext cx="8604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62" name="Freihand 161">
                  <a:extLst>
                    <a:ext uri="{FF2B5EF4-FFF2-40B4-BE49-F238E27FC236}">
                      <a16:creationId xmlns:a16="http://schemas.microsoft.com/office/drawing/2014/main" id="{6AF3887D-C83A-4DD6-B2DE-DF1C9F425DCE}"/>
                    </a:ext>
                  </a:extLst>
                </p14:cNvPr>
                <p14:cNvContentPartPr/>
                <p14:nvPr/>
              </p14:nvContentPartPr>
              <p14:xfrm>
                <a:off x="10695893" y="2932800"/>
                <a:ext cx="113760" cy="167760"/>
              </p14:xfrm>
            </p:contentPart>
          </mc:Choice>
          <mc:Fallback>
            <p:pic>
              <p:nvPicPr>
                <p:cNvPr id="162" name="Freihand 161">
                  <a:extLst>
                    <a:ext uri="{FF2B5EF4-FFF2-40B4-BE49-F238E27FC236}">
                      <a16:creationId xmlns:a16="http://schemas.microsoft.com/office/drawing/2014/main" id="{6AF3887D-C83A-4DD6-B2DE-DF1C9F425DCE}"/>
                    </a:ext>
                  </a:extLst>
                </p:cNvPr>
                <p:cNvPicPr/>
                <p:nvPr/>
              </p:nvPicPr>
              <p:blipFill>
                <a:blip r:embed="rId278"/>
                <a:stretch>
                  <a:fillRect/>
                </a:stretch>
              </p:blipFill>
              <p:spPr>
                <a:xfrm>
                  <a:off x="10691573" y="2928480"/>
                  <a:ext cx="122400" cy="176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63" name="Freihand 162">
                  <a:extLst>
                    <a:ext uri="{FF2B5EF4-FFF2-40B4-BE49-F238E27FC236}">
                      <a16:creationId xmlns:a16="http://schemas.microsoft.com/office/drawing/2014/main" id="{86B08548-C185-4BEE-8C7F-7B9D71A73D95}"/>
                    </a:ext>
                  </a:extLst>
                </p14:cNvPr>
                <p14:cNvContentPartPr/>
                <p14:nvPr/>
              </p14:nvContentPartPr>
              <p14:xfrm>
                <a:off x="10835213" y="2962320"/>
                <a:ext cx="360" cy="360"/>
              </p14:xfrm>
            </p:contentPart>
          </mc:Choice>
          <mc:Fallback>
            <p:pic>
              <p:nvPicPr>
                <p:cNvPr id="163" name="Freihand 162">
                  <a:extLst>
                    <a:ext uri="{FF2B5EF4-FFF2-40B4-BE49-F238E27FC236}">
                      <a16:creationId xmlns:a16="http://schemas.microsoft.com/office/drawing/2014/main" id="{86B08548-C185-4BEE-8C7F-7B9D71A73D95}"/>
                    </a:ext>
                  </a:extLst>
                </p:cNvPr>
                <p:cNvPicPr/>
                <p:nvPr/>
              </p:nvPicPr>
              <p:blipFill>
                <a:blip r:embed="rId58"/>
                <a:stretch>
                  <a:fillRect/>
                </a:stretch>
              </p:blipFill>
              <p:spPr>
                <a:xfrm>
                  <a:off x="10830893" y="295800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80">
              <p14:nvContentPartPr>
                <p14:cNvPr id="164" name="Freihand 163">
                  <a:extLst>
                    <a:ext uri="{FF2B5EF4-FFF2-40B4-BE49-F238E27FC236}">
                      <a16:creationId xmlns:a16="http://schemas.microsoft.com/office/drawing/2014/main" id="{0776BEE5-85F1-4978-8579-963A55A83F9A}"/>
                    </a:ext>
                  </a:extLst>
                </p14:cNvPr>
                <p14:cNvContentPartPr/>
                <p14:nvPr/>
              </p14:nvContentPartPr>
              <p14:xfrm>
                <a:off x="10884173" y="2992920"/>
                <a:ext cx="120960" cy="115920"/>
              </p14:xfrm>
            </p:contentPart>
          </mc:Choice>
          <mc:Fallback>
            <p:pic>
              <p:nvPicPr>
                <p:cNvPr id="164" name="Freihand 163">
                  <a:extLst>
                    <a:ext uri="{FF2B5EF4-FFF2-40B4-BE49-F238E27FC236}">
                      <a16:creationId xmlns:a16="http://schemas.microsoft.com/office/drawing/2014/main" id="{0776BEE5-85F1-4978-8579-963A55A83F9A}"/>
                    </a:ext>
                  </a:extLst>
                </p:cNvPr>
                <p:cNvPicPr/>
                <p:nvPr/>
              </p:nvPicPr>
              <p:blipFill>
                <a:blip r:embed="rId281"/>
                <a:stretch>
                  <a:fillRect/>
                </a:stretch>
              </p:blipFill>
              <p:spPr>
                <a:xfrm>
                  <a:off x="10879853" y="2988600"/>
                  <a:ext cx="12960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282">
              <p14:nvContentPartPr>
                <p14:cNvPr id="165" name="Freihand 164">
                  <a:extLst>
                    <a:ext uri="{FF2B5EF4-FFF2-40B4-BE49-F238E27FC236}">
                      <a16:creationId xmlns:a16="http://schemas.microsoft.com/office/drawing/2014/main" id="{45106D5C-39FB-4C4D-93D2-0917FDAA8F88}"/>
                    </a:ext>
                  </a:extLst>
                </p14:cNvPr>
                <p14:cNvContentPartPr/>
                <p14:nvPr/>
              </p14:nvContentPartPr>
              <p14:xfrm>
                <a:off x="11022413" y="3028200"/>
                <a:ext cx="9360" cy="63360"/>
              </p14:xfrm>
            </p:contentPart>
          </mc:Choice>
          <mc:Fallback>
            <p:pic>
              <p:nvPicPr>
                <p:cNvPr id="165" name="Freihand 164">
                  <a:extLst>
                    <a:ext uri="{FF2B5EF4-FFF2-40B4-BE49-F238E27FC236}">
                      <a16:creationId xmlns:a16="http://schemas.microsoft.com/office/drawing/2014/main" id="{45106D5C-39FB-4C4D-93D2-0917FDAA8F88}"/>
                    </a:ext>
                  </a:extLst>
                </p:cNvPr>
                <p:cNvPicPr/>
                <p:nvPr/>
              </p:nvPicPr>
              <p:blipFill>
                <a:blip r:embed="rId283"/>
                <a:stretch>
                  <a:fillRect/>
                </a:stretch>
              </p:blipFill>
              <p:spPr>
                <a:xfrm>
                  <a:off x="11018093" y="3023880"/>
                  <a:ext cx="1800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84">
              <p14:nvContentPartPr>
                <p14:cNvPr id="166" name="Freihand 165">
                  <a:extLst>
                    <a:ext uri="{FF2B5EF4-FFF2-40B4-BE49-F238E27FC236}">
                      <a16:creationId xmlns:a16="http://schemas.microsoft.com/office/drawing/2014/main" id="{FA6D3D8F-731D-4118-95BB-9D92AFDDC73E}"/>
                    </a:ext>
                  </a:extLst>
                </p14:cNvPr>
                <p14:cNvContentPartPr/>
                <p14:nvPr/>
              </p14:nvContentPartPr>
              <p14:xfrm>
                <a:off x="11068853" y="2879880"/>
                <a:ext cx="302760" cy="207720"/>
              </p14:xfrm>
            </p:contentPart>
          </mc:Choice>
          <mc:Fallback>
            <p:pic>
              <p:nvPicPr>
                <p:cNvPr id="166" name="Freihand 165">
                  <a:extLst>
                    <a:ext uri="{FF2B5EF4-FFF2-40B4-BE49-F238E27FC236}">
                      <a16:creationId xmlns:a16="http://schemas.microsoft.com/office/drawing/2014/main" id="{FA6D3D8F-731D-4118-95BB-9D92AFDDC73E}"/>
                    </a:ext>
                  </a:extLst>
                </p:cNvPr>
                <p:cNvPicPr/>
                <p:nvPr/>
              </p:nvPicPr>
              <p:blipFill>
                <a:blip r:embed="rId285"/>
                <a:stretch>
                  <a:fillRect/>
                </a:stretch>
              </p:blipFill>
              <p:spPr>
                <a:xfrm>
                  <a:off x="11064533" y="2875560"/>
                  <a:ext cx="311400" cy="216360"/>
                </a:xfrm>
                <a:prstGeom prst="rect">
                  <a:avLst/>
                </a:prstGeom>
              </p:spPr>
            </p:pic>
          </mc:Fallback>
        </mc:AlternateContent>
        <mc:AlternateContent xmlns:mc="http://schemas.openxmlformats.org/markup-compatibility/2006">
          <mc:Choice xmlns:p14="http://schemas.microsoft.com/office/powerpoint/2010/main" Requires="p14">
            <p:contentPart p14:bwMode="auto" r:id="rId286">
              <p14:nvContentPartPr>
                <p14:cNvPr id="167" name="Freihand 166">
                  <a:extLst>
                    <a:ext uri="{FF2B5EF4-FFF2-40B4-BE49-F238E27FC236}">
                      <a16:creationId xmlns:a16="http://schemas.microsoft.com/office/drawing/2014/main" id="{CEAF3F7E-80DC-4439-B04C-0C6B16A46C85}"/>
                    </a:ext>
                  </a:extLst>
                </p14:cNvPr>
                <p14:cNvContentPartPr/>
                <p14:nvPr/>
              </p14:nvContentPartPr>
              <p14:xfrm>
                <a:off x="11164613" y="2891760"/>
                <a:ext cx="75960" cy="6120"/>
              </p14:xfrm>
            </p:contentPart>
          </mc:Choice>
          <mc:Fallback>
            <p:pic>
              <p:nvPicPr>
                <p:cNvPr id="167" name="Freihand 166">
                  <a:extLst>
                    <a:ext uri="{FF2B5EF4-FFF2-40B4-BE49-F238E27FC236}">
                      <a16:creationId xmlns:a16="http://schemas.microsoft.com/office/drawing/2014/main" id="{CEAF3F7E-80DC-4439-B04C-0C6B16A46C85}"/>
                    </a:ext>
                  </a:extLst>
                </p:cNvPr>
                <p:cNvPicPr/>
                <p:nvPr/>
              </p:nvPicPr>
              <p:blipFill>
                <a:blip r:embed="rId287"/>
                <a:stretch>
                  <a:fillRect/>
                </a:stretch>
              </p:blipFill>
              <p:spPr>
                <a:xfrm>
                  <a:off x="11160293" y="2887440"/>
                  <a:ext cx="84600" cy="14760"/>
                </a:xfrm>
                <a:prstGeom prst="rect">
                  <a:avLst/>
                </a:prstGeom>
              </p:spPr>
            </p:pic>
          </mc:Fallback>
        </mc:AlternateContent>
        <mc:AlternateContent xmlns:mc="http://schemas.openxmlformats.org/markup-compatibility/2006">
          <mc:Choice xmlns:p14="http://schemas.microsoft.com/office/powerpoint/2010/main" Requires="p14">
            <p:contentPart p14:bwMode="auto" r:id="rId288">
              <p14:nvContentPartPr>
                <p14:cNvPr id="168" name="Freihand 167">
                  <a:extLst>
                    <a:ext uri="{FF2B5EF4-FFF2-40B4-BE49-F238E27FC236}">
                      <a16:creationId xmlns:a16="http://schemas.microsoft.com/office/drawing/2014/main" id="{E586B6A1-C2DF-4B4F-AFF0-15DCC8F60785}"/>
                    </a:ext>
                  </a:extLst>
                </p14:cNvPr>
                <p14:cNvContentPartPr/>
                <p14:nvPr/>
              </p14:nvContentPartPr>
              <p14:xfrm>
                <a:off x="11386373" y="2838120"/>
                <a:ext cx="176040" cy="288360"/>
              </p14:xfrm>
            </p:contentPart>
          </mc:Choice>
          <mc:Fallback>
            <p:pic>
              <p:nvPicPr>
                <p:cNvPr id="168" name="Freihand 167">
                  <a:extLst>
                    <a:ext uri="{FF2B5EF4-FFF2-40B4-BE49-F238E27FC236}">
                      <a16:creationId xmlns:a16="http://schemas.microsoft.com/office/drawing/2014/main" id="{E586B6A1-C2DF-4B4F-AFF0-15DCC8F60785}"/>
                    </a:ext>
                  </a:extLst>
                </p:cNvPr>
                <p:cNvPicPr/>
                <p:nvPr/>
              </p:nvPicPr>
              <p:blipFill>
                <a:blip r:embed="rId289"/>
                <a:stretch>
                  <a:fillRect/>
                </a:stretch>
              </p:blipFill>
              <p:spPr>
                <a:xfrm>
                  <a:off x="11382053" y="2833800"/>
                  <a:ext cx="184680" cy="297000"/>
                </a:xfrm>
                <a:prstGeom prst="rect">
                  <a:avLst/>
                </a:prstGeom>
              </p:spPr>
            </p:pic>
          </mc:Fallback>
        </mc:AlternateContent>
        <mc:AlternateContent xmlns:mc="http://schemas.openxmlformats.org/markup-compatibility/2006">
          <mc:Choice xmlns:p14="http://schemas.microsoft.com/office/powerpoint/2010/main" Requires="p14">
            <p:contentPart p14:bwMode="auto" r:id="rId290">
              <p14:nvContentPartPr>
                <p14:cNvPr id="169" name="Freihand 168">
                  <a:extLst>
                    <a:ext uri="{FF2B5EF4-FFF2-40B4-BE49-F238E27FC236}">
                      <a16:creationId xmlns:a16="http://schemas.microsoft.com/office/drawing/2014/main" id="{FF3DFAF4-F092-4F83-B4AF-AC55359BA601}"/>
                    </a:ext>
                  </a:extLst>
                </p14:cNvPr>
                <p14:cNvContentPartPr/>
                <p14:nvPr/>
              </p14:nvContentPartPr>
              <p14:xfrm>
                <a:off x="9406013" y="3331320"/>
                <a:ext cx="112320" cy="259560"/>
              </p14:xfrm>
            </p:contentPart>
          </mc:Choice>
          <mc:Fallback>
            <p:pic>
              <p:nvPicPr>
                <p:cNvPr id="169" name="Freihand 168">
                  <a:extLst>
                    <a:ext uri="{FF2B5EF4-FFF2-40B4-BE49-F238E27FC236}">
                      <a16:creationId xmlns:a16="http://schemas.microsoft.com/office/drawing/2014/main" id="{FF3DFAF4-F092-4F83-B4AF-AC55359BA601}"/>
                    </a:ext>
                  </a:extLst>
                </p:cNvPr>
                <p:cNvPicPr/>
                <p:nvPr/>
              </p:nvPicPr>
              <p:blipFill>
                <a:blip r:embed="rId291"/>
                <a:stretch>
                  <a:fillRect/>
                </a:stretch>
              </p:blipFill>
              <p:spPr>
                <a:xfrm>
                  <a:off x="9401693" y="3327000"/>
                  <a:ext cx="120960" cy="268200"/>
                </a:xfrm>
                <a:prstGeom prst="rect">
                  <a:avLst/>
                </a:prstGeom>
              </p:spPr>
            </p:pic>
          </mc:Fallback>
        </mc:AlternateContent>
        <mc:AlternateContent xmlns:mc="http://schemas.openxmlformats.org/markup-compatibility/2006">
          <mc:Choice xmlns:p14="http://schemas.microsoft.com/office/powerpoint/2010/main" Requires="p14">
            <p:contentPart p14:bwMode="auto" r:id="rId292">
              <p14:nvContentPartPr>
                <p14:cNvPr id="170" name="Freihand 169">
                  <a:extLst>
                    <a:ext uri="{FF2B5EF4-FFF2-40B4-BE49-F238E27FC236}">
                      <a16:creationId xmlns:a16="http://schemas.microsoft.com/office/drawing/2014/main" id="{B833FCD7-9636-4C4B-9CD4-DE4D5ACBDA98}"/>
                    </a:ext>
                  </a:extLst>
                </p14:cNvPr>
                <p14:cNvContentPartPr/>
                <p14:nvPr/>
              </p14:nvContentPartPr>
              <p14:xfrm>
                <a:off x="9542453" y="3281640"/>
                <a:ext cx="339840" cy="232920"/>
              </p14:xfrm>
            </p:contentPart>
          </mc:Choice>
          <mc:Fallback>
            <p:pic>
              <p:nvPicPr>
                <p:cNvPr id="170" name="Freihand 169">
                  <a:extLst>
                    <a:ext uri="{FF2B5EF4-FFF2-40B4-BE49-F238E27FC236}">
                      <a16:creationId xmlns:a16="http://schemas.microsoft.com/office/drawing/2014/main" id="{B833FCD7-9636-4C4B-9CD4-DE4D5ACBDA98}"/>
                    </a:ext>
                  </a:extLst>
                </p:cNvPr>
                <p:cNvPicPr/>
                <p:nvPr/>
              </p:nvPicPr>
              <p:blipFill>
                <a:blip r:embed="rId293"/>
                <a:stretch>
                  <a:fillRect/>
                </a:stretch>
              </p:blipFill>
              <p:spPr>
                <a:xfrm>
                  <a:off x="9538133" y="3277320"/>
                  <a:ext cx="348480" cy="24156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171" name="Freihand 170">
                  <a:extLst>
                    <a:ext uri="{FF2B5EF4-FFF2-40B4-BE49-F238E27FC236}">
                      <a16:creationId xmlns:a16="http://schemas.microsoft.com/office/drawing/2014/main" id="{1A12F76E-BB5A-4D69-9DF5-8A34967B8AE2}"/>
                    </a:ext>
                  </a:extLst>
                </p14:cNvPr>
                <p14:cNvContentPartPr/>
                <p14:nvPr/>
              </p14:nvContentPartPr>
              <p14:xfrm>
                <a:off x="9912533" y="3262200"/>
                <a:ext cx="244080" cy="191520"/>
              </p14:xfrm>
            </p:contentPart>
          </mc:Choice>
          <mc:Fallback>
            <p:pic>
              <p:nvPicPr>
                <p:cNvPr id="171" name="Freihand 170">
                  <a:extLst>
                    <a:ext uri="{FF2B5EF4-FFF2-40B4-BE49-F238E27FC236}">
                      <a16:creationId xmlns:a16="http://schemas.microsoft.com/office/drawing/2014/main" id="{1A12F76E-BB5A-4D69-9DF5-8A34967B8AE2}"/>
                    </a:ext>
                  </a:extLst>
                </p:cNvPr>
                <p:cNvPicPr/>
                <p:nvPr/>
              </p:nvPicPr>
              <p:blipFill>
                <a:blip r:embed="rId295"/>
                <a:stretch>
                  <a:fillRect/>
                </a:stretch>
              </p:blipFill>
              <p:spPr>
                <a:xfrm>
                  <a:off x="9908213" y="3257880"/>
                  <a:ext cx="252720" cy="20016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172" name="Freihand 171">
                  <a:extLst>
                    <a:ext uri="{FF2B5EF4-FFF2-40B4-BE49-F238E27FC236}">
                      <a16:creationId xmlns:a16="http://schemas.microsoft.com/office/drawing/2014/main" id="{0F0B53AC-0476-4A79-A415-0B683B93C451}"/>
                    </a:ext>
                  </a:extLst>
                </p14:cNvPr>
                <p14:cNvContentPartPr/>
                <p14:nvPr/>
              </p14:nvContentPartPr>
              <p14:xfrm>
                <a:off x="10318613" y="3256440"/>
                <a:ext cx="114480" cy="169560"/>
              </p14:xfrm>
            </p:contentPart>
          </mc:Choice>
          <mc:Fallback>
            <p:pic>
              <p:nvPicPr>
                <p:cNvPr id="172" name="Freihand 171">
                  <a:extLst>
                    <a:ext uri="{FF2B5EF4-FFF2-40B4-BE49-F238E27FC236}">
                      <a16:creationId xmlns:a16="http://schemas.microsoft.com/office/drawing/2014/main" id="{0F0B53AC-0476-4A79-A415-0B683B93C451}"/>
                    </a:ext>
                  </a:extLst>
                </p:cNvPr>
                <p:cNvPicPr/>
                <p:nvPr/>
              </p:nvPicPr>
              <p:blipFill>
                <a:blip r:embed="rId297"/>
                <a:stretch>
                  <a:fillRect/>
                </a:stretch>
              </p:blipFill>
              <p:spPr>
                <a:xfrm>
                  <a:off x="10314293" y="3252120"/>
                  <a:ext cx="12312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173" name="Freihand 172">
                  <a:extLst>
                    <a:ext uri="{FF2B5EF4-FFF2-40B4-BE49-F238E27FC236}">
                      <a16:creationId xmlns:a16="http://schemas.microsoft.com/office/drawing/2014/main" id="{370F1E88-D2B9-4ACF-B2ED-411FB907B3DB}"/>
                    </a:ext>
                  </a:extLst>
                </p14:cNvPr>
                <p14:cNvContentPartPr/>
                <p14:nvPr/>
              </p14:nvContentPartPr>
              <p14:xfrm>
                <a:off x="10450733" y="3325920"/>
                <a:ext cx="108360" cy="94680"/>
              </p14:xfrm>
            </p:contentPart>
          </mc:Choice>
          <mc:Fallback>
            <p:pic>
              <p:nvPicPr>
                <p:cNvPr id="173" name="Freihand 172">
                  <a:extLst>
                    <a:ext uri="{FF2B5EF4-FFF2-40B4-BE49-F238E27FC236}">
                      <a16:creationId xmlns:a16="http://schemas.microsoft.com/office/drawing/2014/main" id="{370F1E88-D2B9-4ACF-B2ED-411FB907B3DB}"/>
                    </a:ext>
                  </a:extLst>
                </p:cNvPr>
                <p:cNvPicPr/>
                <p:nvPr/>
              </p:nvPicPr>
              <p:blipFill>
                <a:blip r:embed="rId299"/>
                <a:stretch>
                  <a:fillRect/>
                </a:stretch>
              </p:blipFill>
              <p:spPr>
                <a:xfrm>
                  <a:off x="10446413" y="3321600"/>
                  <a:ext cx="11700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174" name="Freihand 173">
                  <a:extLst>
                    <a:ext uri="{FF2B5EF4-FFF2-40B4-BE49-F238E27FC236}">
                      <a16:creationId xmlns:a16="http://schemas.microsoft.com/office/drawing/2014/main" id="{7E7C7CEF-2312-48AD-989E-B24189087994}"/>
                    </a:ext>
                  </a:extLst>
                </p14:cNvPr>
                <p14:cNvContentPartPr/>
                <p14:nvPr/>
              </p14:nvContentPartPr>
              <p14:xfrm>
                <a:off x="10601573" y="3241320"/>
                <a:ext cx="93600" cy="185760"/>
              </p14:xfrm>
            </p:contentPart>
          </mc:Choice>
          <mc:Fallback>
            <p:pic>
              <p:nvPicPr>
                <p:cNvPr id="174" name="Freihand 173">
                  <a:extLst>
                    <a:ext uri="{FF2B5EF4-FFF2-40B4-BE49-F238E27FC236}">
                      <a16:creationId xmlns:a16="http://schemas.microsoft.com/office/drawing/2014/main" id="{7E7C7CEF-2312-48AD-989E-B24189087994}"/>
                    </a:ext>
                  </a:extLst>
                </p:cNvPr>
                <p:cNvPicPr/>
                <p:nvPr/>
              </p:nvPicPr>
              <p:blipFill>
                <a:blip r:embed="rId301"/>
                <a:stretch>
                  <a:fillRect/>
                </a:stretch>
              </p:blipFill>
              <p:spPr>
                <a:xfrm>
                  <a:off x="10597253" y="3237000"/>
                  <a:ext cx="10224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175" name="Freihand 174">
                  <a:extLst>
                    <a:ext uri="{FF2B5EF4-FFF2-40B4-BE49-F238E27FC236}">
                      <a16:creationId xmlns:a16="http://schemas.microsoft.com/office/drawing/2014/main" id="{8F504F72-5A4A-499E-9850-5E8FD183C59B}"/>
                    </a:ext>
                  </a:extLst>
                </p14:cNvPr>
                <p14:cNvContentPartPr/>
                <p14:nvPr/>
              </p14:nvContentPartPr>
              <p14:xfrm>
                <a:off x="10704893" y="3326640"/>
                <a:ext cx="121320" cy="109800"/>
              </p14:xfrm>
            </p:contentPart>
          </mc:Choice>
          <mc:Fallback>
            <p:pic>
              <p:nvPicPr>
                <p:cNvPr id="175" name="Freihand 174">
                  <a:extLst>
                    <a:ext uri="{FF2B5EF4-FFF2-40B4-BE49-F238E27FC236}">
                      <a16:creationId xmlns:a16="http://schemas.microsoft.com/office/drawing/2014/main" id="{8F504F72-5A4A-499E-9850-5E8FD183C59B}"/>
                    </a:ext>
                  </a:extLst>
                </p:cNvPr>
                <p:cNvPicPr/>
                <p:nvPr/>
              </p:nvPicPr>
              <p:blipFill>
                <a:blip r:embed="rId303"/>
                <a:stretch>
                  <a:fillRect/>
                </a:stretch>
              </p:blipFill>
              <p:spPr>
                <a:xfrm>
                  <a:off x="10700573" y="3322320"/>
                  <a:ext cx="129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176" name="Freihand 175">
                  <a:extLst>
                    <a:ext uri="{FF2B5EF4-FFF2-40B4-BE49-F238E27FC236}">
                      <a16:creationId xmlns:a16="http://schemas.microsoft.com/office/drawing/2014/main" id="{037825C4-B402-4DFC-857C-DDDAB6E8B87F}"/>
                    </a:ext>
                  </a:extLst>
                </p14:cNvPr>
                <p14:cNvContentPartPr/>
                <p14:nvPr/>
              </p14:nvContentPartPr>
              <p14:xfrm>
                <a:off x="10841693" y="3249240"/>
                <a:ext cx="119520" cy="202680"/>
              </p14:xfrm>
            </p:contentPart>
          </mc:Choice>
          <mc:Fallback>
            <p:pic>
              <p:nvPicPr>
                <p:cNvPr id="176" name="Freihand 175">
                  <a:extLst>
                    <a:ext uri="{FF2B5EF4-FFF2-40B4-BE49-F238E27FC236}">
                      <a16:creationId xmlns:a16="http://schemas.microsoft.com/office/drawing/2014/main" id="{037825C4-B402-4DFC-857C-DDDAB6E8B87F}"/>
                    </a:ext>
                  </a:extLst>
                </p:cNvPr>
                <p:cNvPicPr/>
                <p:nvPr/>
              </p:nvPicPr>
              <p:blipFill>
                <a:blip r:embed="rId305"/>
                <a:stretch>
                  <a:fillRect/>
                </a:stretch>
              </p:blipFill>
              <p:spPr>
                <a:xfrm>
                  <a:off x="10837373" y="3244920"/>
                  <a:ext cx="128160" cy="2113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177" name="Freihand 176">
                  <a:extLst>
                    <a:ext uri="{FF2B5EF4-FFF2-40B4-BE49-F238E27FC236}">
                      <a16:creationId xmlns:a16="http://schemas.microsoft.com/office/drawing/2014/main" id="{16E2A22E-0784-42F9-BC5D-601343C46483}"/>
                    </a:ext>
                  </a:extLst>
                </p14:cNvPr>
                <p14:cNvContentPartPr/>
                <p14:nvPr/>
              </p14:nvContentPartPr>
              <p14:xfrm>
                <a:off x="10997573" y="3199200"/>
                <a:ext cx="394560" cy="222120"/>
              </p14:xfrm>
            </p:contentPart>
          </mc:Choice>
          <mc:Fallback>
            <p:pic>
              <p:nvPicPr>
                <p:cNvPr id="177" name="Freihand 176">
                  <a:extLst>
                    <a:ext uri="{FF2B5EF4-FFF2-40B4-BE49-F238E27FC236}">
                      <a16:creationId xmlns:a16="http://schemas.microsoft.com/office/drawing/2014/main" id="{16E2A22E-0784-42F9-BC5D-601343C46483}"/>
                    </a:ext>
                  </a:extLst>
                </p:cNvPr>
                <p:cNvPicPr/>
                <p:nvPr/>
              </p:nvPicPr>
              <p:blipFill>
                <a:blip r:embed="rId307"/>
                <a:stretch>
                  <a:fillRect/>
                </a:stretch>
              </p:blipFill>
              <p:spPr>
                <a:xfrm>
                  <a:off x="10993253" y="3194880"/>
                  <a:ext cx="403200" cy="23076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178" name="Freihand 177">
                  <a:extLst>
                    <a:ext uri="{FF2B5EF4-FFF2-40B4-BE49-F238E27FC236}">
                      <a16:creationId xmlns:a16="http://schemas.microsoft.com/office/drawing/2014/main" id="{B66B76AB-7B22-4817-A5E4-302AF1ECBDB4}"/>
                    </a:ext>
                  </a:extLst>
                </p14:cNvPr>
                <p14:cNvContentPartPr/>
                <p14:nvPr/>
              </p14:nvContentPartPr>
              <p14:xfrm>
                <a:off x="11494013" y="3158520"/>
                <a:ext cx="33480" cy="154440"/>
              </p14:xfrm>
            </p:contentPart>
          </mc:Choice>
          <mc:Fallback>
            <p:pic>
              <p:nvPicPr>
                <p:cNvPr id="178" name="Freihand 177">
                  <a:extLst>
                    <a:ext uri="{FF2B5EF4-FFF2-40B4-BE49-F238E27FC236}">
                      <a16:creationId xmlns:a16="http://schemas.microsoft.com/office/drawing/2014/main" id="{B66B76AB-7B22-4817-A5E4-302AF1ECBDB4}"/>
                    </a:ext>
                  </a:extLst>
                </p:cNvPr>
                <p:cNvPicPr/>
                <p:nvPr/>
              </p:nvPicPr>
              <p:blipFill>
                <a:blip r:embed="rId309"/>
                <a:stretch>
                  <a:fillRect/>
                </a:stretch>
              </p:blipFill>
              <p:spPr>
                <a:xfrm>
                  <a:off x="11489693" y="3154200"/>
                  <a:ext cx="421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179" name="Freihand 178">
                  <a:extLst>
                    <a:ext uri="{FF2B5EF4-FFF2-40B4-BE49-F238E27FC236}">
                      <a16:creationId xmlns:a16="http://schemas.microsoft.com/office/drawing/2014/main" id="{9D9F4028-C503-43C8-80F2-A2B44A8A0651}"/>
                    </a:ext>
                  </a:extLst>
                </p14:cNvPr>
                <p14:cNvContentPartPr/>
                <p14:nvPr/>
              </p14:nvContentPartPr>
              <p14:xfrm>
                <a:off x="11490413" y="3116400"/>
                <a:ext cx="148320" cy="267480"/>
              </p14:xfrm>
            </p:contentPart>
          </mc:Choice>
          <mc:Fallback>
            <p:pic>
              <p:nvPicPr>
                <p:cNvPr id="179" name="Freihand 178">
                  <a:extLst>
                    <a:ext uri="{FF2B5EF4-FFF2-40B4-BE49-F238E27FC236}">
                      <a16:creationId xmlns:a16="http://schemas.microsoft.com/office/drawing/2014/main" id="{9D9F4028-C503-43C8-80F2-A2B44A8A0651}"/>
                    </a:ext>
                  </a:extLst>
                </p:cNvPr>
                <p:cNvPicPr/>
                <p:nvPr/>
              </p:nvPicPr>
              <p:blipFill>
                <a:blip r:embed="rId311"/>
                <a:stretch>
                  <a:fillRect/>
                </a:stretch>
              </p:blipFill>
              <p:spPr>
                <a:xfrm>
                  <a:off x="11486093" y="3112080"/>
                  <a:ext cx="156960" cy="27612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180" name="Freihand 179">
                  <a:extLst>
                    <a:ext uri="{FF2B5EF4-FFF2-40B4-BE49-F238E27FC236}">
                      <a16:creationId xmlns:a16="http://schemas.microsoft.com/office/drawing/2014/main" id="{B60E206E-F0AE-4378-8F07-45E390D1C635}"/>
                    </a:ext>
                  </a:extLst>
                </p14:cNvPr>
                <p14:cNvContentPartPr/>
                <p14:nvPr/>
              </p14:nvContentPartPr>
              <p14:xfrm>
                <a:off x="11647373" y="3378840"/>
                <a:ext cx="4320" cy="21240"/>
              </p14:xfrm>
            </p:contentPart>
          </mc:Choice>
          <mc:Fallback>
            <p:pic>
              <p:nvPicPr>
                <p:cNvPr id="180" name="Freihand 179">
                  <a:extLst>
                    <a:ext uri="{FF2B5EF4-FFF2-40B4-BE49-F238E27FC236}">
                      <a16:creationId xmlns:a16="http://schemas.microsoft.com/office/drawing/2014/main" id="{B60E206E-F0AE-4378-8F07-45E390D1C635}"/>
                    </a:ext>
                  </a:extLst>
                </p:cNvPr>
                <p:cNvPicPr/>
                <p:nvPr/>
              </p:nvPicPr>
              <p:blipFill>
                <a:blip r:embed="rId313"/>
                <a:stretch>
                  <a:fillRect/>
                </a:stretch>
              </p:blipFill>
              <p:spPr>
                <a:xfrm>
                  <a:off x="11643053" y="3374520"/>
                  <a:ext cx="1296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181" name="Freihand 180">
                  <a:extLst>
                    <a:ext uri="{FF2B5EF4-FFF2-40B4-BE49-F238E27FC236}">
                      <a16:creationId xmlns:a16="http://schemas.microsoft.com/office/drawing/2014/main" id="{C69E05D1-8759-42FC-8C8E-18E781EF45FD}"/>
                    </a:ext>
                  </a:extLst>
                </p14:cNvPr>
                <p14:cNvContentPartPr/>
                <p14:nvPr/>
              </p14:nvContentPartPr>
              <p14:xfrm>
                <a:off x="11761493" y="3101640"/>
                <a:ext cx="15480" cy="209160"/>
              </p14:xfrm>
            </p:contentPart>
          </mc:Choice>
          <mc:Fallback>
            <p:pic>
              <p:nvPicPr>
                <p:cNvPr id="181" name="Freihand 180">
                  <a:extLst>
                    <a:ext uri="{FF2B5EF4-FFF2-40B4-BE49-F238E27FC236}">
                      <a16:creationId xmlns:a16="http://schemas.microsoft.com/office/drawing/2014/main" id="{C69E05D1-8759-42FC-8C8E-18E781EF45FD}"/>
                    </a:ext>
                  </a:extLst>
                </p:cNvPr>
                <p:cNvPicPr/>
                <p:nvPr/>
              </p:nvPicPr>
              <p:blipFill>
                <a:blip r:embed="rId315"/>
                <a:stretch>
                  <a:fillRect/>
                </a:stretch>
              </p:blipFill>
              <p:spPr>
                <a:xfrm>
                  <a:off x="11757173" y="3097320"/>
                  <a:ext cx="24120" cy="2178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182" name="Freihand 181">
                  <a:extLst>
                    <a:ext uri="{FF2B5EF4-FFF2-40B4-BE49-F238E27FC236}">
                      <a16:creationId xmlns:a16="http://schemas.microsoft.com/office/drawing/2014/main" id="{BBC473B4-1FFF-47ED-8DC9-19507786C918}"/>
                    </a:ext>
                  </a:extLst>
                </p14:cNvPr>
                <p14:cNvContentPartPr/>
                <p14:nvPr/>
              </p14:nvContentPartPr>
              <p14:xfrm>
                <a:off x="11760053" y="3414120"/>
                <a:ext cx="14400" cy="26280"/>
              </p14:xfrm>
            </p:contentPart>
          </mc:Choice>
          <mc:Fallback>
            <p:pic>
              <p:nvPicPr>
                <p:cNvPr id="182" name="Freihand 181">
                  <a:extLst>
                    <a:ext uri="{FF2B5EF4-FFF2-40B4-BE49-F238E27FC236}">
                      <a16:creationId xmlns:a16="http://schemas.microsoft.com/office/drawing/2014/main" id="{BBC473B4-1FFF-47ED-8DC9-19507786C918}"/>
                    </a:ext>
                  </a:extLst>
                </p:cNvPr>
                <p:cNvPicPr/>
                <p:nvPr/>
              </p:nvPicPr>
              <p:blipFill>
                <a:blip r:embed="rId317"/>
                <a:stretch>
                  <a:fillRect/>
                </a:stretch>
              </p:blipFill>
              <p:spPr>
                <a:xfrm>
                  <a:off x="11755733" y="3409800"/>
                  <a:ext cx="23040"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183" name="Freihand 182">
                  <a:extLst>
                    <a:ext uri="{FF2B5EF4-FFF2-40B4-BE49-F238E27FC236}">
                      <a16:creationId xmlns:a16="http://schemas.microsoft.com/office/drawing/2014/main" id="{AA8F5161-94EA-4962-B6D2-51ABD5AA6385}"/>
                    </a:ext>
                  </a:extLst>
                </p14:cNvPr>
                <p14:cNvContentPartPr/>
                <p14:nvPr/>
              </p14:nvContentPartPr>
              <p14:xfrm>
                <a:off x="11338133" y="3586920"/>
                <a:ext cx="506520" cy="5760"/>
              </p14:xfrm>
            </p:contentPart>
          </mc:Choice>
          <mc:Fallback>
            <p:pic>
              <p:nvPicPr>
                <p:cNvPr id="183" name="Freihand 182">
                  <a:extLst>
                    <a:ext uri="{FF2B5EF4-FFF2-40B4-BE49-F238E27FC236}">
                      <a16:creationId xmlns:a16="http://schemas.microsoft.com/office/drawing/2014/main" id="{AA8F5161-94EA-4962-B6D2-51ABD5AA6385}"/>
                    </a:ext>
                  </a:extLst>
                </p:cNvPr>
                <p:cNvPicPr/>
                <p:nvPr/>
              </p:nvPicPr>
              <p:blipFill>
                <a:blip r:embed="rId319"/>
                <a:stretch>
                  <a:fillRect/>
                </a:stretch>
              </p:blipFill>
              <p:spPr>
                <a:xfrm>
                  <a:off x="11333813" y="3582600"/>
                  <a:ext cx="515160" cy="144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0">
            <p14:nvContentPartPr>
              <p14:cNvPr id="186" name="Freihand 185">
                <a:extLst>
                  <a:ext uri="{FF2B5EF4-FFF2-40B4-BE49-F238E27FC236}">
                    <a16:creationId xmlns:a16="http://schemas.microsoft.com/office/drawing/2014/main" id="{E276EDC1-BB8B-4F01-AE80-3D1546B94D12}"/>
                  </a:ext>
                </a:extLst>
              </p14:cNvPr>
              <p14:cNvContentPartPr/>
              <p14:nvPr/>
            </p14:nvContentPartPr>
            <p14:xfrm>
              <a:off x="385133" y="4378560"/>
              <a:ext cx="790200" cy="47520"/>
            </p14:xfrm>
          </p:contentPart>
        </mc:Choice>
        <mc:Fallback>
          <p:pic>
            <p:nvPicPr>
              <p:cNvPr id="186" name="Freihand 185">
                <a:extLst>
                  <a:ext uri="{FF2B5EF4-FFF2-40B4-BE49-F238E27FC236}">
                    <a16:creationId xmlns:a16="http://schemas.microsoft.com/office/drawing/2014/main" id="{E276EDC1-BB8B-4F01-AE80-3D1546B94D12}"/>
                  </a:ext>
                </a:extLst>
              </p:cNvPr>
              <p:cNvPicPr/>
              <p:nvPr/>
            </p:nvPicPr>
            <p:blipFill>
              <a:blip r:embed="rId321"/>
              <a:stretch>
                <a:fillRect/>
              </a:stretch>
            </p:blipFill>
            <p:spPr>
              <a:xfrm>
                <a:off x="380813" y="4374240"/>
                <a:ext cx="79884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187" name="Freihand 186">
                <a:extLst>
                  <a:ext uri="{FF2B5EF4-FFF2-40B4-BE49-F238E27FC236}">
                    <a16:creationId xmlns:a16="http://schemas.microsoft.com/office/drawing/2014/main" id="{2945554D-FD76-4CE7-8C03-D6C393C55DDE}"/>
                  </a:ext>
                </a:extLst>
              </p14:cNvPr>
              <p14:cNvContentPartPr/>
              <p14:nvPr/>
            </p14:nvContentPartPr>
            <p14:xfrm>
              <a:off x="363173" y="4739280"/>
              <a:ext cx="1703160" cy="83160"/>
            </p14:xfrm>
          </p:contentPart>
        </mc:Choice>
        <mc:Fallback>
          <p:pic>
            <p:nvPicPr>
              <p:cNvPr id="187" name="Freihand 186">
                <a:extLst>
                  <a:ext uri="{FF2B5EF4-FFF2-40B4-BE49-F238E27FC236}">
                    <a16:creationId xmlns:a16="http://schemas.microsoft.com/office/drawing/2014/main" id="{2945554D-FD76-4CE7-8C03-D6C393C55DDE}"/>
                  </a:ext>
                </a:extLst>
              </p:cNvPr>
              <p:cNvPicPr/>
              <p:nvPr/>
            </p:nvPicPr>
            <p:blipFill>
              <a:blip r:embed="rId323"/>
              <a:stretch>
                <a:fillRect/>
              </a:stretch>
            </p:blipFill>
            <p:spPr>
              <a:xfrm>
                <a:off x="358853" y="4734960"/>
                <a:ext cx="17118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188" name="Freihand 187">
                <a:extLst>
                  <a:ext uri="{FF2B5EF4-FFF2-40B4-BE49-F238E27FC236}">
                    <a16:creationId xmlns:a16="http://schemas.microsoft.com/office/drawing/2014/main" id="{4C78C65F-C71A-49D7-AAE8-12F6832F3E35}"/>
                  </a:ext>
                </a:extLst>
              </p14:cNvPr>
              <p14:cNvContentPartPr/>
              <p14:nvPr/>
            </p14:nvContentPartPr>
            <p14:xfrm>
              <a:off x="5287613" y="4039800"/>
              <a:ext cx="1707120" cy="92520"/>
            </p14:xfrm>
          </p:contentPart>
        </mc:Choice>
        <mc:Fallback>
          <p:pic>
            <p:nvPicPr>
              <p:cNvPr id="188" name="Freihand 187">
                <a:extLst>
                  <a:ext uri="{FF2B5EF4-FFF2-40B4-BE49-F238E27FC236}">
                    <a16:creationId xmlns:a16="http://schemas.microsoft.com/office/drawing/2014/main" id="{4C78C65F-C71A-49D7-AAE8-12F6832F3E35}"/>
                  </a:ext>
                </a:extLst>
              </p:cNvPr>
              <p:cNvPicPr/>
              <p:nvPr/>
            </p:nvPicPr>
            <p:blipFill>
              <a:blip r:embed="rId325"/>
              <a:stretch>
                <a:fillRect/>
              </a:stretch>
            </p:blipFill>
            <p:spPr>
              <a:xfrm>
                <a:off x="5283293" y="4035480"/>
                <a:ext cx="1715760" cy="101160"/>
              </a:xfrm>
              <a:prstGeom prst="rect">
                <a:avLst/>
              </a:prstGeom>
            </p:spPr>
          </p:pic>
        </mc:Fallback>
      </mc:AlternateContent>
      <p:grpSp>
        <p:nvGrpSpPr>
          <p:cNvPr id="194" name="Gruppieren 193">
            <a:extLst>
              <a:ext uri="{FF2B5EF4-FFF2-40B4-BE49-F238E27FC236}">
                <a16:creationId xmlns:a16="http://schemas.microsoft.com/office/drawing/2014/main" id="{7371D0D1-37DA-44D9-B1C1-A8F5C90C4C48}"/>
              </a:ext>
            </a:extLst>
          </p:cNvPr>
          <p:cNvGrpSpPr/>
          <p:nvPr/>
        </p:nvGrpSpPr>
        <p:grpSpPr>
          <a:xfrm>
            <a:off x="5595053" y="3573240"/>
            <a:ext cx="1067400" cy="234720"/>
            <a:chOff x="5595053" y="3573240"/>
            <a:chExt cx="1067400" cy="234720"/>
          </a:xfrm>
        </p:grpSpPr>
        <mc:AlternateContent xmlns:mc="http://schemas.openxmlformats.org/markup-compatibility/2006">
          <mc:Choice xmlns:p14="http://schemas.microsoft.com/office/powerpoint/2010/main" Requires="p14">
            <p:contentPart p14:bwMode="auto" r:id="rId326">
              <p14:nvContentPartPr>
                <p14:cNvPr id="189" name="Freihand 188">
                  <a:extLst>
                    <a:ext uri="{FF2B5EF4-FFF2-40B4-BE49-F238E27FC236}">
                      <a16:creationId xmlns:a16="http://schemas.microsoft.com/office/drawing/2014/main" id="{68A96DB7-ACD2-452A-A642-0B89857C2B05}"/>
                    </a:ext>
                  </a:extLst>
                </p14:cNvPr>
                <p14:cNvContentPartPr/>
                <p14:nvPr/>
              </p14:nvContentPartPr>
              <p14:xfrm>
                <a:off x="5595053" y="3667560"/>
                <a:ext cx="176400" cy="140400"/>
              </p14:xfrm>
            </p:contentPart>
          </mc:Choice>
          <mc:Fallback>
            <p:pic>
              <p:nvPicPr>
                <p:cNvPr id="189" name="Freihand 188">
                  <a:extLst>
                    <a:ext uri="{FF2B5EF4-FFF2-40B4-BE49-F238E27FC236}">
                      <a16:creationId xmlns:a16="http://schemas.microsoft.com/office/drawing/2014/main" id="{68A96DB7-ACD2-452A-A642-0B89857C2B05}"/>
                    </a:ext>
                  </a:extLst>
                </p:cNvPr>
                <p:cNvPicPr/>
                <p:nvPr/>
              </p:nvPicPr>
              <p:blipFill>
                <a:blip r:embed="rId327"/>
                <a:stretch>
                  <a:fillRect/>
                </a:stretch>
              </p:blipFill>
              <p:spPr>
                <a:xfrm>
                  <a:off x="5590733" y="3663240"/>
                  <a:ext cx="18504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328">
              <p14:nvContentPartPr>
                <p14:cNvPr id="190" name="Freihand 189">
                  <a:extLst>
                    <a:ext uri="{FF2B5EF4-FFF2-40B4-BE49-F238E27FC236}">
                      <a16:creationId xmlns:a16="http://schemas.microsoft.com/office/drawing/2014/main" id="{7718B6B4-24AE-4375-B43E-806892DDFB20}"/>
                    </a:ext>
                  </a:extLst>
                </p14:cNvPr>
                <p14:cNvContentPartPr/>
                <p14:nvPr/>
              </p14:nvContentPartPr>
              <p14:xfrm>
                <a:off x="5795213" y="3727320"/>
                <a:ext cx="385560" cy="80280"/>
              </p14:xfrm>
            </p:contentPart>
          </mc:Choice>
          <mc:Fallback>
            <p:pic>
              <p:nvPicPr>
                <p:cNvPr id="190" name="Freihand 189">
                  <a:extLst>
                    <a:ext uri="{FF2B5EF4-FFF2-40B4-BE49-F238E27FC236}">
                      <a16:creationId xmlns:a16="http://schemas.microsoft.com/office/drawing/2014/main" id="{7718B6B4-24AE-4375-B43E-806892DDFB20}"/>
                    </a:ext>
                  </a:extLst>
                </p:cNvPr>
                <p:cNvPicPr/>
                <p:nvPr/>
              </p:nvPicPr>
              <p:blipFill>
                <a:blip r:embed="rId329"/>
                <a:stretch>
                  <a:fillRect/>
                </a:stretch>
              </p:blipFill>
              <p:spPr>
                <a:xfrm>
                  <a:off x="5790893" y="3723000"/>
                  <a:ext cx="39420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330">
              <p14:nvContentPartPr>
                <p14:cNvPr id="191" name="Freihand 190">
                  <a:extLst>
                    <a:ext uri="{FF2B5EF4-FFF2-40B4-BE49-F238E27FC236}">
                      <a16:creationId xmlns:a16="http://schemas.microsoft.com/office/drawing/2014/main" id="{2395D199-5C5D-43CE-B237-7B83E92BFF96}"/>
                    </a:ext>
                  </a:extLst>
                </p14:cNvPr>
                <p14:cNvContentPartPr/>
                <p14:nvPr/>
              </p14:nvContentPartPr>
              <p14:xfrm>
                <a:off x="6239453" y="3664320"/>
                <a:ext cx="177120" cy="134640"/>
              </p14:xfrm>
            </p:contentPart>
          </mc:Choice>
          <mc:Fallback>
            <p:pic>
              <p:nvPicPr>
                <p:cNvPr id="191" name="Freihand 190">
                  <a:extLst>
                    <a:ext uri="{FF2B5EF4-FFF2-40B4-BE49-F238E27FC236}">
                      <a16:creationId xmlns:a16="http://schemas.microsoft.com/office/drawing/2014/main" id="{2395D199-5C5D-43CE-B237-7B83E92BFF96}"/>
                    </a:ext>
                  </a:extLst>
                </p:cNvPr>
                <p:cNvPicPr/>
                <p:nvPr/>
              </p:nvPicPr>
              <p:blipFill>
                <a:blip r:embed="rId331"/>
                <a:stretch>
                  <a:fillRect/>
                </a:stretch>
              </p:blipFill>
              <p:spPr>
                <a:xfrm>
                  <a:off x="6235133" y="3660000"/>
                  <a:ext cx="18576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32">
              <p14:nvContentPartPr>
                <p14:cNvPr id="192" name="Freihand 191">
                  <a:extLst>
                    <a:ext uri="{FF2B5EF4-FFF2-40B4-BE49-F238E27FC236}">
                      <a16:creationId xmlns:a16="http://schemas.microsoft.com/office/drawing/2014/main" id="{240392F6-D579-4841-90FD-BD49F06F34F2}"/>
                    </a:ext>
                  </a:extLst>
                </p14:cNvPr>
                <p14:cNvContentPartPr/>
                <p14:nvPr/>
              </p14:nvContentPartPr>
              <p14:xfrm>
                <a:off x="6406853" y="3591600"/>
                <a:ext cx="255600" cy="206640"/>
              </p14:xfrm>
            </p:contentPart>
          </mc:Choice>
          <mc:Fallback>
            <p:pic>
              <p:nvPicPr>
                <p:cNvPr id="192" name="Freihand 191">
                  <a:extLst>
                    <a:ext uri="{FF2B5EF4-FFF2-40B4-BE49-F238E27FC236}">
                      <a16:creationId xmlns:a16="http://schemas.microsoft.com/office/drawing/2014/main" id="{240392F6-D579-4841-90FD-BD49F06F34F2}"/>
                    </a:ext>
                  </a:extLst>
                </p:cNvPr>
                <p:cNvPicPr/>
                <p:nvPr/>
              </p:nvPicPr>
              <p:blipFill>
                <a:blip r:embed="rId333"/>
                <a:stretch>
                  <a:fillRect/>
                </a:stretch>
              </p:blipFill>
              <p:spPr>
                <a:xfrm>
                  <a:off x="6402533" y="3587280"/>
                  <a:ext cx="26424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34">
              <p14:nvContentPartPr>
                <p14:cNvPr id="193" name="Freihand 192">
                  <a:extLst>
                    <a:ext uri="{FF2B5EF4-FFF2-40B4-BE49-F238E27FC236}">
                      <a16:creationId xmlns:a16="http://schemas.microsoft.com/office/drawing/2014/main" id="{2E4E0BAC-A145-4DFA-B826-C744AA962E1A}"/>
                    </a:ext>
                  </a:extLst>
                </p14:cNvPr>
                <p14:cNvContentPartPr/>
                <p14:nvPr/>
              </p14:nvContentPartPr>
              <p14:xfrm>
                <a:off x="6524573" y="3573240"/>
                <a:ext cx="18720" cy="13680"/>
              </p14:xfrm>
            </p:contentPart>
          </mc:Choice>
          <mc:Fallback>
            <p:pic>
              <p:nvPicPr>
                <p:cNvPr id="193" name="Freihand 192">
                  <a:extLst>
                    <a:ext uri="{FF2B5EF4-FFF2-40B4-BE49-F238E27FC236}">
                      <a16:creationId xmlns:a16="http://schemas.microsoft.com/office/drawing/2014/main" id="{2E4E0BAC-A145-4DFA-B826-C744AA962E1A}"/>
                    </a:ext>
                  </a:extLst>
                </p:cNvPr>
                <p:cNvPicPr/>
                <p:nvPr/>
              </p:nvPicPr>
              <p:blipFill>
                <a:blip r:embed="rId335"/>
                <a:stretch>
                  <a:fillRect/>
                </a:stretch>
              </p:blipFill>
              <p:spPr>
                <a:xfrm>
                  <a:off x="6520253" y="3568920"/>
                  <a:ext cx="27360" cy="22320"/>
                </a:xfrm>
                <a:prstGeom prst="rect">
                  <a:avLst/>
                </a:prstGeom>
              </p:spPr>
            </p:pic>
          </mc:Fallback>
        </mc:AlternateContent>
      </p:grpSp>
      <p:grpSp>
        <p:nvGrpSpPr>
          <p:cNvPr id="197" name="Gruppieren 196">
            <a:extLst>
              <a:ext uri="{FF2B5EF4-FFF2-40B4-BE49-F238E27FC236}">
                <a16:creationId xmlns:a16="http://schemas.microsoft.com/office/drawing/2014/main" id="{1A5DAD6B-E017-4520-8126-AAD7DA835085}"/>
              </a:ext>
            </a:extLst>
          </p:cNvPr>
          <p:cNvGrpSpPr/>
          <p:nvPr/>
        </p:nvGrpSpPr>
        <p:grpSpPr>
          <a:xfrm>
            <a:off x="8044853" y="3849360"/>
            <a:ext cx="479520" cy="199440"/>
            <a:chOff x="8044853" y="3849360"/>
            <a:chExt cx="479520" cy="199440"/>
          </a:xfrm>
        </p:grpSpPr>
        <mc:AlternateContent xmlns:mc="http://schemas.openxmlformats.org/markup-compatibility/2006">
          <mc:Choice xmlns:p14="http://schemas.microsoft.com/office/powerpoint/2010/main" Requires="p14">
            <p:contentPart p14:bwMode="auto" r:id="rId336">
              <p14:nvContentPartPr>
                <p14:cNvPr id="195" name="Freihand 194">
                  <a:extLst>
                    <a:ext uri="{FF2B5EF4-FFF2-40B4-BE49-F238E27FC236}">
                      <a16:creationId xmlns:a16="http://schemas.microsoft.com/office/drawing/2014/main" id="{7CE69C14-0950-4542-A36C-8040EA51CC25}"/>
                    </a:ext>
                  </a:extLst>
                </p14:cNvPr>
                <p14:cNvContentPartPr/>
                <p14:nvPr/>
              </p14:nvContentPartPr>
              <p14:xfrm>
                <a:off x="8135933" y="3952680"/>
                <a:ext cx="388440" cy="42120"/>
              </p14:xfrm>
            </p:contentPart>
          </mc:Choice>
          <mc:Fallback>
            <p:pic>
              <p:nvPicPr>
                <p:cNvPr id="195" name="Freihand 194">
                  <a:extLst>
                    <a:ext uri="{FF2B5EF4-FFF2-40B4-BE49-F238E27FC236}">
                      <a16:creationId xmlns:a16="http://schemas.microsoft.com/office/drawing/2014/main" id="{7CE69C14-0950-4542-A36C-8040EA51CC25}"/>
                    </a:ext>
                  </a:extLst>
                </p:cNvPr>
                <p:cNvPicPr/>
                <p:nvPr/>
              </p:nvPicPr>
              <p:blipFill>
                <a:blip r:embed="rId337"/>
                <a:stretch>
                  <a:fillRect/>
                </a:stretch>
              </p:blipFill>
              <p:spPr>
                <a:xfrm>
                  <a:off x="8131613" y="3948360"/>
                  <a:ext cx="3970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338">
              <p14:nvContentPartPr>
                <p14:cNvPr id="196" name="Freihand 195">
                  <a:extLst>
                    <a:ext uri="{FF2B5EF4-FFF2-40B4-BE49-F238E27FC236}">
                      <a16:creationId xmlns:a16="http://schemas.microsoft.com/office/drawing/2014/main" id="{6FEE069C-2473-4ECC-A7D3-B54CFCBEE36D}"/>
                    </a:ext>
                  </a:extLst>
                </p14:cNvPr>
                <p14:cNvContentPartPr/>
                <p14:nvPr/>
              </p14:nvContentPartPr>
              <p14:xfrm>
                <a:off x="8044853" y="3849360"/>
                <a:ext cx="319680" cy="199440"/>
              </p14:xfrm>
            </p:contentPart>
          </mc:Choice>
          <mc:Fallback>
            <p:pic>
              <p:nvPicPr>
                <p:cNvPr id="196" name="Freihand 195">
                  <a:extLst>
                    <a:ext uri="{FF2B5EF4-FFF2-40B4-BE49-F238E27FC236}">
                      <a16:creationId xmlns:a16="http://schemas.microsoft.com/office/drawing/2014/main" id="{6FEE069C-2473-4ECC-A7D3-B54CFCBEE36D}"/>
                    </a:ext>
                  </a:extLst>
                </p:cNvPr>
                <p:cNvPicPr/>
                <p:nvPr/>
              </p:nvPicPr>
              <p:blipFill>
                <a:blip r:embed="rId339"/>
                <a:stretch>
                  <a:fillRect/>
                </a:stretch>
              </p:blipFill>
              <p:spPr>
                <a:xfrm>
                  <a:off x="8040533" y="3845040"/>
                  <a:ext cx="328320" cy="208080"/>
                </a:xfrm>
                <a:prstGeom prst="rect">
                  <a:avLst/>
                </a:prstGeom>
              </p:spPr>
            </p:pic>
          </mc:Fallback>
        </mc:AlternateContent>
      </p:grpSp>
      <p:grpSp>
        <p:nvGrpSpPr>
          <p:cNvPr id="209" name="Gruppieren 208">
            <a:extLst>
              <a:ext uri="{FF2B5EF4-FFF2-40B4-BE49-F238E27FC236}">
                <a16:creationId xmlns:a16="http://schemas.microsoft.com/office/drawing/2014/main" id="{F6272856-8D7E-45E2-AE29-201AC2B48EBD}"/>
              </a:ext>
            </a:extLst>
          </p:cNvPr>
          <p:cNvGrpSpPr/>
          <p:nvPr/>
        </p:nvGrpSpPr>
        <p:grpSpPr>
          <a:xfrm>
            <a:off x="6867293" y="3479280"/>
            <a:ext cx="1117440" cy="270000"/>
            <a:chOff x="6867293" y="3479280"/>
            <a:chExt cx="1117440" cy="270000"/>
          </a:xfrm>
        </p:grpSpPr>
        <mc:AlternateContent xmlns:mc="http://schemas.openxmlformats.org/markup-compatibility/2006">
          <mc:Choice xmlns:p14="http://schemas.microsoft.com/office/powerpoint/2010/main" Requires="p14">
            <p:contentPart p14:bwMode="auto" r:id="rId340">
              <p14:nvContentPartPr>
                <p14:cNvPr id="198" name="Freihand 197">
                  <a:extLst>
                    <a:ext uri="{FF2B5EF4-FFF2-40B4-BE49-F238E27FC236}">
                      <a16:creationId xmlns:a16="http://schemas.microsoft.com/office/drawing/2014/main" id="{6BBC54DF-F48D-4985-B900-5314A639FBB5}"/>
                    </a:ext>
                  </a:extLst>
                </p14:cNvPr>
                <p14:cNvContentPartPr/>
                <p14:nvPr/>
              </p14:nvContentPartPr>
              <p14:xfrm>
                <a:off x="6867293" y="3607800"/>
                <a:ext cx="239400" cy="141480"/>
              </p14:xfrm>
            </p:contentPart>
          </mc:Choice>
          <mc:Fallback>
            <p:pic>
              <p:nvPicPr>
                <p:cNvPr id="198" name="Freihand 197">
                  <a:extLst>
                    <a:ext uri="{FF2B5EF4-FFF2-40B4-BE49-F238E27FC236}">
                      <a16:creationId xmlns:a16="http://schemas.microsoft.com/office/drawing/2014/main" id="{6BBC54DF-F48D-4985-B900-5314A639FBB5}"/>
                    </a:ext>
                  </a:extLst>
                </p:cNvPr>
                <p:cNvPicPr/>
                <p:nvPr/>
              </p:nvPicPr>
              <p:blipFill>
                <a:blip r:embed="rId341"/>
                <a:stretch>
                  <a:fillRect/>
                </a:stretch>
              </p:blipFill>
              <p:spPr>
                <a:xfrm>
                  <a:off x="6862973" y="3603480"/>
                  <a:ext cx="24804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42">
              <p14:nvContentPartPr>
                <p14:cNvPr id="199" name="Freihand 198">
                  <a:extLst>
                    <a:ext uri="{FF2B5EF4-FFF2-40B4-BE49-F238E27FC236}">
                      <a16:creationId xmlns:a16="http://schemas.microsoft.com/office/drawing/2014/main" id="{610656A8-F001-4616-BC99-3ED1C1158087}"/>
                    </a:ext>
                  </a:extLst>
                </p14:cNvPr>
                <p14:cNvContentPartPr/>
                <p14:nvPr/>
              </p14:nvContentPartPr>
              <p14:xfrm>
                <a:off x="7111373" y="3585120"/>
                <a:ext cx="279000" cy="151560"/>
              </p14:xfrm>
            </p:contentPart>
          </mc:Choice>
          <mc:Fallback>
            <p:pic>
              <p:nvPicPr>
                <p:cNvPr id="199" name="Freihand 198">
                  <a:extLst>
                    <a:ext uri="{FF2B5EF4-FFF2-40B4-BE49-F238E27FC236}">
                      <a16:creationId xmlns:a16="http://schemas.microsoft.com/office/drawing/2014/main" id="{610656A8-F001-4616-BC99-3ED1C1158087}"/>
                    </a:ext>
                  </a:extLst>
                </p:cNvPr>
                <p:cNvPicPr/>
                <p:nvPr/>
              </p:nvPicPr>
              <p:blipFill>
                <a:blip r:embed="rId343"/>
                <a:stretch>
                  <a:fillRect/>
                </a:stretch>
              </p:blipFill>
              <p:spPr>
                <a:xfrm>
                  <a:off x="7107053" y="3580800"/>
                  <a:ext cx="28764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344">
              <p14:nvContentPartPr>
                <p14:cNvPr id="200" name="Freihand 199">
                  <a:extLst>
                    <a:ext uri="{FF2B5EF4-FFF2-40B4-BE49-F238E27FC236}">
                      <a16:creationId xmlns:a16="http://schemas.microsoft.com/office/drawing/2014/main" id="{01BFD2ED-8C66-4774-B130-E241ECA39488}"/>
                    </a:ext>
                  </a:extLst>
                </p14:cNvPr>
                <p14:cNvContentPartPr/>
                <p14:nvPr/>
              </p14:nvContentPartPr>
              <p14:xfrm>
                <a:off x="7420253" y="3610680"/>
                <a:ext cx="182520" cy="124200"/>
              </p14:xfrm>
            </p:contentPart>
          </mc:Choice>
          <mc:Fallback>
            <p:pic>
              <p:nvPicPr>
                <p:cNvPr id="200" name="Freihand 199">
                  <a:extLst>
                    <a:ext uri="{FF2B5EF4-FFF2-40B4-BE49-F238E27FC236}">
                      <a16:creationId xmlns:a16="http://schemas.microsoft.com/office/drawing/2014/main" id="{01BFD2ED-8C66-4774-B130-E241ECA39488}"/>
                    </a:ext>
                  </a:extLst>
                </p:cNvPr>
                <p:cNvPicPr/>
                <p:nvPr/>
              </p:nvPicPr>
              <p:blipFill>
                <a:blip r:embed="rId345"/>
                <a:stretch>
                  <a:fillRect/>
                </a:stretch>
              </p:blipFill>
              <p:spPr>
                <a:xfrm>
                  <a:off x="7415933" y="3606360"/>
                  <a:ext cx="191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01" name="Freihand 200">
                  <a:extLst>
                    <a:ext uri="{FF2B5EF4-FFF2-40B4-BE49-F238E27FC236}">
                      <a16:creationId xmlns:a16="http://schemas.microsoft.com/office/drawing/2014/main" id="{DB67DE34-9D5B-4FF3-882D-07680BCCB322}"/>
                    </a:ext>
                  </a:extLst>
                </p14:cNvPr>
                <p14:cNvContentPartPr/>
                <p14:nvPr/>
              </p14:nvContentPartPr>
              <p14:xfrm>
                <a:off x="7633373" y="3521760"/>
                <a:ext cx="351360" cy="185400"/>
              </p14:xfrm>
            </p:contentPart>
          </mc:Choice>
          <mc:Fallback>
            <p:pic>
              <p:nvPicPr>
                <p:cNvPr id="201" name="Freihand 200">
                  <a:extLst>
                    <a:ext uri="{FF2B5EF4-FFF2-40B4-BE49-F238E27FC236}">
                      <a16:creationId xmlns:a16="http://schemas.microsoft.com/office/drawing/2014/main" id="{DB67DE34-9D5B-4FF3-882D-07680BCCB322}"/>
                    </a:ext>
                  </a:extLst>
                </p:cNvPr>
                <p:cNvPicPr/>
                <p:nvPr/>
              </p:nvPicPr>
              <p:blipFill>
                <a:blip r:embed="rId347"/>
                <a:stretch>
                  <a:fillRect/>
                </a:stretch>
              </p:blipFill>
              <p:spPr>
                <a:xfrm>
                  <a:off x="7629053" y="3517440"/>
                  <a:ext cx="360000" cy="19404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02" name="Freihand 201">
                  <a:extLst>
                    <a:ext uri="{FF2B5EF4-FFF2-40B4-BE49-F238E27FC236}">
                      <a16:creationId xmlns:a16="http://schemas.microsoft.com/office/drawing/2014/main" id="{7A5CD43C-6FE5-4F6E-97EA-989E34461B39}"/>
                    </a:ext>
                  </a:extLst>
                </p14:cNvPr>
                <p14:cNvContentPartPr/>
                <p14:nvPr/>
              </p14:nvContentPartPr>
              <p14:xfrm>
                <a:off x="7820573" y="3479280"/>
                <a:ext cx="8640" cy="18360"/>
              </p14:xfrm>
            </p:contentPart>
          </mc:Choice>
          <mc:Fallback>
            <p:pic>
              <p:nvPicPr>
                <p:cNvPr id="202" name="Freihand 201">
                  <a:extLst>
                    <a:ext uri="{FF2B5EF4-FFF2-40B4-BE49-F238E27FC236}">
                      <a16:creationId xmlns:a16="http://schemas.microsoft.com/office/drawing/2014/main" id="{7A5CD43C-6FE5-4F6E-97EA-989E34461B39}"/>
                    </a:ext>
                  </a:extLst>
                </p:cNvPr>
                <p:cNvPicPr/>
                <p:nvPr/>
              </p:nvPicPr>
              <p:blipFill>
                <a:blip r:embed="rId349"/>
                <a:stretch>
                  <a:fillRect/>
                </a:stretch>
              </p:blipFill>
              <p:spPr>
                <a:xfrm>
                  <a:off x="7816253" y="3474960"/>
                  <a:ext cx="17280" cy="27000"/>
                </a:xfrm>
                <a:prstGeom prst="rect">
                  <a:avLst/>
                </a:prstGeom>
              </p:spPr>
            </p:pic>
          </mc:Fallback>
        </mc:AlternateContent>
      </p:grpSp>
      <p:grpSp>
        <p:nvGrpSpPr>
          <p:cNvPr id="219" name="Gruppieren 218">
            <a:extLst>
              <a:ext uri="{FF2B5EF4-FFF2-40B4-BE49-F238E27FC236}">
                <a16:creationId xmlns:a16="http://schemas.microsoft.com/office/drawing/2014/main" id="{4F14D2DD-D4CF-44A5-A22F-D01A0B87AFA0}"/>
              </a:ext>
            </a:extLst>
          </p:cNvPr>
          <p:cNvGrpSpPr/>
          <p:nvPr/>
        </p:nvGrpSpPr>
        <p:grpSpPr>
          <a:xfrm>
            <a:off x="8766293" y="3759720"/>
            <a:ext cx="982080" cy="299160"/>
            <a:chOff x="8766293" y="3759720"/>
            <a:chExt cx="982080" cy="299160"/>
          </a:xfrm>
        </p:grpSpPr>
        <mc:AlternateContent xmlns:mc="http://schemas.openxmlformats.org/markup-compatibility/2006">
          <mc:Choice xmlns:p14="http://schemas.microsoft.com/office/powerpoint/2010/main" Requires="p14">
            <p:contentPart p14:bwMode="auto" r:id="rId350">
              <p14:nvContentPartPr>
                <p14:cNvPr id="203" name="Freihand 202">
                  <a:extLst>
                    <a:ext uri="{FF2B5EF4-FFF2-40B4-BE49-F238E27FC236}">
                      <a16:creationId xmlns:a16="http://schemas.microsoft.com/office/drawing/2014/main" id="{87FE2D60-3C1A-409E-BFF7-84361E764538}"/>
                    </a:ext>
                  </a:extLst>
                </p14:cNvPr>
                <p14:cNvContentPartPr/>
                <p14:nvPr/>
              </p14:nvContentPartPr>
              <p14:xfrm>
                <a:off x="8766293" y="3873120"/>
                <a:ext cx="24120" cy="144000"/>
              </p14:xfrm>
            </p:contentPart>
          </mc:Choice>
          <mc:Fallback>
            <p:pic>
              <p:nvPicPr>
                <p:cNvPr id="203" name="Freihand 202">
                  <a:extLst>
                    <a:ext uri="{FF2B5EF4-FFF2-40B4-BE49-F238E27FC236}">
                      <a16:creationId xmlns:a16="http://schemas.microsoft.com/office/drawing/2014/main" id="{87FE2D60-3C1A-409E-BFF7-84361E764538}"/>
                    </a:ext>
                  </a:extLst>
                </p:cNvPr>
                <p:cNvPicPr/>
                <p:nvPr/>
              </p:nvPicPr>
              <p:blipFill>
                <a:blip r:embed="rId351"/>
                <a:stretch>
                  <a:fillRect/>
                </a:stretch>
              </p:blipFill>
              <p:spPr>
                <a:xfrm>
                  <a:off x="8761973" y="3868800"/>
                  <a:ext cx="3276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04" name="Freihand 203">
                  <a:extLst>
                    <a:ext uri="{FF2B5EF4-FFF2-40B4-BE49-F238E27FC236}">
                      <a16:creationId xmlns:a16="http://schemas.microsoft.com/office/drawing/2014/main" id="{8882BEEC-5FFC-4B91-8B58-58E9DF48CA12}"/>
                    </a:ext>
                  </a:extLst>
                </p14:cNvPr>
                <p14:cNvContentPartPr/>
                <p14:nvPr/>
              </p14:nvContentPartPr>
              <p14:xfrm>
                <a:off x="8773133" y="3847920"/>
                <a:ext cx="161640" cy="76680"/>
              </p14:xfrm>
            </p:contentPart>
          </mc:Choice>
          <mc:Fallback>
            <p:pic>
              <p:nvPicPr>
                <p:cNvPr id="204" name="Freihand 203">
                  <a:extLst>
                    <a:ext uri="{FF2B5EF4-FFF2-40B4-BE49-F238E27FC236}">
                      <a16:creationId xmlns:a16="http://schemas.microsoft.com/office/drawing/2014/main" id="{8882BEEC-5FFC-4B91-8B58-58E9DF48CA12}"/>
                    </a:ext>
                  </a:extLst>
                </p:cNvPr>
                <p:cNvPicPr/>
                <p:nvPr/>
              </p:nvPicPr>
              <p:blipFill>
                <a:blip r:embed="rId353"/>
                <a:stretch>
                  <a:fillRect/>
                </a:stretch>
              </p:blipFill>
              <p:spPr>
                <a:xfrm>
                  <a:off x="8768813" y="3843600"/>
                  <a:ext cx="1702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05" name="Freihand 204">
                  <a:extLst>
                    <a:ext uri="{FF2B5EF4-FFF2-40B4-BE49-F238E27FC236}">
                      <a16:creationId xmlns:a16="http://schemas.microsoft.com/office/drawing/2014/main" id="{3FD9955A-B6C5-41FE-ABB5-4C8019236DA2}"/>
                    </a:ext>
                  </a:extLst>
                </p14:cNvPr>
                <p14:cNvContentPartPr/>
                <p14:nvPr/>
              </p14:nvContentPartPr>
              <p14:xfrm>
                <a:off x="8768093" y="3991560"/>
                <a:ext cx="175680" cy="34920"/>
              </p14:xfrm>
            </p:contentPart>
          </mc:Choice>
          <mc:Fallback>
            <p:pic>
              <p:nvPicPr>
                <p:cNvPr id="205" name="Freihand 204">
                  <a:extLst>
                    <a:ext uri="{FF2B5EF4-FFF2-40B4-BE49-F238E27FC236}">
                      <a16:creationId xmlns:a16="http://schemas.microsoft.com/office/drawing/2014/main" id="{3FD9955A-B6C5-41FE-ABB5-4C8019236DA2}"/>
                    </a:ext>
                  </a:extLst>
                </p:cNvPr>
                <p:cNvPicPr/>
                <p:nvPr/>
              </p:nvPicPr>
              <p:blipFill>
                <a:blip r:embed="rId355"/>
                <a:stretch>
                  <a:fillRect/>
                </a:stretch>
              </p:blipFill>
              <p:spPr>
                <a:xfrm>
                  <a:off x="8763773" y="3987240"/>
                  <a:ext cx="18432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06" name="Freihand 205">
                  <a:extLst>
                    <a:ext uri="{FF2B5EF4-FFF2-40B4-BE49-F238E27FC236}">
                      <a16:creationId xmlns:a16="http://schemas.microsoft.com/office/drawing/2014/main" id="{99AF0690-9141-4DC3-8B76-B71BB54412BA}"/>
                    </a:ext>
                  </a:extLst>
                </p14:cNvPr>
                <p14:cNvContentPartPr/>
                <p14:nvPr/>
              </p14:nvContentPartPr>
              <p14:xfrm>
                <a:off x="8967173" y="3905520"/>
                <a:ext cx="124920" cy="153360"/>
              </p14:xfrm>
            </p:contentPart>
          </mc:Choice>
          <mc:Fallback>
            <p:pic>
              <p:nvPicPr>
                <p:cNvPr id="206" name="Freihand 205">
                  <a:extLst>
                    <a:ext uri="{FF2B5EF4-FFF2-40B4-BE49-F238E27FC236}">
                      <a16:creationId xmlns:a16="http://schemas.microsoft.com/office/drawing/2014/main" id="{99AF0690-9141-4DC3-8B76-B71BB54412BA}"/>
                    </a:ext>
                  </a:extLst>
                </p:cNvPr>
                <p:cNvPicPr/>
                <p:nvPr/>
              </p:nvPicPr>
              <p:blipFill>
                <a:blip r:embed="rId357"/>
                <a:stretch>
                  <a:fillRect/>
                </a:stretch>
              </p:blipFill>
              <p:spPr>
                <a:xfrm>
                  <a:off x="8962853" y="3901200"/>
                  <a:ext cx="13356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07" name="Freihand 206">
                  <a:extLst>
                    <a:ext uri="{FF2B5EF4-FFF2-40B4-BE49-F238E27FC236}">
                      <a16:creationId xmlns:a16="http://schemas.microsoft.com/office/drawing/2014/main" id="{36B97037-34FC-4C74-A94F-1D9ADE25C0E1}"/>
                    </a:ext>
                  </a:extLst>
                </p14:cNvPr>
                <p14:cNvContentPartPr/>
                <p14:nvPr/>
              </p14:nvContentPartPr>
              <p14:xfrm>
                <a:off x="8966453" y="3966000"/>
                <a:ext cx="138600" cy="73080"/>
              </p14:xfrm>
            </p:contentPart>
          </mc:Choice>
          <mc:Fallback>
            <p:pic>
              <p:nvPicPr>
                <p:cNvPr id="207" name="Freihand 206">
                  <a:extLst>
                    <a:ext uri="{FF2B5EF4-FFF2-40B4-BE49-F238E27FC236}">
                      <a16:creationId xmlns:a16="http://schemas.microsoft.com/office/drawing/2014/main" id="{36B97037-34FC-4C74-A94F-1D9ADE25C0E1}"/>
                    </a:ext>
                  </a:extLst>
                </p:cNvPr>
                <p:cNvPicPr/>
                <p:nvPr/>
              </p:nvPicPr>
              <p:blipFill>
                <a:blip r:embed="rId359"/>
                <a:stretch>
                  <a:fillRect/>
                </a:stretch>
              </p:blipFill>
              <p:spPr>
                <a:xfrm>
                  <a:off x="8962133" y="3961680"/>
                  <a:ext cx="1472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360">
              <p14:nvContentPartPr>
                <p14:cNvPr id="210" name="Freihand 209">
                  <a:extLst>
                    <a:ext uri="{FF2B5EF4-FFF2-40B4-BE49-F238E27FC236}">
                      <a16:creationId xmlns:a16="http://schemas.microsoft.com/office/drawing/2014/main" id="{4864683B-D385-4BF7-BFC5-B8E92265DE06}"/>
                    </a:ext>
                  </a:extLst>
                </p14:cNvPr>
                <p14:cNvContentPartPr/>
                <p14:nvPr/>
              </p14:nvContentPartPr>
              <p14:xfrm>
                <a:off x="9177773" y="3759720"/>
                <a:ext cx="35280" cy="280800"/>
              </p14:xfrm>
            </p:contentPart>
          </mc:Choice>
          <mc:Fallback>
            <p:pic>
              <p:nvPicPr>
                <p:cNvPr id="210" name="Freihand 209">
                  <a:extLst>
                    <a:ext uri="{FF2B5EF4-FFF2-40B4-BE49-F238E27FC236}">
                      <a16:creationId xmlns:a16="http://schemas.microsoft.com/office/drawing/2014/main" id="{4864683B-D385-4BF7-BFC5-B8E92265DE06}"/>
                    </a:ext>
                  </a:extLst>
                </p:cNvPr>
                <p:cNvPicPr/>
                <p:nvPr/>
              </p:nvPicPr>
              <p:blipFill>
                <a:blip r:embed="rId361"/>
                <a:stretch>
                  <a:fillRect/>
                </a:stretch>
              </p:blipFill>
              <p:spPr>
                <a:xfrm>
                  <a:off x="9173453" y="3755400"/>
                  <a:ext cx="43920" cy="28944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11" name="Freihand 210">
                  <a:extLst>
                    <a:ext uri="{FF2B5EF4-FFF2-40B4-BE49-F238E27FC236}">
                      <a16:creationId xmlns:a16="http://schemas.microsoft.com/office/drawing/2014/main" id="{192BD504-9813-4501-8506-83D585541EA4}"/>
                    </a:ext>
                  </a:extLst>
                </p14:cNvPr>
                <p14:cNvContentPartPr/>
                <p14:nvPr/>
              </p14:nvContentPartPr>
              <p14:xfrm>
                <a:off x="9138893" y="3867000"/>
                <a:ext cx="466560" cy="127080"/>
              </p14:xfrm>
            </p:contentPart>
          </mc:Choice>
          <mc:Fallback>
            <p:pic>
              <p:nvPicPr>
                <p:cNvPr id="211" name="Freihand 210">
                  <a:extLst>
                    <a:ext uri="{FF2B5EF4-FFF2-40B4-BE49-F238E27FC236}">
                      <a16:creationId xmlns:a16="http://schemas.microsoft.com/office/drawing/2014/main" id="{192BD504-9813-4501-8506-83D585541EA4}"/>
                    </a:ext>
                  </a:extLst>
                </p:cNvPr>
                <p:cNvPicPr/>
                <p:nvPr/>
              </p:nvPicPr>
              <p:blipFill>
                <a:blip r:embed="rId363"/>
                <a:stretch>
                  <a:fillRect/>
                </a:stretch>
              </p:blipFill>
              <p:spPr>
                <a:xfrm>
                  <a:off x="9134573" y="3862680"/>
                  <a:ext cx="4752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12" name="Freihand 211">
                  <a:extLst>
                    <a:ext uri="{FF2B5EF4-FFF2-40B4-BE49-F238E27FC236}">
                      <a16:creationId xmlns:a16="http://schemas.microsoft.com/office/drawing/2014/main" id="{30036EA9-BE4D-4066-A454-7225BE8CF280}"/>
                    </a:ext>
                  </a:extLst>
                </p14:cNvPr>
                <p14:cNvContentPartPr/>
                <p14:nvPr/>
              </p14:nvContentPartPr>
              <p14:xfrm>
                <a:off x="9651173" y="3849360"/>
                <a:ext cx="97200" cy="109440"/>
              </p14:xfrm>
            </p:contentPart>
          </mc:Choice>
          <mc:Fallback>
            <p:pic>
              <p:nvPicPr>
                <p:cNvPr id="212" name="Freihand 211">
                  <a:extLst>
                    <a:ext uri="{FF2B5EF4-FFF2-40B4-BE49-F238E27FC236}">
                      <a16:creationId xmlns:a16="http://schemas.microsoft.com/office/drawing/2014/main" id="{30036EA9-BE4D-4066-A454-7225BE8CF280}"/>
                    </a:ext>
                  </a:extLst>
                </p:cNvPr>
                <p:cNvPicPr/>
                <p:nvPr/>
              </p:nvPicPr>
              <p:blipFill>
                <a:blip r:embed="rId365"/>
                <a:stretch>
                  <a:fillRect/>
                </a:stretch>
              </p:blipFill>
              <p:spPr>
                <a:xfrm>
                  <a:off x="9646853" y="3845040"/>
                  <a:ext cx="105840" cy="118080"/>
                </a:xfrm>
                <a:prstGeom prst="rect">
                  <a:avLst/>
                </a:prstGeom>
              </p:spPr>
            </p:pic>
          </mc:Fallback>
        </mc:AlternateContent>
      </p:grpSp>
      <p:grpSp>
        <p:nvGrpSpPr>
          <p:cNvPr id="218" name="Gruppieren 217">
            <a:extLst>
              <a:ext uri="{FF2B5EF4-FFF2-40B4-BE49-F238E27FC236}">
                <a16:creationId xmlns:a16="http://schemas.microsoft.com/office/drawing/2014/main" id="{99204BBB-D115-4CB0-A999-DE828B86468F}"/>
              </a:ext>
            </a:extLst>
          </p:cNvPr>
          <p:cNvGrpSpPr/>
          <p:nvPr/>
        </p:nvGrpSpPr>
        <p:grpSpPr>
          <a:xfrm>
            <a:off x="10007573" y="3681960"/>
            <a:ext cx="1044720" cy="321840"/>
            <a:chOff x="10007573" y="3681960"/>
            <a:chExt cx="1044720" cy="321840"/>
          </a:xfrm>
        </p:grpSpPr>
        <mc:AlternateContent xmlns:mc="http://schemas.openxmlformats.org/markup-compatibility/2006">
          <mc:Choice xmlns:p14="http://schemas.microsoft.com/office/powerpoint/2010/main" Requires="p14">
            <p:contentPart p14:bwMode="auto" r:id="rId366">
              <p14:nvContentPartPr>
                <p14:cNvPr id="213" name="Freihand 212">
                  <a:extLst>
                    <a:ext uri="{FF2B5EF4-FFF2-40B4-BE49-F238E27FC236}">
                      <a16:creationId xmlns:a16="http://schemas.microsoft.com/office/drawing/2014/main" id="{29639D4B-F1A2-443D-B825-2A0D5EA641DF}"/>
                    </a:ext>
                  </a:extLst>
                </p14:cNvPr>
                <p14:cNvContentPartPr/>
                <p14:nvPr/>
              </p14:nvContentPartPr>
              <p14:xfrm>
                <a:off x="10007573" y="3745680"/>
                <a:ext cx="49320" cy="174960"/>
              </p14:xfrm>
            </p:contentPart>
          </mc:Choice>
          <mc:Fallback>
            <p:pic>
              <p:nvPicPr>
                <p:cNvPr id="213" name="Freihand 212">
                  <a:extLst>
                    <a:ext uri="{FF2B5EF4-FFF2-40B4-BE49-F238E27FC236}">
                      <a16:creationId xmlns:a16="http://schemas.microsoft.com/office/drawing/2014/main" id="{29639D4B-F1A2-443D-B825-2A0D5EA641DF}"/>
                    </a:ext>
                  </a:extLst>
                </p:cNvPr>
                <p:cNvPicPr/>
                <p:nvPr/>
              </p:nvPicPr>
              <p:blipFill>
                <a:blip r:embed="rId367"/>
                <a:stretch>
                  <a:fillRect/>
                </a:stretch>
              </p:blipFill>
              <p:spPr>
                <a:xfrm>
                  <a:off x="10003253" y="3741360"/>
                  <a:ext cx="5796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14" name="Freihand 213">
                  <a:extLst>
                    <a:ext uri="{FF2B5EF4-FFF2-40B4-BE49-F238E27FC236}">
                      <a16:creationId xmlns:a16="http://schemas.microsoft.com/office/drawing/2014/main" id="{59922C08-D95C-4A86-8506-B8B8BCBF92F0}"/>
                    </a:ext>
                  </a:extLst>
                </p14:cNvPr>
                <p14:cNvContentPartPr/>
                <p14:nvPr/>
              </p14:nvContentPartPr>
              <p14:xfrm>
                <a:off x="10033133" y="3743160"/>
                <a:ext cx="145440" cy="93600"/>
              </p14:xfrm>
            </p:contentPart>
          </mc:Choice>
          <mc:Fallback>
            <p:pic>
              <p:nvPicPr>
                <p:cNvPr id="214" name="Freihand 213">
                  <a:extLst>
                    <a:ext uri="{FF2B5EF4-FFF2-40B4-BE49-F238E27FC236}">
                      <a16:creationId xmlns:a16="http://schemas.microsoft.com/office/drawing/2014/main" id="{59922C08-D95C-4A86-8506-B8B8BCBF92F0}"/>
                    </a:ext>
                  </a:extLst>
                </p:cNvPr>
                <p:cNvPicPr/>
                <p:nvPr/>
              </p:nvPicPr>
              <p:blipFill>
                <a:blip r:embed="rId369"/>
                <a:stretch>
                  <a:fillRect/>
                </a:stretch>
              </p:blipFill>
              <p:spPr>
                <a:xfrm>
                  <a:off x="10028813" y="3738840"/>
                  <a:ext cx="15408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15" name="Freihand 214">
                  <a:extLst>
                    <a:ext uri="{FF2B5EF4-FFF2-40B4-BE49-F238E27FC236}">
                      <a16:creationId xmlns:a16="http://schemas.microsoft.com/office/drawing/2014/main" id="{458187E5-EEDD-4FBD-8142-57ED67222666}"/>
                    </a:ext>
                  </a:extLst>
                </p14:cNvPr>
                <p14:cNvContentPartPr/>
                <p14:nvPr/>
              </p14:nvContentPartPr>
              <p14:xfrm>
                <a:off x="10024853" y="3897960"/>
                <a:ext cx="174240" cy="31320"/>
              </p14:xfrm>
            </p:contentPart>
          </mc:Choice>
          <mc:Fallback>
            <p:pic>
              <p:nvPicPr>
                <p:cNvPr id="215" name="Freihand 214">
                  <a:extLst>
                    <a:ext uri="{FF2B5EF4-FFF2-40B4-BE49-F238E27FC236}">
                      <a16:creationId xmlns:a16="http://schemas.microsoft.com/office/drawing/2014/main" id="{458187E5-EEDD-4FBD-8142-57ED67222666}"/>
                    </a:ext>
                  </a:extLst>
                </p:cNvPr>
                <p:cNvPicPr/>
                <p:nvPr/>
              </p:nvPicPr>
              <p:blipFill>
                <a:blip r:embed="rId371"/>
                <a:stretch>
                  <a:fillRect/>
                </a:stretch>
              </p:blipFill>
              <p:spPr>
                <a:xfrm>
                  <a:off x="10020533" y="3893640"/>
                  <a:ext cx="1828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16" name="Freihand 215">
                  <a:extLst>
                    <a:ext uri="{FF2B5EF4-FFF2-40B4-BE49-F238E27FC236}">
                      <a16:creationId xmlns:a16="http://schemas.microsoft.com/office/drawing/2014/main" id="{CE23A70E-705B-47B7-8F76-D46F2B5F3521}"/>
                    </a:ext>
                  </a:extLst>
                </p14:cNvPr>
                <p14:cNvContentPartPr/>
                <p14:nvPr/>
              </p14:nvContentPartPr>
              <p14:xfrm>
                <a:off x="10238693" y="3711120"/>
                <a:ext cx="344520" cy="292680"/>
              </p14:xfrm>
            </p:contentPart>
          </mc:Choice>
          <mc:Fallback>
            <p:pic>
              <p:nvPicPr>
                <p:cNvPr id="216" name="Freihand 215">
                  <a:extLst>
                    <a:ext uri="{FF2B5EF4-FFF2-40B4-BE49-F238E27FC236}">
                      <a16:creationId xmlns:a16="http://schemas.microsoft.com/office/drawing/2014/main" id="{CE23A70E-705B-47B7-8F76-D46F2B5F3521}"/>
                    </a:ext>
                  </a:extLst>
                </p:cNvPr>
                <p:cNvPicPr/>
                <p:nvPr/>
              </p:nvPicPr>
              <p:blipFill>
                <a:blip r:embed="rId373"/>
                <a:stretch>
                  <a:fillRect/>
                </a:stretch>
              </p:blipFill>
              <p:spPr>
                <a:xfrm>
                  <a:off x="10234373" y="3706800"/>
                  <a:ext cx="353160" cy="30132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17" name="Freihand 216">
                  <a:extLst>
                    <a:ext uri="{FF2B5EF4-FFF2-40B4-BE49-F238E27FC236}">
                      <a16:creationId xmlns:a16="http://schemas.microsoft.com/office/drawing/2014/main" id="{87694CCA-E6D6-4971-8295-20A2F0058296}"/>
                    </a:ext>
                  </a:extLst>
                </p14:cNvPr>
                <p14:cNvContentPartPr/>
                <p14:nvPr/>
              </p14:nvContentPartPr>
              <p14:xfrm>
                <a:off x="10577453" y="3681960"/>
                <a:ext cx="474840" cy="207720"/>
              </p14:xfrm>
            </p:contentPart>
          </mc:Choice>
          <mc:Fallback>
            <p:pic>
              <p:nvPicPr>
                <p:cNvPr id="217" name="Freihand 216">
                  <a:extLst>
                    <a:ext uri="{FF2B5EF4-FFF2-40B4-BE49-F238E27FC236}">
                      <a16:creationId xmlns:a16="http://schemas.microsoft.com/office/drawing/2014/main" id="{87694CCA-E6D6-4971-8295-20A2F0058296}"/>
                    </a:ext>
                  </a:extLst>
                </p:cNvPr>
                <p:cNvPicPr/>
                <p:nvPr/>
              </p:nvPicPr>
              <p:blipFill>
                <a:blip r:embed="rId375"/>
                <a:stretch>
                  <a:fillRect/>
                </a:stretch>
              </p:blipFill>
              <p:spPr>
                <a:xfrm>
                  <a:off x="10573133" y="3677640"/>
                  <a:ext cx="483480" cy="216360"/>
                </a:xfrm>
                <a:prstGeom prst="rect">
                  <a:avLst/>
                </a:prstGeom>
              </p:spPr>
            </p:pic>
          </mc:Fallback>
        </mc:AlternateContent>
      </p:grpSp>
      <p:grpSp>
        <p:nvGrpSpPr>
          <p:cNvPr id="265" name="Gruppieren 264">
            <a:extLst>
              <a:ext uri="{FF2B5EF4-FFF2-40B4-BE49-F238E27FC236}">
                <a16:creationId xmlns:a16="http://schemas.microsoft.com/office/drawing/2014/main" id="{55A5AF3F-EAF7-4AA7-BDE6-62E1FD385A97}"/>
              </a:ext>
            </a:extLst>
          </p:cNvPr>
          <p:cNvGrpSpPr/>
          <p:nvPr/>
        </p:nvGrpSpPr>
        <p:grpSpPr>
          <a:xfrm>
            <a:off x="1875893" y="6068400"/>
            <a:ext cx="5610600" cy="637560"/>
            <a:chOff x="1875893" y="6068400"/>
            <a:chExt cx="5610600" cy="637560"/>
          </a:xfrm>
        </p:grpSpPr>
        <mc:AlternateContent xmlns:mc="http://schemas.openxmlformats.org/markup-compatibility/2006">
          <mc:Choice xmlns:p14="http://schemas.microsoft.com/office/powerpoint/2010/main" Requires="p14">
            <p:contentPart p14:bwMode="auto" r:id="rId376">
              <p14:nvContentPartPr>
                <p14:cNvPr id="220" name="Freihand 219">
                  <a:extLst>
                    <a:ext uri="{FF2B5EF4-FFF2-40B4-BE49-F238E27FC236}">
                      <a16:creationId xmlns:a16="http://schemas.microsoft.com/office/drawing/2014/main" id="{27989571-1B62-4FED-8336-EA878FB15C40}"/>
                    </a:ext>
                  </a:extLst>
                </p14:cNvPr>
                <p14:cNvContentPartPr/>
                <p14:nvPr/>
              </p14:nvContentPartPr>
              <p14:xfrm>
                <a:off x="1875893" y="6225000"/>
                <a:ext cx="133200" cy="188280"/>
              </p14:xfrm>
            </p:contentPart>
          </mc:Choice>
          <mc:Fallback>
            <p:pic>
              <p:nvPicPr>
                <p:cNvPr id="220" name="Freihand 219">
                  <a:extLst>
                    <a:ext uri="{FF2B5EF4-FFF2-40B4-BE49-F238E27FC236}">
                      <a16:creationId xmlns:a16="http://schemas.microsoft.com/office/drawing/2014/main" id="{27989571-1B62-4FED-8336-EA878FB15C40}"/>
                    </a:ext>
                  </a:extLst>
                </p:cNvPr>
                <p:cNvPicPr/>
                <p:nvPr/>
              </p:nvPicPr>
              <p:blipFill>
                <a:blip r:embed="rId377"/>
                <a:stretch>
                  <a:fillRect/>
                </a:stretch>
              </p:blipFill>
              <p:spPr>
                <a:xfrm>
                  <a:off x="1871573" y="6220680"/>
                  <a:ext cx="14184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21" name="Freihand 220">
                  <a:extLst>
                    <a:ext uri="{FF2B5EF4-FFF2-40B4-BE49-F238E27FC236}">
                      <a16:creationId xmlns:a16="http://schemas.microsoft.com/office/drawing/2014/main" id="{C72BB14B-FC2B-4E5D-AD82-4753EBF542FC}"/>
                    </a:ext>
                  </a:extLst>
                </p14:cNvPr>
                <p14:cNvContentPartPr/>
                <p14:nvPr/>
              </p14:nvContentPartPr>
              <p14:xfrm>
                <a:off x="2035733" y="6240120"/>
                <a:ext cx="98640" cy="77040"/>
              </p14:xfrm>
            </p:contentPart>
          </mc:Choice>
          <mc:Fallback>
            <p:pic>
              <p:nvPicPr>
                <p:cNvPr id="221" name="Freihand 220">
                  <a:extLst>
                    <a:ext uri="{FF2B5EF4-FFF2-40B4-BE49-F238E27FC236}">
                      <a16:creationId xmlns:a16="http://schemas.microsoft.com/office/drawing/2014/main" id="{C72BB14B-FC2B-4E5D-AD82-4753EBF542FC}"/>
                    </a:ext>
                  </a:extLst>
                </p:cNvPr>
                <p:cNvPicPr/>
                <p:nvPr/>
              </p:nvPicPr>
              <p:blipFill>
                <a:blip r:embed="rId379"/>
                <a:stretch>
                  <a:fillRect/>
                </a:stretch>
              </p:blipFill>
              <p:spPr>
                <a:xfrm>
                  <a:off x="2031413" y="6235800"/>
                  <a:ext cx="1072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22" name="Freihand 221">
                  <a:extLst>
                    <a:ext uri="{FF2B5EF4-FFF2-40B4-BE49-F238E27FC236}">
                      <a16:creationId xmlns:a16="http://schemas.microsoft.com/office/drawing/2014/main" id="{37B85126-442F-4024-AC20-365F5402E642}"/>
                    </a:ext>
                  </a:extLst>
                </p14:cNvPr>
                <p14:cNvContentPartPr/>
                <p14:nvPr/>
              </p14:nvContentPartPr>
              <p14:xfrm>
                <a:off x="2154533" y="6238320"/>
                <a:ext cx="81360" cy="84240"/>
              </p14:xfrm>
            </p:contentPart>
          </mc:Choice>
          <mc:Fallback>
            <p:pic>
              <p:nvPicPr>
                <p:cNvPr id="222" name="Freihand 221">
                  <a:extLst>
                    <a:ext uri="{FF2B5EF4-FFF2-40B4-BE49-F238E27FC236}">
                      <a16:creationId xmlns:a16="http://schemas.microsoft.com/office/drawing/2014/main" id="{37B85126-442F-4024-AC20-365F5402E642}"/>
                    </a:ext>
                  </a:extLst>
                </p:cNvPr>
                <p:cNvPicPr/>
                <p:nvPr/>
              </p:nvPicPr>
              <p:blipFill>
                <a:blip r:embed="rId381"/>
                <a:stretch>
                  <a:fillRect/>
                </a:stretch>
              </p:blipFill>
              <p:spPr>
                <a:xfrm>
                  <a:off x="2150213" y="6234000"/>
                  <a:ext cx="90000" cy="9288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23" name="Freihand 222">
                  <a:extLst>
                    <a:ext uri="{FF2B5EF4-FFF2-40B4-BE49-F238E27FC236}">
                      <a16:creationId xmlns:a16="http://schemas.microsoft.com/office/drawing/2014/main" id="{90E3A108-FF05-4D42-8E0A-E296CA23583C}"/>
                    </a:ext>
                  </a:extLst>
                </p14:cNvPr>
                <p14:cNvContentPartPr/>
                <p14:nvPr/>
              </p14:nvContentPartPr>
              <p14:xfrm>
                <a:off x="2289173" y="6214560"/>
                <a:ext cx="7200" cy="99000"/>
              </p14:xfrm>
            </p:contentPart>
          </mc:Choice>
          <mc:Fallback>
            <p:pic>
              <p:nvPicPr>
                <p:cNvPr id="223" name="Freihand 222">
                  <a:extLst>
                    <a:ext uri="{FF2B5EF4-FFF2-40B4-BE49-F238E27FC236}">
                      <a16:creationId xmlns:a16="http://schemas.microsoft.com/office/drawing/2014/main" id="{90E3A108-FF05-4D42-8E0A-E296CA23583C}"/>
                    </a:ext>
                  </a:extLst>
                </p:cNvPr>
                <p:cNvPicPr/>
                <p:nvPr/>
              </p:nvPicPr>
              <p:blipFill>
                <a:blip r:embed="rId383"/>
                <a:stretch>
                  <a:fillRect/>
                </a:stretch>
              </p:blipFill>
              <p:spPr>
                <a:xfrm>
                  <a:off x="2284853" y="6210240"/>
                  <a:ext cx="1584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24" name="Freihand 223">
                  <a:extLst>
                    <a:ext uri="{FF2B5EF4-FFF2-40B4-BE49-F238E27FC236}">
                      <a16:creationId xmlns:a16="http://schemas.microsoft.com/office/drawing/2014/main" id="{A362955A-14A5-4E67-BC93-66BCC8F97B9A}"/>
                    </a:ext>
                  </a:extLst>
                </p14:cNvPr>
                <p14:cNvContentPartPr/>
                <p14:nvPr/>
              </p14:nvContentPartPr>
              <p14:xfrm>
                <a:off x="2342093" y="6130320"/>
                <a:ext cx="217440" cy="188280"/>
              </p14:xfrm>
            </p:contentPart>
          </mc:Choice>
          <mc:Fallback>
            <p:pic>
              <p:nvPicPr>
                <p:cNvPr id="224" name="Freihand 223">
                  <a:extLst>
                    <a:ext uri="{FF2B5EF4-FFF2-40B4-BE49-F238E27FC236}">
                      <a16:creationId xmlns:a16="http://schemas.microsoft.com/office/drawing/2014/main" id="{A362955A-14A5-4E67-BC93-66BCC8F97B9A}"/>
                    </a:ext>
                  </a:extLst>
                </p:cNvPr>
                <p:cNvPicPr/>
                <p:nvPr/>
              </p:nvPicPr>
              <p:blipFill>
                <a:blip r:embed="rId385"/>
                <a:stretch>
                  <a:fillRect/>
                </a:stretch>
              </p:blipFill>
              <p:spPr>
                <a:xfrm>
                  <a:off x="2337773" y="6126000"/>
                  <a:ext cx="22608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86">
              <p14:nvContentPartPr>
                <p14:cNvPr id="225" name="Freihand 224">
                  <a:extLst>
                    <a:ext uri="{FF2B5EF4-FFF2-40B4-BE49-F238E27FC236}">
                      <a16:creationId xmlns:a16="http://schemas.microsoft.com/office/drawing/2014/main" id="{1DBD9BF4-AC40-439B-87C0-088BED2D0CD2}"/>
                    </a:ext>
                  </a:extLst>
                </p14:cNvPr>
                <p14:cNvContentPartPr/>
                <p14:nvPr/>
              </p14:nvContentPartPr>
              <p14:xfrm>
                <a:off x="2262893" y="6068400"/>
                <a:ext cx="194760" cy="46800"/>
              </p14:xfrm>
            </p:contentPart>
          </mc:Choice>
          <mc:Fallback>
            <p:pic>
              <p:nvPicPr>
                <p:cNvPr id="225" name="Freihand 224">
                  <a:extLst>
                    <a:ext uri="{FF2B5EF4-FFF2-40B4-BE49-F238E27FC236}">
                      <a16:creationId xmlns:a16="http://schemas.microsoft.com/office/drawing/2014/main" id="{1DBD9BF4-AC40-439B-87C0-088BED2D0CD2}"/>
                    </a:ext>
                  </a:extLst>
                </p:cNvPr>
                <p:cNvPicPr/>
                <p:nvPr/>
              </p:nvPicPr>
              <p:blipFill>
                <a:blip r:embed="rId387"/>
                <a:stretch>
                  <a:fillRect/>
                </a:stretch>
              </p:blipFill>
              <p:spPr>
                <a:xfrm>
                  <a:off x="2258573" y="6064080"/>
                  <a:ext cx="2034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27" name="Freihand 226">
                  <a:extLst>
                    <a:ext uri="{FF2B5EF4-FFF2-40B4-BE49-F238E27FC236}">
                      <a16:creationId xmlns:a16="http://schemas.microsoft.com/office/drawing/2014/main" id="{1368D4C1-B556-4AB8-A980-11F4A4316092}"/>
                    </a:ext>
                  </a:extLst>
                </p14:cNvPr>
                <p14:cNvContentPartPr/>
                <p14:nvPr/>
              </p14:nvContentPartPr>
              <p14:xfrm>
                <a:off x="2761493" y="6162000"/>
                <a:ext cx="90000" cy="162360"/>
              </p14:xfrm>
            </p:contentPart>
          </mc:Choice>
          <mc:Fallback>
            <p:pic>
              <p:nvPicPr>
                <p:cNvPr id="227" name="Freihand 226">
                  <a:extLst>
                    <a:ext uri="{FF2B5EF4-FFF2-40B4-BE49-F238E27FC236}">
                      <a16:creationId xmlns:a16="http://schemas.microsoft.com/office/drawing/2014/main" id="{1368D4C1-B556-4AB8-A980-11F4A4316092}"/>
                    </a:ext>
                  </a:extLst>
                </p:cNvPr>
                <p:cNvPicPr/>
                <p:nvPr/>
              </p:nvPicPr>
              <p:blipFill>
                <a:blip r:embed="rId389"/>
                <a:stretch>
                  <a:fillRect/>
                </a:stretch>
              </p:blipFill>
              <p:spPr>
                <a:xfrm>
                  <a:off x="2757173" y="6157680"/>
                  <a:ext cx="98640" cy="17100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28" name="Freihand 227">
                  <a:extLst>
                    <a:ext uri="{FF2B5EF4-FFF2-40B4-BE49-F238E27FC236}">
                      <a16:creationId xmlns:a16="http://schemas.microsoft.com/office/drawing/2014/main" id="{50F1BBDF-F84F-41CF-93F2-A9EE98504556}"/>
                    </a:ext>
                  </a:extLst>
                </p14:cNvPr>
                <p14:cNvContentPartPr/>
                <p14:nvPr/>
              </p14:nvContentPartPr>
              <p14:xfrm>
                <a:off x="2900453" y="6210600"/>
                <a:ext cx="74160" cy="95760"/>
              </p14:xfrm>
            </p:contentPart>
          </mc:Choice>
          <mc:Fallback>
            <p:pic>
              <p:nvPicPr>
                <p:cNvPr id="228" name="Freihand 227">
                  <a:extLst>
                    <a:ext uri="{FF2B5EF4-FFF2-40B4-BE49-F238E27FC236}">
                      <a16:creationId xmlns:a16="http://schemas.microsoft.com/office/drawing/2014/main" id="{50F1BBDF-F84F-41CF-93F2-A9EE98504556}"/>
                    </a:ext>
                  </a:extLst>
                </p:cNvPr>
                <p:cNvPicPr/>
                <p:nvPr/>
              </p:nvPicPr>
              <p:blipFill>
                <a:blip r:embed="rId391"/>
                <a:stretch>
                  <a:fillRect/>
                </a:stretch>
              </p:blipFill>
              <p:spPr>
                <a:xfrm>
                  <a:off x="2896133" y="6206280"/>
                  <a:ext cx="8280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392">
              <p14:nvContentPartPr>
                <p14:cNvPr id="229" name="Freihand 228">
                  <a:extLst>
                    <a:ext uri="{FF2B5EF4-FFF2-40B4-BE49-F238E27FC236}">
                      <a16:creationId xmlns:a16="http://schemas.microsoft.com/office/drawing/2014/main" id="{C38C7A45-C518-4062-9339-8F35EA3287CE}"/>
                    </a:ext>
                  </a:extLst>
                </p14:cNvPr>
                <p14:cNvContentPartPr/>
                <p14:nvPr/>
              </p14:nvContentPartPr>
              <p14:xfrm>
                <a:off x="2997653" y="6218880"/>
                <a:ext cx="74880" cy="86400"/>
              </p14:xfrm>
            </p:contentPart>
          </mc:Choice>
          <mc:Fallback>
            <p:pic>
              <p:nvPicPr>
                <p:cNvPr id="229" name="Freihand 228">
                  <a:extLst>
                    <a:ext uri="{FF2B5EF4-FFF2-40B4-BE49-F238E27FC236}">
                      <a16:creationId xmlns:a16="http://schemas.microsoft.com/office/drawing/2014/main" id="{C38C7A45-C518-4062-9339-8F35EA3287CE}"/>
                    </a:ext>
                  </a:extLst>
                </p:cNvPr>
                <p:cNvPicPr/>
                <p:nvPr/>
              </p:nvPicPr>
              <p:blipFill>
                <a:blip r:embed="rId393"/>
                <a:stretch>
                  <a:fillRect/>
                </a:stretch>
              </p:blipFill>
              <p:spPr>
                <a:xfrm>
                  <a:off x="2993333" y="6214560"/>
                  <a:ext cx="835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30" name="Freihand 229">
                  <a:extLst>
                    <a:ext uri="{FF2B5EF4-FFF2-40B4-BE49-F238E27FC236}">
                      <a16:creationId xmlns:a16="http://schemas.microsoft.com/office/drawing/2014/main" id="{50C56898-344D-47B8-8A33-ACC290BDE1B4}"/>
                    </a:ext>
                  </a:extLst>
                </p14:cNvPr>
                <p14:cNvContentPartPr/>
                <p14:nvPr/>
              </p14:nvContentPartPr>
              <p14:xfrm>
                <a:off x="3098813" y="6145080"/>
                <a:ext cx="327600" cy="157320"/>
              </p14:xfrm>
            </p:contentPart>
          </mc:Choice>
          <mc:Fallback>
            <p:pic>
              <p:nvPicPr>
                <p:cNvPr id="230" name="Freihand 229">
                  <a:extLst>
                    <a:ext uri="{FF2B5EF4-FFF2-40B4-BE49-F238E27FC236}">
                      <a16:creationId xmlns:a16="http://schemas.microsoft.com/office/drawing/2014/main" id="{50C56898-344D-47B8-8A33-ACC290BDE1B4}"/>
                    </a:ext>
                  </a:extLst>
                </p:cNvPr>
                <p:cNvPicPr/>
                <p:nvPr/>
              </p:nvPicPr>
              <p:blipFill>
                <a:blip r:embed="rId395"/>
                <a:stretch>
                  <a:fillRect/>
                </a:stretch>
              </p:blipFill>
              <p:spPr>
                <a:xfrm>
                  <a:off x="3094493" y="6140760"/>
                  <a:ext cx="33624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31" name="Freihand 230">
                  <a:extLst>
                    <a:ext uri="{FF2B5EF4-FFF2-40B4-BE49-F238E27FC236}">
                      <a16:creationId xmlns:a16="http://schemas.microsoft.com/office/drawing/2014/main" id="{5D4A78F7-A9FA-4818-894E-F18CA891786D}"/>
                    </a:ext>
                  </a:extLst>
                </p14:cNvPr>
                <p14:cNvContentPartPr/>
                <p14:nvPr/>
              </p14:nvContentPartPr>
              <p14:xfrm>
                <a:off x="3432173" y="6155160"/>
                <a:ext cx="71280" cy="138240"/>
              </p14:xfrm>
            </p:contentPart>
          </mc:Choice>
          <mc:Fallback>
            <p:pic>
              <p:nvPicPr>
                <p:cNvPr id="231" name="Freihand 230">
                  <a:extLst>
                    <a:ext uri="{FF2B5EF4-FFF2-40B4-BE49-F238E27FC236}">
                      <a16:creationId xmlns:a16="http://schemas.microsoft.com/office/drawing/2014/main" id="{5D4A78F7-A9FA-4818-894E-F18CA891786D}"/>
                    </a:ext>
                  </a:extLst>
                </p:cNvPr>
                <p:cNvPicPr/>
                <p:nvPr/>
              </p:nvPicPr>
              <p:blipFill>
                <a:blip r:embed="rId397"/>
                <a:stretch>
                  <a:fillRect/>
                </a:stretch>
              </p:blipFill>
              <p:spPr>
                <a:xfrm>
                  <a:off x="3427853" y="6150840"/>
                  <a:ext cx="7992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98">
              <p14:nvContentPartPr>
                <p14:cNvPr id="232" name="Freihand 231">
                  <a:extLst>
                    <a:ext uri="{FF2B5EF4-FFF2-40B4-BE49-F238E27FC236}">
                      <a16:creationId xmlns:a16="http://schemas.microsoft.com/office/drawing/2014/main" id="{92073A79-5624-4458-86C3-492DA0CE185D}"/>
                    </a:ext>
                  </a:extLst>
                </p14:cNvPr>
                <p14:cNvContentPartPr/>
                <p14:nvPr/>
              </p14:nvContentPartPr>
              <p14:xfrm>
                <a:off x="3515333" y="6146880"/>
                <a:ext cx="82080" cy="154440"/>
              </p14:xfrm>
            </p:contentPart>
          </mc:Choice>
          <mc:Fallback>
            <p:pic>
              <p:nvPicPr>
                <p:cNvPr id="232" name="Freihand 231">
                  <a:extLst>
                    <a:ext uri="{FF2B5EF4-FFF2-40B4-BE49-F238E27FC236}">
                      <a16:creationId xmlns:a16="http://schemas.microsoft.com/office/drawing/2014/main" id="{92073A79-5624-4458-86C3-492DA0CE185D}"/>
                    </a:ext>
                  </a:extLst>
                </p:cNvPr>
                <p:cNvPicPr/>
                <p:nvPr/>
              </p:nvPicPr>
              <p:blipFill>
                <a:blip r:embed="rId399"/>
                <a:stretch>
                  <a:fillRect/>
                </a:stretch>
              </p:blipFill>
              <p:spPr>
                <a:xfrm>
                  <a:off x="3511013" y="6142560"/>
                  <a:ext cx="9072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400">
              <p14:nvContentPartPr>
                <p14:cNvPr id="233" name="Freihand 232">
                  <a:extLst>
                    <a:ext uri="{FF2B5EF4-FFF2-40B4-BE49-F238E27FC236}">
                      <a16:creationId xmlns:a16="http://schemas.microsoft.com/office/drawing/2014/main" id="{C7D2CCBF-55B3-43B2-ABE3-FCA96FD76CC2}"/>
                    </a:ext>
                  </a:extLst>
                </p14:cNvPr>
                <p14:cNvContentPartPr/>
                <p14:nvPr/>
              </p14:nvContentPartPr>
              <p14:xfrm>
                <a:off x="2654933" y="6232200"/>
                <a:ext cx="360" cy="360"/>
              </p14:xfrm>
            </p:contentPart>
          </mc:Choice>
          <mc:Fallback>
            <p:pic>
              <p:nvPicPr>
                <p:cNvPr id="233" name="Freihand 232">
                  <a:extLst>
                    <a:ext uri="{FF2B5EF4-FFF2-40B4-BE49-F238E27FC236}">
                      <a16:creationId xmlns:a16="http://schemas.microsoft.com/office/drawing/2014/main" id="{C7D2CCBF-55B3-43B2-ABE3-FCA96FD76CC2}"/>
                    </a:ext>
                  </a:extLst>
                </p:cNvPr>
                <p:cNvPicPr/>
                <p:nvPr/>
              </p:nvPicPr>
              <p:blipFill>
                <a:blip r:embed="rId58"/>
                <a:stretch>
                  <a:fillRect/>
                </a:stretch>
              </p:blipFill>
              <p:spPr>
                <a:xfrm>
                  <a:off x="2650613" y="6227880"/>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401">
              <p14:nvContentPartPr>
                <p14:cNvPr id="234" name="Freihand 233">
                  <a:extLst>
                    <a:ext uri="{FF2B5EF4-FFF2-40B4-BE49-F238E27FC236}">
                      <a16:creationId xmlns:a16="http://schemas.microsoft.com/office/drawing/2014/main" id="{CDF9DDC2-0D9E-4032-8A4B-E8D243A0FB92}"/>
                    </a:ext>
                  </a:extLst>
                </p14:cNvPr>
                <p14:cNvContentPartPr/>
                <p14:nvPr/>
              </p14:nvContentPartPr>
              <p14:xfrm>
                <a:off x="2645933" y="6310320"/>
                <a:ext cx="28440" cy="12600"/>
              </p14:xfrm>
            </p:contentPart>
          </mc:Choice>
          <mc:Fallback>
            <p:pic>
              <p:nvPicPr>
                <p:cNvPr id="234" name="Freihand 233">
                  <a:extLst>
                    <a:ext uri="{FF2B5EF4-FFF2-40B4-BE49-F238E27FC236}">
                      <a16:creationId xmlns:a16="http://schemas.microsoft.com/office/drawing/2014/main" id="{CDF9DDC2-0D9E-4032-8A4B-E8D243A0FB92}"/>
                    </a:ext>
                  </a:extLst>
                </p:cNvPr>
                <p:cNvPicPr/>
                <p:nvPr/>
              </p:nvPicPr>
              <p:blipFill>
                <a:blip r:embed="rId402"/>
                <a:stretch>
                  <a:fillRect/>
                </a:stretch>
              </p:blipFill>
              <p:spPr>
                <a:xfrm>
                  <a:off x="2641613" y="6306000"/>
                  <a:ext cx="37080" cy="21240"/>
                </a:xfrm>
                <a:prstGeom prst="rect">
                  <a:avLst/>
                </a:prstGeom>
              </p:spPr>
            </p:pic>
          </mc:Fallback>
        </mc:AlternateContent>
        <mc:AlternateContent xmlns:mc="http://schemas.openxmlformats.org/markup-compatibility/2006">
          <mc:Choice xmlns:p14="http://schemas.microsoft.com/office/powerpoint/2010/main" Requires="p14">
            <p:contentPart p14:bwMode="auto" r:id="rId403">
              <p14:nvContentPartPr>
                <p14:cNvPr id="235" name="Freihand 234">
                  <a:extLst>
                    <a:ext uri="{FF2B5EF4-FFF2-40B4-BE49-F238E27FC236}">
                      <a16:creationId xmlns:a16="http://schemas.microsoft.com/office/drawing/2014/main" id="{C178F6C5-6352-4978-8FD5-3BE991169218}"/>
                    </a:ext>
                  </a:extLst>
                </p14:cNvPr>
                <p14:cNvContentPartPr/>
                <p14:nvPr/>
              </p14:nvContentPartPr>
              <p14:xfrm>
                <a:off x="3762293" y="6218880"/>
                <a:ext cx="330840" cy="97200"/>
              </p14:xfrm>
            </p:contentPart>
          </mc:Choice>
          <mc:Fallback>
            <p:pic>
              <p:nvPicPr>
                <p:cNvPr id="235" name="Freihand 234">
                  <a:extLst>
                    <a:ext uri="{FF2B5EF4-FFF2-40B4-BE49-F238E27FC236}">
                      <a16:creationId xmlns:a16="http://schemas.microsoft.com/office/drawing/2014/main" id="{C178F6C5-6352-4978-8FD5-3BE991169218}"/>
                    </a:ext>
                  </a:extLst>
                </p:cNvPr>
                <p:cNvPicPr/>
                <p:nvPr/>
              </p:nvPicPr>
              <p:blipFill>
                <a:blip r:embed="rId404"/>
                <a:stretch>
                  <a:fillRect/>
                </a:stretch>
              </p:blipFill>
              <p:spPr>
                <a:xfrm>
                  <a:off x="3757973" y="6214560"/>
                  <a:ext cx="33948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05">
              <p14:nvContentPartPr>
                <p14:cNvPr id="236" name="Freihand 235">
                  <a:extLst>
                    <a:ext uri="{FF2B5EF4-FFF2-40B4-BE49-F238E27FC236}">
                      <a16:creationId xmlns:a16="http://schemas.microsoft.com/office/drawing/2014/main" id="{783D53D3-75A9-490D-AFFA-B21B00D6FA7E}"/>
                    </a:ext>
                  </a:extLst>
                </p14:cNvPr>
                <p14:cNvContentPartPr/>
                <p14:nvPr/>
              </p14:nvContentPartPr>
              <p14:xfrm>
                <a:off x="4260533" y="6189720"/>
                <a:ext cx="315360" cy="126000"/>
              </p14:xfrm>
            </p:contentPart>
          </mc:Choice>
          <mc:Fallback>
            <p:pic>
              <p:nvPicPr>
                <p:cNvPr id="236" name="Freihand 235">
                  <a:extLst>
                    <a:ext uri="{FF2B5EF4-FFF2-40B4-BE49-F238E27FC236}">
                      <a16:creationId xmlns:a16="http://schemas.microsoft.com/office/drawing/2014/main" id="{783D53D3-75A9-490D-AFFA-B21B00D6FA7E}"/>
                    </a:ext>
                  </a:extLst>
                </p:cNvPr>
                <p:cNvPicPr/>
                <p:nvPr/>
              </p:nvPicPr>
              <p:blipFill>
                <a:blip r:embed="rId406"/>
                <a:stretch>
                  <a:fillRect/>
                </a:stretch>
              </p:blipFill>
              <p:spPr>
                <a:xfrm>
                  <a:off x="4256213" y="6185400"/>
                  <a:ext cx="32400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407">
              <p14:nvContentPartPr>
                <p14:cNvPr id="237" name="Freihand 236">
                  <a:extLst>
                    <a:ext uri="{FF2B5EF4-FFF2-40B4-BE49-F238E27FC236}">
                      <a16:creationId xmlns:a16="http://schemas.microsoft.com/office/drawing/2014/main" id="{CBF607F4-E25E-4E56-AEBD-EE75C7A300C8}"/>
                    </a:ext>
                  </a:extLst>
                </p14:cNvPr>
                <p14:cNvContentPartPr/>
                <p14:nvPr/>
              </p14:nvContentPartPr>
              <p14:xfrm>
                <a:off x="4552493" y="6180360"/>
                <a:ext cx="45360" cy="6840"/>
              </p14:xfrm>
            </p:contentPart>
          </mc:Choice>
          <mc:Fallback>
            <p:pic>
              <p:nvPicPr>
                <p:cNvPr id="237" name="Freihand 236">
                  <a:extLst>
                    <a:ext uri="{FF2B5EF4-FFF2-40B4-BE49-F238E27FC236}">
                      <a16:creationId xmlns:a16="http://schemas.microsoft.com/office/drawing/2014/main" id="{CBF607F4-E25E-4E56-AEBD-EE75C7A300C8}"/>
                    </a:ext>
                  </a:extLst>
                </p:cNvPr>
                <p:cNvPicPr/>
                <p:nvPr/>
              </p:nvPicPr>
              <p:blipFill>
                <a:blip r:embed="rId408"/>
                <a:stretch>
                  <a:fillRect/>
                </a:stretch>
              </p:blipFill>
              <p:spPr>
                <a:xfrm>
                  <a:off x="4548173" y="6176040"/>
                  <a:ext cx="5400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409">
              <p14:nvContentPartPr>
                <p14:cNvPr id="238" name="Freihand 237">
                  <a:extLst>
                    <a:ext uri="{FF2B5EF4-FFF2-40B4-BE49-F238E27FC236}">
                      <a16:creationId xmlns:a16="http://schemas.microsoft.com/office/drawing/2014/main" id="{AA5FDAC4-74F1-4C78-8666-C0634FCF7F73}"/>
                    </a:ext>
                  </a:extLst>
                </p14:cNvPr>
                <p14:cNvContentPartPr/>
                <p14:nvPr/>
              </p14:nvContentPartPr>
              <p14:xfrm>
                <a:off x="4639253" y="6213480"/>
                <a:ext cx="107280" cy="110520"/>
              </p14:xfrm>
            </p:contentPart>
          </mc:Choice>
          <mc:Fallback>
            <p:pic>
              <p:nvPicPr>
                <p:cNvPr id="238" name="Freihand 237">
                  <a:extLst>
                    <a:ext uri="{FF2B5EF4-FFF2-40B4-BE49-F238E27FC236}">
                      <a16:creationId xmlns:a16="http://schemas.microsoft.com/office/drawing/2014/main" id="{AA5FDAC4-74F1-4C78-8666-C0634FCF7F73}"/>
                    </a:ext>
                  </a:extLst>
                </p:cNvPr>
                <p:cNvPicPr/>
                <p:nvPr/>
              </p:nvPicPr>
              <p:blipFill>
                <a:blip r:embed="rId410"/>
                <a:stretch>
                  <a:fillRect/>
                </a:stretch>
              </p:blipFill>
              <p:spPr>
                <a:xfrm>
                  <a:off x="4634933" y="6209160"/>
                  <a:ext cx="11592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411">
              <p14:nvContentPartPr>
                <p14:cNvPr id="239" name="Freihand 238">
                  <a:extLst>
                    <a:ext uri="{FF2B5EF4-FFF2-40B4-BE49-F238E27FC236}">
                      <a16:creationId xmlns:a16="http://schemas.microsoft.com/office/drawing/2014/main" id="{488C6CDB-6C22-4978-95B0-CF7FE2F6C9C6}"/>
                    </a:ext>
                  </a:extLst>
                </p14:cNvPr>
                <p14:cNvContentPartPr/>
                <p14:nvPr/>
              </p14:nvContentPartPr>
              <p14:xfrm>
                <a:off x="4927613" y="6129960"/>
                <a:ext cx="205200" cy="166320"/>
              </p14:xfrm>
            </p:contentPart>
          </mc:Choice>
          <mc:Fallback>
            <p:pic>
              <p:nvPicPr>
                <p:cNvPr id="239" name="Freihand 238">
                  <a:extLst>
                    <a:ext uri="{FF2B5EF4-FFF2-40B4-BE49-F238E27FC236}">
                      <a16:creationId xmlns:a16="http://schemas.microsoft.com/office/drawing/2014/main" id="{488C6CDB-6C22-4978-95B0-CF7FE2F6C9C6}"/>
                    </a:ext>
                  </a:extLst>
                </p:cNvPr>
                <p:cNvPicPr/>
                <p:nvPr/>
              </p:nvPicPr>
              <p:blipFill>
                <a:blip r:embed="rId412"/>
                <a:stretch>
                  <a:fillRect/>
                </a:stretch>
              </p:blipFill>
              <p:spPr>
                <a:xfrm>
                  <a:off x="4923293" y="6125640"/>
                  <a:ext cx="213840" cy="174960"/>
                </a:xfrm>
                <a:prstGeom prst="rect">
                  <a:avLst/>
                </a:prstGeom>
              </p:spPr>
            </p:pic>
          </mc:Fallback>
        </mc:AlternateContent>
        <mc:AlternateContent xmlns:mc="http://schemas.openxmlformats.org/markup-compatibility/2006">
          <mc:Choice xmlns:p14="http://schemas.microsoft.com/office/powerpoint/2010/main" Requires="p14">
            <p:contentPart p14:bwMode="auto" r:id="rId413">
              <p14:nvContentPartPr>
                <p14:cNvPr id="240" name="Freihand 239">
                  <a:extLst>
                    <a:ext uri="{FF2B5EF4-FFF2-40B4-BE49-F238E27FC236}">
                      <a16:creationId xmlns:a16="http://schemas.microsoft.com/office/drawing/2014/main" id="{08CDBF28-FE49-4BBF-82E5-203A3DFC0BFF}"/>
                    </a:ext>
                  </a:extLst>
                </p14:cNvPr>
                <p14:cNvContentPartPr/>
                <p14:nvPr/>
              </p14:nvContentPartPr>
              <p14:xfrm>
                <a:off x="5114813" y="6183240"/>
                <a:ext cx="165960" cy="97560"/>
              </p14:xfrm>
            </p:contentPart>
          </mc:Choice>
          <mc:Fallback>
            <p:pic>
              <p:nvPicPr>
                <p:cNvPr id="240" name="Freihand 239">
                  <a:extLst>
                    <a:ext uri="{FF2B5EF4-FFF2-40B4-BE49-F238E27FC236}">
                      <a16:creationId xmlns:a16="http://schemas.microsoft.com/office/drawing/2014/main" id="{08CDBF28-FE49-4BBF-82E5-203A3DFC0BFF}"/>
                    </a:ext>
                  </a:extLst>
                </p:cNvPr>
                <p:cNvPicPr/>
                <p:nvPr/>
              </p:nvPicPr>
              <p:blipFill>
                <a:blip r:embed="rId414"/>
                <a:stretch>
                  <a:fillRect/>
                </a:stretch>
              </p:blipFill>
              <p:spPr>
                <a:xfrm>
                  <a:off x="5110493" y="6178920"/>
                  <a:ext cx="17460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415">
              <p14:nvContentPartPr>
                <p14:cNvPr id="241" name="Freihand 240">
                  <a:extLst>
                    <a:ext uri="{FF2B5EF4-FFF2-40B4-BE49-F238E27FC236}">
                      <a16:creationId xmlns:a16="http://schemas.microsoft.com/office/drawing/2014/main" id="{36FE3F77-76BE-42CB-B337-733FAEA777E3}"/>
                    </a:ext>
                  </a:extLst>
                </p14:cNvPr>
                <p14:cNvContentPartPr/>
                <p14:nvPr/>
              </p14:nvContentPartPr>
              <p14:xfrm>
                <a:off x="5262773" y="6128160"/>
                <a:ext cx="322560" cy="302760"/>
              </p14:xfrm>
            </p:contentPart>
          </mc:Choice>
          <mc:Fallback>
            <p:pic>
              <p:nvPicPr>
                <p:cNvPr id="241" name="Freihand 240">
                  <a:extLst>
                    <a:ext uri="{FF2B5EF4-FFF2-40B4-BE49-F238E27FC236}">
                      <a16:creationId xmlns:a16="http://schemas.microsoft.com/office/drawing/2014/main" id="{36FE3F77-76BE-42CB-B337-733FAEA777E3}"/>
                    </a:ext>
                  </a:extLst>
                </p:cNvPr>
                <p:cNvPicPr/>
                <p:nvPr/>
              </p:nvPicPr>
              <p:blipFill>
                <a:blip r:embed="rId416"/>
                <a:stretch>
                  <a:fillRect/>
                </a:stretch>
              </p:blipFill>
              <p:spPr>
                <a:xfrm>
                  <a:off x="5258453" y="6123840"/>
                  <a:ext cx="331200" cy="311400"/>
                </a:xfrm>
                <a:prstGeom prst="rect">
                  <a:avLst/>
                </a:prstGeom>
              </p:spPr>
            </p:pic>
          </mc:Fallback>
        </mc:AlternateContent>
        <mc:AlternateContent xmlns:mc="http://schemas.openxmlformats.org/markup-compatibility/2006">
          <mc:Choice xmlns:p14="http://schemas.microsoft.com/office/powerpoint/2010/main" Requires="p14">
            <p:contentPart p14:bwMode="auto" r:id="rId417">
              <p14:nvContentPartPr>
                <p14:cNvPr id="243" name="Freihand 242">
                  <a:extLst>
                    <a:ext uri="{FF2B5EF4-FFF2-40B4-BE49-F238E27FC236}">
                      <a16:creationId xmlns:a16="http://schemas.microsoft.com/office/drawing/2014/main" id="{9C00C6A9-5A42-4EF1-B93E-0E2AC4FD762A}"/>
                    </a:ext>
                  </a:extLst>
                </p14:cNvPr>
                <p14:cNvContentPartPr/>
                <p14:nvPr/>
              </p14:nvContentPartPr>
              <p14:xfrm>
                <a:off x="5749853" y="6130320"/>
                <a:ext cx="264600" cy="142200"/>
              </p14:xfrm>
            </p:contentPart>
          </mc:Choice>
          <mc:Fallback>
            <p:pic>
              <p:nvPicPr>
                <p:cNvPr id="243" name="Freihand 242">
                  <a:extLst>
                    <a:ext uri="{FF2B5EF4-FFF2-40B4-BE49-F238E27FC236}">
                      <a16:creationId xmlns:a16="http://schemas.microsoft.com/office/drawing/2014/main" id="{9C00C6A9-5A42-4EF1-B93E-0E2AC4FD762A}"/>
                    </a:ext>
                  </a:extLst>
                </p:cNvPr>
                <p:cNvPicPr/>
                <p:nvPr/>
              </p:nvPicPr>
              <p:blipFill>
                <a:blip r:embed="rId418"/>
                <a:stretch>
                  <a:fillRect/>
                </a:stretch>
              </p:blipFill>
              <p:spPr>
                <a:xfrm>
                  <a:off x="5745533" y="6126000"/>
                  <a:ext cx="273240" cy="150840"/>
                </a:xfrm>
                <a:prstGeom prst="rect">
                  <a:avLst/>
                </a:prstGeom>
              </p:spPr>
            </p:pic>
          </mc:Fallback>
        </mc:AlternateContent>
        <mc:AlternateContent xmlns:mc="http://schemas.openxmlformats.org/markup-compatibility/2006">
          <mc:Choice xmlns:p14="http://schemas.microsoft.com/office/powerpoint/2010/main" Requires="p14">
            <p:contentPart p14:bwMode="auto" r:id="rId419">
              <p14:nvContentPartPr>
                <p14:cNvPr id="244" name="Freihand 243">
                  <a:extLst>
                    <a:ext uri="{FF2B5EF4-FFF2-40B4-BE49-F238E27FC236}">
                      <a16:creationId xmlns:a16="http://schemas.microsoft.com/office/drawing/2014/main" id="{438CD1FA-F9AE-4210-A55C-389E558767A0}"/>
                    </a:ext>
                  </a:extLst>
                </p14:cNvPr>
                <p14:cNvContentPartPr/>
                <p14:nvPr/>
              </p14:nvContentPartPr>
              <p14:xfrm>
                <a:off x="6193373" y="6191520"/>
                <a:ext cx="233640" cy="100080"/>
              </p14:xfrm>
            </p:contentPart>
          </mc:Choice>
          <mc:Fallback>
            <p:pic>
              <p:nvPicPr>
                <p:cNvPr id="244" name="Freihand 243">
                  <a:extLst>
                    <a:ext uri="{FF2B5EF4-FFF2-40B4-BE49-F238E27FC236}">
                      <a16:creationId xmlns:a16="http://schemas.microsoft.com/office/drawing/2014/main" id="{438CD1FA-F9AE-4210-A55C-389E558767A0}"/>
                    </a:ext>
                  </a:extLst>
                </p:cNvPr>
                <p:cNvPicPr/>
                <p:nvPr/>
              </p:nvPicPr>
              <p:blipFill>
                <a:blip r:embed="rId420"/>
                <a:stretch>
                  <a:fillRect/>
                </a:stretch>
              </p:blipFill>
              <p:spPr>
                <a:xfrm>
                  <a:off x="6189053" y="6187200"/>
                  <a:ext cx="2422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421">
              <p14:nvContentPartPr>
                <p14:cNvPr id="245" name="Freihand 244">
                  <a:extLst>
                    <a:ext uri="{FF2B5EF4-FFF2-40B4-BE49-F238E27FC236}">
                      <a16:creationId xmlns:a16="http://schemas.microsoft.com/office/drawing/2014/main" id="{AA7093FC-55BC-4254-807E-DFD72E9A270D}"/>
                    </a:ext>
                  </a:extLst>
                </p14:cNvPr>
                <p14:cNvContentPartPr/>
                <p14:nvPr/>
              </p14:nvContentPartPr>
              <p14:xfrm>
                <a:off x="6437093" y="6182160"/>
                <a:ext cx="75240" cy="106920"/>
              </p14:xfrm>
            </p:contentPart>
          </mc:Choice>
          <mc:Fallback>
            <p:pic>
              <p:nvPicPr>
                <p:cNvPr id="245" name="Freihand 244">
                  <a:extLst>
                    <a:ext uri="{FF2B5EF4-FFF2-40B4-BE49-F238E27FC236}">
                      <a16:creationId xmlns:a16="http://schemas.microsoft.com/office/drawing/2014/main" id="{AA7093FC-55BC-4254-807E-DFD72E9A270D}"/>
                    </a:ext>
                  </a:extLst>
                </p:cNvPr>
                <p:cNvPicPr/>
                <p:nvPr/>
              </p:nvPicPr>
              <p:blipFill>
                <a:blip r:embed="rId422"/>
                <a:stretch>
                  <a:fillRect/>
                </a:stretch>
              </p:blipFill>
              <p:spPr>
                <a:xfrm>
                  <a:off x="6432773" y="6177840"/>
                  <a:ext cx="8388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423">
              <p14:nvContentPartPr>
                <p14:cNvPr id="246" name="Freihand 245">
                  <a:extLst>
                    <a:ext uri="{FF2B5EF4-FFF2-40B4-BE49-F238E27FC236}">
                      <a16:creationId xmlns:a16="http://schemas.microsoft.com/office/drawing/2014/main" id="{48F4BD1D-1817-45E0-80B1-6121895932DE}"/>
                    </a:ext>
                  </a:extLst>
                </p14:cNvPr>
                <p14:cNvContentPartPr/>
                <p14:nvPr/>
              </p14:nvContentPartPr>
              <p14:xfrm>
                <a:off x="6521693" y="6188640"/>
                <a:ext cx="97920" cy="100800"/>
              </p14:xfrm>
            </p:contentPart>
          </mc:Choice>
          <mc:Fallback>
            <p:pic>
              <p:nvPicPr>
                <p:cNvPr id="246" name="Freihand 245">
                  <a:extLst>
                    <a:ext uri="{FF2B5EF4-FFF2-40B4-BE49-F238E27FC236}">
                      <a16:creationId xmlns:a16="http://schemas.microsoft.com/office/drawing/2014/main" id="{48F4BD1D-1817-45E0-80B1-6121895932DE}"/>
                    </a:ext>
                  </a:extLst>
                </p:cNvPr>
                <p:cNvPicPr/>
                <p:nvPr/>
              </p:nvPicPr>
              <p:blipFill>
                <a:blip r:embed="rId424"/>
                <a:stretch>
                  <a:fillRect/>
                </a:stretch>
              </p:blipFill>
              <p:spPr>
                <a:xfrm>
                  <a:off x="6517373" y="6184320"/>
                  <a:ext cx="1065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425">
              <p14:nvContentPartPr>
                <p14:cNvPr id="247" name="Freihand 246">
                  <a:extLst>
                    <a:ext uri="{FF2B5EF4-FFF2-40B4-BE49-F238E27FC236}">
                      <a16:creationId xmlns:a16="http://schemas.microsoft.com/office/drawing/2014/main" id="{C9C362E1-EFC0-415E-B14E-A2543DFC1B3A}"/>
                    </a:ext>
                  </a:extLst>
                </p14:cNvPr>
                <p14:cNvContentPartPr/>
                <p14:nvPr/>
              </p14:nvContentPartPr>
              <p14:xfrm>
                <a:off x="6663533" y="6102600"/>
                <a:ext cx="156600" cy="185040"/>
              </p14:xfrm>
            </p:contentPart>
          </mc:Choice>
          <mc:Fallback>
            <p:pic>
              <p:nvPicPr>
                <p:cNvPr id="247" name="Freihand 246">
                  <a:extLst>
                    <a:ext uri="{FF2B5EF4-FFF2-40B4-BE49-F238E27FC236}">
                      <a16:creationId xmlns:a16="http://schemas.microsoft.com/office/drawing/2014/main" id="{C9C362E1-EFC0-415E-B14E-A2543DFC1B3A}"/>
                    </a:ext>
                  </a:extLst>
                </p:cNvPr>
                <p:cNvPicPr/>
                <p:nvPr/>
              </p:nvPicPr>
              <p:blipFill>
                <a:blip r:embed="rId426"/>
                <a:stretch>
                  <a:fillRect/>
                </a:stretch>
              </p:blipFill>
              <p:spPr>
                <a:xfrm>
                  <a:off x="6659213" y="6098280"/>
                  <a:ext cx="16524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427">
              <p14:nvContentPartPr>
                <p14:cNvPr id="248" name="Freihand 247">
                  <a:extLst>
                    <a:ext uri="{FF2B5EF4-FFF2-40B4-BE49-F238E27FC236}">
                      <a16:creationId xmlns:a16="http://schemas.microsoft.com/office/drawing/2014/main" id="{1136F2C0-EC9E-42D3-A97F-E60E8A5FD7CD}"/>
                    </a:ext>
                  </a:extLst>
                </p14:cNvPr>
                <p14:cNvContentPartPr/>
                <p14:nvPr/>
              </p14:nvContentPartPr>
              <p14:xfrm>
                <a:off x="6622853" y="6123120"/>
                <a:ext cx="82800" cy="32400"/>
              </p14:xfrm>
            </p:contentPart>
          </mc:Choice>
          <mc:Fallback>
            <p:pic>
              <p:nvPicPr>
                <p:cNvPr id="248" name="Freihand 247">
                  <a:extLst>
                    <a:ext uri="{FF2B5EF4-FFF2-40B4-BE49-F238E27FC236}">
                      <a16:creationId xmlns:a16="http://schemas.microsoft.com/office/drawing/2014/main" id="{1136F2C0-EC9E-42D3-A97F-E60E8A5FD7CD}"/>
                    </a:ext>
                  </a:extLst>
                </p:cNvPr>
                <p:cNvPicPr/>
                <p:nvPr/>
              </p:nvPicPr>
              <p:blipFill>
                <a:blip r:embed="rId428"/>
                <a:stretch>
                  <a:fillRect/>
                </a:stretch>
              </p:blipFill>
              <p:spPr>
                <a:xfrm>
                  <a:off x="6618533" y="6118800"/>
                  <a:ext cx="9144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429">
              <p14:nvContentPartPr>
                <p14:cNvPr id="249" name="Freihand 248">
                  <a:extLst>
                    <a:ext uri="{FF2B5EF4-FFF2-40B4-BE49-F238E27FC236}">
                      <a16:creationId xmlns:a16="http://schemas.microsoft.com/office/drawing/2014/main" id="{4E779F1B-911C-4FA0-8CC6-D830EEC9308A}"/>
                    </a:ext>
                  </a:extLst>
                </p14:cNvPr>
                <p14:cNvContentPartPr/>
                <p14:nvPr/>
              </p14:nvContentPartPr>
              <p14:xfrm>
                <a:off x="6820133" y="6110520"/>
                <a:ext cx="131040" cy="170280"/>
              </p14:xfrm>
            </p:contentPart>
          </mc:Choice>
          <mc:Fallback>
            <p:pic>
              <p:nvPicPr>
                <p:cNvPr id="249" name="Freihand 248">
                  <a:extLst>
                    <a:ext uri="{FF2B5EF4-FFF2-40B4-BE49-F238E27FC236}">
                      <a16:creationId xmlns:a16="http://schemas.microsoft.com/office/drawing/2014/main" id="{4E779F1B-911C-4FA0-8CC6-D830EEC9308A}"/>
                    </a:ext>
                  </a:extLst>
                </p:cNvPr>
                <p:cNvPicPr/>
                <p:nvPr/>
              </p:nvPicPr>
              <p:blipFill>
                <a:blip r:embed="rId430"/>
                <a:stretch>
                  <a:fillRect/>
                </a:stretch>
              </p:blipFill>
              <p:spPr>
                <a:xfrm>
                  <a:off x="6815813" y="6106200"/>
                  <a:ext cx="1396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431">
              <p14:nvContentPartPr>
                <p14:cNvPr id="250" name="Freihand 249">
                  <a:extLst>
                    <a:ext uri="{FF2B5EF4-FFF2-40B4-BE49-F238E27FC236}">
                      <a16:creationId xmlns:a16="http://schemas.microsoft.com/office/drawing/2014/main" id="{48A13FB6-B281-4D45-B899-722A281E62B3}"/>
                    </a:ext>
                  </a:extLst>
                </p14:cNvPr>
                <p14:cNvContentPartPr/>
                <p14:nvPr/>
              </p14:nvContentPartPr>
              <p14:xfrm>
                <a:off x="6946133" y="6118800"/>
                <a:ext cx="30960" cy="14040"/>
              </p14:xfrm>
            </p:contentPart>
          </mc:Choice>
          <mc:Fallback>
            <p:pic>
              <p:nvPicPr>
                <p:cNvPr id="250" name="Freihand 249">
                  <a:extLst>
                    <a:ext uri="{FF2B5EF4-FFF2-40B4-BE49-F238E27FC236}">
                      <a16:creationId xmlns:a16="http://schemas.microsoft.com/office/drawing/2014/main" id="{48A13FB6-B281-4D45-B899-722A281E62B3}"/>
                    </a:ext>
                  </a:extLst>
                </p:cNvPr>
                <p:cNvPicPr/>
                <p:nvPr/>
              </p:nvPicPr>
              <p:blipFill>
                <a:blip r:embed="rId432"/>
                <a:stretch>
                  <a:fillRect/>
                </a:stretch>
              </p:blipFill>
              <p:spPr>
                <a:xfrm>
                  <a:off x="6941813" y="6114480"/>
                  <a:ext cx="39600" cy="22680"/>
                </a:xfrm>
                <a:prstGeom prst="rect">
                  <a:avLst/>
                </a:prstGeom>
              </p:spPr>
            </p:pic>
          </mc:Fallback>
        </mc:AlternateContent>
        <mc:AlternateContent xmlns:mc="http://schemas.openxmlformats.org/markup-compatibility/2006">
          <mc:Choice xmlns:p14="http://schemas.microsoft.com/office/powerpoint/2010/main" Requires="p14">
            <p:contentPart p14:bwMode="auto" r:id="rId433">
              <p14:nvContentPartPr>
                <p14:cNvPr id="251" name="Freihand 250">
                  <a:extLst>
                    <a:ext uri="{FF2B5EF4-FFF2-40B4-BE49-F238E27FC236}">
                      <a16:creationId xmlns:a16="http://schemas.microsoft.com/office/drawing/2014/main" id="{B4D3CC1D-1ECB-4591-80EA-8B843D869DD1}"/>
                    </a:ext>
                  </a:extLst>
                </p14:cNvPr>
                <p14:cNvContentPartPr/>
                <p14:nvPr/>
              </p14:nvContentPartPr>
              <p14:xfrm>
                <a:off x="6982853" y="6082440"/>
                <a:ext cx="151560" cy="190080"/>
              </p14:xfrm>
            </p:contentPart>
          </mc:Choice>
          <mc:Fallback>
            <p:pic>
              <p:nvPicPr>
                <p:cNvPr id="251" name="Freihand 250">
                  <a:extLst>
                    <a:ext uri="{FF2B5EF4-FFF2-40B4-BE49-F238E27FC236}">
                      <a16:creationId xmlns:a16="http://schemas.microsoft.com/office/drawing/2014/main" id="{B4D3CC1D-1ECB-4591-80EA-8B843D869DD1}"/>
                    </a:ext>
                  </a:extLst>
                </p:cNvPr>
                <p:cNvPicPr/>
                <p:nvPr/>
              </p:nvPicPr>
              <p:blipFill>
                <a:blip r:embed="rId434"/>
                <a:stretch>
                  <a:fillRect/>
                </a:stretch>
              </p:blipFill>
              <p:spPr>
                <a:xfrm>
                  <a:off x="6978533" y="6078120"/>
                  <a:ext cx="16020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435">
              <p14:nvContentPartPr>
                <p14:cNvPr id="252" name="Freihand 251">
                  <a:extLst>
                    <a:ext uri="{FF2B5EF4-FFF2-40B4-BE49-F238E27FC236}">
                      <a16:creationId xmlns:a16="http://schemas.microsoft.com/office/drawing/2014/main" id="{F8CA1EA6-AF26-4BBD-A69B-2576CE164A2E}"/>
                    </a:ext>
                  </a:extLst>
                </p14:cNvPr>
                <p14:cNvContentPartPr/>
                <p14:nvPr/>
              </p14:nvContentPartPr>
              <p14:xfrm>
                <a:off x="7183373" y="6150120"/>
                <a:ext cx="186480" cy="115920"/>
              </p14:xfrm>
            </p:contentPart>
          </mc:Choice>
          <mc:Fallback>
            <p:pic>
              <p:nvPicPr>
                <p:cNvPr id="252" name="Freihand 251">
                  <a:extLst>
                    <a:ext uri="{FF2B5EF4-FFF2-40B4-BE49-F238E27FC236}">
                      <a16:creationId xmlns:a16="http://schemas.microsoft.com/office/drawing/2014/main" id="{F8CA1EA6-AF26-4BBD-A69B-2576CE164A2E}"/>
                    </a:ext>
                  </a:extLst>
                </p:cNvPr>
                <p:cNvPicPr/>
                <p:nvPr/>
              </p:nvPicPr>
              <p:blipFill>
                <a:blip r:embed="rId436"/>
                <a:stretch>
                  <a:fillRect/>
                </a:stretch>
              </p:blipFill>
              <p:spPr>
                <a:xfrm>
                  <a:off x="7179053" y="6145800"/>
                  <a:ext cx="1951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437">
              <p14:nvContentPartPr>
                <p14:cNvPr id="253" name="Freihand 252">
                  <a:extLst>
                    <a:ext uri="{FF2B5EF4-FFF2-40B4-BE49-F238E27FC236}">
                      <a16:creationId xmlns:a16="http://schemas.microsoft.com/office/drawing/2014/main" id="{41C989FA-E67C-4973-889D-76F1ADC4541A}"/>
                    </a:ext>
                  </a:extLst>
                </p14:cNvPr>
                <p14:cNvContentPartPr/>
                <p14:nvPr/>
              </p14:nvContentPartPr>
              <p14:xfrm>
                <a:off x="5055773" y="6428400"/>
                <a:ext cx="130320" cy="178200"/>
              </p14:xfrm>
            </p:contentPart>
          </mc:Choice>
          <mc:Fallback>
            <p:pic>
              <p:nvPicPr>
                <p:cNvPr id="253" name="Freihand 252">
                  <a:extLst>
                    <a:ext uri="{FF2B5EF4-FFF2-40B4-BE49-F238E27FC236}">
                      <a16:creationId xmlns:a16="http://schemas.microsoft.com/office/drawing/2014/main" id="{41C989FA-E67C-4973-889D-76F1ADC4541A}"/>
                    </a:ext>
                  </a:extLst>
                </p:cNvPr>
                <p:cNvPicPr/>
                <p:nvPr/>
              </p:nvPicPr>
              <p:blipFill>
                <a:blip r:embed="rId438"/>
                <a:stretch>
                  <a:fillRect/>
                </a:stretch>
              </p:blipFill>
              <p:spPr>
                <a:xfrm>
                  <a:off x="5051453" y="6424080"/>
                  <a:ext cx="13896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439">
              <p14:nvContentPartPr>
                <p14:cNvPr id="254" name="Freihand 253">
                  <a:extLst>
                    <a:ext uri="{FF2B5EF4-FFF2-40B4-BE49-F238E27FC236}">
                      <a16:creationId xmlns:a16="http://schemas.microsoft.com/office/drawing/2014/main" id="{C827D6B2-AC1E-4209-B99C-32B2F27D8051}"/>
                    </a:ext>
                  </a:extLst>
                </p14:cNvPr>
                <p14:cNvContentPartPr/>
                <p14:nvPr/>
              </p14:nvContentPartPr>
              <p14:xfrm>
                <a:off x="5208413" y="6399600"/>
                <a:ext cx="167400" cy="227520"/>
              </p14:xfrm>
            </p:contentPart>
          </mc:Choice>
          <mc:Fallback>
            <p:pic>
              <p:nvPicPr>
                <p:cNvPr id="254" name="Freihand 253">
                  <a:extLst>
                    <a:ext uri="{FF2B5EF4-FFF2-40B4-BE49-F238E27FC236}">
                      <a16:creationId xmlns:a16="http://schemas.microsoft.com/office/drawing/2014/main" id="{C827D6B2-AC1E-4209-B99C-32B2F27D8051}"/>
                    </a:ext>
                  </a:extLst>
                </p:cNvPr>
                <p:cNvPicPr/>
                <p:nvPr/>
              </p:nvPicPr>
              <p:blipFill>
                <a:blip r:embed="rId440"/>
                <a:stretch>
                  <a:fillRect/>
                </a:stretch>
              </p:blipFill>
              <p:spPr>
                <a:xfrm>
                  <a:off x="5204093" y="6395280"/>
                  <a:ext cx="176040" cy="236160"/>
                </a:xfrm>
                <a:prstGeom prst="rect">
                  <a:avLst/>
                </a:prstGeom>
              </p:spPr>
            </p:pic>
          </mc:Fallback>
        </mc:AlternateContent>
        <mc:AlternateContent xmlns:mc="http://schemas.openxmlformats.org/markup-compatibility/2006">
          <mc:Choice xmlns:p14="http://schemas.microsoft.com/office/powerpoint/2010/main" Requires="p14">
            <p:contentPart p14:bwMode="auto" r:id="rId441">
              <p14:nvContentPartPr>
                <p14:cNvPr id="255" name="Freihand 254">
                  <a:extLst>
                    <a:ext uri="{FF2B5EF4-FFF2-40B4-BE49-F238E27FC236}">
                      <a16:creationId xmlns:a16="http://schemas.microsoft.com/office/drawing/2014/main" id="{89BB791A-1B65-4EB5-942B-6325B78DCAA0}"/>
                    </a:ext>
                  </a:extLst>
                </p14:cNvPr>
                <p14:cNvContentPartPr/>
                <p14:nvPr/>
              </p14:nvContentPartPr>
              <p14:xfrm>
                <a:off x="5438093" y="6427320"/>
                <a:ext cx="271800" cy="173160"/>
              </p14:xfrm>
            </p:contentPart>
          </mc:Choice>
          <mc:Fallback>
            <p:pic>
              <p:nvPicPr>
                <p:cNvPr id="255" name="Freihand 254">
                  <a:extLst>
                    <a:ext uri="{FF2B5EF4-FFF2-40B4-BE49-F238E27FC236}">
                      <a16:creationId xmlns:a16="http://schemas.microsoft.com/office/drawing/2014/main" id="{89BB791A-1B65-4EB5-942B-6325B78DCAA0}"/>
                    </a:ext>
                  </a:extLst>
                </p:cNvPr>
                <p:cNvPicPr/>
                <p:nvPr/>
              </p:nvPicPr>
              <p:blipFill>
                <a:blip r:embed="rId442"/>
                <a:stretch>
                  <a:fillRect/>
                </a:stretch>
              </p:blipFill>
              <p:spPr>
                <a:xfrm>
                  <a:off x="5433773" y="6423000"/>
                  <a:ext cx="28044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443">
              <p14:nvContentPartPr>
                <p14:cNvPr id="256" name="Freihand 255">
                  <a:extLst>
                    <a:ext uri="{FF2B5EF4-FFF2-40B4-BE49-F238E27FC236}">
                      <a16:creationId xmlns:a16="http://schemas.microsoft.com/office/drawing/2014/main" id="{61D70481-7C6C-4C0D-8E8A-C2F930F5D402}"/>
                    </a:ext>
                  </a:extLst>
                </p14:cNvPr>
                <p14:cNvContentPartPr/>
                <p14:nvPr/>
              </p14:nvContentPartPr>
              <p14:xfrm>
                <a:off x="5714933" y="6433800"/>
                <a:ext cx="162720" cy="136800"/>
              </p14:xfrm>
            </p:contentPart>
          </mc:Choice>
          <mc:Fallback>
            <p:pic>
              <p:nvPicPr>
                <p:cNvPr id="256" name="Freihand 255">
                  <a:extLst>
                    <a:ext uri="{FF2B5EF4-FFF2-40B4-BE49-F238E27FC236}">
                      <a16:creationId xmlns:a16="http://schemas.microsoft.com/office/drawing/2014/main" id="{61D70481-7C6C-4C0D-8E8A-C2F930F5D402}"/>
                    </a:ext>
                  </a:extLst>
                </p:cNvPr>
                <p:cNvPicPr/>
                <p:nvPr/>
              </p:nvPicPr>
              <p:blipFill>
                <a:blip r:embed="rId444"/>
                <a:stretch>
                  <a:fillRect/>
                </a:stretch>
              </p:blipFill>
              <p:spPr>
                <a:xfrm>
                  <a:off x="5710613" y="6429480"/>
                  <a:ext cx="1713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445">
              <p14:nvContentPartPr>
                <p14:cNvPr id="257" name="Freihand 256">
                  <a:extLst>
                    <a:ext uri="{FF2B5EF4-FFF2-40B4-BE49-F238E27FC236}">
                      <a16:creationId xmlns:a16="http://schemas.microsoft.com/office/drawing/2014/main" id="{6B72B9CA-21B0-4E99-BF41-EAA1CE71A757}"/>
                    </a:ext>
                  </a:extLst>
                </p14:cNvPr>
                <p14:cNvContentPartPr/>
                <p14:nvPr/>
              </p14:nvContentPartPr>
              <p14:xfrm>
                <a:off x="5852093" y="6484920"/>
                <a:ext cx="279000" cy="105120"/>
              </p14:xfrm>
            </p:contentPart>
          </mc:Choice>
          <mc:Fallback>
            <p:pic>
              <p:nvPicPr>
                <p:cNvPr id="257" name="Freihand 256">
                  <a:extLst>
                    <a:ext uri="{FF2B5EF4-FFF2-40B4-BE49-F238E27FC236}">
                      <a16:creationId xmlns:a16="http://schemas.microsoft.com/office/drawing/2014/main" id="{6B72B9CA-21B0-4E99-BF41-EAA1CE71A757}"/>
                    </a:ext>
                  </a:extLst>
                </p:cNvPr>
                <p:cNvPicPr/>
                <p:nvPr/>
              </p:nvPicPr>
              <p:blipFill>
                <a:blip r:embed="rId446"/>
                <a:stretch>
                  <a:fillRect/>
                </a:stretch>
              </p:blipFill>
              <p:spPr>
                <a:xfrm>
                  <a:off x="5847773" y="6480600"/>
                  <a:ext cx="28764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447">
              <p14:nvContentPartPr>
                <p14:cNvPr id="258" name="Freihand 257">
                  <a:extLst>
                    <a:ext uri="{FF2B5EF4-FFF2-40B4-BE49-F238E27FC236}">
                      <a16:creationId xmlns:a16="http://schemas.microsoft.com/office/drawing/2014/main" id="{CEB93A08-9E2B-430E-AF01-4D92F13939D1}"/>
                    </a:ext>
                  </a:extLst>
                </p14:cNvPr>
                <p14:cNvContentPartPr/>
                <p14:nvPr/>
              </p14:nvContentPartPr>
              <p14:xfrm>
                <a:off x="6146933" y="6500040"/>
                <a:ext cx="275400" cy="108360"/>
              </p14:xfrm>
            </p:contentPart>
          </mc:Choice>
          <mc:Fallback>
            <p:pic>
              <p:nvPicPr>
                <p:cNvPr id="258" name="Freihand 257">
                  <a:extLst>
                    <a:ext uri="{FF2B5EF4-FFF2-40B4-BE49-F238E27FC236}">
                      <a16:creationId xmlns:a16="http://schemas.microsoft.com/office/drawing/2014/main" id="{CEB93A08-9E2B-430E-AF01-4D92F13939D1}"/>
                    </a:ext>
                  </a:extLst>
                </p:cNvPr>
                <p:cNvPicPr/>
                <p:nvPr/>
              </p:nvPicPr>
              <p:blipFill>
                <a:blip r:embed="rId448"/>
                <a:stretch>
                  <a:fillRect/>
                </a:stretch>
              </p:blipFill>
              <p:spPr>
                <a:xfrm>
                  <a:off x="6142613" y="6495720"/>
                  <a:ext cx="28404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449">
              <p14:nvContentPartPr>
                <p14:cNvPr id="259" name="Freihand 258">
                  <a:extLst>
                    <a:ext uri="{FF2B5EF4-FFF2-40B4-BE49-F238E27FC236}">
                      <a16:creationId xmlns:a16="http://schemas.microsoft.com/office/drawing/2014/main" id="{5112BB07-ADC8-432C-9E91-332901B64870}"/>
                    </a:ext>
                  </a:extLst>
                </p14:cNvPr>
                <p14:cNvContentPartPr/>
                <p14:nvPr/>
              </p14:nvContentPartPr>
              <p14:xfrm>
                <a:off x="6418013" y="6401760"/>
                <a:ext cx="198360" cy="304200"/>
              </p14:xfrm>
            </p:contentPart>
          </mc:Choice>
          <mc:Fallback>
            <p:pic>
              <p:nvPicPr>
                <p:cNvPr id="259" name="Freihand 258">
                  <a:extLst>
                    <a:ext uri="{FF2B5EF4-FFF2-40B4-BE49-F238E27FC236}">
                      <a16:creationId xmlns:a16="http://schemas.microsoft.com/office/drawing/2014/main" id="{5112BB07-ADC8-432C-9E91-332901B64870}"/>
                    </a:ext>
                  </a:extLst>
                </p:cNvPr>
                <p:cNvPicPr/>
                <p:nvPr/>
              </p:nvPicPr>
              <p:blipFill>
                <a:blip r:embed="rId450"/>
                <a:stretch>
                  <a:fillRect/>
                </a:stretch>
              </p:blipFill>
              <p:spPr>
                <a:xfrm>
                  <a:off x="6413693" y="6397440"/>
                  <a:ext cx="207000" cy="312840"/>
                </a:xfrm>
                <a:prstGeom prst="rect">
                  <a:avLst/>
                </a:prstGeom>
              </p:spPr>
            </p:pic>
          </mc:Fallback>
        </mc:AlternateContent>
        <mc:AlternateContent xmlns:mc="http://schemas.openxmlformats.org/markup-compatibility/2006">
          <mc:Choice xmlns:p14="http://schemas.microsoft.com/office/powerpoint/2010/main" Requires="p14">
            <p:contentPart p14:bwMode="auto" r:id="rId451">
              <p14:nvContentPartPr>
                <p14:cNvPr id="260" name="Freihand 259">
                  <a:extLst>
                    <a:ext uri="{FF2B5EF4-FFF2-40B4-BE49-F238E27FC236}">
                      <a16:creationId xmlns:a16="http://schemas.microsoft.com/office/drawing/2014/main" id="{435BD093-E6C5-4AC9-A612-54B5724914CA}"/>
                    </a:ext>
                  </a:extLst>
                </p14:cNvPr>
                <p14:cNvContentPartPr/>
                <p14:nvPr/>
              </p14:nvContentPartPr>
              <p14:xfrm>
                <a:off x="6636893" y="6497160"/>
                <a:ext cx="123120" cy="92160"/>
              </p14:xfrm>
            </p:contentPart>
          </mc:Choice>
          <mc:Fallback>
            <p:pic>
              <p:nvPicPr>
                <p:cNvPr id="260" name="Freihand 259">
                  <a:extLst>
                    <a:ext uri="{FF2B5EF4-FFF2-40B4-BE49-F238E27FC236}">
                      <a16:creationId xmlns:a16="http://schemas.microsoft.com/office/drawing/2014/main" id="{435BD093-E6C5-4AC9-A612-54B5724914CA}"/>
                    </a:ext>
                  </a:extLst>
                </p:cNvPr>
                <p:cNvPicPr/>
                <p:nvPr/>
              </p:nvPicPr>
              <p:blipFill>
                <a:blip r:embed="rId452"/>
                <a:stretch>
                  <a:fillRect/>
                </a:stretch>
              </p:blipFill>
              <p:spPr>
                <a:xfrm>
                  <a:off x="6632573" y="6492840"/>
                  <a:ext cx="13176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53">
              <p14:nvContentPartPr>
                <p14:cNvPr id="261" name="Freihand 260">
                  <a:extLst>
                    <a:ext uri="{FF2B5EF4-FFF2-40B4-BE49-F238E27FC236}">
                      <a16:creationId xmlns:a16="http://schemas.microsoft.com/office/drawing/2014/main" id="{C7C01FCD-2442-4110-A093-865FB644A748}"/>
                    </a:ext>
                  </a:extLst>
                </p14:cNvPr>
                <p14:cNvContentPartPr/>
                <p14:nvPr/>
              </p14:nvContentPartPr>
              <p14:xfrm>
                <a:off x="6763613" y="6400320"/>
                <a:ext cx="389880" cy="167040"/>
              </p14:xfrm>
            </p:contentPart>
          </mc:Choice>
          <mc:Fallback>
            <p:pic>
              <p:nvPicPr>
                <p:cNvPr id="261" name="Freihand 260">
                  <a:extLst>
                    <a:ext uri="{FF2B5EF4-FFF2-40B4-BE49-F238E27FC236}">
                      <a16:creationId xmlns:a16="http://schemas.microsoft.com/office/drawing/2014/main" id="{C7C01FCD-2442-4110-A093-865FB644A748}"/>
                    </a:ext>
                  </a:extLst>
                </p:cNvPr>
                <p:cNvPicPr/>
                <p:nvPr/>
              </p:nvPicPr>
              <p:blipFill>
                <a:blip r:embed="rId454"/>
                <a:stretch>
                  <a:fillRect/>
                </a:stretch>
              </p:blipFill>
              <p:spPr>
                <a:xfrm>
                  <a:off x="6759293" y="6396000"/>
                  <a:ext cx="39852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455">
              <p14:nvContentPartPr>
                <p14:cNvPr id="262" name="Freihand 261">
                  <a:extLst>
                    <a:ext uri="{FF2B5EF4-FFF2-40B4-BE49-F238E27FC236}">
                      <a16:creationId xmlns:a16="http://schemas.microsoft.com/office/drawing/2014/main" id="{C23B780F-CB20-483F-92E5-AACCFC48E839}"/>
                    </a:ext>
                  </a:extLst>
                </p14:cNvPr>
                <p14:cNvContentPartPr/>
                <p14:nvPr/>
              </p14:nvContentPartPr>
              <p14:xfrm>
                <a:off x="7173293" y="6470880"/>
                <a:ext cx="190440" cy="147240"/>
              </p14:xfrm>
            </p:contentPart>
          </mc:Choice>
          <mc:Fallback>
            <p:pic>
              <p:nvPicPr>
                <p:cNvPr id="262" name="Freihand 261">
                  <a:extLst>
                    <a:ext uri="{FF2B5EF4-FFF2-40B4-BE49-F238E27FC236}">
                      <a16:creationId xmlns:a16="http://schemas.microsoft.com/office/drawing/2014/main" id="{C23B780F-CB20-483F-92E5-AACCFC48E839}"/>
                    </a:ext>
                  </a:extLst>
                </p:cNvPr>
                <p:cNvPicPr/>
                <p:nvPr/>
              </p:nvPicPr>
              <p:blipFill>
                <a:blip r:embed="rId456"/>
                <a:stretch>
                  <a:fillRect/>
                </a:stretch>
              </p:blipFill>
              <p:spPr>
                <a:xfrm>
                  <a:off x="7168973" y="6466560"/>
                  <a:ext cx="1990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457">
              <p14:nvContentPartPr>
                <p14:cNvPr id="263" name="Freihand 262">
                  <a:extLst>
                    <a:ext uri="{FF2B5EF4-FFF2-40B4-BE49-F238E27FC236}">
                      <a16:creationId xmlns:a16="http://schemas.microsoft.com/office/drawing/2014/main" id="{4DB5678D-CCC4-4F06-B6AB-C5115360D461}"/>
                    </a:ext>
                  </a:extLst>
                </p14:cNvPr>
                <p14:cNvContentPartPr/>
                <p14:nvPr/>
              </p14:nvContentPartPr>
              <p14:xfrm>
                <a:off x="7468853" y="6308880"/>
                <a:ext cx="9720" cy="128160"/>
              </p14:xfrm>
            </p:contentPart>
          </mc:Choice>
          <mc:Fallback>
            <p:pic>
              <p:nvPicPr>
                <p:cNvPr id="263" name="Freihand 262">
                  <a:extLst>
                    <a:ext uri="{FF2B5EF4-FFF2-40B4-BE49-F238E27FC236}">
                      <a16:creationId xmlns:a16="http://schemas.microsoft.com/office/drawing/2014/main" id="{4DB5678D-CCC4-4F06-B6AB-C5115360D461}"/>
                    </a:ext>
                  </a:extLst>
                </p:cNvPr>
                <p:cNvPicPr/>
                <p:nvPr/>
              </p:nvPicPr>
              <p:blipFill>
                <a:blip r:embed="rId458"/>
                <a:stretch>
                  <a:fillRect/>
                </a:stretch>
              </p:blipFill>
              <p:spPr>
                <a:xfrm>
                  <a:off x="7464533" y="6304560"/>
                  <a:ext cx="1836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459">
              <p14:nvContentPartPr>
                <p14:cNvPr id="264" name="Freihand 263">
                  <a:extLst>
                    <a:ext uri="{FF2B5EF4-FFF2-40B4-BE49-F238E27FC236}">
                      <a16:creationId xmlns:a16="http://schemas.microsoft.com/office/drawing/2014/main" id="{17BDC485-6CEA-4268-81EC-2DCF25B6E7A9}"/>
                    </a:ext>
                  </a:extLst>
                </p14:cNvPr>
                <p14:cNvContentPartPr/>
                <p14:nvPr/>
              </p14:nvContentPartPr>
              <p14:xfrm>
                <a:off x="7480373" y="6549720"/>
                <a:ext cx="6120" cy="47880"/>
              </p14:xfrm>
            </p:contentPart>
          </mc:Choice>
          <mc:Fallback>
            <p:pic>
              <p:nvPicPr>
                <p:cNvPr id="264" name="Freihand 263">
                  <a:extLst>
                    <a:ext uri="{FF2B5EF4-FFF2-40B4-BE49-F238E27FC236}">
                      <a16:creationId xmlns:a16="http://schemas.microsoft.com/office/drawing/2014/main" id="{17BDC485-6CEA-4268-81EC-2DCF25B6E7A9}"/>
                    </a:ext>
                  </a:extLst>
                </p:cNvPr>
                <p:cNvPicPr/>
                <p:nvPr/>
              </p:nvPicPr>
              <p:blipFill>
                <a:blip r:embed="rId460"/>
                <a:stretch>
                  <a:fillRect/>
                </a:stretch>
              </p:blipFill>
              <p:spPr>
                <a:xfrm>
                  <a:off x="7476053" y="6545400"/>
                  <a:ext cx="14760" cy="56520"/>
                </a:xfrm>
                <a:prstGeom prst="rect">
                  <a:avLst/>
                </a:prstGeom>
              </p:spPr>
            </p:pic>
          </mc:Fallback>
        </mc:AlternateContent>
      </p:grpSp>
    </p:spTree>
    <p:extLst>
      <p:ext uri="{BB962C8B-B14F-4D97-AF65-F5344CB8AC3E}">
        <p14:creationId xmlns:p14="http://schemas.microsoft.com/office/powerpoint/2010/main" val="19223279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feld 6"/>
          <p:cNvSpPr txBox="1"/>
          <p:nvPr/>
        </p:nvSpPr>
        <p:spPr>
          <a:xfrm>
            <a:off x="62424" y="45403"/>
            <a:ext cx="5793846"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Mikroökonomie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Verhalten Einzelner</a:t>
            </a:r>
          </a:p>
          <a:p>
            <a:pPr marL="311079" indent="-311079">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768279" lvl="1" indent="-311079">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Unternehmen, Haushalte</a:t>
            </a:r>
          </a:p>
          <a:p>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eines Haushalts nach Lebensmitteln</a:t>
            </a:r>
          </a:p>
          <a:p>
            <a:pPr marL="914400" lvl="1" indent="-4572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Individuelle Nachfragekurve</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Angebot eines Autobauers an Fahrzeugen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einer Baufirma nach Beton</a:t>
            </a:r>
          </a:p>
        </p:txBody>
      </p:sp>
      <p:sp>
        <p:nvSpPr>
          <p:cNvPr id="8" name="Textfeld 7"/>
          <p:cNvSpPr txBox="1"/>
          <p:nvPr/>
        </p:nvSpPr>
        <p:spPr>
          <a:xfrm>
            <a:off x="5613318" y="0"/>
            <a:ext cx="6659242" cy="4676862"/>
          </a:xfrm>
          <a:prstGeom prst="rect">
            <a:avLst/>
          </a:prstGeom>
          <a:noFill/>
        </p:spPr>
        <p:txBody>
          <a:bodyPr wrap="square" rtlCol="0">
            <a:noAutofit/>
          </a:bodyPr>
          <a:lstStyle/>
          <a:p>
            <a:pPr algn="ctr"/>
            <a:r>
              <a:rPr lang="de-DE" sz="2177" b="1" dirty="0">
                <a:latin typeface="Times New Roman" panose="02020603050405020304" pitchFamily="18" charset="0"/>
                <a:cs typeface="Times New Roman" panose="02020603050405020304" pitchFamily="18" charset="0"/>
              </a:rPr>
              <a:t>Makroökonomie</a:t>
            </a:r>
          </a:p>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000" dirty="0">
                <a:latin typeface="Times New Roman" panose="02020603050405020304" pitchFamily="18" charset="0"/>
                <a:cs typeface="Times New Roman" panose="02020603050405020304" pitchFamily="18" charset="0"/>
              </a:rPr>
              <a:t>Betrachtung der Gesamtwirtschaft</a:t>
            </a:r>
          </a:p>
          <a:p>
            <a:pPr marL="311079" indent="-311079">
              <a:buFont typeface="Arial" panose="020B0604020202020204" pitchFamily="34" charset="0"/>
              <a:buChar char="•"/>
            </a:pPr>
            <a:endParaRPr lang="de-DE" sz="2000" dirty="0">
              <a:latin typeface="Times New Roman" panose="02020603050405020304" pitchFamily="18" charset="0"/>
              <a:cs typeface="Times New Roman" panose="02020603050405020304" pitchFamily="18" charset="0"/>
            </a:endParaRPr>
          </a:p>
          <a:p>
            <a:pPr marL="768279" lvl="1" indent="-311079">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Haushalts- und Unternehmenssektor</a:t>
            </a:r>
          </a:p>
          <a:p>
            <a:pPr marL="311079" indent="-311079">
              <a:buFont typeface="Wingdings" panose="05000000000000000000" pitchFamily="2" charset="2"/>
              <a:buChar char="Ø"/>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Gesamtnachfrage aller Haushalte (Konsum)</a:t>
            </a:r>
          </a:p>
          <a:p>
            <a:pPr marL="800100" lvl="1" indent="-342900">
              <a:buFont typeface="Wingdings" panose="05000000000000000000" pitchFamily="2" charset="2"/>
              <a:buChar char="Ø"/>
            </a:pPr>
            <a:r>
              <a:rPr lang="de-DE" sz="2000" dirty="0">
                <a:latin typeface="Times New Roman" panose="02020603050405020304" pitchFamily="18" charset="0"/>
                <a:cs typeface="Times New Roman" panose="02020603050405020304" pitchFamily="18" charset="0"/>
              </a:rPr>
              <a:t>Gesamtwirtschaftliche Konsumfunktion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Gesamtangebot aller Unternehmen (gesamtwirtschaftliche Produktion)</a:t>
            </a:r>
          </a:p>
          <a:p>
            <a:pPr marL="311079" indent="-311079">
              <a:buFont typeface="Wingdings" panose="05000000000000000000" pitchFamily="2" charset="2"/>
              <a:buChar char="§"/>
            </a:pPr>
            <a:endParaRPr lang="de-DE" sz="2000"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
            </a:pPr>
            <a:r>
              <a:rPr lang="de-DE" sz="2000" dirty="0">
                <a:latin typeface="Times New Roman" panose="02020603050405020304" pitchFamily="18" charset="0"/>
                <a:cs typeface="Times New Roman" panose="02020603050405020304" pitchFamily="18" charset="0"/>
              </a:rPr>
              <a:t>Nachfrage aller Unternehmen nach Investitionsgütern</a:t>
            </a:r>
          </a:p>
        </p:txBody>
      </p:sp>
      <p:sp>
        <p:nvSpPr>
          <p:cNvPr id="9" name="Textfeld 8"/>
          <p:cNvSpPr txBox="1"/>
          <p:nvPr/>
        </p:nvSpPr>
        <p:spPr>
          <a:xfrm>
            <a:off x="62423" y="4476232"/>
            <a:ext cx="8546621" cy="1162568"/>
          </a:xfrm>
          <a:prstGeom prst="rect">
            <a:avLst/>
          </a:prstGeom>
          <a:noFill/>
        </p:spPr>
        <p:txBody>
          <a:bodyPr wrap="square" rtlCol="0">
            <a:noAutofit/>
          </a:bodyPr>
          <a:lstStyle/>
          <a:p>
            <a:pPr marL="311079" indent="-311079">
              <a:buFont typeface="Wingdings" panose="05000000000000000000" pitchFamily="2" charset="2"/>
              <a:buChar char="Ø"/>
            </a:pPr>
            <a:r>
              <a:rPr lang="de-DE" sz="1996" b="1" u="sng" dirty="0">
                <a:latin typeface="Times New Roman" panose="02020603050405020304" pitchFamily="18" charset="0"/>
                <a:cs typeface="Times New Roman" panose="02020603050405020304" pitchFamily="18" charset="0"/>
              </a:rPr>
              <a:t>Der Vorteil </a:t>
            </a:r>
            <a:r>
              <a:rPr lang="de-DE" sz="1996" b="1" dirty="0">
                <a:latin typeface="Times New Roman" panose="02020603050405020304" pitchFamily="18" charset="0"/>
                <a:cs typeface="Times New Roman" panose="02020603050405020304" pitchFamily="18" charset="0"/>
              </a:rPr>
              <a:t>der Aggregation in der Makroökonomie besteht in der Verdeutlichung von Gesamtzusammenhängen.</a:t>
            </a:r>
          </a:p>
          <a:p>
            <a:pPr marL="311079" indent="-311079">
              <a:buFont typeface="Wingdings" panose="05000000000000000000" pitchFamily="2" charset="2"/>
              <a:buChar char="Ø"/>
            </a:pPr>
            <a:r>
              <a:rPr lang="de-DE" sz="1996" b="1" u="sng" dirty="0">
                <a:latin typeface="Times New Roman" panose="02020603050405020304" pitchFamily="18" charset="0"/>
                <a:cs typeface="Times New Roman" panose="02020603050405020304" pitchFamily="18" charset="0"/>
              </a:rPr>
              <a:t>Das Problem </a:t>
            </a:r>
            <a:r>
              <a:rPr lang="de-DE" sz="1996" b="1" dirty="0">
                <a:latin typeface="Times New Roman" panose="02020603050405020304" pitchFamily="18" charset="0"/>
                <a:cs typeface="Times New Roman" panose="02020603050405020304" pitchFamily="18" charset="0"/>
              </a:rPr>
              <a:t>besteht im Verlust von Detailinformationen</a:t>
            </a:r>
          </a:p>
          <a:p>
            <a:endParaRPr lang="de-DE" sz="1996" dirty="0">
              <a:latin typeface="Times New Roman" panose="02020603050405020304" pitchFamily="18" charset="0"/>
              <a:cs typeface="Times New Roman" panose="02020603050405020304" pitchFamily="18" charset="0"/>
            </a:endParaRPr>
          </a:p>
        </p:txBody>
      </p:sp>
      <p:sp>
        <p:nvSpPr>
          <p:cNvPr id="10" name="Textfeld 9"/>
          <p:cNvSpPr txBox="1"/>
          <p:nvPr/>
        </p:nvSpPr>
        <p:spPr>
          <a:xfrm>
            <a:off x="62424" y="5832990"/>
            <a:ext cx="8546621" cy="979607"/>
          </a:xfrm>
          <a:prstGeom prst="rect">
            <a:avLst/>
          </a:prstGeom>
          <a:noFill/>
        </p:spPr>
        <p:txBody>
          <a:bodyPr wrap="square" rtlCol="0">
            <a:noAutofit/>
          </a:bodyPr>
          <a:lstStyle/>
          <a:p>
            <a:r>
              <a:rPr lang="de-DE" dirty="0">
                <a:latin typeface="Times New Roman" panose="02020603050405020304" pitchFamily="18" charset="0"/>
                <a:cs typeface="Times New Roman" panose="02020603050405020304" pitchFamily="18" charset="0"/>
              </a:rPr>
              <a:t>Vgl. Einf. in die Statistik: Die Beschreibung eines Datensatzes über Mittelwert, Median, Spannweite, Varianz, Schiefe,… vertieft zwar das Verständnis für die erhobenen Daten. Bestimmte Informationen gehen aber durch die Aggregation verloren.</a:t>
            </a:r>
          </a:p>
          <a:p>
            <a:endParaRPr lang="de-DE" sz="1996" dirty="0">
              <a:latin typeface="Times New Roman" panose="02020603050405020304" pitchFamily="18" charset="0"/>
              <a:cs typeface="Times New Roman" panose="02020603050405020304" pitchFamily="18" charset="0"/>
            </a:endParaRPr>
          </a:p>
        </p:txBody>
      </p:sp>
      <p:sp>
        <p:nvSpPr>
          <p:cNvPr id="11" name="Rechteck 10">
            <a:extLst>
              <a:ext uri="{FF2B5EF4-FFF2-40B4-BE49-F238E27FC236}">
                <a16:creationId xmlns:a16="http://schemas.microsoft.com/office/drawing/2014/main" id="{84FCABC1-26C8-430B-9E7E-586D39F7F27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BC0FAD4-4B7B-45B8-B219-AF57270C883D}"/>
                  </a:ext>
                </a:extLst>
              </p14:cNvPr>
              <p14:cNvContentPartPr/>
              <p14:nvPr/>
            </p14:nvContentPartPr>
            <p14:xfrm>
              <a:off x="866453" y="1677120"/>
              <a:ext cx="1516320" cy="49680"/>
            </p14:xfrm>
          </p:contentPart>
        </mc:Choice>
        <mc:Fallback>
          <p:pic>
            <p:nvPicPr>
              <p:cNvPr id="2" name="Freihand 1">
                <a:extLst>
                  <a:ext uri="{FF2B5EF4-FFF2-40B4-BE49-F238E27FC236}">
                    <a16:creationId xmlns:a16="http://schemas.microsoft.com/office/drawing/2014/main" id="{9BC0FAD4-4B7B-45B8-B219-AF57270C883D}"/>
                  </a:ext>
                </a:extLst>
              </p:cNvPr>
              <p:cNvPicPr/>
              <p:nvPr/>
            </p:nvPicPr>
            <p:blipFill>
              <a:blip r:embed="rId4"/>
              <a:stretch>
                <a:fillRect/>
              </a:stretch>
            </p:blipFill>
            <p:spPr>
              <a:xfrm>
                <a:off x="862133" y="1672800"/>
                <a:ext cx="152496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ABDA1BA-08A9-42E2-98B4-701E80B2496A}"/>
                  </a:ext>
                </a:extLst>
              </p14:cNvPr>
              <p14:cNvContentPartPr/>
              <p14:nvPr/>
            </p14:nvContentPartPr>
            <p14:xfrm>
              <a:off x="2553413" y="1632120"/>
              <a:ext cx="914400" cy="69480"/>
            </p14:xfrm>
          </p:contentPart>
        </mc:Choice>
        <mc:Fallback>
          <p:pic>
            <p:nvPicPr>
              <p:cNvPr id="3" name="Freihand 2">
                <a:extLst>
                  <a:ext uri="{FF2B5EF4-FFF2-40B4-BE49-F238E27FC236}">
                    <a16:creationId xmlns:a16="http://schemas.microsoft.com/office/drawing/2014/main" id="{9ABDA1BA-08A9-42E2-98B4-701E80B2496A}"/>
                  </a:ext>
                </a:extLst>
              </p:cNvPr>
              <p:cNvPicPr/>
              <p:nvPr/>
            </p:nvPicPr>
            <p:blipFill>
              <a:blip r:embed="rId6"/>
              <a:stretch>
                <a:fillRect/>
              </a:stretch>
            </p:blipFill>
            <p:spPr>
              <a:xfrm>
                <a:off x="2549093" y="1627800"/>
                <a:ext cx="92304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8C9A06EB-4C81-4ACB-A7AB-0D68EF3C19C9}"/>
                  </a:ext>
                </a:extLst>
              </p14:cNvPr>
              <p14:cNvContentPartPr/>
              <p14:nvPr/>
            </p14:nvContentPartPr>
            <p14:xfrm>
              <a:off x="6584693" y="1550760"/>
              <a:ext cx="3953520" cy="154440"/>
            </p14:xfrm>
          </p:contentPart>
        </mc:Choice>
        <mc:Fallback>
          <p:pic>
            <p:nvPicPr>
              <p:cNvPr id="4" name="Freihand 3">
                <a:extLst>
                  <a:ext uri="{FF2B5EF4-FFF2-40B4-BE49-F238E27FC236}">
                    <a16:creationId xmlns:a16="http://schemas.microsoft.com/office/drawing/2014/main" id="{8C9A06EB-4C81-4ACB-A7AB-0D68EF3C19C9}"/>
                  </a:ext>
                </a:extLst>
              </p:cNvPr>
              <p:cNvPicPr/>
              <p:nvPr/>
            </p:nvPicPr>
            <p:blipFill>
              <a:blip r:embed="rId8"/>
              <a:stretch>
                <a:fillRect/>
              </a:stretch>
            </p:blipFill>
            <p:spPr>
              <a:xfrm>
                <a:off x="6580373" y="1546440"/>
                <a:ext cx="396216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AA758488-9BC7-45DD-A205-684CE6B0D1C5}"/>
                  </a:ext>
                </a:extLst>
              </p14:cNvPr>
              <p14:cNvContentPartPr/>
              <p14:nvPr/>
            </p14:nvContentPartPr>
            <p14:xfrm>
              <a:off x="1055813" y="2637600"/>
              <a:ext cx="2898000" cy="43200"/>
            </p14:xfrm>
          </p:contentPart>
        </mc:Choice>
        <mc:Fallback>
          <p:pic>
            <p:nvPicPr>
              <p:cNvPr id="5" name="Freihand 4">
                <a:extLst>
                  <a:ext uri="{FF2B5EF4-FFF2-40B4-BE49-F238E27FC236}">
                    <a16:creationId xmlns:a16="http://schemas.microsoft.com/office/drawing/2014/main" id="{AA758488-9BC7-45DD-A205-684CE6B0D1C5}"/>
                  </a:ext>
                </a:extLst>
              </p:cNvPr>
              <p:cNvPicPr/>
              <p:nvPr/>
            </p:nvPicPr>
            <p:blipFill>
              <a:blip r:embed="rId10"/>
              <a:stretch>
                <a:fillRect/>
              </a:stretch>
            </p:blipFill>
            <p:spPr>
              <a:xfrm>
                <a:off x="1051493" y="2633280"/>
                <a:ext cx="290664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6" name="Freihand 5">
                <a:extLst>
                  <a:ext uri="{FF2B5EF4-FFF2-40B4-BE49-F238E27FC236}">
                    <a16:creationId xmlns:a16="http://schemas.microsoft.com/office/drawing/2014/main" id="{7EC672BC-C188-4522-A893-88762A625BBB}"/>
                  </a:ext>
                </a:extLst>
              </p14:cNvPr>
              <p14:cNvContentPartPr/>
              <p14:nvPr/>
            </p14:nvContentPartPr>
            <p14:xfrm>
              <a:off x="6495053" y="2591160"/>
              <a:ext cx="4207320" cy="63000"/>
            </p14:xfrm>
          </p:contentPart>
        </mc:Choice>
        <mc:Fallback>
          <p:pic>
            <p:nvPicPr>
              <p:cNvPr id="6" name="Freihand 5">
                <a:extLst>
                  <a:ext uri="{FF2B5EF4-FFF2-40B4-BE49-F238E27FC236}">
                    <a16:creationId xmlns:a16="http://schemas.microsoft.com/office/drawing/2014/main" id="{7EC672BC-C188-4522-A893-88762A625BBB}"/>
                  </a:ext>
                </a:extLst>
              </p:cNvPr>
              <p:cNvPicPr/>
              <p:nvPr/>
            </p:nvPicPr>
            <p:blipFill>
              <a:blip r:embed="rId12"/>
              <a:stretch>
                <a:fillRect/>
              </a:stretch>
            </p:blipFill>
            <p:spPr>
              <a:xfrm>
                <a:off x="6490733" y="2586840"/>
                <a:ext cx="421596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2" name="Freihand 11">
                <a:extLst>
                  <a:ext uri="{FF2B5EF4-FFF2-40B4-BE49-F238E27FC236}">
                    <a16:creationId xmlns:a16="http://schemas.microsoft.com/office/drawing/2014/main" id="{9202243B-1212-4C26-A8E0-026EFABED029}"/>
                  </a:ext>
                </a:extLst>
              </p14:cNvPr>
              <p14:cNvContentPartPr/>
              <p14:nvPr/>
            </p14:nvContentPartPr>
            <p14:xfrm>
              <a:off x="470813" y="3267240"/>
              <a:ext cx="4310280" cy="125280"/>
            </p14:xfrm>
          </p:contentPart>
        </mc:Choice>
        <mc:Fallback>
          <p:pic>
            <p:nvPicPr>
              <p:cNvPr id="12" name="Freihand 11">
                <a:extLst>
                  <a:ext uri="{FF2B5EF4-FFF2-40B4-BE49-F238E27FC236}">
                    <a16:creationId xmlns:a16="http://schemas.microsoft.com/office/drawing/2014/main" id="{9202243B-1212-4C26-A8E0-026EFABED029}"/>
                  </a:ext>
                </a:extLst>
              </p:cNvPr>
              <p:cNvPicPr/>
              <p:nvPr/>
            </p:nvPicPr>
            <p:blipFill>
              <a:blip r:embed="rId14"/>
              <a:stretch>
                <a:fillRect/>
              </a:stretch>
            </p:blipFill>
            <p:spPr>
              <a:xfrm>
                <a:off x="466493" y="3262920"/>
                <a:ext cx="431892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3" name="Freihand 12">
                <a:extLst>
                  <a:ext uri="{FF2B5EF4-FFF2-40B4-BE49-F238E27FC236}">
                    <a16:creationId xmlns:a16="http://schemas.microsoft.com/office/drawing/2014/main" id="{934A45D4-F612-4FF7-A119-678AFAC54B04}"/>
                  </a:ext>
                </a:extLst>
              </p14:cNvPr>
              <p14:cNvContentPartPr/>
              <p14:nvPr/>
            </p14:nvContentPartPr>
            <p14:xfrm>
              <a:off x="6078893" y="3122160"/>
              <a:ext cx="5505480" cy="59400"/>
            </p14:xfrm>
          </p:contentPart>
        </mc:Choice>
        <mc:Fallback>
          <p:pic>
            <p:nvPicPr>
              <p:cNvPr id="13" name="Freihand 12">
                <a:extLst>
                  <a:ext uri="{FF2B5EF4-FFF2-40B4-BE49-F238E27FC236}">
                    <a16:creationId xmlns:a16="http://schemas.microsoft.com/office/drawing/2014/main" id="{934A45D4-F612-4FF7-A119-678AFAC54B04}"/>
                  </a:ext>
                </a:extLst>
              </p:cNvPr>
              <p:cNvPicPr/>
              <p:nvPr/>
            </p:nvPicPr>
            <p:blipFill>
              <a:blip r:embed="rId16"/>
              <a:stretch>
                <a:fillRect/>
              </a:stretch>
            </p:blipFill>
            <p:spPr>
              <a:xfrm>
                <a:off x="6074573" y="3117840"/>
                <a:ext cx="55141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4" name="Freihand 13">
                <a:extLst>
                  <a:ext uri="{FF2B5EF4-FFF2-40B4-BE49-F238E27FC236}">
                    <a16:creationId xmlns:a16="http://schemas.microsoft.com/office/drawing/2014/main" id="{158152FF-753A-43E3-8F82-2BD99D2D7C9A}"/>
                  </a:ext>
                </a:extLst>
              </p14:cNvPr>
              <p14:cNvContentPartPr/>
              <p14:nvPr/>
            </p14:nvContentPartPr>
            <p14:xfrm>
              <a:off x="5979173" y="3374160"/>
              <a:ext cx="1896480" cy="178200"/>
            </p14:xfrm>
          </p:contentPart>
        </mc:Choice>
        <mc:Fallback>
          <p:pic>
            <p:nvPicPr>
              <p:cNvPr id="14" name="Freihand 13">
                <a:extLst>
                  <a:ext uri="{FF2B5EF4-FFF2-40B4-BE49-F238E27FC236}">
                    <a16:creationId xmlns:a16="http://schemas.microsoft.com/office/drawing/2014/main" id="{158152FF-753A-43E3-8F82-2BD99D2D7C9A}"/>
                  </a:ext>
                </a:extLst>
              </p:cNvPr>
              <p:cNvPicPr/>
              <p:nvPr/>
            </p:nvPicPr>
            <p:blipFill>
              <a:blip r:embed="rId18"/>
              <a:stretch>
                <a:fillRect/>
              </a:stretch>
            </p:blipFill>
            <p:spPr>
              <a:xfrm>
                <a:off x="5974853" y="3369840"/>
                <a:ext cx="1905120" cy="18684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5" name="Freihand 14">
                <a:extLst>
                  <a:ext uri="{FF2B5EF4-FFF2-40B4-BE49-F238E27FC236}">
                    <a16:creationId xmlns:a16="http://schemas.microsoft.com/office/drawing/2014/main" id="{EF8B7824-EEF3-4C38-A1A8-EA603F24AFEB}"/>
                  </a:ext>
                </a:extLst>
              </p14:cNvPr>
              <p14:cNvContentPartPr/>
              <p14:nvPr/>
            </p14:nvContentPartPr>
            <p14:xfrm>
              <a:off x="361373" y="4118280"/>
              <a:ext cx="4546440" cy="83880"/>
            </p14:xfrm>
          </p:contentPart>
        </mc:Choice>
        <mc:Fallback>
          <p:pic>
            <p:nvPicPr>
              <p:cNvPr id="15" name="Freihand 14">
                <a:extLst>
                  <a:ext uri="{FF2B5EF4-FFF2-40B4-BE49-F238E27FC236}">
                    <a16:creationId xmlns:a16="http://schemas.microsoft.com/office/drawing/2014/main" id="{EF8B7824-EEF3-4C38-A1A8-EA603F24AFEB}"/>
                  </a:ext>
                </a:extLst>
              </p:cNvPr>
              <p:cNvPicPr/>
              <p:nvPr/>
            </p:nvPicPr>
            <p:blipFill>
              <a:blip r:embed="rId20"/>
              <a:stretch>
                <a:fillRect/>
              </a:stretch>
            </p:blipFill>
            <p:spPr>
              <a:xfrm>
                <a:off x="357053" y="4113960"/>
                <a:ext cx="45550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6" name="Freihand 15">
                <a:extLst>
                  <a:ext uri="{FF2B5EF4-FFF2-40B4-BE49-F238E27FC236}">
                    <a16:creationId xmlns:a16="http://schemas.microsoft.com/office/drawing/2014/main" id="{3B9F8159-D35F-482A-B3F9-F3311E3CE4BA}"/>
                  </a:ext>
                </a:extLst>
              </p14:cNvPr>
              <p14:cNvContentPartPr/>
              <p14:nvPr/>
            </p14:nvContentPartPr>
            <p14:xfrm>
              <a:off x="6110573" y="4050240"/>
              <a:ext cx="5425560" cy="95040"/>
            </p14:xfrm>
          </p:contentPart>
        </mc:Choice>
        <mc:Fallback>
          <p:pic>
            <p:nvPicPr>
              <p:cNvPr id="16" name="Freihand 15">
                <a:extLst>
                  <a:ext uri="{FF2B5EF4-FFF2-40B4-BE49-F238E27FC236}">
                    <a16:creationId xmlns:a16="http://schemas.microsoft.com/office/drawing/2014/main" id="{3B9F8159-D35F-482A-B3F9-F3311E3CE4BA}"/>
                  </a:ext>
                </a:extLst>
              </p:cNvPr>
              <p:cNvPicPr/>
              <p:nvPr/>
            </p:nvPicPr>
            <p:blipFill>
              <a:blip r:embed="rId22"/>
              <a:stretch>
                <a:fillRect/>
              </a:stretch>
            </p:blipFill>
            <p:spPr>
              <a:xfrm>
                <a:off x="6106253" y="4045920"/>
                <a:ext cx="543420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C112F86A-0A87-4801-B550-3B372EC9EDCE}"/>
                  </a:ext>
                </a:extLst>
              </p14:cNvPr>
              <p14:cNvContentPartPr/>
              <p14:nvPr/>
            </p14:nvContentPartPr>
            <p14:xfrm>
              <a:off x="2216453" y="4841880"/>
              <a:ext cx="1350360" cy="54360"/>
            </p14:xfrm>
          </p:contentPart>
        </mc:Choice>
        <mc:Fallback>
          <p:pic>
            <p:nvPicPr>
              <p:cNvPr id="17" name="Freihand 16">
                <a:extLst>
                  <a:ext uri="{FF2B5EF4-FFF2-40B4-BE49-F238E27FC236}">
                    <a16:creationId xmlns:a16="http://schemas.microsoft.com/office/drawing/2014/main" id="{C112F86A-0A87-4801-B550-3B372EC9EDCE}"/>
                  </a:ext>
                </a:extLst>
              </p:cNvPr>
              <p:cNvPicPr/>
              <p:nvPr/>
            </p:nvPicPr>
            <p:blipFill>
              <a:blip r:embed="rId24"/>
              <a:stretch>
                <a:fillRect/>
              </a:stretch>
            </p:blipFill>
            <p:spPr>
              <a:xfrm>
                <a:off x="2212133" y="4837560"/>
                <a:ext cx="1359000" cy="63000"/>
              </a:xfrm>
              <a:prstGeom prst="rect">
                <a:avLst/>
              </a:prstGeom>
            </p:spPr>
          </p:pic>
        </mc:Fallback>
      </mc:AlternateContent>
      <p:grpSp>
        <p:nvGrpSpPr>
          <p:cNvPr id="20" name="Gruppieren 19">
            <a:extLst>
              <a:ext uri="{FF2B5EF4-FFF2-40B4-BE49-F238E27FC236}">
                <a16:creationId xmlns:a16="http://schemas.microsoft.com/office/drawing/2014/main" id="{D1E476F0-80EC-40F8-8012-0F454C16D679}"/>
              </a:ext>
            </a:extLst>
          </p:cNvPr>
          <p:cNvGrpSpPr/>
          <p:nvPr/>
        </p:nvGrpSpPr>
        <p:grpSpPr>
          <a:xfrm>
            <a:off x="5040653" y="2437800"/>
            <a:ext cx="530640" cy="267480"/>
            <a:chOff x="5040653" y="2437800"/>
            <a:chExt cx="530640" cy="267480"/>
          </a:xfrm>
        </p:grpSpPr>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EA8FB557-6E1E-4F59-AF7D-32FACF56A3F5}"/>
                    </a:ext>
                  </a:extLst>
                </p14:cNvPr>
                <p14:cNvContentPartPr/>
                <p14:nvPr/>
              </p14:nvContentPartPr>
              <p14:xfrm>
                <a:off x="5040653" y="2544360"/>
                <a:ext cx="385920" cy="38880"/>
              </p14:xfrm>
            </p:contentPart>
          </mc:Choice>
          <mc:Fallback>
            <p:pic>
              <p:nvPicPr>
                <p:cNvPr id="18" name="Freihand 17">
                  <a:extLst>
                    <a:ext uri="{FF2B5EF4-FFF2-40B4-BE49-F238E27FC236}">
                      <a16:creationId xmlns:a16="http://schemas.microsoft.com/office/drawing/2014/main" id="{EA8FB557-6E1E-4F59-AF7D-32FACF56A3F5}"/>
                    </a:ext>
                  </a:extLst>
                </p:cNvPr>
                <p:cNvPicPr/>
                <p:nvPr/>
              </p:nvPicPr>
              <p:blipFill>
                <a:blip r:embed="rId26"/>
                <a:stretch>
                  <a:fillRect/>
                </a:stretch>
              </p:blipFill>
              <p:spPr>
                <a:xfrm>
                  <a:off x="5036333" y="2540040"/>
                  <a:ext cx="3945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4578C16C-EB37-47E7-A5AA-DA6ADAE7221D}"/>
                    </a:ext>
                  </a:extLst>
                </p14:cNvPr>
                <p14:cNvContentPartPr/>
                <p14:nvPr/>
              </p14:nvContentPartPr>
              <p14:xfrm>
                <a:off x="5370413" y="2437800"/>
                <a:ext cx="200880" cy="267480"/>
              </p14:xfrm>
            </p:contentPart>
          </mc:Choice>
          <mc:Fallback>
            <p:pic>
              <p:nvPicPr>
                <p:cNvPr id="19" name="Freihand 18">
                  <a:extLst>
                    <a:ext uri="{FF2B5EF4-FFF2-40B4-BE49-F238E27FC236}">
                      <a16:creationId xmlns:a16="http://schemas.microsoft.com/office/drawing/2014/main" id="{4578C16C-EB37-47E7-A5AA-DA6ADAE7221D}"/>
                    </a:ext>
                  </a:extLst>
                </p:cNvPr>
                <p:cNvPicPr/>
                <p:nvPr/>
              </p:nvPicPr>
              <p:blipFill>
                <a:blip r:embed="rId28"/>
                <a:stretch>
                  <a:fillRect/>
                </a:stretch>
              </p:blipFill>
              <p:spPr>
                <a:xfrm>
                  <a:off x="5366093" y="2433480"/>
                  <a:ext cx="209520" cy="2761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324E8826-8AB4-40F9-BBDC-33299DE98963}"/>
                  </a:ext>
                </a:extLst>
              </p14:cNvPr>
              <p14:cNvContentPartPr/>
              <p14:nvPr/>
            </p14:nvContentPartPr>
            <p14:xfrm>
              <a:off x="3201773" y="5402400"/>
              <a:ext cx="3461040" cy="108000"/>
            </p14:xfrm>
          </p:contentPart>
        </mc:Choice>
        <mc:Fallback>
          <p:pic>
            <p:nvPicPr>
              <p:cNvPr id="21" name="Freihand 20">
                <a:extLst>
                  <a:ext uri="{FF2B5EF4-FFF2-40B4-BE49-F238E27FC236}">
                    <a16:creationId xmlns:a16="http://schemas.microsoft.com/office/drawing/2014/main" id="{324E8826-8AB4-40F9-BBDC-33299DE98963}"/>
                  </a:ext>
                </a:extLst>
              </p:cNvPr>
              <p:cNvPicPr/>
              <p:nvPr/>
            </p:nvPicPr>
            <p:blipFill>
              <a:blip r:embed="rId30"/>
              <a:stretch>
                <a:fillRect/>
              </a:stretch>
            </p:blipFill>
            <p:spPr>
              <a:xfrm>
                <a:off x="3197453" y="5398080"/>
                <a:ext cx="3469680" cy="116640"/>
              </a:xfrm>
              <a:prstGeom prst="rect">
                <a:avLst/>
              </a:prstGeom>
            </p:spPr>
          </p:pic>
        </mc:Fallback>
      </mc:AlternateContent>
      <p:grpSp>
        <p:nvGrpSpPr>
          <p:cNvPr id="24" name="Gruppieren 23">
            <a:extLst>
              <a:ext uri="{FF2B5EF4-FFF2-40B4-BE49-F238E27FC236}">
                <a16:creationId xmlns:a16="http://schemas.microsoft.com/office/drawing/2014/main" id="{F764484A-E791-4ABE-973C-D9722AFEF75F}"/>
              </a:ext>
            </a:extLst>
          </p:cNvPr>
          <p:cNvGrpSpPr/>
          <p:nvPr/>
        </p:nvGrpSpPr>
        <p:grpSpPr>
          <a:xfrm>
            <a:off x="6433493" y="6138240"/>
            <a:ext cx="1720080" cy="119160"/>
            <a:chOff x="6433493" y="6138240"/>
            <a:chExt cx="1720080" cy="119160"/>
          </a:xfrm>
        </p:grpSpPr>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0193F409-3F5F-4D9B-8900-9F83439D7521}"/>
                    </a:ext>
                  </a:extLst>
                </p14:cNvPr>
                <p14:cNvContentPartPr/>
                <p14:nvPr/>
              </p14:nvContentPartPr>
              <p14:xfrm>
                <a:off x="6433493" y="6138240"/>
                <a:ext cx="787320" cy="97200"/>
              </p14:xfrm>
            </p:contentPart>
          </mc:Choice>
          <mc:Fallback>
            <p:pic>
              <p:nvPicPr>
                <p:cNvPr id="22" name="Freihand 21">
                  <a:extLst>
                    <a:ext uri="{FF2B5EF4-FFF2-40B4-BE49-F238E27FC236}">
                      <a16:creationId xmlns:a16="http://schemas.microsoft.com/office/drawing/2014/main" id="{0193F409-3F5F-4D9B-8900-9F83439D7521}"/>
                    </a:ext>
                  </a:extLst>
                </p:cNvPr>
                <p:cNvPicPr/>
                <p:nvPr/>
              </p:nvPicPr>
              <p:blipFill>
                <a:blip r:embed="rId32"/>
                <a:stretch>
                  <a:fillRect/>
                </a:stretch>
              </p:blipFill>
              <p:spPr>
                <a:xfrm>
                  <a:off x="6429173" y="6133920"/>
                  <a:ext cx="79596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3" name="Freihand 22">
                  <a:extLst>
                    <a:ext uri="{FF2B5EF4-FFF2-40B4-BE49-F238E27FC236}">
                      <a16:creationId xmlns:a16="http://schemas.microsoft.com/office/drawing/2014/main" id="{19E0E27D-8C90-4FC5-9EE0-D3FB36A44BA4}"/>
                    </a:ext>
                  </a:extLst>
                </p14:cNvPr>
                <p14:cNvContentPartPr/>
                <p14:nvPr/>
              </p14:nvContentPartPr>
              <p14:xfrm>
                <a:off x="7724093" y="6212760"/>
                <a:ext cx="429480" cy="44640"/>
              </p14:xfrm>
            </p:contentPart>
          </mc:Choice>
          <mc:Fallback>
            <p:pic>
              <p:nvPicPr>
                <p:cNvPr id="23" name="Freihand 22">
                  <a:extLst>
                    <a:ext uri="{FF2B5EF4-FFF2-40B4-BE49-F238E27FC236}">
                      <a16:creationId xmlns:a16="http://schemas.microsoft.com/office/drawing/2014/main" id="{19E0E27D-8C90-4FC5-9EE0-D3FB36A44BA4}"/>
                    </a:ext>
                  </a:extLst>
                </p:cNvPr>
                <p:cNvPicPr/>
                <p:nvPr/>
              </p:nvPicPr>
              <p:blipFill>
                <a:blip r:embed="rId34"/>
                <a:stretch>
                  <a:fillRect/>
                </a:stretch>
              </p:blipFill>
              <p:spPr>
                <a:xfrm>
                  <a:off x="7719773" y="6208440"/>
                  <a:ext cx="438120" cy="53280"/>
                </a:xfrm>
                <a:prstGeom prst="rect">
                  <a:avLst/>
                </a:prstGeom>
              </p:spPr>
            </p:pic>
          </mc:Fallback>
        </mc:AlternateContent>
      </p:grpSp>
      <p:grpSp>
        <p:nvGrpSpPr>
          <p:cNvPr id="29" name="Gruppieren 28">
            <a:extLst>
              <a:ext uri="{FF2B5EF4-FFF2-40B4-BE49-F238E27FC236}">
                <a16:creationId xmlns:a16="http://schemas.microsoft.com/office/drawing/2014/main" id="{A9E9C5AB-4AA6-4E75-8915-170EF89E0C62}"/>
              </a:ext>
            </a:extLst>
          </p:cNvPr>
          <p:cNvGrpSpPr/>
          <p:nvPr/>
        </p:nvGrpSpPr>
        <p:grpSpPr>
          <a:xfrm>
            <a:off x="205853" y="5952480"/>
            <a:ext cx="1867680" cy="693000"/>
            <a:chOff x="205853" y="5952480"/>
            <a:chExt cx="1867680" cy="693000"/>
          </a:xfrm>
        </p:grpSpPr>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8A61D94E-BB91-45E6-934B-92DC401AF47B}"/>
                    </a:ext>
                  </a:extLst>
                </p14:cNvPr>
                <p14:cNvContentPartPr/>
                <p14:nvPr/>
              </p14:nvContentPartPr>
              <p14:xfrm>
                <a:off x="1279013" y="6398160"/>
                <a:ext cx="670320" cy="83520"/>
              </p14:xfrm>
            </p:contentPart>
          </mc:Choice>
          <mc:Fallback>
            <p:pic>
              <p:nvPicPr>
                <p:cNvPr id="25" name="Freihand 24">
                  <a:extLst>
                    <a:ext uri="{FF2B5EF4-FFF2-40B4-BE49-F238E27FC236}">
                      <a16:creationId xmlns:a16="http://schemas.microsoft.com/office/drawing/2014/main" id="{8A61D94E-BB91-45E6-934B-92DC401AF47B}"/>
                    </a:ext>
                  </a:extLst>
                </p:cNvPr>
                <p:cNvPicPr/>
                <p:nvPr/>
              </p:nvPicPr>
              <p:blipFill>
                <a:blip r:embed="rId36"/>
                <a:stretch>
                  <a:fillRect/>
                </a:stretch>
              </p:blipFill>
              <p:spPr>
                <a:xfrm>
                  <a:off x="1274693" y="6393840"/>
                  <a:ext cx="678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8AF3E542-FE89-4376-9752-4F8B75478114}"/>
                    </a:ext>
                  </a:extLst>
                </p14:cNvPr>
                <p14:cNvContentPartPr/>
                <p14:nvPr/>
              </p14:nvContentPartPr>
              <p14:xfrm>
                <a:off x="205853" y="6378000"/>
                <a:ext cx="802440" cy="69120"/>
              </p14:xfrm>
            </p:contentPart>
          </mc:Choice>
          <mc:Fallback>
            <p:pic>
              <p:nvPicPr>
                <p:cNvPr id="26" name="Freihand 25">
                  <a:extLst>
                    <a:ext uri="{FF2B5EF4-FFF2-40B4-BE49-F238E27FC236}">
                      <a16:creationId xmlns:a16="http://schemas.microsoft.com/office/drawing/2014/main" id="{8AF3E542-FE89-4376-9752-4F8B75478114}"/>
                    </a:ext>
                  </a:extLst>
                </p:cNvPr>
                <p:cNvPicPr/>
                <p:nvPr/>
              </p:nvPicPr>
              <p:blipFill>
                <a:blip r:embed="rId38"/>
                <a:stretch>
                  <a:fillRect/>
                </a:stretch>
              </p:blipFill>
              <p:spPr>
                <a:xfrm>
                  <a:off x="201533" y="6373680"/>
                  <a:ext cx="81108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E16AF47A-3042-45E5-8EFC-DCE9C47F002C}"/>
                    </a:ext>
                  </a:extLst>
                </p14:cNvPr>
                <p14:cNvContentPartPr/>
                <p14:nvPr/>
              </p14:nvContentPartPr>
              <p14:xfrm>
                <a:off x="1308893" y="5952480"/>
                <a:ext cx="764640" cy="693000"/>
              </p14:xfrm>
            </p:contentPart>
          </mc:Choice>
          <mc:Fallback>
            <p:pic>
              <p:nvPicPr>
                <p:cNvPr id="28" name="Freihand 27">
                  <a:extLst>
                    <a:ext uri="{FF2B5EF4-FFF2-40B4-BE49-F238E27FC236}">
                      <a16:creationId xmlns:a16="http://schemas.microsoft.com/office/drawing/2014/main" id="{E16AF47A-3042-45E5-8EFC-DCE9C47F002C}"/>
                    </a:ext>
                  </a:extLst>
                </p:cNvPr>
                <p:cNvPicPr/>
                <p:nvPr/>
              </p:nvPicPr>
              <p:blipFill>
                <a:blip r:embed="rId40"/>
                <a:stretch>
                  <a:fillRect/>
                </a:stretch>
              </p:blipFill>
              <p:spPr>
                <a:xfrm>
                  <a:off x="1304573" y="5948160"/>
                  <a:ext cx="773280" cy="701640"/>
                </a:xfrm>
                <a:prstGeom prst="rect">
                  <a:avLst/>
                </a:prstGeom>
              </p:spPr>
            </p:pic>
          </mc:Fallback>
        </mc:AlternateContent>
      </p:grpSp>
    </p:spTree>
    <p:extLst>
      <p:ext uri="{BB962C8B-B14F-4D97-AF65-F5344CB8AC3E}">
        <p14:creationId xmlns:p14="http://schemas.microsoft.com/office/powerpoint/2010/main" val="423071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104181"/>
            <a:ext cx="7761950" cy="744941"/>
          </a:xfrm>
          <a:prstGeom prst="rect">
            <a:avLst/>
          </a:prstGeom>
          <a:noFill/>
          <a:ln>
            <a:noFill/>
          </a:ln>
        </p:spPr>
        <p:txBody>
          <a:bodyPr lIns="81646" tIns="40823" rIns="81646" bIns="40823" anchor="ctr" anchorCtr="1"/>
          <a:lstStyle/>
          <a:p>
            <a:pPr>
              <a:lnSpc>
                <a:spcPct val="100000"/>
              </a:lnSpc>
            </a:pPr>
            <a:r>
              <a:rPr lang="de-DE" sz="3266" b="1" dirty="0">
                <a:solidFill>
                  <a:srgbClr val="000000"/>
                </a:solidFill>
                <a:latin typeface="Arial"/>
              </a:rPr>
              <a:t>Makroökonomische Fragestellungen</a:t>
            </a:r>
            <a:endParaRPr sz="3266" dirty="0"/>
          </a:p>
        </p:txBody>
      </p:sp>
      <p:sp>
        <p:nvSpPr>
          <p:cNvPr id="7" name="Text Box 3"/>
          <p:cNvSpPr txBox="1">
            <a:spLocks noChangeArrowheads="1"/>
          </p:cNvSpPr>
          <p:nvPr/>
        </p:nvSpPr>
        <p:spPr bwMode="auto">
          <a:xfrm>
            <a:off x="557584" y="714110"/>
            <a:ext cx="8295271"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1900" dirty="0">
                <a:solidFill>
                  <a:srgbClr val="000000"/>
                </a:solidFill>
              </a:rPr>
              <a:t>Welche Bedeutung hat die Arbeitsmarktentwicklung für die Gesamtwirtschaft?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aktuellen Zentralbankentscheidungen auf die allgemeine Zinsentwicklung?</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Konsequenzen hat der demographische Wandel auf die Gesamtwirtschaft, insbesondere den Arbeitsmarkt?</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Auswirkungen haben die Spannungen zwischen USA, EU und China auf die internationalen Handelsbeziehungen?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haben die Programme zur Bekämpfung des Klimawandels im Allgemeinen und die Energiewende im Besonderen?</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wirtschaftspolitischen Auswirkungen hat der Überfall Russlands – des größten Rohstofflieferanten der Welt – auf die Ukraine nach sich?</a:t>
            </a:r>
          </a:p>
          <a:p>
            <a:pPr marL="311079" indent="-311079" eaLnBrk="1" hangingPunct="1">
              <a:buClrTx/>
              <a:buFont typeface="Arial" panose="020B0604020202020204" pitchFamily="34" charset="0"/>
              <a:buChar char="•"/>
            </a:pPr>
            <a:endParaRPr lang="de-DE" altLang="de-DE" sz="1900" dirty="0">
              <a:solidFill>
                <a:srgbClr val="000000"/>
              </a:solidFill>
            </a:endParaRPr>
          </a:p>
          <a:p>
            <a:pPr marL="311079" indent="-311079" eaLnBrk="1" hangingPunct="1">
              <a:buClrTx/>
              <a:buFont typeface="Arial" panose="020B0604020202020204" pitchFamily="34" charset="0"/>
              <a:buChar char="•"/>
            </a:pPr>
            <a:r>
              <a:rPr lang="de-DE" altLang="de-DE" sz="1900" dirty="0">
                <a:solidFill>
                  <a:srgbClr val="000000"/>
                </a:solidFill>
              </a:rPr>
              <a:t>Welche Auswirkung hat die erratische Wirtschaftspolitik der aktuellen US-Administration auf die Weltwirtschaft?</a:t>
            </a:r>
          </a:p>
        </p:txBody>
      </p:sp>
      <p:sp>
        <p:nvSpPr>
          <p:cNvPr id="4" name="Rechteck 3">
            <a:extLst>
              <a:ext uri="{FF2B5EF4-FFF2-40B4-BE49-F238E27FC236}">
                <a16:creationId xmlns:a16="http://schemas.microsoft.com/office/drawing/2014/main" id="{28517683-C53A-44C5-B8E2-A49559A4ACD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E34F354-738F-4940-B9FC-38149CF9E155}"/>
                  </a:ext>
                </a:extLst>
              </p14:cNvPr>
              <p14:cNvContentPartPr/>
              <p14:nvPr/>
            </p14:nvContentPartPr>
            <p14:xfrm>
              <a:off x="4603973" y="1613227"/>
              <a:ext cx="3015000" cy="167040"/>
            </p14:xfrm>
          </p:contentPart>
        </mc:Choice>
        <mc:Fallback>
          <p:pic>
            <p:nvPicPr>
              <p:cNvPr id="2" name="Freihand 1">
                <a:extLst>
                  <a:ext uri="{FF2B5EF4-FFF2-40B4-BE49-F238E27FC236}">
                    <a16:creationId xmlns:a16="http://schemas.microsoft.com/office/drawing/2014/main" id="{4E34F354-738F-4940-B9FC-38149CF9E155}"/>
                  </a:ext>
                </a:extLst>
              </p:cNvPr>
              <p:cNvPicPr/>
              <p:nvPr/>
            </p:nvPicPr>
            <p:blipFill>
              <a:blip r:embed="rId4"/>
              <a:stretch>
                <a:fillRect/>
              </a:stretch>
            </p:blipFill>
            <p:spPr>
              <a:xfrm>
                <a:off x="4599653" y="1608907"/>
                <a:ext cx="3023640" cy="17568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C32B1359-A856-4C50-B723-E4666190D8DE}"/>
                  </a:ext>
                </a:extLst>
              </p14:cNvPr>
              <p14:cNvContentPartPr/>
              <p14:nvPr/>
            </p14:nvContentPartPr>
            <p14:xfrm>
              <a:off x="3881453" y="2464267"/>
              <a:ext cx="2321280" cy="94680"/>
            </p14:xfrm>
          </p:contentPart>
        </mc:Choice>
        <mc:Fallback>
          <p:pic>
            <p:nvPicPr>
              <p:cNvPr id="3" name="Freihand 2">
                <a:extLst>
                  <a:ext uri="{FF2B5EF4-FFF2-40B4-BE49-F238E27FC236}">
                    <a16:creationId xmlns:a16="http://schemas.microsoft.com/office/drawing/2014/main" id="{C32B1359-A856-4C50-B723-E4666190D8DE}"/>
                  </a:ext>
                </a:extLst>
              </p:cNvPr>
              <p:cNvPicPr/>
              <p:nvPr/>
            </p:nvPicPr>
            <p:blipFill>
              <a:blip r:embed="rId6"/>
              <a:stretch>
                <a:fillRect/>
              </a:stretch>
            </p:blipFill>
            <p:spPr>
              <a:xfrm>
                <a:off x="3877133" y="2459947"/>
                <a:ext cx="23299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5" name="Freihand 4">
                <a:extLst>
                  <a:ext uri="{FF2B5EF4-FFF2-40B4-BE49-F238E27FC236}">
                    <a16:creationId xmlns:a16="http://schemas.microsoft.com/office/drawing/2014/main" id="{573106CB-B0A9-47C8-8E9A-56234F96D050}"/>
                  </a:ext>
                </a:extLst>
              </p14:cNvPr>
              <p14:cNvContentPartPr/>
              <p14:nvPr/>
            </p14:nvContentPartPr>
            <p14:xfrm>
              <a:off x="6215693" y="3381907"/>
              <a:ext cx="2242440" cy="46080"/>
            </p14:xfrm>
          </p:contentPart>
        </mc:Choice>
        <mc:Fallback>
          <p:pic>
            <p:nvPicPr>
              <p:cNvPr id="5" name="Freihand 4">
                <a:extLst>
                  <a:ext uri="{FF2B5EF4-FFF2-40B4-BE49-F238E27FC236}">
                    <a16:creationId xmlns:a16="http://schemas.microsoft.com/office/drawing/2014/main" id="{573106CB-B0A9-47C8-8E9A-56234F96D050}"/>
                  </a:ext>
                </a:extLst>
              </p:cNvPr>
              <p:cNvPicPr/>
              <p:nvPr/>
            </p:nvPicPr>
            <p:blipFill>
              <a:blip r:embed="rId8"/>
              <a:stretch>
                <a:fillRect/>
              </a:stretch>
            </p:blipFill>
            <p:spPr>
              <a:xfrm>
                <a:off x="6211373" y="3377587"/>
                <a:ext cx="225108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863C8FBF-F58B-4083-9838-955B6736F2F0}"/>
                  </a:ext>
                </a:extLst>
              </p14:cNvPr>
              <p14:cNvContentPartPr/>
              <p14:nvPr/>
            </p14:nvContentPartPr>
            <p14:xfrm>
              <a:off x="1260653" y="3613387"/>
              <a:ext cx="3529440" cy="74880"/>
            </p14:xfrm>
          </p:contentPart>
        </mc:Choice>
        <mc:Fallback>
          <p:pic>
            <p:nvPicPr>
              <p:cNvPr id="8" name="Freihand 7">
                <a:extLst>
                  <a:ext uri="{FF2B5EF4-FFF2-40B4-BE49-F238E27FC236}">
                    <a16:creationId xmlns:a16="http://schemas.microsoft.com/office/drawing/2014/main" id="{863C8FBF-F58B-4083-9838-955B6736F2F0}"/>
                  </a:ext>
                </a:extLst>
              </p:cNvPr>
              <p:cNvPicPr/>
              <p:nvPr/>
            </p:nvPicPr>
            <p:blipFill>
              <a:blip r:embed="rId10"/>
              <a:stretch>
                <a:fillRect/>
              </a:stretch>
            </p:blipFill>
            <p:spPr>
              <a:xfrm>
                <a:off x="1256333" y="3609067"/>
                <a:ext cx="35380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DC06C832-EC61-47BC-9162-B2CFA310296C}"/>
                  </a:ext>
                </a:extLst>
              </p14:cNvPr>
              <p14:cNvContentPartPr/>
              <p14:nvPr/>
            </p14:nvContentPartPr>
            <p14:xfrm>
              <a:off x="6375173" y="4253467"/>
              <a:ext cx="1424880" cy="22320"/>
            </p14:xfrm>
          </p:contentPart>
        </mc:Choice>
        <mc:Fallback>
          <p:pic>
            <p:nvPicPr>
              <p:cNvPr id="9" name="Freihand 8">
                <a:extLst>
                  <a:ext uri="{FF2B5EF4-FFF2-40B4-BE49-F238E27FC236}">
                    <a16:creationId xmlns:a16="http://schemas.microsoft.com/office/drawing/2014/main" id="{DC06C832-EC61-47BC-9162-B2CFA310296C}"/>
                  </a:ext>
                </a:extLst>
              </p:cNvPr>
              <p:cNvPicPr/>
              <p:nvPr/>
            </p:nvPicPr>
            <p:blipFill>
              <a:blip r:embed="rId12"/>
              <a:stretch>
                <a:fillRect/>
              </a:stretch>
            </p:blipFill>
            <p:spPr>
              <a:xfrm>
                <a:off x="6370853" y="4249147"/>
                <a:ext cx="1433520" cy="30960"/>
              </a:xfrm>
              <a:prstGeom prst="rect">
                <a:avLst/>
              </a:prstGeom>
            </p:spPr>
          </p:pic>
        </mc:Fallback>
      </mc:AlternateContent>
      <p:grpSp>
        <p:nvGrpSpPr>
          <p:cNvPr id="13" name="Gruppieren 12">
            <a:extLst>
              <a:ext uri="{FF2B5EF4-FFF2-40B4-BE49-F238E27FC236}">
                <a16:creationId xmlns:a16="http://schemas.microsoft.com/office/drawing/2014/main" id="{05F1C46D-E320-4BB4-8523-2D9B986D5B17}"/>
              </a:ext>
            </a:extLst>
          </p:cNvPr>
          <p:cNvGrpSpPr/>
          <p:nvPr/>
        </p:nvGrpSpPr>
        <p:grpSpPr>
          <a:xfrm>
            <a:off x="1101893" y="4510867"/>
            <a:ext cx="6706440" cy="151560"/>
            <a:chOff x="1101893" y="4510867"/>
            <a:chExt cx="6706440" cy="151560"/>
          </a:xfrm>
        </p:grpSpPr>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A27E8134-79FE-438A-8673-00692E2EE05D}"/>
                    </a:ext>
                  </a:extLst>
                </p14:cNvPr>
                <p14:cNvContentPartPr/>
                <p14:nvPr/>
              </p14:nvContentPartPr>
              <p14:xfrm>
                <a:off x="1101893" y="4582867"/>
                <a:ext cx="2102040" cy="79560"/>
              </p14:xfrm>
            </p:contentPart>
          </mc:Choice>
          <mc:Fallback>
            <p:pic>
              <p:nvPicPr>
                <p:cNvPr id="10" name="Freihand 9">
                  <a:extLst>
                    <a:ext uri="{FF2B5EF4-FFF2-40B4-BE49-F238E27FC236}">
                      <a16:creationId xmlns:a16="http://schemas.microsoft.com/office/drawing/2014/main" id="{A27E8134-79FE-438A-8673-00692E2EE05D}"/>
                    </a:ext>
                  </a:extLst>
                </p:cNvPr>
                <p:cNvPicPr/>
                <p:nvPr/>
              </p:nvPicPr>
              <p:blipFill>
                <a:blip r:embed="rId14"/>
                <a:stretch>
                  <a:fillRect/>
                </a:stretch>
              </p:blipFill>
              <p:spPr>
                <a:xfrm>
                  <a:off x="1097573" y="4578547"/>
                  <a:ext cx="211068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C42A852F-2C19-4AEB-B81A-F587B06D3ED9}"/>
                    </a:ext>
                  </a:extLst>
                </p14:cNvPr>
                <p14:cNvContentPartPr/>
                <p14:nvPr/>
              </p14:nvContentPartPr>
              <p14:xfrm>
                <a:off x="3136973" y="4510867"/>
                <a:ext cx="2208960" cy="101160"/>
              </p14:xfrm>
            </p:contentPart>
          </mc:Choice>
          <mc:Fallback>
            <p:pic>
              <p:nvPicPr>
                <p:cNvPr id="11" name="Freihand 10">
                  <a:extLst>
                    <a:ext uri="{FF2B5EF4-FFF2-40B4-BE49-F238E27FC236}">
                      <a16:creationId xmlns:a16="http://schemas.microsoft.com/office/drawing/2014/main" id="{C42A852F-2C19-4AEB-B81A-F587B06D3ED9}"/>
                    </a:ext>
                  </a:extLst>
                </p:cNvPr>
                <p:cNvPicPr/>
                <p:nvPr/>
              </p:nvPicPr>
              <p:blipFill>
                <a:blip r:embed="rId16"/>
                <a:stretch>
                  <a:fillRect/>
                </a:stretch>
              </p:blipFill>
              <p:spPr>
                <a:xfrm>
                  <a:off x="3132653" y="4506547"/>
                  <a:ext cx="221760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D44C6C34-AB4D-4FFA-99FB-A9DCE8BDF707}"/>
                    </a:ext>
                  </a:extLst>
                </p14:cNvPr>
                <p14:cNvContentPartPr/>
                <p14:nvPr/>
              </p14:nvContentPartPr>
              <p14:xfrm>
                <a:off x="6150533" y="4570987"/>
                <a:ext cx="1657800" cy="90360"/>
              </p14:xfrm>
            </p:contentPart>
          </mc:Choice>
          <mc:Fallback>
            <p:pic>
              <p:nvPicPr>
                <p:cNvPr id="12" name="Freihand 11">
                  <a:extLst>
                    <a:ext uri="{FF2B5EF4-FFF2-40B4-BE49-F238E27FC236}">
                      <a16:creationId xmlns:a16="http://schemas.microsoft.com/office/drawing/2014/main" id="{D44C6C34-AB4D-4FFA-99FB-A9DCE8BDF707}"/>
                    </a:ext>
                  </a:extLst>
                </p:cNvPr>
                <p:cNvPicPr/>
                <p:nvPr/>
              </p:nvPicPr>
              <p:blipFill>
                <a:blip r:embed="rId18"/>
                <a:stretch>
                  <a:fillRect/>
                </a:stretch>
              </p:blipFill>
              <p:spPr>
                <a:xfrm>
                  <a:off x="6146213" y="4566667"/>
                  <a:ext cx="1666440" cy="99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1CB9CB25-E302-46B4-84FF-AF0C6A4F29BF}"/>
                  </a:ext>
                </a:extLst>
              </p14:cNvPr>
              <p14:cNvContentPartPr/>
              <p14:nvPr/>
            </p14:nvContentPartPr>
            <p14:xfrm>
              <a:off x="1739813" y="5356147"/>
              <a:ext cx="3668400" cy="53280"/>
            </p14:xfrm>
          </p:contentPart>
        </mc:Choice>
        <mc:Fallback>
          <p:pic>
            <p:nvPicPr>
              <p:cNvPr id="14" name="Freihand 13">
                <a:extLst>
                  <a:ext uri="{FF2B5EF4-FFF2-40B4-BE49-F238E27FC236}">
                    <a16:creationId xmlns:a16="http://schemas.microsoft.com/office/drawing/2014/main" id="{1CB9CB25-E302-46B4-84FF-AF0C6A4F29BF}"/>
                  </a:ext>
                </a:extLst>
              </p:cNvPr>
              <p:cNvPicPr/>
              <p:nvPr/>
            </p:nvPicPr>
            <p:blipFill>
              <a:blip r:embed="rId20"/>
              <a:stretch>
                <a:fillRect/>
              </a:stretch>
            </p:blipFill>
            <p:spPr>
              <a:xfrm>
                <a:off x="1735493" y="5351827"/>
                <a:ext cx="3677040" cy="61920"/>
              </a:xfrm>
              <a:prstGeom prst="rect">
                <a:avLst/>
              </a:prstGeom>
            </p:spPr>
          </p:pic>
        </mc:Fallback>
      </mc:AlternateContent>
      <p:grpSp>
        <p:nvGrpSpPr>
          <p:cNvPr id="19" name="Gruppieren 18">
            <a:extLst>
              <a:ext uri="{FF2B5EF4-FFF2-40B4-BE49-F238E27FC236}">
                <a16:creationId xmlns:a16="http://schemas.microsoft.com/office/drawing/2014/main" id="{4FE68BB7-9DED-46E2-9C63-5CFC2BD1BBB0}"/>
              </a:ext>
            </a:extLst>
          </p:cNvPr>
          <p:cNvGrpSpPr/>
          <p:nvPr/>
        </p:nvGrpSpPr>
        <p:grpSpPr>
          <a:xfrm>
            <a:off x="3673733" y="6167947"/>
            <a:ext cx="2596680" cy="118440"/>
            <a:chOff x="3673733" y="6167947"/>
            <a:chExt cx="2596680" cy="118440"/>
          </a:xfrm>
        </p:grpSpPr>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FFAB0D13-CE63-4461-9800-D18402952FFF}"/>
                    </a:ext>
                  </a:extLst>
                </p14:cNvPr>
                <p14:cNvContentPartPr/>
                <p14:nvPr/>
              </p14:nvContentPartPr>
              <p14:xfrm>
                <a:off x="3673733" y="6228427"/>
                <a:ext cx="1002240" cy="32040"/>
              </p14:xfrm>
            </p:contentPart>
          </mc:Choice>
          <mc:Fallback>
            <p:pic>
              <p:nvPicPr>
                <p:cNvPr id="15" name="Freihand 14">
                  <a:extLst>
                    <a:ext uri="{FF2B5EF4-FFF2-40B4-BE49-F238E27FC236}">
                      <a16:creationId xmlns:a16="http://schemas.microsoft.com/office/drawing/2014/main" id="{FFAB0D13-CE63-4461-9800-D18402952FFF}"/>
                    </a:ext>
                  </a:extLst>
                </p:cNvPr>
                <p:cNvPicPr/>
                <p:nvPr/>
              </p:nvPicPr>
              <p:blipFill>
                <a:blip r:embed="rId22"/>
                <a:stretch>
                  <a:fillRect/>
                </a:stretch>
              </p:blipFill>
              <p:spPr>
                <a:xfrm>
                  <a:off x="3669413" y="6224107"/>
                  <a:ext cx="101088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6" name="Freihand 15">
                  <a:extLst>
                    <a:ext uri="{FF2B5EF4-FFF2-40B4-BE49-F238E27FC236}">
                      <a16:creationId xmlns:a16="http://schemas.microsoft.com/office/drawing/2014/main" id="{DAF02701-6328-437F-BC65-DDAC514D5B50}"/>
                    </a:ext>
                  </a:extLst>
                </p14:cNvPr>
                <p14:cNvContentPartPr/>
                <p14:nvPr/>
              </p14:nvContentPartPr>
              <p14:xfrm>
                <a:off x="4661213" y="6167947"/>
                <a:ext cx="1609200" cy="118440"/>
              </p14:xfrm>
            </p:contentPart>
          </mc:Choice>
          <mc:Fallback>
            <p:pic>
              <p:nvPicPr>
                <p:cNvPr id="16" name="Freihand 15">
                  <a:extLst>
                    <a:ext uri="{FF2B5EF4-FFF2-40B4-BE49-F238E27FC236}">
                      <a16:creationId xmlns:a16="http://schemas.microsoft.com/office/drawing/2014/main" id="{DAF02701-6328-437F-BC65-DDAC514D5B50}"/>
                    </a:ext>
                  </a:extLst>
                </p:cNvPr>
                <p:cNvPicPr/>
                <p:nvPr/>
              </p:nvPicPr>
              <p:blipFill>
                <a:blip r:embed="rId24"/>
                <a:stretch>
                  <a:fillRect/>
                </a:stretch>
              </p:blipFill>
              <p:spPr>
                <a:xfrm>
                  <a:off x="4656893" y="6163627"/>
                  <a:ext cx="1617840" cy="1270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5">
            <p14:nvContentPartPr>
              <p14:cNvPr id="17" name="Freihand 16">
                <a:extLst>
                  <a:ext uri="{FF2B5EF4-FFF2-40B4-BE49-F238E27FC236}">
                    <a16:creationId xmlns:a16="http://schemas.microsoft.com/office/drawing/2014/main" id="{5A796E64-5540-4AE2-AF7E-9B54D1AD8469}"/>
                  </a:ext>
                </a:extLst>
              </p14:cNvPr>
              <p14:cNvContentPartPr/>
              <p14:nvPr/>
            </p14:nvContentPartPr>
            <p14:xfrm>
              <a:off x="7801853" y="6196747"/>
              <a:ext cx="486360" cy="32040"/>
            </p14:xfrm>
          </p:contentPart>
        </mc:Choice>
        <mc:Fallback>
          <p:pic>
            <p:nvPicPr>
              <p:cNvPr id="17" name="Freihand 16">
                <a:extLst>
                  <a:ext uri="{FF2B5EF4-FFF2-40B4-BE49-F238E27FC236}">
                    <a16:creationId xmlns:a16="http://schemas.microsoft.com/office/drawing/2014/main" id="{5A796E64-5540-4AE2-AF7E-9B54D1AD8469}"/>
                  </a:ext>
                </a:extLst>
              </p:cNvPr>
              <p:cNvPicPr/>
              <p:nvPr/>
            </p:nvPicPr>
            <p:blipFill>
              <a:blip r:embed="rId26"/>
              <a:stretch>
                <a:fillRect/>
              </a:stretch>
            </p:blipFill>
            <p:spPr>
              <a:xfrm>
                <a:off x="7797533" y="6192427"/>
                <a:ext cx="49500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8" name="Freihand 17">
                <a:extLst>
                  <a:ext uri="{FF2B5EF4-FFF2-40B4-BE49-F238E27FC236}">
                    <a16:creationId xmlns:a16="http://schemas.microsoft.com/office/drawing/2014/main" id="{B76952EF-80DA-4318-A19E-0FDAB4E2B7DA}"/>
                  </a:ext>
                </a:extLst>
              </p14:cNvPr>
              <p14:cNvContentPartPr/>
              <p14:nvPr/>
            </p14:nvContentPartPr>
            <p14:xfrm>
              <a:off x="915413" y="6581587"/>
              <a:ext cx="2513160" cy="53640"/>
            </p14:xfrm>
          </p:contentPart>
        </mc:Choice>
        <mc:Fallback>
          <p:pic>
            <p:nvPicPr>
              <p:cNvPr id="18" name="Freihand 17">
                <a:extLst>
                  <a:ext uri="{FF2B5EF4-FFF2-40B4-BE49-F238E27FC236}">
                    <a16:creationId xmlns:a16="http://schemas.microsoft.com/office/drawing/2014/main" id="{B76952EF-80DA-4318-A19E-0FDAB4E2B7DA}"/>
                  </a:ext>
                </a:extLst>
              </p:cNvPr>
              <p:cNvPicPr/>
              <p:nvPr/>
            </p:nvPicPr>
            <p:blipFill>
              <a:blip r:embed="rId28"/>
              <a:stretch>
                <a:fillRect/>
              </a:stretch>
            </p:blipFill>
            <p:spPr>
              <a:xfrm>
                <a:off x="911093" y="6577267"/>
                <a:ext cx="2521800" cy="62280"/>
              </a:xfrm>
              <a:prstGeom prst="rect">
                <a:avLst/>
              </a:prstGeom>
            </p:spPr>
          </p:pic>
        </mc:Fallback>
      </mc:AlternateContent>
    </p:spTree>
    <p:extLst>
      <p:ext uri="{BB962C8B-B14F-4D97-AF65-F5344CB8AC3E}">
        <p14:creationId xmlns:p14="http://schemas.microsoft.com/office/powerpoint/2010/main" val="1983364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600268" y="0"/>
            <a:ext cx="7761950" cy="744941"/>
          </a:xfrm>
          <a:prstGeom prst="rect">
            <a:avLst/>
          </a:prstGeom>
          <a:noFill/>
          <a:ln>
            <a:noFill/>
          </a:ln>
        </p:spPr>
        <p:txBody>
          <a:bodyPr lIns="81646" tIns="40823" rIns="81646" bIns="40823" anchor="ctr" anchorCtr="1"/>
          <a:lstStyle/>
          <a:p>
            <a:r>
              <a:rPr lang="de-DE" sz="3266" b="1" dirty="0"/>
              <a:t>Makroökonomische Sachverhalte</a:t>
            </a:r>
          </a:p>
        </p:txBody>
      </p:sp>
      <p:sp>
        <p:nvSpPr>
          <p:cNvPr id="7" name="Text Box 3"/>
          <p:cNvSpPr txBox="1">
            <a:spLocks noChangeArrowheads="1"/>
          </p:cNvSpPr>
          <p:nvPr/>
        </p:nvSpPr>
        <p:spPr bwMode="auto">
          <a:xfrm>
            <a:off x="0" y="565252"/>
            <a:ext cx="8825024" cy="5933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311079" indent="-311079" eaLnBrk="1" hangingPunct="1">
              <a:buClrTx/>
              <a:buFont typeface="Arial" panose="020B0604020202020204" pitchFamily="34" charset="0"/>
              <a:buChar char="•"/>
            </a:pPr>
            <a:r>
              <a:rPr lang="de-DE" altLang="de-DE" sz="2000" dirty="0">
                <a:solidFill>
                  <a:srgbClr val="000000"/>
                </a:solidFill>
              </a:rPr>
              <a:t>Das Wirtschaftswachstum der deutschen Volkswirtschaft betrug im Jahr 2025 +0,2% </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Inflationsrate lag im Jahr 2025 bei 2,2%</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Die Staatsverschuldung (</a:t>
            </a:r>
            <a:r>
              <a:rPr lang="de-DE" altLang="de-DE" sz="2000" dirty="0" err="1">
                <a:solidFill>
                  <a:srgbClr val="000000"/>
                </a:solidFill>
              </a:rPr>
              <a:t>Maastrichtabgrenzung</a:t>
            </a:r>
            <a:r>
              <a:rPr lang="de-DE" altLang="de-DE" sz="2000" dirty="0">
                <a:solidFill>
                  <a:srgbClr val="000000"/>
                </a:solidFill>
              </a:rPr>
              <a:t>) liegt zum Jahresende 2024 bei etwa 2,8 Billionen Euro</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Das Renteneintrittsalter steigt bis zum Jahr 2030 von 65 auf 67 Jahre</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Der Zinssatz der </a:t>
            </a:r>
            <a:r>
              <a:rPr lang="de-DE" altLang="de-DE" sz="2000" dirty="0" err="1">
                <a:solidFill>
                  <a:srgbClr val="000000"/>
                </a:solidFill>
              </a:rPr>
              <a:t>Hauprefinanzierungsgeschäfte</a:t>
            </a:r>
            <a:r>
              <a:rPr lang="de-DE" altLang="de-DE" sz="2000" dirty="0">
                <a:solidFill>
                  <a:srgbClr val="000000"/>
                </a:solidFill>
              </a:rPr>
              <a:t> der EZB liegt Anfang März 2026 bei 2,15%</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Deutschland ist im April 2023 das letzte Atomkraftwerk abgeschaltet worden und bis 2038 soll das letzte Kohlekraftwerk abgeschaltet werden.</a:t>
            </a:r>
          </a:p>
          <a:p>
            <a:pPr marL="311079" indent="-311079" eaLnBrk="1" hangingPunct="1">
              <a:buClrTx/>
              <a:buFont typeface="Arial" panose="020B0604020202020204" pitchFamily="34" charset="0"/>
              <a:buChar char="•"/>
            </a:pPr>
            <a:endParaRPr lang="de-DE" altLang="de-DE" sz="2000" dirty="0">
              <a:solidFill>
                <a:srgbClr val="000000"/>
              </a:solidFill>
            </a:endParaRPr>
          </a:p>
          <a:p>
            <a:pPr marL="311079" indent="-311079" eaLnBrk="1" hangingPunct="1">
              <a:buClrTx/>
              <a:buFont typeface="Arial" panose="020B0604020202020204" pitchFamily="34" charset="0"/>
              <a:buChar char="•"/>
            </a:pPr>
            <a:r>
              <a:rPr lang="de-DE" altLang="de-DE" sz="2000" dirty="0">
                <a:solidFill>
                  <a:srgbClr val="000000"/>
                </a:solidFill>
              </a:rPr>
              <a:t>In Wilhelmshaven nahm das erste LNG-Terminal Deutschlands Ende des Jahres 2022 seinen Betrieb auf. Im Mai 2025 hat ein zweites Terminal den Betrieb aufgenommen</a:t>
            </a:r>
          </a:p>
        </p:txBody>
      </p:sp>
      <p:sp>
        <p:nvSpPr>
          <p:cNvPr id="8" name="Rechteck 7">
            <a:extLst>
              <a:ext uri="{FF2B5EF4-FFF2-40B4-BE49-F238E27FC236}">
                <a16:creationId xmlns:a16="http://schemas.microsoft.com/office/drawing/2014/main" id="{0C8DB175-FE02-496C-A0F2-0EC9901A7A2A}"/>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1917461E-A9D1-4194-A913-41533FD6E54F}"/>
                  </a:ext>
                </a:extLst>
              </p14:cNvPr>
              <p14:cNvContentPartPr/>
              <p14:nvPr/>
            </p14:nvContentPartPr>
            <p14:xfrm>
              <a:off x="992813" y="853987"/>
              <a:ext cx="2195280" cy="160200"/>
            </p14:xfrm>
          </p:contentPart>
        </mc:Choice>
        <mc:Fallback>
          <p:pic>
            <p:nvPicPr>
              <p:cNvPr id="2" name="Freihand 1">
                <a:extLst>
                  <a:ext uri="{FF2B5EF4-FFF2-40B4-BE49-F238E27FC236}">
                    <a16:creationId xmlns:a16="http://schemas.microsoft.com/office/drawing/2014/main" id="{1917461E-A9D1-4194-A913-41533FD6E54F}"/>
                  </a:ext>
                </a:extLst>
              </p:cNvPr>
              <p:cNvPicPr/>
              <p:nvPr/>
            </p:nvPicPr>
            <p:blipFill>
              <a:blip r:embed="rId4"/>
              <a:stretch>
                <a:fillRect/>
              </a:stretch>
            </p:blipFill>
            <p:spPr>
              <a:xfrm>
                <a:off x="988493" y="849667"/>
                <a:ext cx="220392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94FA6FF1-AEE1-4DB2-AC80-D7FD33836C19}"/>
                  </a:ext>
                </a:extLst>
              </p14:cNvPr>
              <p14:cNvContentPartPr/>
              <p14:nvPr/>
            </p14:nvContentPartPr>
            <p14:xfrm>
              <a:off x="424373" y="1253947"/>
              <a:ext cx="559440" cy="21960"/>
            </p14:xfrm>
          </p:contentPart>
        </mc:Choice>
        <mc:Fallback>
          <p:pic>
            <p:nvPicPr>
              <p:cNvPr id="3" name="Freihand 2">
                <a:extLst>
                  <a:ext uri="{FF2B5EF4-FFF2-40B4-BE49-F238E27FC236}">
                    <a16:creationId xmlns:a16="http://schemas.microsoft.com/office/drawing/2014/main" id="{94FA6FF1-AEE1-4DB2-AC80-D7FD33836C19}"/>
                  </a:ext>
                </a:extLst>
              </p:cNvPr>
              <p:cNvPicPr/>
              <p:nvPr/>
            </p:nvPicPr>
            <p:blipFill>
              <a:blip r:embed="rId6"/>
              <a:stretch>
                <a:fillRect/>
              </a:stretch>
            </p:blipFill>
            <p:spPr>
              <a:xfrm>
                <a:off x="420053" y="1249627"/>
                <a:ext cx="56808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728F89B9-6B44-4597-9778-232CB86041FE}"/>
                  </a:ext>
                </a:extLst>
              </p14:cNvPr>
              <p14:cNvContentPartPr/>
              <p14:nvPr/>
            </p14:nvContentPartPr>
            <p14:xfrm>
              <a:off x="798773" y="1892227"/>
              <a:ext cx="4006440" cy="75600"/>
            </p14:xfrm>
          </p:contentPart>
        </mc:Choice>
        <mc:Fallback>
          <p:pic>
            <p:nvPicPr>
              <p:cNvPr id="4" name="Freihand 3">
                <a:extLst>
                  <a:ext uri="{FF2B5EF4-FFF2-40B4-BE49-F238E27FC236}">
                    <a16:creationId xmlns:a16="http://schemas.microsoft.com/office/drawing/2014/main" id="{728F89B9-6B44-4597-9778-232CB86041FE}"/>
                  </a:ext>
                </a:extLst>
              </p:cNvPr>
              <p:cNvPicPr/>
              <p:nvPr/>
            </p:nvPicPr>
            <p:blipFill>
              <a:blip r:embed="rId8"/>
              <a:stretch>
                <a:fillRect/>
              </a:stretch>
            </p:blipFill>
            <p:spPr>
              <a:xfrm>
                <a:off x="794453" y="1887907"/>
                <a:ext cx="401508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5" name="Freihand 4">
                <a:extLst>
                  <a:ext uri="{FF2B5EF4-FFF2-40B4-BE49-F238E27FC236}">
                    <a16:creationId xmlns:a16="http://schemas.microsoft.com/office/drawing/2014/main" id="{0CC93331-F350-41C4-8A16-5E067C54608D}"/>
                  </a:ext>
                </a:extLst>
              </p14:cNvPr>
              <p14:cNvContentPartPr/>
              <p14:nvPr/>
            </p14:nvContentPartPr>
            <p14:xfrm>
              <a:off x="821453" y="2450227"/>
              <a:ext cx="1900440" cy="92880"/>
            </p14:xfrm>
          </p:contentPart>
        </mc:Choice>
        <mc:Fallback>
          <p:pic>
            <p:nvPicPr>
              <p:cNvPr id="5" name="Freihand 4">
                <a:extLst>
                  <a:ext uri="{FF2B5EF4-FFF2-40B4-BE49-F238E27FC236}">
                    <a16:creationId xmlns:a16="http://schemas.microsoft.com/office/drawing/2014/main" id="{0CC93331-F350-41C4-8A16-5E067C54608D}"/>
                  </a:ext>
                </a:extLst>
              </p:cNvPr>
              <p:cNvPicPr/>
              <p:nvPr/>
            </p:nvPicPr>
            <p:blipFill>
              <a:blip r:embed="rId10"/>
              <a:stretch>
                <a:fillRect/>
              </a:stretch>
            </p:blipFill>
            <p:spPr>
              <a:xfrm>
                <a:off x="817133" y="2445907"/>
                <a:ext cx="19090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6ECA9BE3-2E60-4FAE-8BBD-8176A91F216F}"/>
                  </a:ext>
                </a:extLst>
              </p14:cNvPr>
              <p14:cNvContentPartPr/>
              <p14:nvPr/>
            </p14:nvContentPartPr>
            <p14:xfrm>
              <a:off x="893453" y="2780347"/>
              <a:ext cx="2122920" cy="108000"/>
            </p14:xfrm>
          </p:contentPart>
        </mc:Choice>
        <mc:Fallback>
          <p:pic>
            <p:nvPicPr>
              <p:cNvPr id="9" name="Freihand 8">
                <a:extLst>
                  <a:ext uri="{FF2B5EF4-FFF2-40B4-BE49-F238E27FC236}">
                    <a16:creationId xmlns:a16="http://schemas.microsoft.com/office/drawing/2014/main" id="{6ECA9BE3-2E60-4FAE-8BBD-8176A91F216F}"/>
                  </a:ext>
                </a:extLst>
              </p:cNvPr>
              <p:cNvPicPr/>
              <p:nvPr/>
            </p:nvPicPr>
            <p:blipFill>
              <a:blip r:embed="rId12"/>
              <a:stretch>
                <a:fillRect/>
              </a:stretch>
            </p:blipFill>
            <p:spPr>
              <a:xfrm>
                <a:off x="889133" y="2776027"/>
                <a:ext cx="213156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8E49907A-AAA9-4398-AF5A-A1757EA8B180}"/>
                  </a:ext>
                </a:extLst>
              </p14:cNvPr>
              <p14:cNvContentPartPr/>
              <p14:nvPr/>
            </p14:nvContentPartPr>
            <p14:xfrm>
              <a:off x="3294653" y="3380827"/>
              <a:ext cx="4325760" cy="133920"/>
            </p14:xfrm>
          </p:contentPart>
        </mc:Choice>
        <mc:Fallback>
          <p:pic>
            <p:nvPicPr>
              <p:cNvPr id="10" name="Freihand 9">
                <a:extLst>
                  <a:ext uri="{FF2B5EF4-FFF2-40B4-BE49-F238E27FC236}">
                    <a16:creationId xmlns:a16="http://schemas.microsoft.com/office/drawing/2014/main" id="{8E49907A-AAA9-4398-AF5A-A1757EA8B180}"/>
                  </a:ext>
                </a:extLst>
              </p:cNvPr>
              <p:cNvPicPr/>
              <p:nvPr/>
            </p:nvPicPr>
            <p:blipFill>
              <a:blip r:embed="rId14"/>
              <a:stretch>
                <a:fillRect/>
              </a:stretch>
            </p:blipFill>
            <p:spPr>
              <a:xfrm>
                <a:off x="3290333" y="3376507"/>
                <a:ext cx="433440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BF2BB989-4CFB-4FE5-9129-49296A834A75}"/>
                  </a:ext>
                </a:extLst>
              </p14:cNvPr>
              <p14:cNvContentPartPr/>
              <p14:nvPr/>
            </p14:nvContentPartPr>
            <p14:xfrm>
              <a:off x="1015853" y="3913267"/>
              <a:ext cx="53640" cy="9360"/>
            </p14:xfrm>
          </p:contentPart>
        </mc:Choice>
        <mc:Fallback>
          <p:pic>
            <p:nvPicPr>
              <p:cNvPr id="11" name="Freihand 10">
                <a:extLst>
                  <a:ext uri="{FF2B5EF4-FFF2-40B4-BE49-F238E27FC236}">
                    <a16:creationId xmlns:a16="http://schemas.microsoft.com/office/drawing/2014/main" id="{BF2BB989-4CFB-4FE5-9129-49296A834A75}"/>
                  </a:ext>
                </a:extLst>
              </p:cNvPr>
              <p:cNvPicPr/>
              <p:nvPr/>
            </p:nvPicPr>
            <p:blipFill>
              <a:blip r:embed="rId16"/>
              <a:stretch>
                <a:fillRect/>
              </a:stretch>
            </p:blipFill>
            <p:spPr>
              <a:xfrm>
                <a:off x="1011533" y="3908947"/>
                <a:ext cx="62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Freihand 11">
                <a:extLst>
                  <a:ext uri="{FF2B5EF4-FFF2-40B4-BE49-F238E27FC236}">
                    <a16:creationId xmlns:a16="http://schemas.microsoft.com/office/drawing/2014/main" id="{5F70B088-712B-4419-8C03-75B435B7149A}"/>
                  </a:ext>
                </a:extLst>
              </p14:cNvPr>
              <p14:cNvContentPartPr/>
              <p14:nvPr/>
            </p14:nvContentPartPr>
            <p14:xfrm>
              <a:off x="811013" y="3520507"/>
              <a:ext cx="4522320" cy="533880"/>
            </p14:xfrm>
          </p:contentPart>
        </mc:Choice>
        <mc:Fallback>
          <p:pic>
            <p:nvPicPr>
              <p:cNvPr id="12" name="Freihand 11">
                <a:extLst>
                  <a:ext uri="{FF2B5EF4-FFF2-40B4-BE49-F238E27FC236}">
                    <a16:creationId xmlns:a16="http://schemas.microsoft.com/office/drawing/2014/main" id="{5F70B088-712B-4419-8C03-75B435B7149A}"/>
                  </a:ext>
                </a:extLst>
              </p:cNvPr>
              <p:cNvPicPr/>
              <p:nvPr/>
            </p:nvPicPr>
            <p:blipFill>
              <a:blip r:embed="rId18"/>
              <a:stretch>
                <a:fillRect/>
              </a:stretch>
            </p:blipFill>
            <p:spPr>
              <a:xfrm>
                <a:off x="806693" y="3516187"/>
                <a:ext cx="4530960" cy="5425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Freihand 12">
                <a:extLst>
                  <a:ext uri="{FF2B5EF4-FFF2-40B4-BE49-F238E27FC236}">
                    <a16:creationId xmlns:a16="http://schemas.microsoft.com/office/drawing/2014/main" id="{3EF97CA8-74E7-44C0-85A9-EBE4EDDA22FA}"/>
                  </a:ext>
                </a:extLst>
              </p14:cNvPr>
              <p14:cNvContentPartPr/>
              <p14:nvPr/>
            </p14:nvContentPartPr>
            <p14:xfrm>
              <a:off x="715973" y="4264627"/>
              <a:ext cx="756720" cy="59400"/>
            </p14:xfrm>
          </p:contentPart>
        </mc:Choice>
        <mc:Fallback>
          <p:pic>
            <p:nvPicPr>
              <p:cNvPr id="13" name="Freihand 12">
                <a:extLst>
                  <a:ext uri="{FF2B5EF4-FFF2-40B4-BE49-F238E27FC236}">
                    <a16:creationId xmlns:a16="http://schemas.microsoft.com/office/drawing/2014/main" id="{3EF97CA8-74E7-44C0-85A9-EBE4EDDA22FA}"/>
                  </a:ext>
                </a:extLst>
              </p:cNvPr>
              <p:cNvPicPr/>
              <p:nvPr/>
            </p:nvPicPr>
            <p:blipFill>
              <a:blip r:embed="rId20"/>
              <a:stretch>
                <a:fillRect/>
              </a:stretch>
            </p:blipFill>
            <p:spPr>
              <a:xfrm>
                <a:off x="711653" y="4260307"/>
                <a:ext cx="7653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Freihand 13">
                <a:extLst>
                  <a:ext uri="{FF2B5EF4-FFF2-40B4-BE49-F238E27FC236}">
                    <a16:creationId xmlns:a16="http://schemas.microsoft.com/office/drawing/2014/main" id="{9A126D81-6BCC-4D92-A17A-22BA28DD739F}"/>
                  </a:ext>
                </a:extLst>
              </p14:cNvPr>
              <p14:cNvContentPartPr/>
              <p14:nvPr/>
            </p14:nvContentPartPr>
            <p14:xfrm>
              <a:off x="2619293" y="4832347"/>
              <a:ext cx="3705480" cy="115200"/>
            </p14:xfrm>
          </p:contentPart>
        </mc:Choice>
        <mc:Fallback>
          <p:pic>
            <p:nvPicPr>
              <p:cNvPr id="14" name="Freihand 13">
                <a:extLst>
                  <a:ext uri="{FF2B5EF4-FFF2-40B4-BE49-F238E27FC236}">
                    <a16:creationId xmlns:a16="http://schemas.microsoft.com/office/drawing/2014/main" id="{9A126D81-6BCC-4D92-A17A-22BA28DD739F}"/>
                  </a:ext>
                </a:extLst>
              </p:cNvPr>
              <p:cNvPicPr/>
              <p:nvPr/>
            </p:nvPicPr>
            <p:blipFill>
              <a:blip r:embed="rId22"/>
              <a:stretch>
                <a:fillRect/>
              </a:stretch>
            </p:blipFill>
            <p:spPr>
              <a:xfrm>
                <a:off x="2614973" y="4828027"/>
                <a:ext cx="37141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Freihand 14">
                <a:extLst>
                  <a:ext uri="{FF2B5EF4-FFF2-40B4-BE49-F238E27FC236}">
                    <a16:creationId xmlns:a16="http://schemas.microsoft.com/office/drawing/2014/main" id="{302648E7-BE8B-4B0E-BDC6-D72685AE204A}"/>
                  </a:ext>
                </a:extLst>
              </p14:cNvPr>
              <p14:cNvContentPartPr/>
              <p14:nvPr/>
            </p14:nvContentPartPr>
            <p14:xfrm>
              <a:off x="1193333" y="5147347"/>
              <a:ext cx="3698280" cy="63720"/>
            </p14:xfrm>
          </p:contentPart>
        </mc:Choice>
        <mc:Fallback>
          <p:pic>
            <p:nvPicPr>
              <p:cNvPr id="15" name="Freihand 14">
                <a:extLst>
                  <a:ext uri="{FF2B5EF4-FFF2-40B4-BE49-F238E27FC236}">
                    <a16:creationId xmlns:a16="http://schemas.microsoft.com/office/drawing/2014/main" id="{302648E7-BE8B-4B0E-BDC6-D72685AE204A}"/>
                  </a:ext>
                </a:extLst>
              </p:cNvPr>
              <p:cNvPicPr/>
              <p:nvPr/>
            </p:nvPicPr>
            <p:blipFill>
              <a:blip r:embed="rId24"/>
              <a:stretch>
                <a:fillRect/>
              </a:stretch>
            </p:blipFill>
            <p:spPr>
              <a:xfrm>
                <a:off x="1189013" y="5143027"/>
                <a:ext cx="370692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Freihand 15">
                <a:extLst>
                  <a:ext uri="{FF2B5EF4-FFF2-40B4-BE49-F238E27FC236}">
                    <a16:creationId xmlns:a16="http://schemas.microsoft.com/office/drawing/2014/main" id="{B44B2B99-F405-4A7E-9F2E-A85E7AC0B36E}"/>
                  </a:ext>
                </a:extLst>
              </p14:cNvPr>
              <p14:cNvContentPartPr/>
              <p14:nvPr/>
            </p14:nvContentPartPr>
            <p14:xfrm>
              <a:off x="2389973" y="5735587"/>
              <a:ext cx="5105160" cy="113040"/>
            </p14:xfrm>
          </p:contentPart>
        </mc:Choice>
        <mc:Fallback>
          <p:pic>
            <p:nvPicPr>
              <p:cNvPr id="16" name="Freihand 15">
                <a:extLst>
                  <a:ext uri="{FF2B5EF4-FFF2-40B4-BE49-F238E27FC236}">
                    <a16:creationId xmlns:a16="http://schemas.microsoft.com/office/drawing/2014/main" id="{B44B2B99-F405-4A7E-9F2E-A85E7AC0B36E}"/>
                  </a:ext>
                </a:extLst>
              </p:cNvPr>
              <p:cNvPicPr/>
              <p:nvPr/>
            </p:nvPicPr>
            <p:blipFill>
              <a:blip r:embed="rId26"/>
              <a:stretch>
                <a:fillRect/>
              </a:stretch>
            </p:blipFill>
            <p:spPr>
              <a:xfrm>
                <a:off x="2385653" y="5731267"/>
                <a:ext cx="511380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Freihand 16">
                <a:extLst>
                  <a:ext uri="{FF2B5EF4-FFF2-40B4-BE49-F238E27FC236}">
                    <a16:creationId xmlns:a16="http://schemas.microsoft.com/office/drawing/2014/main" id="{D348BCD6-153C-4CEB-B057-9F9D37B3CB9E}"/>
                  </a:ext>
                </a:extLst>
              </p14:cNvPr>
              <p14:cNvContentPartPr/>
              <p14:nvPr/>
            </p14:nvContentPartPr>
            <p14:xfrm>
              <a:off x="309173" y="6088387"/>
              <a:ext cx="653760" cy="22320"/>
            </p14:xfrm>
          </p:contentPart>
        </mc:Choice>
        <mc:Fallback>
          <p:pic>
            <p:nvPicPr>
              <p:cNvPr id="17" name="Freihand 16">
                <a:extLst>
                  <a:ext uri="{FF2B5EF4-FFF2-40B4-BE49-F238E27FC236}">
                    <a16:creationId xmlns:a16="http://schemas.microsoft.com/office/drawing/2014/main" id="{D348BCD6-153C-4CEB-B057-9F9D37B3CB9E}"/>
                  </a:ext>
                </a:extLst>
              </p:cNvPr>
              <p:cNvPicPr/>
              <p:nvPr/>
            </p:nvPicPr>
            <p:blipFill>
              <a:blip r:embed="rId28"/>
              <a:stretch>
                <a:fillRect/>
              </a:stretch>
            </p:blipFill>
            <p:spPr>
              <a:xfrm>
                <a:off x="304853" y="6084067"/>
                <a:ext cx="662400" cy="30960"/>
              </a:xfrm>
              <a:prstGeom prst="rect">
                <a:avLst/>
              </a:prstGeom>
            </p:spPr>
          </p:pic>
        </mc:Fallback>
      </mc:AlternateContent>
    </p:spTree>
    <p:extLst>
      <p:ext uri="{BB962C8B-B14F-4D97-AF65-F5344CB8AC3E}">
        <p14:creationId xmlns:p14="http://schemas.microsoft.com/office/powerpoint/2010/main" val="788590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ChangeArrowheads="1"/>
          </p:cNvSpPr>
          <p:nvPr/>
        </p:nvSpPr>
        <p:spPr bwMode="auto">
          <a:xfrm>
            <a:off x="209372" y="131018"/>
            <a:ext cx="10231430"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Die historischen Wurzeln des Wirtschaftskreislaufs</a:t>
            </a:r>
          </a:p>
        </p:txBody>
      </p:sp>
      <p:sp>
        <p:nvSpPr>
          <p:cNvPr id="33796" name="Text Box 3"/>
          <p:cNvSpPr txBox="1">
            <a:spLocks noChangeArrowheads="1"/>
          </p:cNvSpPr>
          <p:nvPr/>
        </p:nvSpPr>
        <p:spPr bwMode="auto">
          <a:xfrm>
            <a:off x="418388" y="982174"/>
            <a:ext cx="8111838" cy="45264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Char char="•"/>
            </a:pPr>
            <a:endParaRPr lang="de-DE" altLang="de-DE" sz="2400" dirty="0">
              <a:solidFill>
                <a:srgbClr val="000000"/>
              </a:solidFill>
            </a:endParaRPr>
          </a:p>
          <a:p>
            <a:pPr eaLnBrk="1" hangingPunct="1">
              <a:buClrTx/>
              <a:buFontTx/>
              <a:buNone/>
            </a:pPr>
            <a:r>
              <a:rPr lang="de-DE" altLang="de-DE" sz="2400" dirty="0">
                <a:solidFill>
                  <a:srgbClr val="000000"/>
                </a:solidFill>
              </a:rPr>
              <a:t>Der </a:t>
            </a:r>
            <a:r>
              <a:rPr lang="en-US" altLang="de-DE" sz="2400" dirty="0" err="1">
                <a:solidFill>
                  <a:srgbClr val="000000"/>
                </a:solidFill>
              </a:rPr>
              <a:t>französische</a:t>
            </a:r>
            <a:r>
              <a:rPr lang="en-US" altLang="de-DE" sz="2400" dirty="0">
                <a:solidFill>
                  <a:srgbClr val="000000"/>
                </a:solidFill>
              </a:rPr>
              <a:t> </a:t>
            </a:r>
            <a:r>
              <a:rPr lang="en-US" altLang="de-DE" sz="2400" dirty="0" err="1">
                <a:solidFill>
                  <a:srgbClr val="000000"/>
                </a:solidFill>
              </a:rPr>
              <a:t>Arzt</a:t>
            </a:r>
            <a:r>
              <a:rPr lang="de-DE" altLang="de-DE" sz="2400" dirty="0">
                <a:solidFill>
                  <a:srgbClr val="000000"/>
                </a:solidFill>
              </a:rPr>
              <a:t> Fran</a:t>
            </a:r>
            <a:r>
              <a:rPr lang="en-US" altLang="de-DE" sz="2400" dirty="0" err="1">
                <a:solidFill>
                  <a:srgbClr val="000000"/>
                </a:solidFill>
                <a:cs typeface="Times New Roman" pitchFamily="18" charset="0"/>
              </a:rPr>
              <a:t>çois</a:t>
            </a:r>
            <a:r>
              <a:rPr lang="en-US" altLang="de-DE" sz="2400" dirty="0">
                <a:solidFill>
                  <a:srgbClr val="000000"/>
                </a:solidFill>
                <a:cs typeface="Times New Roman" pitchFamily="18" charset="0"/>
              </a:rPr>
              <a:t> Quesnay (1694-1774) </a:t>
            </a:r>
            <a:r>
              <a:rPr lang="en-US" altLang="de-DE" sz="2400" dirty="0" err="1">
                <a:solidFill>
                  <a:srgbClr val="000000"/>
                </a:solidFill>
                <a:cs typeface="Times New Roman" pitchFamily="18" charset="0"/>
              </a:rPr>
              <a:t>verglich</a:t>
            </a:r>
            <a:r>
              <a:rPr lang="en-US" altLang="de-DE" sz="2400" dirty="0">
                <a:solidFill>
                  <a:srgbClr val="000000"/>
                </a:solidFill>
                <a:cs typeface="Times New Roman" pitchFamily="18" charset="0"/>
              </a:rPr>
              <a:t> die </a:t>
            </a:r>
            <a:r>
              <a:rPr lang="en-US" altLang="de-DE" sz="2400" dirty="0" err="1">
                <a:solidFill>
                  <a:srgbClr val="000000"/>
                </a:solidFill>
                <a:cs typeface="Times New Roman" pitchFamily="18" charset="0"/>
              </a:rPr>
              <a:t>wirtschaftlichen</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Zusammenhänge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mit</a:t>
            </a:r>
            <a:r>
              <a:rPr lang="en-US" altLang="de-DE" sz="2400" dirty="0">
                <a:solidFill>
                  <a:srgbClr val="000000"/>
                </a:solidFill>
                <a:cs typeface="Times New Roman" pitchFamily="18" charset="0"/>
              </a:rPr>
              <a:t> dem </a:t>
            </a:r>
            <a:r>
              <a:rPr lang="en-US" altLang="de-DE" sz="2400" dirty="0" err="1">
                <a:solidFill>
                  <a:srgbClr val="000000"/>
                </a:solidFill>
                <a:cs typeface="Times New Roman" pitchFamily="18" charset="0"/>
              </a:rPr>
              <a:t>Blutkreislauf</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stellte</a:t>
            </a:r>
            <a:r>
              <a:rPr lang="en-US" altLang="de-DE" sz="2400" dirty="0">
                <a:solidFill>
                  <a:srgbClr val="000000"/>
                </a:solidFill>
                <a:cs typeface="Times New Roman" pitchFamily="18" charset="0"/>
              </a:rPr>
              <a:t> dies in </a:t>
            </a:r>
            <a:r>
              <a:rPr lang="en-US" altLang="de-DE" sz="2400" dirty="0" err="1">
                <a:solidFill>
                  <a:srgbClr val="000000"/>
                </a:solidFill>
                <a:cs typeface="Times New Roman" pitchFamily="18" charset="0"/>
              </a:rPr>
              <a:t>seinem</a:t>
            </a:r>
            <a:r>
              <a:rPr lang="en-US" altLang="de-DE" sz="2400" dirty="0">
                <a:solidFill>
                  <a:srgbClr val="000000"/>
                </a:solidFill>
                <a:cs typeface="Times New Roman" pitchFamily="18" charset="0"/>
              </a:rPr>
              <a:t> Tableau </a:t>
            </a:r>
            <a:r>
              <a:rPr lang="en-US" altLang="de-DE" sz="2400" dirty="0" err="1">
                <a:solidFill>
                  <a:srgbClr val="000000"/>
                </a:solidFill>
                <a:cs typeface="Times New Roman" pitchFamily="18" charset="0"/>
              </a:rPr>
              <a:t>Economique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dar</a:t>
            </a:r>
            <a:r>
              <a:rPr lang="en-US" altLang="de-DE" sz="2400" dirty="0">
                <a:solidFill>
                  <a:srgbClr val="000000"/>
                </a:solidFill>
                <a:cs typeface="Times New Roman" pitchFamily="18" charset="0"/>
              </a:rPr>
              <a:t>.</a:t>
            </a:r>
          </a:p>
          <a:p>
            <a:pPr eaLnBrk="1" hangingPunct="1">
              <a:buClrTx/>
              <a:buFontTx/>
              <a:buNone/>
            </a:pPr>
            <a:endParaRPr lang="en-US" altLang="de-DE" sz="2400" dirty="0">
              <a:solidFill>
                <a:srgbClr val="000000"/>
              </a:solidFill>
              <a:cs typeface="Times New Roman" pitchFamily="18" charset="0"/>
            </a:endParaRPr>
          </a:p>
          <a:p>
            <a:pPr eaLnBrk="1" hangingPunct="1">
              <a:buClrTx/>
              <a:buFontTx/>
              <a:buNone/>
            </a:pPr>
            <a:r>
              <a:rPr lang="en-US" altLang="de-DE" sz="2400" dirty="0" err="1">
                <a:solidFill>
                  <a:srgbClr val="000000"/>
                </a:solidFill>
                <a:cs typeface="Times New Roman" pitchFamily="18" charset="0"/>
              </a:rPr>
              <a:t>Einteilung</a:t>
            </a:r>
            <a:r>
              <a:rPr lang="en-US" altLang="de-DE" sz="2400" dirty="0">
                <a:solidFill>
                  <a:srgbClr val="000000"/>
                </a:solidFill>
                <a:cs typeface="Times New Roman" pitchFamily="18" charset="0"/>
              </a:rPr>
              <a:t> der </a:t>
            </a:r>
            <a:r>
              <a:rPr lang="en-US" altLang="de-DE" sz="2400" dirty="0" err="1">
                <a:solidFill>
                  <a:srgbClr val="000000"/>
                </a:solidFill>
                <a:cs typeface="Times New Roman" pitchFamily="18" charset="0"/>
              </a:rPr>
              <a:t>Wirtschaftssubjekte</a:t>
            </a:r>
            <a:r>
              <a:rPr lang="en-US" altLang="de-DE" sz="2400" dirty="0">
                <a:solidFill>
                  <a:srgbClr val="000000"/>
                </a:solidFill>
                <a:cs typeface="Times New Roman" pitchFamily="18" charset="0"/>
              </a:rPr>
              <a:t> in </a:t>
            </a:r>
            <a:r>
              <a:rPr lang="en-US" altLang="de-DE" sz="2400" dirty="0" err="1">
                <a:solidFill>
                  <a:srgbClr val="000000"/>
                </a:solidFill>
                <a:cs typeface="Times New Roman" pitchFamily="18" charset="0"/>
              </a:rPr>
              <a:t>drei</a:t>
            </a:r>
            <a:r>
              <a:rPr lang="en-US" altLang="de-DE" sz="2400" dirty="0">
                <a:solidFill>
                  <a:srgbClr val="000000"/>
                </a:solidFill>
                <a:cs typeface="Times New Roman" pitchFamily="18" charset="0"/>
              </a:rPr>
              <a:t> Klassen</a:t>
            </a:r>
          </a:p>
          <a:p>
            <a:pPr eaLnBrk="1" hangingPunct="1">
              <a:buClrTx/>
              <a:buFontTx/>
              <a:buNone/>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productive (P):	</a:t>
            </a:r>
            <a:r>
              <a:rPr lang="en-US" altLang="de-DE" sz="2400" dirty="0" err="1">
                <a:solidFill>
                  <a:srgbClr val="000000"/>
                </a:solidFill>
                <a:cs typeface="Times New Roman" pitchFamily="18" charset="0"/>
              </a:rPr>
              <a:t>Landwirte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Pächter</a:t>
            </a:r>
            <a:endParaRPr lang="en-US" altLang="de-DE" sz="2400" dirty="0">
              <a:solidFill>
                <a:srgbClr val="000000"/>
              </a:solidFill>
              <a:cs typeface="Times New Roman" pitchFamily="18" charset="0"/>
            </a:endParaRP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propi</a:t>
            </a:r>
            <a:r>
              <a:rPr lang="en-US" altLang="de-DE" sz="2400" dirty="0" err="1">
                <a:solidFill>
                  <a:srgbClr val="000000"/>
                </a:solidFill>
              </a:rPr>
              <a:t>é</a:t>
            </a:r>
            <a:r>
              <a:rPr lang="en-US" altLang="de-DE" sz="2400" dirty="0" err="1">
                <a:solidFill>
                  <a:srgbClr val="000000"/>
                </a:solidFill>
                <a:cs typeface="Times New Roman" pitchFamily="18" charset="0"/>
              </a:rPr>
              <a:t>taire</a:t>
            </a:r>
            <a:r>
              <a:rPr lang="en-US" altLang="de-DE" sz="2400" dirty="0">
                <a:solidFill>
                  <a:srgbClr val="000000"/>
                </a:solidFill>
                <a:cs typeface="Times New Roman" pitchFamily="18" charset="0"/>
              </a:rPr>
              <a:t> (E):	</a:t>
            </a:r>
            <a:r>
              <a:rPr lang="en-US" altLang="de-DE" sz="2400" dirty="0" err="1">
                <a:solidFill>
                  <a:srgbClr val="000000"/>
                </a:solidFill>
                <a:cs typeface="Times New Roman" pitchFamily="18" charset="0"/>
              </a:rPr>
              <a:t>Adlige</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Klerus</a:t>
            </a:r>
            <a:r>
              <a:rPr lang="en-US" altLang="de-DE" sz="2400" dirty="0">
                <a:solidFill>
                  <a:srgbClr val="000000"/>
                </a:solidFill>
                <a:cs typeface="Times New Roman" pitchFamily="18" charset="0"/>
              </a:rPr>
              <a:t> </a:t>
            </a:r>
          </a:p>
          <a:p>
            <a:pPr eaLnBrk="1" hangingPunct="1">
              <a:buClrTx/>
              <a:buFontTx/>
              <a:buChar char="•"/>
            </a:pPr>
            <a:endParaRPr lang="en-US" altLang="de-DE" sz="2400" dirty="0">
              <a:solidFill>
                <a:srgbClr val="000000"/>
              </a:solidFill>
              <a:cs typeface="Times New Roman" pitchFamily="18" charset="0"/>
            </a:endParaRPr>
          </a:p>
          <a:p>
            <a:pPr eaLnBrk="1" hangingPunct="1">
              <a:buClrTx/>
              <a:buFontTx/>
              <a:buChar char="•"/>
            </a:pP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Classe</a:t>
            </a:r>
            <a:r>
              <a:rPr lang="en-US" altLang="de-DE" sz="2400" dirty="0">
                <a:solidFill>
                  <a:srgbClr val="000000"/>
                </a:solidFill>
                <a:cs typeface="Times New Roman" pitchFamily="18" charset="0"/>
              </a:rPr>
              <a:t> </a:t>
            </a:r>
            <a:r>
              <a:rPr lang="en-US" altLang="de-DE" sz="2400" dirty="0" err="1">
                <a:solidFill>
                  <a:srgbClr val="000000"/>
                </a:solidFill>
                <a:cs typeface="Times New Roman" pitchFamily="18" charset="0"/>
              </a:rPr>
              <a:t>stérile</a:t>
            </a:r>
            <a:r>
              <a:rPr lang="en-US" altLang="de-DE" sz="2400" dirty="0">
                <a:solidFill>
                  <a:srgbClr val="000000"/>
                </a:solidFill>
                <a:cs typeface="Times New Roman" pitchFamily="18" charset="0"/>
              </a:rPr>
              <a:t> (H):			</a:t>
            </a:r>
            <a:r>
              <a:rPr lang="en-US" altLang="de-DE" sz="2400" dirty="0" err="1">
                <a:solidFill>
                  <a:srgbClr val="000000"/>
                </a:solidFill>
                <a:cs typeface="Times New Roman" pitchFamily="18" charset="0"/>
              </a:rPr>
              <a:t>Händler</a:t>
            </a:r>
            <a:r>
              <a:rPr lang="en-US" altLang="de-DE" sz="2400" dirty="0">
                <a:solidFill>
                  <a:srgbClr val="000000"/>
                </a:solidFill>
                <a:cs typeface="Times New Roman" pitchFamily="18" charset="0"/>
              </a:rPr>
              <a:t> und </a:t>
            </a:r>
            <a:r>
              <a:rPr lang="en-US" altLang="de-DE" sz="2400" dirty="0" err="1">
                <a:solidFill>
                  <a:srgbClr val="000000"/>
                </a:solidFill>
                <a:cs typeface="Times New Roman" pitchFamily="18" charset="0"/>
              </a:rPr>
              <a:t>Handwerker</a:t>
            </a:r>
            <a:r>
              <a:rPr lang="en-US" altLang="de-DE" sz="2400" dirty="0">
                <a:solidFill>
                  <a:srgbClr val="000000"/>
                </a:solidFill>
                <a:cs typeface="Times New Roman" pitchFamily="18" charset="0"/>
              </a:rPr>
              <a:t> u. ä.</a:t>
            </a:r>
          </a:p>
        </p:txBody>
      </p:sp>
      <p:sp>
        <p:nvSpPr>
          <p:cNvPr id="4" name="Rechteck 3">
            <a:extLst>
              <a:ext uri="{FF2B5EF4-FFF2-40B4-BE49-F238E27FC236}">
                <a16:creationId xmlns:a16="http://schemas.microsoft.com/office/drawing/2014/main" id="{A6525F3B-83B8-4501-972D-D4F7D777CCF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35DAE81C-7898-4D70-8EB6-79C562EF52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5899" y="0"/>
            <a:ext cx="2869806" cy="3896184"/>
          </a:xfrm>
          <a:prstGeom prst="rect">
            <a:avLst/>
          </a:prstGeom>
        </p:spPr>
      </p:pic>
      <p:sp>
        <p:nvSpPr>
          <p:cNvPr id="2" name="Rechteck 1">
            <a:extLst>
              <a:ext uri="{FF2B5EF4-FFF2-40B4-BE49-F238E27FC236}">
                <a16:creationId xmlns:a16="http://schemas.microsoft.com/office/drawing/2014/main" id="{AF5E0AA7-F71B-4B57-A619-D1E61ACD0FFE}"/>
              </a:ext>
            </a:extLst>
          </p:cNvPr>
          <p:cNvSpPr/>
          <p:nvPr/>
        </p:nvSpPr>
        <p:spPr>
          <a:xfrm>
            <a:off x="8689605" y="3820874"/>
            <a:ext cx="3327749" cy="461665"/>
          </a:xfrm>
          <a:prstGeom prst="rect">
            <a:avLst/>
          </a:prstGeom>
        </p:spPr>
        <p:txBody>
          <a:bodyPr wrap="square">
            <a:spAutoFit/>
          </a:bodyPr>
          <a:lstStyle/>
          <a:p>
            <a:r>
              <a:rPr lang="fr-FR" sz="1200" b="1" dirty="0"/>
              <a:t>Zigzag tableau économique </a:t>
            </a:r>
            <a:r>
              <a:rPr lang="fr-FR" sz="1200" b="1" dirty="0" err="1"/>
              <a:t>from</a:t>
            </a:r>
            <a:r>
              <a:rPr lang="fr-FR" sz="1200" b="1" dirty="0"/>
              <a:t> the </a:t>
            </a:r>
            <a:r>
              <a:rPr lang="fr-FR" sz="1200" b="1" dirty="0" err="1"/>
              <a:t>frontispiece</a:t>
            </a:r>
            <a:r>
              <a:rPr lang="fr-FR" sz="1200" b="1" dirty="0"/>
              <a:t> of </a:t>
            </a:r>
            <a:r>
              <a:rPr lang="fr-FR" sz="1200" b="1" dirty="0" err="1"/>
              <a:t>Élémens</a:t>
            </a:r>
            <a:r>
              <a:rPr lang="fr-FR" sz="1200" b="1" dirty="0"/>
              <a:t> de la philosophie rurale (1767)</a:t>
            </a:r>
          </a:p>
        </p:txBody>
      </p:sp>
      <mc:AlternateContent xmlns:mc="http://schemas.openxmlformats.org/markup-compatibility/2006">
        <mc:Choice xmlns:p14="http://schemas.microsoft.com/office/powerpoint/2010/main" Requires="p14">
          <p:contentPart p14:bwMode="auto" r:id="rId4">
            <p14:nvContentPartPr>
              <p14:cNvPr id="3" name="Freihand 2">
                <a:extLst>
                  <a:ext uri="{FF2B5EF4-FFF2-40B4-BE49-F238E27FC236}">
                    <a16:creationId xmlns:a16="http://schemas.microsoft.com/office/drawing/2014/main" id="{261E0597-40B8-481E-B893-E79665849670}"/>
                  </a:ext>
                </a:extLst>
              </p14:cNvPr>
              <p14:cNvContentPartPr/>
              <p14:nvPr/>
            </p14:nvContentPartPr>
            <p14:xfrm>
              <a:off x="5412893" y="618547"/>
              <a:ext cx="3351600" cy="110160"/>
            </p14:xfrm>
          </p:contentPart>
        </mc:Choice>
        <mc:Fallback>
          <p:pic>
            <p:nvPicPr>
              <p:cNvPr id="3" name="Freihand 2">
                <a:extLst>
                  <a:ext uri="{FF2B5EF4-FFF2-40B4-BE49-F238E27FC236}">
                    <a16:creationId xmlns:a16="http://schemas.microsoft.com/office/drawing/2014/main" id="{261E0597-40B8-481E-B893-E79665849670}"/>
                  </a:ext>
                </a:extLst>
              </p:cNvPr>
              <p:cNvPicPr/>
              <p:nvPr/>
            </p:nvPicPr>
            <p:blipFill>
              <a:blip r:embed="rId5"/>
              <a:stretch>
                <a:fillRect/>
              </a:stretch>
            </p:blipFill>
            <p:spPr>
              <a:xfrm>
                <a:off x="5408573" y="614227"/>
                <a:ext cx="336024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6" name="Freihand 5">
                <a:extLst>
                  <a:ext uri="{FF2B5EF4-FFF2-40B4-BE49-F238E27FC236}">
                    <a16:creationId xmlns:a16="http://schemas.microsoft.com/office/drawing/2014/main" id="{91C90C1E-AB97-4162-BD34-A7BF8AA2DF95}"/>
                  </a:ext>
                </a:extLst>
              </p14:cNvPr>
              <p14:cNvContentPartPr/>
              <p14:nvPr/>
            </p14:nvContentPartPr>
            <p14:xfrm>
              <a:off x="3492653" y="1710067"/>
              <a:ext cx="3554640" cy="152640"/>
            </p14:xfrm>
          </p:contentPart>
        </mc:Choice>
        <mc:Fallback>
          <p:pic>
            <p:nvPicPr>
              <p:cNvPr id="6" name="Freihand 5">
                <a:extLst>
                  <a:ext uri="{FF2B5EF4-FFF2-40B4-BE49-F238E27FC236}">
                    <a16:creationId xmlns:a16="http://schemas.microsoft.com/office/drawing/2014/main" id="{91C90C1E-AB97-4162-BD34-A7BF8AA2DF95}"/>
                  </a:ext>
                </a:extLst>
              </p:cNvPr>
              <p:cNvPicPr/>
              <p:nvPr/>
            </p:nvPicPr>
            <p:blipFill>
              <a:blip r:embed="rId7"/>
              <a:stretch>
                <a:fillRect/>
              </a:stretch>
            </p:blipFill>
            <p:spPr>
              <a:xfrm>
                <a:off x="3488333" y="1705747"/>
                <a:ext cx="35632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Freihand 6">
                <a:extLst>
                  <a:ext uri="{FF2B5EF4-FFF2-40B4-BE49-F238E27FC236}">
                    <a16:creationId xmlns:a16="http://schemas.microsoft.com/office/drawing/2014/main" id="{458ED398-B5F7-4769-9C09-859E8E33ED6A}"/>
                  </a:ext>
                </a:extLst>
              </p14:cNvPr>
              <p14:cNvContentPartPr/>
              <p14:nvPr/>
            </p14:nvContentPartPr>
            <p14:xfrm>
              <a:off x="5874773" y="2104267"/>
              <a:ext cx="2441880" cy="116280"/>
            </p14:xfrm>
          </p:contentPart>
        </mc:Choice>
        <mc:Fallback>
          <p:pic>
            <p:nvPicPr>
              <p:cNvPr id="7" name="Freihand 6">
                <a:extLst>
                  <a:ext uri="{FF2B5EF4-FFF2-40B4-BE49-F238E27FC236}">
                    <a16:creationId xmlns:a16="http://schemas.microsoft.com/office/drawing/2014/main" id="{458ED398-B5F7-4769-9C09-859E8E33ED6A}"/>
                  </a:ext>
                </a:extLst>
              </p:cNvPr>
              <p:cNvPicPr/>
              <p:nvPr/>
            </p:nvPicPr>
            <p:blipFill>
              <a:blip r:embed="rId9"/>
              <a:stretch>
                <a:fillRect/>
              </a:stretch>
            </p:blipFill>
            <p:spPr>
              <a:xfrm>
                <a:off x="5870453" y="2099947"/>
                <a:ext cx="2450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8" name="Freihand 7">
                <a:extLst>
                  <a:ext uri="{FF2B5EF4-FFF2-40B4-BE49-F238E27FC236}">
                    <a16:creationId xmlns:a16="http://schemas.microsoft.com/office/drawing/2014/main" id="{C91FC200-64BF-491F-98A2-AD723A89FEC0}"/>
                  </a:ext>
                </a:extLst>
              </p14:cNvPr>
              <p14:cNvContentPartPr/>
              <p14:nvPr/>
            </p14:nvContentPartPr>
            <p14:xfrm>
              <a:off x="255173" y="3359227"/>
              <a:ext cx="3684960" cy="2693880"/>
            </p14:xfrm>
          </p:contentPart>
        </mc:Choice>
        <mc:Fallback>
          <p:pic>
            <p:nvPicPr>
              <p:cNvPr id="8" name="Freihand 7">
                <a:extLst>
                  <a:ext uri="{FF2B5EF4-FFF2-40B4-BE49-F238E27FC236}">
                    <a16:creationId xmlns:a16="http://schemas.microsoft.com/office/drawing/2014/main" id="{C91FC200-64BF-491F-98A2-AD723A89FEC0}"/>
                  </a:ext>
                </a:extLst>
              </p:cNvPr>
              <p:cNvPicPr/>
              <p:nvPr/>
            </p:nvPicPr>
            <p:blipFill>
              <a:blip r:embed="rId11"/>
              <a:stretch>
                <a:fillRect/>
              </a:stretch>
            </p:blipFill>
            <p:spPr>
              <a:xfrm>
                <a:off x="250853" y="3354907"/>
                <a:ext cx="3693600" cy="2702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9" name="Freihand 8">
                <a:extLst>
                  <a:ext uri="{FF2B5EF4-FFF2-40B4-BE49-F238E27FC236}">
                    <a16:creationId xmlns:a16="http://schemas.microsoft.com/office/drawing/2014/main" id="{ECF52D86-ABA2-42E6-84B1-33D76F5E6207}"/>
                  </a:ext>
                </a:extLst>
              </p14:cNvPr>
              <p14:cNvContentPartPr/>
              <p14:nvPr/>
            </p14:nvContentPartPr>
            <p14:xfrm>
              <a:off x="831173" y="4002547"/>
              <a:ext cx="2624400" cy="123480"/>
            </p14:xfrm>
          </p:contentPart>
        </mc:Choice>
        <mc:Fallback>
          <p:pic>
            <p:nvPicPr>
              <p:cNvPr id="9" name="Freihand 8">
                <a:extLst>
                  <a:ext uri="{FF2B5EF4-FFF2-40B4-BE49-F238E27FC236}">
                    <a16:creationId xmlns:a16="http://schemas.microsoft.com/office/drawing/2014/main" id="{ECF52D86-ABA2-42E6-84B1-33D76F5E6207}"/>
                  </a:ext>
                </a:extLst>
              </p:cNvPr>
              <p:cNvPicPr/>
              <p:nvPr/>
            </p:nvPicPr>
            <p:blipFill>
              <a:blip r:embed="rId13"/>
              <a:stretch>
                <a:fillRect/>
              </a:stretch>
            </p:blipFill>
            <p:spPr>
              <a:xfrm>
                <a:off x="826853" y="3998227"/>
                <a:ext cx="26330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Freihand 9">
                <a:extLst>
                  <a:ext uri="{FF2B5EF4-FFF2-40B4-BE49-F238E27FC236}">
                    <a16:creationId xmlns:a16="http://schemas.microsoft.com/office/drawing/2014/main" id="{D1F818F1-A275-4883-A626-5E863A1D16F3}"/>
                  </a:ext>
                </a:extLst>
              </p14:cNvPr>
              <p14:cNvContentPartPr/>
              <p14:nvPr/>
            </p14:nvContentPartPr>
            <p14:xfrm>
              <a:off x="4003493" y="3948547"/>
              <a:ext cx="3012480" cy="75240"/>
            </p14:xfrm>
          </p:contentPart>
        </mc:Choice>
        <mc:Fallback>
          <p:pic>
            <p:nvPicPr>
              <p:cNvPr id="10" name="Freihand 9">
                <a:extLst>
                  <a:ext uri="{FF2B5EF4-FFF2-40B4-BE49-F238E27FC236}">
                    <a16:creationId xmlns:a16="http://schemas.microsoft.com/office/drawing/2014/main" id="{D1F818F1-A275-4883-A626-5E863A1D16F3}"/>
                  </a:ext>
                </a:extLst>
              </p:cNvPr>
              <p:cNvPicPr/>
              <p:nvPr/>
            </p:nvPicPr>
            <p:blipFill>
              <a:blip r:embed="rId15"/>
              <a:stretch>
                <a:fillRect/>
              </a:stretch>
            </p:blipFill>
            <p:spPr>
              <a:xfrm>
                <a:off x="3999173" y="3944227"/>
                <a:ext cx="302112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1" name="Freihand 10">
                <a:extLst>
                  <a:ext uri="{FF2B5EF4-FFF2-40B4-BE49-F238E27FC236}">
                    <a16:creationId xmlns:a16="http://schemas.microsoft.com/office/drawing/2014/main" id="{260D7991-3893-4722-9461-C3B59656EB8A}"/>
                  </a:ext>
                </a:extLst>
              </p14:cNvPr>
              <p14:cNvContentPartPr/>
              <p14:nvPr/>
            </p14:nvContentPartPr>
            <p14:xfrm>
              <a:off x="859973" y="4702387"/>
              <a:ext cx="2810160" cy="200160"/>
            </p14:xfrm>
          </p:contentPart>
        </mc:Choice>
        <mc:Fallback>
          <p:pic>
            <p:nvPicPr>
              <p:cNvPr id="11" name="Freihand 10">
                <a:extLst>
                  <a:ext uri="{FF2B5EF4-FFF2-40B4-BE49-F238E27FC236}">
                    <a16:creationId xmlns:a16="http://schemas.microsoft.com/office/drawing/2014/main" id="{260D7991-3893-4722-9461-C3B59656EB8A}"/>
                  </a:ext>
                </a:extLst>
              </p:cNvPr>
              <p:cNvPicPr/>
              <p:nvPr/>
            </p:nvPicPr>
            <p:blipFill>
              <a:blip r:embed="rId17"/>
              <a:stretch>
                <a:fillRect/>
              </a:stretch>
            </p:blipFill>
            <p:spPr>
              <a:xfrm>
                <a:off x="855653" y="4698067"/>
                <a:ext cx="2818800" cy="2088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2" name="Freihand 11">
                <a:extLst>
                  <a:ext uri="{FF2B5EF4-FFF2-40B4-BE49-F238E27FC236}">
                    <a16:creationId xmlns:a16="http://schemas.microsoft.com/office/drawing/2014/main" id="{DDF3885D-1A3F-4A36-B61C-CBED397B1062}"/>
                  </a:ext>
                </a:extLst>
              </p14:cNvPr>
              <p14:cNvContentPartPr/>
              <p14:nvPr/>
            </p14:nvContentPartPr>
            <p14:xfrm>
              <a:off x="4083773" y="4698427"/>
              <a:ext cx="2301480" cy="66960"/>
            </p14:xfrm>
          </p:contentPart>
        </mc:Choice>
        <mc:Fallback>
          <p:pic>
            <p:nvPicPr>
              <p:cNvPr id="12" name="Freihand 11">
                <a:extLst>
                  <a:ext uri="{FF2B5EF4-FFF2-40B4-BE49-F238E27FC236}">
                    <a16:creationId xmlns:a16="http://schemas.microsoft.com/office/drawing/2014/main" id="{DDF3885D-1A3F-4A36-B61C-CBED397B1062}"/>
                  </a:ext>
                </a:extLst>
              </p:cNvPr>
              <p:cNvPicPr/>
              <p:nvPr/>
            </p:nvPicPr>
            <p:blipFill>
              <a:blip r:embed="rId19"/>
              <a:stretch>
                <a:fillRect/>
              </a:stretch>
            </p:blipFill>
            <p:spPr>
              <a:xfrm>
                <a:off x="4079453" y="4694107"/>
                <a:ext cx="231012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Freihand 12">
                <a:extLst>
                  <a:ext uri="{FF2B5EF4-FFF2-40B4-BE49-F238E27FC236}">
                    <a16:creationId xmlns:a16="http://schemas.microsoft.com/office/drawing/2014/main" id="{E1680BF1-BFA4-440B-A4AF-CED5F6293C81}"/>
                  </a:ext>
                </a:extLst>
              </p14:cNvPr>
              <p14:cNvContentPartPr/>
              <p14:nvPr/>
            </p14:nvContentPartPr>
            <p14:xfrm>
              <a:off x="5386613" y="4209907"/>
              <a:ext cx="1592640" cy="616320"/>
            </p14:xfrm>
          </p:contentPart>
        </mc:Choice>
        <mc:Fallback>
          <p:pic>
            <p:nvPicPr>
              <p:cNvPr id="13" name="Freihand 12">
                <a:extLst>
                  <a:ext uri="{FF2B5EF4-FFF2-40B4-BE49-F238E27FC236}">
                    <a16:creationId xmlns:a16="http://schemas.microsoft.com/office/drawing/2014/main" id="{E1680BF1-BFA4-440B-A4AF-CED5F6293C81}"/>
                  </a:ext>
                </a:extLst>
              </p:cNvPr>
              <p:cNvPicPr/>
              <p:nvPr/>
            </p:nvPicPr>
            <p:blipFill>
              <a:blip r:embed="rId21"/>
              <a:stretch>
                <a:fillRect/>
              </a:stretch>
            </p:blipFill>
            <p:spPr>
              <a:xfrm>
                <a:off x="5382293" y="4205587"/>
                <a:ext cx="1601280" cy="6249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Freihand 13">
                <a:extLst>
                  <a:ext uri="{FF2B5EF4-FFF2-40B4-BE49-F238E27FC236}">
                    <a16:creationId xmlns:a16="http://schemas.microsoft.com/office/drawing/2014/main" id="{EE313F05-8DEC-440D-8714-9327242A80E3}"/>
                  </a:ext>
                </a:extLst>
              </p14:cNvPr>
              <p14:cNvContentPartPr/>
              <p14:nvPr/>
            </p14:nvContentPartPr>
            <p14:xfrm>
              <a:off x="917933" y="5446147"/>
              <a:ext cx="2449800" cy="107280"/>
            </p14:xfrm>
          </p:contentPart>
        </mc:Choice>
        <mc:Fallback>
          <p:pic>
            <p:nvPicPr>
              <p:cNvPr id="14" name="Freihand 13">
                <a:extLst>
                  <a:ext uri="{FF2B5EF4-FFF2-40B4-BE49-F238E27FC236}">
                    <a16:creationId xmlns:a16="http://schemas.microsoft.com/office/drawing/2014/main" id="{EE313F05-8DEC-440D-8714-9327242A80E3}"/>
                  </a:ext>
                </a:extLst>
              </p:cNvPr>
              <p:cNvPicPr/>
              <p:nvPr/>
            </p:nvPicPr>
            <p:blipFill>
              <a:blip r:embed="rId23"/>
              <a:stretch>
                <a:fillRect/>
              </a:stretch>
            </p:blipFill>
            <p:spPr>
              <a:xfrm>
                <a:off x="913613" y="5441827"/>
                <a:ext cx="24584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5" name="Freihand 14">
                <a:extLst>
                  <a:ext uri="{FF2B5EF4-FFF2-40B4-BE49-F238E27FC236}">
                    <a16:creationId xmlns:a16="http://schemas.microsoft.com/office/drawing/2014/main" id="{20CA9D55-CC5F-4445-90B2-C528413C3A05}"/>
                  </a:ext>
                </a:extLst>
              </p14:cNvPr>
              <p14:cNvContentPartPr/>
              <p14:nvPr/>
            </p14:nvContentPartPr>
            <p14:xfrm>
              <a:off x="702653" y="4949347"/>
              <a:ext cx="1890360" cy="920520"/>
            </p14:xfrm>
          </p:contentPart>
        </mc:Choice>
        <mc:Fallback>
          <p:pic>
            <p:nvPicPr>
              <p:cNvPr id="15" name="Freihand 14">
                <a:extLst>
                  <a:ext uri="{FF2B5EF4-FFF2-40B4-BE49-F238E27FC236}">
                    <a16:creationId xmlns:a16="http://schemas.microsoft.com/office/drawing/2014/main" id="{20CA9D55-CC5F-4445-90B2-C528413C3A05}"/>
                  </a:ext>
                </a:extLst>
              </p:cNvPr>
              <p:cNvPicPr/>
              <p:nvPr/>
            </p:nvPicPr>
            <p:blipFill>
              <a:blip r:embed="rId25"/>
              <a:stretch>
                <a:fillRect/>
              </a:stretch>
            </p:blipFill>
            <p:spPr>
              <a:xfrm>
                <a:off x="698333" y="4945027"/>
                <a:ext cx="1899000" cy="9291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6" name="Freihand 15">
                <a:extLst>
                  <a:ext uri="{FF2B5EF4-FFF2-40B4-BE49-F238E27FC236}">
                    <a16:creationId xmlns:a16="http://schemas.microsoft.com/office/drawing/2014/main" id="{2DFAC3A5-6303-488A-8A69-4D7A320AD46B}"/>
                  </a:ext>
                </a:extLst>
              </p14:cNvPr>
              <p14:cNvContentPartPr/>
              <p14:nvPr/>
            </p14:nvContentPartPr>
            <p14:xfrm>
              <a:off x="4062533" y="5449387"/>
              <a:ext cx="3853080" cy="85680"/>
            </p14:xfrm>
          </p:contentPart>
        </mc:Choice>
        <mc:Fallback>
          <p:pic>
            <p:nvPicPr>
              <p:cNvPr id="16" name="Freihand 15">
                <a:extLst>
                  <a:ext uri="{FF2B5EF4-FFF2-40B4-BE49-F238E27FC236}">
                    <a16:creationId xmlns:a16="http://schemas.microsoft.com/office/drawing/2014/main" id="{2DFAC3A5-6303-488A-8A69-4D7A320AD46B}"/>
                  </a:ext>
                </a:extLst>
              </p:cNvPr>
              <p:cNvPicPr/>
              <p:nvPr/>
            </p:nvPicPr>
            <p:blipFill>
              <a:blip r:embed="rId27"/>
              <a:stretch>
                <a:fillRect/>
              </a:stretch>
            </p:blipFill>
            <p:spPr>
              <a:xfrm>
                <a:off x="4058213" y="5445067"/>
                <a:ext cx="38617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7" name="Freihand 16">
                <a:extLst>
                  <a:ext uri="{FF2B5EF4-FFF2-40B4-BE49-F238E27FC236}">
                    <a16:creationId xmlns:a16="http://schemas.microsoft.com/office/drawing/2014/main" id="{E725F1EA-63AB-4B9A-9D03-59F111687ECD}"/>
                  </a:ext>
                </a:extLst>
              </p14:cNvPr>
              <p14:cNvContentPartPr/>
              <p14:nvPr/>
            </p14:nvContentPartPr>
            <p14:xfrm>
              <a:off x="9093893" y="312187"/>
              <a:ext cx="25920" cy="392760"/>
            </p14:xfrm>
          </p:contentPart>
        </mc:Choice>
        <mc:Fallback>
          <p:pic>
            <p:nvPicPr>
              <p:cNvPr id="17" name="Freihand 16">
                <a:extLst>
                  <a:ext uri="{FF2B5EF4-FFF2-40B4-BE49-F238E27FC236}">
                    <a16:creationId xmlns:a16="http://schemas.microsoft.com/office/drawing/2014/main" id="{E725F1EA-63AB-4B9A-9D03-59F111687ECD}"/>
                  </a:ext>
                </a:extLst>
              </p:cNvPr>
              <p:cNvPicPr/>
              <p:nvPr/>
            </p:nvPicPr>
            <p:blipFill>
              <a:blip r:embed="rId29"/>
              <a:stretch>
                <a:fillRect/>
              </a:stretch>
            </p:blipFill>
            <p:spPr>
              <a:xfrm>
                <a:off x="9089573" y="307867"/>
                <a:ext cx="34560" cy="401400"/>
              </a:xfrm>
              <a:prstGeom prst="rect">
                <a:avLst/>
              </a:prstGeom>
            </p:spPr>
          </p:pic>
        </mc:Fallback>
      </mc:AlternateContent>
      <p:grpSp>
        <p:nvGrpSpPr>
          <p:cNvPr id="29" name="Gruppieren 28">
            <a:extLst>
              <a:ext uri="{FF2B5EF4-FFF2-40B4-BE49-F238E27FC236}">
                <a16:creationId xmlns:a16="http://schemas.microsoft.com/office/drawing/2014/main" id="{B14C5427-EFAD-4E24-ABAD-17F632114B75}"/>
              </a:ext>
            </a:extLst>
          </p:cNvPr>
          <p:cNvGrpSpPr/>
          <p:nvPr/>
        </p:nvGrpSpPr>
        <p:grpSpPr>
          <a:xfrm>
            <a:off x="8021093" y="3227467"/>
            <a:ext cx="912240" cy="417960"/>
            <a:chOff x="8021093" y="3227467"/>
            <a:chExt cx="912240" cy="417960"/>
          </a:xfrm>
        </p:grpSpPr>
        <mc:AlternateContent xmlns:mc="http://schemas.openxmlformats.org/markup-compatibility/2006">
          <mc:Choice xmlns:p14="http://schemas.microsoft.com/office/powerpoint/2010/main" Requires="p14">
            <p:contentPart p14:bwMode="auto" r:id="rId30">
              <p14:nvContentPartPr>
                <p14:cNvPr id="18" name="Freihand 17">
                  <a:extLst>
                    <a:ext uri="{FF2B5EF4-FFF2-40B4-BE49-F238E27FC236}">
                      <a16:creationId xmlns:a16="http://schemas.microsoft.com/office/drawing/2014/main" id="{C35BA1B2-23B7-4CA4-8A6E-F74264190641}"/>
                    </a:ext>
                  </a:extLst>
                </p14:cNvPr>
                <p14:cNvContentPartPr/>
                <p14:nvPr/>
              </p14:nvContentPartPr>
              <p14:xfrm>
                <a:off x="8021093" y="3325387"/>
                <a:ext cx="193680" cy="208440"/>
              </p14:xfrm>
            </p:contentPart>
          </mc:Choice>
          <mc:Fallback>
            <p:pic>
              <p:nvPicPr>
                <p:cNvPr id="18" name="Freihand 17">
                  <a:extLst>
                    <a:ext uri="{FF2B5EF4-FFF2-40B4-BE49-F238E27FC236}">
                      <a16:creationId xmlns:a16="http://schemas.microsoft.com/office/drawing/2014/main" id="{C35BA1B2-23B7-4CA4-8A6E-F74264190641}"/>
                    </a:ext>
                  </a:extLst>
                </p:cNvPr>
                <p:cNvPicPr/>
                <p:nvPr/>
              </p:nvPicPr>
              <p:blipFill>
                <a:blip r:embed="rId31"/>
                <a:stretch>
                  <a:fillRect/>
                </a:stretch>
              </p:blipFill>
              <p:spPr>
                <a:xfrm>
                  <a:off x="8016773" y="3321067"/>
                  <a:ext cx="202320" cy="2170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19" name="Freihand 18">
                  <a:extLst>
                    <a:ext uri="{FF2B5EF4-FFF2-40B4-BE49-F238E27FC236}">
                      <a16:creationId xmlns:a16="http://schemas.microsoft.com/office/drawing/2014/main" id="{A1FAA6B7-50C8-40EF-B84C-8CAE52F90D76}"/>
                    </a:ext>
                  </a:extLst>
                </p14:cNvPr>
                <p14:cNvContentPartPr/>
                <p14:nvPr/>
              </p14:nvContentPartPr>
              <p14:xfrm>
                <a:off x="8241053" y="3424747"/>
                <a:ext cx="9720" cy="69120"/>
              </p14:xfrm>
            </p:contentPart>
          </mc:Choice>
          <mc:Fallback>
            <p:pic>
              <p:nvPicPr>
                <p:cNvPr id="19" name="Freihand 18">
                  <a:extLst>
                    <a:ext uri="{FF2B5EF4-FFF2-40B4-BE49-F238E27FC236}">
                      <a16:creationId xmlns:a16="http://schemas.microsoft.com/office/drawing/2014/main" id="{A1FAA6B7-50C8-40EF-B84C-8CAE52F90D76}"/>
                    </a:ext>
                  </a:extLst>
                </p:cNvPr>
                <p:cNvPicPr/>
                <p:nvPr/>
              </p:nvPicPr>
              <p:blipFill>
                <a:blip r:embed="rId33"/>
                <a:stretch>
                  <a:fillRect/>
                </a:stretch>
              </p:blipFill>
              <p:spPr>
                <a:xfrm>
                  <a:off x="8236733" y="3420427"/>
                  <a:ext cx="18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0" name="Freihand 19">
                  <a:extLst>
                    <a:ext uri="{FF2B5EF4-FFF2-40B4-BE49-F238E27FC236}">
                      <a16:creationId xmlns:a16="http://schemas.microsoft.com/office/drawing/2014/main" id="{D62664FC-0BED-4E1C-B3F5-296E8308A3D8}"/>
                    </a:ext>
                  </a:extLst>
                </p14:cNvPr>
                <p14:cNvContentPartPr/>
                <p14:nvPr/>
              </p14:nvContentPartPr>
              <p14:xfrm>
                <a:off x="8311973" y="3287587"/>
                <a:ext cx="94680" cy="206640"/>
              </p14:xfrm>
            </p:contentPart>
          </mc:Choice>
          <mc:Fallback>
            <p:pic>
              <p:nvPicPr>
                <p:cNvPr id="20" name="Freihand 19">
                  <a:extLst>
                    <a:ext uri="{FF2B5EF4-FFF2-40B4-BE49-F238E27FC236}">
                      <a16:creationId xmlns:a16="http://schemas.microsoft.com/office/drawing/2014/main" id="{D62664FC-0BED-4E1C-B3F5-296E8308A3D8}"/>
                    </a:ext>
                  </a:extLst>
                </p:cNvPr>
                <p:cNvPicPr/>
                <p:nvPr/>
              </p:nvPicPr>
              <p:blipFill>
                <a:blip r:embed="rId35"/>
                <a:stretch>
                  <a:fillRect/>
                </a:stretch>
              </p:blipFill>
              <p:spPr>
                <a:xfrm>
                  <a:off x="8307653" y="3283267"/>
                  <a:ext cx="103320" cy="2152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1" name="Freihand 20">
                  <a:extLst>
                    <a:ext uri="{FF2B5EF4-FFF2-40B4-BE49-F238E27FC236}">
                      <a16:creationId xmlns:a16="http://schemas.microsoft.com/office/drawing/2014/main" id="{83958FA6-CBA4-4431-A6AB-D6EDFDAAA7C3}"/>
                    </a:ext>
                  </a:extLst>
                </p14:cNvPr>
                <p14:cNvContentPartPr/>
                <p14:nvPr/>
              </p14:nvContentPartPr>
              <p14:xfrm>
                <a:off x="8371733" y="3398827"/>
                <a:ext cx="84960" cy="65160"/>
              </p14:xfrm>
            </p:contentPart>
          </mc:Choice>
          <mc:Fallback>
            <p:pic>
              <p:nvPicPr>
                <p:cNvPr id="21" name="Freihand 20">
                  <a:extLst>
                    <a:ext uri="{FF2B5EF4-FFF2-40B4-BE49-F238E27FC236}">
                      <a16:creationId xmlns:a16="http://schemas.microsoft.com/office/drawing/2014/main" id="{83958FA6-CBA4-4431-A6AB-D6EDFDAAA7C3}"/>
                    </a:ext>
                  </a:extLst>
                </p:cNvPr>
                <p:cNvPicPr/>
                <p:nvPr/>
              </p:nvPicPr>
              <p:blipFill>
                <a:blip r:embed="rId37"/>
                <a:stretch>
                  <a:fillRect/>
                </a:stretch>
              </p:blipFill>
              <p:spPr>
                <a:xfrm>
                  <a:off x="8367413" y="3394507"/>
                  <a:ext cx="9360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2" name="Freihand 21">
                  <a:extLst>
                    <a:ext uri="{FF2B5EF4-FFF2-40B4-BE49-F238E27FC236}">
                      <a16:creationId xmlns:a16="http://schemas.microsoft.com/office/drawing/2014/main" id="{22974239-2839-452E-B686-93A98116B201}"/>
                    </a:ext>
                  </a:extLst>
                </p14:cNvPr>
                <p14:cNvContentPartPr/>
                <p14:nvPr/>
              </p14:nvContentPartPr>
              <p14:xfrm>
                <a:off x="8453093" y="3269227"/>
                <a:ext cx="3600" cy="1800"/>
              </p14:xfrm>
            </p:contentPart>
          </mc:Choice>
          <mc:Fallback>
            <p:pic>
              <p:nvPicPr>
                <p:cNvPr id="22" name="Freihand 21">
                  <a:extLst>
                    <a:ext uri="{FF2B5EF4-FFF2-40B4-BE49-F238E27FC236}">
                      <a16:creationId xmlns:a16="http://schemas.microsoft.com/office/drawing/2014/main" id="{22974239-2839-452E-B686-93A98116B201}"/>
                    </a:ext>
                  </a:extLst>
                </p:cNvPr>
                <p:cNvPicPr/>
                <p:nvPr/>
              </p:nvPicPr>
              <p:blipFill>
                <a:blip r:embed="rId39"/>
                <a:stretch>
                  <a:fillRect/>
                </a:stretch>
              </p:blipFill>
              <p:spPr>
                <a:xfrm>
                  <a:off x="8448773" y="3264907"/>
                  <a:ext cx="12240" cy="104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3" name="Freihand 22">
                  <a:extLst>
                    <a:ext uri="{FF2B5EF4-FFF2-40B4-BE49-F238E27FC236}">
                      <a16:creationId xmlns:a16="http://schemas.microsoft.com/office/drawing/2014/main" id="{04F7BDA1-A46A-4602-A9AB-C7EDDAFB33E1}"/>
                    </a:ext>
                  </a:extLst>
                </p14:cNvPr>
                <p14:cNvContentPartPr/>
                <p14:nvPr/>
              </p14:nvContentPartPr>
              <p14:xfrm>
                <a:off x="8498453" y="3350227"/>
                <a:ext cx="75240" cy="214560"/>
              </p14:xfrm>
            </p:contentPart>
          </mc:Choice>
          <mc:Fallback>
            <p:pic>
              <p:nvPicPr>
                <p:cNvPr id="23" name="Freihand 22">
                  <a:extLst>
                    <a:ext uri="{FF2B5EF4-FFF2-40B4-BE49-F238E27FC236}">
                      <a16:creationId xmlns:a16="http://schemas.microsoft.com/office/drawing/2014/main" id="{04F7BDA1-A46A-4602-A9AB-C7EDDAFB33E1}"/>
                    </a:ext>
                  </a:extLst>
                </p:cNvPr>
                <p:cNvPicPr/>
                <p:nvPr/>
              </p:nvPicPr>
              <p:blipFill>
                <a:blip r:embed="rId41"/>
                <a:stretch>
                  <a:fillRect/>
                </a:stretch>
              </p:blipFill>
              <p:spPr>
                <a:xfrm>
                  <a:off x="8494133" y="3345907"/>
                  <a:ext cx="83880" cy="2232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4" name="Freihand 23">
                  <a:extLst>
                    <a:ext uri="{FF2B5EF4-FFF2-40B4-BE49-F238E27FC236}">
                      <a16:creationId xmlns:a16="http://schemas.microsoft.com/office/drawing/2014/main" id="{7ACE4D6D-906F-424E-A463-DCAB6F7E4CAA}"/>
                    </a:ext>
                  </a:extLst>
                </p14:cNvPr>
                <p14:cNvContentPartPr/>
                <p14:nvPr/>
              </p14:nvContentPartPr>
              <p14:xfrm>
                <a:off x="8585573" y="3320347"/>
                <a:ext cx="49680" cy="92160"/>
              </p14:xfrm>
            </p:contentPart>
          </mc:Choice>
          <mc:Fallback>
            <p:pic>
              <p:nvPicPr>
                <p:cNvPr id="24" name="Freihand 23">
                  <a:extLst>
                    <a:ext uri="{FF2B5EF4-FFF2-40B4-BE49-F238E27FC236}">
                      <a16:creationId xmlns:a16="http://schemas.microsoft.com/office/drawing/2014/main" id="{7ACE4D6D-906F-424E-A463-DCAB6F7E4CAA}"/>
                    </a:ext>
                  </a:extLst>
                </p:cNvPr>
                <p:cNvPicPr/>
                <p:nvPr/>
              </p:nvPicPr>
              <p:blipFill>
                <a:blip r:embed="rId43"/>
                <a:stretch>
                  <a:fillRect/>
                </a:stretch>
              </p:blipFill>
              <p:spPr>
                <a:xfrm>
                  <a:off x="8581253" y="3316027"/>
                  <a:ext cx="5832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5" name="Freihand 24">
                  <a:extLst>
                    <a:ext uri="{FF2B5EF4-FFF2-40B4-BE49-F238E27FC236}">
                      <a16:creationId xmlns:a16="http://schemas.microsoft.com/office/drawing/2014/main" id="{8F42B677-EC4E-414F-BA6B-6C2A685465A0}"/>
                    </a:ext>
                  </a:extLst>
                </p14:cNvPr>
                <p14:cNvContentPartPr/>
                <p14:nvPr/>
              </p14:nvContentPartPr>
              <p14:xfrm>
                <a:off x="8653973" y="3227467"/>
                <a:ext cx="114480" cy="168840"/>
              </p14:xfrm>
            </p:contentPart>
          </mc:Choice>
          <mc:Fallback>
            <p:pic>
              <p:nvPicPr>
                <p:cNvPr id="25" name="Freihand 24">
                  <a:extLst>
                    <a:ext uri="{FF2B5EF4-FFF2-40B4-BE49-F238E27FC236}">
                      <a16:creationId xmlns:a16="http://schemas.microsoft.com/office/drawing/2014/main" id="{8F42B677-EC4E-414F-BA6B-6C2A685465A0}"/>
                    </a:ext>
                  </a:extLst>
                </p:cNvPr>
                <p:cNvPicPr/>
                <p:nvPr/>
              </p:nvPicPr>
              <p:blipFill>
                <a:blip r:embed="rId45"/>
                <a:stretch>
                  <a:fillRect/>
                </a:stretch>
              </p:blipFill>
              <p:spPr>
                <a:xfrm>
                  <a:off x="8649653" y="3223147"/>
                  <a:ext cx="123120" cy="17748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6" name="Freihand 25">
                  <a:extLst>
                    <a:ext uri="{FF2B5EF4-FFF2-40B4-BE49-F238E27FC236}">
                      <a16:creationId xmlns:a16="http://schemas.microsoft.com/office/drawing/2014/main" id="{ACCE9A2E-F74E-4C60-84DA-0ED64D901105}"/>
                    </a:ext>
                  </a:extLst>
                </p14:cNvPr>
                <p14:cNvContentPartPr/>
                <p14:nvPr/>
              </p14:nvContentPartPr>
              <p14:xfrm>
                <a:off x="8749733" y="3249787"/>
                <a:ext cx="9360" cy="18000"/>
              </p14:xfrm>
            </p:contentPart>
          </mc:Choice>
          <mc:Fallback>
            <p:pic>
              <p:nvPicPr>
                <p:cNvPr id="26" name="Freihand 25">
                  <a:extLst>
                    <a:ext uri="{FF2B5EF4-FFF2-40B4-BE49-F238E27FC236}">
                      <a16:creationId xmlns:a16="http://schemas.microsoft.com/office/drawing/2014/main" id="{ACCE9A2E-F74E-4C60-84DA-0ED64D901105}"/>
                    </a:ext>
                  </a:extLst>
                </p:cNvPr>
                <p:cNvPicPr/>
                <p:nvPr/>
              </p:nvPicPr>
              <p:blipFill>
                <a:blip r:embed="rId47"/>
                <a:stretch>
                  <a:fillRect/>
                </a:stretch>
              </p:blipFill>
              <p:spPr>
                <a:xfrm>
                  <a:off x="8745413" y="3245467"/>
                  <a:ext cx="1800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7" name="Freihand 26">
                  <a:extLst>
                    <a:ext uri="{FF2B5EF4-FFF2-40B4-BE49-F238E27FC236}">
                      <a16:creationId xmlns:a16="http://schemas.microsoft.com/office/drawing/2014/main" id="{1721DBAB-4FD2-4067-8D3E-4A0BBAA330F0}"/>
                    </a:ext>
                  </a:extLst>
                </p14:cNvPr>
                <p14:cNvContentPartPr/>
                <p14:nvPr/>
              </p14:nvContentPartPr>
              <p14:xfrm>
                <a:off x="8804093" y="3275347"/>
                <a:ext cx="54720" cy="108720"/>
              </p14:xfrm>
            </p:contentPart>
          </mc:Choice>
          <mc:Fallback>
            <p:pic>
              <p:nvPicPr>
                <p:cNvPr id="27" name="Freihand 26">
                  <a:extLst>
                    <a:ext uri="{FF2B5EF4-FFF2-40B4-BE49-F238E27FC236}">
                      <a16:creationId xmlns:a16="http://schemas.microsoft.com/office/drawing/2014/main" id="{1721DBAB-4FD2-4067-8D3E-4A0BBAA330F0}"/>
                    </a:ext>
                  </a:extLst>
                </p:cNvPr>
                <p:cNvPicPr/>
                <p:nvPr/>
              </p:nvPicPr>
              <p:blipFill>
                <a:blip r:embed="rId49"/>
                <a:stretch>
                  <a:fillRect/>
                </a:stretch>
              </p:blipFill>
              <p:spPr>
                <a:xfrm>
                  <a:off x="8799773" y="3271027"/>
                  <a:ext cx="63360" cy="11736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8" name="Freihand 27">
                  <a:extLst>
                    <a:ext uri="{FF2B5EF4-FFF2-40B4-BE49-F238E27FC236}">
                      <a16:creationId xmlns:a16="http://schemas.microsoft.com/office/drawing/2014/main" id="{263BBB17-5811-49CC-8C81-A34E0C0BDD65}"/>
                    </a:ext>
                  </a:extLst>
                </p14:cNvPr>
                <p14:cNvContentPartPr/>
                <p14:nvPr/>
              </p14:nvContentPartPr>
              <p14:xfrm>
                <a:off x="8147453" y="3449227"/>
                <a:ext cx="785880" cy="196200"/>
              </p14:xfrm>
            </p:contentPart>
          </mc:Choice>
          <mc:Fallback>
            <p:pic>
              <p:nvPicPr>
                <p:cNvPr id="28" name="Freihand 27">
                  <a:extLst>
                    <a:ext uri="{FF2B5EF4-FFF2-40B4-BE49-F238E27FC236}">
                      <a16:creationId xmlns:a16="http://schemas.microsoft.com/office/drawing/2014/main" id="{263BBB17-5811-49CC-8C81-A34E0C0BDD65}"/>
                    </a:ext>
                  </a:extLst>
                </p:cNvPr>
                <p:cNvPicPr/>
                <p:nvPr/>
              </p:nvPicPr>
              <p:blipFill>
                <a:blip r:embed="rId51"/>
                <a:stretch>
                  <a:fillRect/>
                </a:stretch>
              </p:blipFill>
              <p:spPr>
                <a:xfrm>
                  <a:off x="8143133" y="3444907"/>
                  <a:ext cx="794520" cy="20484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ChangeArrowheads="1"/>
          </p:cNvSpPr>
          <p:nvPr/>
        </p:nvSpPr>
        <p:spPr bwMode="auto">
          <a:xfrm>
            <a:off x="856891" y="172077"/>
            <a:ext cx="10391955" cy="5869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3200" b="1" dirty="0">
                <a:solidFill>
                  <a:srgbClr val="000000"/>
                </a:solidFill>
                <a:latin typeface="Sparkasse Rg" pitchFamily="34" charset="0"/>
              </a:rPr>
              <a:t>Darstellungsformen wirtschaftlicher Verflechtungen</a:t>
            </a:r>
          </a:p>
        </p:txBody>
      </p:sp>
      <p:graphicFrame>
        <p:nvGraphicFramePr>
          <p:cNvPr id="276483" name="Group 3"/>
          <p:cNvGraphicFramePr>
            <a:graphicFrameLocks noGrp="1"/>
          </p:cNvGraphicFramePr>
          <p:nvPr/>
        </p:nvGraphicFramePr>
        <p:xfrm>
          <a:off x="8759825"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493" name="Group 13"/>
          <p:cNvGraphicFramePr>
            <a:graphicFrameLocks noGrp="1"/>
          </p:cNvGraphicFramePr>
          <p:nvPr/>
        </p:nvGraphicFramePr>
        <p:xfrm>
          <a:off x="458311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6503" name="Group 23"/>
          <p:cNvGraphicFramePr>
            <a:graphicFrameLocks noGrp="1"/>
          </p:cNvGraphicFramePr>
          <p:nvPr/>
        </p:nvGraphicFramePr>
        <p:xfrm>
          <a:off x="6659563" y="1268413"/>
          <a:ext cx="1524000" cy="1231900"/>
        </p:xfrm>
        <a:graphic>
          <a:graphicData uri="http://schemas.openxmlformats.org/drawingml/2006/table">
            <a:tbl>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tblGrid>
              <a:tr h="421857">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10043">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10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marT="45744" marB="45744"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34850" name="Text Box 33"/>
          <p:cNvSpPr txBox="1">
            <a:spLocks noChangeArrowheads="1"/>
          </p:cNvSpPr>
          <p:nvPr/>
        </p:nvSpPr>
        <p:spPr bwMode="auto">
          <a:xfrm>
            <a:off x="1682751" y="1649413"/>
            <a:ext cx="175736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Kontenform:</a:t>
            </a:r>
          </a:p>
        </p:txBody>
      </p:sp>
      <p:sp>
        <p:nvSpPr>
          <p:cNvPr id="34851" name="Text Box 34"/>
          <p:cNvSpPr txBox="1">
            <a:spLocks noChangeArrowheads="1"/>
          </p:cNvSpPr>
          <p:nvPr/>
        </p:nvSpPr>
        <p:spPr bwMode="auto">
          <a:xfrm>
            <a:off x="1703388" y="3476625"/>
            <a:ext cx="1689100"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Matrixform:</a:t>
            </a:r>
          </a:p>
        </p:txBody>
      </p:sp>
      <p:graphicFrame>
        <p:nvGraphicFramePr>
          <p:cNvPr id="276515" name="Group 35"/>
          <p:cNvGraphicFramePr>
            <a:graphicFrameLocks noGrp="1"/>
          </p:cNvGraphicFramePr>
          <p:nvPr/>
        </p:nvGraphicFramePr>
        <p:xfrm>
          <a:off x="6486525" y="2917825"/>
          <a:ext cx="2057400" cy="1685924"/>
        </p:xfrm>
        <a:graphic>
          <a:graphicData uri="http://schemas.openxmlformats.org/drawingml/2006/table">
            <a:tbl>
              <a:tblPr/>
              <a:tblGrid>
                <a:gridCol w="514350">
                  <a:extLst>
                    <a:ext uri="{9D8B030D-6E8A-4147-A177-3AD203B41FA5}">
                      <a16:colId xmlns:a16="http://schemas.microsoft.com/office/drawing/2014/main" val="20000"/>
                    </a:ext>
                  </a:extLst>
                </a:gridCol>
                <a:gridCol w="514350">
                  <a:extLst>
                    <a:ext uri="{9D8B030D-6E8A-4147-A177-3AD203B41FA5}">
                      <a16:colId xmlns:a16="http://schemas.microsoft.com/office/drawing/2014/main" val="20001"/>
                    </a:ext>
                  </a:extLst>
                </a:gridCol>
                <a:gridCol w="514350">
                  <a:extLst>
                    <a:ext uri="{9D8B030D-6E8A-4147-A177-3AD203B41FA5}">
                      <a16:colId xmlns:a16="http://schemas.microsoft.com/office/drawing/2014/main" val="20002"/>
                    </a:ext>
                  </a:extLst>
                </a:gridCol>
                <a:gridCol w="514350">
                  <a:extLst>
                    <a:ext uri="{9D8B030D-6E8A-4147-A177-3AD203B41FA5}">
                      <a16:colId xmlns:a16="http://schemas.microsoft.com/office/drawing/2014/main" val="20003"/>
                    </a:ext>
                  </a:extLst>
                </a:gridCol>
              </a:tblGrid>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21481">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 </a:t>
                      </a:r>
                      <a:endParaRPr kumimoji="0" lang="en-GB" sz="2000" b="0" i="0" u="none" strike="noStrike" cap="none" normalizeH="0" baseline="0">
                        <a:ln>
                          <a:noFill/>
                        </a:ln>
                        <a:solidFill>
                          <a:srgbClr val="000000"/>
                        </a:solidFill>
                        <a:effectLst/>
                        <a:latin typeface="Arial" charset="0"/>
                      </a:endParaRPr>
                    </a:p>
                  </a:txBody>
                  <a:tcPr marT="45689" marB="4568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4879" name="Text Box 62"/>
          <p:cNvSpPr txBox="1">
            <a:spLocks noChangeArrowheads="1"/>
          </p:cNvSpPr>
          <p:nvPr/>
        </p:nvSpPr>
        <p:spPr bwMode="auto">
          <a:xfrm>
            <a:off x="1703388" y="5203825"/>
            <a:ext cx="218916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Grafische Form:</a:t>
            </a:r>
          </a:p>
        </p:txBody>
      </p:sp>
      <p:sp>
        <p:nvSpPr>
          <p:cNvPr id="34880" name="Text Box 63"/>
          <p:cNvSpPr txBox="1">
            <a:spLocks noChangeArrowheads="1"/>
          </p:cNvSpPr>
          <p:nvPr/>
        </p:nvSpPr>
        <p:spPr bwMode="auto">
          <a:xfrm>
            <a:off x="6813749" y="4652963"/>
            <a:ext cx="354012"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dirty="0"/>
              <a:t>P</a:t>
            </a:r>
          </a:p>
        </p:txBody>
      </p:sp>
      <p:sp>
        <p:nvSpPr>
          <p:cNvPr id="34881" name="Text Box 64"/>
          <p:cNvSpPr txBox="1">
            <a:spLocks noChangeArrowheads="1"/>
          </p:cNvSpPr>
          <p:nvPr/>
        </p:nvSpPr>
        <p:spPr bwMode="auto">
          <a:xfrm>
            <a:off x="5898148" y="5734051"/>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4882" name="Text Box 65"/>
          <p:cNvSpPr txBox="1">
            <a:spLocks noChangeArrowheads="1"/>
          </p:cNvSpPr>
          <p:nvPr/>
        </p:nvSpPr>
        <p:spPr bwMode="auto">
          <a:xfrm>
            <a:off x="7966274" y="5734051"/>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4883" name="Line 66"/>
          <p:cNvSpPr>
            <a:spLocks noChangeShapeType="1"/>
          </p:cNvSpPr>
          <p:nvPr/>
        </p:nvSpPr>
        <p:spPr bwMode="auto">
          <a:xfrm flipV="1">
            <a:off x="6094611" y="5013325"/>
            <a:ext cx="647700"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4" name="Line 67"/>
          <p:cNvSpPr>
            <a:spLocks noChangeShapeType="1"/>
          </p:cNvSpPr>
          <p:nvPr/>
        </p:nvSpPr>
        <p:spPr bwMode="auto">
          <a:xfrm flipH="1">
            <a:off x="6237486" y="5084764"/>
            <a:ext cx="647700"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5" name="Line 68"/>
          <p:cNvSpPr>
            <a:spLocks noChangeShapeType="1"/>
          </p:cNvSpPr>
          <p:nvPr/>
        </p:nvSpPr>
        <p:spPr bwMode="auto">
          <a:xfrm>
            <a:off x="6258510" y="6021388"/>
            <a:ext cx="16573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6" name="Line 69"/>
          <p:cNvSpPr>
            <a:spLocks noChangeShapeType="1"/>
          </p:cNvSpPr>
          <p:nvPr/>
        </p:nvSpPr>
        <p:spPr bwMode="auto">
          <a:xfrm flipH="1">
            <a:off x="6258511" y="5876925"/>
            <a:ext cx="158432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7" name="Line 70"/>
          <p:cNvSpPr>
            <a:spLocks noChangeShapeType="1"/>
          </p:cNvSpPr>
          <p:nvPr/>
        </p:nvSpPr>
        <p:spPr bwMode="auto">
          <a:xfrm flipH="1" flipV="1">
            <a:off x="7174112" y="5084764"/>
            <a:ext cx="792163" cy="6492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88" name="Line 71"/>
          <p:cNvSpPr>
            <a:spLocks noChangeShapeType="1"/>
          </p:cNvSpPr>
          <p:nvPr/>
        </p:nvSpPr>
        <p:spPr bwMode="auto">
          <a:xfrm>
            <a:off x="7318574" y="5013325"/>
            <a:ext cx="792162" cy="6477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9" name="Rechteck 18">
            <a:extLst>
              <a:ext uri="{FF2B5EF4-FFF2-40B4-BE49-F238E27FC236}">
                <a16:creationId xmlns:a16="http://schemas.microsoft.com/office/drawing/2014/main" id="{4D1DAAE1-694A-490A-99A7-FDDD56EC8ED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9C0FC282-9850-48F8-8934-837DB93B47D5}"/>
                  </a:ext>
                </a:extLst>
              </p14:cNvPr>
              <p14:cNvContentPartPr/>
              <p14:nvPr/>
            </p14:nvContentPartPr>
            <p14:xfrm>
              <a:off x="1764653" y="3904267"/>
              <a:ext cx="1649520" cy="96120"/>
            </p14:xfrm>
          </p:contentPart>
        </mc:Choice>
        <mc:Fallback>
          <p:pic>
            <p:nvPicPr>
              <p:cNvPr id="2" name="Freihand 1">
                <a:extLst>
                  <a:ext uri="{FF2B5EF4-FFF2-40B4-BE49-F238E27FC236}">
                    <a16:creationId xmlns:a16="http://schemas.microsoft.com/office/drawing/2014/main" id="{9C0FC282-9850-48F8-8934-837DB93B47D5}"/>
                  </a:ext>
                </a:extLst>
              </p:cNvPr>
              <p:cNvPicPr/>
              <p:nvPr/>
            </p:nvPicPr>
            <p:blipFill>
              <a:blip r:embed="rId4"/>
              <a:stretch>
                <a:fillRect/>
              </a:stretch>
            </p:blipFill>
            <p:spPr>
              <a:xfrm>
                <a:off x="1760333" y="3899947"/>
                <a:ext cx="1658160" cy="104760"/>
              </a:xfrm>
              <a:prstGeom prst="rect">
                <a:avLst/>
              </a:prstGeom>
            </p:spPr>
          </p:pic>
        </mc:Fallback>
      </mc:AlternateContent>
      <p:grpSp>
        <p:nvGrpSpPr>
          <p:cNvPr id="5" name="Gruppieren 4">
            <a:extLst>
              <a:ext uri="{FF2B5EF4-FFF2-40B4-BE49-F238E27FC236}">
                <a16:creationId xmlns:a16="http://schemas.microsoft.com/office/drawing/2014/main" id="{ACB607E2-9435-4ED4-88F0-62A54264BCDB}"/>
              </a:ext>
            </a:extLst>
          </p:cNvPr>
          <p:cNvGrpSpPr/>
          <p:nvPr/>
        </p:nvGrpSpPr>
        <p:grpSpPr>
          <a:xfrm>
            <a:off x="6593333" y="2953867"/>
            <a:ext cx="367200" cy="338040"/>
            <a:chOff x="6593333" y="2953867"/>
            <a:chExt cx="367200" cy="338040"/>
          </a:xfrm>
        </p:grpSpPr>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619D0AF9-F98F-4B94-9321-70CC773142CF}"/>
                    </a:ext>
                  </a:extLst>
                </p14:cNvPr>
                <p14:cNvContentPartPr/>
                <p14:nvPr/>
              </p14:nvContentPartPr>
              <p14:xfrm>
                <a:off x="6593333" y="2986627"/>
                <a:ext cx="313200" cy="305280"/>
              </p14:xfrm>
            </p:contentPart>
          </mc:Choice>
          <mc:Fallback>
            <p:pic>
              <p:nvPicPr>
                <p:cNvPr id="3" name="Freihand 2">
                  <a:extLst>
                    <a:ext uri="{FF2B5EF4-FFF2-40B4-BE49-F238E27FC236}">
                      <a16:creationId xmlns:a16="http://schemas.microsoft.com/office/drawing/2014/main" id="{619D0AF9-F98F-4B94-9321-70CC773142CF}"/>
                    </a:ext>
                  </a:extLst>
                </p:cNvPr>
                <p:cNvPicPr/>
                <p:nvPr/>
              </p:nvPicPr>
              <p:blipFill>
                <a:blip r:embed="rId6"/>
                <a:stretch>
                  <a:fillRect/>
                </a:stretch>
              </p:blipFill>
              <p:spPr>
                <a:xfrm>
                  <a:off x="6589013" y="2982307"/>
                  <a:ext cx="32184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C5514C9A-4DDE-45AE-BC32-7363A9002AFB}"/>
                    </a:ext>
                  </a:extLst>
                </p14:cNvPr>
                <p14:cNvContentPartPr/>
                <p14:nvPr/>
              </p14:nvContentPartPr>
              <p14:xfrm>
                <a:off x="6793853" y="2953867"/>
                <a:ext cx="166680" cy="137160"/>
              </p14:xfrm>
            </p:contentPart>
          </mc:Choice>
          <mc:Fallback>
            <p:pic>
              <p:nvPicPr>
                <p:cNvPr id="4" name="Freihand 3">
                  <a:extLst>
                    <a:ext uri="{FF2B5EF4-FFF2-40B4-BE49-F238E27FC236}">
                      <a16:creationId xmlns:a16="http://schemas.microsoft.com/office/drawing/2014/main" id="{C5514C9A-4DDE-45AE-BC32-7363A9002AFB}"/>
                    </a:ext>
                  </a:extLst>
                </p:cNvPr>
                <p:cNvPicPr/>
                <p:nvPr/>
              </p:nvPicPr>
              <p:blipFill>
                <a:blip r:embed="rId8"/>
                <a:stretch>
                  <a:fillRect/>
                </a:stretch>
              </p:blipFill>
              <p:spPr>
                <a:xfrm>
                  <a:off x="6789533" y="2949547"/>
                  <a:ext cx="175320" cy="145800"/>
                </a:xfrm>
                <a:prstGeom prst="rect">
                  <a:avLst/>
                </a:prstGeom>
              </p:spPr>
            </p:pic>
          </mc:Fallback>
        </mc:AlternateContent>
      </p:grpSp>
      <p:grpSp>
        <p:nvGrpSpPr>
          <p:cNvPr id="8" name="Gruppieren 7">
            <a:extLst>
              <a:ext uri="{FF2B5EF4-FFF2-40B4-BE49-F238E27FC236}">
                <a16:creationId xmlns:a16="http://schemas.microsoft.com/office/drawing/2014/main" id="{45893287-1287-4782-BD63-0A92F419A7FC}"/>
              </a:ext>
            </a:extLst>
          </p:cNvPr>
          <p:cNvGrpSpPr/>
          <p:nvPr/>
        </p:nvGrpSpPr>
        <p:grpSpPr>
          <a:xfrm>
            <a:off x="6510893" y="3214867"/>
            <a:ext cx="322200" cy="105840"/>
            <a:chOff x="6510893" y="3214867"/>
            <a:chExt cx="322200" cy="105840"/>
          </a:xfrm>
        </p:grpSpPr>
        <mc:AlternateContent xmlns:mc="http://schemas.openxmlformats.org/markup-compatibility/2006">
          <mc:Choice xmlns:p14="http://schemas.microsoft.com/office/powerpoint/2010/main" Requires="p14">
            <p:contentPart p14:bwMode="auto" r:id="rId9">
              <p14:nvContentPartPr>
                <p14:cNvPr id="6" name="Freihand 5">
                  <a:extLst>
                    <a:ext uri="{FF2B5EF4-FFF2-40B4-BE49-F238E27FC236}">
                      <a16:creationId xmlns:a16="http://schemas.microsoft.com/office/drawing/2014/main" id="{2862B1F4-0E55-4096-810D-50D6AD309456}"/>
                    </a:ext>
                  </a:extLst>
                </p14:cNvPr>
                <p14:cNvContentPartPr/>
                <p14:nvPr/>
              </p14:nvContentPartPr>
              <p14:xfrm>
                <a:off x="6510893" y="3214867"/>
                <a:ext cx="202320" cy="90720"/>
              </p14:xfrm>
            </p:contentPart>
          </mc:Choice>
          <mc:Fallback>
            <p:pic>
              <p:nvPicPr>
                <p:cNvPr id="6" name="Freihand 5">
                  <a:extLst>
                    <a:ext uri="{FF2B5EF4-FFF2-40B4-BE49-F238E27FC236}">
                      <a16:creationId xmlns:a16="http://schemas.microsoft.com/office/drawing/2014/main" id="{2862B1F4-0E55-4096-810D-50D6AD309456}"/>
                    </a:ext>
                  </a:extLst>
                </p:cNvPr>
                <p:cNvPicPr/>
                <p:nvPr/>
              </p:nvPicPr>
              <p:blipFill>
                <a:blip r:embed="rId10"/>
                <a:stretch>
                  <a:fillRect/>
                </a:stretch>
              </p:blipFill>
              <p:spPr>
                <a:xfrm>
                  <a:off x="6506573" y="3210547"/>
                  <a:ext cx="21096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7" name="Freihand 6">
                  <a:extLst>
                    <a:ext uri="{FF2B5EF4-FFF2-40B4-BE49-F238E27FC236}">
                      <a16:creationId xmlns:a16="http://schemas.microsoft.com/office/drawing/2014/main" id="{6875972D-A9F3-448B-B75B-D8C848EA9F19}"/>
                    </a:ext>
                  </a:extLst>
                </p14:cNvPr>
                <p14:cNvContentPartPr/>
                <p14:nvPr/>
              </p14:nvContentPartPr>
              <p14:xfrm>
                <a:off x="6752453" y="3220987"/>
                <a:ext cx="80640" cy="99720"/>
              </p14:xfrm>
            </p:contentPart>
          </mc:Choice>
          <mc:Fallback>
            <p:pic>
              <p:nvPicPr>
                <p:cNvPr id="7" name="Freihand 6">
                  <a:extLst>
                    <a:ext uri="{FF2B5EF4-FFF2-40B4-BE49-F238E27FC236}">
                      <a16:creationId xmlns:a16="http://schemas.microsoft.com/office/drawing/2014/main" id="{6875972D-A9F3-448B-B75B-D8C848EA9F19}"/>
                    </a:ext>
                  </a:extLst>
                </p:cNvPr>
                <p:cNvPicPr/>
                <p:nvPr/>
              </p:nvPicPr>
              <p:blipFill>
                <a:blip r:embed="rId12"/>
                <a:stretch>
                  <a:fillRect/>
                </a:stretch>
              </p:blipFill>
              <p:spPr>
                <a:xfrm>
                  <a:off x="6748133" y="3216667"/>
                  <a:ext cx="89280" cy="108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3">
            <p14:nvContentPartPr>
              <p14:cNvPr id="9" name="Freihand 8">
                <a:extLst>
                  <a:ext uri="{FF2B5EF4-FFF2-40B4-BE49-F238E27FC236}">
                    <a16:creationId xmlns:a16="http://schemas.microsoft.com/office/drawing/2014/main" id="{6EC8C3D1-0F26-4DBD-ABCA-58945DAFF0E7}"/>
                  </a:ext>
                </a:extLst>
              </p14:cNvPr>
              <p14:cNvContentPartPr/>
              <p14:nvPr/>
            </p14:nvContentPartPr>
            <p14:xfrm>
              <a:off x="1788413" y="5672947"/>
              <a:ext cx="2193120" cy="92880"/>
            </p14:xfrm>
          </p:contentPart>
        </mc:Choice>
        <mc:Fallback>
          <p:pic>
            <p:nvPicPr>
              <p:cNvPr id="9" name="Freihand 8">
                <a:extLst>
                  <a:ext uri="{FF2B5EF4-FFF2-40B4-BE49-F238E27FC236}">
                    <a16:creationId xmlns:a16="http://schemas.microsoft.com/office/drawing/2014/main" id="{6EC8C3D1-0F26-4DBD-ABCA-58945DAFF0E7}"/>
                  </a:ext>
                </a:extLst>
              </p:cNvPr>
              <p:cNvPicPr/>
              <p:nvPr/>
            </p:nvPicPr>
            <p:blipFill>
              <a:blip r:embed="rId14"/>
              <a:stretch>
                <a:fillRect/>
              </a:stretch>
            </p:blipFill>
            <p:spPr>
              <a:xfrm>
                <a:off x="1784093" y="5668627"/>
                <a:ext cx="2201760" cy="101520"/>
              </a:xfrm>
              <a:prstGeom prst="rect">
                <a:avLst/>
              </a:prstGeom>
            </p:spPr>
          </p:pic>
        </mc:Fallback>
      </mc:AlternateContent>
      <p:grpSp>
        <p:nvGrpSpPr>
          <p:cNvPr id="13" name="Gruppieren 12">
            <a:extLst>
              <a:ext uri="{FF2B5EF4-FFF2-40B4-BE49-F238E27FC236}">
                <a16:creationId xmlns:a16="http://schemas.microsoft.com/office/drawing/2014/main" id="{91A0B8A5-D106-4209-A553-8AD365A21B04}"/>
              </a:ext>
            </a:extLst>
          </p:cNvPr>
          <p:cNvGrpSpPr/>
          <p:nvPr/>
        </p:nvGrpSpPr>
        <p:grpSpPr>
          <a:xfrm>
            <a:off x="5895653" y="4713547"/>
            <a:ext cx="1222200" cy="1531080"/>
            <a:chOff x="5895653" y="4713547"/>
            <a:chExt cx="1222200" cy="1531080"/>
          </a:xfrm>
        </p:grpSpPr>
        <mc:AlternateContent xmlns:mc="http://schemas.openxmlformats.org/markup-compatibility/2006">
          <mc:Choice xmlns:p14="http://schemas.microsoft.com/office/powerpoint/2010/main" Requires="p14">
            <p:contentPart p14:bwMode="auto" r:id="rId15">
              <p14:nvContentPartPr>
                <p14:cNvPr id="10" name="Freihand 9">
                  <a:extLst>
                    <a:ext uri="{FF2B5EF4-FFF2-40B4-BE49-F238E27FC236}">
                      <a16:creationId xmlns:a16="http://schemas.microsoft.com/office/drawing/2014/main" id="{1B16DA77-812B-42DD-9B38-6A841CEBAD0C}"/>
                    </a:ext>
                  </a:extLst>
                </p14:cNvPr>
                <p14:cNvContentPartPr/>
                <p14:nvPr/>
              </p14:nvContentPartPr>
              <p14:xfrm>
                <a:off x="6809333" y="4713547"/>
                <a:ext cx="308520" cy="430200"/>
              </p14:xfrm>
            </p:contentPart>
          </mc:Choice>
          <mc:Fallback>
            <p:pic>
              <p:nvPicPr>
                <p:cNvPr id="10" name="Freihand 9">
                  <a:extLst>
                    <a:ext uri="{FF2B5EF4-FFF2-40B4-BE49-F238E27FC236}">
                      <a16:creationId xmlns:a16="http://schemas.microsoft.com/office/drawing/2014/main" id="{1B16DA77-812B-42DD-9B38-6A841CEBAD0C}"/>
                    </a:ext>
                  </a:extLst>
                </p:cNvPr>
                <p:cNvPicPr/>
                <p:nvPr/>
              </p:nvPicPr>
              <p:blipFill>
                <a:blip r:embed="rId16"/>
                <a:stretch>
                  <a:fillRect/>
                </a:stretch>
              </p:blipFill>
              <p:spPr>
                <a:xfrm>
                  <a:off x="6805013" y="4709227"/>
                  <a:ext cx="317160" cy="43884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1" name="Freihand 10">
                  <a:extLst>
                    <a:ext uri="{FF2B5EF4-FFF2-40B4-BE49-F238E27FC236}">
                      <a16:creationId xmlns:a16="http://schemas.microsoft.com/office/drawing/2014/main" id="{6182E0EF-2EC9-4812-9A8D-973E18C1628A}"/>
                    </a:ext>
                  </a:extLst>
                </p14:cNvPr>
                <p14:cNvContentPartPr/>
                <p14:nvPr/>
              </p14:nvContentPartPr>
              <p14:xfrm>
                <a:off x="5895653" y="5819107"/>
                <a:ext cx="280080" cy="425520"/>
              </p14:xfrm>
            </p:contentPart>
          </mc:Choice>
          <mc:Fallback>
            <p:pic>
              <p:nvPicPr>
                <p:cNvPr id="11" name="Freihand 10">
                  <a:extLst>
                    <a:ext uri="{FF2B5EF4-FFF2-40B4-BE49-F238E27FC236}">
                      <a16:creationId xmlns:a16="http://schemas.microsoft.com/office/drawing/2014/main" id="{6182E0EF-2EC9-4812-9A8D-973E18C1628A}"/>
                    </a:ext>
                  </a:extLst>
                </p:cNvPr>
                <p:cNvPicPr/>
                <p:nvPr/>
              </p:nvPicPr>
              <p:blipFill>
                <a:blip r:embed="rId18"/>
                <a:stretch>
                  <a:fillRect/>
                </a:stretch>
              </p:blipFill>
              <p:spPr>
                <a:xfrm>
                  <a:off x="5891333" y="5814787"/>
                  <a:ext cx="288720" cy="43416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2" name="Freihand 11">
                  <a:extLst>
                    <a:ext uri="{FF2B5EF4-FFF2-40B4-BE49-F238E27FC236}">
                      <a16:creationId xmlns:a16="http://schemas.microsoft.com/office/drawing/2014/main" id="{A678C9CA-219C-4C55-BD3A-23A2D06FAB11}"/>
                    </a:ext>
                  </a:extLst>
                </p14:cNvPr>
                <p14:cNvContentPartPr/>
                <p14:nvPr/>
              </p14:nvContentPartPr>
              <p14:xfrm>
                <a:off x="6028133" y="4808947"/>
                <a:ext cx="921600" cy="1046880"/>
              </p14:xfrm>
            </p:contentPart>
          </mc:Choice>
          <mc:Fallback>
            <p:pic>
              <p:nvPicPr>
                <p:cNvPr id="12" name="Freihand 11">
                  <a:extLst>
                    <a:ext uri="{FF2B5EF4-FFF2-40B4-BE49-F238E27FC236}">
                      <a16:creationId xmlns:a16="http://schemas.microsoft.com/office/drawing/2014/main" id="{A678C9CA-219C-4C55-BD3A-23A2D06FAB11}"/>
                    </a:ext>
                  </a:extLst>
                </p:cNvPr>
                <p:cNvPicPr/>
                <p:nvPr/>
              </p:nvPicPr>
              <p:blipFill>
                <a:blip r:embed="rId20"/>
                <a:stretch>
                  <a:fillRect/>
                </a:stretch>
              </p:blipFill>
              <p:spPr>
                <a:xfrm>
                  <a:off x="6023813" y="4804627"/>
                  <a:ext cx="930240" cy="1055520"/>
                </a:xfrm>
                <a:prstGeom prst="rect">
                  <a:avLst/>
                </a:prstGeom>
              </p:spPr>
            </p:pic>
          </mc:Fallback>
        </mc:AlternateContent>
      </p:gr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ChangeArrowheads="1"/>
          </p:cNvSpPr>
          <p:nvPr/>
        </p:nvSpPr>
        <p:spPr bwMode="auto">
          <a:xfrm>
            <a:off x="2542478" y="191243"/>
            <a:ext cx="76125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Darstellung wirtschaftlicher Verflechtungen Beispiel</a:t>
            </a:r>
          </a:p>
        </p:txBody>
      </p:sp>
      <p:sp>
        <p:nvSpPr>
          <p:cNvPr id="34820" name="Text Box 3"/>
          <p:cNvSpPr txBox="1">
            <a:spLocks noChangeArrowheads="1"/>
          </p:cNvSpPr>
          <p:nvPr/>
        </p:nvSpPr>
        <p:spPr bwMode="auto">
          <a:xfrm>
            <a:off x="248817" y="423166"/>
            <a:ext cx="9109075" cy="4525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AutoNum type="arabicPeriod"/>
              <a:defRPr/>
            </a:pPr>
            <a:endParaRPr lang="de-DE" sz="2400" dirty="0">
              <a:solidFill>
                <a:srgbClr val="000000"/>
              </a:solidFill>
            </a:endParaRPr>
          </a:p>
          <a:p>
            <a:pPr marL="0" indent="0" eaLnBrk="1" hangingPunct="1">
              <a:buSzPct val="100000"/>
              <a:defRPr/>
            </a:pPr>
            <a:r>
              <a:rPr lang="de-DE" sz="2400" dirty="0">
                <a:solidFill>
                  <a:srgbClr val="000000"/>
                </a:solidFill>
              </a:rPr>
              <a:t>Ausgangslage: P hat Güter im Gegenwert von 5GE produziert</a:t>
            </a:r>
          </a:p>
          <a:p>
            <a:pPr eaLnBrk="1" hangingPunct="1">
              <a:buSzPct val="100000"/>
              <a:buFontTx/>
              <a:buAutoNum type="arabicPeriod"/>
              <a:defRPr/>
            </a:pPr>
            <a:endParaRPr lang="de-DE" sz="2400" dirty="0">
              <a:solidFill>
                <a:srgbClr val="000000"/>
              </a:solidFill>
            </a:endParaRPr>
          </a:p>
          <a:p>
            <a:pPr eaLnBrk="1" hangingPunct="1">
              <a:buSzPct val="100000"/>
              <a:buFontTx/>
              <a:buAutoNum type="arabicPeriod"/>
              <a:defRPr/>
            </a:pPr>
            <a:r>
              <a:rPr lang="de-DE" sz="2400" dirty="0">
                <a:solidFill>
                  <a:srgbClr val="000000"/>
                </a:solidFill>
              </a:rPr>
              <a:t>Für den Eigenverbrauch benötigt P 2GE</a:t>
            </a:r>
          </a:p>
          <a:p>
            <a:pPr eaLnBrk="1" hangingPunct="1">
              <a:buSzPct val="100000"/>
              <a:buFontTx/>
              <a:buAutoNum type="arabicPeriod"/>
              <a:defRPr/>
            </a:pPr>
            <a:r>
              <a:rPr lang="de-DE" sz="2400" dirty="0">
                <a:solidFill>
                  <a:srgbClr val="000000"/>
                </a:solidFill>
              </a:rPr>
              <a:t>Für den Erwerb von Handelserzeugnissen verwendet P 1GE</a:t>
            </a:r>
          </a:p>
          <a:p>
            <a:pPr eaLnBrk="1" hangingPunct="1">
              <a:buSzPct val="100000"/>
              <a:buFontTx/>
              <a:buAutoNum type="arabicPeriod"/>
              <a:defRPr/>
            </a:pPr>
            <a:r>
              <a:rPr lang="de-DE" sz="2400" dirty="0">
                <a:solidFill>
                  <a:srgbClr val="000000"/>
                </a:solidFill>
              </a:rPr>
              <a:t>An Pacht entrichtet P 2GE</a:t>
            </a:r>
          </a:p>
          <a:p>
            <a:pPr eaLnBrk="1" hangingPunct="1">
              <a:buSzPct val="100000"/>
              <a:buFontTx/>
              <a:buAutoNum type="arabicPeriod"/>
              <a:defRPr/>
            </a:pPr>
            <a:r>
              <a:rPr lang="de-DE" sz="2400" dirty="0">
                <a:solidFill>
                  <a:srgbClr val="000000"/>
                </a:solidFill>
              </a:rPr>
              <a:t>E gibt 1 GE für Nahrungsmittel aus</a:t>
            </a:r>
          </a:p>
          <a:p>
            <a:pPr eaLnBrk="1" hangingPunct="1">
              <a:buSzPct val="100000"/>
              <a:buFontTx/>
              <a:buAutoNum type="arabicPeriod"/>
              <a:defRPr/>
            </a:pPr>
            <a:r>
              <a:rPr lang="de-DE" sz="2400" dirty="0">
                <a:solidFill>
                  <a:srgbClr val="000000"/>
                </a:solidFill>
              </a:rPr>
              <a:t>H gibt 2 GE für Nahrungsmittel aus</a:t>
            </a:r>
          </a:p>
          <a:p>
            <a:pPr eaLnBrk="1" hangingPunct="1">
              <a:buSzPct val="100000"/>
              <a:defRPr/>
            </a:pPr>
            <a:endParaRPr lang="de-DE" sz="2400" dirty="0">
              <a:solidFill>
                <a:srgbClr val="000000"/>
              </a:solidFill>
            </a:endParaRPr>
          </a:p>
          <a:p>
            <a:pPr eaLnBrk="1" hangingPunct="1">
              <a:buSzPct val="100000"/>
              <a:defRPr/>
            </a:pPr>
            <a:r>
              <a:rPr lang="de-DE" sz="2400" dirty="0">
                <a:solidFill>
                  <a:srgbClr val="000000"/>
                </a:solidFill>
              </a:rPr>
              <a:t>Stellen Sie die Verflechtungen in Konten-, Matrix und Kreislaufform</a:t>
            </a:r>
          </a:p>
          <a:p>
            <a:pPr eaLnBrk="1" hangingPunct="1">
              <a:buSzPct val="100000"/>
              <a:defRPr/>
            </a:pPr>
            <a:r>
              <a:rPr lang="de-DE" sz="2400" dirty="0">
                <a:solidFill>
                  <a:srgbClr val="000000"/>
                </a:solidFill>
              </a:rPr>
              <a:t>dar. Welche Annahme ist dabei zu treffen? </a:t>
            </a:r>
          </a:p>
          <a:p>
            <a:pPr eaLnBrk="1" hangingPunct="1">
              <a:buSzPct val="100000"/>
              <a:defRPr/>
            </a:pPr>
            <a:endParaRPr lang="de-DE" sz="2400" dirty="0">
              <a:solidFill>
                <a:srgbClr val="000000"/>
              </a:solidFill>
            </a:endParaRPr>
          </a:p>
        </p:txBody>
      </p:sp>
      <p:sp>
        <p:nvSpPr>
          <p:cNvPr id="4" name="Rechteck 3">
            <a:extLst>
              <a:ext uri="{FF2B5EF4-FFF2-40B4-BE49-F238E27FC236}">
                <a16:creationId xmlns:a16="http://schemas.microsoft.com/office/drawing/2014/main" id="{520235E1-5603-4FD0-A387-519800CEAB52}"/>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5087938" y="210210"/>
            <a:ext cx="2004666"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rPr>
              <a:t>Kontenform</a:t>
            </a:r>
          </a:p>
        </p:txBody>
      </p:sp>
      <p:graphicFrame>
        <p:nvGraphicFramePr>
          <p:cNvPr id="262276" name="Group 132"/>
          <p:cNvGraphicFramePr>
            <a:graphicFrameLocks noGrp="1"/>
          </p:cNvGraphicFramePr>
          <p:nvPr/>
        </p:nvGraphicFramePr>
        <p:xfrm>
          <a:off x="387566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41" name="Group 97"/>
          <p:cNvGraphicFramePr>
            <a:graphicFrameLocks noGrp="1"/>
          </p:cNvGraphicFramePr>
          <p:nvPr/>
        </p:nvGraphicFramePr>
        <p:xfrm>
          <a:off x="1138817" y="1973264"/>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dirty="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graphicFrame>
        <p:nvGraphicFramePr>
          <p:cNvPr id="262274" name="Group 130"/>
          <p:cNvGraphicFramePr>
            <a:graphicFrameLocks noGrp="1"/>
          </p:cNvGraphicFramePr>
          <p:nvPr/>
        </p:nvGraphicFramePr>
        <p:xfrm>
          <a:off x="6561717" y="1989139"/>
          <a:ext cx="1706562" cy="2851149"/>
        </p:xfrm>
        <a:graphic>
          <a:graphicData uri="http://schemas.openxmlformats.org/drawingml/2006/table">
            <a:tbl>
              <a:tblPr/>
              <a:tblGrid>
                <a:gridCol w="852487">
                  <a:extLst>
                    <a:ext uri="{9D8B030D-6E8A-4147-A177-3AD203B41FA5}">
                      <a16:colId xmlns:a16="http://schemas.microsoft.com/office/drawing/2014/main" val="20000"/>
                    </a:ext>
                  </a:extLst>
                </a:gridCol>
                <a:gridCol w="854075">
                  <a:extLst>
                    <a:ext uri="{9D8B030D-6E8A-4147-A177-3AD203B41FA5}">
                      <a16:colId xmlns:a16="http://schemas.microsoft.com/office/drawing/2014/main" val="20001"/>
                    </a:ext>
                  </a:extLst>
                </a:gridCol>
              </a:tblGrid>
              <a:tr h="421734">
                <a:tc gridSpan="2">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0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marT="45730" marB="45730" anchor="b" horzOverflow="overflow">
                    <a:lnL cap="flat">
                      <a:noFill/>
                    </a:lnL>
                    <a:lnR cap="flat">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de-DE"/>
                    </a:p>
                  </a:txBody>
                  <a:tcPr/>
                </a:tc>
                <a:extLst>
                  <a:ext uri="{0D108BD9-81ED-4DB2-BD59-A6C34878D82A}">
                    <a16:rowId xmlns:a16="http://schemas.microsoft.com/office/drawing/2014/main" val="10000"/>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80980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cap="flat">
                      <a:noFill/>
                    </a:lnL>
                    <a:lnR w="12700" cap="flat" cmpd="sng" algn="ctr">
                      <a:solidFill>
                        <a:srgbClr val="000000"/>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449263" rtl="0" eaLnBrk="1" fontAlgn="base" latinLnBrk="0" hangingPunct="1">
                        <a:lnSpc>
                          <a:spcPts val="2563"/>
                        </a:lnSpc>
                        <a:spcBef>
                          <a:spcPts val="675"/>
                        </a:spcBef>
                        <a:spcAft>
                          <a:spcPct val="0"/>
                        </a:spcAft>
                        <a:buClr>
                          <a:srgbClr val="000000"/>
                        </a:buClr>
                        <a:buSzPct val="100000"/>
                        <a:buFont typeface="Times New Roman" pitchFamily="18" charset="0"/>
                        <a:buNone/>
                        <a:tabLst/>
                      </a:pPr>
                      <a:endParaRPr kumimoji="0" lang="de-DE" sz="2000" b="0" i="0" u="none" strike="noStrike" cap="none" normalizeH="0" baseline="0">
                        <a:ln>
                          <a:noFill/>
                        </a:ln>
                        <a:solidFill>
                          <a:srgbClr val="000000"/>
                        </a:solidFill>
                        <a:effectLst/>
                        <a:latin typeface="Arial" charset="0"/>
                      </a:endParaRPr>
                    </a:p>
                  </a:txBody>
                  <a:tcPr marT="45730" marB="45730" anchor="b" horzOverflow="overflow">
                    <a:lnL w="12700" cap="flat" cmpd="sng" algn="ctr">
                      <a:solidFill>
                        <a:srgbClr val="000000"/>
                      </a:solidFill>
                      <a:prstDash val="solid"/>
                      <a:round/>
                      <a:headEnd type="none" w="med" len="med"/>
                      <a:tailEnd type="none" w="med" len="med"/>
                    </a:lnL>
                    <a:lnR cap="flat">
                      <a:noFill/>
                    </a:lnR>
                    <a:lnT>
                      <a:noFill/>
                    </a:lnT>
                    <a:lnB cap="flat">
                      <a:noFill/>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5" name="Rechteck 44">
            <a:extLst>
              <a:ext uri="{FF2B5EF4-FFF2-40B4-BE49-F238E27FC236}">
                <a16:creationId xmlns:a16="http://schemas.microsoft.com/office/drawing/2014/main" id="{BAD41F5C-8C03-42A8-B62B-9CB1E43C1376}"/>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 Box 3">
            <a:extLst>
              <a:ext uri="{FF2B5EF4-FFF2-40B4-BE49-F238E27FC236}">
                <a16:creationId xmlns:a16="http://schemas.microsoft.com/office/drawing/2014/main" id="{7992E313-191B-47C0-83E0-BC5622B2C3F2}"/>
              </a:ext>
            </a:extLst>
          </p:cNvPr>
          <p:cNvSpPr txBox="1">
            <a:spLocks noChangeArrowheads="1"/>
          </p:cNvSpPr>
          <p:nvPr/>
        </p:nvSpPr>
        <p:spPr bwMode="auto">
          <a:xfrm>
            <a:off x="113552" y="-36361"/>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mc:AlternateContent xmlns:mc="http://schemas.openxmlformats.org/markup-compatibility/2006">
        <mc:Choice xmlns:p14="http://schemas.microsoft.com/office/powerpoint/2010/main" Requires="p14">
          <p:contentPart p14:bwMode="auto" r:id="rId3">
            <p14:nvContentPartPr>
              <p14:cNvPr id="36885" name="Freihand 36884">
                <a:extLst>
                  <a:ext uri="{FF2B5EF4-FFF2-40B4-BE49-F238E27FC236}">
                    <a16:creationId xmlns:a16="http://schemas.microsoft.com/office/drawing/2014/main" id="{724D1BFC-64F1-4C10-80CA-8CF335A4919B}"/>
                  </a:ext>
                </a:extLst>
              </p14:cNvPr>
              <p14:cNvContentPartPr/>
              <p14:nvPr/>
            </p14:nvContentPartPr>
            <p14:xfrm>
              <a:off x="1324733" y="4819027"/>
              <a:ext cx="1439280" cy="94680"/>
            </p14:xfrm>
          </p:contentPart>
        </mc:Choice>
        <mc:Fallback>
          <p:pic>
            <p:nvPicPr>
              <p:cNvPr id="36885" name="Freihand 36884">
                <a:extLst>
                  <a:ext uri="{FF2B5EF4-FFF2-40B4-BE49-F238E27FC236}">
                    <a16:creationId xmlns:a16="http://schemas.microsoft.com/office/drawing/2014/main" id="{724D1BFC-64F1-4C10-80CA-8CF335A4919B}"/>
                  </a:ext>
                </a:extLst>
              </p:cNvPr>
              <p:cNvPicPr/>
              <p:nvPr/>
            </p:nvPicPr>
            <p:blipFill>
              <a:blip r:embed="rId4"/>
              <a:stretch>
                <a:fillRect/>
              </a:stretch>
            </p:blipFill>
            <p:spPr>
              <a:xfrm>
                <a:off x="1320413" y="4814707"/>
                <a:ext cx="1447920" cy="103320"/>
              </a:xfrm>
              <a:prstGeom prst="rect">
                <a:avLst/>
              </a:prstGeom>
            </p:spPr>
          </p:pic>
        </mc:Fallback>
      </mc:AlternateContent>
      <p:grpSp>
        <p:nvGrpSpPr>
          <p:cNvPr id="36898" name="Gruppieren 36897">
            <a:extLst>
              <a:ext uri="{FF2B5EF4-FFF2-40B4-BE49-F238E27FC236}">
                <a16:creationId xmlns:a16="http://schemas.microsoft.com/office/drawing/2014/main" id="{47FF1137-09AA-4F87-BAB4-30BB0AF16993}"/>
              </a:ext>
            </a:extLst>
          </p:cNvPr>
          <p:cNvGrpSpPr/>
          <p:nvPr/>
        </p:nvGrpSpPr>
        <p:grpSpPr>
          <a:xfrm>
            <a:off x="755933" y="5099467"/>
            <a:ext cx="2124360" cy="222840"/>
            <a:chOff x="755933" y="5099467"/>
            <a:chExt cx="2124360" cy="222840"/>
          </a:xfrm>
        </p:grpSpPr>
        <mc:AlternateContent xmlns:mc="http://schemas.openxmlformats.org/markup-compatibility/2006">
          <mc:Choice xmlns:p14="http://schemas.microsoft.com/office/powerpoint/2010/main" Requires="p14">
            <p:contentPart p14:bwMode="auto" r:id="rId5">
              <p14:nvContentPartPr>
                <p14:cNvPr id="36886" name="Freihand 36885">
                  <a:extLst>
                    <a:ext uri="{FF2B5EF4-FFF2-40B4-BE49-F238E27FC236}">
                      <a16:creationId xmlns:a16="http://schemas.microsoft.com/office/drawing/2014/main" id="{464C14D7-216C-450B-9F58-18CE9CDC1F14}"/>
                    </a:ext>
                  </a:extLst>
                </p14:cNvPr>
                <p14:cNvContentPartPr/>
                <p14:nvPr/>
              </p14:nvContentPartPr>
              <p14:xfrm>
                <a:off x="755933" y="5186227"/>
                <a:ext cx="145440" cy="136080"/>
              </p14:xfrm>
            </p:contentPart>
          </mc:Choice>
          <mc:Fallback>
            <p:pic>
              <p:nvPicPr>
                <p:cNvPr id="36886" name="Freihand 36885">
                  <a:extLst>
                    <a:ext uri="{FF2B5EF4-FFF2-40B4-BE49-F238E27FC236}">
                      <a16:creationId xmlns:a16="http://schemas.microsoft.com/office/drawing/2014/main" id="{464C14D7-216C-450B-9F58-18CE9CDC1F14}"/>
                    </a:ext>
                  </a:extLst>
                </p:cNvPr>
                <p:cNvPicPr/>
                <p:nvPr/>
              </p:nvPicPr>
              <p:blipFill>
                <a:blip r:embed="rId6"/>
                <a:stretch>
                  <a:fillRect/>
                </a:stretch>
              </p:blipFill>
              <p:spPr>
                <a:xfrm>
                  <a:off x="751613" y="5181907"/>
                  <a:ext cx="15408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36887" name="Freihand 36886">
                  <a:extLst>
                    <a:ext uri="{FF2B5EF4-FFF2-40B4-BE49-F238E27FC236}">
                      <a16:creationId xmlns:a16="http://schemas.microsoft.com/office/drawing/2014/main" id="{64D573CF-7767-492D-A625-D868B858119E}"/>
                    </a:ext>
                  </a:extLst>
                </p14:cNvPr>
                <p14:cNvContentPartPr/>
                <p14:nvPr/>
              </p14:nvContentPartPr>
              <p14:xfrm>
                <a:off x="957533" y="5189467"/>
                <a:ext cx="68760" cy="100800"/>
              </p14:xfrm>
            </p:contentPart>
          </mc:Choice>
          <mc:Fallback>
            <p:pic>
              <p:nvPicPr>
                <p:cNvPr id="36887" name="Freihand 36886">
                  <a:extLst>
                    <a:ext uri="{FF2B5EF4-FFF2-40B4-BE49-F238E27FC236}">
                      <a16:creationId xmlns:a16="http://schemas.microsoft.com/office/drawing/2014/main" id="{64D573CF-7767-492D-A625-D868B858119E}"/>
                    </a:ext>
                  </a:extLst>
                </p:cNvPr>
                <p:cNvPicPr/>
                <p:nvPr/>
              </p:nvPicPr>
              <p:blipFill>
                <a:blip r:embed="rId8"/>
                <a:stretch>
                  <a:fillRect/>
                </a:stretch>
              </p:blipFill>
              <p:spPr>
                <a:xfrm>
                  <a:off x="953213" y="5185147"/>
                  <a:ext cx="77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36888" name="Freihand 36887">
                  <a:extLst>
                    <a:ext uri="{FF2B5EF4-FFF2-40B4-BE49-F238E27FC236}">
                      <a16:creationId xmlns:a16="http://schemas.microsoft.com/office/drawing/2014/main" id="{276A6057-24F6-4412-89AA-8F1F9A6919DB}"/>
                    </a:ext>
                  </a:extLst>
                </p14:cNvPr>
                <p14:cNvContentPartPr/>
                <p14:nvPr/>
              </p14:nvContentPartPr>
              <p14:xfrm>
                <a:off x="1092893" y="5182987"/>
                <a:ext cx="120600" cy="102960"/>
              </p14:xfrm>
            </p:contentPart>
          </mc:Choice>
          <mc:Fallback>
            <p:pic>
              <p:nvPicPr>
                <p:cNvPr id="36888" name="Freihand 36887">
                  <a:extLst>
                    <a:ext uri="{FF2B5EF4-FFF2-40B4-BE49-F238E27FC236}">
                      <a16:creationId xmlns:a16="http://schemas.microsoft.com/office/drawing/2014/main" id="{276A6057-24F6-4412-89AA-8F1F9A6919DB}"/>
                    </a:ext>
                  </a:extLst>
                </p:cNvPr>
                <p:cNvPicPr/>
                <p:nvPr/>
              </p:nvPicPr>
              <p:blipFill>
                <a:blip r:embed="rId10"/>
                <a:stretch>
                  <a:fillRect/>
                </a:stretch>
              </p:blipFill>
              <p:spPr>
                <a:xfrm>
                  <a:off x="1088573" y="5178667"/>
                  <a:ext cx="1292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36889" name="Freihand 36888">
                  <a:extLst>
                    <a:ext uri="{FF2B5EF4-FFF2-40B4-BE49-F238E27FC236}">
                      <a16:creationId xmlns:a16="http://schemas.microsoft.com/office/drawing/2014/main" id="{01597111-437E-420E-BBFF-8441232D4534}"/>
                    </a:ext>
                  </a:extLst>
                </p14:cNvPr>
                <p14:cNvContentPartPr/>
                <p14:nvPr/>
              </p14:nvContentPartPr>
              <p14:xfrm>
                <a:off x="1308533" y="5210707"/>
                <a:ext cx="24480" cy="79920"/>
              </p14:xfrm>
            </p:contentPart>
          </mc:Choice>
          <mc:Fallback>
            <p:pic>
              <p:nvPicPr>
                <p:cNvPr id="36889" name="Freihand 36888">
                  <a:extLst>
                    <a:ext uri="{FF2B5EF4-FFF2-40B4-BE49-F238E27FC236}">
                      <a16:creationId xmlns:a16="http://schemas.microsoft.com/office/drawing/2014/main" id="{01597111-437E-420E-BBFF-8441232D4534}"/>
                    </a:ext>
                  </a:extLst>
                </p:cNvPr>
                <p:cNvPicPr/>
                <p:nvPr/>
              </p:nvPicPr>
              <p:blipFill>
                <a:blip r:embed="rId12"/>
                <a:stretch>
                  <a:fillRect/>
                </a:stretch>
              </p:blipFill>
              <p:spPr>
                <a:xfrm>
                  <a:off x="1304213" y="5206387"/>
                  <a:ext cx="3312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36890" name="Freihand 36889">
                  <a:extLst>
                    <a:ext uri="{FF2B5EF4-FFF2-40B4-BE49-F238E27FC236}">
                      <a16:creationId xmlns:a16="http://schemas.microsoft.com/office/drawing/2014/main" id="{803C2824-C8B5-456C-9761-8024278017DD}"/>
                    </a:ext>
                  </a:extLst>
                </p14:cNvPr>
                <p14:cNvContentPartPr/>
                <p14:nvPr/>
              </p14:nvContentPartPr>
              <p14:xfrm>
                <a:off x="1298453" y="5171467"/>
                <a:ext cx="262440" cy="106200"/>
              </p14:xfrm>
            </p:contentPart>
          </mc:Choice>
          <mc:Fallback>
            <p:pic>
              <p:nvPicPr>
                <p:cNvPr id="36890" name="Freihand 36889">
                  <a:extLst>
                    <a:ext uri="{FF2B5EF4-FFF2-40B4-BE49-F238E27FC236}">
                      <a16:creationId xmlns:a16="http://schemas.microsoft.com/office/drawing/2014/main" id="{803C2824-C8B5-456C-9761-8024278017DD}"/>
                    </a:ext>
                  </a:extLst>
                </p:cNvPr>
                <p:cNvPicPr/>
                <p:nvPr/>
              </p:nvPicPr>
              <p:blipFill>
                <a:blip r:embed="rId14"/>
                <a:stretch>
                  <a:fillRect/>
                </a:stretch>
              </p:blipFill>
              <p:spPr>
                <a:xfrm>
                  <a:off x="1294133" y="5167147"/>
                  <a:ext cx="27108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6891" name="Freihand 36890">
                  <a:extLst>
                    <a:ext uri="{FF2B5EF4-FFF2-40B4-BE49-F238E27FC236}">
                      <a16:creationId xmlns:a16="http://schemas.microsoft.com/office/drawing/2014/main" id="{C4C1A609-A10D-4055-AC76-3E63666864DD}"/>
                    </a:ext>
                  </a:extLst>
                </p14:cNvPr>
                <p14:cNvContentPartPr/>
                <p14:nvPr/>
              </p14:nvContentPartPr>
              <p14:xfrm>
                <a:off x="1826573" y="5197387"/>
                <a:ext cx="144000" cy="12240"/>
              </p14:xfrm>
            </p:contentPart>
          </mc:Choice>
          <mc:Fallback>
            <p:pic>
              <p:nvPicPr>
                <p:cNvPr id="36891" name="Freihand 36890">
                  <a:extLst>
                    <a:ext uri="{FF2B5EF4-FFF2-40B4-BE49-F238E27FC236}">
                      <a16:creationId xmlns:a16="http://schemas.microsoft.com/office/drawing/2014/main" id="{C4C1A609-A10D-4055-AC76-3E63666864DD}"/>
                    </a:ext>
                  </a:extLst>
                </p:cNvPr>
                <p:cNvPicPr/>
                <p:nvPr/>
              </p:nvPicPr>
              <p:blipFill>
                <a:blip r:embed="rId16"/>
                <a:stretch>
                  <a:fillRect/>
                </a:stretch>
              </p:blipFill>
              <p:spPr>
                <a:xfrm>
                  <a:off x="1822253" y="5193067"/>
                  <a:ext cx="15264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36892" name="Freihand 36891">
                  <a:extLst>
                    <a:ext uri="{FF2B5EF4-FFF2-40B4-BE49-F238E27FC236}">
                      <a16:creationId xmlns:a16="http://schemas.microsoft.com/office/drawing/2014/main" id="{1CBCDBA3-CF1E-4FBE-B67A-A1A23743E189}"/>
                    </a:ext>
                  </a:extLst>
                </p14:cNvPr>
                <p14:cNvContentPartPr/>
                <p14:nvPr/>
              </p14:nvContentPartPr>
              <p14:xfrm>
                <a:off x="1831973" y="5247787"/>
                <a:ext cx="146160" cy="15840"/>
              </p14:xfrm>
            </p:contentPart>
          </mc:Choice>
          <mc:Fallback>
            <p:pic>
              <p:nvPicPr>
                <p:cNvPr id="36892" name="Freihand 36891">
                  <a:extLst>
                    <a:ext uri="{FF2B5EF4-FFF2-40B4-BE49-F238E27FC236}">
                      <a16:creationId xmlns:a16="http://schemas.microsoft.com/office/drawing/2014/main" id="{1CBCDBA3-CF1E-4FBE-B67A-A1A23743E189}"/>
                    </a:ext>
                  </a:extLst>
                </p:cNvPr>
                <p:cNvPicPr/>
                <p:nvPr/>
              </p:nvPicPr>
              <p:blipFill>
                <a:blip r:embed="rId18"/>
                <a:stretch>
                  <a:fillRect/>
                </a:stretch>
              </p:blipFill>
              <p:spPr>
                <a:xfrm>
                  <a:off x="1827653" y="5243467"/>
                  <a:ext cx="154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36893" name="Freihand 36892">
                  <a:extLst>
                    <a:ext uri="{FF2B5EF4-FFF2-40B4-BE49-F238E27FC236}">
                      <a16:creationId xmlns:a16="http://schemas.microsoft.com/office/drawing/2014/main" id="{E509C23D-9D2D-45D8-9B2A-2994B9A849DA}"/>
                    </a:ext>
                  </a:extLst>
                </p14:cNvPr>
                <p14:cNvContentPartPr/>
                <p14:nvPr/>
              </p14:nvContentPartPr>
              <p14:xfrm>
                <a:off x="2117093" y="5099467"/>
                <a:ext cx="104400" cy="133200"/>
              </p14:xfrm>
            </p:contentPart>
          </mc:Choice>
          <mc:Fallback>
            <p:pic>
              <p:nvPicPr>
                <p:cNvPr id="36893" name="Freihand 36892">
                  <a:extLst>
                    <a:ext uri="{FF2B5EF4-FFF2-40B4-BE49-F238E27FC236}">
                      <a16:creationId xmlns:a16="http://schemas.microsoft.com/office/drawing/2014/main" id="{E509C23D-9D2D-45D8-9B2A-2994B9A849DA}"/>
                    </a:ext>
                  </a:extLst>
                </p:cNvPr>
                <p:cNvPicPr/>
                <p:nvPr/>
              </p:nvPicPr>
              <p:blipFill>
                <a:blip r:embed="rId20"/>
                <a:stretch>
                  <a:fillRect/>
                </a:stretch>
              </p:blipFill>
              <p:spPr>
                <a:xfrm>
                  <a:off x="2112773" y="5095147"/>
                  <a:ext cx="113040" cy="14184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36894" name="Freihand 36893">
                  <a:extLst>
                    <a:ext uri="{FF2B5EF4-FFF2-40B4-BE49-F238E27FC236}">
                      <a16:creationId xmlns:a16="http://schemas.microsoft.com/office/drawing/2014/main" id="{2E428EC5-31EF-4BEF-83FE-524ABB482975}"/>
                    </a:ext>
                  </a:extLst>
                </p14:cNvPr>
                <p14:cNvContentPartPr/>
                <p14:nvPr/>
              </p14:nvContentPartPr>
              <p14:xfrm>
                <a:off x="2250293" y="5146987"/>
                <a:ext cx="109440" cy="109440"/>
              </p14:xfrm>
            </p:contentPart>
          </mc:Choice>
          <mc:Fallback>
            <p:pic>
              <p:nvPicPr>
                <p:cNvPr id="36894" name="Freihand 36893">
                  <a:extLst>
                    <a:ext uri="{FF2B5EF4-FFF2-40B4-BE49-F238E27FC236}">
                      <a16:creationId xmlns:a16="http://schemas.microsoft.com/office/drawing/2014/main" id="{2E428EC5-31EF-4BEF-83FE-524ABB482975}"/>
                    </a:ext>
                  </a:extLst>
                </p:cNvPr>
                <p:cNvPicPr/>
                <p:nvPr/>
              </p:nvPicPr>
              <p:blipFill>
                <a:blip r:embed="rId22"/>
                <a:stretch>
                  <a:fillRect/>
                </a:stretch>
              </p:blipFill>
              <p:spPr>
                <a:xfrm>
                  <a:off x="2245973" y="5142667"/>
                  <a:ext cx="1180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36895" name="Freihand 36894">
                  <a:extLst>
                    <a:ext uri="{FF2B5EF4-FFF2-40B4-BE49-F238E27FC236}">
                      <a16:creationId xmlns:a16="http://schemas.microsoft.com/office/drawing/2014/main" id="{4015198E-952A-4829-B2B0-231A3AB36D90}"/>
                    </a:ext>
                  </a:extLst>
                </p14:cNvPr>
                <p14:cNvContentPartPr/>
                <p14:nvPr/>
              </p14:nvContentPartPr>
              <p14:xfrm>
                <a:off x="2443613" y="5130787"/>
                <a:ext cx="106200" cy="104400"/>
              </p14:xfrm>
            </p:contentPart>
          </mc:Choice>
          <mc:Fallback>
            <p:pic>
              <p:nvPicPr>
                <p:cNvPr id="36895" name="Freihand 36894">
                  <a:extLst>
                    <a:ext uri="{FF2B5EF4-FFF2-40B4-BE49-F238E27FC236}">
                      <a16:creationId xmlns:a16="http://schemas.microsoft.com/office/drawing/2014/main" id="{4015198E-952A-4829-B2B0-231A3AB36D90}"/>
                    </a:ext>
                  </a:extLst>
                </p:cNvPr>
                <p:cNvPicPr/>
                <p:nvPr/>
              </p:nvPicPr>
              <p:blipFill>
                <a:blip r:embed="rId24"/>
                <a:stretch>
                  <a:fillRect/>
                </a:stretch>
              </p:blipFill>
              <p:spPr>
                <a:xfrm>
                  <a:off x="2439293" y="5126467"/>
                  <a:ext cx="1148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36896" name="Freihand 36895">
                  <a:extLst>
                    <a:ext uri="{FF2B5EF4-FFF2-40B4-BE49-F238E27FC236}">
                      <a16:creationId xmlns:a16="http://schemas.microsoft.com/office/drawing/2014/main" id="{C2819F40-9E5F-4765-BEF0-41871746893B}"/>
                    </a:ext>
                  </a:extLst>
                </p14:cNvPr>
                <p14:cNvContentPartPr/>
                <p14:nvPr/>
              </p14:nvContentPartPr>
              <p14:xfrm>
                <a:off x="2644853" y="5142667"/>
                <a:ext cx="9360" cy="83160"/>
              </p14:xfrm>
            </p:contentPart>
          </mc:Choice>
          <mc:Fallback>
            <p:pic>
              <p:nvPicPr>
                <p:cNvPr id="36896" name="Freihand 36895">
                  <a:extLst>
                    <a:ext uri="{FF2B5EF4-FFF2-40B4-BE49-F238E27FC236}">
                      <a16:creationId xmlns:a16="http://schemas.microsoft.com/office/drawing/2014/main" id="{C2819F40-9E5F-4765-BEF0-41871746893B}"/>
                    </a:ext>
                  </a:extLst>
                </p:cNvPr>
                <p:cNvPicPr/>
                <p:nvPr/>
              </p:nvPicPr>
              <p:blipFill>
                <a:blip r:embed="rId26"/>
                <a:stretch>
                  <a:fillRect/>
                </a:stretch>
              </p:blipFill>
              <p:spPr>
                <a:xfrm>
                  <a:off x="2640533" y="5138347"/>
                  <a:ext cx="18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36897" name="Freihand 36896">
                  <a:extLst>
                    <a:ext uri="{FF2B5EF4-FFF2-40B4-BE49-F238E27FC236}">
                      <a16:creationId xmlns:a16="http://schemas.microsoft.com/office/drawing/2014/main" id="{FCE84B5E-2CD1-4B8B-A573-6B912594B531}"/>
                    </a:ext>
                  </a:extLst>
                </p14:cNvPr>
                <p14:cNvContentPartPr/>
                <p14:nvPr/>
              </p14:nvContentPartPr>
              <p14:xfrm>
                <a:off x="2611013" y="5112787"/>
                <a:ext cx="269280" cy="115200"/>
              </p14:xfrm>
            </p:contentPart>
          </mc:Choice>
          <mc:Fallback>
            <p:pic>
              <p:nvPicPr>
                <p:cNvPr id="36897" name="Freihand 36896">
                  <a:extLst>
                    <a:ext uri="{FF2B5EF4-FFF2-40B4-BE49-F238E27FC236}">
                      <a16:creationId xmlns:a16="http://schemas.microsoft.com/office/drawing/2014/main" id="{FCE84B5E-2CD1-4B8B-A573-6B912594B531}"/>
                    </a:ext>
                  </a:extLst>
                </p:cNvPr>
                <p:cNvPicPr/>
                <p:nvPr/>
              </p:nvPicPr>
              <p:blipFill>
                <a:blip r:embed="rId28"/>
                <a:stretch>
                  <a:fillRect/>
                </a:stretch>
              </p:blipFill>
              <p:spPr>
                <a:xfrm>
                  <a:off x="2606693" y="5108467"/>
                  <a:ext cx="277920" cy="123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9">
            <p14:nvContentPartPr>
              <p14:cNvPr id="36899" name="Freihand 36898">
                <a:extLst>
                  <a:ext uri="{FF2B5EF4-FFF2-40B4-BE49-F238E27FC236}">
                    <a16:creationId xmlns:a16="http://schemas.microsoft.com/office/drawing/2014/main" id="{CABC269A-E90F-4822-BAFC-6ADFE17B96A9}"/>
                  </a:ext>
                </a:extLst>
              </p14:cNvPr>
              <p14:cNvContentPartPr/>
              <p14:nvPr/>
            </p14:nvContentPartPr>
            <p14:xfrm>
              <a:off x="1982453" y="5664667"/>
              <a:ext cx="394920" cy="272880"/>
            </p14:xfrm>
          </p:contentPart>
        </mc:Choice>
        <mc:Fallback>
          <p:pic>
            <p:nvPicPr>
              <p:cNvPr id="36899" name="Freihand 36898">
                <a:extLst>
                  <a:ext uri="{FF2B5EF4-FFF2-40B4-BE49-F238E27FC236}">
                    <a16:creationId xmlns:a16="http://schemas.microsoft.com/office/drawing/2014/main" id="{CABC269A-E90F-4822-BAFC-6ADFE17B96A9}"/>
                  </a:ext>
                </a:extLst>
              </p:cNvPr>
              <p:cNvPicPr/>
              <p:nvPr/>
            </p:nvPicPr>
            <p:blipFill>
              <a:blip r:embed="rId30"/>
              <a:stretch>
                <a:fillRect/>
              </a:stretch>
            </p:blipFill>
            <p:spPr>
              <a:xfrm>
                <a:off x="1978133" y="5660347"/>
                <a:ext cx="403560" cy="28152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36900" name="Freihand 36899">
                <a:extLst>
                  <a:ext uri="{FF2B5EF4-FFF2-40B4-BE49-F238E27FC236}">
                    <a16:creationId xmlns:a16="http://schemas.microsoft.com/office/drawing/2014/main" id="{50DE0D7E-1439-459C-BE7C-24466A21584B}"/>
                  </a:ext>
                </a:extLst>
              </p14:cNvPr>
              <p14:cNvContentPartPr/>
              <p14:nvPr/>
            </p14:nvContentPartPr>
            <p14:xfrm>
              <a:off x="3977213" y="4990387"/>
              <a:ext cx="1407960" cy="43560"/>
            </p14:xfrm>
          </p:contentPart>
        </mc:Choice>
        <mc:Fallback>
          <p:pic>
            <p:nvPicPr>
              <p:cNvPr id="36900" name="Freihand 36899">
                <a:extLst>
                  <a:ext uri="{FF2B5EF4-FFF2-40B4-BE49-F238E27FC236}">
                    <a16:creationId xmlns:a16="http://schemas.microsoft.com/office/drawing/2014/main" id="{50DE0D7E-1439-459C-BE7C-24466A21584B}"/>
                  </a:ext>
                </a:extLst>
              </p:cNvPr>
              <p:cNvPicPr/>
              <p:nvPr/>
            </p:nvPicPr>
            <p:blipFill>
              <a:blip r:embed="rId32"/>
              <a:stretch>
                <a:fillRect/>
              </a:stretch>
            </p:blipFill>
            <p:spPr>
              <a:xfrm>
                <a:off x="3972893" y="4986067"/>
                <a:ext cx="141660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36901" name="Freihand 36900">
                <a:extLst>
                  <a:ext uri="{FF2B5EF4-FFF2-40B4-BE49-F238E27FC236}">
                    <a16:creationId xmlns:a16="http://schemas.microsoft.com/office/drawing/2014/main" id="{FEABF34E-3536-4799-9F94-57180FA40F8C}"/>
                  </a:ext>
                </a:extLst>
              </p14:cNvPr>
              <p14:cNvContentPartPr/>
              <p14:nvPr/>
            </p14:nvContentPartPr>
            <p14:xfrm>
              <a:off x="4237493" y="5254987"/>
              <a:ext cx="234000" cy="121320"/>
            </p14:xfrm>
          </p:contentPart>
        </mc:Choice>
        <mc:Fallback>
          <p:pic>
            <p:nvPicPr>
              <p:cNvPr id="36901" name="Freihand 36900">
                <a:extLst>
                  <a:ext uri="{FF2B5EF4-FFF2-40B4-BE49-F238E27FC236}">
                    <a16:creationId xmlns:a16="http://schemas.microsoft.com/office/drawing/2014/main" id="{FEABF34E-3536-4799-9F94-57180FA40F8C}"/>
                  </a:ext>
                </a:extLst>
              </p:cNvPr>
              <p:cNvPicPr/>
              <p:nvPr/>
            </p:nvPicPr>
            <p:blipFill>
              <a:blip r:embed="rId34"/>
              <a:stretch>
                <a:fillRect/>
              </a:stretch>
            </p:blipFill>
            <p:spPr>
              <a:xfrm>
                <a:off x="4233173" y="5250667"/>
                <a:ext cx="24264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36902" name="Freihand 36901">
                <a:extLst>
                  <a:ext uri="{FF2B5EF4-FFF2-40B4-BE49-F238E27FC236}">
                    <a16:creationId xmlns:a16="http://schemas.microsoft.com/office/drawing/2014/main" id="{01F6280A-5BDE-47FA-B768-73E7BF74591E}"/>
                  </a:ext>
                </a:extLst>
              </p14:cNvPr>
              <p14:cNvContentPartPr/>
              <p14:nvPr/>
            </p14:nvContentPartPr>
            <p14:xfrm>
              <a:off x="5193293" y="5267587"/>
              <a:ext cx="243720" cy="141480"/>
            </p14:xfrm>
          </p:contentPart>
        </mc:Choice>
        <mc:Fallback>
          <p:pic>
            <p:nvPicPr>
              <p:cNvPr id="36902" name="Freihand 36901">
                <a:extLst>
                  <a:ext uri="{FF2B5EF4-FFF2-40B4-BE49-F238E27FC236}">
                    <a16:creationId xmlns:a16="http://schemas.microsoft.com/office/drawing/2014/main" id="{01F6280A-5BDE-47FA-B768-73E7BF74591E}"/>
                  </a:ext>
                </a:extLst>
              </p:cNvPr>
              <p:cNvPicPr/>
              <p:nvPr/>
            </p:nvPicPr>
            <p:blipFill>
              <a:blip r:embed="rId36"/>
              <a:stretch>
                <a:fillRect/>
              </a:stretch>
            </p:blipFill>
            <p:spPr>
              <a:xfrm>
                <a:off x="5188973" y="5263267"/>
                <a:ext cx="252360" cy="15012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6903" name="Freihand 36902">
                <a:extLst>
                  <a:ext uri="{FF2B5EF4-FFF2-40B4-BE49-F238E27FC236}">
                    <a16:creationId xmlns:a16="http://schemas.microsoft.com/office/drawing/2014/main" id="{62CF4E88-BCDA-4AB8-9C67-B465A146751B}"/>
                  </a:ext>
                </a:extLst>
              </p14:cNvPr>
              <p14:cNvContentPartPr/>
              <p14:nvPr/>
            </p14:nvContentPartPr>
            <p14:xfrm>
              <a:off x="6883493" y="5017027"/>
              <a:ext cx="1169280" cy="23040"/>
            </p14:xfrm>
          </p:contentPart>
        </mc:Choice>
        <mc:Fallback>
          <p:pic>
            <p:nvPicPr>
              <p:cNvPr id="36903" name="Freihand 36902">
                <a:extLst>
                  <a:ext uri="{FF2B5EF4-FFF2-40B4-BE49-F238E27FC236}">
                    <a16:creationId xmlns:a16="http://schemas.microsoft.com/office/drawing/2014/main" id="{62CF4E88-BCDA-4AB8-9C67-B465A146751B}"/>
                  </a:ext>
                </a:extLst>
              </p:cNvPr>
              <p:cNvPicPr/>
              <p:nvPr/>
            </p:nvPicPr>
            <p:blipFill>
              <a:blip r:embed="rId38"/>
              <a:stretch>
                <a:fillRect/>
              </a:stretch>
            </p:blipFill>
            <p:spPr>
              <a:xfrm>
                <a:off x="6879173" y="5012707"/>
                <a:ext cx="1177920" cy="316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36904" name="Freihand 36903">
                <a:extLst>
                  <a:ext uri="{FF2B5EF4-FFF2-40B4-BE49-F238E27FC236}">
                    <a16:creationId xmlns:a16="http://schemas.microsoft.com/office/drawing/2014/main" id="{D23D52B1-9C3E-4CBB-976D-F909E2EB4C62}"/>
                  </a:ext>
                </a:extLst>
              </p14:cNvPr>
              <p14:cNvContentPartPr/>
              <p14:nvPr/>
            </p14:nvContentPartPr>
            <p14:xfrm>
              <a:off x="7048733" y="5164987"/>
              <a:ext cx="171000" cy="165960"/>
            </p14:xfrm>
          </p:contentPart>
        </mc:Choice>
        <mc:Fallback>
          <p:pic>
            <p:nvPicPr>
              <p:cNvPr id="36904" name="Freihand 36903">
                <a:extLst>
                  <a:ext uri="{FF2B5EF4-FFF2-40B4-BE49-F238E27FC236}">
                    <a16:creationId xmlns:a16="http://schemas.microsoft.com/office/drawing/2014/main" id="{D23D52B1-9C3E-4CBB-976D-F909E2EB4C62}"/>
                  </a:ext>
                </a:extLst>
              </p:cNvPr>
              <p:cNvPicPr/>
              <p:nvPr/>
            </p:nvPicPr>
            <p:blipFill>
              <a:blip r:embed="rId40"/>
              <a:stretch>
                <a:fillRect/>
              </a:stretch>
            </p:blipFill>
            <p:spPr>
              <a:xfrm>
                <a:off x="7044413" y="5160667"/>
                <a:ext cx="17964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36905" name="Freihand 36904">
                <a:extLst>
                  <a:ext uri="{FF2B5EF4-FFF2-40B4-BE49-F238E27FC236}">
                    <a16:creationId xmlns:a16="http://schemas.microsoft.com/office/drawing/2014/main" id="{20407682-A0B0-4F55-A07E-A75B2C44BB76}"/>
                  </a:ext>
                </a:extLst>
              </p14:cNvPr>
              <p14:cNvContentPartPr/>
              <p14:nvPr/>
            </p14:nvContentPartPr>
            <p14:xfrm>
              <a:off x="7671173" y="5177227"/>
              <a:ext cx="259920" cy="142920"/>
            </p14:xfrm>
          </p:contentPart>
        </mc:Choice>
        <mc:Fallback>
          <p:pic>
            <p:nvPicPr>
              <p:cNvPr id="36905" name="Freihand 36904">
                <a:extLst>
                  <a:ext uri="{FF2B5EF4-FFF2-40B4-BE49-F238E27FC236}">
                    <a16:creationId xmlns:a16="http://schemas.microsoft.com/office/drawing/2014/main" id="{20407682-A0B0-4F55-A07E-A75B2C44BB76}"/>
                  </a:ext>
                </a:extLst>
              </p:cNvPr>
              <p:cNvPicPr/>
              <p:nvPr/>
            </p:nvPicPr>
            <p:blipFill>
              <a:blip r:embed="rId42"/>
              <a:stretch>
                <a:fillRect/>
              </a:stretch>
            </p:blipFill>
            <p:spPr>
              <a:xfrm>
                <a:off x="7666853" y="5172907"/>
                <a:ext cx="268560" cy="151560"/>
              </a:xfrm>
              <a:prstGeom prst="rect">
                <a:avLst/>
              </a:prstGeom>
            </p:spPr>
          </p:pic>
        </mc:Fallback>
      </mc:AlternateContent>
      <p:grpSp>
        <p:nvGrpSpPr>
          <p:cNvPr id="36913" name="Gruppieren 36912">
            <a:extLst>
              <a:ext uri="{FF2B5EF4-FFF2-40B4-BE49-F238E27FC236}">
                <a16:creationId xmlns:a16="http://schemas.microsoft.com/office/drawing/2014/main" id="{53D7E81B-E4FF-43F9-B2F8-254B5374007A}"/>
              </a:ext>
            </a:extLst>
          </p:cNvPr>
          <p:cNvGrpSpPr/>
          <p:nvPr/>
        </p:nvGrpSpPr>
        <p:grpSpPr>
          <a:xfrm>
            <a:off x="1268573" y="1050907"/>
            <a:ext cx="6912000" cy="3440880"/>
            <a:chOff x="1268573" y="1050907"/>
            <a:chExt cx="6912000" cy="3440880"/>
          </a:xfrm>
        </p:grpSpPr>
        <mc:AlternateContent xmlns:mc="http://schemas.openxmlformats.org/markup-compatibility/2006">
          <mc:Choice xmlns:p14="http://schemas.microsoft.com/office/powerpoint/2010/main" Requires="p14">
            <p:contentPart p14:bwMode="auto" r:id="rId43">
              <p14:nvContentPartPr>
                <p14:cNvPr id="11" name="Freihand 10">
                  <a:extLst>
                    <a:ext uri="{FF2B5EF4-FFF2-40B4-BE49-F238E27FC236}">
                      <a16:creationId xmlns:a16="http://schemas.microsoft.com/office/drawing/2014/main" id="{A3729BA9-DB78-4E09-9E48-A57E5815D5D9}"/>
                    </a:ext>
                  </a:extLst>
                </p14:cNvPr>
                <p14:cNvContentPartPr/>
                <p14:nvPr/>
              </p14:nvContentPartPr>
              <p14:xfrm>
                <a:off x="1284053" y="1685227"/>
                <a:ext cx="136440" cy="209880"/>
              </p14:xfrm>
            </p:contentPart>
          </mc:Choice>
          <mc:Fallback>
            <p:pic>
              <p:nvPicPr>
                <p:cNvPr id="11" name="Freihand 10">
                  <a:extLst>
                    <a:ext uri="{FF2B5EF4-FFF2-40B4-BE49-F238E27FC236}">
                      <a16:creationId xmlns:a16="http://schemas.microsoft.com/office/drawing/2014/main" id="{A3729BA9-DB78-4E09-9E48-A57E5815D5D9}"/>
                    </a:ext>
                  </a:extLst>
                </p:cNvPr>
                <p:cNvPicPr/>
                <p:nvPr/>
              </p:nvPicPr>
              <p:blipFill>
                <a:blip r:embed="rId44"/>
                <a:stretch>
                  <a:fillRect/>
                </a:stretch>
              </p:blipFill>
              <p:spPr>
                <a:xfrm>
                  <a:off x="1279733" y="1680907"/>
                  <a:ext cx="1450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12" name="Freihand 11">
                  <a:extLst>
                    <a:ext uri="{FF2B5EF4-FFF2-40B4-BE49-F238E27FC236}">
                      <a16:creationId xmlns:a16="http://schemas.microsoft.com/office/drawing/2014/main" id="{52D91745-0DD4-4C50-929F-462825EE6816}"/>
                    </a:ext>
                  </a:extLst>
                </p14:cNvPr>
                <p14:cNvContentPartPr/>
                <p14:nvPr/>
              </p14:nvContentPartPr>
              <p14:xfrm>
                <a:off x="1385213" y="1815187"/>
                <a:ext cx="117000" cy="73080"/>
              </p14:xfrm>
            </p:contentPart>
          </mc:Choice>
          <mc:Fallback>
            <p:pic>
              <p:nvPicPr>
                <p:cNvPr id="12" name="Freihand 11">
                  <a:extLst>
                    <a:ext uri="{FF2B5EF4-FFF2-40B4-BE49-F238E27FC236}">
                      <a16:creationId xmlns:a16="http://schemas.microsoft.com/office/drawing/2014/main" id="{52D91745-0DD4-4C50-929F-462825EE6816}"/>
                    </a:ext>
                  </a:extLst>
                </p:cNvPr>
                <p:cNvPicPr/>
                <p:nvPr/>
              </p:nvPicPr>
              <p:blipFill>
                <a:blip r:embed="rId46"/>
                <a:stretch>
                  <a:fillRect/>
                </a:stretch>
              </p:blipFill>
              <p:spPr>
                <a:xfrm>
                  <a:off x="1380893" y="1810867"/>
                  <a:ext cx="1256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13" name="Freihand 12">
                  <a:extLst>
                    <a:ext uri="{FF2B5EF4-FFF2-40B4-BE49-F238E27FC236}">
                      <a16:creationId xmlns:a16="http://schemas.microsoft.com/office/drawing/2014/main" id="{883DCB52-C40E-4552-9067-BC27EF673D88}"/>
                    </a:ext>
                  </a:extLst>
                </p14:cNvPr>
                <p14:cNvContentPartPr/>
                <p14:nvPr/>
              </p14:nvContentPartPr>
              <p14:xfrm>
                <a:off x="1568813" y="1712227"/>
                <a:ext cx="102960" cy="144360"/>
              </p14:xfrm>
            </p:contentPart>
          </mc:Choice>
          <mc:Fallback>
            <p:pic>
              <p:nvPicPr>
                <p:cNvPr id="13" name="Freihand 12">
                  <a:extLst>
                    <a:ext uri="{FF2B5EF4-FFF2-40B4-BE49-F238E27FC236}">
                      <a16:creationId xmlns:a16="http://schemas.microsoft.com/office/drawing/2014/main" id="{883DCB52-C40E-4552-9067-BC27EF673D88}"/>
                    </a:ext>
                  </a:extLst>
                </p:cNvPr>
                <p:cNvPicPr/>
                <p:nvPr/>
              </p:nvPicPr>
              <p:blipFill>
                <a:blip r:embed="rId48"/>
                <a:stretch>
                  <a:fillRect/>
                </a:stretch>
              </p:blipFill>
              <p:spPr>
                <a:xfrm>
                  <a:off x="1564493" y="1707907"/>
                  <a:ext cx="11160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14" name="Freihand 13">
                  <a:extLst>
                    <a:ext uri="{FF2B5EF4-FFF2-40B4-BE49-F238E27FC236}">
                      <a16:creationId xmlns:a16="http://schemas.microsoft.com/office/drawing/2014/main" id="{B26D8CDC-D122-4A0A-A88E-01E5A329ACD2}"/>
                    </a:ext>
                  </a:extLst>
                </p14:cNvPr>
                <p14:cNvContentPartPr/>
                <p14:nvPr/>
              </p14:nvContentPartPr>
              <p14:xfrm>
                <a:off x="2164973" y="1733107"/>
                <a:ext cx="135000" cy="156960"/>
              </p14:xfrm>
            </p:contentPart>
          </mc:Choice>
          <mc:Fallback>
            <p:pic>
              <p:nvPicPr>
                <p:cNvPr id="14" name="Freihand 13">
                  <a:extLst>
                    <a:ext uri="{FF2B5EF4-FFF2-40B4-BE49-F238E27FC236}">
                      <a16:creationId xmlns:a16="http://schemas.microsoft.com/office/drawing/2014/main" id="{B26D8CDC-D122-4A0A-A88E-01E5A329ACD2}"/>
                    </a:ext>
                  </a:extLst>
                </p:cNvPr>
                <p:cNvPicPr/>
                <p:nvPr/>
              </p:nvPicPr>
              <p:blipFill>
                <a:blip r:embed="rId50"/>
                <a:stretch>
                  <a:fillRect/>
                </a:stretch>
              </p:blipFill>
              <p:spPr>
                <a:xfrm>
                  <a:off x="2160653" y="1728787"/>
                  <a:ext cx="14364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15" name="Freihand 14">
                  <a:extLst>
                    <a:ext uri="{FF2B5EF4-FFF2-40B4-BE49-F238E27FC236}">
                      <a16:creationId xmlns:a16="http://schemas.microsoft.com/office/drawing/2014/main" id="{3E3CC034-8E4A-4D9D-99FC-B62D35CCF4BE}"/>
                    </a:ext>
                  </a:extLst>
                </p14:cNvPr>
                <p14:cNvContentPartPr/>
                <p14:nvPr/>
              </p14:nvContentPartPr>
              <p14:xfrm>
                <a:off x="2287373" y="1821307"/>
                <a:ext cx="145440" cy="63360"/>
              </p14:xfrm>
            </p:contentPart>
          </mc:Choice>
          <mc:Fallback>
            <p:pic>
              <p:nvPicPr>
                <p:cNvPr id="15" name="Freihand 14">
                  <a:extLst>
                    <a:ext uri="{FF2B5EF4-FFF2-40B4-BE49-F238E27FC236}">
                      <a16:creationId xmlns:a16="http://schemas.microsoft.com/office/drawing/2014/main" id="{3E3CC034-8E4A-4D9D-99FC-B62D35CCF4BE}"/>
                    </a:ext>
                  </a:extLst>
                </p:cNvPr>
                <p:cNvPicPr/>
                <p:nvPr/>
              </p:nvPicPr>
              <p:blipFill>
                <a:blip r:embed="rId52"/>
                <a:stretch>
                  <a:fillRect/>
                </a:stretch>
              </p:blipFill>
              <p:spPr>
                <a:xfrm>
                  <a:off x="2283053" y="1816987"/>
                  <a:ext cx="15408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6" name="Freihand 15">
                  <a:extLst>
                    <a:ext uri="{FF2B5EF4-FFF2-40B4-BE49-F238E27FC236}">
                      <a16:creationId xmlns:a16="http://schemas.microsoft.com/office/drawing/2014/main" id="{7B55CF53-D015-4029-8465-1564D952B36D}"/>
                    </a:ext>
                  </a:extLst>
                </p14:cNvPr>
                <p14:cNvContentPartPr/>
                <p14:nvPr/>
              </p14:nvContentPartPr>
              <p14:xfrm>
                <a:off x="2440373" y="1750387"/>
                <a:ext cx="104040" cy="143640"/>
              </p14:xfrm>
            </p:contentPart>
          </mc:Choice>
          <mc:Fallback>
            <p:pic>
              <p:nvPicPr>
                <p:cNvPr id="16" name="Freihand 15">
                  <a:extLst>
                    <a:ext uri="{FF2B5EF4-FFF2-40B4-BE49-F238E27FC236}">
                      <a16:creationId xmlns:a16="http://schemas.microsoft.com/office/drawing/2014/main" id="{7B55CF53-D015-4029-8465-1564D952B36D}"/>
                    </a:ext>
                  </a:extLst>
                </p:cNvPr>
                <p:cNvPicPr/>
                <p:nvPr/>
              </p:nvPicPr>
              <p:blipFill>
                <a:blip r:embed="rId54"/>
                <a:stretch>
                  <a:fillRect/>
                </a:stretch>
              </p:blipFill>
              <p:spPr>
                <a:xfrm>
                  <a:off x="2436053" y="1746067"/>
                  <a:ext cx="112680" cy="1522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7" name="Freihand 16">
                  <a:extLst>
                    <a:ext uri="{FF2B5EF4-FFF2-40B4-BE49-F238E27FC236}">
                      <a16:creationId xmlns:a16="http://schemas.microsoft.com/office/drawing/2014/main" id="{636E363E-BA22-4FBD-8247-3ABF3D2059EB}"/>
                    </a:ext>
                  </a:extLst>
                </p14:cNvPr>
                <p14:cNvContentPartPr/>
                <p14:nvPr/>
              </p14:nvContentPartPr>
              <p14:xfrm>
                <a:off x="2594093" y="1838947"/>
                <a:ext cx="162000" cy="45360"/>
              </p14:xfrm>
            </p:contentPart>
          </mc:Choice>
          <mc:Fallback>
            <p:pic>
              <p:nvPicPr>
                <p:cNvPr id="17" name="Freihand 16">
                  <a:extLst>
                    <a:ext uri="{FF2B5EF4-FFF2-40B4-BE49-F238E27FC236}">
                      <a16:creationId xmlns:a16="http://schemas.microsoft.com/office/drawing/2014/main" id="{636E363E-BA22-4FBD-8247-3ABF3D2059EB}"/>
                    </a:ext>
                  </a:extLst>
                </p:cNvPr>
                <p:cNvPicPr/>
                <p:nvPr/>
              </p:nvPicPr>
              <p:blipFill>
                <a:blip r:embed="rId56"/>
                <a:stretch>
                  <a:fillRect/>
                </a:stretch>
              </p:blipFill>
              <p:spPr>
                <a:xfrm>
                  <a:off x="2589773" y="1834627"/>
                  <a:ext cx="17064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20" name="Freihand 19">
                  <a:extLst>
                    <a:ext uri="{FF2B5EF4-FFF2-40B4-BE49-F238E27FC236}">
                      <a16:creationId xmlns:a16="http://schemas.microsoft.com/office/drawing/2014/main" id="{C4A9CCD6-2FA9-425D-9B95-D957165111C3}"/>
                    </a:ext>
                  </a:extLst>
                </p14:cNvPr>
                <p14:cNvContentPartPr/>
                <p14:nvPr/>
              </p14:nvContentPartPr>
              <p14:xfrm>
                <a:off x="1276133" y="1422427"/>
                <a:ext cx="165240" cy="170280"/>
              </p14:xfrm>
            </p:contentPart>
          </mc:Choice>
          <mc:Fallback>
            <p:pic>
              <p:nvPicPr>
                <p:cNvPr id="20" name="Freihand 19">
                  <a:extLst>
                    <a:ext uri="{FF2B5EF4-FFF2-40B4-BE49-F238E27FC236}">
                      <a16:creationId xmlns:a16="http://schemas.microsoft.com/office/drawing/2014/main" id="{C4A9CCD6-2FA9-425D-9B95-D957165111C3}"/>
                    </a:ext>
                  </a:extLst>
                </p:cNvPr>
                <p:cNvPicPr/>
                <p:nvPr/>
              </p:nvPicPr>
              <p:blipFill>
                <a:blip r:embed="rId58"/>
                <a:stretch>
                  <a:fillRect/>
                </a:stretch>
              </p:blipFill>
              <p:spPr>
                <a:xfrm>
                  <a:off x="1271813" y="1418107"/>
                  <a:ext cx="17388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21" name="Freihand 20">
                  <a:extLst>
                    <a:ext uri="{FF2B5EF4-FFF2-40B4-BE49-F238E27FC236}">
                      <a16:creationId xmlns:a16="http://schemas.microsoft.com/office/drawing/2014/main" id="{E911F108-0D63-4C02-A0D9-EBC1C5FF7DC0}"/>
                    </a:ext>
                  </a:extLst>
                </p14:cNvPr>
                <p14:cNvContentPartPr/>
                <p14:nvPr/>
              </p14:nvContentPartPr>
              <p14:xfrm>
                <a:off x="1354973" y="1490827"/>
                <a:ext cx="120960" cy="66960"/>
              </p14:xfrm>
            </p:contentPart>
          </mc:Choice>
          <mc:Fallback>
            <p:pic>
              <p:nvPicPr>
                <p:cNvPr id="21" name="Freihand 20">
                  <a:extLst>
                    <a:ext uri="{FF2B5EF4-FFF2-40B4-BE49-F238E27FC236}">
                      <a16:creationId xmlns:a16="http://schemas.microsoft.com/office/drawing/2014/main" id="{E911F108-0D63-4C02-A0D9-EBC1C5FF7DC0}"/>
                    </a:ext>
                  </a:extLst>
                </p:cNvPr>
                <p:cNvPicPr/>
                <p:nvPr/>
              </p:nvPicPr>
              <p:blipFill>
                <a:blip r:embed="rId60"/>
                <a:stretch>
                  <a:fillRect/>
                </a:stretch>
              </p:blipFill>
              <p:spPr>
                <a:xfrm>
                  <a:off x="1350653" y="1486507"/>
                  <a:ext cx="1296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22" name="Freihand 21">
                  <a:extLst>
                    <a:ext uri="{FF2B5EF4-FFF2-40B4-BE49-F238E27FC236}">
                      <a16:creationId xmlns:a16="http://schemas.microsoft.com/office/drawing/2014/main" id="{C30B9B75-FC08-46AE-BEC7-64A2E9592AB6}"/>
                    </a:ext>
                  </a:extLst>
                </p14:cNvPr>
                <p14:cNvContentPartPr/>
                <p14:nvPr/>
              </p14:nvContentPartPr>
              <p14:xfrm>
                <a:off x="1471973" y="1421707"/>
                <a:ext cx="139680" cy="160560"/>
              </p14:xfrm>
            </p:contentPart>
          </mc:Choice>
          <mc:Fallback>
            <p:pic>
              <p:nvPicPr>
                <p:cNvPr id="22" name="Freihand 21">
                  <a:extLst>
                    <a:ext uri="{FF2B5EF4-FFF2-40B4-BE49-F238E27FC236}">
                      <a16:creationId xmlns:a16="http://schemas.microsoft.com/office/drawing/2014/main" id="{C30B9B75-FC08-46AE-BEC7-64A2E9592AB6}"/>
                    </a:ext>
                  </a:extLst>
                </p:cNvPr>
                <p:cNvPicPr/>
                <p:nvPr/>
              </p:nvPicPr>
              <p:blipFill>
                <a:blip r:embed="rId62"/>
                <a:stretch>
                  <a:fillRect/>
                </a:stretch>
              </p:blipFill>
              <p:spPr>
                <a:xfrm>
                  <a:off x="1467653" y="1417387"/>
                  <a:ext cx="14832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23" name="Freihand 22">
                  <a:extLst>
                    <a:ext uri="{FF2B5EF4-FFF2-40B4-BE49-F238E27FC236}">
                      <a16:creationId xmlns:a16="http://schemas.microsoft.com/office/drawing/2014/main" id="{419F2387-ABA9-458D-B4D3-72A65C8D19FD}"/>
                    </a:ext>
                  </a:extLst>
                </p14:cNvPr>
                <p14:cNvContentPartPr/>
                <p14:nvPr/>
              </p14:nvContentPartPr>
              <p14:xfrm>
                <a:off x="1613813" y="1427827"/>
                <a:ext cx="227880" cy="172080"/>
              </p14:xfrm>
            </p:contentPart>
          </mc:Choice>
          <mc:Fallback>
            <p:pic>
              <p:nvPicPr>
                <p:cNvPr id="23" name="Freihand 22">
                  <a:extLst>
                    <a:ext uri="{FF2B5EF4-FFF2-40B4-BE49-F238E27FC236}">
                      <a16:creationId xmlns:a16="http://schemas.microsoft.com/office/drawing/2014/main" id="{419F2387-ABA9-458D-B4D3-72A65C8D19FD}"/>
                    </a:ext>
                  </a:extLst>
                </p:cNvPr>
                <p:cNvPicPr/>
                <p:nvPr/>
              </p:nvPicPr>
              <p:blipFill>
                <a:blip r:embed="rId64"/>
                <a:stretch>
                  <a:fillRect/>
                </a:stretch>
              </p:blipFill>
              <p:spPr>
                <a:xfrm>
                  <a:off x="1609493" y="1423507"/>
                  <a:ext cx="236520" cy="18072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24" name="Freihand 23">
                  <a:extLst>
                    <a:ext uri="{FF2B5EF4-FFF2-40B4-BE49-F238E27FC236}">
                      <a16:creationId xmlns:a16="http://schemas.microsoft.com/office/drawing/2014/main" id="{E39B6703-7047-4BFB-AC97-397F8CD5895E}"/>
                    </a:ext>
                  </a:extLst>
                </p14:cNvPr>
                <p14:cNvContentPartPr/>
                <p14:nvPr/>
              </p14:nvContentPartPr>
              <p14:xfrm>
                <a:off x="1777613" y="1491187"/>
                <a:ext cx="27000" cy="360"/>
              </p14:xfrm>
            </p:contentPart>
          </mc:Choice>
          <mc:Fallback>
            <p:pic>
              <p:nvPicPr>
                <p:cNvPr id="24" name="Freihand 23">
                  <a:extLst>
                    <a:ext uri="{FF2B5EF4-FFF2-40B4-BE49-F238E27FC236}">
                      <a16:creationId xmlns:a16="http://schemas.microsoft.com/office/drawing/2014/main" id="{E39B6703-7047-4BFB-AC97-397F8CD5895E}"/>
                    </a:ext>
                  </a:extLst>
                </p:cNvPr>
                <p:cNvPicPr/>
                <p:nvPr/>
              </p:nvPicPr>
              <p:blipFill>
                <a:blip r:embed="rId66"/>
                <a:stretch>
                  <a:fillRect/>
                </a:stretch>
              </p:blipFill>
              <p:spPr>
                <a:xfrm>
                  <a:off x="1773293" y="1486867"/>
                  <a:ext cx="3564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25" name="Freihand 24">
                  <a:extLst>
                    <a:ext uri="{FF2B5EF4-FFF2-40B4-BE49-F238E27FC236}">
                      <a16:creationId xmlns:a16="http://schemas.microsoft.com/office/drawing/2014/main" id="{67090820-6F3B-4288-8EA3-A305405ABE07}"/>
                    </a:ext>
                  </a:extLst>
                </p14:cNvPr>
                <p14:cNvContentPartPr/>
                <p14:nvPr/>
              </p14:nvContentPartPr>
              <p14:xfrm>
                <a:off x="1880213" y="1546627"/>
                <a:ext cx="93960" cy="55080"/>
              </p14:xfrm>
            </p:contentPart>
          </mc:Choice>
          <mc:Fallback>
            <p:pic>
              <p:nvPicPr>
                <p:cNvPr id="25" name="Freihand 24">
                  <a:extLst>
                    <a:ext uri="{FF2B5EF4-FFF2-40B4-BE49-F238E27FC236}">
                      <a16:creationId xmlns:a16="http://schemas.microsoft.com/office/drawing/2014/main" id="{67090820-6F3B-4288-8EA3-A305405ABE07}"/>
                    </a:ext>
                  </a:extLst>
                </p:cNvPr>
                <p:cNvPicPr/>
                <p:nvPr/>
              </p:nvPicPr>
              <p:blipFill>
                <a:blip r:embed="rId68"/>
                <a:stretch>
                  <a:fillRect/>
                </a:stretch>
              </p:blipFill>
              <p:spPr>
                <a:xfrm>
                  <a:off x="1875893" y="1542307"/>
                  <a:ext cx="10260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26" name="Freihand 25">
                  <a:extLst>
                    <a:ext uri="{FF2B5EF4-FFF2-40B4-BE49-F238E27FC236}">
                      <a16:creationId xmlns:a16="http://schemas.microsoft.com/office/drawing/2014/main" id="{991A9BCB-9E56-4C47-8294-CE7E494DAC0E}"/>
                    </a:ext>
                  </a:extLst>
                </p14:cNvPr>
                <p14:cNvContentPartPr/>
                <p14:nvPr/>
              </p14:nvContentPartPr>
              <p14:xfrm>
                <a:off x="2302493" y="1494067"/>
                <a:ext cx="32040" cy="109440"/>
              </p14:xfrm>
            </p:contentPart>
          </mc:Choice>
          <mc:Fallback>
            <p:pic>
              <p:nvPicPr>
                <p:cNvPr id="26" name="Freihand 25">
                  <a:extLst>
                    <a:ext uri="{FF2B5EF4-FFF2-40B4-BE49-F238E27FC236}">
                      <a16:creationId xmlns:a16="http://schemas.microsoft.com/office/drawing/2014/main" id="{991A9BCB-9E56-4C47-8294-CE7E494DAC0E}"/>
                    </a:ext>
                  </a:extLst>
                </p:cNvPr>
                <p:cNvPicPr/>
                <p:nvPr/>
              </p:nvPicPr>
              <p:blipFill>
                <a:blip r:embed="rId70"/>
                <a:stretch>
                  <a:fillRect/>
                </a:stretch>
              </p:blipFill>
              <p:spPr>
                <a:xfrm>
                  <a:off x="2298173" y="1489747"/>
                  <a:ext cx="4068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27" name="Freihand 26">
                  <a:extLst>
                    <a:ext uri="{FF2B5EF4-FFF2-40B4-BE49-F238E27FC236}">
                      <a16:creationId xmlns:a16="http://schemas.microsoft.com/office/drawing/2014/main" id="{A53C1520-AD9A-4F31-8E78-34E82CC251C3}"/>
                    </a:ext>
                  </a:extLst>
                </p14:cNvPr>
                <p14:cNvContentPartPr/>
                <p14:nvPr/>
              </p14:nvContentPartPr>
              <p14:xfrm>
                <a:off x="2233013" y="1458067"/>
                <a:ext cx="168840" cy="90360"/>
              </p14:xfrm>
            </p:contentPart>
          </mc:Choice>
          <mc:Fallback>
            <p:pic>
              <p:nvPicPr>
                <p:cNvPr id="27" name="Freihand 26">
                  <a:extLst>
                    <a:ext uri="{FF2B5EF4-FFF2-40B4-BE49-F238E27FC236}">
                      <a16:creationId xmlns:a16="http://schemas.microsoft.com/office/drawing/2014/main" id="{A53C1520-AD9A-4F31-8E78-34E82CC251C3}"/>
                    </a:ext>
                  </a:extLst>
                </p:cNvPr>
                <p:cNvPicPr/>
                <p:nvPr/>
              </p:nvPicPr>
              <p:blipFill>
                <a:blip r:embed="rId72"/>
                <a:stretch>
                  <a:fillRect/>
                </a:stretch>
              </p:blipFill>
              <p:spPr>
                <a:xfrm>
                  <a:off x="2228693" y="1453747"/>
                  <a:ext cx="17748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28" name="Freihand 27">
                  <a:extLst>
                    <a:ext uri="{FF2B5EF4-FFF2-40B4-BE49-F238E27FC236}">
                      <a16:creationId xmlns:a16="http://schemas.microsoft.com/office/drawing/2014/main" id="{9B47B9BF-AFC6-4D3D-9113-36C526DE0039}"/>
                    </a:ext>
                  </a:extLst>
                </p14:cNvPr>
                <p14:cNvContentPartPr/>
                <p14:nvPr/>
              </p14:nvContentPartPr>
              <p14:xfrm>
                <a:off x="2369813" y="1517107"/>
                <a:ext cx="232920" cy="99000"/>
              </p14:xfrm>
            </p:contentPart>
          </mc:Choice>
          <mc:Fallback>
            <p:pic>
              <p:nvPicPr>
                <p:cNvPr id="28" name="Freihand 27">
                  <a:extLst>
                    <a:ext uri="{FF2B5EF4-FFF2-40B4-BE49-F238E27FC236}">
                      <a16:creationId xmlns:a16="http://schemas.microsoft.com/office/drawing/2014/main" id="{9B47B9BF-AFC6-4D3D-9113-36C526DE0039}"/>
                    </a:ext>
                  </a:extLst>
                </p:cNvPr>
                <p:cNvPicPr/>
                <p:nvPr/>
              </p:nvPicPr>
              <p:blipFill>
                <a:blip r:embed="rId74"/>
                <a:stretch>
                  <a:fillRect/>
                </a:stretch>
              </p:blipFill>
              <p:spPr>
                <a:xfrm>
                  <a:off x="2365493" y="1512787"/>
                  <a:ext cx="24156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29" name="Freihand 28">
                  <a:extLst>
                    <a:ext uri="{FF2B5EF4-FFF2-40B4-BE49-F238E27FC236}">
                      <a16:creationId xmlns:a16="http://schemas.microsoft.com/office/drawing/2014/main" id="{80E0D49F-FD6E-4C44-8BC6-81208D9FE904}"/>
                    </a:ext>
                  </a:extLst>
                </p14:cNvPr>
                <p14:cNvContentPartPr/>
                <p14:nvPr/>
              </p14:nvContentPartPr>
              <p14:xfrm>
                <a:off x="2600933" y="1522867"/>
                <a:ext cx="65520" cy="87840"/>
              </p14:xfrm>
            </p:contentPart>
          </mc:Choice>
          <mc:Fallback>
            <p:pic>
              <p:nvPicPr>
                <p:cNvPr id="29" name="Freihand 28">
                  <a:extLst>
                    <a:ext uri="{FF2B5EF4-FFF2-40B4-BE49-F238E27FC236}">
                      <a16:creationId xmlns:a16="http://schemas.microsoft.com/office/drawing/2014/main" id="{80E0D49F-FD6E-4C44-8BC6-81208D9FE904}"/>
                    </a:ext>
                  </a:extLst>
                </p:cNvPr>
                <p:cNvPicPr/>
                <p:nvPr/>
              </p:nvPicPr>
              <p:blipFill>
                <a:blip r:embed="rId76"/>
                <a:stretch>
                  <a:fillRect/>
                </a:stretch>
              </p:blipFill>
              <p:spPr>
                <a:xfrm>
                  <a:off x="2596613" y="1518547"/>
                  <a:ext cx="741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0" name="Freihand 29">
                  <a:extLst>
                    <a:ext uri="{FF2B5EF4-FFF2-40B4-BE49-F238E27FC236}">
                      <a16:creationId xmlns:a16="http://schemas.microsoft.com/office/drawing/2014/main" id="{0A510596-882D-4D1A-A43C-BB9B9130EC04}"/>
                    </a:ext>
                  </a:extLst>
                </p14:cNvPr>
                <p14:cNvContentPartPr/>
                <p14:nvPr/>
              </p14:nvContentPartPr>
              <p14:xfrm>
                <a:off x="2690213" y="1495867"/>
                <a:ext cx="33480" cy="103680"/>
              </p14:xfrm>
            </p:contentPart>
          </mc:Choice>
          <mc:Fallback>
            <p:pic>
              <p:nvPicPr>
                <p:cNvPr id="30" name="Freihand 29">
                  <a:extLst>
                    <a:ext uri="{FF2B5EF4-FFF2-40B4-BE49-F238E27FC236}">
                      <a16:creationId xmlns:a16="http://schemas.microsoft.com/office/drawing/2014/main" id="{0A510596-882D-4D1A-A43C-BB9B9130EC04}"/>
                    </a:ext>
                  </a:extLst>
                </p:cNvPr>
                <p:cNvPicPr/>
                <p:nvPr/>
              </p:nvPicPr>
              <p:blipFill>
                <a:blip r:embed="rId78"/>
                <a:stretch>
                  <a:fillRect/>
                </a:stretch>
              </p:blipFill>
              <p:spPr>
                <a:xfrm>
                  <a:off x="2685893" y="1491547"/>
                  <a:ext cx="421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31" name="Freihand 30">
                  <a:extLst>
                    <a:ext uri="{FF2B5EF4-FFF2-40B4-BE49-F238E27FC236}">
                      <a16:creationId xmlns:a16="http://schemas.microsoft.com/office/drawing/2014/main" id="{D70CF539-F912-4C51-866F-2644527DD357}"/>
                    </a:ext>
                  </a:extLst>
                </p14:cNvPr>
                <p14:cNvContentPartPr/>
                <p14:nvPr/>
              </p14:nvContentPartPr>
              <p14:xfrm>
                <a:off x="2747453" y="1543027"/>
                <a:ext cx="150480" cy="71280"/>
              </p14:xfrm>
            </p:contentPart>
          </mc:Choice>
          <mc:Fallback>
            <p:pic>
              <p:nvPicPr>
                <p:cNvPr id="31" name="Freihand 30">
                  <a:extLst>
                    <a:ext uri="{FF2B5EF4-FFF2-40B4-BE49-F238E27FC236}">
                      <a16:creationId xmlns:a16="http://schemas.microsoft.com/office/drawing/2014/main" id="{D70CF539-F912-4C51-866F-2644527DD357}"/>
                    </a:ext>
                  </a:extLst>
                </p:cNvPr>
                <p:cNvPicPr/>
                <p:nvPr/>
              </p:nvPicPr>
              <p:blipFill>
                <a:blip r:embed="rId80"/>
                <a:stretch>
                  <a:fillRect/>
                </a:stretch>
              </p:blipFill>
              <p:spPr>
                <a:xfrm>
                  <a:off x="2743133" y="1538707"/>
                  <a:ext cx="15912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2" name="Freihand 31">
                  <a:extLst>
                    <a:ext uri="{FF2B5EF4-FFF2-40B4-BE49-F238E27FC236}">
                      <a16:creationId xmlns:a16="http://schemas.microsoft.com/office/drawing/2014/main" id="{627F0865-F36E-4E19-BFC6-F1A40FC6585B}"/>
                    </a:ext>
                  </a:extLst>
                </p14:cNvPr>
                <p14:cNvContentPartPr/>
                <p14:nvPr/>
              </p14:nvContentPartPr>
              <p14:xfrm>
                <a:off x="2914133" y="1535107"/>
                <a:ext cx="84240" cy="81000"/>
              </p14:xfrm>
            </p:contentPart>
          </mc:Choice>
          <mc:Fallback>
            <p:pic>
              <p:nvPicPr>
                <p:cNvPr id="32" name="Freihand 31">
                  <a:extLst>
                    <a:ext uri="{FF2B5EF4-FFF2-40B4-BE49-F238E27FC236}">
                      <a16:creationId xmlns:a16="http://schemas.microsoft.com/office/drawing/2014/main" id="{627F0865-F36E-4E19-BFC6-F1A40FC6585B}"/>
                    </a:ext>
                  </a:extLst>
                </p:cNvPr>
                <p:cNvPicPr/>
                <p:nvPr/>
              </p:nvPicPr>
              <p:blipFill>
                <a:blip r:embed="rId82"/>
                <a:stretch>
                  <a:fillRect/>
                </a:stretch>
              </p:blipFill>
              <p:spPr>
                <a:xfrm>
                  <a:off x="2909813" y="1530787"/>
                  <a:ext cx="9288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35" name="Freihand 34">
                  <a:extLst>
                    <a:ext uri="{FF2B5EF4-FFF2-40B4-BE49-F238E27FC236}">
                      <a16:creationId xmlns:a16="http://schemas.microsoft.com/office/drawing/2014/main" id="{03DDEAB1-1104-4469-AAC9-1671E066C358}"/>
                    </a:ext>
                  </a:extLst>
                </p14:cNvPr>
                <p14:cNvContentPartPr/>
                <p14:nvPr/>
              </p14:nvContentPartPr>
              <p14:xfrm>
                <a:off x="2314013" y="2507467"/>
                <a:ext cx="153360" cy="168120"/>
              </p14:xfrm>
            </p:contentPart>
          </mc:Choice>
          <mc:Fallback>
            <p:pic>
              <p:nvPicPr>
                <p:cNvPr id="35" name="Freihand 34">
                  <a:extLst>
                    <a:ext uri="{FF2B5EF4-FFF2-40B4-BE49-F238E27FC236}">
                      <a16:creationId xmlns:a16="http://schemas.microsoft.com/office/drawing/2014/main" id="{03DDEAB1-1104-4469-AAC9-1671E066C358}"/>
                    </a:ext>
                  </a:extLst>
                </p:cNvPr>
                <p:cNvPicPr/>
                <p:nvPr/>
              </p:nvPicPr>
              <p:blipFill>
                <a:blip r:embed="rId84"/>
                <a:stretch>
                  <a:fillRect/>
                </a:stretch>
              </p:blipFill>
              <p:spPr>
                <a:xfrm>
                  <a:off x="2309693" y="2503147"/>
                  <a:ext cx="162000" cy="17676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6" name="Freihand 35">
                  <a:extLst>
                    <a:ext uri="{FF2B5EF4-FFF2-40B4-BE49-F238E27FC236}">
                      <a16:creationId xmlns:a16="http://schemas.microsoft.com/office/drawing/2014/main" id="{61F4826B-602D-469B-98D0-4289BB632DB9}"/>
                    </a:ext>
                  </a:extLst>
                </p14:cNvPr>
                <p14:cNvContentPartPr/>
                <p14:nvPr/>
              </p14:nvContentPartPr>
              <p14:xfrm>
                <a:off x="1349213" y="1982587"/>
                <a:ext cx="1545120" cy="594000"/>
              </p14:xfrm>
            </p:contentPart>
          </mc:Choice>
          <mc:Fallback>
            <p:pic>
              <p:nvPicPr>
                <p:cNvPr id="36" name="Freihand 35">
                  <a:extLst>
                    <a:ext uri="{FF2B5EF4-FFF2-40B4-BE49-F238E27FC236}">
                      <a16:creationId xmlns:a16="http://schemas.microsoft.com/office/drawing/2014/main" id="{61F4826B-602D-469B-98D0-4289BB632DB9}"/>
                    </a:ext>
                  </a:extLst>
                </p:cNvPr>
                <p:cNvPicPr/>
                <p:nvPr/>
              </p:nvPicPr>
              <p:blipFill>
                <a:blip r:embed="rId86"/>
                <a:stretch>
                  <a:fillRect/>
                </a:stretch>
              </p:blipFill>
              <p:spPr>
                <a:xfrm>
                  <a:off x="1344893" y="1978267"/>
                  <a:ext cx="1553760" cy="60264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7" name="Freihand 36">
                  <a:extLst>
                    <a:ext uri="{FF2B5EF4-FFF2-40B4-BE49-F238E27FC236}">
                      <a16:creationId xmlns:a16="http://schemas.microsoft.com/office/drawing/2014/main" id="{E9CF7C65-4B4F-494E-9B07-C7CE14615BEB}"/>
                    </a:ext>
                  </a:extLst>
                </p14:cNvPr>
                <p14:cNvContentPartPr/>
                <p14:nvPr/>
              </p14:nvContentPartPr>
              <p14:xfrm>
                <a:off x="1505093" y="2497027"/>
                <a:ext cx="142560" cy="155880"/>
              </p14:xfrm>
            </p:contentPart>
          </mc:Choice>
          <mc:Fallback>
            <p:pic>
              <p:nvPicPr>
                <p:cNvPr id="37" name="Freihand 36">
                  <a:extLst>
                    <a:ext uri="{FF2B5EF4-FFF2-40B4-BE49-F238E27FC236}">
                      <a16:creationId xmlns:a16="http://schemas.microsoft.com/office/drawing/2014/main" id="{E9CF7C65-4B4F-494E-9B07-C7CE14615BEB}"/>
                    </a:ext>
                  </a:extLst>
                </p:cNvPr>
                <p:cNvPicPr/>
                <p:nvPr/>
              </p:nvPicPr>
              <p:blipFill>
                <a:blip r:embed="rId88"/>
                <a:stretch>
                  <a:fillRect/>
                </a:stretch>
              </p:blipFill>
              <p:spPr>
                <a:xfrm>
                  <a:off x="1500773" y="2492707"/>
                  <a:ext cx="151200" cy="16452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38" name="Freihand 37">
                  <a:extLst>
                    <a:ext uri="{FF2B5EF4-FFF2-40B4-BE49-F238E27FC236}">
                      <a16:creationId xmlns:a16="http://schemas.microsoft.com/office/drawing/2014/main" id="{619391D6-393D-4929-B6E5-6F0DECF26242}"/>
                    </a:ext>
                  </a:extLst>
                </p14:cNvPr>
                <p14:cNvContentPartPr/>
                <p14:nvPr/>
              </p14:nvContentPartPr>
              <p14:xfrm>
                <a:off x="1735133" y="2491627"/>
                <a:ext cx="158760" cy="160200"/>
              </p14:xfrm>
            </p:contentPart>
          </mc:Choice>
          <mc:Fallback>
            <p:pic>
              <p:nvPicPr>
                <p:cNvPr id="38" name="Freihand 37">
                  <a:extLst>
                    <a:ext uri="{FF2B5EF4-FFF2-40B4-BE49-F238E27FC236}">
                      <a16:creationId xmlns:a16="http://schemas.microsoft.com/office/drawing/2014/main" id="{619391D6-393D-4929-B6E5-6F0DECF26242}"/>
                    </a:ext>
                  </a:extLst>
                </p:cNvPr>
                <p:cNvPicPr/>
                <p:nvPr/>
              </p:nvPicPr>
              <p:blipFill>
                <a:blip r:embed="rId90"/>
                <a:stretch>
                  <a:fillRect/>
                </a:stretch>
              </p:blipFill>
              <p:spPr>
                <a:xfrm>
                  <a:off x="1730813" y="2487307"/>
                  <a:ext cx="16740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40" name="Freihand 39">
                  <a:extLst>
                    <a:ext uri="{FF2B5EF4-FFF2-40B4-BE49-F238E27FC236}">
                      <a16:creationId xmlns:a16="http://schemas.microsoft.com/office/drawing/2014/main" id="{9E8D2951-7A96-4419-9C00-D1FA5F1AA55F}"/>
                    </a:ext>
                  </a:extLst>
                </p14:cNvPr>
                <p14:cNvContentPartPr/>
                <p14:nvPr/>
              </p14:nvContentPartPr>
              <p14:xfrm>
                <a:off x="2297093" y="2809507"/>
                <a:ext cx="126720" cy="159120"/>
              </p14:xfrm>
            </p:contentPart>
          </mc:Choice>
          <mc:Fallback>
            <p:pic>
              <p:nvPicPr>
                <p:cNvPr id="40" name="Freihand 39">
                  <a:extLst>
                    <a:ext uri="{FF2B5EF4-FFF2-40B4-BE49-F238E27FC236}">
                      <a16:creationId xmlns:a16="http://schemas.microsoft.com/office/drawing/2014/main" id="{9E8D2951-7A96-4419-9C00-D1FA5F1AA55F}"/>
                    </a:ext>
                  </a:extLst>
                </p:cNvPr>
                <p:cNvPicPr/>
                <p:nvPr/>
              </p:nvPicPr>
              <p:blipFill>
                <a:blip r:embed="rId92"/>
                <a:stretch>
                  <a:fillRect/>
                </a:stretch>
              </p:blipFill>
              <p:spPr>
                <a:xfrm>
                  <a:off x="2292773" y="2805187"/>
                  <a:ext cx="135360" cy="16776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41" name="Freihand 40">
                  <a:extLst>
                    <a:ext uri="{FF2B5EF4-FFF2-40B4-BE49-F238E27FC236}">
                      <a16:creationId xmlns:a16="http://schemas.microsoft.com/office/drawing/2014/main" id="{7F5C195A-63F3-4C73-9CE4-FF278CF96945}"/>
                    </a:ext>
                  </a:extLst>
                </p14:cNvPr>
                <p14:cNvContentPartPr/>
                <p14:nvPr/>
              </p14:nvContentPartPr>
              <p14:xfrm>
                <a:off x="2690933" y="1356187"/>
                <a:ext cx="4087800" cy="1474560"/>
              </p14:xfrm>
            </p:contentPart>
          </mc:Choice>
          <mc:Fallback>
            <p:pic>
              <p:nvPicPr>
                <p:cNvPr id="41" name="Freihand 40">
                  <a:extLst>
                    <a:ext uri="{FF2B5EF4-FFF2-40B4-BE49-F238E27FC236}">
                      <a16:creationId xmlns:a16="http://schemas.microsoft.com/office/drawing/2014/main" id="{7F5C195A-63F3-4C73-9CE4-FF278CF96945}"/>
                    </a:ext>
                  </a:extLst>
                </p:cNvPr>
                <p:cNvPicPr/>
                <p:nvPr/>
              </p:nvPicPr>
              <p:blipFill>
                <a:blip r:embed="rId94"/>
                <a:stretch>
                  <a:fillRect/>
                </a:stretch>
              </p:blipFill>
              <p:spPr>
                <a:xfrm>
                  <a:off x="2686613" y="1351867"/>
                  <a:ext cx="4096440" cy="14832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42" name="Freihand 41">
                  <a:extLst>
                    <a:ext uri="{FF2B5EF4-FFF2-40B4-BE49-F238E27FC236}">
                      <a16:creationId xmlns:a16="http://schemas.microsoft.com/office/drawing/2014/main" id="{45437359-B6F9-4E17-B128-EA29F25468BC}"/>
                    </a:ext>
                  </a:extLst>
                </p14:cNvPr>
                <p14:cNvContentPartPr/>
                <p14:nvPr/>
              </p14:nvContentPartPr>
              <p14:xfrm>
                <a:off x="6761813" y="2660467"/>
                <a:ext cx="69120" cy="120960"/>
              </p14:xfrm>
            </p:contentPart>
          </mc:Choice>
          <mc:Fallback>
            <p:pic>
              <p:nvPicPr>
                <p:cNvPr id="42" name="Freihand 41">
                  <a:extLst>
                    <a:ext uri="{FF2B5EF4-FFF2-40B4-BE49-F238E27FC236}">
                      <a16:creationId xmlns:a16="http://schemas.microsoft.com/office/drawing/2014/main" id="{45437359-B6F9-4E17-B128-EA29F25468BC}"/>
                    </a:ext>
                  </a:extLst>
                </p:cNvPr>
                <p:cNvPicPr/>
                <p:nvPr/>
              </p:nvPicPr>
              <p:blipFill>
                <a:blip r:embed="rId96"/>
                <a:stretch>
                  <a:fillRect/>
                </a:stretch>
              </p:blipFill>
              <p:spPr>
                <a:xfrm>
                  <a:off x="6757493" y="2656147"/>
                  <a:ext cx="7776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43" name="Freihand 42">
                  <a:extLst>
                    <a:ext uri="{FF2B5EF4-FFF2-40B4-BE49-F238E27FC236}">
                      <a16:creationId xmlns:a16="http://schemas.microsoft.com/office/drawing/2014/main" id="{20B88759-6E21-4E0B-AD17-27EAF24C09B0}"/>
                    </a:ext>
                  </a:extLst>
                </p14:cNvPr>
                <p14:cNvContentPartPr/>
                <p14:nvPr/>
              </p14:nvContentPartPr>
              <p14:xfrm>
                <a:off x="6914093" y="2593867"/>
                <a:ext cx="165600" cy="198720"/>
              </p14:xfrm>
            </p:contentPart>
          </mc:Choice>
          <mc:Fallback>
            <p:pic>
              <p:nvPicPr>
                <p:cNvPr id="43" name="Freihand 42">
                  <a:extLst>
                    <a:ext uri="{FF2B5EF4-FFF2-40B4-BE49-F238E27FC236}">
                      <a16:creationId xmlns:a16="http://schemas.microsoft.com/office/drawing/2014/main" id="{20B88759-6E21-4E0B-AD17-27EAF24C09B0}"/>
                    </a:ext>
                  </a:extLst>
                </p:cNvPr>
                <p:cNvPicPr/>
                <p:nvPr/>
              </p:nvPicPr>
              <p:blipFill>
                <a:blip r:embed="rId98"/>
                <a:stretch>
                  <a:fillRect/>
                </a:stretch>
              </p:blipFill>
              <p:spPr>
                <a:xfrm>
                  <a:off x="6909773" y="2589547"/>
                  <a:ext cx="174240" cy="20736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46" name="Freihand 45">
                  <a:extLst>
                    <a:ext uri="{FF2B5EF4-FFF2-40B4-BE49-F238E27FC236}">
                      <a16:creationId xmlns:a16="http://schemas.microsoft.com/office/drawing/2014/main" id="{5AC6829C-83C7-446D-A616-C933A6A57314}"/>
                    </a:ext>
                  </a:extLst>
                </p14:cNvPr>
                <p14:cNvContentPartPr/>
                <p14:nvPr/>
              </p14:nvContentPartPr>
              <p14:xfrm>
                <a:off x="2769773" y="2055307"/>
                <a:ext cx="144360" cy="75960"/>
              </p14:xfrm>
            </p:contentPart>
          </mc:Choice>
          <mc:Fallback>
            <p:pic>
              <p:nvPicPr>
                <p:cNvPr id="46" name="Freihand 45">
                  <a:extLst>
                    <a:ext uri="{FF2B5EF4-FFF2-40B4-BE49-F238E27FC236}">
                      <a16:creationId xmlns:a16="http://schemas.microsoft.com/office/drawing/2014/main" id="{5AC6829C-83C7-446D-A616-C933A6A57314}"/>
                    </a:ext>
                  </a:extLst>
                </p:cNvPr>
                <p:cNvPicPr/>
                <p:nvPr/>
              </p:nvPicPr>
              <p:blipFill>
                <a:blip r:embed="rId100"/>
                <a:stretch>
                  <a:fillRect/>
                </a:stretch>
              </p:blipFill>
              <p:spPr>
                <a:xfrm>
                  <a:off x="2765453" y="2050987"/>
                  <a:ext cx="15300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47" name="Freihand 46">
                  <a:extLst>
                    <a:ext uri="{FF2B5EF4-FFF2-40B4-BE49-F238E27FC236}">
                      <a16:creationId xmlns:a16="http://schemas.microsoft.com/office/drawing/2014/main" id="{A1F45525-C765-4057-8FC9-E9F477BEBA0F}"/>
                    </a:ext>
                  </a:extLst>
                </p14:cNvPr>
                <p14:cNvContentPartPr/>
                <p14:nvPr/>
              </p14:nvContentPartPr>
              <p14:xfrm>
                <a:off x="2809013" y="2032267"/>
                <a:ext cx="122040" cy="149040"/>
              </p14:xfrm>
            </p:contentPart>
          </mc:Choice>
          <mc:Fallback>
            <p:pic>
              <p:nvPicPr>
                <p:cNvPr id="47" name="Freihand 46">
                  <a:extLst>
                    <a:ext uri="{FF2B5EF4-FFF2-40B4-BE49-F238E27FC236}">
                      <a16:creationId xmlns:a16="http://schemas.microsoft.com/office/drawing/2014/main" id="{A1F45525-C765-4057-8FC9-E9F477BEBA0F}"/>
                    </a:ext>
                  </a:extLst>
                </p:cNvPr>
                <p:cNvPicPr/>
                <p:nvPr/>
              </p:nvPicPr>
              <p:blipFill>
                <a:blip r:embed="rId102"/>
                <a:stretch>
                  <a:fillRect/>
                </a:stretch>
              </p:blipFill>
              <p:spPr>
                <a:xfrm>
                  <a:off x="2804693" y="2027947"/>
                  <a:ext cx="13068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48" name="Freihand 47">
                  <a:extLst>
                    <a:ext uri="{FF2B5EF4-FFF2-40B4-BE49-F238E27FC236}">
                      <a16:creationId xmlns:a16="http://schemas.microsoft.com/office/drawing/2014/main" id="{EB4F51BF-383F-451F-84FE-062F3CB1B383}"/>
                    </a:ext>
                  </a:extLst>
                </p14:cNvPr>
                <p14:cNvContentPartPr/>
                <p14:nvPr/>
              </p14:nvContentPartPr>
              <p14:xfrm>
                <a:off x="2742053" y="1952347"/>
                <a:ext cx="263520" cy="287280"/>
              </p14:xfrm>
            </p:contentPart>
          </mc:Choice>
          <mc:Fallback>
            <p:pic>
              <p:nvPicPr>
                <p:cNvPr id="48" name="Freihand 47">
                  <a:extLst>
                    <a:ext uri="{FF2B5EF4-FFF2-40B4-BE49-F238E27FC236}">
                      <a16:creationId xmlns:a16="http://schemas.microsoft.com/office/drawing/2014/main" id="{EB4F51BF-383F-451F-84FE-062F3CB1B383}"/>
                    </a:ext>
                  </a:extLst>
                </p:cNvPr>
                <p:cNvPicPr/>
                <p:nvPr/>
              </p:nvPicPr>
              <p:blipFill>
                <a:blip r:embed="rId104"/>
                <a:stretch>
                  <a:fillRect/>
                </a:stretch>
              </p:blipFill>
              <p:spPr>
                <a:xfrm>
                  <a:off x="2737733" y="1948027"/>
                  <a:ext cx="272160" cy="29592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49" name="Freihand 48">
                  <a:extLst>
                    <a:ext uri="{FF2B5EF4-FFF2-40B4-BE49-F238E27FC236}">
                      <a16:creationId xmlns:a16="http://schemas.microsoft.com/office/drawing/2014/main" id="{AE661F48-A845-488F-9E3B-9B2451C108B4}"/>
                    </a:ext>
                  </a:extLst>
                </p14:cNvPr>
                <p14:cNvContentPartPr/>
                <p14:nvPr/>
              </p14:nvContentPartPr>
              <p14:xfrm>
                <a:off x="2960573" y="2073307"/>
                <a:ext cx="9000" cy="11880"/>
              </p14:xfrm>
            </p:contentPart>
          </mc:Choice>
          <mc:Fallback>
            <p:pic>
              <p:nvPicPr>
                <p:cNvPr id="49" name="Freihand 48">
                  <a:extLst>
                    <a:ext uri="{FF2B5EF4-FFF2-40B4-BE49-F238E27FC236}">
                      <a16:creationId xmlns:a16="http://schemas.microsoft.com/office/drawing/2014/main" id="{AE661F48-A845-488F-9E3B-9B2451C108B4}"/>
                    </a:ext>
                  </a:extLst>
                </p:cNvPr>
                <p:cNvPicPr/>
                <p:nvPr/>
              </p:nvPicPr>
              <p:blipFill>
                <a:blip r:embed="rId106"/>
                <a:stretch>
                  <a:fillRect/>
                </a:stretch>
              </p:blipFill>
              <p:spPr>
                <a:xfrm>
                  <a:off x="2956253" y="2068987"/>
                  <a:ext cx="1764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1" name="Freihand 50">
                  <a:extLst>
                    <a:ext uri="{FF2B5EF4-FFF2-40B4-BE49-F238E27FC236}">
                      <a16:creationId xmlns:a16="http://schemas.microsoft.com/office/drawing/2014/main" id="{918C2F4C-DCE0-41F8-97BB-2D652A0F0854}"/>
                    </a:ext>
                  </a:extLst>
                </p14:cNvPr>
                <p14:cNvContentPartPr/>
                <p14:nvPr/>
              </p14:nvContentPartPr>
              <p14:xfrm>
                <a:off x="5294453" y="1218667"/>
                <a:ext cx="138240" cy="97920"/>
              </p14:xfrm>
            </p:contentPart>
          </mc:Choice>
          <mc:Fallback>
            <p:pic>
              <p:nvPicPr>
                <p:cNvPr id="51" name="Freihand 50">
                  <a:extLst>
                    <a:ext uri="{FF2B5EF4-FFF2-40B4-BE49-F238E27FC236}">
                      <a16:creationId xmlns:a16="http://schemas.microsoft.com/office/drawing/2014/main" id="{918C2F4C-DCE0-41F8-97BB-2D652A0F0854}"/>
                    </a:ext>
                  </a:extLst>
                </p:cNvPr>
                <p:cNvPicPr/>
                <p:nvPr/>
              </p:nvPicPr>
              <p:blipFill>
                <a:blip r:embed="rId108"/>
                <a:stretch>
                  <a:fillRect/>
                </a:stretch>
              </p:blipFill>
              <p:spPr>
                <a:xfrm>
                  <a:off x="5290133" y="1214347"/>
                  <a:ext cx="146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2" name="Freihand 51">
                  <a:extLst>
                    <a:ext uri="{FF2B5EF4-FFF2-40B4-BE49-F238E27FC236}">
                      <a16:creationId xmlns:a16="http://schemas.microsoft.com/office/drawing/2014/main" id="{76B1253B-54A2-4C88-8D89-34BF0BBE5635}"/>
                    </a:ext>
                  </a:extLst>
                </p14:cNvPr>
                <p14:cNvContentPartPr/>
                <p14:nvPr/>
              </p14:nvContentPartPr>
              <p14:xfrm>
                <a:off x="5465813" y="1283827"/>
                <a:ext cx="12600" cy="10080"/>
              </p14:xfrm>
            </p:contentPart>
          </mc:Choice>
          <mc:Fallback>
            <p:pic>
              <p:nvPicPr>
                <p:cNvPr id="52" name="Freihand 51">
                  <a:extLst>
                    <a:ext uri="{FF2B5EF4-FFF2-40B4-BE49-F238E27FC236}">
                      <a16:creationId xmlns:a16="http://schemas.microsoft.com/office/drawing/2014/main" id="{76B1253B-54A2-4C88-8D89-34BF0BBE5635}"/>
                    </a:ext>
                  </a:extLst>
                </p:cNvPr>
                <p:cNvPicPr/>
                <p:nvPr/>
              </p:nvPicPr>
              <p:blipFill>
                <a:blip r:embed="rId110"/>
                <a:stretch>
                  <a:fillRect/>
                </a:stretch>
              </p:blipFill>
              <p:spPr>
                <a:xfrm>
                  <a:off x="5461493" y="1279507"/>
                  <a:ext cx="21240" cy="1872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53" name="Freihand 52">
                  <a:extLst>
                    <a:ext uri="{FF2B5EF4-FFF2-40B4-BE49-F238E27FC236}">
                      <a16:creationId xmlns:a16="http://schemas.microsoft.com/office/drawing/2014/main" id="{B2E57A60-D153-4E5E-A261-3E5C57BF63B3}"/>
                    </a:ext>
                  </a:extLst>
                </p14:cNvPr>
                <p14:cNvContentPartPr/>
                <p14:nvPr/>
              </p14:nvContentPartPr>
              <p14:xfrm>
                <a:off x="5199413" y="1050907"/>
                <a:ext cx="402840" cy="439560"/>
              </p14:xfrm>
            </p:contentPart>
          </mc:Choice>
          <mc:Fallback>
            <p:pic>
              <p:nvPicPr>
                <p:cNvPr id="53" name="Freihand 52">
                  <a:extLst>
                    <a:ext uri="{FF2B5EF4-FFF2-40B4-BE49-F238E27FC236}">
                      <a16:creationId xmlns:a16="http://schemas.microsoft.com/office/drawing/2014/main" id="{B2E57A60-D153-4E5E-A261-3E5C57BF63B3}"/>
                    </a:ext>
                  </a:extLst>
                </p:cNvPr>
                <p:cNvPicPr/>
                <p:nvPr/>
              </p:nvPicPr>
              <p:blipFill>
                <a:blip r:embed="rId112"/>
                <a:stretch>
                  <a:fillRect/>
                </a:stretch>
              </p:blipFill>
              <p:spPr>
                <a:xfrm>
                  <a:off x="5195093" y="1046587"/>
                  <a:ext cx="411480" cy="44820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55" name="Freihand 54">
                  <a:extLst>
                    <a:ext uri="{FF2B5EF4-FFF2-40B4-BE49-F238E27FC236}">
                      <a16:creationId xmlns:a16="http://schemas.microsoft.com/office/drawing/2014/main" id="{8D53FD0C-B98F-49AB-B58F-DD343FF04C4D}"/>
                    </a:ext>
                  </a:extLst>
                </p14:cNvPr>
                <p14:cNvContentPartPr/>
                <p14:nvPr/>
              </p14:nvContentPartPr>
              <p14:xfrm>
                <a:off x="2263973" y="3125587"/>
                <a:ext cx="146880" cy="162720"/>
              </p14:xfrm>
            </p:contentPart>
          </mc:Choice>
          <mc:Fallback>
            <p:pic>
              <p:nvPicPr>
                <p:cNvPr id="55" name="Freihand 54">
                  <a:extLst>
                    <a:ext uri="{FF2B5EF4-FFF2-40B4-BE49-F238E27FC236}">
                      <a16:creationId xmlns:a16="http://schemas.microsoft.com/office/drawing/2014/main" id="{8D53FD0C-B98F-49AB-B58F-DD343FF04C4D}"/>
                    </a:ext>
                  </a:extLst>
                </p:cNvPr>
                <p:cNvPicPr/>
                <p:nvPr/>
              </p:nvPicPr>
              <p:blipFill>
                <a:blip r:embed="rId114"/>
                <a:stretch>
                  <a:fillRect/>
                </a:stretch>
              </p:blipFill>
              <p:spPr>
                <a:xfrm>
                  <a:off x="2259653" y="3121267"/>
                  <a:ext cx="15552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56" name="Freihand 55">
                  <a:extLst>
                    <a:ext uri="{FF2B5EF4-FFF2-40B4-BE49-F238E27FC236}">
                      <a16:creationId xmlns:a16="http://schemas.microsoft.com/office/drawing/2014/main" id="{B079681E-8B73-4B68-86CD-630194A827B6}"/>
                    </a:ext>
                  </a:extLst>
                </p14:cNvPr>
                <p14:cNvContentPartPr/>
                <p14:nvPr/>
              </p14:nvContentPartPr>
              <p14:xfrm>
                <a:off x="2609933" y="2693227"/>
                <a:ext cx="1581840" cy="535680"/>
              </p14:xfrm>
            </p:contentPart>
          </mc:Choice>
          <mc:Fallback>
            <p:pic>
              <p:nvPicPr>
                <p:cNvPr id="56" name="Freihand 55">
                  <a:extLst>
                    <a:ext uri="{FF2B5EF4-FFF2-40B4-BE49-F238E27FC236}">
                      <a16:creationId xmlns:a16="http://schemas.microsoft.com/office/drawing/2014/main" id="{B079681E-8B73-4B68-86CD-630194A827B6}"/>
                    </a:ext>
                  </a:extLst>
                </p:cNvPr>
                <p:cNvPicPr/>
                <p:nvPr/>
              </p:nvPicPr>
              <p:blipFill>
                <a:blip r:embed="rId116"/>
                <a:stretch>
                  <a:fillRect/>
                </a:stretch>
              </p:blipFill>
              <p:spPr>
                <a:xfrm>
                  <a:off x="2605613" y="2688907"/>
                  <a:ext cx="1590480" cy="54432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58" name="Freihand 57">
                  <a:extLst>
                    <a:ext uri="{FF2B5EF4-FFF2-40B4-BE49-F238E27FC236}">
                      <a16:creationId xmlns:a16="http://schemas.microsoft.com/office/drawing/2014/main" id="{824F3C89-6138-42ED-A984-3EF8C23933B9}"/>
                    </a:ext>
                  </a:extLst>
                </p14:cNvPr>
                <p14:cNvContentPartPr/>
                <p14:nvPr/>
              </p14:nvContentPartPr>
              <p14:xfrm>
                <a:off x="4090253" y="2585587"/>
                <a:ext cx="241920" cy="158400"/>
              </p14:xfrm>
            </p:contentPart>
          </mc:Choice>
          <mc:Fallback>
            <p:pic>
              <p:nvPicPr>
                <p:cNvPr id="58" name="Freihand 57">
                  <a:extLst>
                    <a:ext uri="{FF2B5EF4-FFF2-40B4-BE49-F238E27FC236}">
                      <a16:creationId xmlns:a16="http://schemas.microsoft.com/office/drawing/2014/main" id="{824F3C89-6138-42ED-A984-3EF8C23933B9}"/>
                    </a:ext>
                  </a:extLst>
                </p:cNvPr>
                <p:cNvPicPr/>
                <p:nvPr/>
              </p:nvPicPr>
              <p:blipFill>
                <a:blip r:embed="rId118"/>
                <a:stretch>
                  <a:fillRect/>
                </a:stretch>
              </p:blipFill>
              <p:spPr>
                <a:xfrm>
                  <a:off x="4085933" y="2581267"/>
                  <a:ext cx="250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59" name="Freihand 58">
                  <a:extLst>
                    <a:ext uri="{FF2B5EF4-FFF2-40B4-BE49-F238E27FC236}">
                      <a16:creationId xmlns:a16="http://schemas.microsoft.com/office/drawing/2014/main" id="{B4B8555A-3F92-435E-8A70-EEC687C91A8B}"/>
                    </a:ext>
                  </a:extLst>
                </p14:cNvPr>
                <p14:cNvContentPartPr/>
                <p14:nvPr/>
              </p14:nvContentPartPr>
              <p14:xfrm>
                <a:off x="4396973" y="2534107"/>
                <a:ext cx="138600" cy="114120"/>
              </p14:xfrm>
            </p:contentPart>
          </mc:Choice>
          <mc:Fallback>
            <p:pic>
              <p:nvPicPr>
                <p:cNvPr id="59" name="Freihand 58">
                  <a:extLst>
                    <a:ext uri="{FF2B5EF4-FFF2-40B4-BE49-F238E27FC236}">
                      <a16:creationId xmlns:a16="http://schemas.microsoft.com/office/drawing/2014/main" id="{B4B8555A-3F92-435E-8A70-EEC687C91A8B}"/>
                    </a:ext>
                  </a:extLst>
                </p:cNvPr>
                <p:cNvPicPr/>
                <p:nvPr/>
              </p:nvPicPr>
              <p:blipFill>
                <a:blip r:embed="rId120"/>
                <a:stretch>
                  <a:fillRect/>
                </a:stretch>
              </p:blipFill>
              <p:spPr>
                <a:xfrm>
                  <a:off x="4392653" y="2529787"/>
                  <a:ext cx="14724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61" name="Freihand 60">
                  <a:extLst>
                    <a:ext uri="{FF2B5EF4-FFF2-40B4-BE49-F238E27FC236}">
                      <a16:creationId xmlns:a16="http://schemas.microsoft.com/office/drawing/2014/main" id="{6A26D6E3-DEAB-4DB2-8246-3C0A53C93D0D}"/>
                    </a:ext>
                  </a:extLst>
                </p14:cNvPr>
                <p14:cNvContentPartPr/>
                <p14:nvPr/>
              </p14:nvContentPartPr>
              <p14:xfrm>
                <a:off x="3250373" y="2777107"/>
                <a:ext cx="85680" cy="148680"/>
              </p14:xfrm>
            </p:contentPart>
          </mc:Choice>
          <mc:Fallback>
            <p:pic>
              <p:nvPicPr>
                <p:cNvPr id="61" name="Freihand 60">
                  <a:extLst>
                    <a:ext uri="{FF2B5EF4-FFF2-40B4-BE49-F238E27FC236}">
                      <a16:creationId xmlns:a16="http://schemas.microsoft.com/office/drawing/2014/main" id="{6A26D6E3-DEAB-4DB2-8246-3C0A53C93D0D}"/>
                    </a:ext>
                  </a:extLst>
                </p:cNvPr>
                <p:cNvPicPr/>
                <p:nvPr/>
              </p:nvPicPr>
              <p:blipFill>
                <a:blip r:embed="rId122"/>
                <a:stretch>
                  <a:fillRect/>
                </a:stretch>
              </p:blipFill>
              <p:spPr>
                <a:xfrm>
                  <a:off x="3246053" y="2772787"/>
                  <a:ext cx="94320" cy="1573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62" name="Freihand 61">
                  <a:extLst>
                    <a:ext uri="{FF2B5EF4-FFF2-40B4-BE49-F238E27FC236}">
                      <a16:creationId xmlns:a16="http://schemas.microsoft.com/office/drawing/2014/main" id="{ED2495B3-675B-479B-BB36-6C3D7868896B}"/>
                    </a:ext>
                  </a:extLst>
                </p14:cNvPr>
                <p14:cNvContentPartPr/>
                <p14:nvPr/>
              </p14:nvContentPartPr>
              <p14:xfrm>
                <a:off x="3401573" y="2853427"/>
                <a:ext cx="9720" cy="8280"/>
              </p14:xfrm>
            </p:contentPart>
          </mc:Choice>
          <mc:Fallback>
            <p:pic>
              <p:nvPicPr>
                <p:cNvPr id="62" name="Freihand 61">
                  <a:extLst>
                    <a:ext uri="{FF2B5EF4-FFF2-40B4-BE49-F238E27FC236}">
                      <a16:creationId xmlns:a16="http://schemas.microsoft.com/office/drawing/2014/main" id="{ED2495B3-675B-479B-BB36-6C3D7868896B}"/>
                    </a:ext>
                  </a:extLst>
                </p:cNvPr>
                <p:cNvPicPr/>
                <p:nvPr/>
              </p:nvPicPr>
              <p:blipFill>
                <a:blip r:embed="rId124"/>
                <a:stretch>
                  <a:fillRect/>
                </a:stretch>
              </p:blipFill>
              <p:spPr>
                <a:xfrm>
                  <a:off x="3397253" y="2849107"/>
                  <a:ext cx="1836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63" name="Freihand 62">
                  <a:extLst>
                    <a:ext uri="{FF2B5EF4-FFF2-40B4-BE49-F238E27FC236}">
                      <a16:creationId xmlns:a16="http://schemas.microsoft.com/office/drawing/2014/main" id="{CD2E70DF-7549-4AE2-86C4-305688487668}"/>
                    </a:ext>
                  </a:extLst>
                </p14:cNvPr>
                <p14:cNvContentPartPr/>
                <p14:nvPr/>
              </p14:nvContentPartPr>
              <p14:xfrm>
                <a:off x="3086933" y="2678827"/>
                <a:ext cx="420840" cy="333000"/>
              </p14:xfrm>
            </p:contentPart>
          </mc:Choice>
          <mc:Fallback>
            <p:pic>
              <p:nvPicPr>
                <p:cNvPr id="63" name="Freihand 62">
                  <a:extLst>
                    <a:ext uri="{FF2B5EF4-FFF2-40B4-BE49-F238E27FC236}">
                      <a16:creationId xmlns:a16="http://schemas.microsoft.com/office/drawing/2014/main" id="{CD2E70DF-7549-4AE2-86C4-305688487668}"/>
                    </a:ext>
                  </a:extLst>
                </p:cNvPr>
                <p:cNvPicPr/>
                <p:nvPr/>
              </p:nvPicPr>
              <p:blipFill>
                <a:blip r:embed="rId126"/>
                <a:stretch>
                  <a:fillRect/>
                </a:stretch>
              </p:blipFill>
              <p:spPr>
                <a:xfrm>
                  <a:off x="3082613" y="2674507"/>
                  <a:ext cx="429480" cy="34164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6865" name="Freihand 36864">
                  <a:extLst>
                    <a:ext uri="{FF2B5EF4-FFF2-40B4-BE49-F238E27FC236}">
                      <a16:creationId xmlns:a16="http://schemas.microsoft.com/office/drawing/2014/main" id="{DC85AD43-FDCA-442C-B9EC-7048F6870F9B}"/>
                    </a:ext>
                  </a:extLst>
                </p14:cNvPr>
                <p14:cNvContentPartPr/>
                <p14:nvPr/>
              </p14:nvContentPartPr>
              <p14:xfrm>
                <a:off x="5049653" y="2560027"/>
                <a:ext cx="118080" cy="135000"/>
              </p14:xfrm>
            </p:contentPart>
          </mc:Choice>
          <mc:Fallback>
            <p:pic>
              <p:nvPicPr>
                <p:cNvPr id="36865" name="Freihand 36864">
                  <a:extLst>
                    <a:ext uri="{FF2B5EF4-FFF2-40B4-BE49-F238E27FC236}">
                      <a16:creationId xmlns:a16="http://schemas.microsoft.com/office/drawing/2014/main" id="{DC85AD43-FDCA-442C-B9EC-7048F6870F9B}"/>
                    </a:ext>
                  </a:extLst>
                </p:cNvPr>
                <p:cNvPicPr/>
                <p:nvPr/>
              </p:nvPicPr>
              <p:blipFill>
                <a:blip r:embed="rId128"/>
                <a:stretch>
                  <a:fillRect/>
                </a:stretch>
              </p:blipFill>
              <p:spPr>
                <a:xfrm>
                  <a:off x="5045333" y="2555707"/>
                  <a:ext cx="126720" cy="14364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6866" name="Freihand 36865">
                  <a:extLst>
                    <a:ext uri="{FF2B5EF4-FFF2-40B4-BE49-F238E27FC236}">
                      <a16:creationId xmlns:a16="http://schemas.microsoft.com/office/drawing/2014/main" id="{2A8845D7-6121-46B5-A5BC-0A3E4738700F}"/>
                    </a:ext>
                  </a:extLst>
                </p14:cNvPr>
                <p14:cNvContentPartPr/>
                <p14:nvPr/>
              </p14:nvContentPartPr>
              <p14:xfrm>
                <a:off x="1268573" y="2638147"/>
                <a:ext cx="4068720" cy="1088280"/>
              </p14:xfrm>
            </p:contentPart>
          </mc:Choice>
          <mc:Fallback>
            <p:pic>
              <p:nvPicPr>
                <p:cNvPr id="36866" name="Freihand 36865">
                  <a:extLst>
                    <a:ext uri="{FF2B5EF4-FFF2-40B4-BE49-F238E27FC236}">
                      <a16:creationId xmlns:a16="http://schemas.microsoft.com/office/drawing/2014/main" id="{2A8845D7-6121-46B5-A5BC-0A3E4738700F}"/>
                    </a:ext>
                  </a:extLst>
                </p:cNvPr>
                <p:cNvPicPr/>
                <p:nvPr/>
              </p:nvPicPr>
              <p:blipFill>
                <a:blip r:embed="rId130"/>
                <a:stretch>
                  <a:fillRect/>
                </a:stretch>
              </p:blipFill>
              <p:spPr>
                <a:xfrm>
                  <a:off x="1264253" y="2633827"/>
                  <a:ext cx="4077360" cy="10969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6868" name="Freihand 36867">
                  <a:extLst>
                    <a:ext uri="{FF2B5EF4-FFF2-40B4-BE49-F238E27FC236}">
                      <a16:creationId xmlns:a16="http://schemas.microsoft.com/office/drawing/2014/main" id="{B7CB8945-1E65-45DB-8D0E-9620DE26F4FC}"/>
                    </a:ext>
                  </a:extLst>
                </p14:cNvPr>
                <p14:cNvContentPartPr/>
                <p14:nvPr/>
              </p14:nvContentPartPr>
              <p14:xfrm>
                <a:off x="1470533" y="2908147"/>
                <a:ext cx="137160" cy="213480"/>
              </p14:xfrm>
            </p:contentPart>
          </mc:Choice>
          <mc:Fallback>
            <p:pic>
              <p:nvPicPr>
                <p:cNvPr id="36868" name="Freihand 36867">
                  <a:extLst>
                    <a:ext uri="{FF2B5EF4-FFF2-40B4-BE49-F238E27FC236}">
                      <a16:creationId xmlns:a16="http://schemas.microsoft.com/office/drawing/2014/main" id="{B7CB8945-1E65-45DB-8D0E-9620DE26F4FC}"/>
                    </a:ext>
                  </a:extLst>
                </p:cNvPr>
                <p:cNvPicPr/>
                <p:nvPr/>
              </p:nvPicPr>
              <p:blipFill>
                <a:blip r:embed="rId132"/>
                <a:stretch>
                  <a:fillRect/>
                </a:stretch>
              </p:blipFill>
              <p:spPr>
                <a:xfrm>
                  <a:off x="1466213" y="2903827"/>
                  <a:ext cx="145800" cy="2221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6870" name="Freihand 36869">
                  <a:extLst>
                    <a:ext uri="{FF2B5EF4-FFF2-40B4-BE49-F238E27FC236}">
                      <a16:creationId xmlns:a16="http://schemas.microsoft.com/office/drawing/2014/main" id="{1526663D-C36C-4D38-A940-D8C7E06C575B}"/>
                    </a:ext>
                  </a:extLst>
                </p14:cNvPr>
                <p14:cNvContentPartPr/>
                <p14:nvPr/>
              </p14:nvContentPartPr>
              <p14:xfrm>
                <a:off x="1682213" y="2879347"/>
                <a:ext cx="160920" cy="159840"/>
              </p14:xfrm>
            </p:contentPart>
          </mc:Choice>
          <mc:Fallback>
            <p:pic>
              <p:nvPicPr>
                <p:cNvPr id="36870" name="Freihand 36869">
                  <a:extLst>
                    <a:ext uri="{FF2B5EF4-FFF2-40B4-BE49-F238E27FC236}">
                      <a16:creationId xmlns:a16="http://schemas.microsoft.com/office/drawing/2014/main" id="{1526663D-C36C-4D38-A940-D8C7E06C575B}"/>
                    </a:ext>
                  </a:extLst>
                </p:cNvPr>
                <p:cNvPicPr/>
                <p:nvPr/>
              </p:nvPicPr>
              <p:blipFill>
                <a:blip r:embed="rId134"/>
                <a:stretch>
                  <a:fillRect/>
                </a:stretch>
              </p:blipFill>
              <p:spPr>
                <a:xfrm>
                  <a:off x="1677893" y="2875027"/>
                  <a:ext cx="16956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6872" name="Freihand 36871">
                  <a:extLst>
                    <a:ext uri="{FF2B5EF4-FFF2-40B4-BE49-F238E27FC236}">
                      <a16:creationId xmlns:a16="http://schemas.microsoft.com/office/drawing/2014/main" id="{8B2D59CE-8403-414C-8F5C-86C92E478703}"/>
                    </a:ext>
                  </a:extLst>
                </p14:cNvPr>
                <p14:cNvContentPartPr/>
                <p14:nvPr/>
              </p14:nvContentPartPr>
              <p14:xfrm>
                <a:off x="3614693" y="3340507"/>
                <a:ext cx="65880" cy="115200"/>
              </p14:xfrm>
            </p:contentPart>
          </mc:Choice>
          <mc:Fallback>
            <p:pic>
              <p:nvPicPr>
                <p:cNvPr id="36872" name="Freihand 36871">
                  <a:extLst>
                    <a:ext uri="{FF2B5EF4-FFF2-40B4-BE49-F238E27FC236}">
                      <a16:creationId xmlns:a16="http://schemas.microsoft.com/office/drawing/2014/main" id="{8B2D59CE-8403-414C-8F5C-86C92E478703}"/>
                    </a:ext>
                  </a:extLst>
                </p:cNvPr>
                <p:cNvPicPr/>
                <p:nvPr/>
              </p:nvPicPr>
              <p:blipFill>
                <a:blip r:embed="rId136"/>
                <a:stretch>
                  <a:fillRect/>
                </a:stretch>
              </p:blipFill>
              <p:spPr>
                <a:xfrm>
                  <a:off x="3610373" y="3336187"/>
                  <a:ext cx="7452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36873" name="Freihand 36872">
                  <a:extLst>
                    <a:ext uri="{FF2B5EF4-FFF2-40B4-BE49-F238E27FC236}">
                      <a16:creationId xmlns:a16="http://schemas.microsoft.com/office/drawing/2014/main" id="{58A7B357-F8DD-4774-9C57-C8B6447EB679}"/>
                    </a:ext>
                  </a:extLst>
                </p14:cNvPr>
                <p14:cNvContentPartPr/>
                <p14:nvPr/>
              </p14:nvContentPartPr>
              <p14:xfrm>
                <a:off x="3682733" y="3404947"/>
                <a:ext cx="70920" cy="70560"/>
              </p14:xfrm>
            </p:contentPart>
          </mc:Choice>
          <mc:Fallback>
            <p:pic>
              <p:nvPicPr>
                <p:cNvPr id="36873" name="Freihand 36872">
                  <a:extLst>
                    <a:ext uri="{FF2B5EF4-FFF2-40B4-BE49-F238E27FC236}">
                      <a16:creationId xmlns:a16="http://schemas.microsoft.com/office/drawing/2014/main" id="{58A7B357-F8DD-4774-9C57-C8B6447EB679}"/>
                    </a:ext>
                  </a:extLst>
                </p:cNvPr>
                <p:cNvPicPr/>
                <p:nvPr/>
              </p:nvPicPr>
              <p:blipFill>
                <a:blip r:embed="rId138"/>
                <a:stretch>
                  <a:fillRect/>
                </a:stretch>
              </p:blipFill>
              <p:spPr>
                <a:xfrm>
                  <a:off x="3678413" y="3400627"/>
                  <a:ext cx="7956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6874" name="Freihand 36873">
                  <a:extLst>
                    <a:ext uri="{FF2B5EF4-FFF2-40B4-BE49-F238E27FC236}">
                      <a16:creationId xmlns:a16="http://schemas.microsoft.com/office/drawing/2014/main" id="{DF9D9513-5109-498A-BC9B-2913AF8F3A18}"/>
                    </a:ext>
                  </a:extLst>
                </p14:cNvPr>
                <p14:cNvContentPartPr/>
                <p14:nvPr/>
              </p14:nvContentPartPr>
              <p14:xfrm>
                <a:off x="3444773" y="3251587"/>
                <a:ext cx="435600" cy="309600"/>
              </p14:xfrm>
            </p:contentPart>
          </mc:Choice>
          <mc:Fallback>
            <p:pic>
              <p:nvPicPr>
                <p:cNvPr id="36874" name="Freihand 36873">
                  <a:extLst>
                    <a:ext uri="{FF2B5EF4-FFF2-40B4-BE49-F238E27FC236}">
                      <a16:creationId xmlns:a16="http://schemas.microsoft.com/office/drawing/2014/main" id="{DF9D9513-5109-498A-BC9B-2913AF8F3A18}"/>
                    </a:ext>
                  </a:extLst>
                </p:cNvPr>
                <p:cNvPicPr/>
                <p:nvPr/>
              </p:nvPicPr>
              <p:blipFill>
                <a:blip r:embed="rId140"/>
                <a:stretch>
                  <a:fillRect/>
                </a:stretch>
              </p:blipFill>
              <p:spPr>
                <a:xfrm>
                  <a:off x="3440453" y="3247267"/>
                  <a:ext cx="444240" cy="3182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6876" name="Freihand 36875">
                  <a:extLst>
                    <a:ext uri="{FF2B5EF4-FFF2-40B4-BE49-F238E27FC236}">
                      <a16:creationId xmlns:a16="http://schemas.microsoft.com/office/drawing/2014/main" id="{CC574F63-2465-41A2-9925-C64456135AEB}"/>
                    </a:ext>
                  </a:extLst>
                </p14:cNvPr>
                <p14:cNvContentPartPr/>
                <p14:nvPr/>
              </p14:nvContentPartPr>
              <p14:xfrm>
                <a:off x="7716173" y="2582347"/>
                <a:ext cx="169200" cy="182160"/>
              </p14:xfrm>
            </p:contentPart>
          </mc:Choice>
          <mc:Fallback>
            <p:pic>
              <p:nvPicPr>
                <p:cNvPr id="36876" name="Freihand 36875">
                  <a:extLst>
                    <a:ext uri="{FF2B5EF4-FFF2-40B4-BE49-F238E27FC236}">
                      <a16:creationId xmlns:a16="http://schemas.microsoft.com/office/drawing/2014/main" id="{CC574F63-2465-41A2-9925-C64456135AEB}"/>
                    </a:ext>
                  </a:extLst>
                </p:cNvPr>
                <p:cNvPicPr/>
                <p:nvPr/>
              </p:nvPicPr>
              <p:blipFill>
                <a:blip r:embed="rId142"/>
                <a:stretch>
                  <a:fillRect/>
                </a:stretch>
              </p:blipFill>
              <p:spPr>
                <a:xfrm>
                  <a:off x="7711853" y="2578027"/>
                  <a:ext cx="17784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6877" name="Freihand 36876">
                  <a:extLst>
                    <a:ext uri="{FF2B5EF4-FFF2-40B4-BE49-F238E27FC236}">
                      <a16:creationId xmlns:a16="http://schemas.microsoft.com/office/drawing/2014/main" id="{0725143D-0032-4269-9931-F6D7342883AB}"/>
                    </a:ext>
                  </a:extLst>
                </p14:cNvPr>
                <p14:cNvContentPartPr/>
                <p14:nvPr/>
              </p14:nvContentPartPr>
              <p14:xfrm>
                <a:off x="1291613" y="2675227"/>
                <a:ext cx="6888960" cy="1816560"/>
              </p14:xfrm>
            </p:contentPart>
          </mc:Choice>
          <mc:Fallback>
            <p:pic>
              <p:nvPicPr>
                <p:cNvPr id="36877" name="Freihand 36876">
                  <a:extLst>
                    <a:ext uri="{FF2B5EF4-FFF2-40B4-BE49-F238E27FC236}">
                      <a16:creationId xmlns:a16="http://schemas.microsoft.com/office/drawing/2014/main" id="{0725143D-0032-4269-9931-F6D7342883AB}"/>
                    </a:ext>
                  </a:extLst>
                </p:cNvPr>
                <p:cNvPicPr/>
                <p:nvPr/>
              </p:nvPicPr>
              <p:blipFill>
                <a:blip r:embed="rId144"/>
                <a:stretch>
                  <a:fillRect/>
                </a:stretch>
              </p:blipFill>
              <p:spPr>
                <a:xfrm>
                  <a:off x="1287293" y="2670907"/>
                  <a:ext cx="6897600" cy="18252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6878" name="Freihand 36877">
                  <a:extLst>
                    <a:ext uri="{FF2B5EF4-FFF2-40B4-BE49-F238E27FC236}">
                      <a16:creationId xmlns:a16="http://schemas.microsoft.com/office/drawing/2014/main" id="{C58E8B46-E842-4448-9990-018B4E178097}"/>
                    </a:ext>
                  </a:extLst>
                </p14:cNvPr>
                <p14:cNvContentPartPr/>
                <p14:nvPr/>
              </p14:nvContentPartPr>
              <p14:xfrm>
                <a:off x="1470893" y="3584947"/>
                <a:ext cx="214200" cy="174600"/>
              </p14:xfrm>
            </p:contentPart>
          </mc:Choice>
          <mc:Fallback>
            <p:pic>
              <p:nvPicPr>
                <p:cNvPr id="36878" name="Freihand 36877">
                  <a:extLst>
                    <a:ext uri="{FF2B5EF4-FFF2-40B4-BE49-F238E27FC236}">
                      <a16:creationId xmlns:a16="http://schemas.microsoft.com/office/drawing/2014/main" id="{C58E8B46-E842-4448-9990-018B4E178097}"/>
                    </a:ext>
                  </a:extLst>
                </p:cNvPr>
                <p:cNvPicPr/>
                <p:nvPr/>
              </p:nvPicPr>
              <p:blipFill>
                <a:blip r:embed="rId146"/>
                <a:stretch>
                  <a:fillRect/>
                </a:stretch>
              </p:blipFill>
              <p:spPr>
                <a:xfrm>
                  <a:off x="1466573" y="3580627"/>
                  <a:ext cx="22284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6879" name="Freihand 36878">
                  <a:extLst>
                    <a:ext uri="{FF2B5EF4-FFF2-40B4-BE49-F238E27FC236}">
                      <a16:creationId xmlns:a16="http://schemas.microsoft.com/office/drawing/2014/main" id="{88216E89-69CA-4290-AA4F-B2AC25A431C3}"/>
                    </a:ext>
                  </a:extLst>
                </p14:cNvPr>
                <p14:cNvContentPartPr/>
                <p14:nvPr/>
              </p14:nvContentPartPr>
              <p14:xfrm>
                <a:off x="1741613" y="3352747"/>
                <a:ext cx="177840" cy="114480"/>
              </p14:xfrm>
            </p:contentPart>
          </mc:Choice>
          <mc:Fallback>
            <p:pic>
              <p:nvPicPr>
                <p:cNvPr id="36879" name="Freihand 36878">
                  <a:extLst>
                    <a:ext uri="{FF2B5EF4-FFF2-40B4-BE49-F238E27FC236}">
                      <a16:creationId xmlns:a16="http://schemas.microsoft.com/office/drawing/2014/main" id="{88216E89-69CA-4290-AA4F-B2AC25A431C3}"/>
                    </a:ext>
                  </a:extLst>
                </p:cNvPr>
                <p:cNvPicPr/>
                <p:nvPr/>
              </p:nvPicPr>
              <p:blipFill>
                <a:blip r:embed="rId148"/>
                <a:stretch>
                  <a:fillRect/>
                </a:stretch>
              </p:blipFill>
              <p:spPr>
                <a:xfrm>
                  <a:off x="1737293" y="3348427"/>
                  <a:ext cx="18648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6881" name="Freihand 36880">
                  <a:extLst>
                    <a:ext uri="{FF2B5EF4-FFF2-40B4-BE49-F238E27FC236}">
                      <a16:creationId xmlns:a16="http://schemas.microsoft.com/office/drawing/2014/main" id="{96B005F8-1B80-44F5-9DE8-38B1332103A5}"/>
                    </a:ext>
                  </a:extLst>
                </p14:cNvPr>
                <p14:cNvContentPartPr/>
                <p14:nvPr/>
              </p14:nvContentPartPr>
              <p14:xfrm>
                <a:off x="6005093" y="4109467"/>
                <a:ext cx="122400" cy="154440"/>
              </p14:xfrm>
            </p:contentPart>
          </mc:Choice>
          <mc:Fallback>
            <p:pic>
              <p:nvPicPr>
                <p:cNvPr id="36881" name="Freihand 36880">
                  <a:extLst>
                    <a:ext uri="{FF2B5EF4-FFF2-40B4-BE49-F238E27FC236}">
                      <a16:creationId xmlns:a16="http://schemas.microsoft.com/office/drawing/2014/main" id="{96B005F8-1B80-44F5-9DE8-38B1332103A5}"/>
                    </a:ext>
                  </a:extLst>
                </p:cNvPr>
                <p:cNvPicPr/>
                <p:nvPr/>
              </p:nvPicPr>
              <p:blipFill>
                <a:blip r:embed="rId150"/>
                <a:stretch>
                  <a:fillRect/>
                </a:stretch>
              </p:blipFill>
              <p:spPr>
                <a:xfrm>
                  <a:off x="6000773" y="4105147"/>
                  <a:ext cx="131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6882" name="Freihand 36881">
                  <a:extLst>
                    <a:ext uri="{FF2B5EF4-FFF2-40B4-BE49-F238E27FC236}">
                      <a16:creationId xmlns:a16="http://schemas.microsoft.com/office/drawing/2014/main" id="{964AD97F-C942-4548-A764-F7A8C98512E9}"/>
                    </a:ext>
                  </a:extLst>
                </p14:cNvPr>
                <p14:cNvContentPartPr/>
                <p14:nvPr/>
              </p14:nvContentPartPr>
              <p14:xfrm>
                <a:off x="6064493" y="4072027"/>
                <a:ext cx="172080" cy="94680"/>
              </p14:xfrm>
            </p:contentPart>
          </mc:Choice>
          <mc:Fallback>
            <p:pic>
              <p:nvPicPr>
                <p:cNvPr id="36882" name="Freihand 36881">
                  <a:extLst>
                    <a:ext uri="{FF2B5EF4-FFF2-40B4-BE49-F238E27FC236}">
                      <a16:creationId xmlns:a16="http://schemas.microsoft.com/office/drawing/2014/main" id="{964AD97F-C942-4548-A764-F7A8C98512E9}"/>
                    </a:ext>
                  </a:extLst>
                </p:cNvPr>
                <p:cNvPicPr/>
                <p:nvPr/>
              </p:nvPicPr>
              <p:blipFill>
                <a:blip r:embed="rId152"/>
                <a:stretch>
                  <a:fillRect/>
                </a:stretch>
              </p:blipFill>
              <p:spPr>
                <a:xfrm>
                  <a:off x="6060173" y="4067707"/>
                  <a:ext cx="18072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6883" name="Freihand 36882">
                  <a:extLst>
                    <a:ext uri="{FF2B5EF4-FFF2-40B4-BE49-F238E27FC236}">
                      <a16:creationId xmlns:a16="http://schemas.microsoft.com/office/drawing/2014/main" id="{5DE7925E-0DA8-45E0-B580-E4CFFE75ACEF}"/>
                    </a:ext>
                  </a:extLst>
                </p14:cNvPr>
                <p14:cNvContentPartPr/>
                <p14:nvPr/>
              </p14:nvContentPartPr>
              <p14:xfrm>
                <a:off x="5905373" y="3968347"/>
                <a:ext cx="438840" cy="396000"/>
              </p14:xfrm>
            </p:contentPart>
          </mc:Choice>
          <mc:Fallback>
            <p:pic>
              <p:nvPicPr>
                <p:cNvPr id="36883" name="Freihand 36882">
                  <a:extLst>
                    <a:ext uri="{FF2B5EF4-FFF2-40B4-BE49-F238E27FC236}">
                      <a16:creationId xmlns:a16="http://schemas.microsoft.com/office/drawing/2014/main" id="{5DE7925E-0DA8-45E0-B580-E4CFFE75ACEF}"/>
                    </a:ext>
                  </a:extLst>
                </p:cNvPr>
                <p:cNvPicPr/>
                <p:nvPr/>
              </p:nvPicPr>
              <p:blipFill>
                <a:blip r:embed="rId154"/>
                <a:stretch>
                  <a:fillRect/>
                </a:stretch>
              </p:blipFill>
              <p:spPr>
                <a:xfrm>
                  <a:off x="5901053" y="3964027"/>
                  <a:ext cx="447480" cy="40464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36906" name="Freihand 36905">
                  <a:extLst>
                    <a:ext uri="{FF2B5EF4-FFF2-40B4-BE49-F238E27FC236}">
                      <a16:creationId xmlns:a16="http://schemas.microsoft.com/office/drawing/2014/main" id="{4D7592E2-F51F-400C-A42F-F711CADFF337}"/>
                    </a:ext>
                  </a:extLst>
                </p14:cNvPr>
                <p14:cNvContentPartPr/>
                <p14:nvPr/>
              </p14:nvContentPartPr>
              <p14:xfrm>
                <a:off x="4987373" y="2899680"/>
                <a:ext cx="173880" cy="221400"/>
              </p14:xfrm>
            </p:contentPart>
          </mc:Choice>
          <mc:Fallback>
            <p:pic>
              <p:nvPicPr>
                <p:cNvPr id="36906" name="Freihand 36905">
                  <a:extLst>
                    <a:ext uri="{FF2B5EF4-FFF2-40B4-BE49-F238E27FC236}">
                      <a16:creationId xmlns:a16="http://schemas.microsoft.com/office/drawing/2014/main" id="{4D7592E2-F51F-400C-A42F-F711CADFF337}"/>
                    </a:ext>
                  </a:extLst>
                </p:cNvPr>
                <p:cNvPicPr/>
                <p:nvPr/>
              </p:nvPicPr>
              <p:blipFill>
                <a:blip r:embed="rId156"/>
                <a:stretch>
                  <a:fillRect/>
                </a:stretch>
              </p:blipFill>
              <p:spPr>
                <a:xfrm>
                  <a:off x="4983053" y="2895360"/>
                  <a:ext cx="182520" cy="23004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6907" name="Freihand 36906">
                  <a:extLst>
                    <a:ext uri="{FF2B5EF4-FFF2-40B4-BE49-F238E27FC236}">
                      <a16:creationId xmlns:a16="http://schemas.microsoft.com/office/drawing/2014/main" id="{A837F220-35B3-45F9-8DE1-D9CBC48C67CB}"/>
                    </a:ext>
                  </a:extLst>
                </p14:cNvPr>
                <p14:cNvContentPartPr/>
                <p14:nvPr/>
              </p14:nvContentPartPr>
              <p14:xfrm>
                <a:off x="5401373" y="2955120"/>
                <a:ext cx="974160" cy="163800"/>
              </p14:xfrm>
            </p:contentPart>
          </mc:Choice>
          <mc:Fallback>
            <p:pic>
              <p:nvPicPr>
                <p:cNvPr id="36907" name="Freihand 36906">
                  <a:extLst>
                    <a:ext uri="{FF2B5EF4-FFF2-40B4-BE49-F238E27FC236}">
                      <a16:creationId xmlns:a16="http://schemas.microsoft.com/office/drawing/2014/main" id="{A837F220-35B3-45F9-8DE1-D9CBC48C67CB}"/>
                    </a:ext>
                  </a:extLst>
                </p:cNvPr>
                <p:cNvPicPr/>
                <p:nvPr/>
              </p:nvPicPr>
              <p:blipFill>
                <a:blip r:embed="rId158"/>
                <a:stretch>
                  <a:fillRect/>
                </a:stretch>
              </p:blipFill>
              <p:spPr>
                <a:xfrm>
                  <a:off x="5397053" y="2950800"/>
                  <a:ext cx="98280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6908" name="Freihand 36907">
                  <a:extLst>
                    <a:ext uri="{FF2B5EF4-FFF2-40B4-BE49-F238E27FC236}">
                      <a16:creationId xmlns:a16="http://schemas.microsoft.com/office/drawing/2014/main" id="{C15D3EE1-6A11-4966-9E00-182221C1978F}"/>
                    </a:ext>
                  </a:extLst>
                </p14:cNvPr>
                <p14:cNvContentPartPr/>
                <p14:nvPr/>
              </p14:nvContentPartPr>
              <p14:xfrm>
                <a:off x="6375173" y="2988240"/>
                <a:ext cx="67320" cy="221760"/>
              </p14:xfrm>
            </p:contentPart>
          </mc:Choice>
          <mc:Fallback>
            <p:pic>
              <p:nvPicPr>
                <p:cNvPr id="36908" name="Freihand 36907">
                  <a:extLst>
                    <a:ext uri="{FF2B5EF4-FFF2-40B4-BE49-F238E27FC236}">
                      <a16:creationId xmlns:a16="http://schemas.microsoft.com/office/drawing/2014/main" id="{C15D3EE1-6A11-4966-9E00-182221C1978F}"/>
                    </a:ext>
                  </a:extLst>
                </p:cNvPr>
                <p:cNvPicPr/>
                <p:nvPr/>
              </p:nvPicPr>
              <p:blipFill>
                <a:blip r:embed="rId160"/>
                <a:stretch>
                  <a:fillRect/>
                </a:stretch>
              </p:blipFill>
              <p:spPr>
                <a:xfrm>
                  <a:off x="6370853" y="2983920"/>
                  <a:ext cx="7596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6909" name="Freihand 36908">
                  <a:extLst>
                    <a:ext uri="{FF2B5EF4-FFF2-40B4-BE49-F238E27FC236}">
                      <a16:creationId xmlns:a16="http://schemas.microsoft.com/office/drawing/2014/main" id="{81B551E9-AC06-41CB-982B-99E7C4C3E8D0}"/>
                    </a:ext>
                  </a:extLst>
                </p14:cNvPr>
                <p14:cNvContentPartPr/>
                <p14:nvPr/>
              </p14:nvContentPartPr>
              <p14:xfrm>
                <a:off x="6773693" y="2967720"/>
                <a:ext cx="231840" cy="147600"/>
              </p14:xfrm>
            </p:contentPart>
          </mc:Choice>
          <mc:Fallback>
            <p:pic>
              <p:nvPicPr>
                <p:cNvPr id="36909" name="Freihand 36908">
                  <a:extLst>
                    <a:ext uri="{FF2B5EF4-FFF2-40B4-BE49-F238E27FC236}">
                      <a16:creationId xmlns:a16="http://schemas.microsoft.com/office/drawing/2014/main" id="{81B551E9-AC06-41CB-982B-99E7C4C3E8D0}"/>
                    </a:ext>
                  </a:extLst>
                </p:cNvPr>
                <p:cNvPicPr/>
                <p:nvPr/>
              </p:nvPicPr>
              <p:blipFill>
                <a:blip r:embed="rId162"/>
                <a:stretch>
                  <a:fillRect/>
                </a:stretch>
              </p:blipFill>
              <p:spPr>
                <a:xfrm>
                  <a:off x="6769373" y="2963400"/>
                  <a:ext cx="2404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36910" name="Freihand 36909">
                  <a:extLst>
                    <a:ext uri="{FF2B5EF4-FFF2-40B4-BE49-F238E27FC236}">
                      <a16:creationId xmlns:a16="http://schemas.microsoft.com/office/drawing/2014/main" id="{5C060ACA-11D4-45C0-880C-CD60433E279E}"/>
                    </a:ext>
                  </a:extLst>
                </p14:cNvPr>
                <p14:cNvContentPartPr/>
                <p14:nvPr/>
              </p14:nvContentPartPr>
              <p14:xfrm>
                <a:off x="5993213" y="2783040"/>
                <a:ext cx="105840" cy="177120"/>
              </p14:xfrm>
            </p:contentPart>
          </mc:Choice>
          <mc:Fallback>
            <p:pic>
              <p:nvPicPr>
                <p:cNvPr id="36910" name="Freihand 36909">
                  <a:extLst>
                    <a:ext uri="{FF2B5EF4-FFF2-40B4-BE49-F238E27FC236}">
                      <a16:creationId xmlns:a16="http://schemas.microsoft.com/office/drawing/2014/main" id="{5C060ACA-11D4-45C0-880C-CD60433E279E}"/>
                    </a:ext>
                  </a:extLst>
                </p:cNvPr>
                <p:cNvPicPr/>
                <p:nvPr/>
              </p:nvPicPr>
              <p:blipFill>
                <a:blip r:embed="rId164"/>
                <a:stretch>
                  <a:fillRect/>
                </a:stretch>
              </p:blipFill>
              <p:spPr>
                <a:xfrm>
                  <a:off x="5988893" y="2778720"/>
                  <a:ext cx="11448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6911" name="Freihand 36910">
                  <a:extLst>
                    <a:ext uri="{FF2B5EF4-FFF2-40B4-BE49-F238E27FC236}">
                      <a16:creationId xmlns:a16="http://schemas.microsoft.com/office/drawing/2014/main" id="{97DD2F8D-EA0B-458A-B94C-8F3B4458D5B7}"/>
                    </a:ext>
                  </a:extLst>
                </p14:cNvPr>
                <p14:cNvContentPartPr/>
                <p14:nvPr/>
              </p14:nvContentPartPr>
              <p14:xfrm>
                <a:off x="6111293" y="2901840"/>
                <a:ext cx="38160" cy="29880"/>
              </p14:xfrm>
            </p:contentPart>
          </mc:Choice>
          <mc:Fallback>
            <p:pic>
              <p:nvPicPr>
                <p:cNvPr id="36911" name="Freihand 36910">
                  <a:extLst>
                    <a:ext uri="{FF2B5EF4-FFF2-40B4-BE49-F238E27FC236}">
                      <a16:creationId xmlns:a16="http://schemas.microsoft.com/office/drawing/2014/main" id="{97DD2F8D-EA0B-458A-B94C-8F3B4458D5B7}"/>
                    </a:ext>
                  </a:extLst>
                </p:cNvPr>
                <p:cNvPicPr/>
                <p:nvPr/>
              </p:nvPicPr>
              <p:blipFill>
                <a:blip r:embed="rId166"/>
                <a:stretch>
                  <a:fillRect/>
                </a:stretch>
              </p:blipFill>
              <p:spPr>
                <a:xfrm>
                  <a:off x="6106973" y="2897520"/>
                  <a:ext cx="4680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6912" name="Freihand 36911">
                  <a:extLst>
                    <a:ext uri="{FF2B5EF4-FFF2-40B4-BE49-F238E27FC236}">
                      <a16:creationId xmlns:a16="http://schemas.microsoft.com/office/drawing/2014/main" id="{7A56BB63-1201-482D-9540-24C7DF5CD8C5}"/>
                    </a:ext>
                  </a:extLst>
                </p14:cNvPr>
                <p14:cNvContentPartPr/>
                <p14:nvPr/>
              </p14:nvContentPartPr>
              <p14:xfrm>
                <a:off x="5931653" y="2686200"/>
                <a:ext cx="380520" cy="374400"/>
              </p14:xfrm>
            </p:contentPart>
          </mc:Choice>
          <mc:Fallback>
            <p:pic>
              <p:nvPicPr>
                <p:cNvPr id="36912" name="Freihand 36911">
                  <a:extLst>
                    <a:ext uri="{FF2B5EF4-FFF2-40B4-BE49-F238E27FC236}">
                      <a16:creationId xmlns:a16="http://schemas.microsoft.com/office/drawing/2014/main" id="{7A56BB63-1201-482D-9540-24C7DF5CD8C5}"/>
                    </a:ext>
                  </a:extLst>
                </p:cNvPr>
                <p:cNvPicPr/>
                <p:nvPr/>
              </p:nvPicPr>
              <p:blipFill>
                <a:blip r:embed="rId168"/>
                <a:stretch>
                  <a:fillRect/>
                </a:stretch>
              </p:blipFill>
              <p:spPr>
                <a:xfrm>
                  <a:off x="5927333" y="2681880"/>
                  <a:ext cx="389160" cy="383040"/>
                </a:xfrm>
                <a:prstGeom prst="rect">
                  <a:avLst/>
                </a:prstGeom>
              </p:spPr>
            </p:pic>
          </mc:Fallback>
        </mc:AlternateContent>
      </p:grpSp>
      <p:grpSp>
        <p:nvGrpSpPr>
          <p:cNvPr id="262213" name="Gruppieren 262212">
            <a:extLst>
              <a:ext uri="{FF2B5EF4-FFF2-40B4-BE49-F238E27FC236}">
                <a16:creationId xmlns:a16="http://schemas.microsoft.com/office/drawing/2014/main" id="{AA6F2675-0277-4151-99CF-0B5446191A23}"/>
              </a:ext>
            </a:extLst>
          </p:cNvPr>
          <p:cNvGrpSpPr/>
          <p:nvPr/>
        </p:nvGrpSpPr>
        <p:grpSpPr>
          <a:xfrm>
            <a:off x="5516933" y="5245800"/>
            <a:ext cx="316080" cy="161640"/>
            <a:chOff x="5516933" y="5245800"/>
            <a:chExt cx="316080" cy="161640"/>
          </a:xfrm>
        </p:grpSpPr>
        <mc:AlternateContent xmlns:mc="http://schemas.openxmlformats.org/markup-compatibility/2006">
          <mc:Choice xmlns:p14="http://schemas.microsoft.com/office/powerpoint/2010/main" Requires="p14">
            <p:contentPart p14:bwMode="auto" r:id="rId169">
              <p14:nvContentPartPr>
                <p14:cNvPr id="36914" name="Freihand 36913">
                  <a:extLst>
                    <a:ext uri="{FF2B5EF4-FFF2-40B4-BE49-F238E27FC236}">
                      <a16:creationId xmlns:a16="http://schemas.microsoft.com/office/drawing/2014/main" id="{307ED55D-A377-47E7-9013-AC8483E50C86}"/>
                    </a:ext>
                  </a:extLst>
                </p14:cNvPr>
                <p14:cNvContentPartPr/>
                <p14:nvPr/>
              </p14:nvContentPartPr>
              <p14:xfrm>
                <a:off x="5563373" y="5275320"/>
                <a:ext cx="17640" cy="132120"/>
              </p14:xfrm>
            </p:contentPart>
          </mc:Choice>
          <mc:Fallback>
            <p:pic>
              <p:nvPicPr>
                <p:cNvPr id="36914" name="Freihand 36913">
                  <a:extLst>
                    <a:ext uri="{FF2B5EF4-FFF2-40B4-BE49-F238E27FC236}">
                      <a16:creationId xmlns:a16="http://schemas.microsoft.com/office/drawing/2014/main" id="{307ED55D-A377-47E7-9013-AC8483E50C86}"/>
                    </a:ext>
                  </a:extLst>
                </p:cNvPr>
                <p:cNvPicPr/>
                <p:nvPr/>
              </p:nvPicPr>
              <p:blipFill>
                <a:blip r:embed="rId170"/>
                <a:stretch>
                  <a:fillRect/>
                </a:stretch>
              </p:blipFill>
              <p:spPr>
                <a:xfrm>
                  <a:off x="5559053" y="5271000"/>
                  <a:ext cx="2628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6915" name="Freihand 36914">
                  <a:extLst>
                    <a:ext uri="{FF2B5EF4-FFF2-40B4-BE49-F238E27FC236}">
                      <a16:creationId xmlns:a16="http://schemas.microsoft.com/office/drawing/2014/main" id="{D8AD629A-9A31-4524-807C-ECD3F9659CDD}"/>
                    </a:ext>
                  </a:extLst>
                </p14:cNvPr>
                <p14:cNvContentPartPr/>
                <p14:nvPr/>
              </p14:nvContentPartPr>
              <p14:xfrm>
                <a:off x="5516933" y="5317080"/>
                <a:ext cx="96480" cy="13320"/>
              </p14:xfrm>
            </p:contentPart>
          </mc:Choice>
          <mc:Fallback>
            <p:pic>
              <p:nvPicPr>
                <p:cNvPr id="36915" name="Freihand 36914">
                  <a:extLst>
                    <a:ext uri="{FF2B5EF4-FFF2-40B4-BE49-F238E27FC236}">
                      <a16:creationId xmlns:a16="http://schemas.microsoft.com/office/drawing/2014/main" id="{D8AD629A-9A31-4524-807C-ECD3F9659CDD}"/>
                    </a:ext>
                  </a:extLst>
                </p:cNvPr>
                <p:cNvPicPr/>
                <p:nvPr/>
              </p:nvPicPr>
              <p:blipFill>
                <a:blip r:embed="rId172"/>
                <a:stretch>
                  <a:fillRect/>
                </a:stretch>
              </p:blipFill>
              <p:spPr>
                <a:xfrm>
                  <a:off x="5512613" y="5312760"/>
                  <a:ext cx="1051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36916" name="Freihand 36915">
                  <a:extLst>
                    <a:ext uri="{FF2B5EF4-FFF2-40B4-BE49-F238E27FC236}">
                      <a16:creationId xmlns:a16="http://schemas.microsoft.com/office/drawing/2014/main" id="{1045E7CA-1092-4A93-8A7C-06151DABB139}"/>
                    </a:ext>
                  </a:extLst>
                </p14:cNvPr>
                <p14:cNvContentPartPr/>
                <p14:nvPr/>
              </p14:nvContentPartPr>
              <p14:xfrm>
                <a:off x="5688653" y="5245800"/>
                <a:ext cx="144360" cy="141840"/>
              </p14:xfrm>
            </p:contentPart>
          </mc:Choice>
          <mc:Fallback>
            <p:pic>
              <p:nvPicPr>
                <p:cNvPr id="36916" name="Freihand 36915">
                  <a:extLst>
                    <a:ext uri="{FF2B5EF4-FFF2-40B4-BE49-F238E27FC236}">
                      <a16:creationId xmlns:a16="http://schemas.microsoft.com/office/drawing/2014/main" id="{1045E7CA-1092-4A93-8A7C-06151DABB139}"/>
                    </a:ext>
                  </a:extLst>
                </p:cNvPr>
                <p:cNvPicPr/>
                <p:nvPr/>
              </p:nvPicPr>
              <p:blipFill>
                <a:blip r:embed="rId174"/>
                <a:stretch>
                  <a:fillRect/>
                </a:stretch>
              </p:blipFill>
              <p:spPr>
                <a:xfrm>
                  <a:off x="5684333" y="5241480"/>
                  <a:ext cx="153000" cy="150480"/>
                </a:xfrm>
                <a:prstGeom prst="rect">
                  <a:avLst/>
                </a:prstGeom>
              </p:spPr>
            </p:pic>
          </mc:Fallback>
        </mc:AlternateContent>
      </p:grpSp>
      <p:grpSp>
        <p:nvGrpSpPr>
          <p:cNvPr id="262212" name="Gruppieren 262211">
            <a:extLst>
              <a:ext uri="{FF2B5EF4-FFF2-40B4-BE49-F238E27FC236}">
                <a16:creationId xmlns:a16="http://schemas.microsoft.com/office/drawing/2014/main" id="{5A32A7F5-9F19-4648-BFAA-AE5240DFEA2A}"/>
              </a:ext>
            </a:extLst>
          </p:cNvPr>
          <p:cNvGrpSpPr/>
          <p:nvPr/>
        </p:nvGrpSpPr>
        <p:grpSpPr>
          <a:xfrm>
            <a:off x="6757493" y="5164440"/>
            <a:ext cx="266040" cy="147600"/>
            <a:chOff x="6757493" y="5164440"/>
            <a:chExt cx="266040" cy="147600"/>
          </a:xfrm>
        </p:grpSpPr>
        <mc:AlternateContent xmlns:mc="http://schemas.openxmlformats.org/markup-compatibility/2006">
          <mc:Choice xmlns:p14="http://schemas.microsoft.com/office/powerpoint/2010/main" Requires="p14">
            <p:contentPart p14:bwMode="auto" r:id="rId175">
              <p14:nvContentPartPr>
                <p14:cNvPr id="36917" name="Freihand 36916">
                  <a:extLst>
                    <a:ext uri="{FF2B5EF4-FFF2-40B4-BE49-F238E27FC236}">
                      <a16:creationId xmlns:a16="http://schemas.microsoft.com/office/drawing/2014/main" id="{31E98EF0-FB2C-438C-B3BC-42F4F126E974}"/>
                    </a:ext>
                  </a:extLst>
                </p14:cNvPr>
                <p14:cNvContentPartPr/>
                <p14:nvPr/>
              </p14:nvContentPartPr>
              <p14:xfrm>
                <a:off x="6757493" y="5164440"/>
                <a:ext cx="134640" cy="147600"/>
              </p14:xfrm>
            </p:contentPart>
          </mc:Choice>
          <mc:Fallback>
            <p:pic>
              <p:nvPicPr>
                <p:cNvPr id="36917" name="Freihand 36916">
                  <a:extLst>
                    <a:ext uri="{FF2B5EF4-FFF2-40B4-BE49-F238E27FC236}">
                      <a16:creationId xmlns:a16="http://schemas.microsoft.com/office/drawing/2014/main" id="{31E98EF0-FB2C-438C-B3BC-42F4F126E974}"/>
                    </a:ext>
                  </a:extLst>
                </p:cNvPr>
                <p:cNvPicPr/>
                <p:nvPr/>
              </p:nvPicPr>
              <p:blipFill>
                <a:blip r:embed="rId176"/>
                <a:stretch>
                  <a:fillRect/>
                </a:stretch>
              </p:blipFill>
              <p:spPr>
                <a:xfrm>
                  <a:off x="6753173" y="5160120"/>
                  <a:ext cx="143280" cy="15624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6918" name="Freihand 36917">
                  <a:extLst>
                    <a:ext uri="{FF2B5EF4-FFF2-40B4-BE49-F238E27FC236}">
                      <a16:creationId xmlns:a16="http://schemas.microsoft.com/office/drawing/2014/main" id="{7C1C7261-A89C-47D1-AF58-3CE6AEECFD94}"/>
                    </a:ext>
                  </a:extLst>
                </p14:cNvPr>
                <p14:cNvContentPartPr/>
                <p14:nvPr/>
              </p14:nvContentPartPr>
              <p14:xfrm>
                <a:off x="6929933" y="5195400"/>
                <a:ext cx="44280" cy="115920"/>
              </p14:xfrm>
            </p:contentPart>
          </mc:Choice>
          <mc:Fallback>
            <p:pic>
              <p:nvPicPr>
                <p:cNvPr id="36918" name="Freihand 36917">
                  <a:extLst>
                    <a:ext uri="{FF2B5EF4-FFF2-40B4-BE49-F238E27FC236}">
                      <a16:creationId xmlns:a16="http://schemas.microsoft.com/office/drawing/2014/main" id="{7C1C7261-A89C-47D1-AF58-3CE6AEECFD94}"/>
                    </a:ext>
                  </a:extLst>
                </p:cNvPr>
                <p:cNvPicPr/>
                <p:nvPr/>
              </p:nvPicPr>
              <p:blipFill>
                <a:blip r:embed="rId178"/>
                <a:stretch>
                  <a:fillRect/>
                </a:stretch>
              </p:blipFill>
              <p:spPr>
                <a:xfrm>
                  <a:off x="6925613" y="5191080"/>
                  <a:ext cx="52920" cy="1245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6919" name="Freihand 36918">
                  <a:extLst>
                    <a:ext uri="{FF2B5EF4-FFF2-40B4-BE49-F238E27FC236}">
                      <a16:creationId xmlns:a16="http://schemas.microsoft.com/office/drawing/2014/main" id="{84C62683-5204-4DD5-BB24-DB32B4A1AB0E}"/>
                    </a:ext>
                  </a:extLst>
                </p14:cNvPr>
                <p14:cNvContentPartPr/>
                <p14:nvPr/>
              </p14:nvContentPartPr>
              <p14:xfrm>
                <a:off x="6916973" y="5229960"/>
                <a:ext cx="106560" cy="8280"/>
              </p14:xfrm>
            </p:contentPart>
          </mc:Choice>
          <mc:Fallback>
            <p:pic>
              <p:nvPicPr>
                <p:cNvPr id="36919" name="Freihand 36918">
                  <a:extLst>
                    <a:ext uri="{FF2B5EF4-FFF2-40B4-BE49-F238E27FC236}">
                      <a16:creationId xmlns:a16="http://schemas.microsoft.com/office/drawing/2014/main" id="{84C62683-5204-4DD5-BB24-DB32B4A1AB0E}"/>
                    </a:ext>
                  </a:extLst>
                </p:cNvPr>
                <p:cNvPicPr/>
                <p:nvPr/>
              </p:nvPicPr>
              <p:blipFill>
                <a:blip r:embed="rId180"/>
                <a:stretch>
                  <a:fillRect/>
                </a:stretch>
              </p:blipFill>
              <p:spPr>
                <a:xfrm>
                  <a:off x="6912653" y="5225640"/>
                  <a:ext cx="115200" cy="16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1">
            <p14:nvContentPartPr>
              <p14:cNvPr id="36920" name="Freihand 36919">
                <a:extLst>
                  <a:ext uri="{FF2B5EF4-FFF2-40B4-BE49-F238E27FC236}">
                    <a16:creationId xmlns:a16="http://schemas.microsoft.com/office/drawing/2014/main" id="{5278A1D3-9E6F-4444-BE92-20510A596328}"/>
                  </a:ext>
                </a:extLst>
              </p14:cNvPr>
              <p14:cNvContentPartPr/>
              <p14:nvPr/>
            </p14:nvContentPartPr>
            <p14:xfrm>
              <a:off x="4100333" y="5586720"/>
              <a:ext cx="1746720" cy="59040"/>
            </p14:xfrm>
          </p:contentPart>
        </mc:Choice>
        <mc:Fallback>
          <p:pic>
            <p:nvPicPr>
              <p:cNvPr id="36920" name="Freihand 36919">
                <a:extLst>
                  <a:ext uri="{FF2B5EF4-FFF2-40B4-BE49-F238E27FC236}">
                    <a16:creationId xmlns:a16="http://schemas.microsoft.com/office/drawing/2014/main" id="{5278A1D3-9E6F-4444-BE92-20510A596328}"/>
                  </a:ext>
                </a:extLst>
              </p:cNvPr>
              <p:cNvPicPr/>
              <p:nvPr/>
            </p:nvPicPr>
            <p:blipFill>
              <a:blip r:embed="rId182"/>
              <a:stretch>
                <a:fillRect/>
              </a:stretch>
            </p:blipFill>
            <p:spPr>
              <a:xfrm>
                <a:off x="4096013" y="5582400"/>
                <a:ext cx="1755360" cy="67680"/>
              </a:xfrm>
              <a:prstGeom prst="rect">
                <a:avLst/>
              </a:prstGeom>
            </p:spPr>
          </p:pic>
        </mc:Fallback>
      </mc:AlternateContent>
      <p:grpSp>
        <p:nvGrpSpPr>
          <p:cNvPr id="262211" name="Gruppieren 262210">
            <a:extLst>
              <a:ext uri="{FF2B5EF4-FFF2-40B4-BE49-F238E27FC236}">
                <a16:creationId xmlns:a16="http://schemas.microsoft.com/office/drawing/2014/main" id="{EF90A347-2734-46E0-90B3-86428F64B4A8}"/>
              </a:ext>
            </a:extLst>
          </p:cNvPr>
          <p:cNvGrpSpPr/>
          <p:nvPr/>
        </p:nvGrpSpPr>
        <p:grpSpPr>
          <a:xfrm>
            <a:off x="4387253" y="5738640"/>
            <a:ext cx="928800" cy="185760"/>
            <a:chOff x="4387253" y="5738640"/>
            <a:chExt cx="928800" cy="185760"/>
          </a:xfrm>
        </p:grpSpPr>
        <mc:AlternateContent xmlns:mc="http://schemas.openxmlformats.org/markup-compatibility/2006">
          <mc:Choice xmlns:p14="http://schemas.microsoft.com/office/powerpoint/2010/main" Requires="p14">
            <p:contentPart p14:bwMode="auto" r:id="rId183">
              <p14:nvContentPartPr>
                <p14:cNvPr id="36921" name="Freihand 36920">
                  <a:extLst>
                    <a:ext uri="{FF2B5EF4-FFF2-40B4-BE49-F238E27FC236}">
                      <a16:creationId xmlns:a16="http://schemas.microsoft.com/office/drawing/2014/main" id="{6E5412D1-D5A1-4B55-9FCE-A4C41FC947E7}"/>
                    </a:ext>
                  </a:extLst>
                </p14:cNvPr>
                <p14:cNvContentPartPr/>
                <p14:nvPr/>
              </p14:nvContentPartPr>
              <p14:xfrm>
                <a:off x="4387253" y="5758440"/>
                <a:ext cx="217080" cy="165960"/>
              </p14:xfrm>
            </p:contentPart>
          </mc:Choice>
          <mc:Fallback>
            <p:pic>
              <p:nvPicPr>
                <p:cNvPr id="36921" name="Freihand 36920">
                  <a:extLst>
                    <a:ext uri="{FF2B5EF4-FFF2-40B4-BE49-F238E27FC236}">
                      <a16:creationId xmlns:a16="http://schemas.microsoft.com/office/drawing/2014/main" id="{6E5412D1-D5A1-4B55-9FCE-A4C41FC947E7}"/>
                    </a:ext>
                  </a:extLst>
                </p:cNvPr>
                <p:cNvPicPr/>
                <p:nvPr/>
              </p:nvPicPr>
              <p:blipFill>
                <a:blip r:embed="rId184"/>
                <a:stretch>
                  <a:fillRect/>
                </a:stretch>
              </p:blipFill>
              <p:spPr>
                <a:xfrm>
                  <a:off x="4382933" y="5754120"/>
                  <a:ext cx="22572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6922" name="Freihand 36921">
                  <a:extLst>
                    <a:ext uri="{FF2B5EF4-FFF2-40B4-BE49-F238E27FC236}">
                      <a16:creationId xmlns:a16="http://schemas.microsoft.com/office/drawing/2014/main" id="{07B00459-218B-4372-92D4-E6AF7B4D16AC}"/>
                    </a:ext>
                  </a:extLst>
                </p14:cNvPr>
                <p14:cNvContentPartPr/>
                <p14:nvPr/>
              </p14:nvContentPartPr>
              <p14:xfrm>
                <a:off x="4798733" y="5815680"/>
                <a:ext cx="177840" cy="9720"/>
              </p14:xfrm>
            </p:contentPart>
          </mc:Choice>
          <mc:Fallback>
            <p:pic>
              <p:nvPicPr>
                <p:cNvPr id="36922" name="Freihand 36921">
                  <a:extLst>
                    <a:ext uri="{FF2B5EF4-FFF2-40B4-BE49-F238E27FC236}">
                      <a16:creationId xmlns:a16="http://schemas.microsoft.com/office/drawing/2014/main" id="{07B00459-218B-4372-92D4-E6AF7B4D16AC}"/>
                    </a:ext>
                  </a:extLst>
                </p:cNvPr>
                <p:cNvPicPr/>
                <p:nvPr/>
              </p:nvPicPr>
              <p:blipFill>
                <a:blip r:embed="rId186"/>
                <a:stretch>
                  <a:fillRect/>
                </a:stretch>
              </p:blipFill>
              <p:spPr>
                <a:xfrm>
                  <a:off x="4794413" y="5811360"/>
                  <a:ext cx="186480" cy="1836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6923" name="Freihand 36922">
                  <a:extLst>
                    <a:ext uri="{FF2B5EF4-FFF2-40B4-BE49-F238E27FC236}">
                      <a16:creationId xmlns:a16="http://schemas.microsoft.com/office/drawing/2014/main" id="{A3E4ECD3-8C6A-4F87-9581-A1CD9ABDC3F2}"/>
                    </a:ext>
                  </a:extLst>
                </p14:cNvPr>
                <p14:cNvContentPartPr/>
                <p14:nvPr/>
              </p14:nvContentPartPr>
              <p14:xfrm>
                <a:off x="4837613" y="5868600"/>
                <a:ext cx="128160" cy="17280"/>
              </p14:xfrm>
            </p:contentPart>
          </mc:Choice>
          <mc:Fallback>
            <p:pic>
              <p:nvPicPr>
                <p:cNvPr id="36923" name="Freihand 36922">
                  <a:extLst>
                    <a:ext uri="{FF2B5EF4-FFF2-40B4-BE49-F238E27FC236}">
                      <a16:creationId xmlns:a16="http://schemas.microsoft.com/office/drawing/2014/main" id="{A3E4ECD3-8C6A-4F87-9581-A1CD9ABDC3F2}"/>
                    </a:ext>
                  </a:extLst>
                </p:cNvPr>
                <p:cNvPicPr/>
                <p:nvPr/>
              </p:nvPicPr>
              <p:blipFill>
                <a:blip r:embed="rId188"/>
                <a:stretch>
                  <a:fillRect/>
                </a:stretch>
              </p:blipFill>
              <p:spPr>
                <a:xfrm>
                  <a:off x="4833293" y="5864280"/>
                  <a:ext cx="136800" cy="25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6924" name="Freihand 36923">
                  <a:extLst>
                    <a:ext uri="{FF2B5EF4-FFF2-40B4-BE49-F238E27FC236}">
                      <a16:creationId xmlns:a16="http://schemas.microsoft.com/office/drawing/2014/main" id="{CA8BE1D2-2F36-426E-A763-A859B92775F1}"/>
                    </a:ext>
                  </a:extLst>
                </p14:cNvPr>
                <p14:cNvContentPartPr/>
                <p14:nvPr/>
              </p14:nvContentPartPr>
              <p14:xfrm>
                <a:off x="5152253" y="5738640"/>
                <a:ext cx="163800" cy="159120"/>
              </p14:xfrm>
            </p:contentPart>
          </mc:Choice>
          <mc:Fallback>
            <p:pic>
              <p:nvPicPr>
                <p:cNvPr id="36924" name="Freihand 36923">
                  <a:extLst>
                    <a:ext uri="{FF2B5EF4-FFF2-40B4-BE49-F238E27FC236}">
                      <a16:creationId xmlns:a16="http://schemas.microsoft.com/office/drawing/2014/main" id="{CA8BE1D2-2F36-426E-A763-A859B92775F1}"/>
                    </a:ext>
                  </a:extLst>
                </p:cNvPr>
                <p:cNvPicPr/>
                <p:nvPr/>
              </p:nvPicPr>
              <p:blipFill>
                <a:blip r:embed="rId190"/>
                <a:stretch>
                  <a:fillRect/>
                </a:stretch>
              </p:blipFill>
              <p:spPr>
                <a:xfrm>
                  <a:off x="5147933" y="5734320"/>
                  <a:ext cx="172440" cy="1677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1">
            <p14:nvContentPartPr>
              <p14:cNvPr id="36925" name="Freihand 36924">
                <a:extLst>
                  <a:ext uri="{FF2B5EF4-FFF2-40B4-BE49-F238E27FC236}">
                    <a16:creationId xmlns:a16="http://schemas.microsoft.com/office/drawing/2014/main" id="{95966238-6665-4E6A-BAA1-1A0BA8F7E01A}"/>
                  </a:ext>
                </a:extLst>
              </p14:cNvPr>
              <p14:cNvContentPartPr/>
              <p14:nvPr/>
            </p14:nvContentPartPr>
            <p14:xfrm>
              <a:off x="6791333" y="5478000"/>
              <a:ext cx="1348200" cy="16560"/>
            </p14:xfrm>
          </p:contentPart>
        </mc:Choice>
        <mc:Fallback>
          <p:pic>
            <p:nvPicPr>
              <p:cNvPr id="36925" name="Freihand 36924">
                <a:extLst>
                  <a:ext uri="{FF2B5EF4-FFF2-40B4-BE49-F238E27FC236}">
                    <a16:creationId xmlns:a16="http://schemas.microsoft.com/office/drawing/2014/main" id="{95966238-6665-4E6A-BAA1-1A0BA8F7E01A}"/>
                  </a:ext>
                </a:extLst>
              </p:cNvPr>
              <p:cNvPicPr/>
              <p:nvPr/>
            </p:nvPicPr>
            <p:blipFill>
              <a:blip r:embed="rId192"/>
              <a:stretch>
                <a:fillRect/>
              </a:stretch>
            </p:blipFill>
            <p:spPr>
              <a:xfrm>
                <a:off x="6787013" y="5473680"/>
                <a:ext cx="1356840" cy="25200"/>
              </a:xfrm>
              <a:prstGeom prst="rect">
                <a:avLst/>
              </a:prstGeom>
            </p:spPr>
          </p:pic>
        </mc:Fallback>
      </mc:AlternateContent>
      <p:grpSp>
        <p:nvGrpSpPr>
          <p:cNvPr id="262210" name="Gruppieren 262209">
            <a:extLst>
              <a:ext uri="{FF2B5EF4-FFF2-40B4-BE49-F238E27FC236}">
                <a16:creationId xmlns:a16="http://schemas.microsoft.com/office/drawing/2014/main" id="{EA970673-CFCB-40B2-8D9D-147CDECEEADE}"/>
              </a:ext>
            </a:extLst>
          </p:cNvPr>
          <p:cNvGrpSpPr/>
          <p:nvPr/>
        </p:nvGrpSpPr>
        <p:grpSpPr>
          <a:xfrm>
            <a:off x="6963413" y="5674200"/>
            <a:ext cx="947520" cy="182880"/>
            <a:chOff x="6963413" y="5674200"/>
            <a:chExt cx="947520" cy="182880"/>
          </a:xfrm>
        </p:grpSpPr>
        <mc:AlternateContent xmlns:mc="http://schemas.openxmlformats.org/markup-compatibility/2006">
          <mc:Choice xmlns:p14="http://schemas.microsoft.com/office/powerpoint/2010/main" Requires="p14">
            <p:contentPart p14:bwMode="auto" r:id="rId193">
              <p14:nvContentPartPr>
                <p14:cNvPr id="36926" name="Freihand 36925">
                  <a:extLst>
                    <a:ext uri="{FF2B5EF4-FFF2-40B4-BE49-F238E27FC236}">
                      <a16:creationId xmlns:a16="http://schemas.microsoft.com/office/drawing/2014/main" id="{6FF3638B-9FC7-48EF-A636-3225A850E927}"/>
                    </a:ext>
                  </a:extLst>
                </p14:cNvPr>
                <p14:cNvContentPartPr/>
                <p14:nvPr/>
              </p14:nvContentPartPr>
              <p14:xfrm>
                <a:off x="6963413" y="5709120"/>
                <a:ext cx="237960" cy="136080"/>
              </p14:xfrm>
            </p:contentPart>
          </mc:Choice>
          <mc:Fallback>
            <p:pic>
              <p:nvPicPr>
                <p:cNvPr id="36926" name="Freihand 36925">
                  <a:extLst>
                    <a:ext uri="{FF2B5EF4-FFF2-40B4-BE49-F238E27FC236}">
                      <a16:creationId xmlns:a16="http://schemas.microsoft.com/office/drawing/2014/main" id="{6FF3638B-9FC7-48EF-A636-3225A850E927}"/>
                    </a:ext>
                  </a:extLst>
                </p:cNvPr>
                <p:cNvPicPr/>
                <p:nvPr/>
              </p:nvPicPr>
              <p:blipFill>
                <a:blip r:embed="rId194"/>
                <a:stretch>
                  <a:fillRect/>
                </a:stretch>
              </p:blipFill>
              <p:spPr>
                <a:xfrm>
                  <a:off x="6959093" y="5704800"/>
                  <a:ext cx="24660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6927" name="Freihand 36926">
                  <a:extLst>
                    <a:ext uri="{FF2B5EF4-FFF2-40B4-BE49-F238E27FC236}">
                      <a16:creationId xmlns:a16="http://schemas.microsoft.com/office/drawing/2014/main" id="{9A95974F-4BAA-4559-90EA-C691B603CDEA}"/>
                    </a:ext>
                  </a:extLst>
                </p14:cNvPr>
                <p14:cNvContentPartPr/>
                <p14:nvPr/>
              </p14:nvContentPartPr>
              <p14:xfrm>
                <a:off x="7371653" y="5742600"/>
                <a:ext cx="174240" cy="6840"/>
              </p14:xfrm>
            </p:contentPart>
          </mc:Choice>
          <mc:Fallback>
            <p:pic>
              <p:nvPicPr>
                <p:cNvPr id="36927" name="Freihand 36926">
                  <a:extLst>
                    <a:ext uri="{FF2B5EF4-FFF2-40B4-BE49-F238E27FC236}">
                      <a16:creationId xmlns:a16="http://schemas.microsoft.com/office/drawing/2014/main" id="{9A95974F-4BAA-4559-90EA-C691B603CDEA}"/>
                    </a:ext>
                  </a:extLst>
                </p:cNvPr>
                <p:cNvPicPr/>
                <p:nvPr/>
              </p:nvPicPr>
              <p:blipFill>
                <a:blip r:embed="rId196"/>
                <a:stretch>
                  <a:fillRect/>
                </a:stretch>
              </p:blipFill>
              <p:spPr>
                <a:xfrm>
                  <a:off x="7367333" y="5738280"/>
                  <a:ext cx="182880" cy="1548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62208" name="Freihand 262207">
                  <a:extLst>
                    <a:ext uri="{FF2B5EF4-FFF2-40B4-BE49-F238E27FC236}">
                      <a16:creationId xmlns:a16="http://schemas.microsoft.com/office/drawing/2014/main" id="{2BED9102-AD9A-479D-81AB-EBB3DC668C5A}"/>
                    </a:ext>
                  </a:extLst>
                </p14:cNvPr>
                <p14:cNvContentPartPr/>
                <p14:nvPr/>
              </p14:nvContentPartPr>
              <p14:xfrm>
                <a:off x="7407293" y="5768520"/>
                <a:ext cx="155880" cy="21240"/>
              </p14:xfrm>
            </p:contentPart>
          </mc:Choice>
          <mc:Fallback>
            <p:pic>
              <p:nvPicPr>
                <p:cNvPr id="262208" name="Freihand 262207">
                  <a:extLst>
                    <a:ext uri="{FF2B5EF4-FFF2-40B4-BE49-F238E27FC236}">
                      <a16:creationId xmlns:a16="http://schemas.microsoft.com/office/drawing/2014/main" id="{2BED9102-AD9A-479D-81AB-EBB3DC668C5A}"/>
                    </a:ext>
                  </a:extLst>
                </p:cNvPr>
                <p:cNvPicPr/>
                <p:nvPr/>
              </p:nvPicPr>
              <p:blipFill>
                <a:blip r:embed="rId198"/>
                <a:stretch>
                  <a:fillRect/>
                </a:stretch>
              </p:blipFill>
              <p:spPr>
                <a:xfrm>
                  <a:off x="7402973" y="5764200"/>
                  <a:ext cx="164520" cy="298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62209" name="Freihand 262208">
                  <a:extLst>
                    <a:ext uri="{FF2B5EF4-FFF2-40B4-BE49-F238E27FC236}">
                      <a16:creationId xmlns:a16="http://schemas.microsoft.com/office/drawing/2014/main" id="{15C0F148-3904-453C-9F9C-D6A7B9B75EFB}"/>
                    </a:ext>
                  </a:extLst>
                </p14:cNvPr>
                <p14:cNvContentPartPr/>
                <p14:nvPr/>
              </p14:nvContentPartPr>
              <p14:xfrm>
                <a:off x="7697453" y="5674200"/>
                <a:ext cx="213480" cy="182880"/>
              </p14:xfrm>
            </p:contentPart>
          </mc:Choice>
          <mc:Fallback>
            <p:pic>
              <p:nvPicPr>
                <p:cNvPr id="262209" name="Freihand 262208">
                  <a:extLst>
                    <a:ext uri="{FF2B5EF4-FFF2-40B4-BE49-F238E27FC236}">
                      <a16:creationId xmlns:a16="http://schemas.microsoft.com/office/drawing/2014/main" id="{15C0F148-3904-453C-9F9C-D6A7B9B75EFB}"/>
                    </a:ext>
                  </a:extLst>
                </p:cNvPr>
                <p:cNvPicPr/>
                <p:nvPr/>
              </p:nvPicPr>
              <p:blipFill>
                <a:blip r:embed="rId200"/>
                <a:stretch>
                  <a:fillRect/>
                </a:stretch>
              </p:blipFill>
              <p:spPr>
                <a:xfrm>
                  <a:off x="7693133" y="5669880"/>
                  <a:ext cx="222120" cy="191520"/>
                </a:xfrm>
                <a:prstGeom prst="rect">
                  <a:avLst/>
                </a:prstGeom>
              </p:spPr>
            </p:pic>
          </mc:Fallback>
        </mc:AlternateContent>
      </p:grpSp>
      <p:grpSp>
        <p:nvGrpSpPr>
          <p:cNvPr id="262267" name="Gruppieren 262266">
            <a:extLst>
              <a:ext uri="{FF2B5EF4-FFF2-40B4-BE49-F238E27FC236}">
                <a16:creationId xmlns:a16="http://schemas.microsoft.com/office/drawing/2014/main" id="{530F93A8-34EE-42E1-8CA1-F718B7F397B5}"/>
              </a:ext>
            </a:extLst>
          </p:cNvPr>
          <p:cNvGrpSpPr/>
          <p:nvPr/>
        </p:nvGrpSpPr>
        <p:grpSpPr>
          <a:xfrm>
            <a:off x="1245173" y="6005760"/>
            <a:ext cx="6591600" cy="705240"/>
            <a:chOff x="1245173" y="6005760"/>
            <a:chExt cx="6591600" cy="705240"/>
          </a:xfrm>
        </p:grpSpPr>
        <mc:AlternateContent xmlns:mc="http://schemas.openxmlformats.org/markup-compatibility/2006">
          <mc:Choice xmlns:p14="http://schemas.microsoft.com/office/powerpoint/2010/main" Requires="p14">
            <p:contentPart p14:bwMode="auto" r:id="rId201">
              <p14:nvContentPartPr>
                <p14:cNvPr id="262214" name="Freihand 262213">
                  <a:extLst>
                    <a:ext uri="{FF2B5EF4-FFF2-40B4-BE49-F238E27FC236}">
                      <a16:creationId xmlns:a16="http://schemas.microsoft.com/office/drawing/2014/main" id="{F9801671-550B-446C-BD36-A4608BC4B077}"/>
                    </a:ext>
                  </a:extLst>
                </p14:cNvPr>
                <p14:cNvContentPartPr/>
                <p14:nvPr/>
              </p14:nvContentPartPr>
              <p14:xfrm>
                <a:off x="1245173" y="6243000"/>
                <a:ext cx="208800" cy="28440"/>
              </p14:xfrm>
            </p:contentPart>
          </mc:Choice>
          <mc:Fallback>
            <p:pic>
              <p:nvPicPr>
                <p:cNvPr id="262214" name="Freihand 262213">
                  <a:extLst>
                    <a:ext uri="{FF2B5EF4-FFF2-40B4-BE49-F238E27FC236}">
                      <a16:creationId xmlns:a16="http://schemas.microsoft.com/office/drawing/2014/main" id="{F9801671-550B-446C-BD36-A4608BC4B077}"/>
                    </a:ext>
                  </a:extLst>
                </p:cNvPr>
                <p:cNvPicPr/>
                <p:nvPr/>
              </p:nvPicPr>
              <p:blipFill>
                <a:blip r:embed="rId202"/>
                <a:stretch>
                  <a:fillRect/>
                </a:stretch>
              </p:blipFill>
              <p:spPr>
                <a:xfrm>
                  <a:off x="1240853" y="6238680"/>
                  <a:ext cx="21744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2215" name="Freihand 262214">
                  <a:extLst>
                    <a:ext uri="{FF2B5EF4-FFF2-40B4-BE49-F238E27FC236}">
                      <a16:creationId xmlns:a16="http://schemas.microsoft.com/office/drawing/2014/main" id="{810534B1-F1CA-4CA0-B9AD-51BE998AD93F}"/>
                    </a:ext>
                  </a:extLst>
                </p14:cNvPr>
                <p14:cNvContentPartPr/>
                <p14:nvPr/>
              </p14:nvContentPartPr>
              <p14:xfrm>
                <a:off x="1498613" y="6177480"/>
                <a:ext cx="124920" cy="177120"/>
              </p14:xfrm>
            </p:contentPart>
          </mc:Choice>
          <mc:Fallback>
            <p:pic>
              <p:nvPicPr>
                <p:cNvPr id="262215" name="Freihand 262214">
                  <a:extLst>
                    <a:ext uri="{FF2B5EF4-FFF2-40B4-BE49-F238E27FC236}">
                      <a16:creationId xmlns:a16="http://schemas.microsoft.com/office/drawing/2014/main" id="{810534B1-F1CA-4CA0-B9AD-51BE998AD93F}"/>
                    </a:ext>
                  </a:extLst>
                </p:cNvPr>
                <p:cNvPicPr/>
                <p:nvPr/>
              </p:nvPicPr>
              <p:blipFill>
                <a:blip r:embed="rId204"/>
                <a:stretch>
                  <a:fillRect/>
                </a:stretch>
              </p:blipFill>
              <p:spPr>
                <a:xfrm>
                  <a:off x="1494293" y="6173160"/>
                  <a:ext cx="133560" cy="18576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262216" name="Freihand 262215">
                  <a:extLst>
                    <a:ext uri="{FF2B5EF4-FFF2-40B4-BE49-F238E27FC236}">
                      <a16:creationId xmlns:a16="http://schemas.microsoft.com/office/drawing/2014/main" id="{3F7561F2-C923-49F6-BAC8-B05F42DFFC4F}"/>
                    </a:ext>
                  </a:extLst>
                </p14:cNvPr>
                <p14:cNvContentPartPr/>
                <p14:nvPr/>
              </p14:nvContentPartPr>
              <p14:xfrm>
                <a:off x="1836293" y="6183960"/>
                <a:ext cx="228960" cy="230040"/>
              </p14:xfrm>
            </p:contentPart>
          </mc:Choice>
          <mc:Fallback>
            <p:pic>
              <p:nvPicPr>
                <p:cNvPr id="262216" name="Freihand 262215">
                  <a:extLst>
                    <a:ext uri="{FF2B5EF4-FFF2-40B4-BE49-F238E27FC236}">
                      <a16:creationId xmlns:a16="http://schemas.microsoft.com/office/drawing/2014/main" id="{3F7561F2-C923-49F6-BAC8-B05F42DFFC4F}"/>
                    </a:ext>
                  </a:extLst>
                </p:cNvPr>
                <p:cNvPicPr/>
                <p:nvPr/>
              </p:nvPicPr>
              <p:blipFill>
                <a:blip r:embed="rId206"/>
                <a:stretch>
                  <a:fillRect/>
                </a:stretch>
              </p:blipFill>
              <p:spPr>
                <a:xfrm>
                  <a:off x="1831973" y="6179640"/>
                  <a:ext cx="237600" cy="2386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262217" name="Freihand 262216">
                  <a:extLst>
                    <a:ext uri="{FF2B5EF4-FFF2-40B4-BE49-F238E27FC236}">
                      <a16:creationId xmlns:a16="http://schemas.microsoft.com/office/drawing/2014/main" id="{0D86D2A1-483B-4425-AB35-D1C4AFA01BA4}"/>
                    </a:ext>
                  </a:extLst>
                </p14:cNvPr>
                <p14:cNvContentPartPr/>
                <p14:nvPr/>
              </p14:nvContentPartPr>
              <p14:xfrm>
                <a:off x="2080373" y="6186480"/>
                <a:ext cx="127800" cy="97560"/>
              </p14:xfrm>
            </p:contentPart>
          </mc:Choice>
          <mc:Fallback>
            <p:pic>
              <p:nvPicPr>
                <p:cNvPr id="262217" name="Freihand 262216">
                  <a:extLst>
                    <a:ext uri="{FF2B5EF4-FFF2-40B4-BE49-F238E27FC236}">
                      <a16:creationId xmlns:a16="http://schemas.microsoft.com/office/drawing/2014/main" id="{0D86D2A1-483B-4425-AB35-D1C4AFA01BA4}"/>
                    </a:ext>
                  </a:extLst>
                </p:cNvPr>
                <p:cNvPicPr/>
                <p:nvPr/>
              </p:nvPicPr>
              <p:blipFill>
                <a:blip r:embed="rId208"/>
                <a:stretch>
                  <a:fillRect/>
                </a:stretch>
              </p:blipFill>
              <p:spPr>
                <a:xfrm>
                  <a:off x="2076053" y="6182160"/>
                  <a:ext cx="1364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262218" name="Freihand 262217">
                  <a:extLst>
                    <a:ext uri="{FF2B5EF4-FFF2-40B4-BE49-F238E27FC236}">
                      <a16:creationId xmlns:a16="http://schemas.microsoft.com/office/drawing/2014/main" id="{972171B6-6B31-4BD2-94E9-97F978363EBA}"/>
                    </a:ext>
                  </a:extLst>
                </p14:cNvPr>
                <p14:cNvContentPartPr/>
                <p14:nvPr/>
              </p14:nvContentPartPr>
              <p14:xfrm>
                <a:off x="2241653" y="6082080"/>
                <a:ext cx="222480" cy="179640"/>
              </p14:xfrm>
            </p:contentPart>
          </mc:Choice>
          <mc:Fallback>
            <p:pic>
              <p:nvPicPr>
                <p:cNvPr id="262218" name="Freihand 262217">
                  <a:extLst>
                    <a:ext uri="{FF2B5EF4-FFF2-40B4-BE49-F238E27FC236}">
                      <a16:creationId xmlns:a16="http://schemas.microsoft.com/office/drawing/2014/main" id="{972171B6-6B31-4BD2-94E9-97F978363EBA}"/>
                    </a:ext>
                  </a:extLst>
                </p:cNvPr>
                <p:cNvPicPr/>
                <p:nvPr/>
              </p:nvPicPr>
              <p:blipFill>
                <a:blip r:embed="rId210"/>
                <a:stretch>
                  <a:fillRect/>
                </a:stretch>
              </p:blipFill>
              <p:spPr>
                <a:xfrm>
                  <a:off x="2237333" y="6077760"/>
                  <a:ext cx="2311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262219" name="Freihand 262218">
                  <a:extLst>
                    <a:ext uri="{FF2B5EF4-FFF2-40B4-BE49-F238E27FC236}">
                      <a16:creationId xmlns:a16="http://schemas.microsoft.com/office/drawing/2014/main" id="{4A7D56BE-AEC4-4507-9BB5-EAF5E27FF705}"/>
                    </a:ext>
                  </a:extLst>
                </p14:cNvPr>
                <p14:cNvContentPartPr/>
                <p14:nvPr/>
              </p14:nvContentPartPr>
              <p14:xfrm>
                <a:off x="2504453" y="6092880"/>
                <a:ext cx="56520" cy="136800"/>
              </p14:xfrm>
            </p:contentPart>
          </mc:Choice>
          <mc:Fallback>
            <p:pic>
              <p:nvPicPr>
                <p:cNvPr id="262219" name="Freihand 262218">
                  <a:extLst>
                    <a:ext uri="{FF2B5EF4-FFF2-40B4-BE49-F238E27FC236}">
                      <a16:creationId xmlns:a16="http://schemas.microsoft.com/office/drawing/2014/main" id="{4A7D56BE-AEC4-4507-9BB5-EAF5E27FF705}"/>
                    </a:ext>
                  </a:extLst>
                </p:cNvPr>
                <p:cNvPicPr/>
                <p:nvPr/>
              </p:nvPicPr>
              <p:blipFill>
                <a:blip r:embed="rId212"/>
                <a:stretch>
                  <a:fillRect/>
                </a:stretch>
              </p:blipFill>
              <p:spPr>
                <a:xfrm>
                  <a:off x="2500133" y="6088560"/>
                  <a:ext cx="65160" cy="14544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262220" name="Freihand 262219">
                  <a:extLst>
                    <a:ext uri="{FF2B5EF4-FFF2-40B4-BE49-F238E27FC236}">
                      <a16:creationId xmlns:a16="http://schemas.microsoft.com/office/drawing/2014/main" id="{48011242-00B1-4926-9BA7-FDF85FA957B2}"/>
                    </a:ext>
                  </a:extLst>
                </p14:cNvPr>
                <p14:cNvContentPartPr/>
                <p14:nvPr/>
              </p14:nvContentPartPr>
              <p14:xfrm>
                <a:off x="2569973" y="6193680"/>
                <a:ext cx="148680" cy="61200"/>
              </p14:xfrm>
            </p:contentPart>
          </mc:Choice>
          <mc:Fallback>
            <p:pic>
              <p:nvPicPr>
                <p:cNvPr id="262220" name="Freihand 262219">
                  <a:extLst>
                    <a:ext uri="{FF2B5EF4-FFF2-40B4-BE49-F238E27FC236}">
                      <a16:creationId xmlns:a16="http://schemas.microsoft.com/office/drawing/2014/main" id="{48011242-00B1-4926-9BA7-FDF85FA957B2}"/>
                    </a:ext>
                  </a:extLst>
                </p:cNvPr>
                <p:cNvPicPr/>
                <p:nvPr/>
              </p:nvPicPr>
              <p:blipFill>
                <a:blip r:embed="rId214"/>
                <a:stretch>
                  <a:fillRect/>
                </a:stretch>
              </p:blipFill>
              <p:spPr>
                <a:xfrm>
                  <a:off x="2565653" y="6189360"/>
                  <a:ext cx="1573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262221" name="Freihand 262220">
                  <a:extLst>
                    <a:ext uri="{FF2B5EF4-FFF2-40B4-BE49-F238E27FC236}">
                      <a16:creationId xmlns:a16="http://schemas.microsoft.com/office/drawing/2014/main" id="{D5237AC9-8BD6-466C-BFA5-E6C6F3776CC3}"/>
                    </a:ext>
                  </a:extLst>
                </p14:cNvPr>
                <p14:cNvContentPartPr/>
                <p14:nvPr/>
              </p14:nvContentPartPr>
              <p14:xfrm>
                <a:off x="2706773" y="6157320"/>
                <a:ext cx="144000" cy="100080"/>
              </p14:xfrm>
            </p:contentPart>
          </mc:Choice>
          <mc:Fallback>
            <p:pic>
              <p:nvPicPr>
                <p:cNvPr id="262221" name="Freihand 262220">
                  <a:extLst>
                    <a:ext uri="{FF2B5EF4-FFF2-40B4-BE49-F238E27FC236}">
                      <a16:creationId xmlns:a16="http://schemas.microsoft.com/office/drawing/2014/main" id="{D5237AC9-8BD6-466C-BFA5-E6C6F3776CC3}"/>
                    </a:ext>
                  </a:extLst>
                </p:cNvPr>
                <p:cNvPicPr/>
                <p:nvPr/>
              </p:nvPicPr>
              <p:blipFill>
                <a:blip r:embed="rId216"/>
                <a:stretch>
                  <a:fillRect/>
                </a:stretch>
              </p:blipFill>
              <p:spPr>
                <a:xfrm>
                  <a:off x="2702453" y="6153000"/>
                  <a:ext cx="1526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262222" name="Freihand 262221">
                  <a:extLst>
                    <a:ext uri="{FF2B5EF4-FFF2-40B4-BE49-F238E27FC236}">
                      <a16:creationId xmlns:a16="http://schemas.microsoft.com/office/drawing/2014/main" id="{B55BE703-87EE-4CC9-B615-0127909D2903}"/>
                    </a:ext>
                  </a:extLst>
                </p14:cNvPr>
                <p14:cNvContentPartPr/>
                <p14:nvPr/>
              </p14:nvContentPartPr>
              <p14:xfrm>
                <a:off x="2855453" y="6128520"/>
                <a:ext cx="134280" cy="122040"/>
              </p14:xfrm>
            </p:contentPart>
          </mc:Choice>
          <mc:Fallback>
            <p:pic>
              <p:nvPicPr>
                <p:cNvPr id="262222" name="Freihand 262221">
                  <a:extLst>
                    <a:ext uri="{FF2B5EF4-FFF2-40B4-BE49-F238E27FC236}">
                      <a16:creationId xmlns:a16="http://schemas.microsoft.com/office/drawing/2014/main" id="{B55BE703-87EE-4CC9-B615-0127909D2903}"/>
                    </a:ext>
                  </a:extLst>
                </p:cNvPr>
                <p:cNvPicPr/>
                <p:nvPr/>
              </p:nvPicPr>
              <p:blipFill>
                <a:blip r:embed="rId218"/>
                <a:stretch>
                  <a:fillRect/>
                </a:stretch>
              </p:blipFill>
              <p:spPr>
                <a:xfrm>
                  <a:off x="2851133" y="6124200"/>
                  <a:ext cx="14292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262223" name="Freihand 262222">
                  <a:extLst>
                    <a:ext uri="{FF2B5EF4-FFF2-40B4-BE49-F238E27FC236}">
                      <a16:creationId xmlns:a16="http://schemas.microsoft.com/office/drawing/2014/main" id="{A0FE0B17-1580-416C-932C-DA92FEED5C09}"/>
                    </a:ext>
                  </a:extLst>
                </p14:cNvPr>
                <p14:cNvContentPartPr/>
                <p14:nvPr/>
              </p14:nvContentPartPr>
              <p14:xfrm>
                <a:off x="3006293" y="6132480"/>
                <a:ext cx="334440" cy="126360"/>
              </p14:xfrm>
            </p:contentPart>
          </mc:Choice>
          <mc:Fallback>
            <p:pic>
              <p:nvPicPr>
                <p:cNvPr id="262223" name="Freihand 262222">
                  <a:extLst>
                    <a:ext uri="{FF2B5EF4-FFF2-40B4-BE49-F238E27FC236}">
                      <a16:creationId xmlns:a16="http://schemas.microsoft.com/office/drawing/2014/main" id="{A0FE0B17-1580-416C-932C-DA92FEED5C09}"/>
                    </a:ext>
                  </a:extLst>
                </p:cNvPr>
                <p:cNvPicPr/>
                <p:nvPr/>
              </p:nvPicPr>
              <p:blipFill>
                <a:blip r:embed="rId220"/>
                <a:stretch>
                  <a:fillRect/>
                </a:stretch>
              </p:blipFill>
              <p:spPr>
                <a:xfrm>
                  <a:off x="3001973" y="6128160"/>
                  <a:ext cx="343080" cy="13500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262224" name="Freihand 262223">
                  <a:extLst>
                    <a:ext uri="{FF2B5EF4-FFF2-40B4-BE49-F238E27FC236}">
                      <a16:creationId xmlns:a16="http://schemas.microsoft.com/office/drawing/2014/main" id="{CFC4FA15-DC9F-4ACE-8BAC-5A8C6F6FF580}"/>
                    </a:ext>
                  </a:extLst>
                </p14:cNvPr>
                <p14:cNvContentPartPr/>
                <p14:nvPr/>
              </p14:nvContentPartPr>
              <p14:xfrm>
                <a:off x="3403373" y="6160920"/>
                <a:ext cx="244440" cy="88920"/>
              </p14:xfrm>
            </p:contentPart>
          </mc:Choice>
          <mc:Fallback>
            <p:pic>
              <p:nvPicPr>
                <p:cNvPr id="262224" name="Freihand 262223">
                  <a:extLst>
                    <a:ext uri="{FF2B5EF4-FFF2-40B4-BE49-F238E27FC236}">
                      <a16:creationId xmlns:a16="http://schemas.microsoft.com/office/drawing/2014/main" id="{CFC4FA15-DC9F-4ACE-8BAC-5A8C6F6FF580}"/>
                    </a:ext>
                  </a:extLst>
                </p:cNvPr>
                <p:cNvPicPr/>
                <p:nvPr/>
              </p:nvPicPr>
              <p:blipFill>
                <a:blip r:embed="rId222"/>
                <a:stretch>
                  <a:fillRect/>
                </a:stretch>
              </p:blipFill>
              <p:spPr>
                <a:xfrm>
                  <a:off x="3399053" y="6156600"/>
                  <a:ext cx="25308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262225" name="Freihand 262224">
                  <a:extLst>
                    <a:ext uri="{FF2B5EF4-FFF2-40B4-BE49-F238E27FC236}">
                      <a16:creationId xmlns:a16="http://schemas.microsoft.com/office/drawing/2014/main" id="{1C8B6F6A-BDFE-43E5-A3F9-529ED9219171}"/>
                    </a:ext>
                  </a:extLst>
                </p14:cNvPr>
                <p14:cNvContentPartPr/>
                <p14:nvPr/>
              </p14:nvContentPartPr>
              <p14:xfrm>
                <a:off x="3885053" y="6097920"/>
                <a:ext cx="299160" cy="156960"/>
              </p14:xfrm>
            </p:contentPart>
          </mc:Choice>
          <mc:Fallback>
            <p:pic>
              <p:nvPicPr>
                <p:cNvPr id="262225" name="Freihand 262224">
                  <a:extLst>
                    <a:ext uri="{FF2B5EF4-FFF2-40B4-BE49-F238E27FC236}">
                      <a16:creationId xmlns:a16="http://schemas.microsoft.com/office/drawing/2014/main" id="{1C8B6F6A-BDFE-43E5-A3F9-529ED9219171}"/>
                    </a:ext>
                  </a:extLst>
                </p:cNvPr>
                <p:cNvPicPr/>
                <p:nvPr/>
              </p:nvPicPr>
              <p:blipFill>
                <a:blip r:embed="rId224"/>
                <a:stretch>
                  <a:fillRect/>
                </a:stretch>
              </p:blipFill>
              <p:spPr>
                <a:xfrm>
                  <a:off x="3880733" y="6093600"/>
                  <a:ext cx="30780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262226" name="Freihand 262225">
                  <a:extLst>
                    <a:ext uri="{FF2B5EF4-FFF2-40B4-BE49-F238E27FC236}">
                      <a16:creationId xmlns:a16="http://schemas.microsoft.com/office/drawing/2014/main" id="{8EE4BBFB-49E3-48FE-981B-26830C14BB9A}"/>
                    </a:ext>
                  </a:extLst>
                </p14:cNvPr>
                <p14:cNvContentPartPr/>
                <p14:nvPr/>
              </p14:nvContentPartPr>
              <p14:xfrm>
                <a:off x="4181333" y="6096120"/>
                <a:ext cx="272880" cy="174600"/>
              </p14:xfrm>
            </p:contentPart>
          </mc:Choice>
          <mc:Fallback>
            <p:pic>
              <p:nvPicPr>
                <p:cNvPr id="262226" name="Freihand 262225">
                  <a:extLst>
                    <a:ext uri="{FF2B5EF4-FFF2-40B4-BE49-F238E27FC236}">
                      <a16:creationId xmlns:a16="http://schemas.microsoft.com/office/drawing/2014/main" id="{8EE4BBFB-49E3-48FE-981B-26830C14BB9A}"/>
                    </a:ext>
                  </a:extLst>
                </p:cNvPr>
                <p:cNvPicPr/>
                <p:nvPr/>
              </p:nvPicPr>
              <p:blipFill>
                <a:blip r:embed="rId226"/>
                <a:stretch>
                  <a:fillRect/>
                </a:stretch>
              </p:blipFill>
              <p:spPr>
                <a:xfrm>
                  <a:off x="4177013" y="6091800"/>
                  <a:ext cx="28152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262227" name="Freihand 262226">
                  <a:extLst>
                    <a:ext uri="{FF2B5EF4-FFF2-40B4-BE49-F238E27FC236}">
                      <a16:creationId xmlns:a16="http://schemas.microsoft.com/office/drawing/2014/main" id="{EDCA008D-57F3-4718-BB0A-90BE9862DDF7}"/>
                    </a:ext>
                  </a:extLst>
                </p14:cNvPr>
                <p14:cNvContentPartPr/>
                <p14:nvPr/>
              </p14:nvContentPartPr>
              <p14:xfrm>
                <a:off x="4432253" y="6170280"/>
                <a:ext cx="122040" cy="102240"/>
              </p14:xfrm>
            </p:contentPart>
          </mc:Choice>
          <mc:Fallback>
            <p:pic>
              <p:nvPicPr>
                <p:cNvPr id="262227" name="Freihand 262226">
                  <a:extLst>
                    <a:ext uri="{FF2B5EF4-FFF2-40B4-BE49-F238E27FC236}">
                      <a16:creationId xmlns:a16="http://schemas.microsoft.com/office/drawing/2014/main" id="{EDCA008D-57F3-4718-BB0A-90BE9862DDF7}"/>
                    </a:ext>
                  </a:extLst>
                </p:cNvPr>
                <p:cNvPicPr/>
                <p:nvPr/>
              </p:nvPicPr>
              <p:blipFill>
                <a:blip r:embed="rId228"/>
                <a:stretch>
                  <a:fillRect/>
                </a:stretch>
              </p:blipFill>
              <p:spPr>
                <a:xfrm>
                  <a:off x="4427933" y="6165960"/>
                  <a:ext cx="13068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262228" name="Freihand 262227">
                  <a:extLst>
                    <a:ext uri="{FF2B5EF4-FFF2-40B4-BE49-F238E27FC236}">
                      <a16:creationId xmlns:a16="http://schemas.microsoft.com/office/drawing/2014/main" id="{26EB32E0-5C21-48EC-85DF-2DB74C780648}"/>
                    </a:ext>
                  </a:extLst>
                </p14:cNvPr>
                <p14:cNvContentPartPr/>
                <p14:nvPr/>
              </p14:nvContentPartPr>
              <p14:xfrm>
                <a:off x="4590293" y="6098640"/>
                <a:ext cx="167040" cy="179280"/>
              </p14:xfrm>
            </p:contentPart>
          </mc:Choice>
          <mc:Fallback>
            <p:pic>
              <p:nvPicPr>
                <p:cNvPr id="262228" name="Freihand 262227">
                  <a:extLst>
                    <a:ext uri="{FF2B5EF4-FFF2-40B4-BE49-F238E27FC236}">
                      <a16:creationId xmlns:a16="http://schemas.microsoft.com/office/drawing/2014/main" id="{26EB32E0-5C21-48EC-85DF-2DB74C780648}"/>
                    </a:ext>
                  </a:extLst>
                </p:cNvPr>
                <p:cNvPicPr/>
                <p:nvPr/>
              </p:nvPicPr>
              <p:blipFill>
                <a:blip r:embed="rId230"/>
                <a:stretch>
                  <a:fillRect/>
                </a:stretch>
              </p:blipFill>
              <p:spPr>
                <a:xfrm>
                  <a:off x="4585973" y="6094320"/>
                  <a:ext cx="17568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262229" name="Freihand 262228">
                  <a:extLst>
                    <a:ext uri="{FF2B5EF4-FFF2-40B4-BE49-F238E27FC236}">
                      <a16:creationId xmlns:a16="http://schemas.microsoft.com/office/drawing/2014/main" id="{3BD74902-6068-4C85-A5E5-B780443107C6}"/>
                    </a:ext>
                  </a:extLst>
                </p14:cNvPr>
                <p14:cNvContentPartPr/>
                <p14:nvPr/>
              </p14:nvContentPartPr>
              <p14:xfrm>
                <a:off x="4807733" y="6084240"/>
                <a:ext cx="365400" cy="228240"/>
              </p14:xfrm>
            </p:contentPart>
          </mc:Choice>
          <mc:Fallback>
            <p:pic>
              <p:nvPicPr>
                <p:cNvPr id="262229" name="Freihand 262228">
                  <a:extLst>
                    <a:ext uri="{FF2B5EF4-FFF2-40B4-BE49-F238E27FC236}">
                      <a16:creationId xmlns:a16="http://schemas.microsoft.com/office/drawing/2014/main" id="{3BD74902-6068-4C85-A5E5-B780443107C6}"/>
                    </a:ext>
                  </a:extLst>
                </p:cNvPr>
                <p:cNvPicPr/>
                <p:nvPr/>
              </p:nvPicPr>
              <p:blipFill>
                <a:blip r:embed="rId232"/>
                <a:stretch>
                  <a:fillRect/>
                </a:stretch>
              </p:blipFill>
              <p:spPr>
                <a:xfrm>
                  <a:off x="4803413" y="6079920"/>
                  <a:ext cx="37404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262230" name="Freihand 262229">
                  <a:extLst>
                    <a:ext uri="{FF2B5EF4-FFF2-40B4-BE49-F238E27FC236}">
                      <a16:creationId xmlns:a16="http://schemas.microsoft.com/office/drawing/2014/main" id="{7C2D5C84-6894-4A0F-B06A-9ECF58C9854A}"/>
                    </a:ext>
                  </a:extLst>
                </p14:cNvPr>
                <p14:cNvContentPartPr/>
                <p14:nvPr/>
              </p14:nvContentPartPr>
              <p14:xfrm>
                <a:off x="5241533" y="6167400"/>
                <a:ext cx="113400" cy="111600"/>
              </p14:xfrm>
            </p:contentPart>
          </mc:Choice>
          <mc:Fallback>
            <p:pic>
              <p:nvPicPr>
                <p:cNvPr id="262230" name="Freihand 262229">
                  <a:extLst>
                    <a:ext uri="{FF2B5EF4-FFF2-40B4-BE49-F238E27FC236}">
                      <a16:creationId xmlns:a16="http://schemas.microsoft.com/office/drawing/2014/main" id="{7C2D5C84-6894-4A0F-B06A-9ECF58C9854A}"/>
                    </a:ext>
                  </a:extLst>
                </p:cNvPr>
                <p:cNvPicPr/>
                <p:nvPr/>
              </p:nvPicPr>
              <p:blipFill>
                <a:blip r:embed="rId234"/>
                <a:stretch>
                  <a:fillRect/>
                </a:stretch>
              </p:blipFill>
              <p:spPr>
                <a:xfrm>
                  <a:off x="5237213" y="6163080"/>
                  <a:ext cx="122040" cy="12024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262231" name="Freihand 262230">
                  <a:extLst>
                    <a:ext uri="{FF2B5EF4-FFF2-40B4-BE49-F238E27FC236}">
                      <a16:creationId xmlns:a16="http://schemas.microsoft.com/office/drawing/2014/main" id="{7A4DA7A0-8C3C-41A5-AA6B-2D688C0719E5}"/>
                    </a:ext>
                  </a:extLst>
                </p14:cNvPr>
                <p14:cNvContentPartPr/>
                <p14:nvPr/>
              </p14:nvContentPartPr>
              <p14:xfrm>
                <a:off x="5405693" y="6057240"/>
                <a:ext cx="174240" cy="185760"/>
              </p14:xfrm>
            </p:contentPart>
          </mc:Choice>
          <mc:Fallback>
            <p:pic>
              <p:nvPicPr>
                <p:cNvPr id="262231" name="Freihand 262230">
                  <a:extLst>
                    <a:ext uri="{FF2B5EF4-FFF2-40B4-BE49-F238E27FC236}">
                      <a16:creationId xmlns:a16="http://schemas.microsoft.com/office/drawing/2014/main" id="{7A4DA7A0-8C3C-41A5-AA6B-2D688C0719E5}"/>
                    </a:ext>
                  </a:extLst>
                </p:cNvPr>
                <p:cNvPicPr/>
                <p:nvPr/>
              </p:nvPicPr>
              <p:blipFill>
                <a:blip r:embed="rId236"/>
                <a:stretch>
                  <a:fillRect/>
                </a:stretch>
              </p:blipFill>
              <p:spPr>
                <a:xfrm>
                  <a:off x="5401373" y="6052920"/>
                  <a:ext cx="1828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262232" name="Freihand 262231">
                  <a:extLst>
                    <a:ext uri="{FF2B5EF4-FFF2-40B4-BE49-F238E27FC236}">
                      <a16:creationId xmlns:a16="http://schemas.microsoft.com/office/drawing/2014/main" id="{4F587780-7176-4B8E-AED3-B135FC39E983}"/>
                    </a:ext>
                  </a:extLst>
                </p14:cNvPr>
                <p14:cNvContentPartPr/>
                <p14:nvPr/>
              </p14:nvContentPartPr>
              <p14:xfrm>
                <a:off x="5457893" y="6159480"/>
                <a:ext cx="405000" cy="97560"/>
              </p14:xfrm>
            </p:contentPart>
          </mc:Choice>
          <mc:Fallback>
            <p:pic>
              <p:nvPicPr>
                <p:cNvPr id="262232" name="Freihand 262231">
                  <a:extLst>
                    <a:ext uri="{FF2B5EF4-FFF2-40B4-BE49-F238E27FC236}">
                      <a16:creationId xmlns:a16="http://schemas.microsoft.com/office/drawing/2014/main" id="{4F587780-7176-4B8E-AED3-B135FC39E983}"/>
                    </a:ext>
                  </a:extLst>
                </p:cNvPr>
                <p:cNvPicPr/>
                <p:nvPr/>
              </p:nvPicPr>
              <p:blipFill>
                <a:blip r:embed="rId238"/>
                <a:stretch>
                  <a:fillRect/>
                </a:stretch>
              </p:blipFill>
              <p:spPr>
                <a:xfrm>
                  <a:off x="5453573" y="6155160"/>
                  <a:ext cx="413640" cy="10620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262233" name="Freihand 262232">
                  <a:extLst>
                    <a:ext uri="{FF2B5EF4-FFF2-40B4-BE49-F238E27FC236}">
                      <a16:creationId xmlns:a16="http://schemas.microsoft.com/office/drawing/2014/main" id="{B79550B5-66AD-41FF-B56B-C391C04FCA8E}"/>
                    </a:ext>
                  </a:extLst>
                </p14:cNvPr>
                <p14:cNvContentPartPr/>
                <p14:nvPr/>
              </p14:nvContentPartPr>
              <p14:xfrm>
                <a:off x="5814293" y="6046080"/>
                <a:ext cx="43560" cy="27720"/>
              </p14:xfrm>
            </p:contentPart>
          </mc:Choice>
          <mc:Fallback>
            <p:pic>
              <p:nvPicPr>
                <p:cNvPr id="262233" name="Freihand 262232">
                  <a:extLst>
                    <a:ext uri="{FF2B5EF4-FFF2-40B4-BE49-F238E27FC236}">
                      <a16:creationId xmlns:a16="http://schemas.microsoft.com/office/drawing/2014/main" id="{B79550B5-66AD-41FF-B56B-C391C04FCA8E}"/>
                    </a:ext>
                  </a:extLst>
                </p:cNvPr>
                <p:cNvPicPr/>
                <p:nvPr/>
              </p:nvPicPr>
              <p:blipFill>
                <a:blip r:embed="rId240"/>
                <a:stretch>
                  <a:fillRect/>
                </a:stretch>
              </p:blipFill>
              <p:spPr>
                <a:xfrm>
                  <a:off x="5809973" y="6041760"/>
                  <a:ext cx="5220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262234" name="Freihand 262233">
                  <a:extLst>
                    <a:ext uri="{FF2B5EF4-FFF2-40B4-BE49-F238E27FC236}">
                      <a16:creationId xmlns:a16="http://schemas.microsoft.com/office/drawing/2014/main" id="{82E87619-C9CD-4794-BFD2-C88DC608B780}"/>
                    </a:ext>
                  </a:extLst>
                </p14:cNvPr>
                <p14:cNvContentPartPr/>
                <p14:nvPr/>
              </p14:nvContentPartPr>
              <p14:xfrm>
                <a:off x="5878733" y="6109800"/>
                <a:ext cx="126000" cy="124920"/>
              </p14:xfrm>
            </p:contentPart>
          </mc:Choice>
          <mc:Fallback>
            <p:pic>
              <p:nvPicPr>
                <p:cNvPr id="262234" name="Freihand 262233">
                  <a:extLst>
                    <a:ext uri="{FF2B5EF4-FFF2-40B4-BE49-F238E27FC236}">
                      <a16:creationId xmlns:a16="http://schemas.microsoft.com/office/drawing/2014/main" id="{82E87619-C9CD-4794-BFD2-C88DC608B780}"/>
                    </a:ext>
                  </a:extLst>
                </p:cNvPr>
                <p:cNvPicPr/>
                <p:nvPr/>
              </p:nvPicPr>
              <p:blipFill>
                <a:blip r:embed="rId242"/>
                <a:stretch>
                  <a:fillRect/>
                </a:stretch>
              </p:blipFill>
              <p:spPr>
                <a:xfrm>
                  <a:off x="5874413" y="6105480"/>
                  <a:ext cx="1346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262235" name="Freihand 262234">
                  <a:extLst>
                    <a:ext uri="{FF2B5EF4-FFF2-40B4-BE49-F238E27FC236}">
                      <a16:creationId xmlns:a16="http://schemas.microsoft.com/office/drawing/2014/main" id="{E137F4AD-1343-49E4-A86F-DF19605A53EB}"/>
                    </a:ext>
                  </a:extLst>
                </p14:cNvPr>
                <p14:cNvContentPartPr/>
                <p14:nvPr/>
              </p14:nvContentPartPr>
              <p14:xfrm>
                <a:off x="6026693" y="6028800"/>
                <a:ext cx="91440" cy="161640"/>
              </p14:xfrm>
            </p:contentPart>
          </mc:Choice>
          <mc:Fallback>
            <p:pic>
              <p:nvPicPr>
                <p:cNvPr id="262235" name="Freihand 262234">
                  <a:extLst>
                    <a:ext uri="{FF2B5EF4-FFF2-40B4-BE49-F238E27FC236}">
                      <a16:creationId xmlns:a16="http://schemas.microsoft.com/office/drawing/2014/main" id="{E137F4AD-1343-49E4-A86F-DF19605A53EB}"/>
                    </a:ext>
                  </a:extLst>
                </p:cNvPr>
                <p:cNvPicPr/>
                <p:nvPr/>
              </p:nvPicPr>
              <p:blipFill>
                <a:blip r:embed="rId244"/>
                <a:stretch>
                  <a:fillRect/>
                </a:stretch>
              </p:blipFill>
              <p:spPr>
                <a:xfrm>
                  <a:off x="6022373" y="6024480"/>
                  <a:ext cx="1000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262236" name="Freihand 262235">
                  <a:extLst>
                    <a:ext uri="{FF2B5EF4-FFF2-40B4-BE49-F238E27FC236}">
                      <a16:creationId xmlns:a16="http://schemas.microsoft.com/office/drawing/2014/main" id="{3E6ACD93-B408-4FE7-8A89-8FDC258FE068}"/>
                    </a:ext>
                  </a:extLst>
                </p14:cNvPr>
                <p14:cNvContentPartPr/>
                <p14:nvPr/>
              </p14:nvContentPartPr>
              <p14:xfrm>
                <a:off x="6127133" y="6005760"/>
                <a:ext cx="369000" cy="364320"/>
              </p14:xfrm>
            </p:contentPart>
          </mc:Choice>
          <mc:Fallback>
            <p:pic>
              <p:nvPicPr>
                <p:cNvPr id="262236" name="Freihand 262235">
                  <a:extLst>
                    <a:ext uri="{FF2B5EF4-FFF2-40B4-BE49-F238E27FC236}">
                      <a16:creationId xmlns:a16="http://schemas.microsoft.com/office/drawing/2014/main" id="{3E6ACD93-B408-4FE7-8A89-8FDC258FE068}"/>
                    </a:ext>
                  </a:extLst>
                </p:cNvPr>
                <p:cNvPicPr/>
                <p:nvPr/>
              </p:nvPicPr>
              <p:blipFill>
                <a:blip r:embed="rId246"/>
                <a:stretch>
                  <a:fillRect/>
                </a:stretch>
              </p:blipFill>
              <p:spPr>
                <a:xfrm>
                  <a:off x="6122813" y="6001440"/>
                  <a:ext cx="377640" cy="3729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262237" name="Freihand 262236">
                  <a:extLst>
                    <a:ext uri="{FF2B5EF4-FFF2-40B4-BE49-F238E27FC236}">
                      <a16:creationId xmlns:a16="http://schemas.microsoft.com/office/drawing/2014/main" id="{3CAA8A4D-6CAB-4EDA-8FA1-A895A455621B}"/>
                    </a:ext>
                  </a:extLst>
                </p14:cNvPr>
                <p14:cNvContentPartPr/>
                <p14:nvPr/>
              </p14:nvContentPartPr>
              <p14:xfrm>
                <a:off x="6706733" y="6173520"/>
                <a:ext cx="43560" cy="128520"/>
              </p14:xfrm>
            </p:contentPart>
          </mc:Choice>
          <mc:Fallback>
            <p:pic>
              <p:nvPicPr>
                <p:cNvPr id="262237" name="Freihand 262236">
                  <a:extLst>
                    <a:ext uri="{FF2B5EF4-FFF2-40B4-BE49-F238E27FC236}">
                      <a16:creationId xmlns:a16="http://schemas.microsoft.com/office/drawing/2014/main" id="{3CAA8A4D-6CAB-4EDA-8FA1-A895A455621B}"/>
                    </a:ext>
                  </a:extLst>
                </p:cNvPr>
                <p:cNvPicPr/>
                <p:nvPr/>
              </p:nvPicPr>
              <p:blipFill>
                <a:blip r:embed="rId248"/>
                <a:stretch>
                  <a:fillRect/>
                </a:stretch>
              </p:blipFill>
              <p:spPr>
                <a:xfrm>
                  <a:off x="6702413" y="6169200"/>
                  <a:ext cx="5220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262239" name="Freihand 262238">
                  <a:extLst>
                    <a:ext uri="{FF2B5EF4-FFF2-40B4-BE49-F238E27FC236}">
                      <a16:creationId xmlns:a16="http://schemas.microsoft.com/office/drawing/2014/main" id="{073D21CD-7120-4F34-9906-32BB33F99203}"/>
                    </a:ext>
                  </a:extLst>
                </p14:cNvPr>
                <p14:cNvContentPartPr/>
                <p14:nvPr/>
              </p14:nvContentPartPr>
              <p14:xfrm>
                <a:off x="6871613" y="6059040"/>
                <a:ext cx="748440" cy="147960"/>
              </p14:xfrm>
            </p:contentPart>
          </mc:Choice>
          <mc:Fallback>
            <p:pic>
              <p:nvPicPr>
                <p:cNvPr id="262239" name="Freihand 262238">
                  <a:extLst>
                    <a:ext uri="{FF2B5EF4-FFF2-40B4-BE49-F238E27FC236}">
                      <a16:creationId xmlns:a16="http://schemas.microsoft.com/office/drawing/2014/main" id="{073D21CD-7120-4F34-9906-32BB33F99203}"/>
                    </a:ext>
                  </a:extLst>
                </p:cNvPr>
                <p:cNvPicPr/>
                <p:nvPr/>
              </p:nvPicPr>
              <p:blipFill>
                <a:blip r:embed="rId250"/>
                <a:stretch>
                  <a:fillRect/>
                </a:stretch>
              </p:blipFill>
              <p:spPr>
                <a:xfrm>
                  <a:off x="6867293" y="6054720"/>
                  <a:ext cx="75708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262240" name="Freihand 262239">
                  <a:extLst>
                    <a:ext uri="{FF2B5EF4-FFF2-40B4-BE49-F238E27FC236}">
                      <a16:creationId xmlns:a16="http://schemas.microsoft.com/office/drawing/2014/main" id="{BE85EBC9-B6E8-481D-A745-9C75239EC3C9}"/>
                    </a:ext>
                  </a:extLst>
                </p14:cNvPr>
                <p14:cNvContentPartPr/>
                <p14:nvPr/>
              </p14:nvContentPartPr>
              <p14:xfrm>
                <a:off x="7638413" y="6099000"/>
                <a:ext cx="198360" cy="83160"/>
              </p14:xfrm>
            </p:contentPart>
          </mc:Choice>
          <mc:Fallback>
            <p:pic>
              <p:nvPicPr>
                <p:cNvPr id="262240" name="Freihand 262239">
                  <a:extLst>
                    <a:ext uri="{FF2B5EF4-FFF2-40B4-BE49-F238E27FC236}">
                      <a16:creationId xmlns:a16="http://schemas.microsoft.com/office/drawing/2014/main" id="{BE85EBC9-B6E8-481D-A745-9C75239EC3C9}"/>
                    </a:ext>
                  </a:extLst>
                </p:cNvPr>
                <p:cNvPicPr/>
                <p:nvPr/>
              </p:nvPicPr>
              <p:blipFill>
                <a:blip r:embed="rId252"/>
                <a:stretch>
                  <a:fillRect/>
                </a:stretch>
              </p:blipFill>
              <p:spPr>
                <a:xfrm>
                  <a:off x="7634093" y="6094680"/>
                  <a:ext cx="2070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62243" name="Freihand 262242">
                  <a:extLst>
                    <a:ext uri="{FF2B5EF4-FFF2-40B4-BE49-F238E27FC236}">
                      <a16:creationId xmlns:a16="http://schemas.microsoft.com/office/drawing/2014/main" id="{7BD38154-E564-400F-933C-B8C10D8FAE2B}"/>
                    </a:ext>
                  </a:extLst>
                </p14:cNvPr>
                <p14:cNvContentPartPr/>
                <p14:nvPr/>
              </p14:nvContentPartPr>
              <p14:xfrm>
                <a:off x="1985693" y="6489960"/>
                <a:ext cx="201600" cy="115560"/>
              </p14:xfrm>
            </p:contentPart>
          </mc:Choice>
          <mc:Fallback>
            <p:pic>
              <p:nvPicPr>
                <p:cNvPr id="262243" name="Freihand 262242">
                  <a:extLst>
                    <a:ext uri="{FF2B5EF4-FFF2-40B4-BE49-F238E27FC236}">
                      <a16:creationId xmlns:a16="http://schemas.microsoft.com/office/drawing/2014/main" id="{7BD38154-E564-400F-933C-B8C10D8FAE2B}"/>
                    </a:ext>
                  </a:extLst>
                </p:cNvPr>
                <p:cNvPicPr/>
                <p:nvPr/>
              </p:nvPicPr>
              <p:blipFill>
                <a:blip r:embed="rId254"/>
                <a:stretch>
                  <a:fillRect/>
                </a:stretch>
              </p:blipFill>
              <p:spPr>
                <a:xfrm>
                  <a:off x="1981373" y="6485640"/>
                  <a:ext cx="210240" cy="12420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62244" name="Freihand 262243">
                  <a:extLst>
                    <a:ext uri="{FF2B5EF4-FFF2-40B4-BE49-F238E27FC236}">
                      <a16:creationId xmlns:a16="http://schemas.microsoft.com/office/drawing/2014/main" id="{E2CF9DC8-DA60-47B1-9353-4A9D152B38B6}"/>
                    </a:ext>
                  </a:extLst>
                </p14:cNvPr>
                <p14:cNvContentPartPr/>
                <p14:nvPr/>
              </p14:nvContentPartPr>
              <p14:xfrm>
                <a:off x="2247413" y="6415080"/>
                <a:ext cx="171720" cy="179280"/>
              </p14:xfrm>
            </p:contentPart>
          </mc:Choice>
          <mc:Fallback>
            <p:pic>
              <p:nvPicPr>
                <p:cNvPr id="262244" name="Freihand 262243">
                  <a:extLst>
                    <a:ext uri="{FF2B5EF4-FFF2-40B4-BE49-F238E27FC236}">
                      <a16:creationId xmlns:a16="http://schemas.microsoft.com/office/drawing/2014/main" id="{E2CF9DC8-DA60-47B1-9353-4A9D152B38B6}"/>
                    </a:ext>
                  </a:extLst>
                </p:cNvPr>
                <p:cNvPicPr/>
                <p:nvPr/>
              </p:nvPicPr>
              <p:blipFill>
                <a:blip r:embed="rId256"/>
                <a:stretch>
                  <a:fillRect/>
                </a:stretch>
              </p:blipFill>
              <p:spPr>
                <a:xfrm>
                  <a:off x="2243093" y="6410760"/>
                  <a:ext cx="180360" cy="1879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262245" name="Freihand 262244">
                  <a:extLst>
                    <a:ext uri="{FF2B5EF4-FFF2-40B4-BE49-F238E27FC236}">
                      <a16:creationId xmlns:a16="http://schemas.microsoft.com/office/drawing/2014/main" id="{107C77B5-0505-44EB-A752-642EF0D4AEF3}"/>
                    </a:ext>
                  </a:extLst>
                </p14:cNvPr>
                <p14:cNvContentPartPr/>
                <p14:nvPr/>
              </p14:nvContentPartPr>
              <p14:xfrm>
                <a:off x="2428133" y="6479160"/>
                <a:ext cx="112320" cy="113040"/>
              </p14:xfrm>
            </p:contentPart>
          </mc:Choice>
          <mc:Fallback>
            <p:pic>
              <p:nvPicPr>
                <p:cNvPr id="262245" name="Freihand 262244">
                  <a:extLst>
                    <a:ext uri="{FF2B5EF4-FFF2-40B4-BE49-F238E27FC236}">
                      <a16:creationId xmlns:a16="http://schemas.microsoft.com/office/drawing/2014/main" id="{107C77B5-0505-44EB-A752-642EF0D4AEF3}"/>
                    </a:ext>
                  </a:extLst>
                </p:cNvPr>
                <p:cNvPicPr/>
                <p:nvPr/>
              </p:nvPicPr>
              <p:blipFill>
                <a:blip r:embed="rId258"/>
                <a:stretch>
                  <a:fillRect/>
                </a:stretch>
              </p:blipFill>
              <p:spPr>
                <a:xfrm>
                  <a:off x="2423813" y="6474840"/>
                  <a:ext cx="120960" cy="12168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262246" name="Freihand 262245">
                  <a:extLst>
                    <a:ext uri="{FF2B5EF4-FFF2-40B4-BE49-F238E27FC236}">
                      <a16:creationId xmlns:a16="http://schemas.microsoft.com/office/drawing/2014/main" id="{AD043AAA-F130-4AE9-9B58-C4A007AD32DF}"/>
                    </a:ext>
                  </a:extLst>
                </p14:cNvPr>
                <p14:cNvContentPartPr/>
                <p14:nvPr/>
              </p14:nvContentPartPr>
              <p14:xfrm>
                <a:off x="2724413" y="6407160"/>
                <a:ext cx="199800" cy="189000"/>
              </p14:xfrm>
            </p:contentPart>
          </mc:Choice>
          <mc:Fallback>
            <p:pic>
              <p:nvPicPr>
                <p:cNvPr id="262246" name="Freihand 262245">
                  <a:extLst>
                    <a:ext uri="{FF2B5EF4-FFF2-40B4-BE49-F238E27FC236}">
                      <a16:creationId xmlns:a16="http://schemas.microsoft.com/office/drawing/2014/main" id="{AD043AAA-F130-4AE9-9B58-C4A007AD32DF}"/>
                    </a:ext>
                  </a:extLst>
                </p:cNvPr>
                <p:cNvPicPr/>
                <p:nvPr/>
              </p:nvPicPr>
              <p:blipFill>
                <a:blip r:embed="rId260"/>
                <a:stretch>
                  <a:fillRect/>
                </a:stretch>
              </p:blipFill>
              <p:spPr>
                <a:xfrm>
                  <a:off x="2720093" y="6402840"/>
                  <a:ext cx="208440" cy="19764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262247" name="Freihand 262246">
                  <a:extLst>
                    <a:ext uri="{FF2B5EF4-FFF2-40B4-BE49-F238E27FC236}">
                      <a16:creationId xmlns:a16="http://schemas.microsoft.com/office/drawing/2014/main" id="{1461CEEF-6BF7-4AC6-97CA-915B08277F80}"/>
                    </a:ext>
                  </a:extLst>
                </p14:cNvPr>
                <p14:cNvContentPartPr/>
                <p14:nvPr/>
              </p14:nvContentPartPr>
              <p14:xfrm>
                <a:off x="2816933" y="6534960"/>
                <a:ext cx="115920" cy="27720"/>
              </p14:xfrm>
            </p:contentPart>
          </mc:Choice>
          <mc:Fallback>
            <p:pic>
              <p:nvPicPr>
                <p:cNvPr id="262247" name="Freihand 262246">
                  <a:extLst>
                    <a:ext uri="{FF2B5EF4-FFF2-40B4-BE49-F238E27FC236}">
                      <a16:creationId xmlns:a16="http://schemas.microsoft.com/office/drawing/2014/main" id="{1461CEEF-6BF7-4AC6-97CA-915B08277F80}"/>
                    </a:ext>
                  </a:extLst>
                </p:cNvPr>
                <p:cNvPicPr/>
                <p:nvPr/>
              </p:nvPicPr>
              <p:blipFill>
                <a:blip r:embed="rId262"/>
                <a:stretch>
                  <a:fillRect/>
                </a:stretch>
              </p:blipFill>
              <p:spPr>
                <a:xfrm>
                  <a:off x="2812613" y="6530640"/>
                  <a:ext cx="124560" cy="3636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262248" name="Freihand 262247">
                  <a:extLst>
                    <a:ext uri="{FF2B5EF4-FFF2-40B4-BE49-F238E27FC236}">
                      <a16:creationId xmlns:a16="http://schemas.microsoft.com/office/drawing/2014/main" id="{808D2BBD-C038-4BCD-98E8-757DE1CF8102}"/>
                    </a:ext>
                  </a:extLst>
                </p14:cNvPr>
                <p14:cNvContentPartPr/>
                <p14:nvPr/>
              </p14:nvContentPartPr>
              <p14:xfrm>
                <a:off x="2948693" y="6533160"/>
                <a:ext cx="303120" cy="62640"/>
              </p14:xfrm>
            </p:contentPart>
          </mc:Choice>
          <mc:Fallback>
            <p:pic>
              <p:nvPicPr>
                <p:cNvPr id="262248" name="Freihand 262247">
                  <a:extLst>
                    <a:ext uri="{FF2B5EF4-FFF2-40B4-BE49-F238E27FC236}">
                      <a16:creationId xmlns:a16="http://schemas.microsoft.com/office/drawing/2014/main" id="{808D2BBD-C038-4BCD-98E8-757DE1CF8102}"/>
                    </a:ext>
                  </a:extLst>
                </p:cNvPr>
                <p:cNvPicPr/>
                <p:nvPr/>
              </p:nvPicPr>
              <p:blipFill>
                <a:blip r:embed="rId264"/>
                <a:stretch>
                  <a:fillRect/>
                </a:stretch>
              </p:blipFill>
              <p:spPr>
                <a:xfrm>
                  <a:off x="2944373" y="6528840"/>
                  <a:ext cx="31176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262249" name="Freihand 262248">
                  <a:extLst>
                    <a:ext uri="{FF2B5EF4-FFF2-40B4-BE49-F238E27FC236}">
                      <a16:creationId xmlns:a16="http://schemas.microsoft.com/office/drawing/2014/main" id="{CE9CB0B8-2725-46C9-82A0-8F63A16832FC}"/>
                    </a:ext>
                  </a:extLst>
                </p14:cNvPr>
                <p14:cNvContentPartPr/>
                <p14:nvPr/>
              </p14:nvContentPartPr>
              <p14:xfrm>
                <a:off x="3320213" y="6438120"/>
                <a:ext cx="279720" cy="181440"/>
              </p14:xfrm>
            </p:contentPart>
          </mc:Choice>
          <mc:Fallback>
            <p:pic>
              <p:nvPicPr>
                <p:cNvPr id="262249" name="Freihand 262248">
                  <a:extLst>
                    <a:ext uri="{FF2B5EF4-FFF2-40B4-BE49-F238E27FC236}">
                      <a16:creationId xmlns:a16="http://schemas.microsoft.com/office/drawing/2014/main" id="{CE9CB0B8-2725-46C9-82A0-8F63A16832FC}"/>
                    </a:ext>
                  </a:extLst>
                </p:cNvPr>
                <p:cNvPicPr/>
                <p:nvPr/>
              </p:nvPicPr>
              <p:blipFill>
                <a:blip r:embed="rId266"/>
                <a:stretch>
                  <a:fillRect/>
                </a:stretch>
              </p:blipFill>
              <p:spPr>
                <a:xfrm>
                  <a:off x="3315893" y="6433800"/>
                  <a:ext cx="288360" cy="19008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262250" name="Freihand 262249">
                  <a:extLst>
                    <a:ext uri="{FF2B5EF4-FFF2-40B4-BE49-F238E27FC236}">
                      <a16:creationId xmlns:a16="http://schemas.microsoft.com/office/drawing/2014/main" id="{C0743543-056D-4D1F-A205-6A6FC874A9F4}"/>
                    </a:ext>
                  </a:extLst>
                </p14:cNvPr>
                <p14:cNvContentPartPr/>
                <p14:nvPr/>
              </p14:nvContentPartPr>
              <p14:xfrm>
                <a:off x="3872453" y="6523440"/>
                <a:ext cx="161640" cy="89640"/>
              </p14:xfrm>
            </p:contentPart>
          </mc:Choice>
          <mc:Fallback>
            <p:pic>
              <p:nvPicPr>
                <p:cNvPr id="262250" name="Freihand 262249">
                  <a:extLst>
                    <a:ext uri="{FF2B5EF4-FFF2-40B4-BE49-F238E27FC236}">
                      <a16:creationId xmlns:a16="http://schemas.microsoft.com/office/drawing/2014/main" id="{C0743543-056D-4D1F-A205-6A6FC874A9F4}"/>
                    </a:ext>
                  </a:extLst>
                </p:cNvPr>
                <p:cNvPicPr/>
                <p:nvPr/>
              </p:nvPicPr>
              <p:blipFill>
                <a:blip r:embed="rId268"/>
                <a:stretch>
                  <a:fillRect/>
                </a:stretch>
              </p:blipFill>
              <p:spPr>
                <a:xfrm>
                  <a:off x="3868133" y="6519120"/>
                  <a:ext cx="1702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262251" name="Freihand 262250">
                  <a:extLst>
                    <a:ext uri="{FF2B5EF4-FFF2-40B4-BE49-F238E27FC236}">
                      <a16:creationId xmlns:a16="http://schemas.microsoft.com/office/drawing/2014/main" id="{16DE8003-9831-4F22-94FF-E3AA695F72FD}"/>
                    </a:ext>
                  </a:extLst>
                </p14:cNvPr>
                <p14:cNvContentPartPr/>
                <p14:nvPr/>
              </p14:nvContentPartPr>
              <p14:xfrm>
                <a:off x="4082333" y="6433080"/>
                <a:ext cx="119880" cy="173160"/>
              </p14:xfrm>
            </p:contentPart>
          </mc:Choice>
          <mc:Fallback>
            <p:pic>
              <p:nvPicPr>
                <p:cNvPr id="262251" name="Freihand 262250">
                  <a:extLst>
                    <a:ext uri="{FF2B5EF4-FFF2-40B4-BE49-F238E27FC236}">
                      <a16:creationId xmlns:a16="http://schemas.microsoft.com/office/drawing/2014/main" id="{16DE8003-9831-4F22-94FF-E3AA695F72FD}"/>
                    </a:ext>
                  </a:extLst>
                </p:cNvPr>
                <p:cNvPicPr/>
                <p:nvPr/>
              </p:nvPicPr>
              <p:blipFill>
                <a:blip r:embed="rId270"/>
                <a:stretch>
                  <a:fillRect/>
                </a:stretch>
              </p:blipFill>
              <p:spPr>
                <a:xfrm>
                  <a:off x="4078013" y="6428760"/>
                  <a:ext cx="12852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262252" name="Freihand 262251">
                  <a:extLst>
                    <a:ext uri="{FF2B5EF4-FFF2-40B4-BE49-F238E27FC236}">
                      <a16:creationId xmlns:a16="http://schemas.microsoft.com/office/drawing/2014/main" id="{0F08690D-32B2-4B6F-8FEA-AC7FF7CCB17E}"/>
                    </a:ext>
                  </a:extLst>
                </p14:cNvPr>
                <p14:cNvContentPartPr/>
                <p14:nvPr/>
              </p14:nvContentPartPr>
              <p14:xfrm>
                <a:off x="4236413" y="6511920"/>
                <a:ext cx="237240" cy="199080"/>
              </p14:xfrm>
            </p:contentPart>
          </mc:Choice>
          <mc:Fallback>
            <p:pic>
              <p:nvPicPr>
                <p:cNvPr id="262252" name="Freihand 262251">
                  <a:extLst>
                    <a:ext uri="{FF2B5EF4-FFF2-40B4-BE49-F238E27FC236}">
                      <a16:creationId xmlns:a16="http://schemas.microsoft.com/office/drawing/2014/main" id="{0F08690D-32B2-4B6F-8FEA-AC7FF7CCB17E}"/>
                    </a:ext>
                  </a:extLst>
                </p:cNvPr>
                <p:cNvPicPr/>
                <p:nvPr/>
              </p:nvPicPr>
              <p:blipFill>
                <a:blip r:embed="rId272"/>
                <a:stretch>
                  <a:fillRect/>
                </a:stretch>
              </p:blipFill>
              <p:spPr>
                <a:xfrm>
                  <a:off x="4232093" y="6507600"/>
                  <a:ext cx="24588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262253" name="Freihand 262252">
                  <a:extLst>
                    <a:ext uri="{FF2B5EF4-FFF2-40B4-BE49-F238E27FC236}">
                      <a16:creationId xmlns:a16="http://schemas.microsoft.com/office/drawing/2014/main" id="{04AC76A9-1C50-4A8F-8EB8-B85C3F0A9B70}"/>
                    </a:ext>
                  </a:extLst>
                </p14:cNvPr>
                <p14:cNvContentPartPr/>
                <p14:nvPr/>
              </p14:nvContentPartPr>
              <p14:xfrm>
                <a:off x="4529093" y="6498600"/>
                <a:ext cx="106200" cy="69120"/>
              </p14:xfrm>
            </p:contentPart>
          </mc:Choice>
          <mc:Fallback>
            <p:pic>
              <p:nvPicPr>
                <p:cNvPr id="262253" name="Freihand 262252">
                  <a:extLst>
                    <a:ext uri="{FF2B5EF4-FFF2-40B4-BE49-F238E27FC236}">
                      <a16:creationId xmlns:a16="http://schemas.microsoft.com/office/drawing/2014/main" id="{04AC76A9-1C50-4A8F-8EB8-B85C3F0A9B70}"/>
                    </a:ext>
                  </a:extLst>
                </p:cNvPr>
                <p:cNvPicPr/>
                <p:nvPr/>
              </p:nvPicPr>
              <p:blipFill>
                <a:blip r:embed="rId274"/>
                <a:stretch>
                  <a:fillRect/>
                </a:stretch>
              </p:blipFill>
              <p:spPr>
                <a:xfrm>
                  <a:off x="4524773" y="6494280"/>
                  <a:ext cx="1148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262254" name="Freihand 262253">
                  <a:extLst>
                    <a:ext uri="{FF2B5EF4-FFF2-40B4-BE49-F238E27FC236}">
                      <a16:creationId xmlns:a16="http://schemas.microsoft.com/office/drawing/2014/main" id="{A1EECDC0-0182-4B1D-8A81-A0C4E95CA85B}"/>
                    </a:ext>
                  </a:extLst>
                </p14:cNvPr>
                <p14:cNvContentPartPr/>
                <p14:nvPr/>
              </p14:nvContentPartPr>
              <p14:xfrm>
                <a:off x="4642853" y="6393840"/>
                <a:ext cx="180720" cy="163080"/>
              </p14:xfrm>
            </p:contentPart>
          </mc:Choice>
          <mc:Fallback>
            <p:pic>
              <p:nvPicPr>
                <p:cNvPr id="262254" name="Freihand 262253">
                  <a:extLst>
                    <a:ext uri="{FF2B5EF4-FFF2-40B4-BE49-F238E27FC236}">
                      <a16:creationId xmlns:a16="http://schemas.microsoft.com/office/drawing/2014/main" id="{A1EECDC0-0182-4B1D-8A81-A0C4E95CA85B}"/>
                    </a:ext>
                  </a:extLst>
                </p:cNvPr>
                <p:cNvPicPr/>
                <p:nvPr/>
              </p:nvPicPr>
              <p:blipFill>
                <a:blip r:embed="rId276"/>
                <a:stretch>
                  <a:fillRect/>
                </a:stretch>
              </p:blipFill>
              <p:spPr>
                <a:xfrm>
                  <a:off x="4638533" y="6389520"/>
                  <a:ext cx="1893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262257" name="Freihand 262256">
                  <a:extLst>
                    <a:ext uri="{FF2B5EF4-FFF2-40B4-BE49-F238E27FC236}">
                      <a16:creationId xmlns:a16="http://schemas.microsoft.com/office/drawing/2014/main" id="{56DCC5DD-3900-44F8-81D5-6CF34C9AB021}"/>
                    </a:ext>
                  </a:extLst>
                </p14:cNvPr>
                <p14:cNvContentPartPr/>
                <p14:nvPr/>
              </p14:nvContentPartPr>
              <p14:xfrm>
                <a:off x="4879733" y="6422280"/>
                <a:ext cx="46440" cy="125640"/>
              </p14:xfrm>
            </p:contentPart>
          </mc:Choice>
          <mc:Fallback>
            <p:pic>
              <p:nvPicPr>
                <p:cNvPr id="262257" name="Freihand 262256">
                  <a:extLst>
                    <a:ext uri="{FF2B5EF4-FFF2-40B4-BE49-F238E27FC236}">
                      <a16:creationId xmlns:a16="http://schemas.microsoft.com/office/drawing/2014/main" id="{56DCC5DD-3900-44F8-81D5-6CF34C9AB021}"/>
                    </a:ext>
                  </a:extLst>
                </p:cNvPr>
                <p:cNvPicPr/>
                <p:nvPr/>
              </p:nvPicPr>
              <p:blipFill>
                <a:blip r:embed="rId278"/>
                <a:stretch>
                  <a:fillRect/>
                </a:stretch>
              </p:blipFill>
              <p:spPr>
                <a:xfrm>
                  <a:off x="4875413" y="6417960"/>
                  <a:ext cx="5508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262258" name="Freihand 262257">
                  <a:extLst>
                    <a:ext uri="{FF2B5EF4-FFF2-40B4-BE49-F238E27FC236}">
                      <a16:creationId xmlns:a16="http://schemas.microsoft.com/office/drawing/2014/main" id="{5BB88143-245C-408A-AC35-1B384D7BDBF5}"/>
                    </a:ext>
                  </a:extLst>
                </p14:cNvPr>
                <p14:cNvContentPartPr/>
                <p14:nvPr/>
              </p14:nvContentPartPr>
              <p14:xfrm>
                <a:off x="4934093" y="6483840"/>
                <a:ext cx="92880" cy="65520"/>
              </p14:xfrm>
            </p:contentPart>
          </mc:Choice>
          <mc:Fallback>
            <p:pic>
              <p:nvPicPr>
                <p:cNvPr id="262258" name="Freihand 262257">
                  <a:extLst>
                    <a:ext uri="{FF2B5EF4-FFF2-40B4-BE49-F238E27FC236}">
                      <a16:creationId xmlns:a16="http://schemas.microsoft.com/office/drawing/2014/main" id="{5BB88143-245C-408A-AC35-1B384D7BDBF5}"/>
                    </a:ext>
                  </a:extLst>
                </p:cNvPr>
                <p:cNvPicPr/>
                <p:nvPr/>
              </p:nvPicPr>
              <p:blipFill>
                <a:blip r:embed="rId280"/>
                <a:stretch>
                  <a:fillRect/>
                </a:stretch>
              </p:blipFill>
              <p:spPr>
                <a:xfrm>
                  <a:off x="4929773" y="6479520"/>
                  <a:ext cx="10152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262259" name="Freihand 262258">
                  <a:extLst>
                    <a:ext uri="{FF2B5EF4-FFF2-40B4-BE49-F238E27FC236}">
                      <a16:creationId xmlns:a16="http://schemas.microsoft.com/office/drawing/2014/main" id="{66D9E940-6E62-4807-B5FB-FD0361067CC8}"/>
                    </a:ext>
                  </a:extLst>
                </p14:cNvPr>
                <p14:cNvContentPartPr/>
                <p14:nvPr/>
              </p14:nvContentPartPr>
              <p14:xfrm>
                <a:off x="5042813" y="6478800"/>
                <a:ext cx="118800" cy="73080"/>
              </p14:xfrm>
            </p:contentPart>
          </mc:Choice>
          <mc:Fallback>
            <p:pic>
              <p:nvPicPr>
                <p:cNvPr id="262259" name="Freihand 262258">
                  <a:extLst>
                    <a:ext uri="{FF2B5EF4-FFF2-40B4-BE49-F238E27FC236}">
                      <a16:creationId xmlns:a16="http://schemas.microsoft.com/office/drawing/2014/main" id="{66D9E940-6E62-4807-B5FB-FD0361067CC8}"/>
                    </a:ext>
                  </a:extLst>
                </p:cNvPr>
                <p:cNvPicPr/>
                <p:nvPr/>
              </p:nvPicPr>
              <p:blipFill>
                <a:blip r:embed="rId282"/>
                <a:stretch>
                  <a:fillRect/>
                </a:stretch>
              </p:blipFill>
              <p:spPr>
                <a:xfrm>
                  <a:off x="5038493" y="6474480"/>
                  <a:ext cx="127440" cy="81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262260" name="Freihand 262259">
                  <a:extLst>
                    <a:ext uri="{FF2B5EF4-FFF2-40B4-BE49-F238E27FC236}">
                      <a16:creationId xmlns:a16="http://schemas.microsoft.com/office/drawing/2014/main" id="{BC730C58-5E9F-4CC5-8349-C40C8E7B351F}"/>
                    </a:ext>
                  </a:extLst>
                </p14:cNvPr>
                <p14:cNvContentPartPr/>
                <p14:nvPr/>
              </p14:nvContentPartPr>
              <p14:xfrm>
                <a:off x="5147933" y="6443520"/>
                <a:ext cx="130320" cy="95760"/>
              </p14:xfrm>
            </p:contentPart>
          </mc:Choice>
          <mc:Fallback>
            <p:pic>
              <p:nvPicPr>
                <p:cNvPr id="262260" name="Freihand 262259">
                  <a:extLst>
                    <a:ext uri="{FF2B5EF4-FFF2-40B4-BE49-F238E27FC236}">
                      <a16:creationId xmlns:a16="http://schemas.microsoft.com/office/drawing/2014/main" id="{BC730C58-5E9F-4CC5-8349-C40C8E7B351F}"/>
                    </a:ext>
                  </a:extLst>
                </p:cNvPr>
                <p:cNvPicPr/>
                <p:nvPr/>
              </p:nvPicPr>
              <p:blipFill>
                <a:blip r:embed="rId284"/>
                <a:stretch>
                  <a:fillRect/>
                </a:stretch>
              </p:blipFill>
              <p:spPr>
                <a:xfrm>
                  <a:off x="5143613" y="6439200"/>
                  <a:ext cx="13896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62261" name="Freihand 262260">
                  <a:extLst>
                    <a:ext uri="{FF2B5EF4-FFF2-40B4-BE49-F238E27FC236}">
                      <a16:creationId xmlns:a16="http://schemas.microsoft.com/office/drawing/2014/main" id="{DD3096B2-DEF1-4EB6-AF24-DDE55755C485}"/>
                    </a:ext>
                  </a:extLst>
                </p14:cNvPr>
                <p14:cNvContentPartPr/>
                <p14:nvPr/>
              </p14:nvContentPartPr>
              <p14:xfrm>
                <a:off x="5287973" y="6448560"/>
                <a:ext cx="272880" cy="85680"/>
              </p14:xfrm>
            </p:contentPart>
          </mc:Choice>
          <mc:Fallback>
            <p:pic>
              <p:nvPicPr>
                <p:cNvPr id="262261" name="Freihand 262260">
                  <a:extLst>
                    <a:ext uri="{FF2B5EF4-FFF2-40B4-BE49-F238E27FC236}">
                      <a16:creationId xmlns:a16="http://schemas.microsoft.com/office/drawing/2014/main" id="{DD3096B2-DEF1-4EB6-AF24-DDE55755C485}"/>
                    </a:ext>
                  </a:extLst>
                </p:cNvPr>
                <p:cNvPicPr/>
                <p:nvPr/>
              </p:nvPicPr>
              <p:blipFill>
                <a:blip r:embed="rId286"/>
                <a:stretch>
                  <a:fillRect/>
                </a:stretch>
              </p:blipFill>
              <p:spPr>
                <a:xfrm>
                  <a:off x="5283653" y="6444240"/>
                  <a:ext cx="28152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62262" name="Freihand 262261">
                  <a:extLst>
                    <a:ext uri="{FF2B5EF4-FFF2-40B4-BE49-F238E27FC236}">
                      <a16:creationId xmlns:a16="http://schemas.microsoft.com/office/drawing/2014/main" id="{631A442C-1FD5-4938-A194-4C5572832F80}"/>
                    </a:ext>
                  </a:extLst>
                </p14:cNvPr>
                <p14:cNvContentPartPr/>
                <p14:nvPr/>
              </p14:nvContentPartPr>
              <p14:xfrm>
                <a:off x="5768933" y="6432360"/>
                <a:ext cx="130320" cy="107280"/>
              </p14:xfrm>
            </p:contentPart>
          </mc:Choice>
          <mc:Fallback>
            <p:pic>
              <p:nvPicPr>
                <p:cNvPr id="262262" name="Freihand 262261">
                  <a:extLst>
                    <a:ext uri="{FF2B5EF4-FFF2-40B4-BE49-F238E27FC236}">
                      <a16:creationId xmlns:a16="http://schemas.microsoft.com/office/drawing/2014/main" id="{631A442C-1FD5-4938-A194-4C5572832F80}"/>
                    </a:ext>
                  </a:extLst>
                </p:cNvPr>
                <p:cNvPicPr/>
                <p:nvPr/>
              </p:nvPicPr>
              <p:blipFill>
                <a:blip r:embed="rId288"/>
                <a:stretch>
                  <a:fillRect/>
                </a:stretch>
              </p:blipFill>
              <p:spPr>
                <a:xfrm>
                  <a:off x="5764613" y="6428040"/>
                  <a:ext cx="1389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62263" name="Freihand 262262">
                  <a:extLst>
                    <a:ext uri="{FF2B5EF4-FFF2-40B4-BE49-F238E27FC236}">
                      <a16:creationId xmlns:a16="http://schemas.microsoft.com/office/drawing/2014/main" id="{D999FD47-66E3-4FA4-A19E-6D2A9E928C64}"/>
                    </a:ext>
                  </a:extLst>
                </p14:cNvPr>
                <p14:cNvContentPartPr/>
                <p14:nvPr/>
              </p14:nvContentPartPr>
              <p14:xfrm>
                <a:off x="5928053" y="6441000"/>
                <a:ext cx="293040" cy="95040"/>
              </p14:xfrm>
            </p:contentPart>
          </mc:Choice>
          <mc:Fallback>
            <p:pic>
              <p:nvPicPr>
                <p:cNvPr id="262263" name="Freihand 262262">
                  <a:extLst>
                    <a:ext uri="{FF2B5EF4-FFF2-40B4-BE49-F238E27FC236}">
                      <a16:creationId xmlns:a16="http://schemas.microsoft.com/office/drawing/2014/main" id="{D999FD47-66E3-4FA4-A19E-6D2A9E928C64}"/>
                    </a:ext>
                  </a:extLst>
                </p:cNvPr>
                <p:cNvPicPr/>
                <p:nvPr/>
              </p:nvPicPr>
              <p:blipFill>
                <a:blip r:embed="rId290"/>
                <a:stretch>
                  <a:fillRect/>
                </a:stretch>
              </p:blipFill>
              <p:spPr>
                <a:xfrm>
                  <a:off x="5923733" y="6436680"/>
                  <a:ext cx="301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62264" name="Freihand 262263">
                  <a:extLst>
                    <a:ext uri="{FF2B5EF4-FFF2-40B4-BE49-F238E27FC236}">
                      <a16:creationId xmlns:a16="http://schemas.microsoft.com/office/drawing/2014/main" id="{1A52E8AB-350C-4114-8AFC-737564AAC2F1}"/>
                    </a:ext>
                  </a:extLst>
                </p14:cNvPr>
                <p14:cNvContentPartPr/>
                <p14:nvPr/>
              </p14:nvContentPartPr>
              <p14:xfrm>
                <a:off x="6173933" y="6386280"/>
                <a:ext cx="314640" cy="169200"/>
              </p14:xfrm>
            </p:contentPart>
          </mc:Choice>
          <mc:Fallback>
            <p:pic>
              <p:nvPicPr>
                <p:cNvPr id="262264" name="Freihand 262263">
                  <a:extLst>
                    <a:ext uri="{FF2B5EF4-FFF2-40B4-BE49-F238E27FC236}">
                      <a16:creationId xmlns:a16="http://schemas.microsoft.com/office/drawing/2014/main" id="{1A52E8AB-350C-4114-8AFC-737564AAC2F1}"/>
                    </a:ext>
                  </a:extLst>
                </p:cNvPr>
                <p:cNvPicPr/>
                <p:nvPr/>
              </p:nvPicPr>
              <p:blipFill>
                <a:blip r:embed="rId292"/>
                <a:stretch>
                  <a:fillRect/>
                </a:stretch>
              </p:blipFill>
              <p:spPr>
                <a:xfrm>
                  <a:off x="6169613" y="6381960"/>
                  <a:ext cx="32328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62265" name="Freihand 262264">
                  <a:extLst>
                    <a:ext uri="{FF2B5EF4-FFF2-40B4-BE49-F238E27FC236}">
                      <a16:creationId xmlns:a16="http://schemas.microsoft.com/office/drawing/2014/main" id="{65A566A6-2890-4A40-8765-48A1428147F8}"/>
                    </a:ext>
                  </a:extLst>
                </p14:cNvPr>
                <p14:cNvContentPartPr/>
                <p14:nvPr/>
              </p14:nvContentPartPr>
              <p14:xfrm>
                <a:off x="6598373" y="6342000"/>
                <a:ext cx="38520" cy="88920"/>
              </p14:xfrm>
            </p:contentPart>
          </mc:Choice>
          <mc:Fallback>
            <p:pic>
              <p:nvPicPr>
                <p:cNvPr id="262265" name="Freihand 262264">
                  <a:extLst>
                    <a:ext uri="{FF2B5EF4-FFF2-40B4-BE49-F238E27FC236}">
                      <a16:creationId xmlns:a16="http://schemas.microsoft.com/office/drawing/2014/main" id="{65A566A6-2890-4A40-8765-48A1428147F8}"/>
                    </a:ext>
                  </a:extLst>
                </p:cNvPr>
                <p:cNvPicPr/>
                <p:nvPr/>
              </p:nvPicPr>
              <p:blipFill>
                <a:blip r:embed="rId294"/>
                <a:stretch>
                  <a:fillRect/>
                </a:stretch>
              </p:blipFill>
              <p:spPr>
                <a:xfrm>
                  <a:off x="6594053" y="6337680"/>
                  <a:ext cx="4716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295">
              <p14:nvContentPartPr>
                <p14:cNvPr id="262266" name="Freihand 262265">
                  <a:extLst>
                    <a:ext uri="{FF2B5EF4-FFF2-40B4-BE49-F238E27FC236}">
                      <a16:creationId xmlns:a16="http://schemas.microsoft.com/office/drawing/2014/main" id="{1FF116EB-034D-41F7-98FD-7A5A5DA26557}"/>
                    </a:ext>
                  </a:extLst>
                </p14:cNvPr>
                <p14:cNvContentPartPr/>
                <p14:nvPr/>
              </p14:nvContentPartPr>
              <p14:xfrm>
                <a:off x="6614933" y="6529200"/>
                <a:ext cx="19080" cy="32400"/>
              </p14:xfrm>
            </p:contentPart>
          </mc:Choice>
          <mc:Fallback>
            <p:pic>
              <p:nvPicPr>
                <p:cNvPr id="262266" name="Freihand 262265">
                  <a:extLst>
                    <a:ext uri="{FF2B5EF4-FFF2-40B4-BE49-F238E27FC236}">
                      <a16:creationId xmlns:a16="http://schemas.microsoft.com/office/drawing/2014/main" id="{1FF116EB-034D-41F7-98FD-7A5A5DA26557}"/>
                    </a:ext>
                  </a:extLst>
                </p:cNvPr>
                <p:cNvPicPr/>
                <p:nvPr/>
              </p:nvPicPr>
              <p:blipFill>
                <a:blip r:embed="rId296"/>
                <a:stretch>
                  <a:fillRect/>
                </a:stretch>
              </p:blipFill>
              <p:spPr>
                <a:xfrm>
                  <a:off x="6610613" y="6524880"/>
                  <a:ext cx="27720" cy="41040"/>
                </a:xfrm>
                <a:prstGeom prst="rect">
                  <a:avLst/>
                </a:prstGeom>
              </p:spPr>
            </p:pic>
          </mc:Fallback>
        </mc:AlternateContent>
      </p:gr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971B7-33EB-4BC2-8BB2-56149CB51E0F}"/>
              </a:ext>
            </a:extLst>
          </p:cNvPr>
          <p:cNvSpPr>
            <a:spLocks noGrp="1"/>
          </p:cNvSpPr>
          <p:nvPr>
            <p:ph type="ctrTitle"/>
          </p:nvPr>
        </p:nvSpPr>
        <p:spPr>
          <a:xfrm>
            <a:off x="1518082" y="1118586"/>
            <a:ext cx="9149918" cy="2391377"/>
          </a:xfrm>
        </p:spPr>
        <p:txBody>
          <a:bodyPr>
            <a:noAutofit/>
          </a:bodyPr>
          <a:lstStyle/>
          <a:p>
            <a:r>
              <a:rPr lang="de-DE" dirty="0">
                <a:latin typeface="Times New Roman" panose="02020603050405020304" pitchFamily="18" charset="0"/>
                <a:cs typeface="Times New Roman" panose="02020603050405020304" pitchFamily="18" charset="0"/>
              </a:rPr>
              <a:t>Makroökonomie</a:t>
            </a:r>
          </a:p>
        </p:txBody>
      </p:sp>
      <p:sp>
        <p:nvSpPr>
          <p:cNvPr id="3" name="Untertitel 2">
            <a:extLst>
              <a:ext uri="{FF2B5EF4-FFF2-40B4-BE49-F238E27FC236}">
                <a16:creationId xmlns:a16="http://schemas.microsoft.com/office/drawing/2014/main" id="{000375F8-BC01-4333-A1BB-F4E22450B10E}"/>
              </a:ext>
            </a:extLst>
          </p:cNvPr>
          <p:cNvSpPr>
            <a:spLocks noGrp="1"/>
          </p:cNvSpPr>
          <p:nvPr>
            <p:ph type="subTitle" idx="1"/>
          </p:nvPr>
        </p:nvSpPr>
        <p:spPr>
          <a:xfrm>
            <a:off x="1590674" y="3581400"/>
            <a:ext cx="9077325" cy="438788"/>
          </a:xfrm>
        </p:spPr>
        <p:txBody>
          <a:bodyPr>
            <a:noAutofit/>
          </a:bodyPr>
          <a:lstStyle/>
          <a:p>
            <a:r>
              <a:rPr lang="de-DE" dirty="0">
                <a:latin typeface="Times New Roman" panose="02020603050405020304" pitchFamily="18" charset="0"/>
                <a:cs typeface="Times New Roman" panose="02020603050405020304" pitchFamily="18" charset="0"/>
              </a:rPr>
              <a:t>Sommersemester 2026</a:t>
            </a:r>
          </a:p>
        </p:txBody>
      </p:sp>
      <p:sp>
        <p:nvSpPr>
          <p:cNvPr id="4" name="Untertitel 2">
            <a:extLst>
              <a:ext uri="{FF2B5EF4-FFF2-40B4-BE49-F238E27FC236}">
                <a16:creationId xmlns:a16="http://schemas.microsoft.com/office/drawing/2014/main" id="{9785B7A5-5F1F-4A59-8352-502B0D44D345}"/>
              </a:ext>
            </a:extLst>
          </p:cNvPr>
          <p:cNvSpPr txBox="1">
            <a:spLocks/>
          </p:cNvSpPr>
          <p:nvPr/>
        </p:nvSpPr>
        <p:spPr>
          <a:xfrm>
            <a:off x="1590675" y="4876800"/>
            <a:ext cx="9078798" cy="4512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3200" dirty="0">
                <a:latin typeface="Times New Roman" panose="02020603050405020304" pitchFamily="18" charset="0"/>
                <a:cs typeface="Times New Roman" panose="02020603050405020304" pitchFamily="18" charset="0"/>
              </a:rPr>
              <a:t>Prof. Dr. Bernhard Köster</a:t>
            </a:r>
          </a:p>
        </p:txBody>
      </p:sp>
      <p:pic>
        <p:nvPicPr>
          <p:cNvPr id="7" name="Grafik 6">
            <a:extLst>
              <a:ext uri="{FF2B5EF4-FFF2-40B4-BE49-F238E27FC236}">
                <a16:creationId xmlns:a16="http://schemas.microsoft.com/office/drawing/2014/main" id="{4BEBF484-332A-4E5A-ADB1-A980912EFC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2" y="390525"/>
            <a:ext cx="2581275" cy="1771650"/>
          </a:xfrm>
          <a:prstGeom prst="rect">
            <a:avLst/>
          </a:prstGeom>
        </p:spPr>
      </p:pic>
      <p:sp>
        <p:nvSpPr>
          <p:cNvPr id="6" name="Rechteck 5">
            <a:extLst>
              <a:ext uri="{FF2B5EF4-FFF2-40B4-BE49-F238E27FC236}">
                <a16:creationId xmlns:a16="http://schemas.microsoft.com/office/drawing/2014/main" id="{5E683233-D8D3-4E3D-9C4E-AA239CA7FE2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638924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Matrixform</a:t>
            </a:r>
          </a:p>
        </p:txBody>
      </p:sp>
      <p:graphicFrame>
        <p:nvGraphicFramePr>
          <p:cNvPr id="264341" name="Group 149"/>
          <p:cNvGraphicFramePr>
            <a:graphicFrameLocks noGrp="1"/>
          </p:cNvGraphicFramePr>
          <p:nvPr/>
        </p:nvGraphicFramePr>
        <p:xfrm>
          <a:off x="672807" y="1125539"/>
          <a:ext cx="5975350" cy="4679951"/>
        </p:xfrm>
        <a:graphic>
          <a:graphicData uri="http://schemas.openxmlformats.org/drawingml/2006/table">
            <a:tbl>
              <a:tblPr/>
              <a:tblGrid>
                <a:gridCol w="1495425">
                  <a:extLst>
                    <a:ext uri="{9D8B030D-6E8A-4147-A177-3AD203B41FA5}">
                      <a16:colId xmlns:a16="http://schemas.microsoft.com/office/drawing/2014/main" val="20000"/>
                    </a:ext>
                  </a:extLst>
                </a:gridCol>
                <a:gridCol w="1492250">
                  <a:extLst>
                    <a:ext uri="{9D8B030D-6E8A-4147-A177-3AD203B41FA5}">
                      <a16:colId xmlns:a16="http://schemas.microsoft.com/office/drawing/2014/main" val="20001"/>
                    </a:ext>
                  </a:extLst>
                </a:gridCol>
                <a:gridCol w="1495425">
                  <a:extLst>
                    <a:ext uri="{9D8B030D-6E8A-4147-A177-3AD203B41FA5}">
                      <a16:colId xmlns:a16="http://schemas.microsoft.com/office/drawing/2014/main" val="20002"/>
                    </a:ext>
                  </a:extLst>
                </a:gridCol>
                <a:gridCol w="1492250">
                  <a:extLst>
                    <a:ext uri="{9D8B030D-6E8A-4147-A177-3AD203B41FA5}">
                      <a16:colId xmlns:a16="http://schemas.microsoft.com/office/drawing/2014/main" val="20003"/>
                    </a:ext>
                  </a:extLst>
                </a:gridCol>
              </a:tblGrid>
              <a:tr h="1863725">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Ein/Aus</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39800">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P</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E</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38213">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H</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a:ln>
                            <a:noFill/>
                          </a:ln>
                          <a:solidFill>
                            <a:schemeClr val="tx1"/>
                          </a:solidFill>
                          <a:effectLst/>
                          <a:latin typeface="Arial" charset="0"/>
                          <a:cs typeface="Arial" charset="0"/>
                        </a:rPr>
                        <a:t> </a:t>
                      </a:r>
                      <a:endParaRPr kumimoji="0" lang="en-GB" sz="2400" b="0" i="0" u="none" strike="noStrike" cap="none" normalizeH="0" baseline="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49263" rtl="0" eaLnBrk="1" fontAlgn="b" latinLnBrk="0" hangingPunct="1">
                        <a:lnSpc>
                          <a:spcPts val="2563"/>
                        </a:lnSpc>
                        <a:spcBef>
                          <a:spcPct val="0"/>
                        </a:spcBef>
                        <a:spcAft>
                          <a:spcPct val="0"/>
                        </a:spcAft>
                        <a:buClr>
                          <a:srgbClr val="000000"/>
                        </a:buClr>
                        <a:buSzPct val="100000"/>
                        <a:buFont typeface="Times New Roman" pitchFamily="18" charset="0"/>
                        <a:buNone/>
                        <a:tabLst/>
                      </a:pPr>
                      <a:r>
                        <a:rPr kumimoji="0" lang="en-GB" sz="2400" b="0" i="0" u="none" strike="noStrike" cap="none" normalizeH="0" baseline="0" dirty="0">
                          <a:ln>
                            <a:noFill/>
                          </a:ln>
                          <a:solidFill>
                            <a:schemeClr val="tx1"/>
                          </a:solidFill>
                          <a:effectLst/>
                          <a:latin typeface="Arial" charset="0"/>
                          <a:cs typeface="Arial" charset="0"/>
                        </a:rPr>
                        <a:t> </a:t>
                      </a:r>
                      <a:endParaRPr kumimoji="0" lang="en-GB" sz="2400" b="0" i="0" u="none" strike="noStrike" cap="none" normalizeH="0" baseline="0" dirty="0">
                        <a:ln>
                          <a:noFill/>
                        </a:ln>
                        <a:solidFill>
                          <a:srgbClr val="000000"/>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21" name="Rechteck 20">
            <a:extLst>
              <a:ext uri="{FF2B5EF4-FFF2-40B4-BE49-F238E27FC236}">
                <a16:creationId xmlns:a16="http://schemas.microsoft.com/office/drawing/2014/main" id="{146C98BE-77F8-4006-B6F8-329B8E2E00AF}"/>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5" name="Text Box 3">
            <a:extLst>
              <a:ext uri="{FF2B5EF4-FFF2-40B4-BE49-F238E27FC236}">
                <a16:creationId xmlns:a16="http://schemas.microsoft.com/office/drawing/2014/main" id="{0EB470E7-3062-46E9-AD4A-504FF042E8CD}"/>
              </a:ext>
            </a:extLst>
          </p:cNvPr>
          <p:cNvSpPr txBox="1">
            <a:spLocks noChangeArrowheads="1"/>
          </p:cNvSpPr>
          <p:nvPr/>
        </p:nvSpPr>
        <p:spPr bwMode="auto">
          <a:xfrm>
            <a:off x="6895352" y="62619"/>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p:grpSp>
        <p:nvGrpSpPr>
          <p:cNvPr id="8" name="Gruppieren 7">
            <a:extLst>
              <a:ext uri="{FF2B5EF4-FFF2-40B4-BE49-F238E27FC236}">
                <a16:creationId xmlns:a16="http://schemas.microsoft.com/office/drawing/2014/main" id="{75752358-F4F2-466B-97AF-6E35590642FB}"/>
              </a:ext>
            </a:extLst>
          </p:cNvPr>
          <p:cNvGrpSpPr/>
          <p:nvPr/>
        </p:nvGrpSpPr>
        <p:grpSpPr>
          <a:xfrm>
            <a:off x="1102973" y="2099587"/>
            <a:ext cx="4902120" cy="3605400"/>
            <a:chOff x="1102973" y="2099587"/>
            <a:chExt cx="4902120" cy="3605400"/>
          </a:xfrm>
        </p:grpSpPr>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44F252C3-D2D4-45D4-A5A0-30A094778C3A}"/>
                    </a:ext>
                  </a:extLst>
                </p14:cNvPr>
                <p14:cNvContentPartPr/>
                <p14:nvPr/>
              </p14:nvContentPartPr>
              <p14:xfrm>
                <a:off x="1102973" y="2174107"/>
                <a:ext cx="4653720" cy="378000"/>
              </p14:xfrm>
            </p:contentPart>
          </mc:Choice>
          <mc:Fallback>
            <p:pic>
              <p:nvPicPr>
                <p:cNvPr id="2" name="Freihand 1">
                  <a:extLst>
                    <a:ext uri="{FF2B5EF4-FFF2-40B4-BE49-F238E27FC236}">
                      <a16:creationId xmlns:a16="http://schemas.microsoft.com/office/drawing/2014/main" id="{44F252C3-D2D4-45D4-A5A0-30A094778C3A}"/>
                    </a:ext>
                  </a:extLst>
                </p:cNvPr>
                <p:cNvPicPr/>
                <p:nvPr/>
              </p:nvPicPr>
              <p:blipFill>
                <a:blip r:embed="rId4"/>
                <a:stretch>
                  <a:fillRect/>
                </a:stretch>
              </p:blipFill>
              <p:spPr>
                <a:xfrm>
                  <a:off x="1098653" y="2169787"/>
                  <a:ext cx="4662360" cy="3866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5B72A63D-7639-4C6F-97B1-D5E4B462D978}"/>
                    </a:ext>
                  </a:extLst>
                </p14:cNvPr>
                <p14:cNvContentPartPr/>
                <p14:nvPr/>
              </p14:nvContentPartPr>
              <p14:xfrm>
                <a:off x="5814293" y="2099587"/>
                <a:ext cx="190800" cy="195120"/>
              </p14:xfrm>
            </p:contentPart>
          </mc:Choice>
          <mc:Fallback>
            <p:pic>
              <p:nvPicPr>
                <p:cNvPr id="3" name="Freihand 2">
                  <a:extLst>
                    <a:ext uri="{FF2B5EF4-FFF2-40B4-BE49-F238E27FC236}">
                      <a16:creationId xmlns:a16="http://schemas.microsoft.com/office/drawing/2014/main" id="{5B72A63D-7639-4C6F-97B1-D5E4B462D978}"/>
                    </a:ext>
                  </a:extLst>
                </p:cNvPr>
                <p:cNvPicPr/>
                <p:nvPr/>
              </p:nvPicPr>
              <p:blipFill>
                <a:blip r:embed="rId6"/>
                <a:stretch>
                  <a:fillRect/>
                </a:stretch>
              </p:blipFill>
              <p:spPr>
                <a:xfrm>
                  <a:off x="5809973" y="2095267"/>
                  <a:ext cx="1994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Freihand 5">
                  <a:extLst>
                    <a:ext uri="{FF2B5EF4-FFF2-40B4-BE49-F238E27FC236}">
                      <a16:creationId xmlns:a16="http://schemas.microsoft.com/office/drawing/2014/main" id="{2A27BFAA-98D3-4778-979F-44E3EFEDBACC}"/>
                    </a:ext>
                  </a:extLst>
                </p14:cNvPr>
                <p14:cNvContentPartPr/>
                <p14:nvPr/>
              </p14:nvContentPartPr>
              <p14:xfrm>
                <a:off x="1637213" y="3123067"/>
                <a:ext cx="103680" cy="2511360"/>
              </p14:xfrm>
            </p:contentPart>
          </mc:Choice>
          <mc:Fallback>
            <p:pic>
              <p:nvPicPr>
                <p:cNvPr id="6" name="Freihand 5">
                  <a:extLst>
                    <a:ext uri="{FF2B5EF4-FFF2-40B4-BE49-F238E27FC236}">
                      <a16:creationId xmlns:a16="http://schemas.microsoft.com/office/drawing/2014/main" id="{2A27BFAA-98D3-4778-979F-44E3EFEDBACC}"/>
                    </a:ext>
                  </a:extLst>
                </p:cNvPr>
                <p:cNvPicPr/>
                <p:nvPr/>
              </p:nvPicPr>
              <p:blipFill>
                <a:blip r:embed="rId8"/>
                <a:stretch>
                  <a:fillRect/>
                </a:stretch>
              </p:blipFill>
              <p:spPr>
                <a:xfrm>
                  <a:off x="1632893" y="3118747"/>
                  <a:ext cx="112320" cy="2520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Freihand 6">
                  <a:extLst>
                    <a:ext uri="{FF2B5EF4-FFF2-40B4-BE49-F238E27FC236}">
                      <a16:creationId xmlns:a16="http://schemas.microsoft.com/office/drawing/2014/main" id="{6A43A01E-95FE-4A26-8C1F-B511DB04741E}"/>
                    </a:ext>
                  </a:extLst>
                </p14:cNvPr>
                <p14:cNvContentPartPr/>
                <p14:nvPr/>
              </p14:nvContentPartPr>
              <p14:xfrm>
                <a:off x="1643693" y="5310067"/>
                <a:ext cx="257760" cy="394920"/>
              </p14:xfrm>
            </p:contentPart>
          </mc:Choice>
          <mc:Fallback>
            <p:pic>
              <p:nvPicPr>
                <p:cNvPr id="7" name="Freihand 6">
                  <a:extLst>
                    <a:ext uri="{FF2B5EF4-FFF2-40B4-BE49-F238E27FC236}">
                      <a16:creationId xmlns:a16="http://schemas.microsoft.com/office/drawing/2014/main" id="{6A43A01E-95FE-4A26-8C1F-B511DB04741E}"/>
                    </a:ext>
                  </a:extLst>
                </p:cNvPr>
                <p:cNvPicPr/>
                <p:nvPr/>
              </p:nvPicPr>
              <p:blipFill>
                <a:blip r:embed="rId10"/>
                <a:stretch>
                  <a:fillRect/>
                </a:stretch>
              </p:blipFill>
              <p:spPr>
                <a:xfrm>
                  <a:off x="1639373" y="5305747"/>
                  <a:ext cx="266400" cy="403560"/>
                </a:xfrm>
                <a:prstGeom prst="rect">
                  <a:avLst/>
                </a:prstGeom>
              </p:spPr>
            </p:pic>
          </mc:Fallback>
        </mc:AlternateContent>
      </p:grpSp>
      <p:grpSp>
        <p:nvGrpSpPr>
          <p:cNvPr id="12" name="Gruppieren 11">
            <a:extLst>
              <a:ext uri="{FF2B5EF4-FFF2-40B4-BE49-F238E27FC236}">
                <a16:creationId xmlns:a16="http://schemas.microsoft.com/office/drawing/2014/main" id="{87398926-A5A5-4815-899C-F3D3F1D54711}"/>
              </a:ext>
            </a:extLst>
          </p:cNvPr>
          <p:cNvGrpSpPr/>
          <p:nvPr/>
        </p:nvGrpSpPr>
        <p:grpSpPr>
          <a:xfrm>
            <a:off x="2610653" y="3107947"/>
            <a:ext cx="507960" cy="431640"/>
            <a:chOff x="2610653" y="3107947"/>
            <a:chExt cx="507960" cy="431640"/>
          </a:xfrm>
        </p:grpSpPr>
        <mc:AlternateContent xmlns:mc="http://schemas.openxmlformats.org/markup-compatibility/2006">
          <mc:Choice xmlns:p14="http://schemas.microsoft.com/office/powerpoint/2010/main" Requires="p14">
            <p:contentPart p14:bwMode="auto" r:id="rId11">
              <p14:nvContentPartPr>
                <p14:cNvPr id="9" name="Freihand 8">
                  <a:extLst>
                    <a:ext uri="{FF2B5EF4-FFF2-40B4-BE49-F238E27FC236}">
                      <a16:creationId xmlns:a16="http://schemas.microsoft.com/office/drawing/2014/main" id="{5361A21A-CAA3-4B38-9EEE-0312E6BC008D}"/>
                    </a:ext>
                  </a:extLst>
                </p14:cNvPr>
                <p14:cNvContentPartPr/>
                <p14:nvPr/>
              </p14:nvContentPartPr>
              <p14:xfrm>
                <a:off x="2610653" y="3265627"/>
                <a:ext cx="232200" cy="273960"/>
              </p14:xfrm>
            </p:contentPart>
          </mc:Choice>
          <mc:Fallback>
            <p:pic>
              <p:nvPicPr>
                <p:cNvPr id="9" name="Freihand 8">
                  <a:extLst>
                    <a:ext uri="{FF2B5EF4-FFF2-40B4-BE49-F238E27FC236}">
                      <a16:creationId xmlns:a16="http://schemas.microsoft.com/office/drawing/2014/main" id="{5361A21A-CAA3-4B38-9EEE-0312E6BC008D}"/>
                    </a:ext>
                  </a:extLst>
                </p:cNvPr>
                <p:cNvPicPr/>
                <p:nvPr/>
              </p:nvPicPr>
              <p:blipFill>
                <a:blip r:embed="rId12"/>
                <a:stretch>
                  <a:fillRect/>
                </a:stretch>
              </p:blipFill>
              <p:spPr>
                <a:xfrm>
                  <a:off x="2606333" y="3261307"/>
                  <a:ext cx="240840" cy="2826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Freihand 9">
                  <a:extLst>
                    <a:ext uri="{FF2B5EF4-FFF2-40B4-BE49-F238E27FC236}">
                      <a16:creationId xmlns:a16="http://schemas.microsoft.com/office/drawing/2014/main" id="{1A6D976E-C3E8-48B4-8486-9DB3F7582CC5}"/>
                    </a:ext>
                  </a:extLst>
                </p14:cNvPr>
                <p14:cNvContentPartPr/>
                <p14:nvPr/>
              </p14:nvContentPartPr>
              <p14:xfrm>
                <a:off x="2952293" y="3182467"/>
                <a:ext cx="79920" cy="99360"/>
              </p14:xfrm>
            </p:contentPart>
          </mc:Choice>
          <mc:Fallback>
            <p:pic>
              <p:nvPicPr>
                <p:cNvPr id="10" name="Freihand 9">
                  <a:extLst>
                    <a:ext uri="{FF2B5EF4-FFF2-40B4-BE49-F238E27FC236}">
                      <a16:creationId xmlns:a16="http://schemas.microsoft.com/office/drawing/2014/main" id="{1A6D976E-C3E8-48B4-8486-9DB3F7582CC5}"/>
                    </a:ext>
                  </a:extLst>
                </p:cNvPr>
                <p:cNvPicPr/>
                <p:nvPr/>
              </p:nvPicPr>
              <p:blipFill>
                <a:blip r:embed="rId14"/>
                <a:stretch>
                  <a:fillRect/>
                </a:stretch>
              </p:blipFill>
              <p:spPr>
                <a:xfrm>
                  <a:off x="2947973" y="3178147"/>
                  <a:ext cx="8856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1" name="Freihand 10">
                  <a:extLst>
                    <a:ext uri="{FF2B5EF4-FFF2-40B4-BE49-F238E27FC236}">
                      <a16:creationId xmlns:a16="http://schemas.microsoft.com/office/drawing/2014/main" id="{1AAA2001-A676-487F-B241-3F174FB5A467}"/>
                    </a:ext>
                  </a:extLst>
                </p14:cNvPr>
                <p14:cNvContentPartPr/>
                <p14:nvPr/>
              </p14:nvContentPartPr>
              <p14:xfrm>
                <a:off x="2877053" y="3107947"/>
                <a:ext cx="241560" cy="210240"/>
              </p14:xfrm>
            </p:contentPart>
          </mc:Choice>
          <mc:Fallback>
            <p:pic>
              <p:nvPicPr>
                <p:cNvPr id="11" name="Freihand 10">
                  <a:extLst>
                    <a:ext uri="{FF2B5EF4-FFF2-40B4-BE49-F238E27FC236}">
                      <a16:creationId xmlns:a16="http://schemas.microsoft.com/office/drawing/2014/main" id="{1AAA2001-A676-487F-B241-3F174FB5A467}"/>
                    </a:ext>
                  </a:extLst>
                </p:cNvPr>
                <p:cNvPicPr/>
                <p:nvPr/>
              </p:nvPicPr>
              <p:blipFill>
                <a:blip r:embed="rId16"/>
                <a:stretch>
                  <a:fillRect/>
                </a:stretch>
              </p:blipFill>
              <p:spPr>
                <a:xfrm>
                  <a:off x="2872733" y="3103627"/>
                  <a:ext cx="250200" cy="218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3" name="Freihand 12">
                <a:extLst>
                  <a:ext uri="{FF2B5EF4-FFF2-40B4-BE49-F238E27FC236}">
                    <a16:creationId xmlns:a16="http://schemas.microsoft.com/office/drawing/2014/main" id="{6CDE82B5-7C13-42DF-A44C-7314B49D7DAE}"/>
                  </a:ext>
                </a:extLst>
              </p14:cNvPr>
              <p14:cNvContentPartPr/>
              <p14:nvPr/>
            </p14:nvContentPartPr>
            <p14:xfrm>
              <a:off x="5801333" y="3382144"/>
              <a:ext cx="172800" cy="212760"/>
            </p14:xfrm>
          </p:contentPart>
        </mc:Choice>
        <mc:Fallback>
          <p:pic>
            <p:nvPicPr>
              <p:cNvPr id="13" name="Freihand 12">
                <a:extLst>
                  <a:ext uri="{FF2B5EF4-FFF2-40B4-BE49-F238E27FC236}">
                    <a16:creationId xmlns:a16="http://schemas.microsoft.com/office/drawing/2014/main" id="{6CDE82B5-7C13-42DF-A44C-7314B49D7DAE}"/>
                  </a:ext>
                </a:extLst>
              </p:cNvPr>
              <p:cNvPicPr/>
              <p:nvPr/>
            </p:nvPicPr>
            <p:blipFill>
              <a:blip r:embed="rId18"/>
              <a:stretch>
                <a:fillRect/>
              </a:stretch>
            </p:blipFill>
            <p:spPr>
              <a:xfrm>
                <a:off x="5797013" y="3377824"/>
                <a:ext cx="181440" cy="221400"/>
              </a:xfrm>
              <a:prstGeom prst="rect">
                <a:avLst/>
              </a:prstGeom>
            </p:spPr>
          </p:pic>
        </mc:Fallback>
      </mc:AlternateContent>
      <p:grpSp>
        <p:nvGrpSpPr>
          <p:cNvPr id="16" name="Gruppieren 15">
            <a:extLst>
              <a:ext uri="{FF2B5EF4-FFF2-40B4-BE49-F238E27FC236}">
                <a16:creationId xmlns:a16="http://schemas.microsoft.com/office/drawing/2014/main" id="{5A804266-8B57-4555-A6CE-15CA446DDB27}"/>
              </a:ext>
            </a:extLst>
          </p:cNvPr>
          <p:cNvGrpSpPr/>
          <p:nvPr/>
        </p:nvGrpSpPr>
        <p:grpSpPr>
          <a:xfrm>
            <a:off x="6114173" y="3177304"/>
            <a:ext cx="243360" cy="220320"/>
            <a:chOff x="6114173" y="3177304"/>
            <a:chExt cx="243360" cy="220320"/>
          </a:xfrm>
        </p:grpSpPr>
        <mc:AlternateContent xmlns:mc="http://schemas.openxmlformats.org/markup-compatibility/2006">
          <mc:Choice xmlns:p14="http://schemas.microsoft.com/office/powerpoint/2010/main" Requires="p14">
            <p:contentPart p14:bwMode="auto" r:id="rId19">
              <p14:nvContentPartPr>
                <p14:cNvPr id="14" name="Freihand 13">
                  <a:extLst>
                    <a:ext uri="{FF2B5EF4-FFF2-40B4-BE49-F238E27FC236}">
                      <a16:creationId xmlns:a16="http://schemas.microsoft.com/office/drawing/2014/main" id="{32166767-402A-4FA5-A660-EF07D3311E34}"/>
                    </a:ext>
                  </a:extLst>
                </p14:cNvPr>
                <p14:cNvContentPartPr/>
                <p14:nvPr/>
              </p14:nvContentPartPr>
              <p14:xfrm>
                <a:off x="6201653" y="3236704"/>
                <a:ext cx="95760" cy="83520"/>
              </p14:xfrm>
            </p:contentPart>
          </mc:Choice>
          <mc:Fallback>
            <p:pic>
              <p:nvPicPr>
                <p:cNvPr id="14" name="Freihand 13">
                  <a:extLst>
                    <a:ext uri="{FF2B5EF4-FFF2-40B4-BE49-F238E27FC236}">
                      <a16:creationId xmlns:a16="http://schemas.microsoft.com/office/drawing/2014/main" id="{32166767-402A-4FA5-A660-EF07D3311E34}"/>
                    </a:ext>
                  </a:extLst>
                </p:cNvPr>
                <p:cNvPicPr/>
                <p:nvPr/>
              </p:nvPicPr>
              <p:blipFill>
                <a:blip r:embed="rId20"/>
                <a:stretch>
                  <a:fillRect/>
                </a:stretch>
              </p:blipFill>
              <p:spPr>
                <a:xfrm>
                  <a:off x="6197333" y="3232384"/>
                  <a:ext cx="10440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5" name="Freihand 14">
                  <a:extLst>
                    <a:ext uri="{FF2B5EF4-FFF2-40B4-BE49-F238E27FC236}">
                      <a16:creationId xmlns:a16="http://schemas.microsoft.com/office/drawing/2014/main" id="{981288BD-5E53-41B3-9952-A78BBB938355}"/>
                    </a:ext>
                  </a:extLst>
                </p14:cNvPr>
                <p14:cNvContentPartPr/>
                <p14:nvPr/>
              </p14:nvContentPartPr>
              <p14:xfrm>
                <a:off x="6114173" y="3177304"/>
                <a:ext cx="243360" cy="220320"/>
              </p14:xfrm>
            </p:contentPart>
          </mc:Choice>
          <mc:Fallback>
            <p:pic>
              <p:nvPicPr>
                <p:cNvPr id="15" name="Freihand 14">
                  <a:extLst>
                    <a:ext uri="{FF2B5EF4-FFF2-40B4-BE49-F238E27FC236}">
                      <a16:creationId xmlns:a16="http://schemas.microsoft.com/office/drawing/2014/main" id="{981288BD-5E53-41B3-9952-A78BBB938355}"/>
                    </a:ext>
                  </a:extLst>
                </p:cNvPr>
                <p:cNvPicPr/>
                <p:nvPr/>
              </p:nvPicPr>
              <p:blipFill>
                <a:blip r:embed="rId22"/>
                <a:stretch>
                  <a:fillRect/>
                </a:stretch>
              </p:blipFill>
              <p:spPr>
                <a:xfrm>
                  <a:off x="6109853" y="3172984"/>
                  <a:ext cx="252000" cy="228960"/>
                </a:xfrm>
                <a:prstGeom prst="rect">
                  <a:avLst/>
                </a:prstGeom>
              </p:spPr>
            </p:pic>
          </mc:Fallback>
        </mc:AlternateContent>
      </p:grpSp>
      <p:grpSp>
        <p:nvGrpSpPr>
          <p:cNvPr id="20" name="Gruppieren 19">
            <a:extLst>
              <a:ext uri="{FF2B5EF4-FFF2-40B4-BE49-F238E27FC236}">
                <a16:creationId xmlns:a16="http://schemas.microsoft.com/office/drawing/2014/main" id="{D8907A09-0775-479C-8551-5BD5333A7487}"/>
              </a:ext>
            </a:extLst>
          </p:cNvPr>
          <p:cNvGrpSpPr/>
          <p:nvPr/>
        </p:nvGrpSpPr>
        <p:grpSpPr>
          <a:xfrm>
            <a:off x="4249733" y="3014707"/>
            <a:ext cx="565560" cy="466200"/>
            <a:chOff x="4249733" y="3014707"/>
            <a:chExt cx="565560" cy="466200"/>
          </a:xfrm>
        </p:grpSpPr>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FBCE205C-F677-4986-A854-89992A22D5B6}"/>
                    </a:ext>
                  </a:extLst>
                </p14:cNvPr>
                <p14:cNvContentPartPr/>
                <p14:nvPr/>
              </p14:nvContentPartPr>
              <p14:xfrm>
                <a:off x="4249733" y="3275707"/>
                <a:ext cx="160920" cy="205200"/>
              </p14:xfrm>
            </p:contentPart>
          </mc:Choice>
          <mc:Fallback>
            <p:pic>
              <p:nvPicPr>
                <p:cNvPr id="17" name="Freihand 16">
                  <a:extLst>
                    <a:ext uri="{FF2B5EF4-FFF2-40B4-BE49-F238E27FC236}">
                      <a16:creationId xmlns:a16="http://schemas.microsoft.com/office/drawing/2014/main" id="{FBCE205C-F677-4986-A854-89992A22D5B6}"/>
                    </a:ext>
                  </a:extLst>
                </p:cNvPr>
                <p:cNvPicPr/>
                <p:nvPr/>
              </p:nvPicPr>
              <p:blipFill>
                <a:blip r:embed="rId24"/>
                <a:stretch>
                  <a:fillRect/>
                </a:stretch>
              </p:blipFill>
              <p:spPr>
                <a:xfrm>
                  <a:off x="4245413" y="3271387"/>
                  <a:ext cx="16956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37272729-9319-4EC6-A765-DF1111B39970}"/>
                    </a:ext>
                  </a:extLst>
                </p14:cNvPr>
                <p14:cNvContentPartPr/>
                <p14:nvPr/>
              </p14:nvContentPartPr>
              <p14:xfrm>
                <a:off x="4596413" y="3111547"/>
                <a:ext cx="106920" cy="110160"/>
              </p14:xfrm>
            </p:contentPart>
          </mc:Choice>
          <mc:Fallback>
            <p:pic>
              <p:nvPicPr>
                <p:cNvPr id="18" name="Freihand 17">
                  <a:extLst>
                    <a:ext uri="{FF2B5EF4-FFF2-40B4-BE49-F238E27FC236}">
                      <a16:creationId xmlns:a16="http://schemas.microsoft.com/office/drawing/2014/main" id="{37272729-9319-4EC6-A765-DF1111B39970}"/>
                    </a:ext>
                  </a:extLst>
                </p:cNvPr>
                <p:cNvPicPr/>
                <p:nvPr/>
              </p:nvPicPr>
              <p:blipFill>
                <a:blip r:embed="rId26"/>
                <a:stretch>
                  <a:fillRect/>
                </a:stretch>
              </p:blipFill>
              <p:spPr>
                <a:xfrm>
                  <a:off x="4592093" y="3107227"/>
                  <a:ext cx="11556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6F9946C3-AE54-4636-BD56-9AB5959AB44A}"/>
                    </a:ext>
                  </a:extLst>
                </p14:cNvPr>
                <p14:cNvContentPartPr/>
                <p14:nvPr/>
              </p14:nvContentPartPr>
              <p14:xfrm>
                <a:off x="4477613" y="3014707"/>
                <a:ext cx="337680" cy="282960"/>
              </p14:xfrm>
            </p:contentPart>
          </mc:Choice>
          <mc:Fallback>
            <p:pic>
              <p:nvPicPr>
                <p:cNvPr id="19" name="Freihand 18">
                  <a:extLst>
                    <a:ext uri="{FF2B5EF4-FFF2-40B4-BE49-F238E27FC236}">
                      <a16:creationId xmlns:a16="http://schemas.microsoft.com/office/drawing/2014/main" id="{6F9946C3-AE54-4636-BD56-9AB5959AB44A}"/>
                    </a:ext>
                  </a:extLst>
                </p:cNvPr>
                <p:cNvPicPr/>
                <p:nvPr/>
              </p:nvPicPr>
              <p:blipFill>
                <a:blip r:embed="rId28"/>
                <a:stretch>
                  <a:fillRect/>
                </a:stretch>
              </p:blipFill>
              <p:spPr>
                <a:xfrm>
                  <a:off x="4473293" y="3010387"/>
                  <a:ext cx="346320" cy="291600"/>
                </a:xfrm>
                <a:prstGeom prst="rect">
                  <a:avLst/>
                </a:prstGeom>
              </p:spPr>
            </p:pic>
          </mc:Fallback>
        </mc:AlternateContent>
      </p:grpSp>
      <p:grpSp>
        <p:nvGrpSpPr>
          <p:cNvPr id="26" name="Gruppieren 25">
            <a:extLst>
              <a:ext uri="{FF2B5EF4-FFF2-40B4-BE49-F238E27FC236}">
                <a16:creationId xmlns:a16="http://schemas.microsoft.com/office/drawing/2014/main" id="{FE8522E7-AFA1-4DFC-8ED0-1E4A147DFA57}"/>
              </a:ext>
            </a:extLst>
          </p:cNvPr>
          <p:cNvGrpSpPr/>
          <p:nvPr/>
        </p:nvGrpSpPr>
        <p:grpSpPr>
          <a:xfrm>
            <a:off x="2512013" y="3992467"/>
            <a:ext cx="538200" cy="419400"/>
            <a:chOff x="2512013" y="3992467"/>
            <a:chExt cx="538200" cy="419400"/>
          </a:xfrm>
        </p:grpSpPr>
        <mc:AlternateContent xmlns:mc="http://schemas.openxmlformats.org/markup-compatibility/2006">
          <mc:Choice xmlns:p14="http://schemas.microsoft.com/office/powerpoint/2010/main" Requires="p14">
            <p:contentPart p14:bwMode="auto" r:id="rId29">
              <p14:nvContentPartPr>
                <p14:cNvPr id="22" name="Freihand 21">
                  <a:extLst>
                    <a:ext uri="{FF2B5EF4-FFF2-40B4-BE49-F238E27FC236}">
                      <a16:creationId xmlns:a16="http://schemas.microsoft.com/office/drawing/2014/main" id="{02D1B040-4D16-4303-8BB3-6D4D523E8782}"/>
                    </a:ext>
                  </a:extLst>
                </p14:cNvPr>
                <p14:cNvContentPartPr/>
                <p14:nvPr/>
              </p14:nvContentPartPr>
              <p14:xfrm>
                <a:off x="2512013" y="4201627"/>
                <a:ext cx="233280" cy="210240"/>
              </p14:xfrm>
            </p:contentPart>
          </mc:Choice>
          <mc:Fallback>
            <p:pic>
              <p:nvPicPr>
                <p:cNvPr id="22" name="Freihand 21">
                  <a:extLst>
                    <a:ext uri="{FF2B5EF4-FFF2-40B4-BE49-F238E27FC236}">
                      <a16:creationId xmlns:a16="http://schemas.microsoft.com/office/drawing/2014/main" id="{02D1B040-4D16-4303-8BB3-6D4D523E8782}"/>
                    </a:ext>
                  </a:extLst>
                </p:cNvPr>
                <p:cNvPicPr/>
                <p:nvPr/>
              </p:nvPicPr>
              <p:blipFill>
                <a:blip r:embed="rId30"/>
                <a:stretch>
                  <a:fillRect/>
                </a:stretch>
              </p:blipFill>
              <p:spPr>
                <a:xfrm>
                  <a:off x="2507693" y="4197307"/>
                  <a:ext cx="2419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3" name="Freihand 22">
                  <a:extLst>
                    <a:ext uri="{FF2B5EF4-FFF2-40B4-BE49-F238E27FC236}">
                      <a16:creationId xmlns:a16="http://schemas.microsoft.com/office/drawing/2014/main" id="{58775DE1-4ACF-486A-8595-618807C17DD9}"/>
                    </a:ext>
                  </a:extLst>
                </p14:cNvPr>
                <p14:cNvContentPartPr/>
                <p14:nvPr/>
              </p14:nvContentPartPr>
              <p14:xfrm>
                <a:off x="2891813" y="4041427"/>
                <a:ext cx="75600" cy="126000"/>
              </p14:xfrm>
            </p:contentPart>
          </mc:Choice>
          <mc:Fallback>
            <p:pic>
              <p:nvPicPr>
                <p:cNvPr id="23" name="Freihand 22">
                  <a:extLst>
                    <a:ext uri="{FF2B5EF4-FFF2-40B4-BE49-F238E27FC236}">
                      <a16:creationId xmlns:a16="http://schemas.microsoft.com/office/drawing/2014/main" id="{58775DE1-4ACF-486A-8595-618807C17DD9}"/>
                    </a:ext>
                  </a:extLst>
                </p:cNvPr>
                <p:cNvPicPr/>
                <p:nvPr/>
              </p:nvPicPr>
              <p:blipFill>
                <a:blip r:embed="rId32"/>
                <a:stretch>
                  <a:fillRect/>
                </a:stretch>
              </p:blipFill>
              <p:spPr>
                <a:xfrm>
                  <a:off x="2887493" y="4037107"/>
                  <a:ext cx="84240" cy="134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619554FE-8DE4-4ACE-9020-EB5E1498DCFA}"/>
                    </a:ext>
                  </a:extLst>
                </p14:cNvPr>
                <p14:cNvContentPartPr/>
                <p14:nvPr/>
              </p14:nvContentPartPr>
              <p14:xfrm>
                <a:off x="2934653" y="4129627"/>
                <a:ext cx="33840" cy="65520"/>
              </p14:xfrm>
            </p:contentPart>
          </mc:Choice>
          <mc:Fallback>
            <p:pic>
              <p:nvPicPr>
                <p:cNvPr id="24" name="Freihand 23">
                  <a:extLst>
                    <a:ext uri="{FF2B5EF4-FFF2-40B4-BE49-F238E27FC236}">
                      <a16:creationId xmlns:a16="http://schemas.microsoft.com/office/drawing/2014/main" id="{619554FE-8DE4-4ACE-9020-EB5E1498DCFA}"/>
                    </a:ext>
                  </a:extLst>
                </p:cNvPr>
                <p:cNvPicPr/>
                <p:nvPr/>
              </p:nvPicPr>
              <p:blipFill>
                <a:blip r:embed="rId34"/>
                <a:stretch>
                  <a:fillRect/>
                </a:stretch>
              </p:blipFill>
              <p:spPr>
                <a:xfrm>
                  <a:off x="2930333" y="4125307"/>
                  <a:ext cx="4248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F83B98BD-9783-46AC-8525-92403F01CD08}"/>
                    </a:ext>
                  </a:extLst>
                </p14:cNvPr>
                <p14:cNvContentPartPr/>
                <p14:nvPr/>
              </p14:nvContentPartPr>
              <p14:xfrm>
                <a:off x="2798933" y="3992467"/>
                <a:ext cx="251280" cy="240120"/>
              </p14:xfrm>
            </p:contentPart>
          </mc:Choice>
          <mc:Fallback>
            <p:pic>
              <p:nvPicPr>
                <p:cNvPr id="25" name="Freihand 24">
                  <a:extLst>
                    <a:ext uri="{FF2B5EF4-FFF2-40B4-BE49-F238E27FC236}">
                      <a16:creationId xmlns:a16="http://schemas.microsoft.com/office/drawing/2014/main" id="{F83B98BD-9783-46AC-8525-92403F01CD08}"/>
                    </a:ext>
                  </a:extLst>
                </p:cNvPr>
                <p:cNvPicPr/>
                <p:nvPr/>
              </p:nvPicPr>
              <p:blipFill>
                <a:blip r:embed="rId36"/>
                <a:stretch>
                  <a:fillRect/>
                </a:stretch>
              </p:blipFill>
              <p:spPr>
                <a:xfrm>
                  <a:off x="2794613" y="3988147"/>
                  <a:ext cx="259920" cy="248760"/>
                </a:xfrm>
                <a:prstGeom prst="rect">
                  <a:avLst/>
                </a:prstGeom>
              </p:spPr>
            </p:pic>
          </mc:Fallback>
        </mc:AlternateContent>
      </p:grpSp>
      <p:grpSp>
        <p:nvGrpSpPr>
          <p:cNvPr id="31" name="Gruppieren 30">
            <a:extLst>
              <a:ext uri="{FF2B5EF4-FFF2-40B4-BE49-F238E27FC236}">
                <a16:creationId xmlns:a16="http://schemas.microsoft.com/office/drawing/2014/main" id="{B6451702-8244-4333-912B-6BD81355553F}"/>
              </a:ext>
            </a:extLst>
          </p:cNvPr>
          <p:cNvGrpSpPr/>
          <p:nvPr/>
        </p:nvGrpSpPr>
        <p:grpSpPr>
          <a:xfrm>
            <a:off x="2673653" y="4889587"/>
            <a:ext cx="479520" cy="454320"/>
            <a:chOff x="2673653" y="4889587"/>
            <a:chExt cx="479520" cy="454320"/>
          </a:xfrm>
        </p:grpSpPr>
        <mc:AlternateContent xmlns:mc="http://schemas.openxmlformats.org/markup-compatibility/2006">
          <mc:Choice xmlns:p14="http://schemas.microsoft.com/office/powerpoint/2010/main" Requires="p14">
            <p:contentPart p14:bwMode="auto" r:id="rId37">
              <p14:nvContentPartPr>
                <p14:cNvPr id="27" name="Freihand 26">
                  <a:extLst>
                    <a:ext uri="{FF2B5EF4-FFF2-40B4-BE49-F238E27FC236}">
                      <a16:creationId xmlns:a16="http://schemas.microsoft.com/office/drawing/2014/main" id="{7E46CEF6-1862-4995-8788-E6BF319D0424}"/>
                    </a:ext>
                  </a:extLst>
                </p14:cNvPr>
                <p14:cNvContentPartPr/>
                <p14:nvPr/>
              </p14:nvContentPartPr>
              <p14:xfrm>
                <a:off x="2673653" y="5103067"/>
                <a:ext cx="158400" cy="240840"/>
              </p14:xfrm>
            </p:contentPart>
          </mc:Choice>
          <mc:Fallback>
            <p:pic>
              <p:nvPicPr>
                <p:cNvPr id="27" name="Freihand 26">
                  <a:extLst>
                    <a:ext uri="{FF2B5EF4-FFF2-40B4-BE49-F238E27FC236}">
                      <a16:creationId xmlns:a16="http://schemas.microsoft.com/office/drawing/2014/main" id="{7E46CEF6-1862-4995-8788-E6BF319D0424}"/>
                    </a:ext>
                  </a:extLst>
                </p:cNvPr>
                <p:cNvPicPr/>
                <p:nvPr/>
              </p:nvPicPr>
              <p:blipFill>
                <a:blip r:embed="rId38"/>
                <a:stretch>
                  <a:fillRect/>
                </a:stretch>
              </p:blipFill>
              <p:spPr>
                <a:xfrm>
                  <a:off x="2669333" y="5098747"/>
                  <a:ext cx="1670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79EB4A5E-7F67-49D8-ABD3-E41ED0573687}"/>
                    </a:ext>
                  </a:extLst>
                </p14:cNvPr>
                <p14:cNvContentPartPr/>
                <p14:nvPr/>
              </p14:nvContentPartPr>
              <p14:xfrm>
                <a:off x="2940413" y="4982107"/>
                <a:ext cx="124920" cy="157320"/>
              </p14:xfrm>
            </p:contentPart>
          </mc:Choice>
          <mc:Fallback>
            <p:pic>
              <p:nvPicPr>
                <p:cNvPr id="28" name="Freihand 27">
                  <a:extLst>
                    <a:ext uri="{FF2B5EF4-FFF2-40B4-BE49-F238E27FC236}">
                      <a16:creationId xmlns:a16="http://schemas.microsoft.com/office/drawing/2014/main" id="{79EB4A5E-7F67-49D8-ABD3-E41ED0573687}"/>
                    </a:ext>
                  </a:extLst>
                </p:cNvPr>
                <p:cNvPicPr/>
                <p:nvPr/>
              </p:nvPicPr>
              <p:blipFill>
                <a:blip r:embed="rId40"/>
                <a:stretch>
                  <a:fillRect/>
                </a:stretch>
              </p:blipFill>
              <p:spPr>
                <a:xfrm>
                  <a:off x="2936093" y="4977787"/>
                  <a:ext cx="133560" cy="16596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42C57F0B-00D9-4EAD-9193-9142DBA33042}"/>
                    </a:ext>
                  </a:extLst>
                </p14:cNvPr>
                <p14:cNvContentPartPr/>
                <p14:nvPr/>
              </p14:nvContentPartPr>
              <p14:xfrm>
                <a:off x="2970653" y="4951867"/>
                <a:ext cx="119160" cy="15840"/>
              </p14:xfrm>
            </p:contentPart>
          </mc:Choice>
          <mc:Fallback>
            <p:pic>
              <p:nvPicPr>
                <p:cNvPr id="29" name="Freihand 28">
                  <a:extLst>
                    <a:ext uri="{FF2B5EF4-FFF2-40B4-BE49-F238E27FC236}">
                      <a16:creationId xmlns:a16="http://schemas.microsoft.com/office/drawing/2014/main" id="{42C57F0B-00D9-4EAD-9193-9142DBA33042}"/>
                    </a:ext>
                  </a:extLst>
                </p:cNvPr>
                <p:cNvPicPr/>
                <p:nvPr/>
              </p:nvPicPr>
              <p:blipFill>
                <a:blip r:embed="rId42"/>
                <a:stretch>
                  <a:fillRect/>
                </a:stretch>
              </p:blipFill>
              <p:spPr>
                <a:xfrm>
                  <a:off x="2966333" y="4947547"/>
                  <a:ext cx="127800" cy="2448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9FFCF006-C9FE-4F74-AFD6-7DD4AFBCAA8B}"/>
                    </a:ext>
                  </a:extLst>
                </p14:cNvPr>
                <p14:cNvContentPartPr/>
                <p14:nvPr/>
              </p14:nvContentPartPr>
              <p14:xfrm>
                <a:off x="2870573" y="4889587"/>
                <a:ext cx="282600" cy="349920"/>
              </p14:xfrm>
            </p:contentPart>
          </mc:Choice>
          <mc:Fallback>
            <p:pic>
              <p:nvPicPr>
                <p:cNvPr id="30" name="Freihand 29">
                  <a:extLst>
                    <a:ext uri="{FF2B5EF4-FFF2-40B4-BE49-F238E27FC236}">
                      <a16:creationId xmlns:a16="http://schemas.microsoft.com/office/drawing/2014/main" id="{9FFCF006-C9FE-4F74-AFD6-7DD4AFBCAA8B}"/>
                    </a:ext>
                  </a:extLst>
                </p:cNvPr>
                <p:cNvPicPr/>
                <p:nvPr/>
              </p:nvPicPr>
              <p:blipFill>
                <a:blip r:embed="rId44"/>
                <a:stretch>
                  <a:fillRect/>
                </a:stretch>
              </p:blipFill>
              <p:spPr>
                <a:xfrm>
                  <a:off x="2866253" y="4885267"/>
                  <a:ext cx="291240" cy="358560"/>
                </a:xfrm>
                <a:prstGeom prst="rect">
                  <a:avLst/>
                </a:prstGeom>
              </p:spPr>
            </p:pic>
          </mc:Fallback>
        </mc:AlternateContent>
      </p:grpSp>
      <p:grpSp>
        <p:nvGrpSpPr>
          <p:cNvPr id="35" name="Gruppieren 34">
            <a:extLst>
              <a:ext uri="{FF2B5EF4-FFF2-40B4-BE49-F238E27FC236}">
                <a16:creationId xmlns:a16="http://schemas.microsoft.com/office/drawing/2014/main" id="{FBA65C03-E0B4-4A4D-B81E-F204D8D2FEEB}"/>
              </a:ext>
            </a:extLst>
          </p:cNvPr>
          <p:cNvGrpSpPr/>
          <p:nvPr/>
        </p:nvGrpSpPr>
        <p:grpSpPr>
          <a:xfrm>
            <a:off x="5709173" y="4124587"/>
            <a:ext cx="577080" cy="422640"/>
            <a:chOff x="5709173" y="4124587"/>
            <a:chExt cx="577080" cy="422640"/>
          </a:xfrm>
        </p:grpSpPr>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367CDF4E-AF73-439D-9C78-85C3B297EB56}"/>
                    </a:ext>
                  </a:extLst>
                </p14:cNvPr>
                <p14:cNvContentPartPr/>
                <p14:nvPr/>
              </p14:nvContentPartPr>
              <p14:xfrm>
                <a:off x="5709173" y="4329067"/>
                <a:ext cx="210600" cy="218160"/>
              </p14:xfrm>
            </p:contentPart>
          </mc:Choice>
          <mc:Fallback>
            <p:pic>
              <p:nvPicPr>
                <p:cNvPr id="32" name="Freihand 31">
                  <a:extLst>
                    <a:ext uri="{FF2B5EF4-FFF2-40B4-BE49-F238E27FC236}">
                      <a16:creationId xmlns:a16="http://schemas.microsoft.com/office/drawing/2014/main" id="{367CDF4E-AF73-439D-9C78-85C3B297EB56}"/>
                    </a:ext>
                  </a:extLst>
                </p:cNvPr>
                <p:cNvPicPr/>
                <p:nvPr/>
              </p:nvPicPr>
              <p:blipFill>
                <a:blip r:embed="rId46"/>
                <a:stretch>
                  <a:fillRect/>
                </a:stretch>
              </p:blipFill>
              <p:spPr>
                <a:xfrm>
                  <a:off x="5704853" y="4324747"/>
                  <a:ext cx="21924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D71A9502-6EFB-4D73-8FA4-1ED5AB7639F7}"/>
                    </a:ext>
                  </a:extLst>
                </p14:cNvPr>
                <p14:cNvContentPartPr/>
                <p14:nvPr/>
              </p14:nvContentPartPr>
              <p14:xfrm>
                <a:off x="6078173" y="4210267"/>
                <a:ext cx="105120" cy="144720"/>
              </p14:xfrm>
            </p:contentPart>
          </mc:Choice>
          <mc:Fallback>
            <p:pic>
              <p:nvPicPr>
                <p:cNvPr id="33" name="Freihand 32">
                  <a:extLst>
                    <a:ext uri="{FF2B5EF4-FFF2-40B4-BE49-F238E27FC236}">
                      <a16:creationId xmlns:a16="http://schemas.microsoft.com/office/drawing/2014/main" id="{D71A9502-6EFB-4D73-8FA4-1ED5AB7639F7}"/>
                    </a:ext>
                  </a:extLst>
                </p:cNvPr>
                <p:cNvPicPr/>
                <p:nvPr/>
              </p:nvPicPr>
              <p:blipFill>
                <a:blip r:embed="rId48"/>
                <a:stretch>
                  <a:fillRect/>
                </a:stretch>
              </p:blipFill>
              <p:spPr>
                <a:xfrm>
                  <a:off x="6073853" y="4205947"/>
                  <a:ext cx="11376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34" name="Freihand 33">
                  <a:extLst>
                    <a:ext uri="{FF2B5EF4-FFF2-40B4-BE49-F238E27FC236}">
                      <a16:creationId xmlns:a16="http://schemas.microsoft.com/office/drawing/2014/main" id="{F676FB68-4EB3-497A-82A0-F054B0255CDA}"/>
                    </a:ext>
                  </a:extLst>
                </p14:cNvPr>
                <p14:cNvContentPartPr/>
                <p14:nvPr/>
              </p14:nvContentPartPr>
              <p14:xfrm>
                <a:off x="5979893" y="4124587"/>
                <a:ext cx="306360" cy="293040"/>
              </p14:xfrm>
            </p:contentPart>
          </mc:Choice>
          <mc:Fallback>
            <p:pic>
              <p:nvPicPr>
                <p:cNvPr id="34" name="Freihand 33">
                  <a:extLst>
                    <a:ext uri="{FF2B5EF4-FFF2-40B4-BE49-F238E27FC236}">
                      <a16:creationId xmlns:a16="http://schemas.microsoft.com/office/drawing/2014/main" id="{F676FB68-4EB3-497A-82A0-F054B0255CDA}"/>
                    </a:ext>
                  </a:extLst>
                </p:cNvPr>
                <p:cNvPicPr/>
                <p:nvPr/>
              </p:nvPicPr>
              <p:blipFill>
                <a:blip r:embed="rId50"/>
                <a:stretch>
                  <a:fillRect/>
                </a:stretch>
              </p:blipFill>
              <p:spPr>
                <a:xfrm>
                  <a:off x="5975573" y="4120267"/>
                  <a:ext cx="315000" cy="301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1B50D77D-6279-4A29-9B1C-2DFBE501FECC}"/>
                  </a:ext>
                </a:extLst>
              </p14:cNvPr>
              <p14:cNvContentPartPr/>
              <p14:nvPr/>
            </p14:nvContentPartPr>
            <p14:xfrm>
              <a:off x="4251173" y="4491787"/>
              <a:ext cx="180360" cy="50760"/>
            </p14:xfrm>
          </p:contentPart>
        </mc:Choice>
        <mc:Fallback>
          <p:pic>
            <p:nvPicPr>
              <p:cNvPr id="36" name="Freihand 35">
                <a:extLst>
                  <a:ext uri="{FF2B5EF4-FFF2-40B4-BE49-F238E27FC236}">
                    <a16:creationId xmlns:a16="http://schemas.microsoft.com/office/drawing/2014/main" id="{1B50D77D-6279-4A29-9B1C-2DFBE501FECC}"/>
                  </a:ext>
                </a:extLst>
              </p:cNvPr>
              <p:cNvPicPr/>
              <p:nvPr/>
            </p:nvPicPr>
            <p:blipFill>
              <a:blip r:embed="rId52"/>
              <a:stretch>
                <a:fillRect/>
              </a:stretch>
            </p:blipFill>
            <p:spPr>
              <a:xfrm>
                <a:off x="4246853" y="4487467"/>
                <a:ext cx="18900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7" name="Freihand 36">
                <a:extLst>
                  <a:ext uri="{FF2B5EF4-FFF2-40B4-BE49-F238E27FC236}">
                    <a16:creationId xmlns:a16="http://schemas.microsoft.com/office/drawing/2014/main" id="{39D3D32A-19AC-4429-B435-7EDC680A6A0B}"/>
                  </a:ext>
                </a:extLst>
              </p14:cNvPr>
              <p14:cNvContentPartPr/>
              <p14:nvPr/>
            </p14:nvContentPartPr>
            <p14:xfrm>
              <a:off x="5789453" y="5390347"/>
              <a:ext cx="201240" cy="14760"/>
            </p14:xfrm>
          </p:contentPart>
        </mc:Choice>
        <mc:Fallback>
          <p:pic>
            <p:nvPicPr>
              <p:cNvPr id="37" name="Freihand 36">
                <a:extLst>
                  <a:ext uri="{FF2B5EF4-FFF2-40B4-BE49-F238E27FC236}">
                    <a16:creationId xmlns:a16="http://schemas.microsoft.com/office/drawing/2014/main" id="{39D3D32A-19AC-4429-B435-7EDC680A6A0B}"/>
                  </a:ext>
                </a:extLst>
              </p:cNvPr>
              <p:cNvPicPr/>
              <p:nvPr/>
            </p:nvPicPr>
            <p:blipFill>
              <a:blip r:embed="rId54"/>
              <a:stretch>
                <a:fillRect/>
              </a:stretch>
            </p:blipFill>
            <p:spPr>
              <a:xfrm>
                <a:off x="5785133" y="5386027"/>
                <a:ext cx="20988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8" name="Freihand 37">
                <a:extLst>
                  <a:ext uri="{FF2B5EF4-FFF2-40B4-BE49-F238E27FC236}">
                    <a16:creationId xmlns:a16="http://schemas.microsoft.com/office/drawing/2014/main" id="{C05C796C-F869-4A2E-A5AE-6787EC631B1F}"/>
                  </a:ext>
                </a:extLst>
              </p14:cNvPr>
              <p14:cNvContentPartPr/>
              <p14:nvPr/>
            </p14:nvContentPartPr>
            <p14:xfrm>
              <a:off x="4236053" y="5216467"/>
              <a:ext cx="336240" cy="39960"/>
            </p14:xfrm>
          </p:contentPart>
        </mc:Choice>
        <mc:Fallback>
          <p:pic>
            <p:nvPicPr>
              <p:cNvPr id="38" name="Freihand 37">
                <a:extLst>
                  <a:ext uri="{FF2B5EF4-FFF2-40B4-BE49-F238E27FC236}">
                    <a16:creationId xmlns:a16="http://schemas.microsoft.com/office/drawing/2014/main" id="{C05C796C-F869-4A2E-A5AE-6787EC631B1F}"/>
                  </a:ext>
                </a:extLst>
              </p:cNvPr>
              <p:cNvPicPr/>
              <p:nvPr/>
            </p:nvPicPr>
            <p:blipFill>
              <a:blip r:embed="rId56"/>
              <a:stretch>
                <a:fillRect/>
              </a:stretch>
            </p:blipFill>
            <p:spPr>
              <a:xfrm>
                <a:off x="4231733" y="5212147"/>
                <a:ext cx="344880" cy="48600"/>
              </a:xfrm>
              <a:prstGeom prst="rect">
                <a:avLst/>
              </a:prstGeom>
            </p:spPr>
          </p:pic>
        </mc:Fallback>
      </mc:AlternateContent>
      <p:grpSp>
        <p:nvGrpSpPr>
          <p:cNvPr id="41" name="Gruppieren 40">
            <a:extLst>
              <a:ext uri="{FF2B5EF4-FFF2-40B4-BE49-F238E27FC236}">
                <a16:creationId xmlns:a16="http://schemas.microsoft.com/office/drawing/2014/main" id="{DC4C9949-70B5-4DEE-B99A-737E47007B8F}"/>
              </a:ext>
            </a:extLst>
          </p:cNvPr>
          <p:cNvGrpSpPr/>
          <p:nvPr/>
        </p:nvGrpSpPr>
        <p:grpSpPr>
          <a:xfrm>
            <a:off x="2706413" y="3407107"/>
            <a:ext cx="4737240" cy="2782080"/>
            <a:chOff x="2706413" y="3407107"/>
            <a:chExt cx="4737240" cy="2782080"/>
          </a:xfrm>
        </p:grpSpPr>
        <mc:AlternateContent xmlns:mc="http://schemas.openxmlformats.org/markup-compatibility/2006">
          <mc:Choice xmlns:p14="http://schemas.microsoft.com/office/powerpoint/2010/main" Requires="p14">
            <p:contentPart p14:bwMode="auto" r:id="rId57">
              <p14:nvContentPartPr>
                <p14:cNvPr id="39" name="Freihand 38">
                  <a:extLst>
                    <a:ext uri="{FF2B5EF4-FFF2-40B4-BE49-F238E27FC236}">
                      <a16:creationId xmlns:a16="http://schemas.microsoft.com/office/drawing/2014/main" id="{490F10CC-96A0-4DBC-A680-A2A8FA5E90A0}"/>
                    </a:ext>
                  </a:extLst>
                </p14:cNvPr>
                <p14:cNvContentPartPr/>
                <p14:nvPr/>
              </p14:nvContentPartPr>
              <p14:xfrm>
                <a:off x="2706413" y="3694027"/>
                <a:ext cx="4737240" cy="87480"/>
              </p14:xfrm>
            </p:contentPart>
          </mc:Choice>
          <mc:Fallback>
            <p:pic>
              <p:nvPicPr>
                <p:cNvPr id="39" name="Freihand 38">
                  <a:extLst>
                    <a:ext uri="{FF2B5EF4-FFF2-40B4-BE49-F238E27FC236}">
                      <a16:creationId xmlns:a16="http://schemas.microsoft.com/office/drawing/2014/main" id="{490F10CC-96A0-4DBC-A680-A2A8FA5E90A0}"/>
                    </a:ext>
                  </a:extLst>
                </p:cNvPr>
                <p:cNvPicPr/>
                <p:nvPr/>
              </p:nvPicPr>
              <p:blipFill>
                <a:blip r:embed="rId58"/>
                <a:stretch>
                  <a:fillRect/>
                </a:stretch>
              </p:blipFill>
              <p:spPr>
                <a:xfrm>
                  <a:off x="2702093" y="3689707"/>
                  <a:ext cx="474588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0" name="Freihand 39">
                  <a:extLst>
                    <a:ext uri="{FF2B5EF4-FFF2-40B4-BE49-F238E27FC236}">
                      <a16:creationId xmlns:a16="http://schemas.microsoft.com/office/drawing/2014/main" id="{ECB2F8F9-D9DA-421C-95B4-5137FFFD73A9}"/>
                    </a:ext>
                  </a:extLst>
                </p14:cNvPr>
                <p14:cNvContentPartPr/>
                <p14:nvPr/>
              </p14:nvContentPartPr>
              <p14:xfrm>
                <a:off x="3324173" y="3407107"/>
                <a:ext cx="55080" cy="2782080"/>
              </p14:xfrm>
            </p:contentPart>
          </mc:Choice>
          <mc:Fallback>
            <p:pic>
              <p:nvPicPr>
                <p:cNvPr id="40" name="Freihand 39">
                  <a:extLst>
                    <a:ext uri="{FF2B5EF4-FFF2-40B4-BE49-F238E27FC236}">
                      <a16:creationId xmlns:a16="http://schemas.microsoft.com/office/drawing/2014/main" id="{ECB2F8F9-D9DA-421C-95B4-5137FFFD73A9}"/>
                    </a:ext>
                  </a:extLst>
                </p:cNvPr>
                <p:cNvPicPr/>
                <p:nvPr/>
              </p:nvPicPr>
              <p:blipFill>
                <a:blip r:embed="rId60"/>
                <a:stretch>
                  <a:fillRect/>
                </a:stretch>
              </p:blipFill>
              <p:spPr>
                <a:xfrm>
                  <a:off x="3319853" y="3402787"/>
                  <a:ext cx="63720" cy="2790720"/>
                </a:xfrm>
                <a:prstGeom prst="rect">
                  <a:avLst/>
                </a:prstGeom>
              </p:spPr>
            </p:pic>
          </mc:Fallback>
        </mc:AlternateContent>
      </p:grpSp>
      <p:grpSp>
        <p:nvGrpSpPr>
          <p:cNvPr id="44" name="Gruppieren 43">
            <a:extLst>
              <a:ext uri="{FF2B5EF4-FFF2-40B4-BE49-F238E27FC236}">
                <a16:creationId xmlns:a16="http://schemas.microsoft.com/office/drawing/2014/main" id="{86CF733D-702F-42BB-8A10-F5A6501C43D3}"/>
              </a:ext>
            </a:extLst>
          </p:cNvPr>
          <p:cNvGrpSpPr/>
          <p:nvPr/>
        </p:nvGrpSpPr>
        <p:grpSpPr>
          <a:xfrm>
            <a:off x="1159493" y="6004867"/>
            <a:ext cx="335880" cy="364320"/>
            <a:chOff x="1159493" y="6004867"/>
            <a:chExt cx="335880" cy="364320"/>
          </a:xfrm>
        </p:grpSpPr>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296A9DAC-EF94-4F00-8F8C-335C471ADB78}"/>
                    </a:ext>
                  </a:extLst>
                </p14:cNvPr>
                <p14:cNvContentPartPr/>
                <p14:nvPr/>
              </p14:nvContentPartPr>
              <p14:xfrm>
                <a:off x="1180733" y="6004867"/>
                <a:ext cx="314640" cy="31680"/>
              </p14:xfrm>
            </p:contentPart>
          </mc:Choice>
          <mc:Fallback>
            <p:pic>
              <p:nvPicPr>
                <p:cNvPr id="42" name="Freihand 41">
                  <a:extLst>
                    <a:ext uri="{FF2B5EF4-FFF2-40B4-BE49-F238E27FC236}">
                      <a16:creationId xmlns:a16="http://schemas.microsoft.com/office/drawing/2014/main" id="{296A9DAC-EF94-4F00-8F8C-335C471ADB78}"/>
                    </a:ext>
                  </a:extLst>
                </p:cNvPr>
                <p:cNvPicPr/>
                <p:nvPr/>
              </p:nvPicPr>
              <p:blipFill>
                <a:blip r:embed="rId62"/>
                <a:stretch>
                  <a:fillRect/>
                </a:stretch>
              </p:blipFill>
              <p:spPr>
                <a:xfrm>
                  <a:off x="1176413" y="6000547"/>
                  <a:ext cx="323280" cy="403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43" name="Freihand 42">
                  <a:extLst>
                    <a:ext uri="{FF2B5EF4-FFF2-40B4-BE49-F238E27FC236}">
                      <a16:creationId xmlns:a16="http://schemas.microsoft.com/office/drawing/2014/main" id="{47857E3C-AE8B-42B5-BF96-B04C36CA53AE}"/>
                    </a:ext>
                  </a:extLst>
                </p14:cNvPr>
                <p14:cNvContentPartPr/>
                <p14:nvPr/>
              </p14:nvContentPartPr>
              <p14:xfrm>
                <a:off x="1159493" y="6071467"/>
                <a:ext cx="315000" cy="297720"/>
              </p14:xfrm>
            </p:contentPart>
          </mc:Choice>
          <mc:Fallback>
            <p:pic>
              <p:nvPicPr>
                <p:cNvPr id="43" name="Freihand 42">
                  <a:extLst>
                    <a:ext uri="{FF2B5EF4-FFF2-40B4-BE49-F238E27FC236}">
                      <a16:creationId xmlns:a16="http://schemas.microsoft.com/office/drawing/2014/main" id="{47857E3C-AE8B-42B5-BF96-B04C36CA53AE}"/>
                    </a:ext>
                  </a:extLst>
                </p:cNvPr>
                <p:cNvPicPr/>
                <p:nvPr/>
              </p:nvPicPr>
              <p:blipFill>
                <a:blip r:embed="rId64"/>
                <a:stretch>
                  <a:fillRect/>
                </a:stretch>
              </p:blipFill>
              <p:spPr>
                <a:xfrm>
                  <a:off x="1155173" y="6067147"/>
                  <a:ext cx="323640" cy="306360"/>
                </a:xfrm>
                <a:prstGeom prst="rect">
                  <a:avLst/>
                </a:prstGeom>
              </p:spPr>
            </p:pic>
          </mc:Fallback>
        </mc:AlternateContent>
      </p:grpSp>
      <p:grpSp>
        <p:nvGrpSpPr>
          <p:cNvPr id="47" name="Gruppieren 46">
            <a:extLst>
              <a:ext uri="{FF2B5EF4-FFF2-40B4-BE49-F238E27FC236}">
                <a16:creationId xmlns:a16="http://schemas.microsoft.com/office/drawing/2014/main" id="{C1831425-B795-489E-B7E9-F701C48E8DEB}"/>
              </a:ext>
            </a:extLst>
          </p:cNvPr>
          <p:cNvGrpSpPr/>
          <p:nvPr/>
        </p:nvGrpSpPr>
        <p:grpSpPr>
          <a:xfrm>
            <a:off x="6843893" y="2251867"/>
            <a:ext cx="556560" cy="260640"/>
            <a:chOff x="6843893" y="2251867"/>
            <a:chExt cx="556560" cy="260640"/>
          </a:xfrm>
        </p:grpSpPr>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DB0238AE-3C74-4518-AF07-7ACE52F81BA9}"/>
                    </a:ext>
                  </a:extLst>
                </p14:cNvPr>
                <p14:cNvContentPartPr/>
                <p14:nvPr/>
              </p14:nvContentPartPr>
              <p14:xfrm>
                <a:off x="6896453" y="2254747"/>
                <a:ext cx="391320" cy="43200"/>
              </p14:xfrm>
            </p:contentPart>
          </mc:Choice>
          <mc:Fallback>
            <p:pic>
              <p:nvPicPr>
                <p:cNvPr id="45" name="Freihand 44">
                  <a:extLst>
                    <a:ext uri="{FF2B5EF4-FFF2-40B4-BE49-F238E27FC236}">
                      <a16:creationId xmlns:a16="http://schemas.microsoft.com/office/drawing/2014/main" id="{DB0238AE-3C74-4518-AF07-7ACE52F81BA9}"/>
                    </a:ext>
                  </a:extLst>
                </p:cNvPr>
                <p:cNvPicPr/>
                <p:nvPr/>
              </p:nvPicPr>
              <p:blipFill>
                <a:blip r:embed="rId66"/>
                <a:stretch>
                  <a:fillRect/>
                </a:stretch>
              </p:blipFill>
              <p:spPr>
                <a:xfrm>
                  <a:off x="6892133" y="2250427"/>
                  <a:ext cx="399960" cy="5184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507BE37A-A7E1-49A4-8491-6714DF088431}"/>
                    </a:ext>
                  </a:extLst>
                </p14:cNvPr>
                <p14:cNvContentPartPr/>
                <p14:nvPr/>
              </p14:nvContentPartPr>
              <p14:xfrm>
                <a:off x="6843893" y="2251867"/>
                <a:ext cx="556560" cy="260640"/>
              </p14:xfrm>
            </p:contentPart>
          </mc:Choice>
          <mc:Fallback>
            <p:pic>
              <p:nvPicPr>
                <p:cNvPr id="46" name="Freihand 45">
                  <a:extLst>
                    <a:ext uri="{FF2B5EF4-FFF2-40B4-BE49-F238E27FC236}">
                      <a16:creationId xmlns:a16="http://schemas.microsoft.com/office/drawing/2014/main" id="{507BE37A-A7E1-49A4-8491-6714DF088431}"/>
                    </a:ext>
                  </a:extLst>
                </p:cNvPr>
                <p:cNvPicPr/>
                <p:nvPr/>
              </p:nvPicPr>
              <p:blipFill>
                <a:blip r:embed="rId68"/>
                <a:stretch>
                  <a:fillRect/>
                </a:stretch>
              </p:blipFill>
              <p:spPr>
                <a:xfrm>
                  <a:off x="6839573" y="2247547"/>
                  <a:ext cx="565200" cy="269280"/>
                </a:xfrm>
                <a:prstGeom prst="rect">
                  <a:avLst/>
                </a:prstGeom>
              </p:spPr>
            </p:pic>
          </mc:Fallback>
        </mc:AlternateContent>
      </p:grpSp>
      <p:grpSp>
        <p:nvGrpSpPr>
          <p:cNvPr id="62" name="Gruppieren 61">
            <a:extLst>
              <a:ext uri="{FF2B5EF4-FFF2-40B4-BE49-F238E27FC236}">
                <a16:creationId xmlns:a16="http://schemas.microsoft.com/office/drawing/2014/main" id="{2915C5CC-23FC-44EA-B9BE-1A11D4206634}"/>
              </a:ext>
            </a:extLst>
          </p:cNvPr>
          <p:cNvGrpSpPr/>
          <p:nvPr/>
        </p:nvGrpSpPr>
        <p:grpSpPr>
          <a:xfrm>
            <a:off x="6816893" y="3242947"/>
            <a:ext cx="1031760" cy="201240"/>
            <a:chOff x="6816893" y="3242947"/>
            <a:chExt cx="1031760" cy="201240"/>
          </a:xfrm>
        </p:grpSpPr>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24852BA6-403E-49FF-A3A3-3CC35EDA513E}"/>
                    </a:ext>
                  </a:extLst>
                </p14:cNvPr>
                <p14:cNvContentPartPr/>
                <p14:nvPr/>
              </p14:nvContentPartPr>
              <p14:xfrm>
                <a:off x="6816893" y="3297667"/>
                <a:ext cx="111600" cy="146520"/>
              </p14:xfrm>
            </p:contentPart>
          </mc:Choice>
          <mc:Fallback>
            <p:pic>
              <p:nvPicPr>
                <p:cNvPr id="48" name="Freihand 47">
                  <a:extLst>
                    <a:ext uri="{FF2B5EF4-FFF2-40B4-BE49-F238E27FC236}">
                      <a16:creationId xmlns:a16="http://schemas.microsoft.com/office/drawing/2014/main" id="{24852BA6-403E-49FF-A3A3-3CC35EDA513E}"/>
                    </a:ext>
                  </a:extLst>
                </p:cNvPr>
                <p:cNvPicPr/>
                <p:nvPr/>
              </p:nvPicPr>
              <p:blipFill>
                <a:blip r:embed="rId70"/>
                <a:stretch>
                  <a:fillRect/>
                </a:stretch>
              </p:blipFill>
              <p:spPr>
                <a:xfrm>
                  <a:off x="6812573" y="3293347"/>
                  <a:ext cx="120240" cy="15516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38E234A4-3275-44F2-9CC2-EB7B15719F48}"/>
                    </a:ext>
                  </a:extLst>
                </p14:cNvPr>
                <p14:cNvContentPartPr/>
                <p14:nvPr/>
              </p14:nvContentPartPr>
              <p14:xfrm>
                <a:off x="7022453" y="3301267"/>
                <a:ext cx="98640" cy="137160"/>
              </p14:xfrm>
            </p:contentPart>
          </mc:Choice>
          <mc:Fallback>
            <p:pic>
              <p:nvPicPr>
                <p:cNvPr id="49" name="Freihand 48">
                  <a:extLst>
                    <a:ext uri="{FF2B5EF4-FFF2-40B4-BE49-F238E27FC236}">
                      <a16:creationId xmlns:a16="http://schemas.microsoft.com/office/drawing/2014/main" id="{38E234A4-3275-44F2-9CC2-EB7B15719F48}"/>
                    </a:ext>
                  </a:extLst>
                </p:cNvPr>
                <p:cNvPicPr/>
                <p:nvPr/>
              </p:nvPicPr>
              <p:blipFill>
                <a:blip r:embed="rId72"/>
                <a:stretch>
                  <a:fillRect/>
                </a:stretch>
              </p:blipFill>
              <p:spPr>
                <a:xfrm>
                  <a:off x="7018133" y="3296947"/>
                  <a:ext cx="107280" cy="14580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DC57F03F-E9FD-4288-8C3D-28F00222E208}"/>
                    </a:ext>
                  </a:extLst>
                </p14:cNvPr>
                <p14:cNvContentPartPr/>
                <p14:nvPr/>
              </p14:nvContentPartPr>
              <p14:xfrm>
                <a:off x="7294253" y="3242947"/>
                <a:ext cx="132120" cy="170640"/>
              </p14:xfrm>
            </p:contentPart>
          </mc:Choice>
          <mc:Fallback>
            <p:pic>
              <p:nvPicPr>
                <p:cNvPr id="51" name="Freihand 50">
                  <a:extLst>
                    <a:ext uri="{FF2B5EF4-FFF2-40B4-BE49-F238E27FC236}">
                      <a16:creationId xmlns:a16="http://schemas.microsoft.com/office/drawing/2014/main" id="{DC57F03F-E9FD-4288-8C3D-28F00222E208}"/>
                    </a:ext>
                  </a:extLst>
                </p:cNvPr>
                <p:cNvPicPr/>
                <p:nvPr/>
              </p:nvPicPr>
              <p:blipFill>
                <a:blip r:embed="rId74"/>
                <a:stretch>
                  <a:fillRect/>
                </a:stretch>
              </p:blipFill>
              <p:spPr>
                <a:xfrm>
                  <a:off x="7289933" y="3238627"/>
                  <a:ext cx="14076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52" name="Freihand 51">
                  <a:extLst>
                    <a:ext uri="{FF2B5EF4-FFF2-40B4-BE49-F238E27FC236}">
                      <a16:creationId xmlns:a16="http://schemas.microsoft.com/office/drawing/2014/main" id="{E77C05B7-83B5-49EE-BC52-6808E612773F}"/>
                    </a:ext>
                  </a:extLst>
                </p14:cNvPr>
                <p14:cNvContentPartPr/>
                <p14:nvPr/>
              </p14:nvContentPartPr>
              <p14:xfrm>
                <a:off x="7523933" y="3284707"/>
                <a:ext cx="23400" cy="120600"/>
              </p14:xfrm>
            </p:contentPart>
          </mc:Choice>
          <mc:Fallback>
            <p:pic>
              <p:nvPicPr>
                <p:cNvPr id="52" name="Freihand 51">
                  <a:extLst>
                    <a:ext uri="{FF2B5EF4-FFF2-40B4-BE49-F238E27FC236}">
                      <a16:creationId xmlns:a16="http://schemas.microsoft.com/office/drawing/2014/main" id="{E77C05B7-83B5-49EE-BC52-6808E612773F}"/>
                    </a:ext>
                  </a:extLst>
                </p:cNvPr>
                <p:cNvPicPr/>
                <p:nvPr/>
              </p:nvPicPr>
              <p:blipFill>
                <a:blip r:embed="rId76"/>
                <a:stretch>
                  <a:fillRect/>
                </a:stretch>
              </p:blipFill>
              <p:spPr>
                <a:xfrm>
                  <a:off x="7519613" y="3280387"/>
                  <a:ext cx="3204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53" name="Freihand 52">
                  <a:extLst>
                    <a:ext uri="{FF2B5EF4-FFF2-40B4-BE49-F238E27FC236}">
                      <a16:creationId xmlns:a16="http://schemas.microsoft.com/office/drawing/2014/main" id="{351D2CB8-6F9F-4DB1-BAA5-B5CC2C23B814}"/>
                    </a:ext>
                  </a:extLst>
                </p14:cNvPr>
                <p14:cNvContentPartPr/>
                <p14:nvPr/>
              </p14:nvContentPartPr>
              <p14:xfrm>
                <a:off x="7475693" y="3320347"/>
                <a:ext cx="116640" cy="34920"/>
              </p14:xfrm>
            </p:contentPart>
          </mc:Choice>
          <mc:Fallback>
            <p:pic>
              <p:nvPicPr>
                <p:cNvPr id="53" name="Freihand 52">
                  <a:extLst>
                    <a:ext uri="{FF2B5EF4-FFF2-40B4-BE49-F238E27FC236}">
                      <a16:creationId xmlns:a16="http://schemas.microsoft.com/office/drawing/2014/main" id="{351D2CB8-6F9F-4DB1-BAA5-B5CC2C23B814}"/>
                    </a:ext>
                  </a:extLst>
                </p:cNvPr>
                <p:cNvPicPr/>
                <p:nvPr/>
              </p:nvPicPr>
              <p:blipFill>
                <a:blip r:embed="rId78"/>
                <a:stretch>
                  <a:fillRect/>
                </a:stretch>
              </p:blipFill>
              <p:spPr>
                <a:xfrm>
                  <a:off x="7471373" y="3316027"/>
                  <a:ext cx="125280" cy="4356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54" name="Freihand 53">
                  <a:extLst>
                    <a:ext uri="{FF2B5EF4-FFF2-40B4-BE49-F238E27FC236}">
                      <a16:creationId xmlns:a16="http://schemas.microsoft.com/office/drawing/2014/main" id="{B1697E84-15AA-4602-9EC1-D2422F5047DD}"/>
                    </a:ext>
                  </a:extLst>
                </p14:cNvPr>
                <p14:cNvContentPartPr/>
                <p14:nvPr/>
              </p14:nvContentPartPr>
              <p14:xfrm>
                <a:off x="7719773" y="3258427"/>
                <a:ext cx="128880" cy="139320"/>
              </p14:xfrm>
            </p:contentPart>
          </mc:Choice>
          <mc:Fallback>
            <p:pic>
              <p:nvPicPr>
                <p:cNvPr id="54" name="Freihand 53">
                  <a:extLst>
                    <a:ext uri="{FF2B5EF4-FFF2-40B4-BE49-F238E27FC236}">
                      <a16:creationId xmlns:a16="http://schemas.microsoft.com/office/drawing/2014/main" id="{B1697E84-15AA-4602-9EC1-D2422F5047DD}"/>
                    </a:ext>
                  </a:extLst>
                </p:cNvPr>
                <p:cNvPicPr/>
                <p:nvPr/>
              </p:nvPicPr>
              <p:blipFill>
                <a:blip r:embed="rId80"/>
                <a:stretch>
                  <a:fillRect/>
                </a:stretch>
              </p:blipFill>
              <p:spPr>
                <a:xfrm>
                  <a:off x="7715453" y="3254107"/>
                  <a:ext cx="137520" cy="147960"/>
                </a:xfrm>
                <a:prstGeom prst="rect">
                  <a:avLst/>
                </a:prstGeom>
              </p:spPr>
            </p:pic>
          </mc:Fallback>
        </mc:AlternateContent>
      </p:grpSp>
      <p:grpSp>
        <p:nvGrpSpPr>
          <p:cNvPr id="61" name="Gruppieren 60">
            <a:extLst>
              <a:ext uri="{FF2B5EF4-FFF2-40B4-BE49-F238E27FC236}">
                <a16:creationId xmlns:a16="http://schemas.microsoft.com/office/drawing/2014/main" id="{040B4D57-4492-4513-A7CA-8CD92C4F052C}"/>
              </a:ext>
            </a:extLst>
          </p:cNvPr>
          <p:cNvGrpSpPr/>
          <p:nvPr/>
        </p:nvGrpSpPr>
        <p:grpSpPr>
          <a:xfrm>
            <a:off x="2367293" y="5955907"/>
            <a:ext cx="831960" cy="183240"/>
            <a:chOff x="2367293" y="5955907"/>
            <a:chExt cx="831960" cy="183240"/>
          </a:xfrm>
        </p:grpSpPr>
        <mc:AlternateContent xmlns:mc="http://schemas.openxmlformats.org/markup-compatibility/2006">
          <mc:Choice xmlns:p14="http://schemas.microsoft.com/office/powerpoint/2010/main" Requires="p14">
            <p:contentPart p14:bwMode="auto" r:id="rId81">
              <p14:nvContentPartPr>
                <p14:cNvPr id="55" name="Freihand 54">
                  <a:extLst>
                    <a:ext uri="{FF2B5EF4-FFF2-40B4-BE49-F238E27FC236}">
                      <a16:creationId xmlns:a16="http://schemas.microsoft.com/office/drawing/2014/main" id="{CF28EC5A-EA40-4580-A92A-F6992CFEC3FF}"/>
                    </a:ext>
                  </a:extLst>
                </p14:cNvPr>
                <p14:cNvContentPartPr/>
                <p14:nvPr/>
              </p14:nvContentPartPr>
              <p14:xfrm>
                <a:off x="2367293" y="5961307"/>
                <a:ext cx="141480" cy="126720"/>
              </p14:xfrm>
            </p:contentPart>
          </mc:Choice>
          <mc:Fallback>
            <p:pic>
              <p:nvPicPr>
                <p:cNvPr id="55" name="Freihand 54">
                  <a:extLst>
                    <a:ext uri="{FF2B5EF4-FFF2-40B4-BE49-F238E27FC236}">
                      <a16:creationId xmlns:a16="http://schemas.microsoft.com/office/drawing/2014/main" id="{CF28EC5A-EA40-4580-A92A-F6992CFEC3FF}"/>
                    </a:ext>
                  </a:extLst>
                </p:cNvPr>
                <p:cNvPicPr/>
                <p:nvPr/>
              </p:nvPicPr>
              <p:blipFill>
                <a:blip r:embed="rId82"/>
                <a:stretch>
                  <a:fillRect/>
                </a:stretch>
              </p:blipFill>
              <p:spPr>
                <a:xfrm>
                  <a:off x="2362973" y="5956987"/>
                  <a:ext cx="150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56" name="Freihand 55">
                  <a:extLst>
                    <a:ext uri="{FF2B5EF4-FFF2-40B4-BE49-F238E27FC236}">
                      <a16:creationId xmlns:a16="http://schemas.microsoft.com/office/drawing/2014/main" id="{3692236D-141F-42D8-8F62-44A0B9D33E20}"/>
                    </a:ext>
                  </a:extLst>
                </p14:cNvPr>
                <p14:cNvContentPartPr/>
                <p14:nvPr/>
              </p14:nvContentPartPr>
              <p14:xfrm>
                <a:off x="2564933" y="5978947"/>
                <a:ext cx="25200" cy="131040"/>
              </p14:xfrm>
            </p:contentPart>
          </mc:Choice>
          <mc:Fallback>
            <p:pic>
              <p:nvPicPr>
                <p:cNvPr id="56" name="Freihand 55">
                  <a:extLst>
                    <a:ext uri="{FF2B5EF4-FFF2-40B4-BE49-F238E27FC236}">
                      <a16:creationId xmlns:a16="http://schemas.microsoft.com/office/drawing/2014/main" id="{3692236D-141F-42D8-8F62-44A0B9D33E20}"/>
                    </a:ext>
                  </a:extLst>
                </p:cNvPr>
                <p:cNvPicPr/>
                <p:nvPr/>
              </p:nvPicPr>
              <p:blipFill>
                <a:blip r:embed="rId84"/>
                <a:stretch>
                  <a:fillRect/>
                </a:stretch>
              </p:blipFill>
              <p:spPr>
                <a:xfrm>
                  <a:off x="2560613" y="5974627"/>
                  <a:ext cx="3384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57" name="Freihand 56">
                  <a:extLst>
                    <a:ext uri="{FF2B5EF4-FFF2-40B4-BE49-F238E27FC236}">
                      <a16:creationId xmlns:a16="http://schemas.microsoft.com/office/drawing/2014/main" id="{13935135-AA3E-456C-847C-A6E8582BE3D0}"/>
                    </a:ext>
                  </a:extLst>
                </p14:cNvPr>
                <p14:cNvContentPartPr/>
                <p14:nvPr/>
              </p14:nvContentPartPr>
              <p14:xfrm>
                <a:off x="2506973" y="6030067"/>
                <a:ext cx="140040" cy="7920"/>
              </p14:xfrm>
            </p:contentPart>
          </mc:Choice>
          <mc:Fallback>
            <p:pic>
              <p:nvPicPr>
                <p:cNvPr id="57" name="Freihand 56">
                  <a:extLst>
                    <a:ext uri="{FF2B5EF4-FFF2-40B4-BE49-F238E27FC236}">
                      <a16:creationId xmlns:a16="http://schemas.microsoft.com/office/drawing/2014/main" id="{13935135-AA3E-456C-847C-A6E8582BE3D0}"/>
                    </a:ext>
                  </a:extLst>
                </p:cNvPr>
                <p:cNvPicPr/>
                <p:nvPr/>
              </p:nvPicPr>
              <p:blipFill>
                <a:blip r:embed="rId86"/>
                <a:stretch>
                  <a:fillRect/>
                </a:stretch>
              </p:blipFill>
              <p:spPr>
                <a:xfrm>
                  <a:off x="2502653" y="6025747"/>
                  <a:ext cx="148680" cy="1656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58" name="Freihand 57">
                  <a:extLst>
                    <a:ext uri="{FF2B5EF4-FFF2-40B4-BE49-F238E27FC236}">
                      <a16:creationId xmlns:a16="http://schemas.microsoft.com/office/drawing/2014/main" id="{8491CB0D-E27E-4431-855D-0CE93E31283C}"/>
                    </a:ext>
                  </a:extLst>
                </p14:cNvPr>
                <p14:cNvContentPartPr/>
                <p14:nvPr/>
              </p14:nvContentPartPr>
              <p14:xfrm>
                <a:off x="2713973" y="5982547"/>
                <a:ext cx="209880" cy="156600"/>
              </p14:xfrm>
            </p:contentPart>
          </mc:Choice>
          <mc:Fallback>
            <p:pic>
              <p:nvPicPr>
                <p:cNvPr id="58" name="Freihand 57">
                  <a:extLst>
                    <a:ext uri="{FF2B5EF4-FFF2-40B4-BE49-F238E27FC236}">
                      <a16:creationId xmlns:a16="http://schemas.microsoft.com/office/drawing/2014/main" id="{8491CB0D-E27E-4431-855D-0CE93E31283C}"/>
                    </a:ext>
                  </a:extLst>
                </p:cNvPr>
                <p:cNvPicPr/>
                <p:nvPr/>
              </p:nvPicPr>
              <p:blipFill>
                <a:blip r:embed="rId88"/>
                <a:stretch>
                  <a:fillRect/>
                </a:stretch>
              </p:blipFill>
              <p:spPr>
                <a:xfrm>
                  <a:off x="2709653" y="5978227"/>
                  <a:ext cx="218520" cy="165240"/>
                </a:xfrm>
                <a:prstGeom prst="rect">
                  <a:avLst/>
                </a:prstGeom>
              </p:spPr>
            </p:pic>
          </mc:Fallback>
        </mc:AlternateContent>
        <mc:AlternateContent xmlns:mc="http://schemas.openxmlformats.org/markup-compatibility/2006">
          <mc:Choice xmlns:p14="http://schemas.microsoft.com/office/powerpoint/2010/main" Requires="p14">
            <p:contentPart p14:bwMode="auto" r:id="rId89">
              <p14:nvContentPartPr>
                <p14:cNvPr id="59" name="Freihand 58">
                  <a:extLst>
                    <a:ext uri="{FF2B5EF4-FFF2-40B4-BE49-F238E27FC236}">
                      <a16:creationId xmlns:a16="http://schemas.microsoft.com/office/drawing/2014/main" id="{42C2A348-7BD4-45BE-932A-2904EF11440F}"/>
                    </a:ext>
                  </a:extLst>
                </p14:cNvPr>
                <p14:cNvContentPartPr/>
                <p14:nvPr/>
              </p14:nvContentPartPr>
              <p14:xfrm>
                <a:off x="2866973" y="6037627"/>
                <a:ext cx="76680" cy="39240"/>
              </p14:xfrm>
            </p:contentPart>
          </mc:Choice>
          <mc:Fallback>
            <p:pic>
              <p:nvPicPr>
                <p:cNvPr id="59" name="Freihand 58">
                  <a:extLst>
                    <a:ext uri="{FF2B5EF4-FFF2-40B4-BE49-F238E27FC236}">
                      <a16:creationId xmlns:a16="http://schemas.microsoft.com/office/drawing/2014/main" id="{42C2A348-7BD4-45BE-932A-2904EF11440F}"/>
                    </a:ext>
                  </a:extLst>
                </p:cNvPr>
                <p:cNvPicPr/>
                <p:nvPr/>
              </p:nvPicPr>
              <p:blipFill>
                <a:blip r:embed="rId90"/>
                <a:stretch>
                  <a:fillRect/>
                </a:stretch>
              </p:blipFill>
              <p:spPr>
                <a:xfrm>
                  <a:off x="2862653" y="6033307"/>
                  <a:ext cx="853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60" name="Freihand 59">
                  <a:extLst>
                    <a:ext uri="{FF2B5EF4-FFF2-40B4-BE49-F238E27FC236}">
                      <a16:creationId xmlns:a16="http://schemas.microsoft.com/office/drawing/2014/main" id="{58304959-B4F2-4B77-A480-17482AD4188C}"/>
                    </a:ext>
                  </a:extLst>
                </p14:cNvPr>
                <p14:cNvContentPartPr/>
                <p14:nvPr/>
              </p14:nvContentPartPr>
              <p14:xfrm>
                <a:off x="3040133" y="5955907"/>
                <a:ext cx="159120" cy="178560"/>
              </p14:xfrm>
            </p:contentPart>
          </mc:Choice>
          <mc:Fallback>
            <p:pic>
              <p:nvPicPr>
                <p:cNvPr id="60" name="Freihand 59">
                  <a:extLst>
                    <a:ext uri="{FF2B5EF4-FFF2-40B4-BE49-F238E27FC236}">
                      <a16:creationId xmlns:a16="http://schemas.microsoft.com/office/drawing/2014/main" id="{58304959-B4F2-4B77-A480-17482AD4188C}"/>
                    </a:ext>
                  </a:extLst>
                </p:cNvPr>
                <p:cNvPicPr/>
                <p:nvPr/>
              </p:nvPicPr>
              <p:blipFill>
                <a:blip r:embed="rId92"/>
                <a:stretch>
                  <a:fillRect/>
                </a:stretch>
              </p:blipFill>
              <p:spPr>
                <a:xfrm>
                  <a:off x="3035813" y="5951587"/>
                  <a:ext cx="167760" cy="1872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3">
            <p14:nvContentPartPr>
              <p14:cNvPr id="63" name="Freihand 62">
                <a:extLst>
                  <a:ext uri="{FF2B5EF4-FFF2-40B4-BE49-F238E27FC236}">
                    <a16:creationId xmlns:a16="http://schemas.microsoft.com/office/drawing/2014/main" id="{A25F8426-7F49-4BD5-924E-ED7B15C38CEF}"/>
                  </a:ext>
                </a:extLst>
              </p14:cNvPr>
              <p14:cNvContentPartPr/>
              <p14:nvPr/>
            </p14:nvContentPartPr>
            <p14:xfrm>
              <a:off x="7323773" y="3784747"/>
              <a:ext cx="475200" cy="17640"/>
            </p14:xfrm>
          </p:contentPart>
        </mc:Choice>
        <mc:Fallback>
          <p:pic>
            <p:nvPicPr>
              <p:cNvPr id="63" name="Freihand 62">
                <a:extLst>
                  <a:ext uri="{FF2B5EF4-FFF2-40B4-BE49-F238E27FC236}">
                    <a16:creationId xmlns:a16="http://schemas.microsoft.com/office/drawing/2014/main" id="{A25F8426-7F49-4BD5-924E-ED7B15C38CEF}"/>
                  </a:ext>
                </a:extLst>
              </p:cNvPr>
              <p:cNvPicPr/>
              <p:nvPr/>
            </p:nvPicPr>
            <p:blipFill>
              <a:blip r:embed="rId94"/>
              <a:stretch>
                <a:fillRect/>
              </a:stretch>
            </p:blipFill>
            <p:spPr>
              <a:xfrm>
                <a:off x="7319453" y="3780427"/>
                <a:ext cx="48384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264320" name="Freihand 264319">
                <a:extLst>
                  <a:ext uri="{FF2B5EF4-FFF2-40B4-BE49-F238E27FC236}">
                    <a16:creationId xmlns:a16="http://schemas.microsoft.com/office/drawing/2014/main" id="{419BC3B4-398C-4DFC-BD1E-504BCE9FAE6F}"/>
                  </a:ext>
                </a:extLst>
              </p14:cNvPr>
              <p14:cNvContentPartPr/>
              <p14:nvPr/>
            </p14:nvContentPartPr>
            <p14:xfrm>
              <a:off x="2395733" y="4676467"/>
              <a:ext cx="24480" cy="11880"/>
            </p14:xfrm>
          </p:contentPart>
        </mc:Choice>
        <mc:Fallback>
          <p:pic>
            <p:nvPicPr>
              <p:cNvPr id="264320" name="Freihand 264319">
                <a:extLst>
                  <a:ext uri="{FF2B5EF4-FFF2-40B4-BE49-F238E27FC236}">
                    <a16:creationId xmlns:a16="http://schemas.microsoft.com/office/drawing/2014/main" id="{419BC3B4-398C-4DFC-BD1E-504BCE9FAE6F}"/>
                  </a:ext>
                </a:extLst>
              </p:cNvPr>
              <p:cNvPicPr/>
              <p:nvPr/>
            </p:nvPicPr>
            <p:blipFill>
              <a:blip r:embed="rId96"/>
              <a:stretch>
                <a:fillRect/>
              </a:stretch>
            </p:blipFill>
            <p:spPr>
              <a:xfrm>
                <a:off x="2391413" y="4672147"/>
                <a:ext cx="33120" cy="20520"/>
              </a:xfrm>
              <a:prstGeom prst="rect">
                <a:avLst/>
              </a:prstGeom>
            </p:spPr>
          </p:pic>
        </mc:Fallback>
      </mc:AlternateContent>
      <p:grpSp>
        <p:nvGrpSpPr>
          <p:cNvPr id="264323" name="Gruppieren 264322">
            <a:extLst>
              <a:ext uri="{FF2B5EF4-FFF2-40B4-BE49-F238E27FC236}">
                <a16:creationId xmlns:a16="http://schemas.microsoft.com/office/drawing/2014/main" id="{78F9B07A-295F-46C7-8BD8-CFAB25E853E7}"/>
              </a:ext>
            </a:extLst>
          </p:cNvPr>
          <p:cNvGrpSpPr/>
          <p:nvPr/>
        </p:nvGrpSpPr>
        <p:grpSpPr>
          <a:xfrm>
            <a:off x="2315453" y="2566147"/>
            <a:ext cx="5333040" cy="3912480"/>
            <a:chOff x="2315453" y="2566147"/>
            <a:chExt cx="5333040" cy="3912480"/>
          </a:xfrm>
        </p:grpSpPr>
        <mc:AlternateContent xmlns:mc="http://schemas.openxmlformats.org/markup-compatibility/2006">
          <mc:Choice xmlns:p14="http://schemas.microsoft.com/office/powerpoint/2010/main" Requires="p14">
            <p:contentPart p14:bwMode="auto" r:id="rId97">
              <p14:nvContentPartPr>
                <p14:cNvPr id="264321" name="Freihand 264320">
                  <a:extLst>
                    <a:ext uri="{FF2B5EF4-FFF2-40B4-BE49-F238E27FC236}">
                      <a16:creationId xmlns:a16="http://schemas.microsoft.com/office/drawing/2014/main" id="{8464E7EF-AB36-4910-AD82-A1ED5B4A3335}"/>
                    </a:ext>
                  </a:extLst>
                </p14:cNvPr>
                <p14:cNvContentPartPr/>
                <p14:nvPr/>
              </p14:nvContentPartPr>
              <p14:xfrm>
                <a:off x="2315453" y="4575667"/>
                <a:ext cx="5333040" cy="83880"/>
              </p14:xfrm>
            </p:contentPart>
          </mc:Choice>
          <mc:Fallback>
            <p:pic>
              <p:nvPicPr>
                <p:cNvPr id="264321" name="Freihand 264320">
                  <a:extLst>
                    <a:ext uri="{FF2B5EF4-FFF2-40B4-BE49-F238E27FC236}">
                      <a16:creationId xmlns:a16="http://schemas.microsoft.com/office/drawing/2014/main" id="{8464E7EF-AB36-4910-AD82-A1ED5B4A3335}"/>
                    </a:ext>
                  </a:extLst>
                </p:cNvPr>
                <p:cNvPicPr/>
                <p:nvPr/>
              </p:nvPicPr>
              <p:blipFill>
                <a:blip r:embed="rId98"/>
                <a:stretch>
                  <a:fillRect/>
                </a:stretch>
              </p:blipFill>
              <p:spPr>
                <a:xfrm>
                  <a:off x="2311133" y="4571347"/>
                  <a:ext cx="5341680" cy="9252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264322" name="Freihand 264321">
                  <a:extLst>
                    <a:ext uri="{FF2B5EF4-FFF2-40B4-BE49-F238E27FC236}">
                      <a16:creationId xmlns:a16="http://schemas.microsoft.com/office/drawing/2014/main" id="{D24862EF-F472-4F82-A19D-B3BD675D6B0C}"/>
                    </a:ext>
                  </a:extLst>
                </p14:cNvPr>
                <p14:cNvContentPartPr/>
                <p14:nvPr/>
              </p14:nvContentPartPr>
              <p14:xfrm>
                <a:off x="4845533" y="2566147"/>
                <a:ext cx="45000" cy="3912480"/>
              </p14:xfrm>
            </p:contentPart>
          </mc:Choice>
          <mc:Fallback>
            <p:pic>
              <p:nvPicPr>
                <p:cNvPr id="264322" name="Freihand 264321">
                  <a:extLst>
                    <a:ext uri="{FF2B5EF4-FFF2-40B4-BE49-F238E27FC236}">
                      <a16:creationId xmlns:a16="http://schemas.microsoft.com/office/drawing/2014/main" id="{D24862EF-F472-4F82-A19D-B3BD675D6B0C}"/>
                    </a:ext>
                  </a:extLst>
                </p:cNvPr>
                <p:cNvPicPr/>
                <p:nvPr/>
              </p:nvPicPr>
              <p:blipFill>
                <a:blip r:embed="rId100"/>
                <a:stretch>
                  <a:fillRect/>
                </a:stretch>
              </p:blipFill>
              <p:spPr>
                <a:xfrm>
                  <a:off x="4841213" y="2561827"/>
                  <a:ext cx="53640" cy="3921120"/>
                </a:xfrm>
                <a:prstGeom prst="rect">
                  <a:avLst/>
                </a:prstGeom>
              </p:spPr>
            </p:pic>
          </mc:Fallback>
        </mc:AlternateContent>
      </p:grpSp>
      <p:grpSp>
        <p:nvGrpSpPr>
          <p:cNvPr id="264329" name="Gruppieren 264328">
            <a:extLst>
              <a:ext uri="{FF2B5EF4-FFF2-40B4-BE49-F238E27FC236}">
                <a16:creationId xmlns:a16="http://schemas.microsoft.com/office/drawing/2014/main" id="{6E7CB814-B860-4EF7-90B6-F71DC5E360A5}"/>
              </a:ext>
            </a:extLst>
          </p:cNvPr>
          <p:cNvGrpSpPr/>
          <p:nvPr/>
        </p:nvGrpSpPr>
        <p:grpSpPr>
          <a:xfrm>
            <a:off x="6761813" y="4155907"/>
            <a:ext cx="767520" cy="190080"/>
            <a:chOff x="6761813" y="4155907"/>
            <a:chExt cx="767520" cy="190080"/>
          </a:xfrm>
        </p:grpSpPr>
        <mc:AlternateContent xmlns:mc="http://schemas.openxmlformats.org/markup-compatibility/2006">
          <mc:Choice xmlns:p14="http://schemas.microsoft.com/office/powerpoint/2010/main" Requires="p14">
            <p:contentPart p14:bwMode="auto" r:id="rId101">
              <p14:nvContentPartPr>
                <p14:cNvPr id="264324" name="Freihand 264323">
                  <a:extLst>
                    <a:ext uri="{FF2B5EF4-FFF2-40B4-BE49-F238E27FC236}">
                      <a16:creationId xmlns:a16="http://schemas.microsoft.com/office/drawing/2014/main" id="{B924615F-D48E-440F-8C83-A077185EF800}"/>
                    </a:ext>
                  </a:extLst>
                </p14:cNvPr>
                <p14:cNvContentPartPr/>
                <p14:nvPr/>
              </p14:nvContentPartPr>
              <p14:xfrm>
                <a:off x="6761813" y="4162387"/>
                <a:ext cx="248040" cy="155160"/>
              </p14:xfrm>
            </p:contentPart>
          </mc:Choice>
          <mc:Fallback>
            <p:pic>
              <p:nvPicPr>
                <p:cNvPr id="264324" name="Freihand 264323">
                  <a:extLst>
                    <a:ext uri="{FF2B5EF4-FFF2-40B4-BE49-F238E27FC236}">
                      <a16:creationId xmlns:a16="http://schemas.microsoft.com/office/drawing/2014/main" id="{B924615F-D48E-440F-8C83-A077185EF800}"/>
                    </a:ext>
                  </a:extLst>
                </p:cNvPr>
                <p:cNvPicPr/>
                <p:nvPr/>
              </p:nvPicPr>
              <p:blipFill>
                <a:blip r:embed="rId102"/>
                <a:stretch>
                  <a:fillRect/>
                </a:stretch>
              </p:blipFill>
              <p:spPr>
                <a:xfrm>
                  <a:off x="6757493" y="4158067"/>
                  <a:ext cx="25668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264325" name="Freihand 264324">
                  <a:extLst>
                    <a:ext uri="{FF2B5EF4-FFF2-40B4-BE49-F238E27FC236}">
                      <a16:creationId xmlns:a16="http://schemas.microsoft.com/office/drawing/2014/main" id="{7A1DB9BB-EA40-4238-98BE-1ACB12259C24}"/>
                    </a:ext>
                  </a:extLst>
                </p14:cNvPr>
                <p14:cNvContentPartPr/>
                <p14:nvPr/>
              </p14:nvContentPartPr>
              <p14:xfrm>
                <a:off x="7088693" y="4184347"/>
                <a:ext cx="25920" cy="161640"/>
              </p14:xfrm>
            </p:contentPart>
          </mc:Choice>
          <mc:Fallback>
            <p:pic>
              <p:nvPicPr>
                <p:cNvPr id="264325" name="Freihand 264324">
                  <a:extLst>
                    <a:ext uri="{FF2B5EF4-FFF2-40B4-BE49-F238E27FC236}">
                      <a16:creationId xmlns:a16="http://schemas.microsoft.com/office/drawing/2014/main" id="{7A1DB9BB-EA40-4238-98BE-1ACB12259C24}"/>
                    </a:ext>
                  </a:extLst>
                </p:cNvPr>
                <p:cNvPicPr/>
                <p:nvPr/>
              </p:nvPicPr>
              <p:blipFill>
                <a:blip r:embed="rId104"/>
                <a:stretch>
                  <a:fillRect/>
                </a:stretch>
              </p:blipFill>
              <p:spPr>
                <a:xfrm>
                  <a:off x="7084373" y="4180027"/>
                  <a:ext cx="3456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264326" name="Freihand 264325">
                  <a:extLst>
                    <a:ext uri="{FF2B5EF4-FFF2-40B4-BE49-F238E27FC236}">
                      <a16:creationId xmlns:a16="http://schemas.microsoft.com/office/drawing/2014/main" id="{D757B22C-451A-4E88-A9D4-0A481A203DA9}"/>
                    </a:ext>
                  </a:extLst>
                </p14:cNvPr>
                <p14:cNvContentPartPr/>
                <p14:nvPr/>
              </p14:nvContentPartPr>
              <p14:xfrm>
                <a:off x="7046933" y="4237627"/>
                <a:ext cx="151560" cy="28440"/>
              </p14:xfrm>
            </p:contentPart>
          </mc:Choice>
          <mc:Fallback>
            <p:pic>
              <p:nvPicPr>
                <p:cNvPr id="264326" name="Freihand 264325">
                  <a:extLst>
                    <a:ext uri="{FF2B5EF4-FFF2-40B4-BE49-F238E27FC236}">
                      <a16:creationId xmlns:a16="http://schemas.microsoft.com/office/drawing/2014/main" id="{D757B22C-451A-4E88-A9D4-0A481A203DA9}"/>
                    </a:ext>
                  </a:extLst>
                </p:cNvPr>
                <p:cNvPicPr/>
                <p:nvPr/>
              </p:nvPicPr>
              <p:blipFill>
                <a:blip r:embed="rId106"/>
                <a:stretch>
                  <a:fillRect/>
                </a:stretch>
              </p:blipFill>
              <p:spPr>
                <a:xfrm>
                  <a:off x="7042613" y="4233307"/>
                  <a:ext cx="160200" cy="3708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264327" name="Freihand 264326">
                  <a:extLst>
                    <a:ext uri="{FF2B5EF4-FFF2-40B4-BE49-F238E27FC236}">
                      <a16:creationId xmlns:a16="http://schemas.microsoft.com/office/drawing/2014/main" id="{1D7CA90E-3A74-408B-9F51-65A481949BC4}"/>
                    </a:ext>
                  </a:extLst>
                </p14:cNvPr>
                <p14:cNvContentPartPr/>
                <p14:nvPr/>
              </p14:nvContentPartPr>
              <p14:xfrm>
                <a:off x="7320533" y="4155907"/>
                <a:ext cx="208800" cy="131040"/>
              </p14:xfrm>
            </p:contentPart>
          </mc:Choice>
          <mc:Fallback>
            <p:pic>
              <p:nvPicPr>
                <p:cNvPr id="264327" name="Freihand 264326">
                  <a:extLst>
                    <a:ext uri="{FF2B5EF4-FFF2-40B4-BE49-F238E27FC236}">
                      <a16:creationId xmlns:a16="http://schemas.microsoft.com/office/drawing/2014/main" id="{1D7CA90E-3A74-408B-9F51-65A481949BC4}"/>
                    </a:ext>
                  </a:extLst>
                </p:cNvPr>
                <p:cNvPicPr/>
                <p:nvPr/>
              </p:nvPicPr>
              <p:blipFill>
                <a:blip r:embed="rId108"/>
                <a:stretch>
                  <a:fillRect/>
                </a:stretch>
              </p:blipFill>
              <p:spPr>
                <a:xfrm>
                  <a:off x="7316213" y="4151587"/>
                  <a:ext cx="217440" cy="139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9">
            <p14:nvContentPartPr>
              <p14:cNvPr id="264328" name="Freihand 264327">
                <a:extLst>
                  <a:ext uri="{FF2B5EF4-FFF2-40B4-BE49-F238E27FC236}">
                    <a16:creationId xmlns:a16="http://schemas.microsoft.com/office/drawing/2014/main" id="{954674F8-C873-4FDB-868C-105EAF603EE0}"/>
                  </a:ext>
                </a:extLst>
              </p14:cNvPr>
              <p14:cNvContentPartPr/>
              <p14:nvPr/>
            </p14:nvContentPartPr>
            <p14:xfrm>
              <a:off x="4260533" y="5996227"/>
              <a:ext cx="226800" cy="238320"/>
            </p14:xfrm>
          </p:contentPart>
        </mc:Choice>
        <mc:Fallback>
          <p:pic>
            <p:nvPicPr>
              <p:cNvPr id="264328" name="Freihand 264327">
                <a:extLst>
                  <a:ext uri="{FF2B5EF4-FFF2-40B4-BE49-F238E27FC236}">
                    <a16:creationId xmlns:a16="http://schemas.microsoft.com/office/drawing/2014/main" id="{954674F8-C873-4FDB-868C-105EAF603EE0}"/>
                  </a:ext>
                </a:extLst>
              </p:cNvPr>
              <p:cNvPicPr/>
              <p:nvPr/>
            </p:nvPicPr>
            <p:blipFill>
              <a:blip r:embed="rId110"/>
              <a:stretch>
                <a:fillRect/>
              </a:stretch>
            </p:blipFill>
            <p:spPr>
              <a:xfrm>
                <a:off x="4256213" y="5991907"/>
                <a:ext cx="235440" cy="246960"/>
              </a:xfrm>
              <a:prstGeom prst="rect">
                <a:avLst/>
              </a:prstGeom>
            </p:spPr>
          </p:pic>
        </mc:Fallback>
      </mc:AlternateContent>
      <p:grpSp>
        <p:nvGrpSpPr>
          <p:cNvPr id="264332" name="Gruppieren 264331">
            <a:extLst>
              <a:ext uri="{FF2B5EF4-FFF2-40B4-BE49-F238E27FC236}">
                <a16:creationId xmlns:a16="http://schemas.microsoft.com/office/drawing/2014/main" id="{4E81F39D-FBB3-4D31-81BF-5434CB7DCED6}"/>
              </a:ext>
            </a:extLst>
          </p:cNvPr>
          <p:cNvGrpSpPr/>
          <p:nvPr/>
        </p:nvGrpSpPr>
        <p:grpSpPr>
          <a:xfrm>
            <a:off x="2653133" y="2194987"/>
            <a:ext cx="4619520" cy="3993840"/>
            <a:chOff x="2653133" y="2194987"/>
            <a:chExt cx="4619520" cy="3993840"/>
          </a:xfrm>
        </p:grpSpPr>
        <mc:AlternateContent xmlns:mc="http://schemas.openxmlformats.org/markup-compatibility/2006">
          <mc:Choice xmlns:p14="http://schemas.microsoft.com/office/powerpoint/2010/main" Requires="p14">
            <p:contentPart p14:bwMode="auto" r:id="rId111">
              <p14:nvContentPartPr>
                <p14:cNvPr id="264330" name="Freihand 264329">
                  <a:extLst>
                    <a:ext uri="{FF2B5EF4-FFF2-40B4-BE49-F238E27FC236}">
                      <a16:creationId xmlns:a16="http://schemas.microsoft.com/office/drawing/2014/main" id="{9CC50A46-9912-4072-A275-A94146F9817C}"/>
                    </a:ext>
                  </a:extLst>
                </p14:cNvPr>
                <p14:cNvContentPartPr/>
                <p14:nvPr/>
              </p14:nvContentPartPr>
              <p14:xfrm>
                <a:off x="6310013" y="2194987"/>
                <a:ext cx="154080" cy="3993840"/>
              </p14:xfrm>
            </p:contentPart>
          </mc:Choice>
          <mc:Fallback>
            <p:pic>
              <p:nvPicPr>
                <p:cNvPr id="264330" name="Freihand 264329">
                  <a:extLst>
                    <a:ext uri="{FF2B5EF4-FFF2-40B4-BE49-F238E27FC236}">
                      <a16:creationId xmlns:a16="http://schemas.microsoft.com/office/drawing/2014/main" id="{9CC50A46-9912-4072-A275-A94146F9817C}"/>
                    </a:ext>
                  </a:extLst>
                </p:cNvPr>
                <p:cNvPicPr/>
                <p:nvPr/>
              </p:nvPicPr>
              <p:blipFill>
                <a:blip r:embed="rId112"/>
                <a:stretch>
                  <a:fillRect/>
                </a:stretch>
              </p:blipFill>
              <p:spPr>
                <a:xfrm>
                  <a:off x="6305693" y="2190667"/>
                  <a:ext cx="162720" cy="40024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264331" name="Freihand 264330">
                  <a:extLst>
                    <a:ext uri="{FF2B5EF4-FFF2-40B4-BE49-F238E27FC236}">
                      <a16:creationId xmlns:a16="http://schemas.microsoft.com/office/drawing/2014/main" id="{E7C629E4-FC3D-4A8B-9E97-8D95E45EEF8A}"/>
                    </a:ext>
                  </a:extLst>
                </p14:cNvPr>
                <p14:cNvContentPartPr/>
                <p14:nvPr/>
              </p14:nvContentPartPr>
              <p14:xfrm>
                <a:off x="2653133" y="5607427"/>
                <a:ext cx="4619520" cy="68040"/>
              </p14:xfrm>
            </p:contentPart>
          </mc:Choice>
          <mc:Fallback>
            <p:pic>
              <p:nvPicPr>
                <p:cNvPr id="264331" name="Freihand 264330">
                  <a:extLst>
                    <a:ext uri="{FF2B5EF4-FFF2-40B4-BE49-F238E27FC236}">
                      <a16:creationId xmlns:a16="http://schemas.microsoft.com/office/drawing/2014/main" id="{E7C629E4-FC3D-4A8B-9E97-8D95E45EEF8A}"/>
                    </a:ext>
                  </a:extLst>
                </p:cNvPr>
                <p:cNvPicPr/>
                <p:nvPr/>
              </p:nvPicPr>
              <p:blipFill>
                <a:blip r:embed="rId114"/>
                <a:stretch>
                  <a:fillRect/>
                </a:stretch>
              </p:blipFill>
              <p:spPr>
                <a:xfrm>
                  <a:off x="2648813" y="5603107"/>
                  <a:ext cx="4628160" cy="76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15">
            <p14:nvContentPartPr>
              <p14:cNvPr id="264333" name="Freihand 264332">
                <a:extLst>
                  <a:ext uri="{FF2B5EF4-FFF2-40B4-BE49-F238E27FC236}">
                    <a16:creationId xmlns:a16="http://schemas.microsoft.com/office/drawing/2014/main" id="{E17814D1-651C-42FB-88C6-0C7D918A494F}"/>
                  </a:ext>
                </a:extLst>
              </p14:cNvPr>
              <p14:cNvContentPartPr/>
              <p14:nvPr/>
            </p14:nvContentPartPr>
            <p14:xfrm>
              <a:off x="7090133" y="5145187"/>
              <a:ext cx="294840" cy="190800"/>
            </p14:xfrm>
          </p:contentPart>
        </mc:Choice>
        <mc:Fallback>
          <p:pic>
            <p:nvPicPr>
              <p:cNvPr id="264333" name="Freihand 264332">
                <a:extLst>
                  <a:ext uri="{FF2B5EF4-FFF2-40B4-BE49-F238E27FC236}">
                    <a16:creationId xmlns:a16="http://schemas.microsoft.com/office/drawing/2014/main" id="{E17814D1-651C-42FB-88C6-0C7D918A494F}"/>
                  </a:ext>
                </a:extLst>
              </p:cNvPr>
              <p:cNvPicPr/>
              <p:nvPr/>
            </p:nvPicPr>
            <p:blipFill>
              <a:blip r:embed="rId116"/>
              <a:stretch>
                <a:fillRect/>
              </a:stretch>
            </p:blipFill>
            <p:spPr>
              <a:xfrm>
                <a:off x="7085813" y="5140867"/>
                <a:ext cx="303480" cy="199440"/>
              </a:xfrm>
              <a:prstGeom prst="rect">
                <a:avLst/>
              </a:prstGeom>
            </p:spPr>
          </p:pic>
        </mc:Fallback>
      </mc:AlternateContent>
      <p:grpSp>
        <p:nvGrpSpPr>
          <p:cNvPr id="264338" name="Gruppieren 264337">
            <a:extLst>
              <a:ext uri="{FF2B5EF4-FFF2-40B4-BE49-F238E27FC236}">
                <a16:creationId xmlns:a16="http://schemas.microsoft.com/office/drawing/2014/main" id="{083CB94D-A3B7-4FE5-AE8A-E750751AADEF}"/>
              </a:ext>
            </a:extLst>
          </p:cNvPr>
          <p:cNvGrpSpPr/>
          <p:nvPr/>
        </p:nvGrpSpPr>
        <p:grpSpPr>
          <a:xfrm>
            <a:off x="5493533" y="6010627"/>
            <a:ext cx="607680" cy="217800"/>
            <a:chOff x="5493533" y="6010627"/>
            <a:chExt cx="607680" cy="217800"/>
          </a:xfrm>
        </p:grpSpPr>
        <mc:AlternateContent xmlns:mc="http://schemas.openxmlformats.org/markup-compatibility/2006">
          <mc:Choice xmlns:p14="http://schemas.microsoft.com/office/powerpoint/2010/main" Requires="p14">
            <p:contentPart p14:bwMode="auto" r:id="rId117">
              <p14:nvContentPartPr>
                <p14:cNvPr id="264334" name="Freihand 264333">
                  <a:extLst>
                    <a:ext uri="{FF2B5EF4-FFF2-40B4-BE49-F238E27FC236}">
                      <a16:creationId xmlns:a16="http://schemas.microsoft.com/office/drawing/2014/main" id="{138BA489-E063-4D70-86DF-F78AB89595CC}"/>
                    </a:ext>
                  </a:extLst>
                </p14:cNvPr>
                <p14:cNvContentPartPr/>
                <p14:nvPr/>
              </p14:nvContentPartPr>
              <p14:xfrm>
                <a:off x="5493533" y="6017107"/>
                <a:ext cx="154080" cy="163800"/>
              </p14:xfrm>
            </p:contentPart>
          </mc:Choice>
          <mc:Fallback>
            <p:pic>
              <p:nvPicPr>
                <p:cNvPr id="264334" name="Freihand 264333">
                  <a:extLst>
                    <a:ext uri="{FF2B5EF4-FFF2-40B4-BE49-F238E27FC236}">
                      <a16:creationId xmlns:a16="http://schemas.microsoft.com/office/drawing/2014/main" id="{138BA489-E063-4D70-86DF-F78AB89595CC}"/>
                    </a:ext>
                  </a:extLst>
                </p:cNvPr>
                <p:cNvPicPr/>
                <p:nvPr/>
              </p:nvPicPr>
              <p:blipFill>
                <a:blip r:embed="rId118"/>
                <a:stretch>
                  <a:fillRect/>
                </a:stretch>
              </p:blipFill>
              <p:spPr>
                <a:xfrm>
                  <a:off x="5489213" y="6012787"/>
                  <a:ext cx="162720" cy="172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264335" name="Freihand 264334">
                  <a:extLst>
                    <a:ext uri="{FF2B5EF4-FFF2-40B4-BE49-F238E27FC236}">
                      <a16:creationId xmlns:a16="http://schemas.microsoft.com/office/drawing/2014/main" id="{00A2A3FB-A9E7-4F6F-9633-40A962816551}"/>
                    </a:ext>
                  </a:extLst>
                </p14:cNvPr>
                <p14:cNvContentPartPr/>
                <p14:nvPr/>
              </p14:nvContentPartPr>
              <p14:xfrm>
                <a:off x="5767133" y="6030787"/>
                <a:ext cx="37800" cy="162720"/>
              </p14:xfrm>
            </p:contentPart>
          </mc:Choice>
          <mc:Fallback>
            <p:pic>
              <p:nvPicPr>
                <p:cNvPr id="264335" name="Freihand 264334">
                  <a:extLst>
                    <a:ext uri="{FF2B5EF4-FFF2-40B4-BE49-F238E27FC236}">
                      <a16:creationId xmlns:a16="http://schemas.microsoft.com/office/drawing/2014/main" id="{00A2A3FB-A9E7-4F6F-9633-40A962816551}"/>
                    </a:ext>
                  </a:extLst>
                </p:cNvPr>
                <p:cNvPicPr/>
                <p:nvPr/>
              </p:nvPicPr>
              <p:blipFill>
                <a:blip r:embed="rId120"/>
                <a:stretch>
                  <a:fillRect/>
                </a:stretch>
              </p:blipFill>
              <p:spPr>
                <a:xfrm>
                  <a:off x="5762813" y="6026467"/>
                  <a:ext cx="46440" cy="17136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264336" name="Freihand 264335">
                  <a:extLst>
                    <a:ext uri="{FF2B5EF4-FFF2-40B4-BE49-F238E27FC236}">
                      <a16:creationId xmlns:a16="http://schemas.microsoft.com/office/drawing/2014/main" id="{61508F8A-0319-4893-B99A-19FFD197ED7B}"/>
                    </a:ext>
                  </a:extLst>
                </p14:cNvPr>
                <p14:cNvContentPartPr/>
                <p14:nvPr/>
              </p14:nvContentPartPr>
              <p14:xfrm>
                <a:off x="5706653" y="6092707"/>
                <a:ext cx="184320" cy="46800"/>
              </p14:xfrm>
            </p:contentPart>
          </mc:Choice>
          <mc:Fallback>
            <p:pic>
              <p:nvPicPr>
                <p:cNvPr id="264336" name="Freihand 264335">
                  <a:extLst>
                    <a:ext uri="{FF2B5EF4-FFF2-40B4-BE49-F238E27FC236}">
                      <a16:creationId xmlns:a16="http://schemas.microsoft.com/office/drawing/2014/main" id="{61508F8A-0319-4893-B99A-19FFD197ED7B}"/>
                    </a:ext>
                  </a:extLst>
                </p:cNvPr>
                <p:cNvPicPr/>
                <p:nvPr/>
              </p:nvPicPr>
              <p:blipFill>
                <a:blip r:embed="rId122"/>
                <a:stretch>
                  <a:fillRect/>
                </a:stretch>
              </p:blipFill>
              <p:spPr>
                <a:xfrm>
                  <a:off x="5702333" y="6088387"/>
                  <a:ext cx="1929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264337" name="Freihand 264336">
                  <a:extLst>
                    <a:ext uri="{FF2B5EF4-FFF2-40B4-BE49-F238E27FC236}">
                      <a16:creationId xmlns:a16="http://schemas.microsoft.com/office/drawing/2014/main" id="{5C1E9BA1-3FA2-43D4-87CC-CCB8C8242C2E}"/>
                    </a:ext>
                  </a:extLst>
                </p14:cNvPr>
                <p14:cNvContentPartPr/>
                <p14:nvPr/>
              </p14:nvContentPartPr>
              <p14:xfrm>
                <a:off x="5935613" y="6010627"/>
                <a:ext cx="165600" cy="217800"/>
              </p14:xfrm>
            </p:contentPart>
          </mc:Choice>
          <mc:Fallback>
            <p:pic>
              <p:nvPicPr>
                <p:cNvPr id="264337" name="Freihand 264336">
                  <a:extLst>
                    <a:ext uri="{FF2B5EF4-FFF2-40B4-BE49-F238E27FC236}">
                      <a16:creationId xmlns:a16="http://schemas.microsoft.com/office/drawing/2014/main" id="{5C1E9BA1-3FA2-43D4-87CC-CCB8C8242C2E}"/>
                    </a:ext>
                  </a:extLst>
                </p:cNvPr>
                <p:cNvPicPr/>
                <p:nvPr/>
              </p:nvPicPr>
              <p:blipFill>
                <a:blip r:embed="rId124"/>
                <a:stretch>
                  <a:fillRect/>
                </a:stretch>
              </p:blipFill>
              <p:spPr>
                <a:xfrm>
                  <a:off x="5931293" y="6006307"/>
                  <a:ext cx="174240" cy="226440"/>
                </a:xfrm>
                <a:prstGeom prst="rect">
                  <a:avLst/>
                </a:prstGeom>
              </p:spPr>
            </p:pic>
          </mc:Fallback>
        </mc:AlternateContent>
      </p:grpSp>
      <p:grpSp>
        <p:nvGrpSpPr>
          <p:cNvPr id="264367" name="Gruppieren 264366">
            <a:extLst>
              <a:ext uri="{FF2B5EF4-FFF2-40B4-BE49-F238E27FC236}">
                <a16:creationId xmlns:a16="http://schemas.microsoft.com/office/drawing/2014/main" id="{E9556B8E-07AE-4E4B-9F3F-5E5EBE092005}"/>
              </a:ext>
            </a:extLst>
          </p:cNvPr>
          <p:cNvGrpSpPr/>
          <p:nvPr/>
        </p:nvGrpSpPr>
        <p:grpSpPr>
          <a:xfrm>
            <a:off x="8873213" y="1422067"/>
            <a:ext cx="3258360" cy="431640"/>
            <a:chOff x="8873213" y="1422067"/>
            <a:chExt cx="3258360" cy="431640"/>
          </a:xfrm>
        </p:grpSpPr>
        <mc:AlternateContent xmlns:mc="http://schemas.openxmlformats.org/markup-compatibility/2006">
          <mc:Choice xmlns:p14="http://schemas.microsoft.com/office/powerpoint/2010/main" Requires="p14">
            <p:contentPart p14:bwMode="auto" r:id="rId125">
              <p14:nvContentPartPr>
                <p14:cNvPr id="264345" name="Freihand 264344">
                  <a:extLst>
                    <a:ext uri="{FF2B5EF4-FFF2-40B4-BE49-F238E27FC236}">
                      <a16:creationId xmlns:a16="http://schemas.microsoft.com/office/drawing/2014/main" id="{37F6E235-0183-499A-9B06-25536CFDE39E}"/>
                    </a:ext>
                  </a:extLst>
                </p14:cNvPr>
                <p14:cNvContentPartPr/>
                <p14:nvPr/>
              </p14:nvContentPartPr>
              <p14:xfrm>
                <a:off x="8873213" y="1590907"/>
                <a:ext cx="267480" cy="197280"/>
              </p14:xfrm>
            </p:contentPart>
          </mc:Choice>
          <mc:Fallback>
            <p:pic>
              <p:nvPicPr>
                <p:cNvPr id="264345" name="Freihand 264344">
                  <a:extLst>
                    <a:ext uri="{FF2B5EF4-FFF2-40B4-BE49-F238E27FC236}">
                      <a16:creationId xmlns:a16="http://schemas.microsoft.com/office/drawing/2014/main" id="{37F6E235-0183-499A-9B06-25536CFDE39E}"/>
                    </a:ext>
                  </a:extLst>
                </p:cNvPr>
                <p:cNvPicPr/>
                <p:nvPr/>
              </p:nvPicPr>
              <p:blipFill>
                <a:blip r:embed="rId126"/>
                <a:stretch>
                  <a:fillRect/>
                </a:stretch>
              </p:blipFill>
              <p:spPr>
                <a:xfrm>
                  <a:off x="8868893" y="1586587"/>
                  <a:ext cx="2761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264346" name="Freihand 264345">
                  <a:extLst>
                    <a:ext uri="{FF2B5EF4-FFF2-40B4-BE49-F238E27FC236}">
                      <a16:creationId xmlns:a16="http://schemas.microsoft.com/office/drawing/2014/main" id="{5D66C483-A838-4BF0-AE8F-4BEE915E2B9A}"/>
                    </a:ext>
                  </a:extLst>
                </p14:cNvPr>
                <p14:cNvContentPartPr/>
                <p14:nvPr/>
              </p14:nvContentPartPr>
              <p14:xfrm>
                <a:off x="9177053" y="1661467"/>
                <a:ext cx="195480" cy="192240"/>
              </p14:xfrm>
            </p:contentPart>
          </mc:Choice>
          <mc:Fallback>
            <p:pic>
              <p:nvPicPr>
                <p:cNvPr id="264346" name="Freihand 264345">
                  <a:extLst>
                    <a:ext uri="{FF2B5EF4-FFF2-40B4-BE49-F238E27FC236}">
                      <a16:creationId xmlns:a16="http://schemas.microsoft.com/office/drawing/2014/main" id="{5D66C483-A838-4BF0-AE8F-4BEE915E2B9A}"/>
                    </a:ext>
                  </a:extLst>
                </p:cNvPr>
                <p:cNvPicPr/>
                <p:nvPr/>
              </p:nvPicPr>
              <p:blipFill>
                <a:blip r:embed="rId128"/>
                <a:stretch>
                  <a:fillRect/>
                </a:stretch>
              </p:blipFill>
              <p:spPr>
                <a:xfrm>
                  <a:off x="9172733" y="1657147"/>
                  <a:ext cx="2041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264347" name="Freihand 264346">
                  <a:extLst>
                    <a:ext uri="{FF2B5EF4-FFF2-40B4-BE49-F238E27FC236}">
                      <a16:creationId xmlns:a16="http://schemas.microsoft.com/office/drawing/2014/main" id="{3650C132-8FB8-403A-9939-E92FFDFF6DE6}"/>
                    </a:ext>
                  </a:extLst>
                </p14:cNvPr>
                <p14:cNvContentPartPr/>
                <p14:nvPr/>
              </p14:nvContentPartPr>
              <p14:xfrm>
                <a:off x="9403853" y="1653547"/>
                <a:ext cx="78840" cy="69480"/>
              </p14:xfrm>
            </p:contentPart>
          </mc:Choice>
          <mc:Fallback>
            <p:pic>
              <p:nvPicPr>
                <p:cNvPr id="264347" name="Freihand 264346">
                  <a:extLst>
                    <a:ext uri="{FF2B5EF4-FFF2-40B4-BE49-F238E27FC236}">
                      <a16:creationId xmlns:a16="http://schemas.microsoft.com/office/drawing/2014/main" id="{3650C132-8FB8-403A-9939-E92FFDFF6DE6}"/>
                    </a:ext>
                  </a:extLst>
                </p:cNvPr>
                <p:cNvPicPr/>
                <p:nvPr/>
              </p:nvPicPr>
              <p:blipFill>
                <a:blip r:embed="rId130"/>
                <a:stretch>
                  <a:fillRect/>
                </a:stretch>
              </p:blipFill>
              <p:spPr>
                <a:xfrm>
                  <a:off x="9399533" y="1649227"/>
                  <a:ext cx="8748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264348" name="Freihand 264347">
                  <a:extLst>
                    <a:ext uri="{FF2B5EF4-FFF2-40B4-BE49-F238E27FC236}">
                      <a16:creationId xmlns:a16="http://schemas.microsoft.com/office/drawing/2014/main" id="{EA3FC04F-9523-48E7-97D1-57190185FCDD}"/>
                    </a:ext>
                  </a:extLst>
                </p14:cNvPr>
                <p14:cNvContentPartPr/>
                <p14:nvPr/>
              </p14:nvContentPartPr>
              <p14:xfrm>
                <a:off x="9533093" y="1552027"/>
                <a:ext cx="126000" cy="163440"/>
              </p14:xfrm>
            </p:contentPart>
          </mc:Choice>
          <mc:Fallback>
            <p:pic>
              <p:nvPicPr>
                <p:cNvPr id="264348" name="Freihand 264347">
                  <a:extLst>
                    <a:ext uri="{FF2B5EF4-FFF2-40B4-BE49-F238E27FC236}">
                      <a16:creationId xmlns:a16="http://schemas.microsoft.com/office/drawing/2014/main" id="{EA3FC04F-9523-48E7-97D1-57190185FCDD}"/>
                    </a:ext>
                  </a:extLst>
                </p:cNvPr>
                <p:cNvPicPr/>
                <p:nvPr/>
              </p:nvPicPr>
              <p:blipFill>
                <a:blip r:embed="rId132"/>
                <a:stretch>
                  <a:fillRect/>
                </a:stretch>
              </p:blipFill>
              <p:spPr>
                <a:xfrm>
                  <a:off x="9528773" y="1547707"/>
                  <a:ext cx="13464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264349" name="Freihand 264348">
                  <a:extLst>
                    <a:ext uri="{FF2B5EF4-FFF2-40B4-BE49-F238E27FC236}">
                      <a16:creationId xmlns:a16="http://schemas.microsoft.com/office/drawing/2014/main" id="{BFC12302-E220-4548-9358-BB1AF7B7D03F}"/>
                    </a:ext>
                  </a:extLst>
                </p14:cNvPr>
                <p14:cNvContentPartPr/>
                <p14:nvPr/>
              </p14:nvContentPartPr>
              <p14:xfrm>
                <a:off x="9719573" y="1573267"/>
                <a:ext cx="30240" cy="125280"/>
              </p14:xfrm>
            </p:contentPart>
          </mc:Choice>
          <mc:Fallback>
            <p:pic>
              <p:nvPicPr>
                <p:cNvPr id="264349" name="Freihand 264348">
                  <a:extLst>
                    <a:ext uri="{FF2B5EF4-FFF2-40B4-BE49-F238E27FC236}">
                      <a16:creationId xmlns:a16="http://schemas.microsoft.com/office/drawing/2014/main" id="{BFC12302-E220-4548-9358-BB1AF7B7D03F}"/>
                    </a:ext>
                  </a:extLst>
                </p:cNvPr>
                <p:cNvPicPr/>
                <p:nvPr/>
              </p:nvPicPr>
              <p:blipFill>
                <a:blip r:embed="rId134"/>
                <a:stretch>
                  <a:fillRect/>
                </a:stretch>
              </p:blipFill>
              <p:spPr>
                <a:xfrm>
                  <a:off x="9715253" y="1568947"/>
                  <a:ext cx="38880" cy="1339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264350" name="Freihand 264349">
                  <a:extLst>
                    <a:ext uri="{FF2B5EF4-FFF2-40B4-BE49-F238E27FC236}">
                      <a16:creationId xmlns:a16="http://schemas.microsoft.com/office/drawing/2014/main" id="{65CE2151-23CC-404F-BF16-723BEB8F79FA}"/>
                    </a:ext>
                  </a:extLst>
                </p14:cNvPr>
                <p14:cNvContentPartPr/>
                <p14:nvPr/>
              </p14:nvContentPartPr>
              <p14:xfrm>
                <a:off x="9764573" y="1619347"/>
                <a:ext cx="151920" cy="81000"/>
              </p14:xfrm>
            </p:contentPart>
          </mc:Choice>
          <mc:Fallback>
            <p:pic>
              <p:nvPicPr>
                <p:cNvPr id="264350" name="Freihand 264349">
                  <a:extLst>
                    <a:ext uri="{FF2B5EF4-FFF2-40B4-BE49-F238E27FC236}">
                      <a16:creationId xmlns:a16="http://schemas.microsoft.com/office/drawing/2014/main" id="{65CE2151-23CC-404F-BF16-723BEB8F79FA}"/>
                    </a:ext>
                  </a:extLst>
                </p:cNvPr>
                <p:cNvPicPr/>
                <p:nvPr/>
              </p:nvPicPr>
              <p:blipFill>
                <a:blip r:embed="rId136"/>
                <a:stretch>
                  <a:fillRect/>
                </a:stretch>
              </p:blipFill>
              <p:spPr>
                <a:xfrm>
                  <a:off x="9760253" y="1615027"/>
                  <a:ext cx="160560" cy="8964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264351" name="Freihand 264350">
                  <a:extLst>
                    <a:ext uri="{FF2B5EF4-FFF2-40B4-BE49-F238E27FC236}">
                      <a16:creationId xmlns:a16="http://schemas.microsoft.com/office/drawing/2014/main" id="{4F49F77C-6205-4F0B-8BC4-8300CE25C648}"/>
                    </a:ext>
                  </a:extLst>
                </p14:cNvPr>
                <p14:cNvContentPartPr/>
                <p14:nvPr/>
              </p14:nvContentPartPr>
              <p14:xfrm>
                <a:off x="9886613" y="1658227"/>
                <a:ext cx="45360" cy="17640"/>
              </p14:xfrm>
            </p:contentPart>
          </mc:Choice>
          <mc:Fallback>
            <p:pic>
              <p:nvPicPr>
                <p:cNvPr id="264351" name="Freihand 264350">
                  <a:extLst>
                    <a:ext uri="{FF2B5EF4-FFF2-40B4-BE49-F238E27FC236}">
                      <a16:creationId xmlns:a16="http://schemas.microsoft.com/office/drawing/2014/main" id="{4F49F77C-6205-4F0B-8BC4-8300CE25C648}"/>
                    </a:ext>
                  </a:extLst>
                </p:cNvPr>
                <p:cNvPicPr/>
                <p:nvPr/>
              </p:nvPicPr>
              <p:blipFill>
                <a:blip r:embed="rId138"/>
                <a:stretch>
                  <a:fillRect/>
                </a:stretch>
              </p:blipFill>
              <p:spPr>
                <a:xfrm>
                  <a:off x="9882293" y="1653907"/>
                  <a:ext cx="54000" cy="2628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264352" name="Freihand 264351">
                  <a:extLst>
                    <a:ext uri="{FF2B5EF4-FFF2-40B4-BE49-F238E27FC236}">
                      <a16:creationId xmlns:a16="http://schemas.microsoft.com/office/drawing/2014/main" id="{8040AB43-571C-47DA-A17A-40A81DCDE8DC}"/>
                    </a:ext>
                  </a:extLst>
                </p14:cNvPr>
                <p14:cNvContentPartPr/>
                <p14:nvPr/>
              </p14:nvContentPartPr>
              <p14:xfrm>
                <a:off x="9937013" y="1612507"/>
                <a:ext cx="61560" cy="68760"/>
              </p14:xfrm>
            </p:contentPart>
          </mc:Choice>
          <mc:Fallback>
            <p:pic>
              <p:nvPicPr>
                <p:cNvPr id="264352" name="Freihand 264351">
                  <a:extLst>
                    <a:ext uri="{FF2B5EF4-FFF2-40B4-BE49-F238E27FC236}">
                      <a16:creationId xmlns:a16="http://schemas.microsoft.com/office/drawing/2014/main" id="{8040AB43-571C-47DA-A17A-40A81DCDE8DC}"/>
                    </a:ext>
                  </a:extLst>
                </p:cNvPr>
                <p:cNvPicPr/>
                <p:nvPr/>
              </p:nvPicPr>
              <p:blipFill>
                <a:blip r:embed="rId140"/>
                <a:stretch>
                  <a:fillRect/>
                </a:stretch>
              </p:blipFill>
              <p:spPr>
                <a:xfrm>
                  <a:off x="9932693" y="1608187"/>
                  <a:ext cx="702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264353" name="Freihand 264352">
                  <a:extLst>
                    <a:ext uri="{FF2B5EF4-FFF2-40B4-BE49-F238E27FC236}">
                      <a16:creationId xmlns:a16="http://schemas.microsoft.com/office/drawing/2014/main" id="{1B630953-BBE8-4289-8AB7-94787A004F4D}"/>
                    </a:ext>
                  </a:extLst>
                </p14:cNvPr>
                <p14:cNvContentPartPr/>
                <p14:nvPr/>
              </p14:nvContentPartPr>
              <p14:xfrm>
                <a:off x="10047173" y="1585507"/>
                <a:ext cx="367560" cy="106560"/>
              </p14:xfrm>
            </p:contentPart>
          </mc:Choice>
          <mc:Fallback>
            <p:pic>
              <p:nvPicPr>
                <p:cNvPr id="264353" name="Freihand 264352">
                  <a:extLst>
                    <a:ext uri="{FF2B5EF4-FFF2-40B4-BE49-F238E27FC236}">
                      <a16:creationId xmlns:a16="http://schemas.microsoft.com/office/drawing/2014/main" id="{1B630953-BBE8-4289-8AB7-94787A004F4D}"/>
                    </a:ext>
                  </a:extLst>
                </p:cNvPr>
                <p:cNvPicPr/>
                <p:nvPr/>
              </p:nvPicPr>
              <p:blipFill>
                <a:blip r:embed="rId142"/>
                <a:stretch>
                  <a:fillRect/>
                </a:stretch>
              </p:blipFill>
              <p:spPr>
                <a:xfrm>
                  <a:off x="10042853" y="1581187"/>
                  <a:ext cx="3762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264355" name="Freihand 264354">
                  <a:extLst>
                    <a:ext uri="{FF2B5EF4-FFF2-40B4-BE49-F238E27FC236}">
                      <a16:creationId xmlns:a16="http://schemas.microsoft.com/office/drawing/2014/main" id="{F882D47C-BF47-4CEC-9051-6D878A825B58}"/>
                    </a:ext>
                  </a:extLst>
                </p14:cNvPr>
                <p14:cNvContentPartPr/>
                <p14:nvPr/>
              </p14:nvContentPartPr>
              <p14:xfrm>
                <a:off x="10569533" y="1490827"/>
                <a:ext cx="226440" cy="154440"/>
              </p14:xfrm>
            </p:contentPart>
          </mc:Choice>
          <mc:Fallback>
            <p:pic>
              <p:nvPicPr>
                <p:cNvPr id="264355" name="Freihand 264354">
                  <a:extLst>
                    <a:ext uri="{FF2B5EF4-FFF2-40B4-BE49-F238E27FC236}">
                      <a16:creationId xmlns:a16="http://schemas.microsoft.com/office/drawing/2014/main" id="{F882D47C-BF47-4CEC-9051-6D878A825B58}"/>
                    </a:ext>
                  </a:extLst>
                </p:cNvPr>
                <p:cNvPicPr/>
                <p:nvPr/>
              </p:nvPicPr>
              <p:blipFill>
                <a:blip r:embed="rId144"/>
                <a:stretch>
                  <a:fillRect/>
                </a:stretch>
              </p:blipFill>
              <p:spPr>
                <a:xfrm>
                  <a:off x="10565213" y="1486507"/>
                  <a:ext cx="23508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264356" name="Freihand 264355">
                  <a:extLst>
                    <a:ext uri="{FF2B5EF4-FFF2-40B4-BE49-F238E27FC236}">
                      <a16:creationId xmlns:a16="http://schemas.microsoft.com/office/drawing/2014/main" id="{EF2C03A0-4171-4F2B-86D7-DDE2063F8D04}"/>
                    </a:ext>
                  </a:extLst>
                </p14:cNvPr>
                <p14:cNvContentPartPr/>
                <p14:nvPr/>
              </p14:nvContentPartPr>
              <p14:xfrm>
                <a:off x="10794533" y="1447627"/>
                <a:ext cx="210240" cy="190440"/>
              </p14:xfrm>
            </p:contentPart>
          </mc:Choice>
          <mc:Fallback>
            <p:pic>
              <p:nvPicPr>
                <p:cNvPr id="264356" name="Freihand 264355">
                  <a:extLst>
                    <a:ext uri="{FF2B5EF4-FFF2-40B4-BE49-F238E27FC236}">
                      <a16:creationId xmlns:a16="http://schemas.microsoft.com/office/drawing/2014/main" id="{EF2C03A0-4171-4F2B-86D7-DDE2063F8D04}"/>
                    </a:ext>
                  </a:extLst>
                </p:cNvPr>
                <p:cNvPicPr/>
                <p:nvPr/>
              </p:nvPicPr>
              <p:blipFill>
                <a:blip r:embed="rId146"/>
                <a:stretch>
                  <a:fillRect/>
                </a:stretch>
              </p:blipFill>
              <p:spPr>
                <a:xfrm>
                  <a:off x="10790213" y="1443307"/>
                  <a:ext cx="21888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264357" name="Freihand 264356">
                  <a:extLst>
                    <a:ext uri="{FF2B5EF4-FFF2-40B4-BE49-F238E27FC236}">
                      <a16:creationId xmlns:a16="http://schemas.microsoft.com/office/drawing/2014/main" id="{DB7A7F9C-1ADB-497F-A6EC-B857F1246E59}"/>
                    </a:ext>
                  </a:extLst>
                </p14:cNvPr>
                <p14:cNvContentPartPr/>
                <p14:nvPr/>
              </p14:nvContentPartPr>
              <p14:xfrm>
                <a:off x="11067053" y="1553827"/>
                <a:ext cx="360" cy="360"/>
              </p14:xfrm>
            </p:contentPart>
          </mc:Choice>
          <mc:Fallback>
            <p:pic>
              <p:nvPicPr>
                <p:cNvPr id="264357" name="Freihand 264356">
                  <a:extLst>
                    <a:ext uri="{FF2B5EF4-FFF2-40B4-BE49-F238E27FC236}">
                      <a16:creationId xmlns:a16="http://schemas.microsoft.com/office/drawing/2014/main" id="{DB7A7F9C-1ADB-497F-A6EC-B857F1246E59}"/>
                    </a:ext>
                  </a:extLst>
                </p:cNvPr>
                <p:cNvPicPr/>
                <p:nvPr/>
              </p:nvPicPr>
              <p:blipFill>
                <a:blip r:embed="rId148"/>
                <a:stretch>
                  <a:fillRect/>
                </a:stretch>
              </p:blipFill>
              <p:spPr>
                <a:xfrm>
                  <a:off x="11062733" y="154950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264358" name="Freihand 264357">
                  <a:extLst>
                    <a:ext uri="{FF2B5EF4-FFF2-40B4-BE49-F238E27FC236}">
                      <a16:creationId xmlns:a16="http://schemas.microsoft.com/office/drawing/2014/main" id="{EE9D32E2-B653-4573-994A-EA1A9FB51F7B}"/>
                    </a:ext>
                  </a:extLst>
                </p14:cNvPr>
                <p14:cNvContentPartPr/>
                <p14:nvPr/>
              </p14:nvContentPartPr>
              <p14:xfrm>
                <a:off x="10966973" y="1544107"/>
                <a:ext cx="65520" cy="108360"/>
              </p14:xfrm>
            </p:contentPart>
          </mc:Choice>
          <mc:Fallback>
            <p:pic>
              <p:nvPicPr>
                <p:cNvPr id="264358" name="Freihand 264357">
                  <a:extLst>
                    <a:ext uri="{FF2B5EF4-FFF2-40B4-BE49-F238E27FC236}">
                      <a16:creationId xmlns:a16="http://schemas.microsoft.com/office/drawing/2014/main" id="{EE9D32E2-B653-4573-994A-EA1A9FB51F7B}"/>
                    </a:ext>
                  </a:extLst>
                </p:cNvPr>
                <p:cNvPicPr/>
                <p:nvPr/>
              </p:nvPicPr>
              <p:blipFill>
                <a:blip r:embed="rId150"/>
                <a:stretch>
                  <a:fillRect/>
                </a:stretch>
              </p:blipFill>
              <p:spPr>
                <a:xfrm>
                  <a:off x="10962653" y="1539787"/>
                  <a:ext cx="74160" cy="11700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264359" name="Freihand 264358">
                  <a:extLst>
                    <a:ext uri="{FF2B5EF4-FFF2-40B4-BE49-F238E27FC236}">
                      <a16:creationId xmlns:a16="http://schemas.microsoft.com/office/drawing/2014/main" id="{766FA3D4-DA6B-4DD0-8164-1AB00AAF8832}"/>
                    </a:ext>
                  </a:extLst>
                </p14:cNvPr>
                <p14:cNvContentPartPr/>
                <p14:nvPr/>
              </p14:nvContentPartPr>
              <p14:xfrm>
                <a:off x="11050133" y="1447987"/>
                <a:ext cx="142920" cy="189360"/>
              </p14:xfrm>
            </p:contentPart>
          </mc:Choice>
          <mc:Fallback>
            <p:pic>
              <p:nvPicPr>
                <p:cNvPr id="264359" name="Freihand 264358">
                  <a:extLst>
                    <a:ext uri="{FF2B5EF4-FFF2-40B4-BE49-F238E27FC236}">
                      <a16:creationId xmlns:a16="http://schemas.microsoft.com/office/drawing/2014/main" id="{766FA3D4-DA6B-4DD0-8164-1AB00AAF8832}"/>
                    </a:ext>
                  </a:extLst>
                </p:cNvPr>
                <p:cNvPicPr/>
                <p:nvPr/>
              </p:nvPicPr>
              <p:blipFill>
                <a:blip r:embed="rId152"/>
                <a:stretch>
                  <a:fillRect/>
                </a:stretch>
              </p:blipFill>
              <p:spPr>
                <a:xfrm>
                  <a:off x="11045813" y="1443667"/>
                  <a:ext cx="15156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264360" name="Freihand 264359">
                  <a:extLst>
                    <a:ext uri="{FF2B5EF4-FFF2-40B4-BE49-F238E27FC236}">
                      <a16:creationId xmlns:a16="http://schemas.microsoft.com/office/drawing/2014/main" id="{2140EF74-A0A8-476C-A9C8-BAAE04A89472}"/>
                    </a:ext>
                  </a:extLst>
                </p14:cNvPr>
                <p14:cNvContentPartPr/>
                <p14:nvPr/>
              </p14:nvContentPartPr>
              <p14:xfrm>
                <a:off x="11230493" y="1468507"/>
                <a:ext cx="280800" cy="193680"/>
              </p14:xfrm>
            </p:contentPart>
          </mc:Choice>
          <mc:Fallback>
            <p:pic>
              <p:nvPicPr>
                <p:cNvPr id="264360" name="Freihand 264359">
                  <a:extLst>
                    <a:ext uri="{FF2B5EF4-FFF2-40B4-BE49-F238E27FC236}">
                      <a16:creationId xmlns:a16="http://schemas.microsoft.com/office/drawing/2014/main" id="{2140EF74-A0A8-476C-A9C8-BAAE04A89472}"/>
                    </a:ext>
                  </a:extLst>
                </p:cNvPr>
                <p:cNvPicPr/>
                <p:nvPr/>
              </p:nvPicPr>
              <p:blipFill>
                <a:blip r:embed="rId154"/>
                <a:stretch>
                  <a:fillRect/>
                </a:stretch>
              </p:blipFill>
              <p:spPr>
                <a:xfrm>
                  <a:off x="11226173" y="1464187"/>
                  <a:ext cx="289440" cy="20232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264361" name="Freihand 264360">
                  <a:extLst>
                    <a:ext uri="{FF2B5EF4-FFF2-40B4-BE49-F238E27FC236}">
                      <a16:creationId xmlns:a16="http://schemas.microsoft.com/office/drawing/2014/main" id="{696A0984-83B7-4E2B-B6CC-091C303D9245}"/>
                    </a:ext>
                  </a:extLst>
                </p14:cNvPr>
                <p14:cNvContentPartPr/>
                <p14:nvPr/>
              </p14:nvContentPartPr>
              <p14:xfrm>
                <a:off x="11470253" y="1540147"/>
                <a:ext cx="87840" cy="99720"/>
              </p14:xfrm>
            </p:contentPart>
          </mc:Choice>
          <mc:Fallback>
            <p:pic>
              <p:nvPicPr>
                <p:cNvPr id="264361" name="Freihand 264360">
                  <a:extLst>
                    <a:ext uri="{FF2B5EF4-FFF2-40B4-BE49-F238E27FC236}">
                      <a16:creationId xmlns:a16="http://schemas.microsoft.com/office/drawing/2014/main" id="{696A0984-83B7-4E2B-B6CC-091C303D9245}"/>
                    </a:ext>
                  </a:extLst>
                </p:cNvPr>
                <p:cNvPicPr/>
                <p:nvPr/>
              </p:nvPicPr>
              <p:blipFill>
                <a:blip r:embed="rId156"/>
                <a:stretch>
                  <a:fillRect/>
                </a:stretch>
              </p:blipFill>
              <p:spPr>
                <a:xfrm>
                  <a:off x="11465933" y="1535827"/>
                  <a:ext cx="9648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264362" name="Freihand 264361">
                  <a:extLst>
                    <a:ext uri="{FF2B5EF4-FFF2-40B4-BE49-F238E27FC236}">
                      <a16:creationId xmlns:a16="http://schemas.microsoft.com/office/drawing/2014/main" id="{6E6BE803-3D0F-4FC8-BDC4-279E981C318A}"/>
                    </a:ext>
                  </a:extLst>
                </p14:cNvPr>
                <p14:cNvContentPartPr/>
                <p14:nvPr/>
              </p14:nvContentPartPr>
              <p14:xfrm>
                <a:off x="11566373" y="1433587"/>
                <a:ext cx="149400" cy="193320"/>
              </p14:xfrm>
            </p:contentPart>
          </mc:Choice>
          <mc:Fallback>
            <p:pic>
              <p:nvPicPr>
                <p:cNvPr id="264362" name="Freihand 264361">
                  <a:extLst>
                    <a:ext uri="{FF2B5EF4-FFF2-40B4-BE49-F238E27FC236}">
                      <a16:creationId xmlns:a16="http://schemas.microsoft.com/office/drawing/2014/main" id="{6E6BE803-3D0F-4FC8-BDC4-279E981C318A}"/>
                    </a:ext>
                  </a:extLst>
                </p:cNvPr>
                <p:cNvPicPr/>
                <p:nvPr/>
              </p:nvPicPr>
              <p:blipFill>
                <a:blip r:embed="rId158"/>
                <a:stretch>
                  <a:fillRect/>
                </a:stretch>
              </p:blipFill>
              <p:spPr>
                <a:xfrm>
                  <a:off x="11562053" y="1429267"/>
                  <a:ext cx="15804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264363" name="Freihand 264362">
                  <a:extLst>
                    <a:ext uri="{FF2B5EF4-FFF2-40B4-BE49-F238E27FC236}">
                      <a16:creationId xmlns:a16="http://schemas.microsoft.com/office/drawing/2014/main" id="{6A776BDE-3AA9-4BAF-8513-7338B50AC15F}"/>
                    </a:ext>
                  </a:extLst>
                </p14:cNvPr>
                <p14:cNvContentPartPr/>
                <p14:nvPr/>
              </p14:nvContentPartPr>
              <p14:xfrm>
                <a:off x="11614973" y="1526107"/>
                <a:ext cx="209160" cy="93960"/>
              </p14:xfrm>
            </p:contentPart>
          </mc:Choice>
          <mc:Fallback>
            <p:pic>
              <p:nvPicPr>
                <p:cNvPr id="264363" name="Freihand 264362">
                  <a:extLst>
                    <a:ext uri="{FF2B5EF4-FFF2-40B4-BE49-F238E27FC236}">
                      <a16:creationId xmlns:a16="http://schemas.microsoft.com/office/drawing/2014/main" id="{6A776BDE-3AA9-4BAF-8513-7338B50AC15F}"/>
                    </a:ext>
                  </a:extLst>
                </p:cNvPr>
                <p:cNvPicPr/>
                <p:nvPr/>
              </p:nvPicPr>
              <p:blipFill>
                <a:blip r:embed="rId160"/>
                <a:stretch>
                  <a:fillRect/>
                </a:stretch>
              </p:blipFill>
              <p:spPr>
                <a:xfrm>
                  <a:off x="11610653" y="1521787"/>
                  <a:ext cx="2178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264364" name="Freihand 264363">
                  <a:extLst>
                    <a:ext uri="{FF2B5EF4-FFF2-40B4-BE49-F238E27FC236}">
                      <a16:creationId xmlns:a16="http://schemas.microsoft.com/office/drawing/2014/main" id="{786797DB-4020-45B3-8980-54617A41AF46}"/>
                    </a:ext>
                  </a:extLst>
                </p14:cNvPr>
                <p14:cNvContentPartPr/>
                <p14:nvPr/>
              </p14:nvContentPartPr>
              <p14:xfrm>
                <a:off x="11800013" y="1531867"/>
                <a:ext cx="95760" cy="109440"/>
              </p14:xfrm>
            </p:contentPart>
          </mc:Choice>
          <mc:Fallback>
            <p:pic>
              <p:nvPicPr>
                <p:cNvPr id="264364" name="Freihand 264363">
                  <a:extLst>
                    <a:ext uri="{FF2B5EF4-FFF2-40B4-BE49-F238E27FC236}">
                      <a16:creationId xmlns:a16="http://schemas.microsoft.com/office/drawing/2014/main" id="{786797DB-4020-45B3-8980-54617A41AF46}"/>
                    </a:ext>
                  </a:extLst>
                </p:cNvPr>
                <p:cNvPicPr/>
                <p:nvPr/>
              </p:nvPicPr>
              <p:blipFill>
                <a:blip r:embed="rId162"/>
                <a:stretch>
                  <a:fillRect/>
                </a:stretch>
              </p:blipFill>
              <p:spPr>
                <a:xfrm>
                  <a:off x="11795693" y="1527547"/>
                  <a:ext cx="1044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264365" name="Freihand 264364">
                  <a:extLst>
                    <a:ext uri="{FF2B5EF4-FFF2-40B4-BE49-F238E27FC236}">
                      <a16:creationId xmlns:a16="http://schemas.microsoft.com/office/drawing/2014/main" id="{EEFD4E4D-1EBD-46D7-976F-D93D3D576DC2}"/>
                    </a:ext>
                  </a:extLst>
                </p14:cNvPr>
                <p14:cNvContentPartPr/>
                <p14:nvPr/>
              </p14:nvContentPartPr>
              <p14:xfrm>
                <a:off x="11903693" y="1422067"/>
                <a:ext cx="74880" cy="190440"/>
              </p14:xfrm>
            </p:contentPart>
          </mc:Choice>
          <mc:Fallback>
            <p:pic>
              <p:nvPicPr>
                <p:cNvPr id="264365" name="Freihand 264364">
                  <a:extLst>
                    <a:ext uri="{FF2B5EF4-FFF2-40B4-BE49-F238E27FC236}">
                      <a16:creationId xmlns:a16="http://schemas.microsoft.com/office/drawing/2014/main" id="{EEFD4E4D-1EBD-46D7-976F-D93D3D576DC2}"/>
                    </a:ext>
                  </a:extLst>
                </p:cNvPr>
                <p:cNvPicPr/>
                <p:nvPr/>
              </p:nvPicPr>
              <p:blipFill>
                <a:blip r:embed="rId164"/>
                <a:stretch>
                  <a:fillRect/>
                </a:stretch>
              </p:blipFill>
              <p:spPr>
                <a:xfrm>
                  <a:off x="11899373" y="1417747"/>
                  <a:ext cx="835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264366" name="Freihand 264365">
                  <a:extLst>
                    <a:ext uri="{FF2B5EF4-FFF2-40B4-BE49-F238E27FC236}">
                      <a16:creationId xmlns:a16="http://schemas.microsoft.com/office/drawing/2014/main" id="{A2BD43FB-9B10-4E4D-9018-0AED0DBAD440}"/>
                    </a:ext>
                  </a:extLst>
                </p14:cNvPr>
                <p14:cNvContentPartPr/>
                <p14:nvPr/>
              </p14:nvContentPartPr>
              <p14:xfrm>
                <a:off x="11953013" y="1514947"/>
                <a:ext cx="178560" cy="200880"/>
              </p14:xfrm>
            </p:contentPart>
          </mc:Choice>
          <mc:Fallback>
            <p:pic>
              <p:nvPicPr>
                <p:cNvPr id="264366" name="Freihand 264365">
                  <a:extLst>
                    <a:ext uri="{FF2B5EF4-FFF2-40B4-BE49-F238E27FC236}">
                      <a16:creationId xmlns:a16="http://schemas.microsoft.com/office/drawing/2014/main" id="{A2BD43FB-9B10-4E4D-9018-0AED0DBAD440}"/>
                    </a:ext>
                  </a:extLst>
                </p:cNvPr>
                <p:cNvPicPr/>
                <p:nvPr/>
              </p:nvPicPr>
              <p:blipFill>
                <a:blip r:embed="rId166"/>
                <a:stretch>
                  <a:fillRect/>
                </a:stretch>
              </p:blipFill>
              <p:spPr>
                <a:xfrm>
                  <a:off x="11948693" y="1510627"/>
                  <a:ext cx="187200" cy="209520"/>
                </a:xfrm>
                <a:prstGeom prst="rect">
                  <a:avLst/>
                </a:prstGeom>
              </p:spPr>
            </p:pic>
          </mc:Fallback>
        </mc:AlternateContent>
      </p:grpSp>
      <p:grpSp>
        <p:nvGrpSpPr>
          <p:cNvPr id="37910" name="Gruppieren 37909">
            <a:extLst>
              <a:ext uri="{FF2B5EF4-FFF2-40B4-BE49-F238E27FC236}">
                <a16:creationId xmlns:a16="http://schemas.microsoft.com/office/drawing/2014/main" id="{EF556B43-31F3-4703-B05F-BAD9D71D8CFF}"/>
              </a:ext>
            </a:extLst>
          </p:cNvPr>
          <p:cNvGrpSpPr/>
          <p:nvPr/>
        </p:nvGrpSpPr>
        <p:grpSpPr>
          <a:xfrm>
            <a:off x="8694653" y="1949107"/>
            <a:ext cx="3344400" cy="1051560"/>
            <a:chOff x="8694653" y="1949107"/>
            <a:chExt cx="3344400" cy="1051560"/>
          </a:xfrm>
        </p:grpSpPr>
        <mc:AlternateContent xmlns:mc="http://schemas.openxmlformats.org/markup-compatibility/2006">
          <mc:Choice xmlns:p14="http://schemas.microsoft.com/office/powerpoint/2010/main" Requires="p14">
            <p:contentPart p14:bwMode="auto" r:id="rId167">
              <p14:nvContentPartPr>
                <p14:cNvPr id="264339" name="Freihand 264338">
                  <a:extLst>
                    <a:ext uri="{FF2B5EF4-FFF2-40B4-BE49-F238E27FC236}">
                      <a16:creationId xmlns:a16="http://schemas.microsoft.com/office/drawing/2014/main" id="{9537F1DC-0B85-4042-BC3C-A3FB3E6DD55A}"/>
                    </a:ext>
                  </a:extLst>
                </p14:cNvPr>
                <p14:cNvContentPartPr/>
                <p14:nvPr/>
              </p14:nvContentPartPr>
              <p14:xfrm>
                <a:off x="8844773" y="2031187"/>
                <a:ext cx="20880" cy="169200"/>
              </p14:xfrm>
            </p:contentPart>
          </mc:Choice>
          <mc:Fallback>
            <p:pic>
              <p:nvPicPr>
                <p:cNvPr id="264339" name="Freihand 264338">
                  <a:extLst>
                    <a:ext uri="{FF2B5EF4-FFF2-40B4-BE49-F238E27FC236}">
                      <a16:creationId xmlns:a16="http://schemas.microsoft.com/office/drawing/2014/main" id="{9537F1DC-0B85-4042-BC3C-A3FB3E6DD55A}"/>
                    </a:ext>
                  </a:extLst>
                </p:cNvPr>
                <p:cNvPicPr/>
                <p:nvPr/>
              </p:nvPicPr>
              <p:blipFill>
                <a:blip r:embed="rId168"/>
                <a:stretch>
                  <a:fillRect/>
                </a:stretch>
              </p:blipFill>
              <p:spPr>
                <a:xfrm>
                  <a:off x="8840453" y="2026867"/>
                  <a:ext cx="2952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264340" name="Freihand 264339">
                  <a:extLst>
                    <a:ext uri="{FF2B5EF4-FFF2-40B4-BE49-F238E27FC236}">
                      <a16:creationId xmlns:a16="http://schemas.microsoft.com/office/drawing/2014/main" id="{650D64AA-5351-450F-B5A5-D39D0A141BFC}"/>
                    </a:ext>
                  </a:extLst>
                </p14:cNvPr>
                <p14:cNvContentPartPr/>
                <p14:nvPr/>
              </p14:nvContentPartPr>
              <p14:xfrm>
                <a:off x="8694653" y="2006707"/>
                <a:ext cx="271080" cy="208800"/>
              </p14:xfrm>
            </p:contentPart>
          </mc:Choice>
          <mc:Fallback>
            <p:pic>
              <p:nvPicPr>
                <p:cNvPr id="264340" name="Freihand 264339">
                  <a:extLst>
                    <a:ext uri="{FF2B5EF4-FFF2-40B4-BE49-F238E27FC236}">
                      <a16:creationId xmlns:a16="http://schemas.microsoft.com/office/drawing/2014/main" id="{650D64AA-5351-450F-B5A5-D39D0A141BFC}"/>
                    </a:ext>
                  </a:extLst>
                </p:cNvPr>
                <p:cNvPicPr/>
                <p:nvPr/>
              </p:nvPicPr>
              <p:blipFill>
                <a:blip r:embed="rId170"/>
                <a:stretch>
                  <a:fillRect/>
                </a:stretch>
              </p:blipFill>
              <p:spPr>
                <a:xfrm>
                  <a:off x="8690333" y="2002387"/>
                  <a:ext cx="279720" cy="21744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264342" name="Freihand 264341">
                  <a:extLst>
                    <a:ext uri="{FF2B5EF4-FFF2-40B4-BE49-F238E27FC236}">
                      <a16:creationId xmlns:a16="http://schemas.microsoft.com/office/drawing/2014/main" id="{F9C8A127-8977-4B4E-82D6-8431043582B5}"/>
                    </a:ext>
                  </a:extLst>
                </p14:cNvPr>
                <p14:cNvContentPartPr/>
                <p14:nvPr/>
              </p14:nvContentPartPr>
              <p14:xfrm>
                <a:off x="9057533" y="2078347"/>
                <a:ext cx="19440" cy="99360"/>
              </p14:xfrm>
            </p:contentPart>
          </mc:Choice>
          <mc:Fallback>
            <p:pic>
              <p:nvPicPr>
                <p:cNvPr id="264342" name="Freihand 264341">
                  <a:extLst>
                    <a:ext uri="{FF2B5EF4-FFF2-40B4-BE49-F238E27FC236}">
                      <a16:creationId xmlns:a16="http://schemas.microsoft.com/office/drawing/2014/main" id="{F9C8A127-8977-4B4E-82D6-8431043582B5}"/>
                    </a:ext>
                  </a:extLst>
                </p:cNvPr>
                <p:cNvPicPr/>
                <p:nvPr/>
              </p:nvPicPr>
              <p:blipFill>
                <a:blip r:embed="rId172"/>
                <a:stretch>
                  <a:fillRect/>
                </a:stretch>
              </p:blipFill>
              <p:spPr>
                <a:xfrm>
                  <a:off x="9053213" y="2074027"/>
                  <a:ext cx="28080" cy="108000"/>
                </a:xfrm>
                <a:prstGeom prst="rect">
                  <a:avLst/>
                </a:prstGeom>
              </p:spPr>
            </p:pic>
          </mc:Fallback>
        </mc:AlternateContent>
        <mc:AlternateContent xmlns:mc="http://schemas.openxmlformats.org/markup-compatibility/2006">
          <mc:Choice xmlns:p14="http://schemas.microsoft.com/office/powerpoint/2010/main" Requires="p14">
            <p:contentPart p14:bwMode="auto" r:id="rId173">
              <p14:nvContentPartPr>
                <p14:cNvPr id="264343" name="Freihand 264342">
                  <a:extLst>
                    <a:ext uri="{FF2B5EF4-FFF2-40B4-BE49-F238E27FC236}">
                      <a16:creationId xmlns:a16="http://schemas.microsoft.com/office/drawing/2014/main" id="{05B6A8E8-F60A-45CD-A68C-BB454929F04D}"/>
                    </a:ext>
                  </a:extLst>
                </p14:cNvPr>
                <p14:cNvContentPartPr/>
                <p14:nvPr/>
              </p14:nvContentPartPr>
              <p14:xfrm>
                <a:off x="9106853" y="2066107"/>
                <a:ext cx="197640" cy="110160"/>
              </p14:xfrm>
            </p:contentPart>
          </mc:Choice>
          <mc:Fallback>
            <p:pic>
              <p:nvPicPr>
                <p:cNvPr id="264343" name="Freihand 264342">
                  <a:extLst>
                    <a:ext uri="{FF2B5EF4-FFF2-40B4-BE49-F238E27FC236}">
                      <a16:creationId xmlns:a16="http://schemas.microsoft.com/office/drawing/2014/main" id="{05B6A8E8-F60A-45CD-A68C-BB454929F04D}"/>
                    </a:ext>
                  </a:extLst>
                </p:cNvPr>
                <p:cNvPicPr/>
                <p:nvPr/>
              </p:nvPicPr>
              <p:blipFill>
                <a:blip r:embed="rId174"/>
                <a:stretch>
                  <a:fillRect/>
                </a:stretch>
              </p:blipFill>
              <p:spPr>
                <a:xfrm>
                  <a:off x="9102533" y="2061787"/>
                  <a:ext cx="206280" cy="11880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264368" name="Freihand 264367">
                  <a:extLst>
                    <a:ext uri="{FF2B5EF4-FFF2-40B4-BE49-F238E27FC236}">
                      <a16:creationId xmlns:a16="http://schemas.microsoft.com/office/drawing/2014/main" id="{61F6458F-1EA6-4A29-BB7E-CB82FE37B489}"/>
                    </a:ext>
                  </a:extLst>
                </p14:cNvPr>
                <p14:cNvContentPartPr/>
                <p14:nvPr/>
              </p14:nvContentPartPr>
              <p14:xfrm>
                <a:off x="9505373" y="1949827"/>
                <a:ext cx="175320" cy="14760"/>
              </p14:xfrm>
            </p:contentPart>
          </mc:Choice>
          <mc:Fallback>
            <p:pic>
              <p:nvPicPr>
                <p:cNvPr id="264368" name="Freihand 264367">
                  <a:extLst>
                    <a:ext uri="{FF2B5EF4-FFF2-40B4-BE49-F238E27FC236}">
                      <a16:creationId xmlns:a16="http://schemas.microsoft.com/office/drawing/2014/main" id="{61F6458F-1EA6-4A29-BB7E-CB82FE37B489}"/>
                    </a:ext>
                  </a:extLst>
                </p:cNvPr>
                <p:cNvPicPr/>
                <p:nvPr/>
              </p:nvPicPr>
              <p:blipFill>
                <a:blip r:embed="rId176"/>
                <a:stretch>
                  <a:fillRect/>
                </a:stretch>
              </p:blipFill>
              <p:spPr>
                <a:xfrm>
                  <a:off x="9501053" y="1945507"/>
                  <a:ext cx="1839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264369" name="Freihand 264368">
                  <a:extLst>
                    <a:ext uri="{FF2B5EF4-FFF2-40B4-BE49-F238E27FC236}">
                      <a16:creationId xmlns:a16="http://schemas.microsoft.com/office/drawing/2014/main" id="{F8B4CACA-3F5E-451B-9CFD-0453E04E611E}"/>
                    </a:ext>
                  </a:extLst>
                </p14:cNvPr>
                <p14:cNvContentPartPr/>
                <p14:nvPr/>
              </p14:nvContentPartPr>
              <p14:xfrm>
                <a:off x="9440933" y="1951627"/>
                <a:ext cx="237600" cy="271800"/>
              </p14:xfrm>
            </p:contentPart>
          </mc:Choice>
          <mc:Fallback>
            <p:pic>
              <p:nvPicPr>
                <p:cNvPr id="264369" name="Freihand 264368">
                  <a:extLst>
                    <a:ext uri="{FF2B5EF4-FFF2-40B4-BE49-F238E27FC236}">
                      <a16:creationId xmlns:a16="http://schemas.microsoft.com/office/drawing/2014/main" id="{F8B4CACA-3F5E-451B-9CFD-0453E04E611E}"/>
                    </a:ext>
                  </a:extLst>
                </p:cNvPr>
                <p:cNvPicPr/>
                <p:nvPr/>
              </p:nvPicPr>
              <p:blipFill>
                <a:blip r:embed="rId178"/>
                <a:stretch>
                  <a:fillRect/>
                </a:stretch>
              </p:blipFill>
              <p:spPr>
                <a:xfrm>
                  <a:off x="9436613" y="1947307"/>
                  <a:ext cx="24624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264370" name="Freihand 264369">
                  <a:extLst>
                    <a:ext uri="{FF2B5EF4-FFF2-40B4-BE49-F238E27FC236}">
                      <a16:creationId xmlns:a16="http://schemas.microsoft.com/office/drawing/2014/main" id="{B4B496AD-023A-4DE2-92A0-A18FEBACC51E}"/>
                    </a:ext>
                  </a:extLst>
                </p14:cNvPr>
                <p14:cNvContentPartPr/>
                <p14:nvPr/>
              </p14:nvContentPartPr>
              <p14:xfrm>
                <a:off x="9480173" y="2077627"/>
                <a:ext cx="141840" cy="19080"/>
              </p14:xfrm>
            </p:contentPart>
          </mc:Choice>
          <mc:Fallback>
            <p:pic>
              <p:nvPicPr>
                <p:cNvPr id="264370" name="Freihand 264369">
                  <a:extLst>
                    <a:ext uri="{FF2B5EF4-FFF2-40B4-BE49-F238E27FC236}">
                      <a16:creationId xmlns:a16="http://schemas.microsoft.com/office/drawing/2014/main" id="{B4B496AD-023A-4DE2-92A0-A18FEBACC51E}"/>
                    </a:ext>
                  </a:extLst>
                </p:cNvPr>
                <p:cNvPicPr/>
                <p:nvPr/>
              </p:nvPicPr>
              <p:blipFill>
                <a:blip r:embed="rId180"/>
                <a:stretch>
                  <a:fillRect/>
                </a:stretch>
              </p:blipFill>
              <p:spPr>
                <a:xfrm>
                  <a:off x="9475853" y="2073307"/>
                  <a:ext cx="1504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264371" name="Freihand 264370">
                  <a:extLst>
                    <a:ext uri="{FF2B5EF4-FFF2-40B4-BE49-F238E27FC236}">
                      <a16:creationId xmlns:a16="http://schemas.microsoft.com/office/drawing/2014/main" id="{A56A934B-BC20-4885-AF6E-7E8BB358C885}"/>
                    </a:ext>
                  </a:extLst>
                </p14:cNvPr>
                <p14:cNvContentPartPr/>
                <p14:nvPr/>
              </p14:nvContentPartPr>
              <p14:xfrm>
                <a:off x="9699413" y="2053507"/>
                <a:ext cx="202320" cy="127800"/>
              </p14:xfrm>
            </p:contentPart>
          </mc:Choice>
          <mc:Fallback>
            <p:pic>
              <p:nvPicPr>
                <p:cNvPr id="264371" name="Freihand 264370">
                  <a:extLst>
                    <a:ext uri="{FF2B5EF4-FFF2-40B4-BE49-F238E27FC236}">
                      <a16:creationId xmlns:a16="http://schemas.microsoft.com/office/drawing/2014/main" id="{A56A934B-BC20-4885-AF6E-7E8BB358C885}"/>
                    </a:ext>
                  </a:extLst>
                </p:cNvPr>
                <p:cNvPicPr/>
                <p:nvPr/>
              </p:nvPicPr>
              <p:blipFill>
                <a:blip r:embed="rId182"/>
                <a:stretch>
                  <a:fillRect/>
                </a:stretch>
              </p:blipFill>
              <p:spPr>
                <a:xfrm>
                  <a:off x="9695093" y="2049187"/>
                  <a:ext cx="2109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264372" name="Freihand 264371">
                  <a:extLst>
                    <a:ext uri="{FF2B5EF4-FFF2-40B4-BE49-F238E27FC236}">
                      <a16:creationId xmlns:a16="http://schemas.microsoft.com/office/drawing/2014/main" id="{CC8E32B4-B94B-4950-A441-1CC7F9DBD50F}"/>
                    </a:ext>
                  </a:extLst>
                </p14:cNvPr>
                <p14:cNvContentPartPr/>
                <p14:nvPr/>
              </p14:nvContentPartPr>
              <p14:xfrm>
                <a:off x="9914333" y="1956667"/>
                <a:ext cx="10080" cy="39600"/>
              </p14:xfrm>
            </p:contentPart>
          </mc:Choice>
          <mc:Fallback>
            <p:pic>
              <p:nvPicPr>
                <p:cNvPr id="264372" name="Freihand 264371">
                  <a:extLst>
                    <a:ext uri="{FF2B5EF4-FFF2-40B4-BE49-F238E27FC236}">
                      <a16:creationId xmlns:a16="http://schemas.microsoft.com/office/drawing/2014/main" id="{CC8E32B4-B94B-4950-A441-1CC7F9DBD50F}"/>
                    </a:ext>
                  </a:extLst>
                </p:cNvPr>
                <p:cNvPicPr/>
                <p:nvPr/>
              </p:nvPicPr>
              <p:blipFill>
                <a:blip r:embed="rId184"/>
                <a:stretch>
                  <a:fillRect/>
                </a:stretch>
              </p:blipFill>
              <p:spPr>
                <a:xfrm>
                  <a:off x="9910013" y="1952347"/>
                  <a:ext cx="18720" cy="4824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264373" name="Freihand 264372">
                  <a:extLst>
                    <a:ext uri="{FF2B5EF4-FFF2-40B4-BE49-F238E27FC236}">
                      <a16:creationId xmlns:a16="http://schemas.microsoft.com/office/drawing/2014/main" id="{6A168F76-043D-4725-BEB0-DFADA97518CE}"/>
                    </a:ext>
                  </a:extLst>
                </p14:cNvPr>
                <p14:cNvContentPartPr/>
                <p14:nvPr/>
              </p14:nvContentPartPr>
              <p14:xfrm>
                <a:off x="9940973" y="1949107"/>
                <a:ext cx="151920" cy="241200"/>
              </p14:xfrm>
            </p:contentPart>
          </mc:Choice>
          <mc:Fallback>
            <p:pic>
              <p:nvPicPr>
                <p:cNvPr id="264373" name="Freihand 264372">
                  <a:extLst>
                    <a:ext uri="{FF2B5EF4-FFF2-40B4-BE49-F238E27FC236}">
                      <a16:creationId xmlns:a16="http://schemas.microsoft.com/office/drawing/2014/main" id="{6A168F76-043D-4725-BEB0-DFADA97518CE}"/>
                    </a:ext>
                  </a:extLst>
                </p:cNvPr>
                <p:cNvPicPr/>
                <p:nvPr/>
              </p:nvPicPr>
              <p:blipFill>
                <a:blip r:embed="rId186"/>
                <a:stretch>
                  <a:fillRect/>
                </a:stretch>
              </p:blipFill>
              <p:spPr>
                <a:xfrm>
                  <a:off x="9936653" y="1944787"/>
                  <a:ext cx="160560" cy="24984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264374" name="Freihand 264373">
                  <a:extLst>
                    <a:ext uri="{FF2B5EF4-FFF2-40B4-BE49-F238E27FC236}">
                      <a16:creationId xmlns:a16="http://schemas.microsoft.com/office/drawing/2014/main" id="{D44484FE-30CD-4E99-AA60-EF4ED25A504F}"/>
                    </a:ext>
                  </a:extLst>
                </p14:cNvPr>
                <p14:cNvContentPartPr/>
                <p14:nvPr/>
              </p14:nvContentPartPr>
              <p14:xfrm>
                <a:off x="10075613" y="2060707"/>
                <a:ext cx="7200" cy="2160"/>
              </p14:xfrm>
            </p:contentPart>
          </mc:Choice>
          <mc:Fallback>
            <p:pic>
              <p:nvPicPr>
                <p:cNvPr id="264374" name="Freihand 264373">
                  <a:extLst>
                    <a:ext uri="{FF2B5EF4-FFF2-40B4-BE49-F238E27FC236}">
                      <a16:creationId xmlns:a16="http://schemas.microsoft.com/office/drawing/2014/main" id="{D44484FE-30CD-4E99-AA60-EF4ED25A504F}"/>
                    </a:ext>
                  </a:extLst>
                </p:cNvPr>
                <p:cNvPicPr/>
                <p:nvPr/>
              </p:nvPicPr>
              <p:blipFill>
                <a:blip r:embed="rId188"/>
                <a:stretch>
                  <a:fillRect/>
                </a:stretch>
              </p:blipFill>
              <p:spPr>
                <a:xfrm>
                  <a:off x="10071293" y="2056387"/>
                  <a:ext cx="15840" cy="1080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264375" name="Freihand 264374">
                  <a:extLst>
                    <a:ext uri="{FF2B5EF4-FFF2-40B4-BE49-F238E27FC236}">
                      <a16:creationId xmlns:a16="http://schemas.microsoft.com/office/drawing/2014/main" id="{F1E1D37B-0602-410E-B525-7A025B86DEED}"/>
                    </a:ext>
                  </a:extLst>
                </p14:cNvPr>
                <p14:cNvContentPartPr/>
                <p14:nvPr/>
              </p14:nvContentPartPr>
              <p14:xfrm>
                <a:off x="9974813" y="2048827"/>
                <a:ext cx="279000" cy="129960"/>
              </p14:xfrm>
            </p:contentPart>
          </mc:Choice>
          <mc:Fallback>
            <p:pic>
              <p:nvPicPr>
                <p:cNvPr id="264375" name="Freihand 264374">
                  <a:extLst>
                    <a:ext uri="{FF2B5EF4-FFF2-40B4-BE49-F238E27FC236}">
                      <a16:creationId xmlns:a16="http://schemas.microsoft.com/office/drawing/2014/main" id="{F1E1D37B-0602-410E-B525-7A025B86DEED}"/>
                    </a:ext>
                  </a:extLst>
                </p:cNvPr>
                <p:cNvPicPr/>
                <p:nvPr/>
              </p:nvPicPr>
              <p:blipFill>
                <a:blip r:embed="rId190"/>
                <a:stretch>
                  <a:fillRect/>
                </a:stretch>
              </p:blipFill>
              <p:spPr>
                <a:xfrm>
                  <a:off x="9970493" y="2044507"/>
                  <a:ext cx="2876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264376" name="Freihand 264375">
                  <a:extLst>
                    <a:ext uri="{FF2B5EF4-FFF2-40B4-BE49-F238E27FC236}">
                      <a16:creationId xmlns:a16="http://schemas.microsoft.com/office/drawing/2014/main" id="{7EAD8113-7678-46E9-B28E-E8B263C5147B}"/>
                    </a:ext>
                  </a:extLst>
                </p14:cNvPr>
                <p14:cNvContentPartPr/>
                <p14:nvPr/>
              </p14:nvContentPartPr>
              <p14:xfrm>
                <a:off x="10297013" y="2063587"/>
                <a:ext cx="86400" cy="138600"/>
              </p14:xfrm>
            </p:contentPart>
          </mc:Choice>
          <mc:Fallback>
            <p:pic>
              <p:nvPicPr>
                <p:cNvPr id="264376" name="Freihand 264375">
                  <a:extLst>
                    <a:ext uri="{FF2B5EF4-FFF2-40B4-BE49-F238E27FC236}">
                      <a16:creationId xmlns:a16="http://schemas.microsoft.com/office/drawing/2014/main" id="{7EAD8113-7678-46E9-B28E-E8B263C5147B}"/>
                    </a:ext>
                  </a:extLst>
                </p:cNvPr>
                <p:cNvPicPr/>
                <p:nvPr/>
              </p:nvPicPr>
              <p:blipFill>
                <a:blip r:embed="rId192"/>
                <a:stretch>
                  <a:fillRect/>
                </a:stretch>
              </p:blipFill>
              <p:spPr>
                <a:xfrm>
                  <a:off x="10292693" y="2059267"/>
                  <a:ext cx="9504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93">
              <p14:nvContentPartPr>
                <p14:cNvPr id="264377" name="Freihand 264376">
                  <a:extLst>
                    <a:ext uri="{FF2B5EF4-FFF2-40B4-BE49-F238E27FC236}">
                      <a16:creationId xmlns:a16="http://schemas.microsoft.com/office/drawing/2014/main" id="{D641F9DE-77B9-476E-9BD1-7719611871D7}"/>
                    </a:ext>
                  </a:extLst>
                </p14:cNvPr>
                <p14:cNvContentPartPr/>
                <p14:nvPr/>
              </p14:nvContentPartPr>
              <p14:xfrm>
                <a:off x="10410773" y="2067187"/>
                <a:ext cx="437400" cy="98280"/>
              </p14:xfrm>
            </p:contentPart>
          </mc:Choice>
          <mc:Fallback>
            <p:pic>
              <p:nvPicPr>
                <p:cNvPr id="264377" name="Freihand 264376">
                  <a:extLst>
                    <a:ext uri="{FF2B5EF4-FFF2-40B4-BE49-F238E27FC236}">
                      <a16:creationId xmlns:a16="http://schemas.microsoft.com/office/drawing/2014/main" id="{D641F9DE-77B9-476E-9BD1-7719611871D7}"/>
                    </a:ext>
                  </a:extLst>
                </p:cNvPr>
                <p:cNvPicPr/>
                <p:nvPr/>
              </p:nvPicPr>
              <p:blipFill>
                <a:blip r:embed="rId194"/>
                <a:stretch>
                  <a:fillRect/>
                </a:stretch>
              </p:blipFill>
              <p:spPr>
                <a:xfrm>
                  <a:off x="10406453" y="2062867"/>
                  <a:ext cx="44604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264378" name="Freihand 264377">
                  <a:extLst>
                    <a:ext uri="{FF2B5EF4-FFF2-40B4-BE49-F238E27FC236}">
                      <a16:creationId xmlns:a16="http://schemas.microsoft.com/office/drawing/2014/main" id="{8D3D7E21-40A0-4016-8C05-684C9AD0EDB0}"/>
                    </a:ext>
                  </a:extLst>
                </p14:cNvPr>
                <p14:cNvContentPartPr/>
                <p14:nvPr/>
              </p14:nvContentPartPr>
              <p14:xfrm>
                <a:off x="10900733" y="2075827"/>
                <a:ext cx="322560" cy="79200"/>
              </p14:xfrm>
            </p:contentPart>
          </mc:Choice>
          <mc:Fallback>
            <p:pic>
              <p:nvPicPr>
                <p:cNvPr id="264378" name="Freihand 264377">
                  <a:extLst>
                    <a:ext uri="{FF2B5EF4-FFF2-40B4-BE49-F238E27FC236}">
                      <a16:creationId xmlns:a16="http://schemas.microsoft.com/office/drawing/2014/main" id="{8D3D7E21-40A0-4016-8C05-684C9AD0EDB0}"/>
                    </a:ext>
                  </a:extLst>
                </p:cNvPr>
                <p:cNvPicPr/>
                <p:nvPr/>
              </p:nvPicPr>
              <p:blipFill>
                <a:blip r:embed="rId196"/>
                <a:stretch>
                  <a:fillRect/>
                </a:stretch>
              </p:blipFill>
              <p:spPr>
                <a:xfrm>
                  <a:off x="10896413" y="2071507"/>
                  <a:ext cx="33120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97">
              <p14:nvContentPartPr>
                <p14:cNvPr id="264379" name="Freihand 264378">
                  <a:extLst>
                    <a:ext uri="{FF2B5EF4-FFF2-40B4-BE49-F238E27FC236}">
                      <a16:creationId xmlns:a16="http://schemas.microsoft.com/office/drawing/2014/main" id="{B6943CD0-00EC-43AC-A31D-A165BDAC0545}"/>
                    </a:ext>
                  </a:extLst>
                </p14:cNvPr>
                <p14:cNvContentPartPr/>
                <p14:nvPr/>
              </p14:nvContentPartPr>
              <p14:xfrm>
                <a:off x="11406893" y="2051707"/>
                <a:ext cx="392040" cy="63000"/>
              </p14:xfrm>
            </p:contentPart>
          </mc:Choice>
          <mc:Fallback>
            <p:pic>
              <p:nvPicPr>
                <p:cNvPr id="264379" name="Freihand 264378">
                  <a:extLst>
                    <a:ext uri="{FF2B5EF4-FFF2-40B4-BE49-F238E27FC236}">
                      <a16:creationId xmlns:a16="http://schemas.microsoft.com/office/drawing/2014/main" id="{B6943CD0-00EC-43AC-A31D-A165BDAC0545}"/>
                    </a:ext>
                  </a:extLst>
                </p:cNvPr>
                <p:cNvPicPr/>
                <p:nvPr/>
              </p:nvPicPr>
              <p:blipFill>
                <a:blip r:embed="rId198"/>
                <a:stretch>
                  <a:fillRect/>
                </a:stretch>
              </p:blipFill>
              <p:spPr>
                <a:xfrm>
                  <a:off x="11402573" y="2047387"/>
                  <a:ext cx="40068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264380" name="Freihand 264379">
                  <a:extLst>
                    <a:ext uri="{FF2B5EF4-FFF2-40B4-BE49-F238E27FC236}">
                      <a16:creationId xmlns:a16="http://schemas.microsoft.com/office/drawing/2014/main" id="{F54E1D5F-8C53-49FF-B62F-2A19A49323B7}"/>
                    </a:ext>
                  </a:extLst>
                </p14:cNvPr>
                <p14:cNvContentPartPr/>
                <p14:nvPr/>
              </p14:nvContentPartPr>
              <p14:xfrm>
                <a:off x="11820173" y="2031907"/>
                <a:ext cx="106560" cy="87120"/>
              </p14:xfrm>
            </p:contentPart>
          </mc:Choice>
          <mc:Fallback>
            <p:pic>
              <p:nvPicPr>
                <p:cNvPr id="264380" name="Freihand 264379">
                  <a:extLst>
                    <a:ext uri="{FF2B5EF4-FFF2-40B4-BE49-F238E27FC236}">
                      <a16:creationId xmlns:a16="http://schemas.microsoft.com/office/drawing/2014/main" id="{F54E1D5F-8C53-49FF-B62F-2A19A49323B7}"/>
                    </a:ext>
                  </a:extLst>
                </p:cNvPr>
                <p:cNvPicPr/>
                <p:nvPr/>
              </p:nvPicPr>
              <p:blipFill>
                <a:blip r:embed="rId200"/>
                <a:stretch>
                  <a:fillRect/>
                </a:stretch>
              </p:blipFill>
              <p:spPr>
                <a:xfrm>
                  <a:off x="11815853" y="2027587"/>
                  <a:ext cx="1152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201">
              <p14:nvContentPartPr>
                <p14:cNvPr id="264381" name="Freihand 264380">
                  <a:extLst>
                    <a:ext uri="{FF2B5EF4-FFF2-40B4-BE49-F238E27FC236}">
                      <a16:creationId xmlns:a16="http://schemas.microsoft.com/office/drawing/2014/main" id="{AB4AF105-15B1-4F59-99BD-1058B97E4298}"/>
                    </a:ext>
                  </a:extLst>
                </p14:cNvPr>
                <p14:cNvContentPartPr/>
                <p14:nvPr/>
              </p14:nvContentPartPr>
              <p14:xfrm>
                <a:off x="11945093" y="2004547"/>
                <a:ext cx="93960" cy="109440"/>
              </p14:xfrm>
            </p:contentPart>
          </mc:Choice>
          <mc:Fallback>
            <p:pic>
              <p:nvPicPr>
                <p:cNvPr id="264381" name="Freihand 264380">
                  <a:extLst>
                    <a:ext uri="{FF2B5EF4-FFF2-40B4-BE49-F238E27FC236}">
                      <a16:creationId xmlns:a16="http://schemas.microsoft.com/office/drawing/2014/main" id="{AB4AF105-15B1-4F59-99BD-1058B97E4298}"/>
                    </a:ext>
                  </a:extLst>
                </p:cNvPr>
                <p:cNvPicPr/>
                <p:nvPr/>
              </p:nvPicPr>
              <p:blipFill>
                <a:blip r:embed="rId202"/>
                <a:stretch>
                  <a:fillRect/>
                </a:stretch>
              </p:blipFill>
              <p:spPr>
                <a:xfrm>
                  <a:off x="11940773" y="2000227"/>
                  <a:ext cx="102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264383" name="Freihand 264382">
                  <a:extLst>
                    <a:ext uri="{FF2B5EF4-FFF2-40B4-BE49-F238E27FC236}">
                      <a16:creationId xmlns:a16="http://schemas.microsoft.com/office/drawing/2014/main" id="{006331AF-B9F8-43F6-AC14-374AD7F2B690}"/>
                    </a:ext>
                  </a:extLst>
                </p14:cNvPr>
                <p14:cNvContentPartPr/>
                <p14:nvPr/>
              </p14:nvContentPartPr>
              <p14:xfrm>
                <a:off x="8785013" y="2425387"/>
                <a:ext cx="364680" cy="145440"/>
              </p14:xfrm>
            </p:contentPart>
          </mc:Choice>
          <mc:Fallback>
            <p:pic>
              <p:nvPicPr>
                <p:cNvPr id="264383" name="Freihand 264382">
                  <a:extLst>
                    <a:ext uri="{FF2B5EF4-FFF2-40B4-BE49-F238E27FC236}">
                      <a16:creationId xmlns:a16="http://schemas.microsoft.com/office/drawing/2014/main" id="{006331AF-B9F8-43F6-AC14-374AD7F2B690}"/>
                    </a:ext>
                  </a:extLst>
                </p:cNvPr>
                <p:cNvPicPr/>
                <p:nvPr/>
              </p:nvPicPr>
              <p:blipFill>
                <a:blip r:embed="rId204"/>
                <a:stretch>
                  <a:fillRect/>
                </a:stretch>
              </p:blipFill>
              <p:spPr>
                <a:xfrm>
                  <a:off x="8780693" y="2421067"/>
                  <a:ext cx="373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7888" name="Freihand 37887">
                  <a:extLst>
                    <a:ext uri="{FF2B5EF4-FFF2-40B4-BE49-F238E27FC236}">
                      <a16:creationId xmlns:a16="http://schemas.microsoft.com/office/drawing/2014/main" id="{647A1B37-6B54-47CE-9804-A158B5BF1F79}"/>
                    </a:ext>
                  </a:extLst>
                </p14:cNvPr>
                <p14:cNvContentPartPr/>
                <p14:nvPr/>
              </p14:nvContentPartPr>
              <p14:xfrm>
                <a:off x="9357773" y="2455267"/>
                <a:ext cx="311040" cy="89640"/>
              </p14:xfrm>
            </p:contentPart>
          </mc:Choice>
          <mc:Fallback>
            <p:pic>
              <p:nvPicPr>
                <p:cNvPr id="37888" name="Freihand 37887">
                  <a:extLst>
                    <a:ext uri="{FF2B5EF4-FFF2-40B4-BE49-F238E27FC236}">
                      <a16:creationId xmlns:a16="http://schemas.microsoft.com/office/drawing/2014/main" id="{647A1B37-6B54-47CE-9804-A158B5BF1F79}"/>
                    </a:ext>
                  </a:extLst>
                </p:cNvPr>
                <p:cNvPicPr/>
                <p:nvPr/>
              </p:nvPicPr>
              <p:blipFill>
                <a:blip r:embed="rId206"/>
                <a:stretch>
                  <a:fillRect/>
                </a:stretch>
              </p:blipFill>
              <p:spPr>
                <a:xfrm>
                  <a:off x="9353453" y="2450947"/>
                  <a:ext cx="31968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07">
              <p14:nvContentPartPr>
                <p14:cNvPr id="37889" name="Freihand 37888">
                  <a:extLst>
                    <a:ext uri="{FF2B5EF4-FFF2-40B4-BE49-F238E27FC236}">
                      <a16:creationId xmlns:a16="http://schemas.microsoft.com/office/drawing/2014/main" id="{1916CB83-7AB7-4A04-AC2C-2FB56C63CE1C}"/>
                    </a:ext>
                  </a:extLst>
                </p14:cNvPr>
                <p14:cNvContentPartPr/>
                <p14:nvPr/>
              </p14:nvContentPartPr>
              <p14:xfrm>
                <a:off x="9633893" y="2441587"/>
                <a:ext cx="234360" cy="265320"/>
              </p14:xfrm>
            </p:contentPart>
          </mc:Choice>
          <mc:Fallback>
            <p:pic>
              <p:nvPicPr>
                <p:cNvPr id="37889" name="Freihand 37888">
                  <a:extLst>
                    <a:ext uri="{FF2B5EF4-FFF2-40B4-BE49-F238E27FC236}">
                      <a16:creationId xmlns:a16="http://schemas.microsoft.com/office/drawing/2014/main" id="{1916CB83-7AB7-4A04-AC2C-2FB56C63CE1C}"/>
                    </a:ext>
                  </a:extLst>
                </p:cNvPr>
                <p:cNvPicPr/>
                <p:nvPr/>
              </p:nvPicPr>
              <p:blipFill>
                <a:blip r:embed="rId208"/>
                <a:stretch>
                  <a:fillRect/>
                </a:stretch>
              </p:blipFill>
              <p:spPr>
                <a:xfrm>
                  <a:off x="9629573" y="2437267"/>
                  <a:ext cx="243000" cy="2739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7890" name="Freihand 37889">
                  <a:extLst>
                    <a:ext uri="{FF2B5EF4-FFF2-40B4-BE49-F238E27FC236}">
                      <a16:creationId xmlns:a16="http://schemas.microsoft.com/office/drawing/2014/main" id="{8E62132B-5399-4CED-88DC-3E9729F9E319}"/>
                    </a:ext>
                  </a:extLst>
                </p14:cNvPr>
                <p14:cNvContentPartPr/>
                <p14:nvPr/>
              </p14:nvContentPartPr>
              <p14:xfrm>
                <a:off x="9881573" y="2383267"/>
                <a:ext cx="154440" cy="153000"/>
              </p14:xfrm>
            </p:contentPart>
          </mc:Choice>
          <mc:Fallback>
            <p:pic>
              <p:nvPicPr>
                <p:cNvPr id="37890" name="Freihand 37889">
                  <a:extLst>
                    <a:ext uri="{FF2B5EF4-FFF2-40B4-BE49-F238E27FC236}">
                      <a16:creationId xmlns:a16="http://schemas.microsoft.com/office/drawing/2014/main" id="{8E62132B-5399-4CED-88DC-3E9729F9E319}"/>
                    </a:ext>
                  </a:extLst>
                </p:cNvPr>
                <p:cNvPicPr/>
                <p:nvPr/>
              </p:nvPicPr>
              <p:blipFill>
                <a:blip r:embed="rId210"/>
                <a:stretch>
                  <a:fillRect/>
                </a:stretch>
              </p:blipFill>
              <p:spPr>
                <a:xfrm>
                  <a:off x="9877253" y="2378947"/>
                  <a:ext cx="16308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211">
              <p14:nvContentPartPr>
                <p14:cNvPr id="37892" name="Freihand 37891">
                  <a:extLst>
                    <a:ext uri="{FF2B5EF4-FFF2-40B4-BE49-F238E27FC236}">
                      <a16:creationId xmlns:a16="http://schemas.microsoft.com/office/drawing/2014/main" id="{C5BD8CC5-2549-4367-9C41-A9746A88BC59}"/>
                    </a:ext>
                  </a:extLst>
                </p14:cNvPr>
                <p14:cNvContentPartPr/>
                <p14:nvPr/>
              </p14:nvContentPartPr>
              <p14:xfrm>
                <a:off x="10024133" y="2452747"/>
                <a:ext cx="240120" cy="101160"/>
              </p14:xfrm>
            </p:contentPart>
          </mc:Choice>
          <mc:Fallback>
            <p:pic>
              <p:nvPicPr>
                <p:cNvPr id="37892" name="Freihand 37891">
                  <a:extLst>
                    <a:ext uri="{FF2B5EF4-FFF2-40B4-BE49-F238E27FC236}">
                      <a16:creationId xmlns:a16="http://schemas.microsoft.com/office/drawing/2014/main" id="{C5BD8CC5-2549-4367-9C41-A9746A88BC59}"/>
                    </a:ext>
                  </a:extLst>
                </p:cNvPr>
                <p:cNvPicPr/>
                <p:nvPr/>
              </p:nvPicPr>
              <p:blipFill>
                <a:blip r:embed="rId212"/>
                <a:stretch>
                  <a:fillRect/>
                </a:stretch>
              </p:blipFill>
              <p:spPr>
                <a:xfrm>
                  <a:off x="10019813" y="2448427"/>
                  <a:ext cx="248760" cy="1098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7893" name="Freihand 37892">
                  <a:extLst>
                    <a:ext uri="{FF2B5EF4-FFF2-40B4-BE49-F238E27FC236}">
                      <a16:creationId xmlns:a16="http://schemas.microsoft.com/office/drawing/2014/main" id="{5C78A3B8-7B9A-425A-9C80-E33C94183312}"/>
                    </a:ext>
                  </a:extLst>
                </p14:cNvPr>
                <p14:cNvContentPartPr/>
                <p14:nvPr/>
              </p14:nvContentPartPr>
              <p14:xfrm>
                <a:off x="10263893" y="2393347"/>
                <a:ext cx="32760" cy="8280"/>
              </p14:xfrm>
            </p:contentPart>
          </mc:Choice>
          <mc:Fallback>
            <p:pic>
              <p:nvPicPr>
                <p:cNvPr id="37893" name="Freihand 37892">
                  <a:extLst>
                    <a:ext uri="{FF2B5EF4-FFF2-40B4-BE49-F238E27FC236}">
                      <a16:creationId xmlns:a16="http://schemas.microsoft.com/office/drawing/2014/main" id="{5C78A3B8-7B9A-425A-9C80-E33C94183312}"/>
                    </a:ext>
                  </a:extLst>
                </p:cNvPr>
                <p:cNvPicPr/>
                <p:nvPr/>
              </p:nvPicPr>
              <p:blipFill>
                <a:blip r:embed="rId214"/>
                <a:stretch>
                  <a:fillRect/>
                </a:stretch>
              </p:blipFill>
              <p:spPr>
                <a:xfrm>
                  <a:off x="10259573" y="2389027"/>
                  <a:ext cx="41400" cy="16920"/>
                </a:xfrm>
                <a:prstGeom prst="rect">
                  <a:avLst/>
                </a:prstGeom>
              </p:spPr>
            </p:pic>
          </mc:Fallback>
        </mc:AlternateContent>
        <mc:AlternateContent xmlns:mc="http://schemas.openxmlformats.org/markup-compatibility/2006">
          <mc:Choice xmlns:p14="http://schemas.microsoft.com/office/powerpoint/2010/main" Requires="p14">
            <p:contentPart p14:bwMode="auto" r:id="rId215">
              <p14:nvContentPartPr>
                <p14:cNvPr id="37894" name="Freihand 37893">
                  <a:extLst>
                    <a:ext uri="{FF2B5EF4-FFF2-40B4-BE49-F238E27FC236}">
                      <a16:creationId xmlns:a16="http://schemas.microsoft.com/office/drawing/2014/main" id="{928A9B92-6077-4403-85BC-BDFDB358D2E5}"/>
                    </a:ext>
                  </a:extLst>
                </p14:cNvPr>
                <p14:cNvContentPartPr/>
                <p14:nvPr/>
              </p14:nvContentPartPr>
              <p14:xfrm>
                <a:off x="10289093" y="2430787"/>
                <a:ext cx="276120" cy="217440"/>
              </p14:xfrm>
            </p:contentPart>
          </mc:Choice>
          <mc:Fallback>
            <p:pic>
              <p:nvPicPr>
                <p:cNvPr id="37894" name="Freihand 37893">
                  <a:extLst>
                    <a:ext uri="{FF2B5EF4-FFF2-40B4-BE49-F238E27FC236}">
                      <a16:creationId xmlns:a16="http://schemas.microsoft.com/office/drawing/2014/main" id="{928A9B92-6077-4403-85BC-BDFDB358D2E5}"/>
                    </a:ext>
                  </a:extLst>
                </p:cNvPr>
                <p:cNvPicPr/>
                <p:nvPr/>
              </p:nvPicPr>
              <p:blipFill>
                <a:blip r:embed="rId216"/>
                <a:stretch>
                  <a:fillRect/>
                </a:stretch>
              </p:blipFill>
              <p:spPr>
                <a:xfrm>
                  <a:off x="10284773" y="2426467"/>
                  <a:ext cx="28476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7895" name="Freihand 37894">
                  <a:extLst>
                    <a:ext uri="{FF2B5EF4-FFF2-40B4-BE49-F238E27FC236}">
                      <a16:creationId xmlns:a16="http://schemas.microsoft.com/office/drawing/2014/main" id="{D0850B24-E0F9-4BCD-93BC-E24B9F36642C}"/>
                    </a:ext>
                  </a:extLst>
                </p14:cNvPr>
                <p14:cNvContentPartPr/>
                <p14:nvPr/>
              </p14:nvContentPartPr>
              <p14:xfrm>
                <a:off x="10084253" y="2321347"/>
                <a:ext cx="174960" cy="16920"/>
              </p14:xfrm>
            </p:contentPart>
          </mc:Choice>
          <mc:Fallback>
            <p:pic>
              <p:nvPicPr>
                <p:cNvPr id="37895" name="Freihand 37894">
                  <a:extLst>
                    <a:ext uri="{FF2B5EF4-FFF2-40B4-BE49-F238E27FC236}">
                      <a16:creationId xmlns:a16="http://schemas.microsoft.com/office/drawing/2014/main" id="{D0850B24-E0F9-4BCD-93BC-E24B9F36642C}"/>
                    </a:ext>
                  </a:extLst>
                </p:cNvPr>
                <p:cNvPicPr/>
                <p:nvPr/>
              </p:nvPicPr>
              <p:blipFill>
                <a:blip r:embed="rId218"/>
                <a:stretch>
                  <a:fillRect/>
                </a:stretch>
              </p:blipFill>
              <p:spPr>
                <a:xfrm>
                  <a:off x="10079933" y="2317027"/>
                  <a:ext cx="18360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7896" name="Freihand 37895">
                  <a:extLst>
                    <a:ext uri="{FF2B5EF4-FFF2-40B4-BE49-F238E27FC236}">
                      <a16:creationId xmlns:a16="http://schemas.microsoft.com/office/drawing/2014/main" id="{1F10A3C1-F832-4E54-9524-D6D5553C0DDF}"/>
                    </a:ext>
                  </a:extLst>
                </p14:cNvPr>
                <p14:cNvContentPartPr/>
                <p14:nvPr/>
              </p14:nvContentPartPr>
              <p14:xfrm>
                <a:off x="10730453" y="2339347"/>
                <a:ext cx="131040" cy="154080"/>
              </p14:xfrm>
            </p:contentPart>
          </mc:Choice>
          <mc:Fallback>
            <p:pic>
              <p:nvPicPr>
                <p:cNvPr id="37896" name="Freihand 37895">
                  <a:extLst>
                    <a:ext uri="{FF2B5EF4-FFF2-40B4-BE49-F238E27FC236}">
                      <a16:creationId xmlns:a16="http://schemas.microsoft.com/office/drawing/2014/main" id="{1F10A3C1-F832-4E54-9524-D6D5553C0DDF}"/>
                    </a:ext>
                  </a:extLst>
                </p:cNvPr>
                <p:cNvPicPr/>
                <p:nvPr/>
              </p:nvPicPr>
              <p:blipFill>
                <a:blip r:embed="rId220"/>
                <a:stretch>
                  <a:fillRect/>
                </a:stretch>
              </p:blipFill>
              <p:spPr>
                <a:xfrm>
                  <a:off x="10726133" y="2335027"/>
                  <a:ext cx="13968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7897" name="Freihand 37896">
                  <a:extLst>
                    <a:ext uri="{FF2B5EF4-FFF2-40B4-BE49-F238E27FC236}">
                      <a16:creationId xmlns:a16="http://schemas.microsoft.com/office/drawing/2014/main" id="{BA2C2AD3-2317-41FB-A6A7-AC8B7D5F4903}"/>
                    </a:ext>
                  </a:extLst>
                </p14:cNvPr>
                <p14:cNvContentPartPr/>
                <p14:nvPr/>
              </p14:nvContentPartPr>
              <p14:xfrm>
                <a:off x="10853213" y="2402347"/>
                <a:ext cx="137520" cy="203760"/>
              </p14:xfrm>
            </p:contentPart>
          </mc:Choice>
          <mc:Fallback>
            <p:pic>
              <p:nvPicPr>
                <p:cNvPr id="37897" name="Freihand 37896">
                  <a:extLst>
                    <a:ext uri="{FF2B5EF4-FFF2-40B4-BE49-F238E27FC236}">
                      <a16:creationId xmlns:a16="http://schemas.microsoft.com/office/drawing/2014/main" id="{BA2C2AD3-2317-41FB-A6A7-AC8B7D5F4903}"/>
                    </a:ext>
                  </a:extLst>
                </p:cNvPr>
                <p:cNvPicPr/>
                <p:nvPr/>
              </p:nvPicPr>
              <p:blipFill>
                <a:blip r:embed="rId222"/>
                <a:stretch>
                  <a:fillRect/>
                </a:stretch>
              </p:blipFill>
              <p:spPr>
                <a:xfrm>
                  <a:off x="10848893" y="2398027"/>
                  <a:ext cx="146160" cy="21240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7898" name="Freihand 37897">
                  <a:extLst>
                    <a:ext uri="{FF2B5EF4-FFF2-40B4-BE49-F238E27FC236}">
                      <a16:creationId xmlns:a16="http://schemas.microsoft.com/office/drawing/2014/main" id="{E30C6A11-DA6D-461B-BE3D-3D4E19CF017A}"/>
                    </a:ext>
                  </a:extLst>
                </p14:cNvPr>
                <p14:cNvContentPartPr/>
                <p14:nvPr/>
              </p14:nvContentPartPr>
              <p14:xfrm>
                <a:off x="11025293" y="2272747"/>
                <a:ext cx="566280" cy="190440"/>
              </p14:xfrm>
            </p:contentPart>
          </mc:Choice>
          <mc:Fallback>
            <p:pic>
              <p:nvPicPr>
                <p:cNvPr id="37898" name="Freihand 37897">
                  <a:extLst>
                    <a:ext uri="{FF2B5EF4-FFF2-40B4-BE49-F238E27FC236}">
                      <a16:creationId xmlns:a16="http://schemas.microsoft.com/office/drawing/2014/main" id="{E30C6A11-DA6D-461B-BE3D-3D4E19CF017A}"/>
                    </a:ext>
                  </a:extLst>
                </p:cNvPr>
                <p:cNvPicPr/>
                <p:nvPr/>
              </p:nvPicPr>
              <p:blipFill>
                <a:blip r:embed="rId224"/>
                <a:stretch>
                  <a:fillRect/>
                </a:stretch>
              </p:blipFill>
              <p:spPr>
                <a:xfrm>
                  <a:off x="11020973" y="2268427"/>
                  <a:ext cx="574920" cy="19908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7899" name="Freihand 37898">
                  <a:extLst>
                    <a:ext uri="{FF2B5EF4-FFF2-40B4-BE49-F238E27FC236}">
                      <a16:creationId xmlns:a16="http://schemas.microsoft.com/office/drawing/2014/main" id="{6A1E807F-E49B-49AD-9CE5-A1841B3DA38A}"/>
                    </a:ext>
                  </a:extLst>
                </p14:cNvPr>
                <p14:cNvContentPartPr/>
                <p14:nvPr/>
              </p14:nvContentPartPr>
              <p14:xfrm>
                <a:off x="11666453" y="2407747"/>
                <a:ext cx="170640" cy="15120"/>
              </p14:xfrm>
            </p:contentPart>
          </mc:Choice>
          <mc:Fallback>
            <p:pic>
              <p:nvPicPr>
                <p:cNvPr id="37899" name="Freihand 37898">
                  <a:extLst>
                    <a:ext uri="{FF2B5EF4-FFF2-40B4-BE49-F238E27FC236}">
                      <a16:creationId xmlns:a16="http://schemas.microsoft.com/office/drawing/2014/main" id="{6A1E807F-E49B-49AD-9CE5-A1841B3DA38A}"/>
                    </a:ext>
                  </a:extLst>
                </p:cNvPr>
                <p:cNvPicPr/>
                <p:nvPr/>
              </p:nvPicPr>
              <p:blipFill>
                <a:blip r:embed="rId226"/>
                <a:stretch>
                  <a:fillRect/>
                </a:stretch>
              </p:blipFill>
              <p:spPr>
                <a:xfrm>
                  <a:off x="11662133" y="2403427"/>
                  <a:ext cx="17928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7900" name="Freihand 37899">
                  <a:extLst>
                    <a:ext uri="{FF2B5EF4-FFF2-40B4-BE49-F238E27FC236}">
                      <a16:creationId xmlns:a16="http://schemas.microsoft.com/office/drawing/2014/main" id="{7B6834C5-2C52-4EE1-BE75-1AD0F8BF7B20}"/>
                    </a:ext>
                  </a:extLst>
                </p14:cNvPr>
                <p14:cNvContentPartPr/>
                <p14:nvPr/>
              </p14:nvContentPartPr>
              <p14:xfrm>
                <a:off x="8795813" y="2780347"/>
                <a:ext cx="120960" cy="185040"/>
              </p14:xfrm>
            </p:contentPart>
          </mc:Choice>
          <mc:Fallback>
            <p:pic>
              <p:nvPicPr>
                <p:cNvPr id="37900" name="Freihand 37899">
                  <a:extLst>
                    <a:ext uri="{FF2B5EF4-FFF2-40B4-BE49-F238E27FC236}">
                      <a16:creationId xmlns:a16="http://schemas.microsoft.com/office/drawing/2014/main" id="{7B6834C5-2C52-4EE1-BE75-1AD0F8BF7B20}"/>
                    </a:ext>
                  </a:extLst>
                </p:cNvPr>
                <p:cNvPicPr/>
                <p:nvPr/>
              </p:nvPicPr>
              <p:blipFill>
                <a:blip r:embed="rId228"/>
                <a:stretch>
                  <a:fillRect/>
                </a:stretch>
              </p:blipFill>
              <p:spPr>
                <a:xfrm>
                  <a:off x="8791493" y="2776027"/>
                  <a:ext cx="129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7901" name="Freihand 37900">
                  <a:extLst>
                    <a:ext uri="{FF2B5EF4-FFF2-40B4-BE49-F238E27FC236}">
                      <a16:creationId xmlns:a16="http://schemas.microsoft.com/office/drawing/2014/main" id="{7A798CCC-E8E6-4C18-9B24-A7F7A8D5AEBB}"/>
                    </a:ext>
                  </a:extLst>
                </p14:cNvPr>
                <p14:cNvContentPartPr/>
                <p14:nvPr/>
              </p14:nvContentPartPr>
              <p14:xfrm>
                <a:off x="8927573" y="2821747"/>
                <a:ext cx="525960" cy="106560"/>
              </p14:xfrm>
            </p:contentPart>
          </mc:Choice>
          <mc:Fallback>
            <p:pic>
              <p:nvPicPr>
                <p:cNvPr id="37901" name="Freihand 37900">
                  <a:extLst>
                    <a:ext uri="{FF2B5EF4-FFF2-40B4-BE49-F238E27FC236}">
                      <a16:creationId xmlns:a16="http://schemas.microsoft.com/office/drawing/2014/main" id="{7A798CCC-E8E6-4C18-9B24-A7F7A8D5AEBB}"/>
                    </a:ext>
                  </a:extLst>
                </p:cNvPr>
                <p:cNvPicPr/>
                <p:nvPr/>
              </p:nvPicPr>
              <p:blipFill>
                <a:blip r:embed="rId230"/>
                <a:stretch>
                  <a:fillRect/>
                </a:stretch>
              </p:blipFill>
              <p:spPr>
                <a:xfrm>
                  <a:off x="8923253" y="2817427"/>
                  <a:ext cx="534600" cy="1152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7902" name="Freihand 37901">
                  <a:extLst>
                    <a:ext uri="{FF2B5EF4-FFF2-40B4-BE49-F238E27FC236}">
                      <a16:creationId xmlns:a16="http://schemas.microsoft.com/office/drawing/2014/main" id="{5403798C-B81B-47A1-AAFD-AC1B7D29D443}"/>
                    </a:ext>
                  </a:extLst>
                </p14:cNvPr>
                <p14:cNvContentPartPr/>
                <p14:nvPr/>
              </p14:nvContentPartPr>
              <p14:xfrm>
                <a:off x="9524813" y="2842627"/>
                <a:ext cx="214920" cy="63360"/>
              </p14:xfrm>
            </p:contentPart>
          </mc:Choice>
          <mc:Fallback>
            <p:pic>
              <p:nvPicPr>
                <p:cNvPr id="37902" name="Freihand 37901">
                  <a:extLst>
                    <a:ext uri="{FF2B5EF4-FFF2-40B4-BE49-F238E27FC236}">
                      <a16:creationId xmlns:a16="http://schemas.microsoft.com/office/drawing/2014/main" id="{5403798C-B81B-47A1-AAFD-AC1B7D29D443}"/>
                    </a:ext>
                  </a:extLst>
                </p:cNvPr>
                <p:cNvPicPr/>
                <p:nvPr/>
              </p:nvPicPr>
              <p:blipFill>
                <a:blip r:embed="rId232"/>
                <a:stretch>
                  <a:fillRect/>
                </a:stretch>
              </p:blipFill>
              <p:spPr>
                <a:xfrm>
                  <a:off x="9520493" y="2838307"/>
                  <a:ext cx="2235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7903" name="Freihand 37902">
                  <a:extLst>
                    <a:ext uri="{FF2B5EF4-FFF2-40B4-BE49-F238E27FC236}">
                      <a16:creationId xmlns:a16="http://schemas.microsoft.com/office/drawing/2014/main" id="{56650DE7-3EE5-40E1-A2DD-D2A1EFF16DEE}"/>
                    </a:ext>
                  </a:extLst>
                </p14:cNvPr>
                <p14:cNvContentPartPr/>
                <p14:nvPr/>
              </p14:nvContentPartPr>
              <p14:xfrm>
                <a:off x="9844853" y="2788987"/>
                <a:ext cx="360720" cy="110880"/>
              </p14:xfrm>
            </p:contentPart>
          </mc:Choice>
          <mc:Fallback>
            <p:pic>
              <p:nvPicPr>
                <p:cNvPr id="37903" name="Freihand 37902">
                  <a:extLst>
                    <a:ext uri="{FF2B5EF4-FFF2-40B4-BE49-F238E27FC236}">
                      <a16:creationId xmlns:a16="http://schemas.microsoft.com/office/drawing/2014/main" id="{56650DE7-3EE5-40E1-A2DD-D2A1EFF16DEE}"/>
                    </a:ext>
                  </a:extLst>
                </p:cNvPr>
                <p:cNvPicPr/>
                <p:nvPr/>
              </p:nvPicPr>
              <p:blipFill>
                <a:blip r:embed="rId234"/>
                <a:stretch>
                  <a:fillRect/>
                </a:stretch>
              </p:blipFill>
              <p:spPr>
                <a:xfrm>
                  <a:off x="9840533" y="2784667"/>
                  <a:ext cx="369360" cy="11952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7904" name="Freihand 37903">
                  <a:extLst>
                    <a:ext uri="{FF2B5EF4-FFF2-40B4-BE49-F238E27FC236}">
                      <a16:creationId xmlns:a16="http://schemas.microsoft.com/office/drawing/2014/main" id="{7DE6CB8F-DA4E-4DD6-AF3E-D5EDE3EC8130}"/>
                    </a:ext>
                  </a:extLst>
                </p14:cNvPr>
                <p14:cNvContentPartPr/>
                <p14:nvPr/>
              </p14:nvContentPartPr>
              <p14:xfrm>
                <a:off x="10374053" y="2670547"/>
                <a:ext cx="390960" cy="217080"/>
              </p14:xfrm>
            </p:contentPart>
          </mc:Choice>
          <mc:Fallback>
            <p:pic>
              <p:nvPicPr>
                <p:cNvPr id="37904" name="Freihand 37903">
                  <a:extLst>
                    <a:ext uri="{FF2B5EF4-FFF2-40B4-BE49-F238E27FC236}">
                      <a16:creationId xmlns:a16="http://schemas.microsoft.com/office/drawing/2014/main" id="{7DE6CB8F-DA4E-4DD6-AF3E-D5EDE3EC8130}"/>
                    </a:ext>
                  </a:extLst>
                </p:cNvPr>
                <p:cNvPicPr/>
                <p:nvPr/>
              </p:nvPicPr>
              <p:blipFill>
                <a:blip r:embed="rId236"/>
                <a:stretch>
                  <a:fillRect/>
                </a:stretch>
              </p:blipFill>
              <p:spPr>
                <a:xfrm>
                  <a:off x="10369733" y="2666227"/>
                  <a:ext cx="399600" cy="2257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7905" name="Freihand 37904">
                  <a:extLst>
                    <a:ext uri="{FF2B5EF4-FFF2-40B4-BE49-F238E27FC236}">
                      <a16:creationId xmlns:a16="http://schemas.microsoft.com/office/drawing/2014/main" id="{FA3F377F-D8BC-4775-A40D-2F52C4F668A9}"/>
                    </a:ext>
                  </a:extLst>
                </p14:cNvPr>
                <p14:cNvContentPartPr/>
                <p14:nvPr/>
              </p14:nvContentPartPr>
              <p14:xfrm>
                <a:off x="10785893" y="2754067"/>
                <a:ext cx="99000" cy="106920"/>
              </p14:xfrm>
            </p:contentPart>
          </mc:Choice>
          <mc:Fallback>
            <p:pic>
              <p:nvPicPr>
                <p:cNvPr id="37905" name="Freihand 37904">
                  <a:extLst>
                    <a:ext uri="{FF2B5EF4-FFF2-40B4-BE49-F238E27FC236}">
                      <a16:creationId xmlns:a16="http://schemas.microsoft.com/office/drawing/2014/main" id="{FA3F377F-D8BC-4775-A40D-2F52C4F668A9}"/>
                    </a:ext>
                  </a:extLst>
                </p:cNvPr>
                <p:cNvPicPr/>
                <p:nvPr/>
              </p:nvPicPr>
              <p:blipFill>
                <a:blip r:embed="rId238"/>
                <a:stretch>
                  <a:fillRect/>
                </a:stretch>
              </p:blipFill>
              <p:spPr>
                <a:xfrm>
                  <a:off x="10781573" y="2749747"/>
                  <a:ext cx="10764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7906" name="Freihand 37905">
                  <a:extLst>
                    <a:ext uri="{FF2B5EF4-FFF2-40B4-BE49-F238E27FC236}">
                      <a16:creationId xmlns:a16="http://schemas.microsoft.com/office/drawing/2014/main" id="{BB5F4671-FB30-40B6-AD2D-636698F3BDE3}"/>
                    </a:ext>
                  </a:extLst>
                </p14:cNvPr>
                <p14:cNvContentPartPr/>
                <p14:nvPr/>
              </p14:nvContentPartPr>
              <p14:xfrm>
                <a:off x="10839533" y="2745067"/>
                <a:ext cx="175320" cy="255600"/>
              </p14:xfrm>
            </p:contentPart>
          </mc:Choice>
          <mc:Fallback>
            <p:pic>
              <p:nvPicPr>
                <p:cNvPr id="37906" name="Freihand 37905">
                  <a:extLst>
                    <a:ext uri="{FF2B5EF4-FFF2-40B4-BE49-F238E27FC236}">
                      <a16:creationId xmlns:a16="http://schemas.microsoft.com/office/drawing/2014/main" id="{BB5F4671-FB30-40B6-AD2D-636698F3BDE3}"/>
                    </a:ext>
                  </a:extLst>
                </p:cNvPr>
                <p:cNvPicPr/>
                <p:nvPr/>
              </p:nvPicPr>
              <p:blipFill>
                <a:blip r:embed="rId240"/>
                <a:stretch>
                  <a:fillRect/>
                </a:stretch>
              </p:blipFill>
              <p:spPr>
                <a:xfrm>
                  <a:off x="10835213" y="2740747"/>
                  <a:ext cx="183960" cy="26424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7907" name="Freihand 37906">
                  <a:extLst>
                    <a:ext uri="{FF2B5EF4-FFF2-40B4-BE49-F238E27FC236}">
                      <a16:creationId xmlns:a16="http://schemas.microsoft.com/office/drawing/2014/main" id="{96059AF7-8129-46A0-826E-CBB20CADA58A}"/>
                    </a:ext>
                  </a:extLst>
                </p14:cNvPr>
                <p14:cNvContentPartPr/>
                <p14:nvPr/>
              </p14:nvContentPartPr>
              <p14:xfrm>
                <a:off x="11040413" y="2732827"/>
                <a:ext cx="208800" cy="102240"/>
              </p14:xfrm>
            </p:contentPart>
          </mc:Choice>
          <mc:Fallback>
            <p:pic>
              <p:nvPicPr>
                <p:cNvPr id="37907" name="Freihand 37906">
                  <a:extLst>
                    <a:ext uri="{FF2B5EF4-FFF2-40B4-BE49-F238E27FC236}">
                      <a16:creationId xmlns:a16="http://schemas.microsoft.com/office/drawing/2014/main" id="{96059AF7-8129-46A0-826E-CBB20CADA58A}"/>
                    </a:ext>
                  </a:extLst>
                </p:cNvPr>
                <p:cNvPicPr/>
                <p:nvPr/>
              </p:nvPicPr>
              <p:blipFill>
                <a:blip r:embed="rId242"/>
                <a:stretch>
                  <a:fillRect/>
                </a:stretch>
              </p:blipFill>
              <p:spPr>
                <a:xfrm>
                  <a:off x="11036093" y="2728507"/>
                  <a:ext cx="217440" cy="11088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7908" name="Freihand 37907">
                  <a:extLst>
                    <a:ext uri="{FF2B5EF4-FFF2-40B4-BE49-F238E27FC236}">
                      <a16:creationId xmlns:a16="http://schemas.microsoft.com/office/drawing/2014/main" id="{62398B4B-38FE-4D6A-94CE-4CD1932E2AD4}"/>
                    </a:ext>
                  </a:extLst>
                </p14:cNvPr>
                <p14:cNvContentPartPr/>
                <p14:nvPr/>
              </p14:nvContentPartPr>
              <p14:xfrm>
                <a:off x="11271893" y="2631667"/>
                <a:ext cx="165960" cy="185040"/>
              </p14:xfrm>
            </p:contentPart>
          </mc:Choice>
          <mc:Fallback>
            <p:pic>
              <p:nvPicPr>
                <p:cNvPr id="37908" name="Freihand 37907">
                  <a:extLst>
                    <a:ext uri="{FF2B5EF4-FFF2-40B4-BE49-F238E27FC236}">
                      <a16:creationId xmlns:a16="http://schemas.microsoft.com/office/drawing/2014/main" id="{62398B4B-38FE-4D6A-94CE-4CD1932E2AD4}"/>
                    </a:ext>
                  </a:extLst>
                </p:cNvPr>
                <p:cNvPicPr/>
                <p:nvPr/>
              </p:nvPicPr>
              <p:blipFill>
                <a:blip r:embed="rId244"/>
                <a:stretch>
                  <a:fillRect/>
                </a:stretch>
              </p:blipFill>
              <p:spPr>
                <a:xfrm>
                  <a:off x="11267573" y="2627347"/>
                  <a:ext cx="174600" cy="19368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7909" name="Freihand 37908">
                  <a:extLst>
                    <a:ext uri="{FF2B5EF4-FFF2-40B4-BE49-F238E27FC236}">
                      <a16:creationId xmlns:a16="http://schemas.microsoft.com/office/drawing/2014/main" id="{DD4FB042-5F37-4D92-8CB5-F8B4F6E3F324}"/>
                    </a:ext>
                  </a:extLst>
                </p14:cNvPr>
                <p14:cNvContentPartPr/>
                <p14:nvPr/>
              </p14:nvContentPartPr>
              <p14:xfrm>
                <a:off x="11497613" y="2710147"/>
                <a:ext cx="319320" cy="100440"/>
              </p14:xfrm>
            </p:contentPart>
          </mc:Choice>
          <mc:Fallback>
            <p:pic>
              <p:nvPicPr>
                <p:cNvPr id="37909" name="Freihand 37908">
                  <a:extLst>
                    <a:ext uri="{FF2B5EF4-FFF2-40B4-BE49-F238E27FC236}">
                      <a16:creationId xmlns:a16="http://schemas.microsoft.com/office/drawing/2014/main" id="{DD4FB042-5F37-4D92-8CB5-F8B4F6E3F324}"/>
                    </a:ext>
                  </a:extLst>
                </p:cNvPr>
                <p:cNvPicPr/>
                <p:nvPr/>
              </p:nvPicPr>
              <p:blipFill>
                <a:blip r:embed="rId246"/>
                <a:stretch>
                  <a:fillRect/>
                </a:stretch>
              </p:blipFill>
              <p:spPr>
                <a:xfrm>
                  <a:off x="11493293" y="2705827"/>
                  <a:ext cx="327960" cy="109080"/>
                </a:xfrm>
                <a:prstGeom prst="rect">
                  <a:avLst/>
                </a:prstGeom>
              </p:spPr>
            </p:pic>
          </mc:Fallback>
        </mc:AlternateContent>
      </p:gr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4224338" y="215752"/>
            <a:ext cx="6443662"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Grafische Form</a:t>
            </a:r>
          </a:p>
        </p:txBody>
      </p:sp>
      <p:sp>
        <p:nvSpPr>
          <p:cNvPr id="38916" name="Text Box 3"/>
          <p:cNvSpPr txBox="1">
            <a:spLocks noChangeArrowheads="1"/>
          </p:cNvSpPr>
          <p:nvPr/>
        </p:nvSpPr>
        <p:spPr bwMode="auto">
          <a:xfrm>
            <a:off x="3222486" y="1982211"/>
            <a:ext cx="354013" cy="457200"/>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P</a:t>
            </a:r>
          </a:p>
        </p:txBody>
      </p:sp>
      <p:sp>
        <p:nvSpPr>
          <p:cNvPr id="38917" name="Text Box 4"/>
          <p:cNvSpPr txBox="1">
            <a:spLocks noChangeArrowheads="1"/>
          </p:cNvSpPr>
          <p:nvPr/>
        </p:nvSpPr>
        <p:spPr bwMode="auto">
          <a:xfrm>
            <a:off x="5383073" y="5077837"/>
            <a:ext cx="377026"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H</a:t>
            </a:r>
          </a:p>
        </p:txBody>
      </p:sp>
      <p:sp>
        <p:nvSpPr>
          <p:cNvPr id="38918" name="Text Box 5"/>
          <p:cNvSpPr txBox="1">
            <a:spLocks noChangeArrowheads="1"/>
          </p:cNvSpPr>
          <p:nvPr/>
        </p:nvSpPr>
        <p:spPr bwMode="auto">
          <a:xfrm>
            <a:off x="1063485" y="5150862"/>
            <a:ext cx="335348" cy="46166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buClr>
                <a:srgbClr val="000000"/>
              </a:buClr>
              <a:buSzPct val="100000"/>
              <a:buFont typeface="Times New Roman" pitchFamily="18" charset="0"/>
              <a:buNone/>
            </a:pPr>
            <a:r>
              <a:rPr lang="de-DE" altLang="de-DE" sz="2400"/>
              <a:t>E</a:t>
            </a:r>
          </a:p>
        </p:txBody>
      </p:sp>
      <p:sp>
        <p:nvSpPr>
          <p:cNvPr id="37" name="Rechteck 36">
            <a:extLst>
              <a:ext uri="{FF2B5EF4-FFF2-40B4-BE49-F238E27FC236}">
                <a16:creationId xmlns:a16="http://schemas.microsoft.com/office/drawing/2014/main" id="{548BF1E0-A013-4F94-8FCB-8AD5CAF5590C}"/>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
        <p:nvSpPr>
          <p:cNvPr id="7" name="Text Box 3">
            <a:extLst>
              <a:ext uri="{FF2B5EF4-FFF2-40B4-BE49-F238E27FC236}">
                <a16:creationId xmlns:a16="http://schemas.microsoft.com/office/drawing/2014/main" id="{2FCBF321-BDB8-4CBA-BC51-A8BE55638BE5}"/>
              </a:ext>
            </a:extLst>
          </p:cNvPr>
          <p:cNvSpPr txBox="1">
            <a:spLocks noChangeArrowheads="1"/>
          </p:cNvSpPr>
          <p:nvPr/>
        </p:nvSpPr>
        <p:spPr bwMode="auto">
          <a:xfrm>
            <a:off x="6895352" y="62619"/>
            <a:ext cx="4771916" cy="21258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r>
              <a:rPr lang="de-DE" sz="1200" dirty="0">
                <a:solidFill>
                  <a:srgbClr val="000000"/>
                </a:solidFill>
              </a:rPr>
              <a:t>Ausgangslage: P hat Güter im Gegenwert von 5GE produziert</a:t>
            </a:r>
          </a:p>
          <a:p>
            <a:pPr eaLnBrk="1" hangingPunct="1">
              <a:buSzPct val="100000"/>
              <a:buFontTx/>
              <a:buAutoNum type="arabicPeriod"/>
              <a:defRPr/>
            </a:pPr>
            <a:endParaRPr lang="de-DE" sz="1200" dirty="0">
              <a:solidFill>
                <a:srgbClr val="000000"/>
              </a:solidFill>
            </a:endParaRPr>
          </a:p>
          <a:p>
            <a:pPr eaLnBrk="1" hangingPunct="1">
              <a:buSzPct val="100000"/>
              <a:buFontTx/>
              <a:buAutoNum type="arabicPeriod"/>
              <a:defRPr/>
            </a:pPr>
            <a:r>
              <a:rPr lang="de-DE" sz="1200" dirty="0">
                <a:solidFill>
                  <a:srgbClr val="000000"/>
                </a:solidFill>
              </a:rPr>
              <a:t>Für den Eigenverbrauch benötigt P 2GE</a:t>
            </a:r>
          </a:p>
          <a:p>
            <a:pPr eaLnBrk="1" hangingPunct="1">
              <a:buSzPct val="100000"/>
              <a:buFontTx/>
              <a:buAutoNum type="arabicPeriod"/>
              <a:defRPr/>
            </a:pPr>
            <a:r>
              <a:rPr lang="de-DE" sz="1200" dirty="0">
                <a:solidFill>
                  <a:srgbClr val="000000"/>
                </a:solidFill>
              </a:rPr>
              <a:t>Für den Erwerb von Handelserzeugnissen verwendet P 1GE</a:t>
            </a:r>
          </a:p>
          <a:p>
            <a:pPr eaLnBrk="1" hangingPunct="1">
              <a:buSzPct val="100000"/>
              <a:buFontTx/>
              <a:buAutoNum type="arabicPeriod"/>
              <a:defRPr/>
            </a:pPr>
            <a:r>
              <a:rPr lang="de-DE" sz="1200" dirty="0">
                <a:solidFill>
                  <a:srgbClr val="000000"/>
                </a:solidFill>
              </a:rPr>
              <a:t>An Pacht entrichtet P 2GE</a:t>
            </a:r>
          </a:p>
          <a:p>
            <a:pPr eaLnBrk="1" hangingPunct="1">
              <a:buSzPct val="100000"/>
              <a:buFontTx/>
              <a:buAutoNum type="arabicPeriod"/>
              <a:defRPr/>
            </a:pPr>
            <a:r>
              <a:rPr lang="de-DE" sz="1200" dirty="0">
                <a:solidFill>
                  <a:srgbClr val="000000"/>
                </a:solidFill>
              </a:rPr>
              <a:t>E gibt 1 GE für Nahrungsmittel aus</a:t>
            </a:r>
          </a:p>
          <a:p>
            <a:pPr eaLnBrk="1" hangingPunct="1">
              <a:buSzPct val="100000"/>
              <a:buFontTx/>
              <a:buAutoNum type="arabicPeriod"/>
              <a:defRPr/>
            </a:pPr>
            <a:r>
              <a:rPr lang="de-DE" sz="1200" dirty="0">
                <a:solidFill>
                  <a:srgbClr val="000000"/>
                </a:solidFill>
              </a:rPr>
              <a:t>H gibt 2 GE für Nahrungsmittel aus</a:t>
            </a:r>
          </a:p>
          <a:p>
            <a:pPr eaLnBrk="1" hangingPunct="1">
              <a:buSzPct val="100000"/>
              <a:buFontTx/>
              <a:buAutoNum type="arabicPeriod"/>
              <a:defRPr/>
            </a:pPr>
            <a:r>
              <a:rPr lang="de-DE" sz="1200" dirty="0">
                <a:solidFill>
                  <a:srgbClr val="FF0000"/>
                </a:solidFill>
              </a:rPr>
              <a:t>E Kauft für 1 GE bei H</a:t>
            </a:r>
          </a:p>
          <a:p>
            <a:pPr eaLnBrk="1" hangingPunct="1">
              <a:buSzPct val="100000"/>
              <a:buFontTx/>
              <a:buAutoNum type="arabicPeriod"/>
              <a:defRPr/>
            </a:pPr>
            <a:endParaRPr lang="de-DE" sz="1200" dirty="0">
              <a:solidFill>
                <a:srgbClr val="000000"/>
              </a:solidFill>
            </a:endParaRPr>
          </a:p>
          <a:p>
            <a:pPr eaLnBrk="1" hangingPunct="1">
              <a:buSzPct val="100000"/>
              <a:defRPr/>
            </a:pPr>
            <a:endParaRPr lang="de-DE" sz="2400" dirty="0">
              <a:solidFill>
                <a:srgbClr val="000000"/>
              </a:solidFill>
            </a:endParaRPr>
          </a:p>
        </p:txBody>
      </p:sp>
      <p:grpSp>
        <p:nvGrpSpPr>
          <p:cNvPr id="34" name="Gruppieren 33">
            <a:extLst>
              <a:ext uri="{FF2B5EF4-FFF2-40B4-BE49-F238E27FC236}">
                <a16:creationId xmlns:a16="http://schemas.microsoft.com/office/drawing/2014/main" id="{5F0386B2-781A-4912-9D50-6EEB9D299426}"/>
              </a:ext>
            </a:extLst>
          </p:cNvPr>
          <p:cNvGrpSpPr/>
          <p:nvPr/>
        </p:nvGrpSpPr>
        <p:grpSpPr>
          <a:xfrm>
            <a:off x="1457573" y="1189867"/>
            <a:ext cx="4430880" cy="4030920"/>
            <a:chOff x="1457573" y="1189867"/>
            <a:chExt cx="4430880" cy="4030920"/>
          </a:xfrm>
        </p:grpSpPr>
        <mc:AlternateContent xmlns:mc="http://schemas.openxmlformats.org/markup-compatibility/2006">
          <mc:Choice xmlns:p14="http://schemas.microsoft.com/office/powerpoint/2010/main" Requires="p14">
            <p:contentPart p14:bwMode="auto" r:id="rId3">
              <p14:nvContentPartPr>
                <p14:cNvPr id="10" name="Freihand 9">
                  <a:extLst>
                    <a:ext uri="{FF2B5EF4-FFF2-40B4-BE49-F238E27FC236}">
                      <a16:creationId xmlns:a16="http://schemas.microsoft.com/office/drawing/2014/main" id="{93E559EF-BDB3-4DCD-9970-BDE4CA16ECD5}"/>
                    </a:ext>
                  </a:extLst>
                </p14:cNvPr>
                <p14:cNvContentPartPr/>
                <p14:nvPr/>
              </p14:nvContentPartPr>
              <p14:xfrm>
                <a:off x="3636293" y="2483347"/>
                <a:ext cx="1854720" cy="2572560"/>
              </p14:xfrm>
            </p:contentPart>
          </mc:Choice>
          <mc:Fallback>
            <p:pic>
              <p:nvPicPr>
                <p:cNvPr id="10" name="Freihand 9">
                  <a:extLst>
                    <a:ext uri="{FF2B5EF4-FFF2-40B4-BE49-F238E27FC236}">
                      <a16:creationId xmlns:a16="http://schemas.microsoft.com/office/drawing/2014/main" id="{93E559EF-BDB3-4DCD-9970-BDE4CA16ECD5}"/>
                    </a:ext>
                  </a:extLst>
                </p:cNvPr>
                <p:cNvPicPr/>
                <p:nvPr/>
              </p:nvPicPr>
              <p:blipFill>
                <a:blip r:embed="rId4"/>
                <a:stretch>
                  <a:fillRect/>
                </a:stretch>
              </p:blipFill>
              <p:spPr>
                <a:xfrm>
                  <a:off x="3631973" y="2479027"/>
                  <a:ext cx="1863360" cy="25812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1" name="Freihand 10">
                  <a:extLst>
                    <a:ext uri="{FF2B5EF4-FFF2-40B4-BE49-F238E27FC236}">
                      <a16:creationId xmlns:a16="http://schemas.microsoft.com/office/drawing/2014/main" id="{A88B9B23-D371-44A8-9F52-E6DABF564604}"/>
                    </a:ext>
                  </a:extLst>
                </p14:cNvPr>
                <p14:cNvContentPartPr/>
                <p14:nvPr/>
              </p14:nvContentPartPr>
              <p14:xfrm>
                <a:off x="5299133" y="4892467"/>
                <a:ext cx="198360" cy="234720"/>
              </p14:xfrm>
            </p:contentPart>
          </mc:Choice>
          <mc:Fallback>
            <p:pic>
              <p:nvPicPr>
                <p:cNvPr id="11" name="Freihand 10">
                  <a:extLst>
                    <a:ext uri="{FF2B5EF4-FFF2-40B4-BE49-F238E27FC236}">
                      <a16:creationId xmlns:a16="http://schemas.microsoft.com/office/drawing/2014/main" id="{A88B9B23-D371-44A8-9F52-E6DABF564604}"/>
                    </a:ext>
                  </a:extLst>
                </p:cNvPr>
                <p:cNvPicPr/>
                <p:nvPr/>
              </p:nvPicPr>
              <p:blipFill>
                <a:blip r:embed="rId6"/>
                <a:stretch>
                  <a:fillRect/>
                </a:stretch>
              </p:blipFill>
              <p:spPr>
                <a:xfrm>
                  <a:off x="5294813" y="4888147"/>
                  <a:ext cx="207000" cy="2433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3" name="Freihand 12">
                  <a:extLst>
                    <a:ext uri="{FF2B5EF4-FFF2-40B4-BE49-F238E27FC236}">
                      <a16:creationId xmlns:a16="http://schemas.microsoft.com/office/drawing/2014/main" id="{F32614F8-0EFE-445B-BFA9-5B9ED2C175E5}"/>
                    </a:ext>
                  </a:extLst>
                </p14:cNvPr>
                <p14:cNvContentPartPr/>
                <p14:nvPr/>
              </p14:nvContentPartPr>
              <p14:xfrm>
                <a:off x="4576613" y="3028027"/>
                <a:ext cx="122040" cy="189360"/>
              </p14:xfrm>
            </p:contentPart>
          </mc:Choice>
          <mc:Fallback>
            <p:pic>
              <p:nvPicPr>
                <p:cNvPr id="13" name="Freihand 12">
                  <a:extLst>
                    <a:ext uri="{FF2B5EF4-FFF2-40B4-BE49-F238E27FC236}">
                      <a16:creationId xmlns:a16="http://schemas.microsoft.com/office/drawing/2014/main" id="{F32614F8-0EFE-445B-BFA9-5B9ED2C175E5}"/>
                    </a:ext>
                  </a:extLst>
                </p:cNvPr>
                <p:cNvPicPr/>
                <p:nvPr/>
              </p:nvPicPr>
              <p:blipFill>
                <a:blip r:embed="rId8"/>
                <a:stretch>
                  <a:fillRect/>
                </a:stretch>
              </p:blipFill>
              <p:spPr>
                <a:xfrm>
                  <a:off x="4572293" y="3023707"/>
                  <a:ext cx="130680" cy="19800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4" name="Freihand 13">
                  <a:extLst>
                    <a:ext uri="{FF2B5EF4-FFF2-40B4-BE49-F238E27FC236}">
                      <a16:creationId xmlns:a16="http://schemas.microsoft.com/office/drawing/2014/main" id="{1D2AF07E-C745-4A0B-90AE-4573A0C2804C}"/>
                    </a:ext>
                  </a:extLst>
                </p14:cNvPr>
                <p14:cNvContentPartPr/>
                <p14:nvPr/>
              </p14:nvContentPartPr>
              <p14:xfrm>
                <a:off x="4710533" y="2728147"/>
                <a:ext cx="115200" cy="147240"/>
              </p14:xfrm>
            </p:contentPart>
          </mc:Choice>
          <mc:Fallback>
            <p:pic>
              <p:nvPicPr>
                <p:cNvPr id="14" name="Freihand 13">
                  <a:extLst>
                    <a:ext uri="{FF2B5EF4-FFF2-40B4-BE49-F238E27FC236}">
                      <a16:creationId xmlns:a16="http://schemas.microsoft.com/office/drawing/2014/main" id="{1D2AF07E-C745-4A0B-90AE-4573A0C2804C}"/>
                    </a:ext>
                  </a:extLst>
                </p:cNvPr>
                <p:cNvPicPr/>
                <p:nvPr/>
              </p:nvPicPr>
              <p:blipFill>
                <a:blip r:embed="rId10"/>
                <a:stretch>
                  <a:fillRect/>
                </a:stretch>
              </p:blipFill>
              <p:spPr>
                <a:xfrm>
                  <a:off x="4706213" y="2723827"/>
                  <a:ext cx="12384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5" name="Freihand 14">
                  <a:extLst>
                    <a:ext uri="{FF2B5EF4-FFF2-40B4-BE49-F238E27FC236}">
                      <a16:creationId xmlns:a16="http://schemas.microsoft.com/office/drawing/2014/main" id="{80F2B4CC-83A3-4CC3-9C32-D727756B16AE}"/>
                    </a:ext>
                  </a:extLst>
                </p14:cNvPr>
                <p14:cNvContentPartPr/>
                <p14:nvPr/>
              </p14:nvContentPartPr>
              <p14:xfrm>
                <a:off x="4600733" y="2603227"/>
                <a:ext cx="319320" cy="355320"/>
              </p14:xfrm>
            </p:contentPart>
          </mc:Choice>
          <mc:Fallback>
            <p:pic>
              <p:nvPicPr>
                <p:cNvPr id="15" name="Freihand 14">
                  <a:extLst>
                    <a:ext uri="{FF2B5EF4-FFF2-40B4-BE49-F238E27FC236}">
                      <a16:creationId xmlns:a16="http://schemas.microsoft.com/office/drawing/2014/main" id="{80F2B4CC-83A3-4CC3-9C32-D727756B16AE}"/>
                    </a:ext>
                  </a:extLst>
                </p:cNvPr>
                <p:cNvPicPr/>
                <p:nvPr/>
              </p:nvPicPr>
              <p:blipFill>
                <a:blip r:embed="rId12"/>
                <a:stretch>
                  <a:fillRect/>
                </a:stretch>
              </p:blipFill>
              <p:spPr>
                <a:xfrm>
                  <a:off x="4596413" y="2598907"/>
                  <a:ext cx="327960" cy="36396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2" name="Freihand 1">
                  <a:extLst>
                    <a:ext uri="{FF2B5EF4-FFF2-40B4-BE49-F238E27FC236}">
                      <a16:creationId xmlns:a16="http://schemas.microsoft.com/office/drawing/2014/main" id="{E72019CA-A093-4C91-8114-97E7BDFE7FDA}"/>
                    </a:ext>
                  </a:extLst>
                </p14:cNvPr>
                <p14:cNvContentPartPr/>
                <p14:nvPr/>
              </p14:nvContentPartPr>
              <p14:xfrm>
                <a:off x="2963093" y="1691707"/>
                <a:ext cx="834120" cy="502200"/>
              </p14:xfrm>
            </p:contentPart>
          </mc:Choice>
          <mc:Fallback>
            <p:pic>
              <p:nvPicPr>
                <p:cNvPr id="2" name="Freihand 1">
                  <a:extLst>
                    <a:ext uri="{FF2B5EF4-FFF2-40B4-BE49-F238E27FC236}">
                      <a16:creationId xmlns:a16="http://schemas.microsoft.com/office/drawing/2014/main" id="{E72019CA-A093-4C91-8114-97E7BDFE7FDA}"/>
                    </a:ext>
                  </a:extLst>
                </p:cNvPr>
                <p:cNvPicPr/>
                <p:nvPr/>
              </p:nvPicPr>
              <p:blipFill>
                <a:blip r:embed="rId14"/>
                <a:stretch>
                  <a:fillRect/>
                </a:stretch>
              </p:blipFill>
              <p:spPr>
                <a:xfrm>
                  <a:off x="2958773" y="1687387"/>
                  <a:ext cx="842760" cy="51084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3" name="Freihand 2">
                  <a:extLst>
                    <a:ext uri="{FF2B5EF4-FFF2-40B4-BE49-F238E27FC236}">
                      <a16:creationId xmlns:a16="http://schemas.microsoft.com/office/drawing/2014/main" id="{487AD8C5-56BC-4687-9120-331CB639C8A4}"/>
                    </a:ext>
                  </a:extLst>
                </p14:cNvPr>
                <p14:cNvContentPartPr/>
                <p14:nvPr/>
              </p14:nvContentPartPr>
              <p14:xfrm>
                <a:off x="2940413" y="2043787"/>
                <a:ext cx="186480" cy="252720"/>
              </p14:xfrm>
            </p:contentPart>
          </mc:Choice>
          <mc:Fallback>
            <p:pic>
              <p:nvPicPr>
                <p:cNvPr id="3" name="Freihand 2">
                  <a:extLst>
                    <a:ext uri="{FF2B5EF4-FFF2-40B4-BE49-F238E27FC236}">
                      <a16:creationId xmlns:a16="http://schemas.microsoft.com/office/drawing/2014/main" id="{487AD8C5-56BC-4687-9120-331CB639C8A4}"/>
                    </a:ext>
                  </a:extLst>
                </p:cNvPr>
                <p:cNvPicPr/>
                <p:nvPr/>
              </p:nvPicPr>
              <p:blipFill>
                <a:blip r:embed="rId16"/>
                <a:stretch>
                  <a:fillRect/>
                </a:stretch>
              </p:blipFill>
              <p:spPr>
                <a:xfrm>
                  <a:off x="2936093" y="2039467"/>
                  <a:ext cx="195120" cy="2613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5" name="Freihand 4">
                  <a:extLst>
                    <a:ext uri="{FF2B5EF4-FFF2-40B4-BE49-F238E27FC236}">
                      <a16:creationId xmlns:a16="http://schemas.microsoft.com/office/drawing/2014/main" id="{AC2D9D79-A161-4077-9D77-00BAFD7258AB}"/>
                    </a:ext>
                  </a:extLst>
                </p14:cNvPr>
                <p14:cNvContentPartPr/>
                <p14:nvPr/>
              </p14:nvContentPartPr>
              <p14:xfrm>
                <a:off x="3324173" y="1452307"/>
                <a:ext cx="166680" cy="154080"/>
              </p14:xfrm>
            </p:contentPart>
          </mc:Choice>
          <mc:Fallback>
            <p:pic>
              <p:nvPicPr>
                <p:cNvPr id="5" name="Freihand 4">
                  <a:extLst>
                    <a:ext uri="{FF2B5EF4-FFF2-40B4-BE49-F238E27FC236}">
                      <a16:creationId xmlns:a16="http://schemas.microsoft.com/office/drawing/2014/main" id="{AC2D9D79-A161-4077-9D77-00BAFD7258AB}"/>
                    </a:ext>
                  </a:extLst>
                </p:cNvPr>
                <p:cNvPicPr/>
                <p:nvPr/>
              </p:nvPicPr>
              <p:blipFill>
                <a:blip r:embed="rId18"/>
                <a:stretch>
                  <a:fillRect/>
                </a:stretch>
              </p:blipFill>
              <p:spPr>
                <a:xfrm>
                  <a:off x="3319853" y="1447987"/>
                  <a:ext cx="175320" cy="16272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6" name="Freihand 5">
                  <a:extLst>
                    <a:ext uri="{FF2B5EF4-FFF2-40B4-BE49-F238E27FC236}">
                      <a16:creationId xmlns:a16="http://schemas.microsoft.com/office/drawing/2014/main" id="{A86AD3A8-E61E-4F94-A08B-AAC06FDDB58F}"/>
                    </a:ext>
                  </a:extLst>
                </p14:cNvPr>
                <p14:cNvContentPartPr/>
                <p14:nvPr/>
              </p14:nvContentPartPr>
              <p14:xfrm>
                <a:off x="3503453" y="1270147"/>
                <a:ext cx="101520" cy="96120"/>
              </p14:xfrm>
            </p:contentPart>
          </mc:Choice>
          <mc:Fallback>
            <p:pic>
              <p:nvPicPr>
                <p:cNvPr id="6" name="Freihand 5">
                  <a:extLst>
                    <a:ext uri="{FF2B5EF4-FFF2-40B4-BE49-F238E27FC236}">
                      <a16:creationId xmlns:a16="http://schemas.microsoft.com/office/drawing/2014/main" id="{A86AD3A8-E61E-4F94-A08B-AAC06FDDB58F}"/>
                    </a:ext>
                  </a:extLst>
                </p:cNvPr>
                <p:cNvPicPr/>
                <p:nvPr/>
              </p:nvPicPr>
              <p:blipFill>
                <a:blip r:embed="rId20"/>
                <a:stretch>
                  <a:fillRect/>
                </a:stretch>
              </p:blipFill>
              <p:spPr>
                <a:xfrm>
                  <a:off x="3499133" y="1265827"/>
                  <a:ext cx="11016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8" name="Freihand 7">
                  <a:extLst>
                    <a:ext uri="{FF2B5EF4-FFF2-40B4-BE49-F238E27FC236}">
                      <a16:creationId xmlns:a16="http://schemas.microsoft.com/office/drawing/2014/main" id="{255307BE-4EC9-4C0A-9813-EE0ABEC5EA9D}"/>
                    </a:ext>
                  </a:extLst>
                </p14:cNvPr>
                <p14:cNvContentPartPr/>
                <p14:nvPr/>
              </p14:nvContentPartPr>
              <p14:xfrm>
                <a:off x="3427853" y="1189867"/>
                <a:ext cx="297720" cy="246240"/>
              </p14:xfrm>
            </p:contentPart>
          </mc:Choice>
          <mc:Fallback>
            <p:pic>
              <p:nvPicPr>
                <p:cNvPr id="8" name="Freihand 7">
                  <a:extLst>
                    <a:ext uri="{FF2B5EF4-FFF2-40B4-BE49-F238E27FC236}">
                      <a16:creationId xmlns:a16="http://schemas.microsoft.com/office/drawing/2014/main" id="{255307BE-4EC9-4C0A-9813-EE0ABEC5EA9D}"/>
                    </a:ext>
                  </a:extLst>
                </p:cNvPr>
                <p:cNvPicPr/>
                <p:nvPr/>
              </p:nvPicPr>
              <p:blipFill>
                <a:blip r:embed="rId22"/>
                <a:stretch>
                  <a:fillRect/>
                </a:stretch>
              </p:blipFill>
              <p:spPr>
                <a:xfrm>
                  <a:off x="3423533" y="1185547"/>
                  <a:ext cx="306360" cy="25488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7" name="Freihand 16">
                  <a:extLst>
                    <a:ext uri="{FF2B5EF4-FFF2-40B4-BE49-F238E27FC236}">
                      <a16:creationId xmlns:a16="http://schemas.microsoft.com/office/drawing/2014/main" id="{6B9DF426-999C-4818-BBCF-BA53FD4E3912}"/>
                    </a:ext>
                  </a:extLst>
                </p14:cNvPr>
                <p14:cNvContentPartPr/>
                <p14:nvPr/>
              </p14:nvContentPartPr>
              <p14:xfrm>
                <a:off x="1540013" y="2442667"/>
                <a:ext cx="1709640" cy="2466000"/>
              </p14:xfrm>
            </p:contentPart>
          </mc:Choice>
          <mc:Fallback>
            <p:pic>
              <p:nvPicPr>
                <p:cNvPr id="17" name="Freihand 16">
                  <a:extLst>
                    <a:ext uri="{FF2B5EF4-FFF2-40B4-BE49-F238E27FC236}">
                      <a16:creationId xmlns:a16="http://schemas.microsoft.com/office/drawing/2014/main" id="{6B9DF426-999C-4818-BBCF-BA53FD4E3912}"/>
                    </a:ext>
                  </a:extLst>
                </p:cNvPr>
                <p:cNvPicPr/>
                <p:nvPr/>
              </p:nvPicPr>
              <p:blipFill>
                <a:blip r:embed="rId24"/>
                <a:stretch>
                  <a:fillRect/>
                </a:stretch>
              </p:blipFill>
              <p:spPr>
                <a:xfrm>
                  <a:off x="1535693" y="2438347"/>
                  <a:ext cx="1718280" cy="247464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8" name="Freihand 17">
                  <a:extLst>
                    <a:ext uri="{FF2B5EF4-FFF2-40B4-BE49-F238E27FC236}">
                      <a16:creationId xmlns:a16="http://schemas.microsoft.com/office/drawing/2014/main" id="{177DBA25-B2B9-4B70-A1C3-E6D86C961AC4}"/>
                    </a:ext>
                  </a:extLst>
                </p14:cNvPr>
                <p14:cNvContentPartPr/>
                <p14:nvPr/>
              </p14:nvContentPartPr>
              <p14:xfrm>
                <a:off x="1457573" y="4749907"/>
                <a:ext cx="298080" cy="293760"/>
              </p14:xfrm>
            </p:contentPart>
          </mc:Choice>
          <mc:Fallback>
            <p:pic>
              <p:nvPicPr>
                <p:cNvPr id="18" name="Freihand 17">
                  <a:extLst>
                    <a:ext uri="{FF2B5EF4-FFF2-40B4-BE49-F238E27FC236}">
                      <a16:creationId xmlns:a16="http://schemas.microsoft.com/office/drawing/2014/main" id="{177DBA25-B2B9-4B70-A1C3-E6D86C961AC4}"/>
                    </a:ext>
                  </a:extLst>
                </p:cNvPr>
                <p:cNvPicPr/>
                <p:nvPr/>
              </p:nvPicPr>
              <p:blipFill>
                <a:blip r:embed="rId26"/>
                <a:stretch>
                  <a:fillRect/>
                </a:stretch>
              </p:blipFill>
              <p:spPr>
                <a:xfrm>
                  <a:off x="1453253" y="4745587"/>
                  <a:ext cx="306720" cy="302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9" name="Freihand 18">
                  <a:extLst>
                    <a:ext uri="{FF2B5EF4-FFF2-40B4-BE49-F238E27FC236}">
                      <a16:creationId xmlns:a16="http://schemas.microsoft.com/office/drawing/2014/main" id="{94F45264-14AF-4C45-B9E0-3B74467A3623}"/>
                    </a:ext>
                  </a:extLst>
                </p14:cNvPr>
                <p14:cNvContentPartPr/>
                <p14:nvPr/>
              </p14:nvContentPartPr>
              <p14:xfrm>
                <a:off x="1899653" y="3552907"/>
                <a:ext cx="201960" cy="172440"/>
              </p14:xfrm>
            </p:contentPart>
          </mc:Choice>
          <mc:Fallback>
            <p:pic>
              <p:nvPicPr>
                <p:cNvPr id="19" name="Freihand 18">
                  <a:extLst>
                    <a:ext uri="{FF2B5EF4-FFF2-40B4-BE49-F238E27FC236}">
                      <a16:creationId xmlns:a16="http://schemas.microsoft.com/office/drawing/2014/main" id="{94F45264-14AF-4C45-B9E0-3B74467A3623}"/>
                    </a:ext>
                  </a:extLst>
                </p:cNvPr>
                <p:cNvPicPr/>
                <p:nvPr/>
              </p:nvPicPr>
              <p:blipFill>
                <a:blip r:embed="rId28"/>
                <a:stretch>
                  <a:fillRect/>
                </a:stretch>
              </p:blipFill>
              <p:spPr>
                <a:xfrm>
                  <a:off x="1895333" y="3548587"/>
                  <a:ext cx="21060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1" name="Freihand 20">
                  <a:extLst>
                    <a:ext uri="{FF2B5EF4-FFF2-40B4-BE49-F238E27FC236}">
                      <a16:creationId xmlns:a16="http://schemas.microsoft.com/office/drawing/2014/main" id="{07A2F854-4CAE-42FF-8B57-C1E3486B8455}"/>
                    </a:ext>
                  </a:extLst>
                </p14:cNvPr>
                <p14:cNvContentPartPr/>
                <p14:nvPr/>
              </p14:nvContentPartPr>
              <p14:xfrm>
                <a:off x="2095853" y="3189307"/>
                <a:ext cx="108720" cy="181800"/>
              </p14:xfrm>
            </p:contentPart>
          </mc:Choice>
          <mc:Fallback>
            <p:pic>
              <p:nvPicPr>
                <p:cNvPr id="21" name="Freihand 20">
                  <a:extLst>
                    <a:ext uri="{FF2B5EF4-FFF2-40B4-BE49-F238E27FC236}">
                      <a16:creationId xmlns:a16="http://schemas.microsoft.com/office/drawing/2014/main" id="{07A2F854-4CAE-42FF-8B57-C1E3486B8455}"/>
                    </a:ext>
                  </a:extLst>
                </p:cNvPr>
                <p:cNvPicPr/>
                <p:nvPr/>
              </p:nvPicPr>
              <p:blipFill>
                <a:blip r:embed="rId30"/>
                <a:stretch>
                  <a:fillRect/>
                </a:stretch>
              </p:blipFill>
              <p:spPr>
                <a:xfrm>
                  <a:off x="2091533" y="3184987"/>
                  <a:ext cx="11736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22" name="Freihand 21">
                  <a:extLst>
                    <a:ext uri="{FF2B5EF4-FFF2-40B4-BE49-F238E27FC236}">
                      <a16:creationId xmlns:a16="http://schemas.microsoft.com/office/drawing/2014/main" id="{D1009536-D45E-4117-9673-1F5A1AB2764C}"/>
                    </a:ext>
                  </a:extLst>
                </p14:cNvPr>
                <p14:cNvContentPartPr/>
                <p14:nvPr/>
              </p14:nvContentPartPr>
              <p14:xfrm>
                <a:off x="1994333" y="3119467"/>
                <a:ext cx="313560" cy="306000"/>
              </p14:xfrm>
            </p:contentPart>
          </mc:Choice>
          <mc:Fallback>
            <p:pic>
              <p:nvPicPr>
                <p:cNvPr id="22" name="Freihand 21">
                  <a:extLst>
                    <a:ext uri="{FF2B5EF4-FFF2-40B4-BE49-F238E27FC236}">
                      <a16:creationId xmlns:a16="http://schemas.microsoft.com/office/drawing/2014/main" id="{D1009536-D45E-4117-9673-1F5A1AB2764C}"/>
                    </a:ext>
                  </a:extLst>
                </p:cNvPr>
                <p:cNvPicPr/>
                <p:nvPr/>
              </p:nvPicPr>
              <p:blipFill>
                <a:blip r:embed="rId32"/>
                <a:stretch>
                  <a:fillRect/>
                </a:stretch>
              </p:blipFill>
              <p:spPr>
                <a:xfrm>
                  <a:off x="1990013" y="3115147"/>
                  <a:ext cx="322200" cy="31464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4" name="Freihand 23">
                  <a:extLst>
                    <a:ext uri="{FF2B5EF4-FFF2-40B4-BE49-F238E27FC236}">
                      <a16:creationId xmlns:a16="http://schemas.microsoft.com/office/drawing/2014/main" id="{E548F58C-0AEE-4DDA-92A4-35BC10228959}"/>
                    </a:ext>
                  </a:extLst>
                </p14:cNvPr>
                <p14:cNvContentPartPr/>
                <p14:nvPr/>
              </p14:nvContentPartPr>
              <p14:xfrm>
                <a:off x="1623173" y="2652907"/>
                <a:ext cx="1660320" cy="2567880"/>
              </p14:xfrm>
            </p:contentPart>
          </mc:Choice>
          <mc:Fallback>
            <p:pic>
              <p:nvPicPr>
                <p:cNvPr id="24" name="Freihand 23">
                  <a:extLst>
                    <a:ext uri="{FF2B5EF4-FFF2-40B4-BE49-F238E27FC236}">
                      <a16:creationId xmlns:a16="http://schemas.microsoft.com/office/drawing/2014/main" id="{E548F58C-0AEE-4DDA-92A4-35BC10228959}"/>
                    </a:ext>
                  </a:extLst>
                </p:cNvPr>
                <p:cNvPicPr/>
                <p:nvPr/>
              </p:nvPicPr>
              <p:blipFill>
                <a:blip r:embed="rId34"/>
                <a:stretch>
                  <a:fillRect/>
                </a:stretch>
              </p:blipFill>
              <p:spPr>
                <a:xfrm>
                  <a:off x="1618853" y="2648587"/>
                  <a:ext cx="1668960" cy="257652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5" name="Freihand 24">
                  <a:extLst>
                    <a:ext uri="{FF2B5EF4-FFF2-40B4-BE49-F238E27FC236}">
                      <a16:creationId xmlns:a16="http://schemas.microsoft.com/office/drawing/2014/main" id="{530189D7-B660-4465-B5EC-97CAC5C739D2}"/>
                    </a:ext>
                  </a:extLst>
                </p14:cNvPr>
                <p14:cNvContentPartPr/>
                <p14:nvPr/>
              </p14:nvContentPartPr>
              <p14:xfrm>
                <a:off x="3192053" y="2508907"/>
                <a:ext cx="171720" cy="156240"/>
              </p14:xfrm>
            </p:contentPart>
          </mc:Choice>
          <mc:Fallback>
            <p:pic>
              <p:nvPicPr>
                <p:cNvPr id="25" name="Freihand 24">
                  <a:extLst>
                    <a:ext uri="{FF2B5EF4-FFF2-40B4-BE49-F238E27FC236}">
                      <a16:creationId xmlns:a16="http://schemas.microsoft.com/office/drawing/2014/main" id="{530189D7-B660-4465-B5EC-97CAC5C739D2}"/>
                    </a:ext>
                  </a:extLst>
                </p:cNvPr>
                <p:cNvPicPr/>
                <p:nvPr/>
              </p:nvPicPr>
              <p:blipFill>
                <a:blip r:embed="rId36"/>
                <a:stretch>
                  <a:fillRect/>
                </a:stretch>
              </p:blipFill>
              <p:spPr>
                <a:xfrm>
                  <a:off x="3187733" y="2504587"/>
                  <a:ext cx="180360" cy="1648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6" name="Freihand 25">
                  <a:extLst>
                    <a:ext uri="{FF2B5EF4-FFF2-40B4-BE49-F238E27FC236}">
                      <a16:creationId xmlns:a16="http://schemas.microsoft.com/office/drawing/2014/main" id="{3B8194C0-F96A-4C93-A8A9-B4313F12B74A}"/>
                    </a:ext>
                  </a:extLst>
                </p14:cNvPr>
                <p14:cNvContentPartPr/>
                <p14:nvPr/>
              </p14:nvContentPartPr>
              <p14:xfrm>
                <a:off x="2727653" y="3993547"/>
                <a:ext cx="192600" cy="287640"/>
              </p14:xfrm>
            </p:contentPart>
          </mc:Choice>
          <mc:Fallback>
            <p:pic>
              <p:nvPicPr>
                <p:cNvPr id="26" name="Freihand 25">
                  <a:extLst>
                    <a:ext uri="{FF2B5EF4-FFF2-40B4-BE49-F238E27FC236}">
                      <a16:creationId xmlns:a16="http://schemas.microsoft.com/office/drawing/2014/main" id="{3B8194C0-F96A-4C93-A8A9-B4313F12B74A}"/>
                    </a:ext>
                  </a:extLst>
                </p:cNvPr>
                <p:cNvPicPr/>
                <p:nvPr/>
              </p:nvPicPr>
              <p:blipFill>
                <a:blip r:embed="rId38"/>
                <a:stretch>
                  <a:fillRect/>
                </a:stretch>
              </p:blipFill>
              <p:spPr>
                <a:xfrm>
                  <a:off x="2723333" y="3989227"/>
                  <a:ext cx="201240" cy="29628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28" name="Freihand 27">
                  <a:extLst>
                    <a:ext uri="{FF2B5EF4-FFF2-40B4-BE49-F238E27FC236}">
                      <a16:creationId xmlns:a16="http://schemas.microsoft.com/office/drawing/2014/main" id="{2A9C94DC-E0FA-4BF7-84A7-0E396B1DDAF8}"/>
                    </a:ext>
                  </a:extLst>
                </p14:cNvPr>
                <p14:cNvContentPartPr/>
                <p14:nvPr/>
              </p14:nvContentPartPr>
              <p14:xfrm>
                <a:off x="2921333" y="3812467"/>
                <a:ext cx="74880" cy="87480"/>
              </p14:xfrm>
            </p:contentPart>
          </mc:Choice>
          <mc:Fallback>
            <p:pic>
              <p:nvPicPr>
                <p:cNvPr id="28" name="Freihand 27">
                  <a:extLst>
                    <a:ext uri="{FF2B5EF4-FFF2-40B4-BE49-F238E27FC236}">
                      <a16:creationId xmlns:a16="http://schemas.microsoft.com/office/drawing/2014/main" id="{2A9C94DC-E0FA-4BF7-84A7-0E396B1DDAF8}"/>
                    </a:ext>
                  </a:extLst>
                </p:cNvPr>
                <p:cNvPicPr/>
                <p:nvPr/>
              </p:nvPicPr>
              <p:blipFill>
                <a:blip r:embed="rId40"/>
                <a:stretch>
                  <a:fillRect/>
                </a:stretch>
              </p:blipFill>
              <p:spPr>
                <a:xfrm>
                  <a:off x="2917013" y="3808147"/>
                  <a:ext cx="835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41">
              <p14:nvContentPartPr>
                <p14:cNvPr id="29" name="Freihand 28">
                  <a:extLst>
                    <a:ext uri="{FF2B5EF4-FFF2-40B4-BE49-F238E27FC236}">
                      <a16:creationId xmlns:a16="http://schemas.microsoft.com/office/drawing/2014/main" id="{26F1ED1A-BA2E-43C0-BCB2-065905E5085A}"/>
                    </a:ext>
                  </a:extLst>
                </p14:cNvPr>
                <p14:cNvContentPartPr/>
                <p14:nvPr/>
              </p14:nvContentPartPr>
              <p14:xfrm>
                <a:off x="2974253" y="3846667"/>
                <a:ext cx="32760" cy="70920"/>
              </p14:xfrm>
            </p:contentPart>
          </mc:Choice>
          <mc:Fallback>
            <p:pic>
              <p:nvPicPr>
                <p:cNvPr id="29" name="Freihand 28">
                  <a:extLst>
                    <a:ext uri="{FF2B5EF4-FFF2-40B4-BE49-F238E27FC236}">
                      <a16:creationId xmlns:a16="http://schemas.microsoft.com/office/drawing/2014/main" id="{26F1ED1A-BA2E-43C0-BCB2-065905E5085A}"/>
                    </a:ext>
                  </a:extLst>
                </p:cNvPr>
                <p:cNvPicPr/>
                <p:nvPr/>
              </p:nvPicPr>
              <p:blipFill>
                <a:blip r:embed="rId42"/>
                <a:stretch>
                  <a:fillRect/>
                </a:stretch>
              </p:blipFill>
              <p:spPr>
                <a:xfrm>
                  <a:off x="2969933" y="3842347"/>
                  <a:ext cx="41400" cy="7956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30" name="Freihand 29">
                  <a:extLst>
                    <a:ext uri="{FF2B5EF4-FFF2-40B4-BE49-F238E27FC236}">
                      <a16:creationId xmlns:a16="http://schemas.microsoft.com/office/drawing/2014/main" id="{7E2AC465-0B9B-418E-A605-72A67DBF258E}"/>
                    </a:ext>
                  </a:extLst>
                </p14:cNvPr>
                <p14:cNvContentPartPr/>
                <p14:nvPr/>
              </p14:nvContentPartPr>
              <p14:xfrm>
                <a:off x="2818733" y="3729667"/>
                <a:ext cx="245880" cy="226440"/>
              </p14:xfrm>
            </p:contentPart>
          </mc:Choice>
          <mc:Fallback>
            <p:pic>
              <p:nvPicPr>
                <p:cNvPr id="30" name="Freihand 29">
                  <a:extLst>
                    <a:ext uri="{FF2B5EF4-FFF2-40B4-BE49-F238E27FC236}">
                      <a16:creationId xmlns:a16="http://schemas.microsoft.com/office/drawing/2014/main" id="{7E2AC465-0B9B-418E-A605-72A67DBF258E}"/>
                    </a:ext>
                  </a:extLst>
                </p:cNvPr>
                <p:cNvPicPr/>
                <p:nvPr/>
              </p:nvPicPr>
              <p:blipFill>
                <a:blip r:embed="rId44"/>
                <a:stretch>
                  <a:fillRect/>
                </a:stretch>
              </p:blipFill>
              <p:spPr>
                <a:xfrm>
                  <a:off x="2814413" y="3725347"/>
                  <a:ext cx="25452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32" name="Freihand 31">
                  <a:extLst>
                    <a:ext uri="{FF2B5EF4-FFF2-40B4-BE49-F238E27FC236}">
                      <a16:creationId xmlns:a16="http://schemas.microsoft.com/office/drawing/2014/main" id="{7EC2D67E-DC8A-42E5-8E94-3193A73F4DA9}"/>
                    </a:ext>
                  </a:extLst>
                </p14:cNvPr>
                <p14:cNvContentPartPr/>
                <p14:nvPr/>
              </p14:nvContentPartPr>
              <p14:xfrm>
                <a:off x="4037693" y="2128027"/>
                <a:ext cx="1850760" cy="2953080"/>
              </p14:xfrm>
            </p:contentPart>
          </mc:Choice>
          <mc:Fallback>
            <p:pic>
              <p:nvPicPr>
                <p:cNvPr id="32" name="Freihand 31">
                  <a:extLst>
                    <a:ext uri="{FF2B5EF4-FFF2-40B4-BE49-F238E27FC236}">
                      <a16:creationId xmlns:a16="http://schemas.microsoft.com/office/drawing/2014/main" id="{7EC2D67E-DC8A-42E5-8E94-3193A73F4DA9}"/>
                    </a:ext>
                  </a:extLst>
                </p:cNvPr>
                <p:cNvPicPr/>
                <p:nvPr/>
              </p:nvPicPr>
              <p:blipFill>
                <a:blip r:embed="rId46"/>
                <a:stretch>
                  <a:fillRect/>
                </a:stretch>
              </p:blipFill>
              <p:spPr>
                <a:xfrm>
                  <a:off x="4033373" y="2123707"/>
                  <a:ext cx="1859400" cy="296172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33" name="Freihand 32">
                  <a:extLst>
                    <a:ext uri="{FF2B5EF4-FFF2-40B4-BE49-F238E27FC236}">
                      <a16:creationId xmlns:a16="http://schemas.microsoft.com/office/drawing/2014/main" id="{54E3C74C-D299-4F34-A0B1-DE3192639056}"/>
                    </a:ext>
                  </a:extLst>
                </p14:cNvPr>
                <p14:cNvContentPartPr/>
                <p14:nvPr/>
              </p14:nvContentPartPr>
              <p14:xfrm>
                <a:off x="3799733" y="1966027"/>
                <a:ext cx="330480" cy="399600"/>
              </p14:xfrm>
            </p:contentPart>
          </mc:Choice>
          <mc:Fallback>
            <p:pic>
              <p:nvPicPr>
                <p:cNvPr id="33" name="Freihand 32">
                  <a:extLst>
                    <a:ext uri="{FF2B5EF4-FFF2-40B4-BE49-F238E27FC236}">
                      <a16:creationId xmlns:a16="http://schemas.microsoft.com/office/drawing/2014/main" id="{54E3C74C-D299-4F34-A0B1-DE3192639056}"/>
                    </a:ext>
                  </a:extLst>
                </p:cNvPr>
                <p:cNvPicPr/>
                <p:nvPr/>
              </p:nvPicPr>
              <p:blipFill>
                <a:blip r:embed="rId48"/>
                <a:stretch>
                  <a:fillRect/>
                </a:stretch>
              </p:blipFill>
              <p:spPr>
                <a:xfrm>
                  <a:off x="3795413" y="1961707"/>
                  <a:ext cx="339120" cy="408240"/>
                </a:xfrm>
                <a:prstGeom prst="rect">
                  <a:avLst/>
                </a:prstGeom>
              </p:spPr>
            </p:pic>
          </mc:Fallback>
        </mc:AlternateContent>
      </p:grpSp>
      <p:grpSp>
        <p:nvGrpSpPr>
          <p:cNvPr id="43" name="Gruppieren 42">
            <a:extLst>
              <a:ext uri="{FF2B5EF4-FFF2-40B4-BE49-F238E27FC236}">
                <a16:creationId xmlns:a16="http://schemas.microsoft.com/office/drawing/2014/main" id="{ECD81832-237B-4AB9-A878-5BFA605AF31C}"/>
              </a:ext>
            </a:extLst>
          </p:cNvPr>
          <p:cNvGrpSpPr/>
          <p:nvPr/>
        </p:nvGrpSpPr>
        <p:grpSpPr>
          <a:xfrm>
            <a:off x="5959013" y="2851987"/>
            <a:ext cx="509400" cy="451800"/>
            <a:chOff x="5959013" y="2851987"/>
            <a:chExt cx="509400" cy="451800"/>
          </a:xfrm>
        </p:grpSpPr>
        <mc:AlternateContent xmlns:mc="http://schemas.openxmlformats.org/markup-compatibility/2006">
          <mc:Choice xmlns:p14="http://schemas.microsoft.com/office/powerpoint/2010/main" Requires="p14">
            <p:contentPart p14:bwMode="auto" r:id="rId49">
              <p14:nvContentPartPr>
                <p14:cNvPr id="35" name="Freihand 34">
                  <a:extLst>
                    <a:ext uri="{FF2B5EF4-FFF2-40B4-BE49-F238E27FC236}">
                      <a16:creationId xmlns:a16="http://schemas.microsoft.com/office/drawing/2014/main" id="{0539ACD6-03E1-4C7F-A488-94248B5ABFC1}"/>
                    </a:ext>
                  </a:extLst>
                </p14:cNvPr>
                <p14:cNvContentPartPr/>
                <p14:nvPr/>
              </p14:nvContentPartPr>
              <p14:xfrm>
                <a:off x="5959013" y="3146827"/>
                <a:ext cx="158040" cy="156960"/>
              </p14:xfrm>
            </p:contentPart>
          </mc:Choice>
          <mc:Fallback>
            <p:pic>
              <p:nvPicPr>
                <p:cNvPr id="35" name="Freihand 34">
                  <a:extLst>
                    <a:ext uri="{FF2B5EF4-FFF2-40B4-BE49-F238E27FC236}">
                      <a16:creationId xmlns:a16="http://schemas.microsoft.com/office/drawing/2014/main" id="{0539ACD6-03E1-4C7F-A488-94248B5ABFC1}"/>
                    </a:ext>
                  </a:extLst>
                </p:cNvPr>
                <p:cNvPicPr/>
                <p:nvPr/>
              </p:nvPicPr>
              <p:blipFill>
                <a:blip r:embed="rId50"/>
                <a:stretch>
                  <a:fillRect/>
                </a:stretch>
              </p:blipFill>
              <p:spPr>
                <a:xfrm>
                  <a:off x="5954693" y="3142507"/>
                  <a:ext cx="166680" cy="165600"/>
                </a:xfrm>
                <a:prstGeom prst="rect">
                  <a:avLst/>
                </a:prstGeom>
              </p:spPr>
            </p:pic>
          </mc:Fallback>
        </mc:AlternateContent>
        <mc:AlternateContent xmlns:mc="http://schemas.openxmlformats.org/markup-compatibility/2006">
          <mc:Choice xmlns:p14="http://schemas.microsoft.com/office/powerpoint/2010/main" Requires="p14">
            <p:contentPart p14:bwMode="auto" r:id="rId51">
              <p14:nvContentPartPr>
                <p14:cNvPr id="36" name="Freihand 35">
                  <a:extLst>
                    <a:ext uri="{FF2B5EF4-FFF2-40B4-BE49-F238E27FC236}">
                      <a16:creationId xmlns:a16="http://schemas.microsoft.com/office/drawing/2014/main" id="{79817C92-264B-41CC-B271-87386104ED1A}"/>
                    </a:ext>
                  </a:extLst>
                </p14:cNvPr>
                <p14:cNvContentPartPr/>
                <p14:nvPr/>
              </p14:nvContentPartPr>
              <p14:xfrm>
                <a:off x="6198053" y="2944507"/>
                <a:ext cx="99720" cy="124200"/>
              </p14:xfrm>
            </p:contentPart>
          </mc:Choice>
          <mc:Fallback>
            <p:pic>
              <p:nvPicPr>
                <p:cNvPr id="36" name="Freihand 35">
                  <a:extLst>
                    <a:ext uri="{FF2B5EF4-FFF2-40B4-BE49-F238E27FC236}">
                      <a16:creationId xmlns:a16="http://schemas.microsoft.com/office/drawing/2014/main" id="{79817C92-264B-41CC-B271-87386104ED1A}"/>
                    </a:ext>
                  </a:extLst>
                </p:cNvPr>
                <p:cNvPicPr/>
                <p:nvPr/>
              </p:nvPicPr>
              <p:blipFill>
                <a:blip r:embed="rId52"/>
                <a:stretch>
                  <a:fillRect/>
                </a:stretch>
              </p:blipFill>
              <p:spPr>
                <a:xfrm>
                  <a:off x="6193733" y="2940187"/>
                  <a:ext cx="1083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38" name="Freihand 37">
                  <a:extLst>
                    <a:ext uri="{FF2B5EF4-FFF2-40B4-BE49-F238E27FC236}">
                      <a16:creationId xmlns:a16="http://schemas.microsoft.com/office/drawing/2014/main" id="{01F43CD7-85EE-42D2-BD5A-1ADDDD68DF1E}"/>
                    </a:ext>
                  </a:extLst>
                </p14:cNvPr>
                <p14:cNvContentPartPr/>
                <p14:nvPr/>
              </p14:nvContentPartPr>
              <p14:xfrm>
                <a:off x="6268973" y="3015787"/>
                <a:ext cx="23040" cy="95760"/>
              </p14:xfrm>
            </p:contentPart>
          </mc:Choice>
          <mc:Fallback>
            <p:pic>
              <p:nvPicPr>
                <p:cNvPr id="38" name="Freihand 37">
                  <a:extLst>
                    <a:ext uri="{FF2B5EF4-FFF2-40B4-BE49-F238E27FC236}">
                      <a16:creationId xmlns:a16="http://schemas.microsoft.com/office/drawing/2014/main" id="{01F43CD7-85EE-42D2-BD5A-1ADDDD68DF1E}"/>
                    </a:ext>
                  </a:extLst>
                </p:cNvPr>
                <p:cNvPicPr/>
                <p:nvPr/>
              </p:nvPicPr>
              <p:blipFill>
                <a:blip r:embed="rId54"/>
                <a:stretch>
                  <a:fillRect/>
                </a:stretch>
              </p:blipFill>
              <p:spPr>
                <a:xfrm>
                  <a:off x="6264653" y="3011467"/>
                  <a:ext cx="31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39" name="Freihand 38">
                  <a:extLst>
                    <a:ext uri="{FF2B5EF4-FFF2-40B4-BE49-F238E27FC236}">
                      <a16:creationId xmlns:a16="http://schemas.microsoft.com/office/drawing/2014/main" id="{725E7DE6-8685-43CE-AF84-E05974E77DDB}"/>
                    </a:ext>
                  </a:extLst>
                </p14:cNvPr>
                <p14:cNvContentPartPr/>
                <p14:nvPr/>
              </p14:nvContentPartPr>
              <p14:xfrm>
                <a:off x="6213533" y="3082027"/>
                <a:ext cx="10440" cy="12240"/>
              </p14:xfrm>
            </p:contentPart>
          </mc:Choice>
          <mc:Fallback>
            <p:pic>
              <p:nvPicPr>
                <p:cNvPr id="39" name="Freihand 38">
                  <a:extLst>
                    <a:ext uri="{FF2B5EF4-FFF2-40B4-BE49-F238E27FC236}">
                      <a16:creationId xmlns:a16="http://schemas.microsoft.com/office/drawing/2014/main" id="{725E7DE6-8685-43CE-AF84-E05974E77DDB}"/>
                    </a:ext>
                  </a:extLst>
                </p:cNvPr>
                <p:cNvPicPr/>
                <p:nvPr/>
              </p:nvPicPr>
              <p:blipFill>
                <a:blip r:embed="rId56"/>
                <a:stretch>
                  <a:fillRect/>
                </a:stretch>
              </p:blipFill>
              <p:spPr>
                <a:xfrm>
                  <a:off x="6209213" y="3077707"/>
                  <a:ext cx="19080" cy="2088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40" name="Freihand 39">
                  <a:extLst>
                    <a:ext uri="{FF2B5EF4-FFF2-40B4-BE49-F238E27FC236}">
                      <a16:creationId xmlns:a16="http://schemas.microsoft.com/office/drawing/2014/main" id="{D09573DC-B584-4803-A30C-B44982D2ABD7}"/>
                    </a:ext>
                  </a:extLst>
                </p14:cNvPr>
                <p14:cNvContentPartPr/>
                <p14:nvPr/>
              </p14:nvContentPartPr>
              <p14:xfrm>
                <a:off x="6151613" y="2965027"/>
                <a:ext cx="147240" cy="205200"/>
              </p14:xfrm>
            </p:contentPart>
          </mc:Choice>
          <mc:Fallback>
            <p:pic>
              <p:nvPicPr>
                <p:cNvPr id="40" name="Freihand 39">
                  <a:extLst>
                    <a:ext uri="{FF2B5EF4-FFF2-40B4-BE49-F238E27FC236}">
                      <a16:creationId xmlns:a16="http://schemas.microsoft.com/office/drawing/2014/main" id="{D09573DC-B584-4803-A30C-B44982D2ABD7}"/>
                    </a:ext>
                  </a:extLst>
                </p:cNvPr>
                <p:cNvPicPr/>
                <p:nvPr/>
              </p:nvPicPr>
              <p:blipFill>
                <a:blip r:embed="rId58"/>
                <a:stretch>
                  <a:fillRect/>
                </a:stretch>
              </p:blipFill>
              <p:spPr>
                <a:xfrm>
                  <a:off x="6147293" y="2960707"/>
                  <a:ext cx="155880" cy="213840"/>
                </a:xfrm>
                <a:prstGeom prst="rect">
                  <a:avLst/>
                </a:prstGeom>
              </p:spPr>
            </p:pic>
          </mc:Fallback>
        </mc:AlternateContent>
        <mc:AlternateContent xmlns:mc="http://schemas.openxmlformats.org/markup-compatibility/2006">
          <mc:Choice xmlns:p14="http://schemas.microsoft.com/office/powerpoint/2010/main" Requires="p14">
            <p:contentPart p14:bwMode="auto" r:id="rId59">
              <p14:nvContentPartPr>
                <p14:cNvPr id="41" name="Freihand 40">
                  <a:extLst>
                    <a:ext uri="{FF2B5EF4-FFF2-40B4-BE49-F238E27FC236}">
                      <a16:creationId xmlns:a16="http://schemas.microsoft.com/office/drawing/2014/main" id="{94F69D2A-2B05-4B0B-83FA-4E165028EF44}"/>
                    </a:ext>
                  </a:extLst>
                </p14:cNvPr>
                <p14:cNvContentPartPr/>
                <p14:nvPr/>
              </p14:nvContentPartPr>
              <p14:xfrm>
                <a:off x="6203453" y="2943787"/>
                <a:ext cx="119880" cy="29160"/>
              </p14:xfrm>
            </p:contentPart>
          </mc:Choice>
          <mc:Fallback>
            <p:pic>
              <p:nvPicPr>
                <p:cNvPr id="41" name="Freihand 40">
                  <a:extLst>
                    <a:ext uri="{FF2B5EF4-FFF2-40B4-BE49-F238E27FC236}">
                      <a16:creationId xmlns:a16="http://schemas.microsoft.com/office/drawing/2014/main" id="{94F69D2A-2B05-4B0B-83FA-4E165028EF44}"/>
                    </a:ext>
                  </a:extLst>
                </p:cNvPr>
                <p:cNvPicPr/>
                <p:nvPr/>
              </p:nvPicPr>
              <p:blipFill>
                <a:blip r:embed="rId60"/>
                <a:stretch>
                  <a:fillRect/>
                </a:stretch>
              </p:blipFill>
              <p:spPr>
                <a:xfrm>
                  <a:off x="6199133" y="2939467"/>
                  <a:ext cx="12852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42" name="Freihand 41">
                  <a:extLst>
                    <a:ext uri="{FF2B5EF4-FFF2-40B4-BE49-F238E27FC236}">
                      <a16:creationId xmlns:a16="http://schemas.microsoft.com/office/drawing/2014/main" id="{7EEC9988-914E-4CF1-914A-40FD80AF0096}"/>
                    </a:ext>
                  </a:extLst>
                </p14:cNvPr>
                <p14:cNvContentPartPr/>
                <p14:nvPr/>
              </p14:nvContentPartPr>
              <p14:xfrm>
                <a:off x="6061253" y="2851987"/>
                <a:ext cx="407160" cy="351360"/>
              </p14:xfrm>
            </p:contentPart>
          </mc:Choice>
          <mc:Fallback>
            <p:pic>
              <p:nvPicPr>
                <p:cNvPr id="42" name="Freihand 41">
                  <a:extLst>
                    <a:ext uri="{FF2B5EF4-FFF2-40B4-BE49-F238E27FC236}">
                      <a16:creationId xmlns:a16="http://schemas.microsoft.com/office/drawing/2014/main" id="{7EEC9988-914E-4CF1-914A-40FD80AF0096}"/>
                    </a:ext>
                  </a:extLst>
                </p:cNvPr>
                <p:cNvPicPr/>
                <p:nvPr/>
              </p:nvPicPr>
              <p:blipFill>
                <a:blip r:embed="rId62"/>
                <a:stretch>
                  <a:fillRect/>
                </a:stretch>
              </p:blipFill>
              <p:spPr>
                <a:xfrm>
                  <a:off x="6056933" y="2847667"/>
                  <a:ext cx="415800" cy="360000"/>
                </a:xfrm>
                <a:prstGeom prst="rect">
                  <a:avLst/>
                </a:prstGeom>
              </p:spPr>
            </p:pic>
          </mc:Fallback>
        </mc:AlternateContent>
      </p:grpSp>
      <p:grpSp>
        <p:nvGrpSpPr>
          <p:cNvPr id="50" name="Gruppieren 49">
            <a:extLst>
              <a:ext uri="{FF2B5EF4-FFF2-40B4-BE49-F238E27FC236}">
                <a16:creationId xmlns:a16="http://schemas.microsoft.com/office/drawing/2014/main" id="{7649AD30-8AEB-492E-BE33-DBA9A9CC63A2}"/>
              </a:ext>
            </a:extLst>
          </p:cNvPr>
          <p:cNvGrpSpPr/>
          <p:nvPr/>
        </p:nvGrpSpPr>
        <p:grpSpPr>
          <a:xfrm>
            <a:off x="1867253" y="5092267"/>
            <a:ext cx="3326400" cy="552960"/>
            <a:chOff x="1867253" y="5092267"/>
            <a:chExt cx="3326400" cy="552960"/>
          </a:xfrm>
        </p:grpSpPr>
        <mc:AlternateContent xmlns:mc="http://schemas.openxmlformats.org/markup-compatibility/2006">
          <mc:Choice xmlns:p14="http://schemas.microsoft.com/office/powerpoint/2010/main" Requires="p14">
            <p:contentPart p14:bwMode="auto" r:id="rId63">
              <p14:nvContentPartPr>
                <p14:cNvPr id="44" name="Freihand 43">
                  <a:extLst>
                    <a:ext uri="{FF2B5EF4-FFF2-40B4-BE49-F238E27FC236}">
                      <a16:creationId xmlns:a16="http://schemas.microsoft.com/office/drawing/2014/main" id="{930E4488-C3EA-4D86-8842-C63FA0FC0556}"/>
                    </a:ext>
                  </a:extLst>
                </p14:cNvPr>
                <p14:cNvContentPartPr/>
                <p14:nvPr/>
              </p14:nvContentPartPr>
              <p14:xfrm>
                <a:off x="1867253" y="5177947"/>
                <a:ext cx="3303360" cy="250920"/>
              </p14:xfrm>
            </p:contentPart>
          </mc:Choice>
          <mc:Fallback>
            <p:pic>
              <p:nvPicPr>
                <p:cNvPr id="44" name="Freihand 43">
                  <a:extLst>
                    <a:ext uri="{FF2B5EF4-FFF2-40B4-BE49-F238E27FC236}">
                      <a16:creationId xmlns:a16="http://schemas.microsoft.com/office/drawing/2014/main" id="{930E4488-C3EA-4D86-8842-C63FA0FC0556}"/>
                    </a:ext>
                  </a:extLst>
                </p:cNvPr>
                <p:cNvPicPr/>
                <p:nvPr/>
              </p:nvPicPr>
              <p:blipFill>
                <a:blip r:embed="rId64"/>
                <a:stretch>
                  <a:fillRect/>
                </a:stretch>
              </p:blipFill>
              <p:spPr>
                <a:xfrm>
                  <a:off x="1862933" y="5173627"/>
                  <a:ext cx="331200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45" name="Freihand 44">
                  <a:extLst>
                    <a:ext uri="{FF2B5EF4-FFF2-40B4-BE49-F238E27FC236}">
                      <a16:creationId xmlns:a16="http://schemas.microsoft.com/office/drawing/2014/main" id="{56184999-5304-4918-80D0-0C9154984977}"/>
                    </a:ext>
                  </a:extLst>
                </p14:cNvPr>
                <p14:cNvContentPartPr/>
                <p14:nvPr/>
              </p14:nvContentPartPr>
              <p14:xfrm>
                <a:off x="4938053" y="5092267"/>
                <a:ext cx="255600" cy="228960"/>
              </p14:xfrm>
            </p:contentPart>
          </mc:Choice>
          <mc:Fallback>
            <p:pic>
              <p:nvPicPr>
                <p:cNvPr id="45" name="Freihand 44">
                  <a:extLst>
                    <a:ext uri="{FF2B5EF4-FFF2-40B4-BE49-F238E27FC236}">
                      <a16:creationId xmlns:a16="http://schemas.microsoft.com/office/drawing/2014/main" id="{56184999-5304-4918-80D0-0C9154984977}"/>
                    </a:ext>
                  </a:extLst>
                </p:cNvPr>
                <p:cNvPicPr/>
                <p:nvPr/>
              </p:nvPicPr>
              <p:blipFill>
                <a:blip r:embed="rId66"/>
                <a:stretch>
                  <a:fillRect/>
                </a:stretch>
              </p:blipFill>
              <p:spPr>
                <a:xfrm>
                  <a:off x="4933733" y="5087947"/>
                  <a:ext cx="264240" cy="2376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46" name="Freihand 45">
                  <a:extLst>
                    <a:ext uri="{FF2B5EF4-FFF2-40B4-BE49-F238E27FC236}">
                      <a16:creationId xmlns:a16="http://schemas.microsoft.com/office/drawing/2014/main" id="{5DF8001C-526B-48A8-923D-50323D6026BA}"/>
                    </a:ext>
                  </a:extLst>
                </p14:cNvPr>
                <p14:cNvContentPartPr/>
                <p14:nvPr/>
              </p14:nvContentPartPr>
              <p14:xfrm>
                <a:off x="3324533" y="5460547"/>
                <a:ext cx="257760" cy="184680"/>
              </p14:xfrm>
            </p:contentPart>
          </mc:Choice>
          <mc:Fallback>
            <p:pic>
              <p:nvPicPr>
                <p:cNvPr id="46" name="Freihand 45">
                  <a:extLst>
                    <a:ext uri="{FF2B5EF4-FFF2-40B4-BE49-F238E27FC236}">
                      <a16:creationId xmlns:a16="http://schemas.microsoft.com/office/drawing/2014/main" id="{5DF8001C-526B-48A8-923D-50323D6026BA}"/>
                    </a:ext>
                  </a:extLst>
                </p:cNvPr>
                <p:cNvPicPr/>
                <p:nvPr/>
              </p:nvPicPr>
              <p:blipFill>
                <a:blip r:embed="rId68"/>
                <a:stretch>
                  <a:fillRect/>
                </a:stretch>
              </p:blipFill>
              <p:spPr>
                <a:xfrm>
                  <a:off x="3320213" y="5456227"/>
                  <a:ext cx="26640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48" name="Freihand 47">
                  <a:extLst>
                    <a:ext uri="{FF2B5EF4-FFF2-40B4-BE49-F238E27FC236}">
                      <a16:creationId xmlns:a16="http://schemas.microsoft.com/office/drawing/2014/main" id="{1A061113-B073-4ED3-834B-B87424367FBC}"/>
                    </a:ext>
                  </a:extLst>
                </p14:cNvPr>
                <p14:cNvContentPartPr/>
                <p14:nvPr/>
              </p14:nvContentPartPr>
              <p14:xfrm>
                <a:off x="3808373" y="5402587"/>
                <a:ext cx="118800" cy="129960"/>
              </p14:xfrm>
            </p:contentPart>
          </mc:Choice>
          <mc:Fallback>
            <p:pic>
              <p:nvPicPr>
                <p:cNvPr id="48" name="Freihand 47">
                  <a:extLst>
                    <a:ext uri="{FF2B5EF4-FFF2-40B4-BE49-F238E27FC236}">
                      <a16:creationId xmlns:a16="http://schemas.microsoft.com/office/drawing/2014/main" id="{1A061113-B073-4ED3-834B-B87424367FBC}"/>
                    </a:ext>
                  </a:extLst>
                </p:cNvPr>
                <p:cNvPicPr/>
                <p:nvPr/>
              </p:nvPicPr>
              <p:blipFill>
                <a:blip r:embed="rId70"/>
                <a:stretch>
                  <a:fillRect/>
                </a:stretch>
              </p:blipFill>
              <p:spPr>
                <a:xfrm>
                  <a:off x="3804053" y="5398267"/>
                  <a:ext cx="127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49" name="Freihand 48">
                  <a:extLst>
                    <a:ext uri="{FF2B5EF4-FFF2-40B4-BE49-F238E27FC236}">
                      <a16:creationId xmlns:a16="http://schemas.microsoft.com/office/drawing/2014/main" id="{453D3ECD-9CF2-4E75-9911-EF1730E93B6C}"/>
                    </a:ext>
                  </a:extLst>
                </p14:cNvPr>
                <p14:cNvContentPartPr/>
                <p14:nvPr/>
              </p14:nvContentPartPr>
              <p14:xfrm>
                <a:off x="3719813" y="5333467"/>
                <a:ext cx="352080" cy="289800"/>
              </p14:xfrm>
            </p:contentPart>
          </mc:Choice>
          <mc:Fallback>
            <p:pic>
              <p:nvPicPr>
                <p:cNvPr id="49" name="Freihand 48">
                  <a:extLst>
                    <a:ext uri="{FF2B5EF4-FFF2-40B4-BE49-F238E27FC236}">
                      <a16:creationId xmlns:a16="http://schemas.microsoft.com/office/drawing/2014/main" id="{453D3ECD-9CF2-4E75-9911-EF1730E93B6C}"/>
                    </a:ext>
                  </a:extLst>
                </p:cNvPr>
                <p:cNvPicPr/>
                <p:nvPr/>
              </p:nvPicPr>
              <p:blipFill>
                <a:blip r:embed="rId72"/>
                <a:stretch>
                  <a:fillRect/>
                </a:stretch>
              </p:blipFill>
              <p:spPr>
                <a:xfrm>
                  <a:off x="3715493" y="5329147"/>
                  <a:ext cx="360720" cy="298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3">
            <p14:nvContentPartPr>
              <p14:cNvPr id="51" name="Freihand 50">
                <a:extLst>
                  <a:ext uri="{FF2B5EF4-FFF2-40B4-BE49-F238E27FC236}">
                    <a16:creationId xmlns:a16="http://schemas.microsoft.com/office/drawing/2014/main" id="{5157F7A8-6E7E-4F46-90BA-EA38EF8F1BFD}"/>
                  </a:ext>
                </a:extLst>
              </p14:cNvPr>
              <p14:cNvContentPartPr/>
              <p14:nvPr/>
            </p14:nvContentPartPr>
            <p14:xfrm>
              <a:off x="2434253" y="880627"/>
              <a:ext cx="2263320" cy="2235240"/>
            </p14:xfrm>
          </p:contentPart>
        </mc:Choice>
        <mc:Fallback>
          <p:pic>
            <p:nvPicPr>
              <p:cNvPr id="51" name="Freihand 50">
                <a:extLst>
                  <a:ext uri="{FF2B5EF4-FFF2-40B4-BE49-F238E27FC236}">
                    <a16:creationId xmlns:a16="http://schemas.microsoft.com/office/drawing/2014/main" id="{5157F7A8-6E7E-4F46-90BA-EA38EF8F1BFD}"/>
                  </a:ext>
                </a:extLst>
              </p:cNvPr>
              <p:cNvPicPr/>
              <p:nvPr/>
            </p:nvPicPr>
            <p:blipFill>
              <a:blip r:embed="rId74"/>
              <a:stretch>
                <a:fillRect/>
              </a:stretch>
            </p:blipFill>
            <p:spPr>
              <a:xfrm>
                <a:off x="2429933" y="876307"/>
                <a:ext cx="2271960" cy="2243880"/>
              </a:xfrm>
              <a:prstGeom prst="rect">
                <a:avLst/>
              </a:prstGeom>
            </p:spPr>
          </p:pic>
        </mc:Fallback>
      </mc:AlternateContent>
      <p:grpSp>
        <p:nvGrpSpPr>
          <p:cNvPr id="38921" name="Gruppieren 38920">
            <a:extLst>
              <a:ext uri="{FF2B5EF4-FFF2-40B4-BE49-F238E27FC236}">
                <a16:creationId xmlns:a16="http://schemas.microsoft.com/office/drawing/2014/main" id="{3DEE812A-E57F-4FEB-950B-F2671B060A76}"/>
              </a:ext>
            </a:extLst>
          </p:cNvPr>
          <p:cNvGrpSpPr/>
          <p:nvPr/>
        </p:nvGrpSpPr>
        <p:grpSpPr>
          <a:xfrm>
            <a:off x="3337853" y="1572187"/>
            <a:ext cx="275040" cy="153720"/>
            <a:chOff x="3337853" y="1572187"/>
            <a:chExt cx="275040" cy="153720"/>
          </a:xfrm>
        </p:grpSpPr>
        <mc:AlternateContent xmlns:mc="http://schemas.openxmlformats.org/markup-compatibility/2006">
          <mc:Choice xmlns:p14="http://schemas.microsoft.com/office/powerpoint/2010/main" Requires="p14">
            <p:contentPart p14:bwMode="auto" r:id="rId75">
              <p14:nvContentPartPr>
                <p14:cNvPr id="38919" name="Freihand 38918">
                  <a:extLst>
                    <a:ext uri="{FF2B5EF4-FFF2-40B4-BE49-F238E27FC236}">
                      <a16:creationId xmlns:a16="http://schemas.microsoft.com/office/drawing/2014/main" id="{D93741FA-9FE9-4DEA-9EF6-253AE11AAC18}"/>
                    </a:ext>
                  </a:extLst>
                </p14:cNvPr>
                <p14:cNvContentPartPr/>
                <p14:nvPr/>
              </p14:nvContentPartPr>
              <p14:xfrm>
                <a:off x="3337853" y="1572187"/>
                <a:ext cx="248400" cy="104400"/>
              </p14:xfrm>
            </p:contentPart>
          </mc:Choice>
          <mc:Fallback>
            <p:pic>
              <p:nvPicPr>
                <p:cNvPr id="38919" name="Freihand 38918">
                  <a:extLst>
                    <a:ext uri="{FF2B5EF4-FFF2-40B4-BE49-F238E27FC236}">
                      <a16:creationId xmlns:a16="http://schemas.microsoft.com/office/drawing/2014/main" id="{D93741FA-9FE9-4DEA-9EF6-253AE11AAC18}"/>
                    </a:ext>
                  </a:extLst>
                </p:cNvPr>
                <p:cNvPicPr/>
                <p:nvPr/>
              </p:nvPicPr>
              <p:blipFill>
                <a:blip r:embed="rId76"/>
                <a:stretch>
                  <a:fillRect/>
                </a:stretch>
              </p:blipFill>
              <p:spPr>
                <a:xfrm>
                  <a:off x="3333533" y="1567867"/>
                  <a:ext cx="257040" cy="11304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38920" name="Freihand 38919">
                  <a:extLst>
                    <a:ext uri="{FF2B5EF4-FFF2-40B4-BE49-F238E27FC236}">
                      <a16:creationId xmlns:a16="http://schemas.microsoft.com/office/drawing/2014/main" id="{1C7BF6BC-F997-4E46-A78B-393AAC4BD7F3}"/>
                    </a:ext>
                  </a:extLst>
                </p14:cNvPr>
                <p14:cNvContentPartPr/>
                <p14:nvPr/>
              </p14:nvContentPartPr>
              <p14:xfrm>
                <a:off x="3378893" y="1604587"/>
                <a:ext cx="234000" cy="121320"/>
              </p14:xfrm>
            </p:contentPart>
          </mc:Choice>
          <mc:Fallback>
            <p:pic>
              <p:nvPicPr>
                <p:cNvPr id="38920" name="Freihand 38919">
                  <a:extLst>
                    <a:ext uri="{FF2B5EF4-FFF2-40B4-BE49-F238E27FC236}">
                      <a16:creationId xmlns:a16="http://schemas.microsoft.com/office/drawing/2014/main" id="{1C7BF6BC-F997-4E46-A78B-393AAC4BD7F3}"/>
                    </a:ext>
                  </a:extLst>
                </p:cNvPr>
                <p:cNvPicPr/>
                <p:nvPr/>
              </p:nvPicPr>
              <p:blipFill>
                <a:blip r:embed="rId78"/>
                <a:stretch>
                  <a:fillRect/>
                </a:stretch>
              </p:blipFill>
              <p:spPr>
                <a:xfrm>
                  <a:off x="3374573" y="1600267"/>
                  <a:ext cx="242640" cy="129960"/>
                </a:xfrm>
                <a:prstGeom prst="rect">
                  <a:avLst/>
                </a:prstGeom>
              </p:spPr>
            </p:pic>
          </mc:Fallback>
        </mc:AlternateContent>
      </p:grpSp>
      <p:grpSp>
        <p:nvGrpSpPr>
          <p:cNvPr id="38923" name="Gruppieren 38922">
            <a:extLst>
              <a:ext uri="{FF2B5EF4-FFF2-40B4-BE49-F238E27FC236}">
                <a16:creationId xmlns:a16="http://schemas.microsoft.com/office/drawing/2014/main" id="{667CB899-9057-4F57-B21E-838A88214DA5}"/>
              </a:ext>
            </a:extLst>
          </p:cNvPr>
          <p:cNvGrpSpPr/>
          <p:nvPr/>
        </p:nvGrpSpPr>
        <p:grpSpPr>
          <a:xfrm>
            <a:off x="5961533" y="3303787"/>
            <a:ext cx="246600" cy="118800"/>
            <a:chOff x="5961533" y="3303787"/>
            <a:chExt cx="246600" cy="118800"/>
          </a:xfrm>
        </p:grpSpPr>
        <mc:AlternateContent xmlns:mc="http://schemas.openxmlformats.org/markup-compatibility/2006">
          <mc:Choice xmlns:p14="http://schemas.microsoft.com/office/powerpoint/2010/main" Requires="p14">
            <p:contentPart p14:bwMode="auto" r:id="rId79">
              <p14:nvContentPartPr>
                <p14:cNvPr id="38914" name="Freihand 38913">
                  <a:extLst>
                    <a:ext uri="{FF2B5EF4-FFF2-40B4-BE49-F238E27FC236}">
                      <a16:creationId xmlns:a16="http://schemas.microsoft.com/office/drawing/2014/main" id="{33DF4491-8402-4E24-88A1-E9C9D4DB5E95}"/>
                    </a:ext>
                  </a:extLst>
                </p14:cNvPr>
                <p14:cNvContentPartPr/>
                <p14:nvPr/>
              </p14:nvContentPartPr>
              <p14:xfrm>
                <a:off x="6083213" y="3303787"/>
                <a:ext cx="360" cy="6480"/>
              </p14:xfrm>
            </p:contentPart>
          </mc:Choice>
          <mc:Fallback>
            <p:pic>
              <p:nvPicPr>
                <p:cNvPr id="38914" name="Freihand 38913">
                  <a:extLst>
                    <a:ext uri="{FF2B5EF4-FFF2-40B4-BE49-F238E27FC236}">
                      <a16:creationId xmlns:a16="http://schemas.microsoft.com/office/drawing/2014/main" id="{33DF4491-8402-4E24-88A1-E9C9D4DB5E95}"/>
                    </a:ext>
                  </a:extLst>
                </p:cNvPr>
                <p:cNvPicPr/>
                <p:nvPr/>
              </p:nvPicPr>
              <p:blipFill>
                <a:blip r:embed="rId80"/>
                <a:stretch>
                  <a:fillRect/>
                </a:stretch>
              </p:blipFill>
              <p:spPr>
                <a:xfrm>
                  <a:off x="6078893" y="3299467"/>
                  <a:ext cx="9000" cy="151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38922" name="Freihand 38921">
                  <a:extLst>
                    <a:ext uri="{FF2B5EF4-FFF2-40B4-BE49-F238E27FC236}">
                      <a16:creationId xmlns:a16="http://schemas.microsoft.com/office/drawing/2014/main" id="{F7A62A3C-AC99-46B7-8D67-F0E9B8180B15}"/>
                    </a:ext>
                  </a:extLst>
                </p14:cNvPr>
                <p14:cNvContentPartPr/>
                <p14:nvPr/>
              </p14:nvContentPartPr>
              <p14:xfrm>
                <a:off x="5961533" y="3330787"/>
                <a:ext cx="246600" cy="91800"/>
              </p14:xfrm>
            </p:contentPart>
          </mc:Choice>
          <mc:Fallback>
            <p:pic>
              <p:nvPicPr>
                <p:cNvPr id="38922" name="Freihand 38921">
                  <a:extLst>
                    <a:ext uri="{FF2B5EF4-FFF2-40B4-BE49-F238E27FC236}">
                      <a16:creationId xmlns:a16="http://schemas.microsoft.com/office/drawing/2014/main" id="{F7A62A3C-AC99-46B7-8D67-F0E9B8180B15}"/>
                    </a:ext>
                  </a:extLst>
                </p:cNvPr>
                <p:cNvPicPr/>
                <p:nvPr/>
              </p:nvPicPr>
              <p:blipFill>
                <a:blip r:embed="rId82"/>
                <a:stretch>
                  <a:fillRect/>
                </a:stretch>
              </p:blipFill>
              <p:spPr>
                <a:xfrm>
                  <a:off x="5957213" y="3326467"/>
                  <a:ext cx="255240" cy="1004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3">
            <p14:nvContentPartPr>
              <p14:cNvPr id="38928" name="Freihand 38927">
                <a:extLst>
                  <a:ext uri="{FF2B5EF4-FFF2-40B4-BE49-F238E27FC236}">
                    <a16:creationId xmlns:a16="http://schemas.microsoft.com/office/drawing/2014/main" id="{7F6BCFF3-6D6C-4C3A-91D2-4DFBF479EAE7}"/>
                  </a:ext>
                </a:extLst>
              </p14:cNvPr>
              <p14:cNvContentPartPr/>
              <p14:nvPr/>
            </p14:nvContentPartPr>
            <p14:xfrm>
              <a:off x="2720813" y="4230427"/>
              <a:ext cx="334440" cy="197280"/>
            </p14:xfrm>
          </p:contentPart>
        </mc:Choice>
        <mc:Fallback>
          <p:pic>
            <p:nvPicPr>
              <p:cNvPr id="38928" name="Freihand 38927">
                <a:extLst>
                  <a:ext uri="{FF2B5EF4-FFF2-40B4-BE49-F238E27FC236}">
                    <a16:creationId xmlns:a16="http://schemas.microsoft.com/office/drawing/2014/main" id="{7F6BCFF3-6D6C-4C3A-91D2-4DFBF479EAE7}"/>
                  </a:ext>
                </a:extLst>
              </p:cNvPr>
              <p:cNvPicPr/>
              <p:nvPr/>
            </p:nvPicPr>
            <p:blipFill>
              <a:blip r:embed="rId84"/>
              <a:stretch>
                <a:fillRect/>
              </a:stretch>
            </p:blipFill>
            <p:spPr>
              <a:xfrm>
                <a:off x="2716493" y="4226107"/>
                <a:ext cx="34308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85">
            <p14:nvContentPartPr>
              <p14:cNvPr id="38932" name="Freihand 38931">
                <a:extLst>
                  <a:ext uri="{FF2B5EF4-FFF2-40B4-BE49-F238E27FC236}">
                    <a16:creationId xmlns:a16="http://schemas.microsoft.com/office/drawing/2014/main" id="{E3EB654B-B67E-498C-856A-D2A16CABB2A2}"/>
                  </a:ext>
                </a:extLst>
              </p14:cNvPr>
              <p14:cNvContentPartPr/>
              <p14:nvPr/>
            </p14:nvContentPartPr>
            <p14:xfrm>
              <a:off x="1910813" y="3690067"/>
              <a:ext cx="304200" cy="178560"/>
            </p14:xfrm>
          </p:contentPart>
        </mc:Choice>
        <mc:Fallback>
          <p:pic>
            <p:nvPicPr>
              <p:cNvPr id="38932" name="Freihand 38931">
                <a:extLst>
                  <a:ext uri="{FF2B5EF4-FFF2-40B4-BE49-F238E27FC236}">
                    <a16:creationId xmlns:a16="http://schemas.microsoft.com/office/drawing/2014/main" id="{E3EB654B-B67E-498C-856A-D2A16CABB2A2}"/>
                  </a:ext>
                </a:extLst>
              </p:cNvPr>
              <p:cNvPicPr/>
              <p:nvPr/>
            </p:nvPicPr>
            <p:blipFill>
              <a:blip r:embed="rId86"/>
              <a:stretch>
                <a:fillRect/>
              </a:stretch>
            </p:blipFill>
            <p:spPr>
              <a:xfrm>
                <a:off x="1906493" y="3685747"/>
                <a:ext cx="312840" cy="187200"/>
              </a:xfrm>
              <a:prstGeom prst="rect">
                <a:avLst/>
              </a:prstGeom>
            </p:spPr>
          </p:pic>
        </mc:Fallback>
      </mc:AlternateContent>
      <mc:AlternateContent xmlns:mc="http://schemas.openxmlformats.org/markup-compatibility/2006">
        <mc:Choice xmlns:p14="http://schemas.microsoft.com/office/powerpoint/2010/main" Requires="p14">
          <p:contentPart p14:bwMode="auto" r:id="rId87">
            <p14:nvContentPartPr>
              <p14:cNvPr id="38938" name="Freihand 38937">
                <a:extLst>
                  <a:ext uri="{FF2B5EF4-FFF2-40B4-BE49-F238E27FC236}">
                    <a16:creationId xmlns:a16="http://schemas.microsoft.com/office/drawing/2014/main" id="{B50CF508-08D2-47E3-9BB1-A0D2F3F4B142}"/>
                  </a:ext>
                </a:extLst>
              </p14:cNvPr>
              <p14:cNvContentPartPr/>
              <p14:nvPr/>
            </p14:nvContentPartPr>
            <p14:xfrm>
              <a:off x="4549253" y="3316027"/>
              <a:ext cx="297360" cy="73080"/>
            </p14:xfrm>
          </p:contentPart>
        </mc:Choice>
        <mc:Fallback>
          <p:pic>
            <p:nvPicPr>
              <p:cNvPr id="38938" name="Freihand 38937">
                <a:extLst>
                  <a:ext uri="{FF2B5EF4-FFF2-40B4-BE49-F238E27FC236}">
                    <a16:creationId xmlns:a16="http://schemas.microsoft.com/office/drawing/2014/main" id="{B50CF508-08D2-47E3-9BB1-A0D2F3F4B142}"/>
                  </a:ext>
                </a:extLst>
              </p:cNvPr>
              <p:cNvPicPr/>
              <p:nvPr/>
            </p:nvPicPr>
            <p:blipFill>
              <a:blip r:embed="rId88"/>
              <a:stretch>
                <a:fillRect/>
              </a:stretch>
            </p:blipFill>
            <p:spPr>
              <a:xfrm>
                <a:off x="4544933" y="3311707"/>
                <a:ext cx="306000" cy="81720"/>
              </a:xfrm>
              <a:prstGeom prst="rect">
                <a:avLst/>
              </a:prstGeom>
            </p:spPr>
          </p:pic>
        </mc:Fallback>
      </mc:AlternateContent>
      <p:grpSp>
        <p:nvGrpSpPr>
          <p:cNvPr id="38943" name="Gruppieren 38942">
            <a:extLst>
              <a:ext uri="{FF2B5EF4-FFF2-40B4-BE49-F238E27FC236}">
                <a16:creationId xmlns:a16="http://schemas.microsoft.com/office/drawing/2014/main" id="{48CE3E33-3744-4DAB-AE95-F1718556BC55}"/>
              </a:ext>
            </a:extLst>
          </p:cNvPr>
          <p:cNvGrpSpPr/>
          <p:nvPr/>
        </p:nvGrpSpPr>
        <p:grpSpPr>
          <a:xfrm>
            <a:off x="1312133" y="191587"/>
            <a:ext cx="2907720" cy="580680"/>
            <a:chOff x="1312133" y="191587"/>
            <a:chExt cx="2907720" cy="580680"/>
          </a:xfrm>
        </p:grpSpPr>
        <mc:AlternateContent xmlns:mc="http://schemas.openxmlformats.org/markup-compatibility/2006">
          <mc:Choice xmlns:p14="http://schemas.microsoft.com/office/powerpoint/2010/main" Requires="p14">
            <p:contentPart p14:bwMode="auto" r:id="rId89">
              <p14:nvContentPartPr>
                <p14:cNvPr id="57" name="Freihand 56">
                  <a:extLst>
                    <a:ext uri="{FF2B5EF4-FFF2-40B4-BE49-F238E27FC236}">
                      <a16:creationId xmlns:a16="http://schemas.microsoft.com/office/drawing/2014/main" id="{1A28A564-CE2A-4901-9D96-C79F853D6131}"/>
                    </a:ext>
                  </a:extLst>
                </p14:cNvPr>
                <p14:cNvContentPartPr/>
                <p14:nvPr/>
              </p14:nvContentPartPr>
              <p14:xfrm>
                <a:off x="1335173" y="269347"/>
                <a:ext cx="12240" cy="113760"/>
              </p14:xfrm>
            </p:contentPart>
          </mc:Choice>
          <mc:Fallback>
            <p:pic>
              <p:nvPicPr>
                <p:cNvPr id="57" name="Freihand 56">
                  <a:extLst>
                    <a:ext uri="{FF2B5EF4-FFF2-40B4-BE49-F238E27FC236}">
                      <a16:creationId xmlns:a16="http://schemas.microsoft.com/office/drawing/2014/main" id="{1A28A564-CE2A-4901-9D96-C79F853D6131}"/>
                    </a:ext>
                  </a:extLst>
                </p:cNvPr>
                <p:cNvPicPr/>
                <p:nvPr/>
              </p:nvPicPr>
              <p:blipFill>
                <a:blip r:embed="rId90"/>
                <a:stretch>
                  <a:fillRect/>
                </a:stretch>
              </p:blipFill>
              <p:spPr>
                <a:xfrm>
                  <a:off x="1330853" y="265027"/>
                  <a:ext cx="2088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91">
              <p14:nvContentPartPr>
                <p14:cNvPr id="58" name="Freihand 57">
                  <a:extLst>
                    <a:ext uri="{FF2B5EF4-FFF2-40B4-BE49-F238E27FC236}">
                      <a16:creationId xmlns:a16="http://schemas.microsoft.com/office/drawing/2014/main" id="{9BFAABEC-45F5-4B5F-9F30-3A4789FE840B}"/>
                    </a:ext>
                  </a:extLst>
                </p14:cNvPr>
                <p14:cNvContentPartPr/>
                <p14:nvPr/>
              </p14:nvContentPartPr>
              <p14:xfrm>
                <a:off x="1338773" y="230827"/>
                <a:ext cx="156240" cy="37800"/>
              </p14:xfrm>
            </p:contentPart>
          </mc:Choice>
          <mc:Fallback>
            <p:pic>
              <p:nvPicPr>
                <p:cNvPr id="58" name="Freihand 57">
                  <a:extLst>
                    <a:ext uri="{FF2B5EF4-FFF2-40B4-BE49-F238E27FC236}">
                      <a16:creationId xmlns:a16="http://schemas.microsoft.com/office/drawing/2014/main" id="{9BFAABEC-45F5-4B5F-9F30-3A4789FE840B}"/>
                    </a:ext>
                  </a:extLst>
                </p:cNvPr>
                <p:cNvPicPr/>
                <p:nvPr/>
              </p:nvPicPr>
              <p:blipFill>
                <a:blip r:embed="rId92"/>
                <a:stretch>
                  <a:fillRect/>
                </a:stretch>
              </p:blipFill>
              <p:spPr>
                <a:xfrm>
                  <a:off x="1334453" y="226507"/>
                  <a:ext cx="1648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93">
              <p14:nvContentPartPr>
                <p14:cNvPr id="59" name="Freihand 58">
                  <a:extLst>
                    <a:ext uri="{FF2B5EF4-FFF2-40B4-BE49-F238E27FC236}">
                      <a16:creationId xmlns:a16="http://schemas.microsoft.com/office/drawing/2014/main" id="{EFC2DAB4-370F-4767-94AF-1F8302925F12}"/>
                    </a:ext>
                  </a:extLst>
                </p14:cNvPr>
                <p14:cNvContentPartPr/>
                <p14:nvPr/>
              </p14:nvContentPartPr>
              <p14:xfrm>
                <a:off x="1330133" y="271147"/>
                <a:ext cx="152640" cy="119160"/>
              </p14:xfrm>
            </p:contentPart>
          </mc:Choice>
          <mc:Fallback>
            <p:pic>
              <p:nvPicPr>
                <p:cNvPr id="59" name="Freihand 58">
                  <a:extLst>
                    <a:ext uri="{FF2B5EF4-FFF2-40B4-BE49-F238E27FC236}">
                      <a16:creationId xmlns:a16="http://schemas.microsoft.com/office/drawing/2014/main" id="{EFC2DAB4-370F-4767-94AF-1F8302925F12}"/>
                    </a:ext>
                  </a:extLst>
                </p:cNvPr>
                <p:cNvPicPr/>
                <p:nvPr/>
              </p:nvPicPr>
              <p:blipFill>
                <a:blip r:embed="rId94"/>
                <a:stretch>
                  <a:fillRect/>
                </a:stretch>
              </p:blipFill>
              <p:spPr>
                <a:xfrm>
                  <a:off x="1325813" y="266827"/>
                  <a:ext cx="1612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95">
              <p14:nvContentPartPr>
                <p14:cNvPr id="60" name="Freihand 59">
                  <a:extLst>
                    <a:ext uri="{FF2B5EF4-FFF2-40B4-BE49-F238E27FC236}">
                      <a16:creationId xmlns:a16="http://schemas.microsoft.com/office/drawing/2014/main" id="{9D7732FC-D222-42BC-8626-7B4091B93871}"/>
                    </a:ext>
                  </a:extLst>
                </p14:cNvPr>
                <p14:cNvContentPartPr/>
                <p14:nvPr/>
              </p14:nvContentPartPr>
              <p14:xfrm>
                <a:off x="1519853" y="226147"/>
                <a:ext cx="225000" cy="136080"/>
              </p14:xfrm>
            </p:contentPart>
          </mc:Choice>
          <mc:Fallback>
            <p:pic>
              <p:nvPicPr>
                <p:cNvPr id="60" name="Freihand 59">
                  <a:extLst>
                    <a:ext uri="{FF2B5EF4-FFF2-40B4-BE49-F238E27FC236}">
                      <a16:creationId xmlns:a16="http://schemas.microsoft.com/office/drawing/2014/main" id="{9D7732FC-D222-42BC-8626-7B4091B93871}"/>
                    </a:ext>
                  </a:extLst>
                </p:cNvPr>
                <p:cNvPicPr/>
                <p:nvPr/>
              </p:nvPicPr>
              <p:blipFill>
                <a:blip r:embed="rId96"/>
                <a:stretch>
                  <a:fillRect/>
                </a:stretch>
              </p:blipFill>
              <p:spPr>
                <a:xfrm>
                  <a:off x="1515533" y="221827"/>
                  <a:ext cx="2336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97">
              <p14:nvContentPartPr>
                <p14:cNvPr id="61" name="Freihand 60">
                  <a:extLst>
                    <a:ext uri="{FF2B5EF4-FFF2-40B4-BE49-F238E27FC236}">
                      <a16:creationId xmlns:a16="http://schemas.microsoft.com/office/drawing/2014/main" id="{0C86BBA5-0A53-4E07-A5CF-C8B5208FA33E}"/>
                    </a:ext>
                  </a:extLst>
                </p14:cNvPr>
                <p14:cNvContentPartPr/>
                <p14:nvPr/>
              </p14:nvContentPartPr>
              <p14:xfrm>
                <a:off x="2857253" y="191587"/>
                <a:ext cx="179640" cy="173160"/>
              </p14:xfrm>
            </p:contentPart>
          </mc:Choice>
          <mc:Fallback>
            <p:pic>
              <p:nvPicPr>
                <p:cNvPr id="61" name="Freihand 60">
                  <a:extLst>
                    <a:ext uri="{FF2B5EF4-FFF2-40B4-BE49-F238E27FC236}">
                      <a16:creationId xmlns:a16="http://schemas.microsoft.com/office/drawing/2014/main" id="{0C86BBA5-0A53-4E07-A5CF-C8B5208FA33E}"/>
                    </a:ext>
                  </a:extLst>
                </p:cNvPr>
                <p:cNvPicPr/>
                <p:nvPr/>
              </p:nvPicPr>
              <p:blipFill>
                <a:blip r:embed="rId98"/>
                <a:stretch>
                  <a:fillRect/>
                </a:stretch>
              </p:blipFill>
              <p:spPr>
                <a:xfrm>
                  <a:off x="2852933" y="187267"/>
                  <a:ext cx="18828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99">
              <p14:nvContentPartPr>
                <p14:cNvPr id="62" name="Freihand 61">
                  <a:extLst>
                    <a:ext uri="{FF2B5EF4-FFF2-40B4-BE49-F238E27FC236}">
                      <a16:creationId xmlns:a16="http://schemas.microsoft.com/office/drawing/2014/main" id="{BB6CB290-3D7B-4281-97B3-023CAA374362}"/>
                    </a:ext>
                  </a:extLst>
                </p14:cNvPr>
                <p14:cNvContentPartPr/>
                <p14:nvPr/>
              </p14:nvContentPartPr>
              <p14:xfrm>
                <a:off x="2940413" y="268987"/>
                <a:ext cx="292680" cy="79200"/>
              </p14:xfrm>
            </p:contentPart>
          </mc:Choice>
          <mc:Fallback>
            <p:pic>
              <p:nvPicPr>
                <p:cNvPr id="62" name="Freihand 61">
                  <a:extLst>
                    <a:ext uri="{FF2B5EF4-FFF2-40B4-BE49-F238E27FC236}">
                      <a16:creationId xmlns:a16="http://schemas.microsoft.com/office/drawing/2014/main" id="{BB6CB290-3D7B-4281-97B3-023CAA374362}"/>
                    </a:ext>
                  </a:extLst>
                </p:cNvPr>
                <p:cNvPicPr/>
                <p:nvPr/>
              </p:nvPicPr>
              <p:blipFill>
                <a:blip r:embed="rId100"/>
                <a:stretch>
                  <a:fillRect/>
                </a:stretch>
              </p:blipFill>
              <p:spPr>
                <a:xfrm>
                  <a:off x="2936093" y="264667"/>
                  <a:ext cx="301320" cy="87840"/>
                </a:xfrm>
                <a:prstGeom prst="rect">
                  <a:avLst/>
                </a:prstGeom>
              </p:spPr>
            </p:pic>
          </mc:Fallback>
        </mc:AlternateContent>
        <mc:AlternateContent xmlns:mc="http://schemas.openxmlformats.org/markup-compatibility/2006">
          <mc:Choice xmlns:p14="http://schemas.microsoft.com/office/powerpoint/2010/main" Requires="p14">
            <p:contentPart p14:bwMode="auto" r:id="rId101">
              <p14:nvContentPartPr>
                <p14:cNvPr id="63" name="Freihand 62">
                  <a:extLst>
                    <a:ext uri="{FF2B5EF4-FFF2-40B4-BE49-F238E27FC236}">
                      <a16:creationId xmlns:a16="http://schemas.microsoft.com/office/drawing/2014/main" id="{09C8C2CB-8473-4AAA-8EEC-C63B01165BAA}"/>
                    </a:ext>
                  </a:extLst>
                </p14:cNvPr>
                <p14:cNvContentPartPr/>
                <p14:nvPr/>
              </p14:nvContentPartPr>
              <p14:xfrm>
                <a:off x="3239933" y="267547"/>
                <a:ext cx="113040" cy="95040"/>
              </p14:xfrm>
            </p:contentPart>
          </mc:Choice>
          <mc:Fallback>
            <p:pic>
              <p:nvPicPr>
                <p:cNvPr id="63" name="Freihand 62">
                  <a:extLst>
                    <a:ext uri="{FF2B5EF4-FFF2-40B4-BE49-F238E27FC236}">
                      <a16:creationId xmlns:a16="http://schemas.microsoft.com/office/drawing/2014/main" id="{09C8C2CB-8473-4AAA-8EEC-C63B01165BAA}"/>
                    </a:ext>
                  </a:extLst>
                </p:cNvPr>
                <p:cNvPicPr/>
                <p:nvPr/>
              </p:nvPicPr>
              <p:blipFill>
                <a:blip r:embed="rId102"/>
                <a:stretch>
                  <a:fillRect/>
                </a:stretch>
              </p:blipFill>
              <p:spPr>
                <a:xfrm>
                  <a:off x="3235613" y="263227"/>
                  <a:ext cx="1216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103">
              <p14:nvContentPartPr>
                <p14:cNvPr id="52" name="Freihand 51">
                  <a:extLst>
                    <a:ext uri="{FF2B5EF4-FFF2-40B4-BE49-F238E27FC236}">
                      <a16:creationId xmlns:a16="http://schemas.microsoft.com/office/drawing/2014/main" id="{E24A032E-75D0-41A5-AC69-124C6BA9B4FE}"/>
                    </a:ext>
                  </a:extLst>
                </p14:cNvPr>
                <p14:cNvContentPartPr/>
                <p14:nvPr/>
              </p14:nvContentPartPr>
              <p14:xfrm>
                <a:off x="1312133" y="613867"/>
                <a:ext cx="255960" cy="158400"/>
              </p14:xfrm>
            </p:contentPart>
          </mc:Choice>
          <mc:Fallback>
            <p:pic>
              <p:nvPicPr>
                <p:cNvPr id="52" name="Freihand 51">
                  <a:extLst>
                    <a:ext uri="{FF2B5EF4-FFF2-40B4-BE49-F238E27FC236}">
                      <a16:creationId xmlns:a16="http://schemas.microsoft.com/office/drawing/2014/main" id="{E24A032E-75D0-41A5-AC69-124C6BA9B4FE}"/>
                    </a:ext>
                  </a:extLst>
                </p:cNvPr>
                <p:cNvPicPr/>
                <p:nvPr/>
              </p:nvPicPr>
              <p:blipFill>
                <a:blip r:embed="rId104"/>
                <a:stretch>
                  <a:fillRect/>
                </a:stretch>
              </p:blipFill>
              <p:spPr>
                <a:xfrm>
                  <a:off x="1307813" y="609547"/>
                  <a:ext cx="26460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05">
              <p14:nvContentPartPr>
                <p14:cNvPr id="53" name="Freihand 52">
                  <a:extLst>
                    <a:ext uri="{FF2B5EF4-FFF2-40B4-BE49-F238E27FC236}">
                      <a16:creationId xmlns:a16="http://schemas.microsoft.com/office/drawing/2014/main" id="{256AA7BA-49D4-48E9-92D3-F3EE3BEA9B8B}"/>
                    </a:ext>
                  </a:extLst>
                </p14:cNvPr>
                <p14:cNvContentPartPr/>
                <p14:nvPr/>
              </p14:nvContentPartPr>
              <p14:xfrm>
                <a:off x="2485013" y="618547"/>
                <a:ext cx="162720" cy="20160"/>
              </p14:xfrm>
            </p:contentPart>
          </mc:Choice>
          <mc:Fallback>
            <p:pic>
              <p:nvPicPr>
                <p:cNvPr id="53" name="Freihand 52">
                  <a:extLst>
                    <a:ext uri="{FF2B5EF4-FFF2-40B4-BE49-F238E27FC236}">
                      <a16:creationId xmlns:a16="http://schemas.microsoft.com/office/drawing/2014/main" id="{256AA7BA-49D4-48E9-92D3-F3EE3BEA9B8B}"/>
                    </a:ext>
                  </a:extLst>
                </p:cNvPr>
                <p:cNvPicPr/>
                <p:nvPr/>
              </p:nvPicPr>
              <p:blipFill>
                <a:blip r:embed="rId106"/>
                <a:stretch>
                  <a:fillRect/>
                </a:stretch>
              </p:blipFill>
              <p:spPr>
                <a:xfrm>
                  <a:off x="2480693" y="614227"/>
                  <a:ext cx="171360" cy="28800"/>
                </a:xfrm>
                <a:prstGeom prst="rect">
                  <a:avLst/>
                </a:prstGeom>
              </p:spPr>
            </p:pic>
          </mc:Fallback>
        </mc:AlternateContent>
        <mc:AlternateContent xmlns:mc="http://schemas.openxmlformats.org/markup-compatibility/2006">
          <mc:Choice xmlns:p14="http://schemas.microsoft.com/office/powerpoint/2010/main" Requires="p14">
            <p:contentPart p14:bwMode="auto" r:id="rId107">
              <p14:nvContentPartPr>
                <p14:cNvPr id="54" name="Freihand 53">
                  <a:extLst>
                    <a:ext uri="{FF2B5EF4-FFF2-40B4-BE49-F238E27FC236}">
                      <a16:creationId xmlns:a16="http://schemas.microsoft.com/office/drawing/2014/main" id="{DAF2C7A1-94E9-4BC4-BE27-AE788042AB53}"/>
                    </a:ext>
                  </a:extLst>
                </p14:cNvPr>
                <p14:cNvContentPartPr/>
                <p14:nvPr/>
              </p14:nvContentPartPr>
              <p14:xfrm>
                <a:off x="2544053" y="676507"/>
                <a:ext cx="138600" cy="16920"/>
              </p14:xfrm>
            </p:contentPart>
          </mc:Choice>
          <mc:Fallback>
            <p:pic>
              <p:nvPicPr>
                <p:cNvPr id="54" name="Freihand 53">
                  <a:extLst>
                    <a:ext uri="{FF2B5EF4-FFF2-40B4-BE49-F238E27FC236}">
                      <a16:creationId xmlns:a16="http://schemas.microsoft.com/office/drawing/2014/main" id="{DAF2C7A1-94E9-4BC4-BE27-AE788042AB53}"/>
                    </a:ext>
                  </a:extLst>
                </p:cNvPr>
                <p:cNvPicPr/>
                <p:nvPr/>
              </p:nvPicPr>
              <p:blipFill>
                <a:blip r:embed="rId108"/>
                <a:stretch>
                  <a:fillRect/>
                </a:stretch>
              </p:blipFill>
              <p:spPr>
                <a:xfrm>
                  <a:off x="2539733" y="672187"/>
                  <a:ext cx="14724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09">
              <p14:nvContentPartPr>
                <p14:cNvPr id="55" name="Freihand 54">
                  <a:extLst>
                    <a:ext uri="{FF2B5EF4-FFF2-40B4-BE49-F238E27FC236}">
                      <a16:creationId xmlns:a16="http://schemas.microsoft.com/office/drawing/2014/main" id="{FA91BB48-1497-4566-826D-D3DEC24DF557}"/>
                    </a:ext>
                  </a:extLst>
                </p14:cNvPr>
                <p14:cNvContentPartPr/>
                <p14:nvPr/>
              </p14:nvContentPartPr>
              <p14:xfrm>
                <a:off x="2933573" y="568147"/>
                <a:ext cx="239760" cy="109800"/>
              </p14:xfrm>
            </p:contentPart>
          </mc:Choice>
          <mc:Fallback>
            <p:pic>
              <p:nvPicPr>
                <p:cNvPr id="55" name="Freihand 54">
                  <a:extLst>
                    <a:ext uri="{FF2B5EF4-FFF2-40B4-BE49-F238E27FC236}">
                      <a16:creationId xmlns:a16="http://schemas.microsoft.com/office/drawing/2014/main" id="{FA91BB48-1497-4566-826D-D3DEC24DF557}"/>
                    </a:ext>
                  </a:extLst>
                </p:cNvPr>
                <p:cNvPicPr/>
                <p:nvPr/>
              </p:nvPicPr>
              <p:blipFill>
                <a:blip r:embed="rId110"/>
                <a:stretch>
                  <a:fillRect/>
                </a:stretch>
              </p:blipFill>
              <p:spPr>
                <a:xfrm>
                  <a:off x="2929253" y="563827"/>
                  <a:ext cx="2484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1">
              <p14:nvContentPartPr>
                <p14:cNvPr id="38924" name="Freihand 38923">
                  <a:extLst>
                    <a:ext uri="{FF2B5EF4-FFF2-40B4-BE49-F238E27FC236}">
                      <a16:creationId xmlns:a16="http://schemas.microsoft.com/office/drawing/2014/main" id="{8708BEDD-B866-4BCC-B12D-B521906C49C8}"/>
                    </a:ext>
                  </a:extLst>
                </p14:cNvPr>
                <p14:cNvContentPartPr/>
                <p14:nvPr/>
              </p14:nvContentPartPr>
              <p14:xfrm>
                <a:off x="1647293" y="609907"/>
                <a:ext cx="14760" cy="120240"/>
              </p14:xfrm>
            </p:contentPart>
          </mc:Choice>
          <mc:Fallback>
            <p:pic>
              <p:nvPicPr>
                <p:cNvPr id="38924" name="Freihand 38923">
                  <a:extLst>
                    <a:ext uri="{FF2B5EF4-FFF2-40B4-BE49-F238E27FC236}">
                      <a16:creationId xmlns:a16="http://schemas.microsoft.com/office/drawing/2014/main" id="{8708BEDD-B866-4BCC-B12D-B521906C49C8}"/>
                    </a:ext>
                  </a:extLst>
                </p:cNvPr>
                <p:cNvPicPr/>
                <p:nvPr/>
              </p:nvPicPr>
              <p:blipFill>
                <a:blip r:embed="rId112"/>
                <a:stretch>
                  <a:fillRect/>
                </a:stretch>
              </p:blipFill>
              <p:spPr>
                <a:xfrm>
                  <a:off x="1642973" y="605587"/>
                  <a:ext cx="2340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113">
              <p14:nvContentPartPr>
                <p14:cNvPr id="38925" name="Freihand 38924">
                  <a:extLst>
                    <a:ext uri="{FF2B5EF4-FFF2-40B4-BE49-F238E27FC236}">
                      <a16:creationId xmlns:a16="http://schemas.microsoft.com/office/drawing/2014/main" id="{B96FA88F-52C9-4D38-9C7B-7676B60028F4}"/>
                    </a:ext>
                  </a:extLst>
                </p14:cNvPr>
                <p14:cNvContentPartPr/>
                <p14:nvPr/>
              </p14:nvContentPartPr>
              <p14:xfrm>
                <a:off x="1610213" y="671827"/>
                <a:ext cx="101880" cy="13320"/>
              </p14:xfrm>
            </p:contentPart>
          </mc:Choice>
          <mc:Fallback>
            <p:pic>
              <p:nvPicPr>
                <p:cNvPr id="38925" name="Freihand 38924">
                  <a:extLst>
                    <a:ext uri="{FF2B5EF4-FFF2-40B4-BE49-F238E27FC236}">
                      <a16:creationId xmlns:a16="http://schemas.microsoft.com/office/drawing/2014/main" id="{B96FA88F-52C9-4D38-9C7B-7676B60028F4}"/>
                    </a:ext>
                  </a:extLst>
                </p:cNvPr>
                <p:cNvPicPr/>
                <p:nvPr/>
              </p:nvPicPr>
              <p:blipFill>
                <a:blip r:embed="rId114"/>
                <a:stretch>
                  <a:fillRect/>
                </a:stretch>
              </p:blipFill>
              <p:spPr>
                <a:xfrm>
                  <a:off x="1605893" y="667507"/>
                  <a:ext cx="110520" cy="21960"/>
                </a:xfrm>
                <a:prstGeom prst="rect">
                  <a:avLst/>
                </a:prstGeom>
              </p:spPr>
            </p:pic>
          </mc:Fallback>
        </mc:AlternateContent>
        <mc:AlternateContent xmlns:mc="http://schemas.openxmlformats.org/markup-compatibility/2006">
          <mc:Choice xmlns:p14="http://schemas.microsoft.com/office/powerpoint/2010/main" Requires="p14">
            <p:contentPart p14:bwMode="auto" r:id="rId115">
              <p14:nvContentPartPr>
                <p14:cNvPr id="38926" name="Freihand 38925">
                  <a:extLst>
                    <a:ext uri="{FF2B5EF4-FFF2-40B4-BE49-F238E27FC236}">
                      <a16:creationId xmlns:a16="http://schemas.microsoft.com/office/drawing/2014/main" id="{A812E22D-434A-48AD-BE19-ABD18CC503C1}"/>
                    </a:ext>
                  </a:extLst>
                </p14:cNvPr>
                <p14:cNvContentPartPr/>
                <p14:nvPr/>
              </p14:nvContentPartPr>
              <p14:xfrm>
                <a:off x="1774013" y="576067"/>
                <a:ext cx="116280" cy="183600"/>
              </p14:xfrm>
            </p:contentPart>
          </mc:Choice>
          <mc:Fallback>
            <p:pic>
              <p:nvPicPr>
                <p:cNvPr id="38926" name="Freihand 38925">
                  <a:extLst>
                    <a:ext uri="{FF2B5EF4-FFF2-40B4-BE49-F238E27FC236}">
                      <a16:creationId xmlns:a16="http://schemas.microsoft.com/office/drawing/2014/main" id="{A812E22D-434A-48AD-BE19-ABD18CC503C1}"/>
                    </a:ext>
                  </a:extLst>
                </p:cNvPr>
                <p:cNvPicPr/>
                <p:nvPr/>
              </p:nvPicPr>
              <p:blipFill>
                <a:blip r:embed="rId116"/>
                <a:stretch>
                  <a:fillRect/>
                </a:stretch>
              </p:blipFill>
              <p:spPr>
                <a:xfrm>
                  <a:off x="1769693" y="571747"/>
                  <a:ext cx="124920" cy="19224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38929" name="Freihand 38928">
                  <a:extLst>
                    <a:ext uri="{FF2B5EF4-FFF2-40B4-BE49-F238E27FC236}">
                      <a16:creationId xmlns:a16="http://schemas.microsoft.com/office/drawing/2014/main" id="{F0826336-EF43-40D3-BA43-39D2CB18661C}"/>
                    </a:ext>
                  </a:extLst>
                </p14:cNvPr>
                <p14:cNvContentPartPr/>
                <p14:nvPr/>
              </p14:nvContentPartPr>
              <p14:xfrm>
                <a:off x="2026373" y="641227"/>
                <a:ext cx="3960" cy="109800"/>
              </p14:xfrm>
            </p:contentPart>
          </mc:Choice>
          <mc:Fallback>
            <p:pic>
              <p:nvPicPr>
                <p:cNvPr id="38929" name="Freihand 38928">
                  <a:extLst>
                    <a:ext uri="{FF2B5EF4-FFF2-40B4-BE49-F238E27FC236}">
                      <a16:creationId xmlns:a16="http://schemas.microsoft.com/office/drawing/2014/main" id="{F0826336-EF43-40D3-BA43-39D2CB18661C}"/>
                    </a:ext>
                  </a:extLst>
                </p:cNvPr>
                <p:cNvPicPr/>
                <p:nvPr/>
              </p:nvPicPr>
              <p:blipFill>
                <a:blip r:embed="rId118"/>
                <a:stretch>
                  <a:fillRect/>
                </a:stretch>
              </p:blipFill>
              <p:spPr>
                <a:xfrm>
                  <a:off x="2022053" y="636907"/>
                  <a:ext cx="1260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38930" name="Freihand 38929">
                  <a:extLst>
                    <a:ext uri="{FF2B5EF4-FFF2-40B4-BE49-F238E27FC236}">
                      <a16:creationId xmlns:a16="http://schemas.microsoft.com/office/drawing/2014/main" id="{7EE2CA09-D8C8-4109-84A2-576C4A866340}"/>
                    </a:ext>
                  </a:extLst>
                </p14:cNvPr>
                <p14:cNvContentPartPr/>
                <p14:nvPr/>
              </p14:nvContentPartPr>
              <p14:xfrm>
                <a:off x="1975613" y="664267"/>
                <a:ext cx="138960" cy="41400"/>
              </p14:xfrm>
            </p:contentPart>
          </mc:Choice>
          <mc:Fallback>
            <p:pic>
              <p:nvPicPr>
                <p:cNvPr id="38930" name="Freihand 38929">
                  <a:extLst>
                    <a:ext uri="{FF2B5EF4-FFF2-40B4-BE49-F238E27FC236}">
                      <a16:creationId xmlns:a16="http://schemas.microsoft.com/office/drawing/2014/main" id="{7EE2CA09-D8C8-4109-84A2-576C4A866340}"/>
                    </a:ext>
                  </a:extLst>
                </p:cNvPr>
                <p:cNvPicPr/>
                <p:nvPr/>
              </p:nvPicPr>
              <p:blipFill>
                <a:blip r:embed="rId120"/>
                <a:stretch>
                  <a:fillRect/>
                </a:stretch>
              </p:blipFill>
              <p:spPr>
                <a:xfrm>
                  <a:off x="1971293" y="659947"/>
                  <a:ext cx="14760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38931" name="Freihand 38930">
                  <a:extLst>
                    <a:ext uri="{FF2B5EF4-FFF2-40B4-BE49-F238E27FC236}">
                      <a16:creationId xmlns:a16="http://schemas.microsoft.com/office/drawing/2014/main" id="{CCABB8A4-3AD6-4D65-86EA-A85D3DABA2FF}"/>
                    </a:ext>
                  </a:extLst>
                </p14:cNvPr>
                <p14:cNvContentPartPr/>
                <p14:nvPr/>
              </p14:nvContentPartPr>
              <p14:xfrm>
                <a:off x="2160293" y="565627"/>
                <a:ext cx="104760" cy="150480"/>
              </p14:xfrm>
            </p:contentPart>
          </mc:Choice>
          <mc:Fallback>
            <p:pic>
              <p:nvPicPr>
                <p:cNvPr id="38931" name="Freihand 38930">
                  <a:extLst>
                    <a:ext uri="{FF2B5EF4-FFF2-40B4-BE49-F238E27FC236}">
                      <a16:creationId xmlns:a16="http://schemas.microsoft.com/office/drawing/2014/main" id="{CCABB8A4-3AD6-4D65-86EA-A85D3DABA2FF}"/>
                    </a:ext>
                  </a:extLst>
                </p:cNvPr>
                <p:cNvPicPr/>
                <p:nvPr/>
              </p:nvPicPr>
              <p:blipFill>
                <a:blip r:embed="rId122"/>
                <a:stretch>
                  <a:fillRect/>
                </a:stretch>
              </p:blipFill>
              <p:spPr>
                <a:xfrm>
                  <a:off x="2155973" y="561307"/>
                  <a:ext cx="113400" cy="15912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38934" name="Freihand 38933">
                  <a:extLst>
                    <a:ext uri="{FF2B5EF4-FFF2-40B4-BE49-F238E27FC236}">
                      <a16:creationId xmlns:a16="http://schemas.microsoft.com/office/drawing/2014/main" id="{F4C959CE-B3FF-4BF9-A4D0-3B4D642EC54F}"/>
                    </a:ext>
                  </a:extLst>
                </p14:cNvPr>
                <p14:cNvContentPartPr/>
                <p14:nvPr/>
              </p14:nvContentPartPr>
              <p14:xfrm>
                <a:off x="3278093" y="557707"/>
                <a:ext cx="13320" cy="133560"/>
              </p14:xfrm>
            </p:contentPart>
          </mc:Choice>
          <mc:Fallback>
            <p:pic>
              <p:nvPicPr>
                <p:cNvPr id="38934" name="Freihand 38933">
                  <a:extLst>
                    <a:ext uri="{FF2B5EF4-FFF2-40B4-BE49-F238E27FC236}">
                      <a16:creationId xmlns:a16="http://schemas.microsoft.com/office/drawing/2014/main" id="{F4C959CE-B3FF-4BF9-A4D0-3B4D642EC54F}"/>
                    </a:ext>
                  </a:extLst>
                </p:cNvPr>
                <p:cNvPicPr/>
                <p:nvPr/>
              </p:nvPicPr>
              <p:blipFill>
                <a:blip r:embed="rId124"/>
                <a:stretch>
                  <a:fillRect/>
                </a:stretch>
              </p:blipFill>
              <p:spPr>
                <a:xfrm>
                  <a:off x="3273773" y="553387"/>
                  <a:ext cx="2196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38935" name="Freihand 38934">
                  <a:extLst>
                    <a:ext uri="{FF2B5EF4-FFF2-40B4-BE49-F238E27FC236}">
                      <a16:creationId xmlns:a16="http://schemas.microsoft.com/office/drawing/2014/main" id="{4D60DBA6-8727-4F2F-8FDA-D273EA63F150}"/>
                    </a:ext>
                  </a:extLst>
                </p14:cNvPr>
                <p14:cNvContentPartPr/>
                <p14:nvPr/>
              </p14:nvContentPartPr>
              <p14:xfrm>
                <a:off x="3242093" y="610267"/>
                <a:ext cx="116640" cy="16920"/>
              </p14:xfrm>
            </p:contentPart>
          </mc:Choice>
          <mc:Fallback>
            <p:pic>
              <p:nvPicPr>
                <p:cNvPr id="38935" name="Freihand 38934">
                  <a:extLst>
                    <a:ext uri="{FF2B5EF4-FFF2-40B4-BE49-F238E27FC236}">
                      <a16:creationId xmlns:a16="http://schemas.microsoft.com/office/drawing/2014/main" id="{4D60DBA6-8727-4F2F-8FDA-D273EA63F150}"/>
                    </a:ext>
                  </a:extLst>
                </p:cNvPr>
                <p:cNvPicPr/>
                <p:nvPr/>
              </p:nvPicPr>
              <p:blipFill>
                <a:blip r:embed="rId126"/>
                <a:stretch>
                  <a:fillRect/>
                </a:stretch>
              </p:blipFill>
              <p:spPr>
                <a:xfrm>
                  <a:off x="3237773" y="605947"/>
                  <a:ext cx="125280" cy="255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38936" name="Freihand 38935">
                  <a:extLst>
                    <a:ext uri="{FF2B5EF4-FFF2-40B4-BE49-F238E27FC236}">
                      <a16:creationId xmlns:a16="http://schemas.microsoft.com/office/drawing/2014/main" id="{D4FA83A5-B642-4C7A-BF35-621EFC2DA482}"/>
                    </a:ext>
                  </a:extLst>
                </p14:cNvPr>
                <p14:cNvContentPartPr/>
                <p14:nvPr/>
              </p14:nvContentPartPr>
              <p14:xfrm>
                <a:off x="3396533" y="540067"/>
                <a:ext cx="111960" cy="145080"/>
              </p14:xfrm>
            </p:contentPart>
          </mc:Choice>
          <mc:Fallback>
            <p:pic>
              <p:nvPicPr>
                <p:cNvPr id="38936" name="Freihand 38935">
                  <a:extLst>
                    <a:ext uri="{FF2B5EF4-FFF2-40B4-BE49-F238E27FC236}">
                      <a16:creationId xmlns:a16="http://schemas.microsoft.com/office/drawing/2014/main" id="{D4FA83A5-B642-4C7A-BF35-621EFC2DA482}"/>
                    </a:ext>
                  </a:extLst>
                </p:cNvPr>
                <p:cNvPicPr/>
                <p:nvPr/>
              </p:nvPicPr>
              <p:blipFill>
                <a:blip r:embed="rId128"/>
                <a:stretch>
                  <a:fillRect/>
                </a:stretch>
              </p:blipFill>
              <p:spPr>
                <a:xfrm>
                  <a:off x="3392213" y="535747"/>
                  <a:ext cx="1206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38939" name="Freihand 38938">
                  <a:extLst>
                    <a:ext uri="{FF2B5EF4-FFF2-40B4-BE49-F238E27FC236}">
                      <a16:creationId xmlns:a16="http://schemas.microsoft.com/office/drawing/2014/main" id="{A1B2FF2D-E5CA-4A81-9499-D901180DC59F}"/>
                    </a:ext>
                  </a:extLst>
                </p14:cNvPr>
                <p14:cNvContentPartPr/>
                <p14:nvPr/>
              </p14:nvContentPartPr>
              <p14:xfrm>
                <a:off x="3648173" y="539347"/>
                <a:ext cx="13680" cy="123120"/>
              </p14:xfrm>
            </p:contentPart>
          </mc:Choice>
          <mc:Fallback>
            <p:pic>
              <p:nvPicPr>
                <p:cNvPr id="38939" name="Freihand 38938">
                  <a:extLst>
                    <a:ext uri="{FF2B5EF4-FFF2-40B4-BE49-F238E27FC236}">
                      <a16:creationId xmlns:a16="http://schemas.microsoft.com/office/drawing/2014/main" id="{A1B2FF2D-E5CA-4A81-9499-D901180DC59F}"/>
                    </a:ext>
                  </a:extLst>
                </p:cNvPr>
                <p:cNvPicPr/>
                <p:nvPr/>
              </p:nvPicPr>
              <p:blipFill>
                <a:blip r:embed="rId130"/>
                <a:stretch>
                  <a:fillRect/>
                </a:stretch>
              </p:blipFill>
              <p:spPr>
                <a:xfrm>
                  <a:off x="3643853" y="535027"/>
                  <a:ext cx="2232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38940" name="Freihand 38939">
                  <a:extLst>
                    <a:ext uri="{FF2B5EF4-FFF2-40B4-BE49-F238E27FC236}">
                      <a16:creationId xmlns:a16="http://schemas.microsoft.com/office/drawing/2014/main" id="{4F96678B-39DA-4533-B754-A8A1AE31D443}"/>
                    </a:ext>
                  </a:extLst>
                </p14:cNvPr>
                <p14:cNvContentPartPr/>
                <p14:nvPr/>
              </p14:nvContentPartPr>
              <p14:xfrm>
                <a:off x="3590213" y="585787"/>
                <a:ext cx="133200" cy="46080"/>
              </p14:xfrm>
            </p:contentPart>
          </mc:Choice>
          <mc:Fallback>
            <p:pic>
              <p:nvPicPr>
                <p:cNvPr id="38940" name="Freihand 38939">
                  <a:extLst>
                    <a:ext uri="{FF2B5EF4-FFF2-40B4-BE49-F238E27FC236}">
                      <a16:creationId xmlns:a16="http://schemas.microsoft.com/office/drawing/2014/main" id="{4F96678B-39DA-4533-B754-A8A1AE31D443}"/>
                    </a:ext>
                  </a:extLst>
                </p:cNvPr>
                <p:cNvPicPr/>
                <p:nvPr/>
              </p:nvPicPr>
              <p:blipFill>
                <a:blip r:embed="rId132"/>
                <a:stretch>
                  <a:fillRect/>
                </a:stretch>
              </p:blipFill>
              <p:spPr>
                <a:xfrm>
                  <a:off x="3585893" y="581467"/>
                  <a:ext cx="141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38941" name="Freihand 38940">
                  <a:extLst>
                    <a:ext uri="{FF2B5EF4-FFF2-40B4-BE49-F238E27FC236}">
                      <a16:creationId xmlns:a16="http://schemas.microsoft.com/office/drawing/2014/main" id="{305ED6B9-370A-4A06-A394-949420F29B9D}"/>
                    </a:ext>
                  </a:extLst>
                </p14:cNvPr>
                <p14:cNvContentPartPr/>
                <p14:nvPr/>
              </p14:nvContentPartPr>
              <p14:xfrm>
                <a:off x="3787493" y="512347"/>
                <a:ext cx="100800" cy="177480"/>
              </p14:xfrm>
            </p:contentPart>
          </mc:Choice>
          <mc:Fallback>
            <p:pic>
              <p:nvPicPr>
                <p:cNvPr id="38941" name="Freihand 38940">
                  <a:extLst>
                    <a:ext uri="{FF2B5EF4-FFF2-40B4-BE49-F238E27FC236}">
                      <a16:creationId xmlns:a16="http://schemas.microsoft.com/office/drawing/2014/main" id="{305ED6B9-370A-4A06-A394-949420F29B9D}"/>
                    </a:ext>
                  </a:extLst>
                </p:cNvPr>
                <p:cNvPicPr/>
                <p:nvPr/>
              </p:nvPicPr>
              <p:blipFill>
                <a:blip r:embed="rId134"/>
                <a:stretch>
                  <a:fillRect/>
                </a:stretch>
              </p:blipFill>
              <p:spPr>
                <a:xfrm>
                  <a:off x="3783173" y="508027"/>
                  <a:ext cx="109440" cy="1861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38942" name="Freihand 38941">
                  <a:extLst>
                    <a:ext uri="{FF2B5EF4-FFF2-40B4-BE49-F238E27FC236}">
                      <a16:creationId xmlns:a16="http://schemas.microsoft.com/office/drawing/2014/main" id="{582644CE-9B17-4E18-B21E-F202CE1DD95F}"/>
                    </a:ext>
                  </a:extLst>
                </p14:cNvPr>
                <p14:cNvContentPartPr/>
                <p14:nvPr/>
              </p14:nvContentPartPr>
              <p14:xfrm>
                <a:off x="4042013" y="404707"/>
                <a:ext cx="177840" cy="186480"/>
              </p14:xfrm>
            </p:contentPart>
          </mc:Choice>
          <mc:Fallback>
            <p:pic>
              <p:nvPicPr>
                <p:cNvPr id="38942" name="Freihand 38941">
                  <a:extLst>
                    <a:ext uri="{FF2B5EF4-FFF2-40B4-BE49-F238E27FC236}">
                      <a16:creationId xmlns:a16="http://schemas.microsoft.com/office/drawing/2014/main" id="{582644CE-9B17-4E18-B21E-F202CE1DD95F}"/>
                    </a:ext>
                  </a:extLst>
                </p:cNvPr>
                <p:cNvPicPr/>
                <p:nvPr/>
              </p:nvPicPr>
              <p:blipFill>
                <a:blip r:embed="rId136"/>
                <a:stretch>
                  <a:fillRect/>
                </a:stretch>
              </p:blipFill>
              <p:spPr>
                <a:xfrm>
                  <a:off x="4037693" y="400387"/>
                  <a:ext cx="186480" cy="195120"/>
                </a:xfrm>
                <a:prstGeom prst="rect">
                  <a:avLst/>
                </a:prstGeom>
              </p:spPr>
            </p:pic>
          </mc:Fallback>
        </mc:AlternateContent>
      </p:grpSp>
      <p:grpSp>
        <p:nvGrpSpPr>
          <p:cNvPr id="38957" name="Gruppieren 38956">
            <a:extLst>
              <a:ext uri="{FF2B5EF4-FFF2-40B4-BE49-F238E27FC236}">
                <a16:creationId xmlns:a16="http://schemas.microsoft.com/office/drawing/2014/main" id="{74C7E237-0CAE-4D33-B3B6-EA75CCBAB1BE}"/>
              </a:ext>
            </a:extLst>
          </p:cNvPr>
          <p:cNvGrpSpPr/>
          <p:nvPr/>
        </p:nvGrpSpPr>
        <p:grpSpPr>
          <a:xfrm>
            <a:off x="541733" y="4488547"/>
            <a:ext cx="1918800" cy="1815120"/>
            <a:chOff x="541733" y="4488547"/>
            <a:chExt cx="1918800" cy="1815120"/>
          </a:xfrm>
        </p:grpSpPr>
        <mc:AlternateContent xmlns:mc="http://schemas.openxmlformats.org/markup-compatibility/2006">
          <mc:Choice xmlns:p14="http://schemas.microsoft.com/office/powerpoint/2010/main" Requires="p14">
            <p:contentPart p14:bwMode="auto" r:id="rId137">
              <p14:nvContentPartPr>
                <p14:cNvPr id="38944" name="Freihand 38943">
                  <a:extLst>
                    <a:ext uri="{FF2B5EF4-FFF2-40B4-BE49-F238E27FC236}">
                      <a16:creationId xmlns:a16="http://schemas.microsoft.com/office/drawing/2014/main" id="{9567F69D-790E-4E38-AB5A-87B441DA2ACF}"/>
                    </a:ext>
                  </a:extLst>
                </p14:cNvPr>
                <p14:cNvContentPartPr/>
                <p14:nvPr/>
              </p14:nvContentPartPr>
              <p14:xfrm>
                <a:off x="541733" y="4488547"/>
                <a:ext cx="1918800" cy="1625760"/>
              </p14:xfrm>
            </p:contentPart>
          </mc:Choice>
          <mc:Fallback>
            <p:pic>
              <p:nvPicPr>
                <p:cNvPr id="38944" name="Freihand 38943">
                  <a:extLst>
                    <a:ext uri="{FF2B5EF4-FFF2-40B4-BE49-F238E27FC236}">
                      <a16:creationId xmlns:a16="http://schemas.microsoft.com/office/drawing/2014/main" id="{9567F69D-790E-4E38-AB5A-87B441DA2ACF}"/>
                    </a:ext>
                  </a:extLst>
                </p:cNvPr>
                <p:cNvPicPr/>
                <p:nvPr/>
              </p:nvPicPr>
              <p:blipFill>
                <a:blip r:embed="rId138"/>
                <a:stretch>
                  <a:fillRect/>
                </a:stretch>
              </p:blipFill>
              <p:spPr>
                <a:xfrm>
                  <a:off x="537413" y="4484227"/>
                  <a:ext cx="1927440" cy="16344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38945" name="Freihand 38944">
                  <a:extLst>
                    <a:ext uri="{FF2B5EF4-FFF2-40B4-BE49-F238E27FC236}">
                      <a16:creationId xmlns:a16="http://schemas.microsoft.com/office/drawing/2014/main" id="{CF2AD62E-AD7F-4D81-86A8-A16D08B33D6B}"/>
                    </a:ext>
                  </a:extLst>
                </p14:cNvPr>
                <p14:cNvContentPartPr/>
                <p14:nvPr/>
              </p14:nvContentPartPr>
              <p14:xfrm>
                <a:off x="704093" y="6168667"/>
                <a:ext cx="18720" cy="127800"/>
              </p14:xfrm>
            </p:contentPart>
          </mc:Choice>
          <mc:Fallback>
            <p:pic>
              <p:nvPicPr>
                <p:cNvPr id="38945" name="Freihand 38944">
                  <a:extLst>
                    <a:ext uri="{FF2B5EF4-FFF2-40B4-BE49-F238E27FC236}">
                      <a16:creationId xmlns:a16="http://schemas.microsoft.com/office/drawing/2014/main" id="{CF2AD62E-AD7F-4D81-86A8-A16D08B33D6B}"/>
                    </a:ext>
                  </a:extLst>
                </p:cNvPr>
                <p:cNvPicPr/>
                <p:nvPr/>
              </p:nvPicPr>
              <p:blipFill>
                <a:blip r:embed="rId140"/>
                <a:stretch>
                  <a:fillRect/>
                </a:stretch>
              </p:blipFill>
              <p:spPr>
                <a:xfrm>
                  <a:off x="699773" y="6164347"/>
                  <a:ext cx="2736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38946" name="Freihand 38945">
                  <a:extLst>
                    <a:ext uri="{FF2B5EF4-FFF2-40B4-BE49-F238E27FC236}">
                      <a16:creationId xmlns:a16="http://schemas.microsoft.com/office/drawing/2014/main" id="{CAAD3275-16B9-4EC0-B4A7-23AC7899444C}"/>
                    </a:ext>
                  </a:extLst>
                </p14:cNvPr>
                <p14:cNvContentPartPr/>
                <p14:nvPr/>
              </p14:nvContentPartPr>
              <p14:xfrm>
                <a:off x="720653" y="6130507"/>
                <a:ext cx="126000" cy="82440"/>
              </p14:xfrm>
            </p:contentPart>
          </mc:Choice>
          <mc:Fallback>
            <p:pic>
              <p:nvPicPr>
                <p:cNvPr id="38946" name="Freihand 38945">
                  <a:extLst>
                    <a:ext uri="{FF2B5EF4-FFF2-40B4-BE49-F238E27FC236}">
                      <a16:creationId xmlns:a16="http://schemas.microsoft.com/office/drawing/2014/main" id="{CAAD3275-16B9-4EC0-B4A7-23AC7899444C}"/>
                    </a:ext>
                  </a:extLst>
                </p:cNvPr>
                <p:cNvPicPr/>
                <p:nvPr/>
              </p:nvPicPr>
              <p:blipFill>
                <a:blip r:embed="rId142"/>
                <a:stretch>
                  <a:fillRect/>
                </a:stretch>
              </p:blipFill>
              <p:spPr>
                <a:xfrm>
                  <a:off x="716333" y="6126187"/>
                  <a:ext cx="1346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38947" name="Freihand 38946">
                  <a:extLst>
                    <a:ext uri="{FF2B5EF4-FFF2-40B4-BE49-F238E27FC236}">
                      <a16:creationId xmlns:a16="http://schemas.microsoft.com/office/drawing/2014/main" id="{277B2691-EA3C-4774-9EFE-3D35DB398512}"/>
                    </a:ext>
                  </a:extLst>
                </p14:cNvPr>
                <p14:cNvContentPartPr/>
                <p14:nvPr/>
              </p14:nvContentPartPr>
              <p14:xfrm>
                <a:off x="706973" y="6281707"/>
                <a:ext cx="113760" cy="21960"/>
              </p14:xfrm>
            </p:contentPart>
          </mc:Choice>
          <mc:Fallback>
            <p:pic>
              <p:nvPicPr>
                <p:cNvPr id="38947" name="Freihand 38946">
                  <a:extLst>
                    <a:ext uri="{FF2B5EF4-FFF2-40B4-BE49-F238E27FC236}">
                      <a16:creationId xmlns:a16="http://schemas.microsoft.com/office/drawing/2014/main" id="{277B2691-EA3C-4774-9EFE-3D35DB398512}"/>
                    </a:ext>
                  </a:extLst>
                </p:cNvPr>
                <p:cNvPicPr/>
                <p:nvPr/>
              </p:nvPicPr>
              <p:blipFill>
                <a:blip r:embed="rId144"/>
                <a:stretch>
                  <a:fillRect/>
                </a:stretch>
              </p:blipFill>
              <p:spPr>
                <a:xfrm>
                  <a:off x="702653" y="6277387"/>
                  <a:ext cx="1224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38948" name="Freihand 38947">
                  <a:extLst>
                    <a:ext uri="{FF2B5EF4-FFF2-40B4-BE49-F238E27FC236}">
                      <a16:creationId xmlns:a16="http://schemas.microsoft.com/office/drawing/2014/main" id="{2E6F0F82-59C7-482A-9FE5-3130764A12B9}"/>
                    </a:ext>
                  </a:extLst>
                </p14:cNvPr>
                <p14:cNvContentPartPr/>
                <p14:nvPr/>
              </p14:nvContentPartPr>
              <p14:xfrm>
                <a:off x="909293" y="6160027"/>
                <a:ext cx="224640" cy="137520"/>
              </p14:xfrm>
            </p:contentPart>
          </mc:Choice>
          <mc:Fallback>
            <p:pic>
              <p:nvPicPr>
                <p:cNvPr id="38948" name="Freihand 38947">
                  <a:extLst>
                    <a:ext uri="{FF2B5EF4-FFF2-40B4-BE49-F238E27FC236}">
                      <a16:creationId xmlns:a16="http://schemas.microsoft.com/office/drawing/2014/main" id="{2E6F0F82-59C7-482A-9FE5-3130764A12B9}"/>
                    </a:ext>
                  </a:extLst>
                </p:cNvPr>
                <p:cNvPicPr/>
                <p:nvPr/>
              </p:nvPicPr>
              <p:blipFill>
                <a:blip r:embed="rId146"/>
                <a:stretch>
                  <a:fillRect/>
                </a:stretch>
              </p:blipFill>
              <p:spPr>
                <a:xfrm>
                  <a:off x="904973" y="6155707"/>
                  <a:ext cx="23328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38949" name="Freihand 38948">
                  <a:extLst>
                    <a:ext uri="{FF2B5EF4-FFF2-40B4-BE49-F238E27FC236}">
                      <a16:creationId xmlns:a16="http://schemas.microsoft.com/office/drawing/2014/main" id="{330AF163-4A88-43FA-8BE2-419010656B1B}"/>
                    </a:ext>
                  </a:extLst>
                </p14:cNvPr>
                <p14:cNvContentPartPr/>
                <p14:nvPr/>
              </p14:nvContentPartPr>
              <p14:xfrm>
                <a:off x="1873013" y="6162907"/>
                <a:ext cx="81000" cy="100800"/>
              </p14:xfrm>
            </p:contentPart>
          </mc:Choice>
          <mc:Fallback>
            <p:pic>
              <p:nvPicPr>
                <p:cNvPr id="38949" name="Freihand 38948">
                  <a:extLst>
                    <a:ext uri="{FF2B5EF4-FFF2-40B4-BE49-F238E27FC236}">
                      <a16:creationId xmlns:a16="http://schemas.microsoft.com/office/drawing/2014/main" id="{330AF163-4A88-43FA-8BE2-419010656B1B}"/>
                    </a:ext>
                  </a:extLst>
                </p:cNvPr>
                <p:cNvPicPr/>
                <p:nvPr/>
              </p:nvPicPr>
              <p:blipFill>
                <a:blip r:embed="rId148"/>
                <a:stretch>
                  <a:fillRect/>
                </a:stretch>
              </p:blipFill>
              <p:spPr>
                <a:xfrm>
                  <a:off x="1868693" y="6158587"/>
                  <a:ext cx="8964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38950" name="Freihand 38949">
                  <a:extLst>
                    <a:ext uri="{FF2B5EF4-FFF2-40B4-BE49-F238E27FC236}">
                      <a16:creationId xmlns:a16="http://schemas.microsoft.com/office/drawing/2014/main" id="{242DA810-47A9-4640-B769-F5B73F575339}"/>
                    </a:ext>
                  </a:extLst>
                </p14:cNvPr>
                <p14:cNvContentPartPr/>
                <p14:nvPr/>
              </p14:nvContentPartPr>
              <p14:xfrm>
                <a:off x="1874813" y="6152467"/>
                <a:ext cx="120960" cy="147240"/>
              </p14:xfrm>
            </p:contentPart>
          </mc:Choice>
          <mc:Fallback>
            <p:pic>
              <p:nvPicPr>
                <p:cNvPr id="38950" name="Freihand 38949">
                  <a:extLst>
                    <a:ext uri="{FF2B5EF4-FFF2-40B4-BE49-F238E27FC236}">
                      <a16:creationId xmlns:a16="http://schemas.microsoft.com/office/drawing/2014/main" id="{242DA810-47A9-4640-B769-F5B73F575339}"/>
                    </a:ext>
                  </a:extLst>
                </p:cNvPr>
                <p:cNvPicPr/>
                <p:nvPr/>
              </p:nvPicPr>
              <p:blipFill>
                <a:blip r:embed="rId150"/>
                <a:stretch>
                  <a:fillRect/>
                </a:stretch>
              </p:blipFill>
              <p:spPr>
                <a:xfrm>
                  <a:off x="1870493" y="6148147"/>
                  <a:ext cx="12960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38951" name="Freihand 38950">
                  <a:extLst>
                    <a:ext uri="{FF2B5EF4-FFF2-40B4-BE49-F238E27FC236}">
                      <a16:creationId xmlns:a16="http://schemas.microsoft.com/office/drawing/2014/main" id="{92E10FD0-5281-49FA-BBE2-56746202BC6A}"/>
                    </a:ext>
                  </a:extLst>
                </p14:cNvPr>
                <p14:cNvContentPartPr/>
                <p14:nvPr/>
              </p14:nvContentPartPr>
              <p14:xfrm>
                <a:off x="2010533" y="6199987"/>
                <a:ext cx="120240" cy="60120"/>
              </p14:xfrm>
            </p:contentPart>
          </mc:Choice>
          <mc:Fallback>
            <p:pic>
              <p:nvPicPr>
                <p:cNvPr id="38951" name="Freihand 38950">
                  <a:extLst>
                    <a:ext uri="{FF2B5EF4-FFF2-40B4-BE49-F238E27FC236}">
                      <a16:creationId xmlns:a16="http://schemas.microsoft.com/office/drawing/2014/main" id="{92E10FD0-5281-49FA-BBE2-56746202BC6A}"/>
                    </a:ext>
                  </a:extLst>
                </p:cNvPr>
                <p:cNvPicPr/>
                <p:nvPr/>
              </p:nvPicPr>
              <p:blipFill>
                <a:blip r:embed="rId152"/>
                <a:stretch>
                  <a:fillRect/>
                </a:stretch>
              </p:blipFill>
              <p:spPr>
                <a:xfrm>
                  <a:off x="2006213" y="6195667"/>
                  <a:ext cx="128880" cy="687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38952" name="Freihand 38951">
                  <a:extLst>
                    <a:ext uri="{FF2B5EF4-FFF2-40B4-BE49-F238E27FC236}">
                      <a16:creationId xmlns:a16="http://schemas.microsoft.com/office/drawing/2014/main" id="{B0BE4097-F4AF-4377-AC92-5EB2C6444525}"/>
                    </a:ext>
                  </a:extLst>
                </p14:cNvPr>
                <p14:cNvContentPartPr/>
                <p14:nvPr/>
              </p14:nvContentPartPr>
              <p14:xfrm>
                <a:off x="2171093" y="6169387"/>
                <a:ext cx="111600" cy="106200"/>
              </p14:xfrm>
            </p:contentPart>
          </mc:Choice>
          <mc:Fallback>
            <p:pic>
              <p:nvPicPr>
                <p:cNvPr id="38952" name="Freihand 38951">
                  <a:extLst>
                    <a:ext uri="{FF2B5EF4-FFF2-40B4-BE49-F238E27FC236}">
                      <a16:creationId xmlns:a16="http://schemas.microsoft.com/office/drawing/2014/main" id="{B0BE4097-F4AF-4377-AC92-5EB2C6444525}"/>
                    </a:ext>
                  </a:extLst>
                </p:cNvPr>
                <p:cNvPicPr/>
                <p:nvPr/>
              </p:nvPicPr>
              <p:blipFill>
                <a:blip r:embed="rId154"/>
                <a:stretch>
                  <a:fillRect/>
                </a:stretch>
              </p:blipFill>
              <p:spPr>
                <a:xfrm>
                  <a:off x="2166773" y="6165067"/>
                  <a:ext cx="120240" cy="11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5">
            <p14:nvContentPartPr>
              <p14:cNvPr id="38958" name="Freihand 38957">
                <a:extLst>
                  <a:ext uri="{FF2B5EF4-FFF2-40B4-BE49-F238E27FC236}">
                    <a16:creationId xmlns:a16="http://schemas.microsoft.com/office/drawing/2014/main" id="{20E8B7A0-0BC4-4B8D-8013-EB7B4423890E}"/>
                  </a:ext>
                </a:extLst>
              </p14:cNvPr>
              <p14:cNvContentPartPr/>
              <p14:nvPr/>
            </p14:nvContentPartPr>
            <p14:xfrm>
              <a:off x="2012693" y="3730747"/>
              <a:ext cx="204120" cy="137520"/>
            </p14:xfrm>
          </p:contentPart>
        </mc:Choice>
        <mc:Fallback>
          <p:pic>
            <p:nvPicPr>
              <p:cNvPr id="38958" name="Freihand 38957">
                <a:extLst>
                  <a:ext uri="{FF2B5EF4-FFF2-40B4-BE49-F238E27FC236}">
                    <a16:creationId xmlns:a16="http://schemas.microsoft.com/office/drawing/2014/main" id="{20E8B7A0-0BC4-4B8D-8013-EB7B4423890E}"/>
                  </a:ext>
                </a:extLst>
              </p:cNvPr>
              <p:cNvPicPr/>
              <p:nvPr/>
            </p:nvPicPr>
            <p:blipFill>
              <a:blip r:embed="rId156"/>
              <a:stretch>
                <a:fillRect/>
              </a:stretch>
            </p:blipFill>
            <p:spPr>
              <a:xfrm>
                <a:off x="2008373" y="3726427"/>
                <a:ext cx="212760" cy="14616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38959" name="Freihand 38958">
                <a:extLst>
                  <a:ext uri="{FF2B5EF4-FFF2-40B4-BE49-F238E27FC236}">
                    <a16:creationId xmlns:a16="http://schemas.microsoft.com/office/drawing/2014/main" id="{7F1808FE-0209-45AB-A525-7737B00F4FAC}"/>
                  </a:ext>
                </a:extLst>
              </p14:cNvPr>
              <p14:cNvContentPartPr/>
              <p14:nvPr/>
            </p14:nvContentPartPr>
            <p14:xfrm>
              <a:off x="574493" y="6469267"/>
              <a:ext cx="148320" cy="132120"/>
            </p14:xfrm>
          </p:contentPart>
        </mc:Choice>
        <mc:Fallback>
          <p:pic>
            <p:nvPicPr>
              <p:cNvPr id="38959" name="Freihand 38958">
                <a:extLst>
                  <a:ext uri="{FF2B5EF4-FFF2-40B4-BE49-F238E27FC236}">
                    <a16:creationId xmlns:a16="http://schemas.microsoft.com/office/drawing/2014/main" id="{7F1808FE-0209-45AB-A525-7737B00F4FAC}"/>
                  </a:ext>
                </a:extLst>
              </p:cNvPr>
              <p:cNvPicPr/>
              <p:nvPr/>
            </p:nvPicPr>
            <p:blipFill>
              <a:blip r:embed="rId158"/>
              <a:stretch>
                <a:fillRect/>
              </a:stretch>
            </p:blipFill>
            <p:spPr>
              <a:xfrm>
                <a:off x="570173" y="6464947"/>
                <a:ext cx="15696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38960" name="Freihand 38959">
                <a:extLst>
                  <a:ext uri="{FF2B5EF4-FFF2-40B4-BE49-F238E27FC236}">
                    <a16:creationId xmlns:a16="http://schemas.microsoft.com/office/drawing/2014/main" id="{1AEFC4DB-E7E6-44E0-A668-0A4BF8DAC87F}"/>
                  </a:ext>
                </a:extLst>
              </p14:cNvPr>
              <p14:cNvContentPartPr/>
              <p14:nvPr/>
            </p14:nvContentPartPr>
            <p14:xfrm>
              <a:off x="2766893" y="4354267"/>
              <a:ext cx="339480" cy="174960"/>
            </p14:xfrm>
          </p:contentPart>
        </mc:Choice>
        <mc:Fallback>
          <p:pic>
            <p:nvPicPr>
              <p:cNvPr id="38960" name="Freihand 38959">
                <a:extLst>
                  <a:ext uri="{FF2B5EF4-FFF2-40B4-BE49-F238E27FC236}">
                    <a16:creationId xmlns:a16="http://schemas.microsoft.com/office/drawing/2014/main" id="{1AEFC4DB-E7E6-44E0-A668-0A4BF8DAC87F}"/>
                  </a:ext>
                </a:extLst>
              </p:cNvPr>
              <p:cNvPicPr/>
              <p:nvPr/>
            </p:nvPicPr>
            <p:blipFill>
              <a:blip r:embed="rId160"/>
              <a:stretch>
                <a:fillRect/>
              </a:stretch>
            </p:blipFill>
            <p:spPr>
              <a:xfrm>
                <a:off x="2762573" y="4349947"/>
                <a:ext cx="348120" cy="18360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38961" name="Freihand 38960">
                <a:extLst>
                  <a:ext uri="{FF2B5EF4-FFF2-40B4-BE49-F238E27FC236}">
                    <a16:creationId xmlns:a16="http://schemas.microsoft.com/office/drawing/2014/main" id="{1F9474A5-3FEA-45FB-A475-985CAB608019}"/>
                  </a:ext>
                </a:extLst>
              </p14:cNvPr>
              <p14:cNvContentPartPr/>
              <p14:nvPr/>
            </p14:nvContentPartPr>
            <p14:xfrm>
              <a:off x="3344333" y="5676547"/>
              <a:ext cx="280800" cy="145800"/>
            </p14:xfrm>
          </p:contentPart>
        </mc:Choice>
        <mc:Fallback>
          <p:pic>
            <p:nvPicPr>
              <p:cNvPr id="38961" name="Freihand 38960">
                <a:extLst>
                  <a:ext uri="{FF2B5EF4-FFF2-40B4-BE49-F238E27FC236}">
                    <a16:creationId xmlns:a16="http://schemas.microsoft.com/office/drawing/2014/main" id="{1F9474A5-3FEA-45FB-A475-985CAB608019}"/>
                  </a:ext>
                </a:extLst>
              </p:cNvPr>
              <p:cNvPicPr/>
              <p:nvPr/>
            </p:nvPicPr>
            <p:blipFill>
              <a:blip r:embed="rId162"/>
              <a:stretch>
                <a:fillRect/>
              </a:stretch>
            </p:blipFill>
            <p:spPr>
              <a:xfrm>
                <a:off x="3340013" y="5672227"/>
                <a:ext cx="289440" cy="154440"/>
              </a:xfrm>
              <a:prstGeom prst="rect">
                <a:avLst/>
              </a:prstGeom>
            </p:spPr>
          </p:pic>
        </mc:Fallback>
      </mc:AlternateContent>
      <p:grpSp>
        <p:nvGrpSpPr>
          <p:cNvPr id="38965" name="Gruppieren 38964">
            <a:extLst>
              <a:ext uri="{FF2B5EF4-FFF2-40B4-BE49-F238E27FC236}">
                <a16:creationId xmlns:a16="http://schemas.microsoft.com/office/drawing/2014/main" id="{ED842622-3026-4147-81C1-7FE66C409ED2}"/>
              </a:ext>
            </a:extLst>
          </p:cNvPr>
          <p:cNvGrpSpPr/>
          <p:nvPr/>
        </p:nvGrpSpPr>
        <p:grpSpPr>
          <a:xfrm>
            <a:off x="1395293" y="6406627"/>
            <a:ext cx="905040" cy="163800"/>
            <a:chOff x="1395293" y="6406627"/>
            <a:chExt cx="905040" cy="163800"/>
          </a:xfrm>
        </p:grpSpPr>
        <mc:AlternateContent xmlns:mc="http://schemas.openxmlformats.org/markup-compatibility/2006">
          <mc:Choice xmlns:p14="http://schemas.microsoft.com/office/powerpoint/2010/main" Requires="p14">
            <p:contentPart p14:bwMode="auto" r:id="rId163">
              <p14:nvContentPartPr>
                <p14:cNvPr id="38953" name="Freihand 38952">
                  <a:extLst>
                    <a:ext uri="{FF2B5EF4-FFF2-40B4-BE49-F238E27FC236}">
                      <a16:creationId xmlns:a16="http://schemas.microsoft.com/office/drawing/2014/main" id="{EAC4AD01-18D3-44A2-8A33-81ECE471EB6D}"/>
                    </a:ext>
                  </a:extLst>
                </p14:cNvPr>
                <p14:cNvContentPartPr/>
                <p14:nvPr/>
              </p14:nvContentPartPr>
              <p14:xfrm>
                <a:off x="1408973" y="6477187"/>
                <a:ext cx="119520" cy="4320"/>
              </p14:xfrm>
            </p:contentPart>
          </mc:Choice>
          <mc:Fallback>
            <p:pic>
              <p:nvPicPr>
                <p:cNvPr id="38953" name="Freihand 38952">
                  <a:extLst>
                    <a:ext uri="{FF2B5EF4-FFF2-40B4-BE49-F238E27FC236}">
                      <a16:creationId xmlns:a16="http://schemas.microsoft.com/office/drawing/2014/main" id="{EAC4AD01-18D3-44A2-8A33-81ECE471EB6D}"/>
                    </a:ext>
                  </a:extLst>
                </p:cNvPr>
                <p:cNvPicPr/>
                <p:nvPr/>
              </p:nvPicPr>
              <p:blipFill>
                <a:blip r:embed="rId164"/>
                <a:stretch>
                  <a:fillRect/>
                </a:stretch>
              </p:blipFill>
              <p:spPr>
                <a:xfrm>
                  <a:off x="1404653" y="6472867"/>
                  <a:ext cx="128160" cy="12960"/>
                </a:xfrm>
                <a:prstGeom prst="rect">
                  <a:avLst/>
                </a:prstGeom>
              </p:spPr>
            </p:pic>
          </mc:Fallback>
        </mc:AlternateContent>
        <mc:AlternateContent xmlns:mc="http://schemas.openxmlformats.org/markup-compatibility/2006">
          <mc:Choice xmlns:p14="http://schemas.microsoft.com/office/powerpoint/2010/main" Requires="p14">
            <p:contentPart p14:bwMode="auto" r:id="rId165">
              <p14:nvContentPartPr>
                <p14:cNvPr id="38954" name="Freihand 38953">
                  <a:extLst>
                    <a:ext uri="{FF2B5EF4-FFF2-40B4-BE49-F238E27FC236}">
                      <a16:creationId xmlns:a16="http://schemas.microsoft.com/office/drawing/2014/main" id="{AFBA6EDE-709B-4E7E-9320-3738181D4A7F}"/>
                    </a:ext>
                  </a:extLst>
                </p14:cNvPr>
                <p14:cNvContentPartPr/>
                <p14:nvPr/>
              </p14:nvContentPartPr>
              <p14:xfrm>
                <a:off x="1395293" y="6531187"/>
                <a:ext cx="152640" cy="12960"/>
              </p14:xfrm>
            </p:contentPart>
          </mc:Choice>
          <mc:Fallback>
            <p:pic>
              <p:nvPicPr>
                <p:cNvPr id="38954" name="Freihand 38953">
                  <a:extLst>
                    <a:ext uri="{FF2B5EF4-FFF2-40B4-BE49-F238E27FC236}">
                      <a16:creationId xmlns:a16="http://schemas.microsoft.com/office/drawing/2014/main" id="{AFBA6EDE-709B-4E7E-9320-3738181D4A7F}"/>
                    </a:ext>
                  </a:extLst>
                </p:cNvPr>
                <p:cNvPicPr/>
                <p:nvPr/>
              </p:nvPicPr>
              <p:blipFill>
                <a:blip r:embed="rId166"/>
                <a:stretch>
                  <a:fillRect/>
                </a:stretch>
              </p:blipFill>
              <p:spPr>
                <a:xfrm>
                  <a:off x="1390973" y="6526867"/>
                  <a:ext cx="161280" cy="21600"/>
                </a:xfrm>
                <a:prstGeom prst="rect">
                  <a:avLst/>
                </a:prstGeom>
              </p:spPr>
            </p:pic>
          </mc:Fallback>
        </mc:AlternateContent>
        <mc:AlternateContent xmlns:mc="http://schemas.openxmlformats.org/markup-compatibility/2006">
          <mc:Choice xmlns:p14="http://schemas.microsoft.com/office/powerpoint/2010/main" Requires="p14">
            <p:contentPart p14:bwMode="auto" r:id="rId167">
              <p14:nvContentPartPr>
                <p14:cNvPr id="38962" name="Freihand 38961">
                  <a:extLst>
                    <a:ext uri="{FF2B5EF4-FFF2-40B4-BE49-F238E27FC236}">
                      <a16:creationId xmlns:a16="http://schemas.microsoft.com/office/drawing/2014/main" id="{304BAEAA-E485-460D-AA53-BF24C724F663}"/>
                    </a:ext>
                  </a:extLst>
                </p14:cNvPr>
                <p14:cNvContentPartPr/>
                <p14:nvPr/>
              </p14:nvContentPartPr>
              <p14:xfrm>
                <a:off x="1756733" y="6442267"/>
                <a:ext cx="168480" cy="128160"/>
              </p14:xfrm>
            </p:contentPart>
          </mc:Choice>
          <mc:Fallback>
            <p:pic>
              <p:nvPicPr>
                <p:cNvPr id="38962" name="Freihand 38961">
                  <a:extLst>
                    <a:ext uri="{FF2B5EF4-FFF2-40B4-BE49-F238E27FC236}">
                      <a16:creationId xmlns:a16="http://schemas.microsoft.com/office/drawing/2014/main" id="{304BAEAA-E485-460D-AA53-BF24C724F663}"/>
                    </a:ext>
                  </a:extLst>
                </p:cNvPr>
                <p:cNvPicPr/>
                <p:nvPr/>
              </p:nvPicPr>
              <p:blipFill>
                <a:blip r:embed="rId168"/>
                <a:stretch>
                  <a:fillRect/>
                </a:stretch>
              </p:blipFill>
              <p:spPr>
                <a:xfrm>
                  <a:off x="1752413" y="6437947"/>
                  <a:ext cx="17712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69">
              <p14:nvContentPartPr>
                <p14:cNvPr id="38963" name="Freihand 38962">
                  <a:extLst>
                    <a:ext uri="{FF2B5EF4-FFF2-40B4-BE49-F238E27FC236}">
                      <a16:creationId xmlns:a16="http://schemas.microsoft.com/office/drawing/2014/main" id="{48CD9D86-EFD6-45E9-A864-CCEC22639DA9}"/>
                    </a:ext>
                  </a:extLst>
                </p14:cNvPr>
                <p14:cNvContentPartPr/>
                <p14:nvPr/>
              </p14:nvContentPartPr>
              <p14:xfrm>
                <a:off x="2012693" y="6451627"/>
                <a:ext cx="28800" cy="100080"/>
              </p14:xfrm>
            </p:contentPart>
          </mc:Choice>
          <mc:Fallback>
            <p:pic>
              <p:nvPicPr>
                <p:cNvPr id="38963" name="Freihand 38962">
                  <a:extLst>
                    <a:ext uri="{FF2B5EF4-FFF2-40B4-BE49-F238E27FC236}">
                      <a16:creationId xmlns:a16="http://schemas.microsoft.com/office/drawing/2014/main" id="{48CD9D86-EFD6-45E9-A864-CCEC22639DA9}"/>
                    </a:ext>
                  </a:extLst>
                </p:cNvPr>
                <p:cNvPicPr/>
                <p:nvPr/>
              </p:nvPicPr>
              <p:blipFill>
                <a:blip r:embed="rId170"/>
                <a:stretch>
                  <a:fillRect/>
                </a:stretch>
              </p:blipFill>
              <p:spPr>
                <a:xfrm>
                  <a:off x="2008373" y="6447307"/>
                  <a:ext cx="3744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71">
              <p14:nvContentPartPr>
                <p14:cNvPr id="38964" name="Freihand 38963">
                  <a:extLst>
                    <a:ext uri="{FF2B5EF4-FFF2-40B4-BE49-F238E27FC236}">
                      <a16:creationId xmlns:a16="http://schemas.microsoft.com/office/drawing/2014/main" id="{5B1E5408-0B74-4E9E-9F73-3A27D1870F6F}"/>
                    </a:ext>
                  </a:extLst>
                </p14:cNvPr>
                <p14:cNvContentPartPr/>
                <p14:nvPr/>
              </p14:nvContentPartPr>
              <p14:xfrm>
                <a:off x="1968053" y="6406627"/>
                <a:ext cx="332280" cy="156960"/>
              </p14:xfrm>
            </p:contentPart>
          </mc:Choice>
          <mc:Fallback>
            <p:pic>
              <p:nvPicPr>
                <p:cNvPr id="38964" name="Freihand 38963">
                  <a:extLst>
                    <a:ext uri="{FF2B5EF4-FFF2-40B4-BE49-F238E27FC236}">
                      <a16:creationId xmlns:a16="http://schemas.microsoft.com/office/drawing/2014/main" id="{5B1E5408-0B74-4E9E-9F73-3A27D1870F6F}"/>
                    </a:ext>
                  </a:extLst>
                </p:cNvPr>
                <p:cNvPicPr/>
                <p:nvPr/>
              </p:nvPicPr>
              <p:blipFill>
                <a:blip r:embed="rId172"/>
                <a:stretch>
                  <a:fillRect/>
                </a:stretch>
              </p:blipFill>
              <p:spPr>
                <a:xfrm>
                  <a:off x="1963733" y="6402307"/>
                  <a:ext cx="340920" cy="165600"/>
                </a:xfrm>
                <a:prstGeom prst="rect">
                  <a:avLst/>
                </a:prstGeom>
              </p:spPr>
            </p:pic>
          </mc:Fallback>
        </mc:AlternateContent>
      </p:grpSp>
      <p:grpSp>
        <p:nvGrpSpPr>
          <p:cNvPr id="38981" name="Gruppieren 38980">
            <a:extLst>
              <a:ext uri="{FF2B5EF4-FFF2-40B4-BE49-F238E27FC236}">
                <a16:creationId xmlns:a16="http://schemas.microsoft.com/office/drawing/2014/main" id="{EEDDCCA7-8DE5-45CA-9295-5C982DE77726}"/>
              </a:ext>
            </a:extLst>
          </p:cNvPr>
          <p:cNvGrpSpPr/>
          <p:nvPr/>
        </p:nvGrpSpPr>
        <p:grpSpPr>
          <a:xfrm>
            <a:off x="4668413" y="4596187"/>
            <a:ext cx="1648440" cy="1557360"/>
            <a:chOff x="4668413" y="4596187"/>
            <a:chExt cx="1648440" cy="1557360"/>
          </a:xfrm>
        </p:grpSpPr>
        <mc:AlternateContent xmlns:mc="http://schemas.openxmlformats.org/markup-compatibility/2006">
          <mc:Choice xmlns:p14="http://schemas.microsoft.com/office/powerpoint/2010/main" Requires="p14">
            <p:contentPart p14:bwMode="auto" r:id="rId173">
              <p14:nvContentPartPr>
                <p14:cNvPr id="38966" name="Freihand 38965">
                  <a:extLst>
                    <a:ext uri="{FF2B5EF4-FFF2-40B4-BE49-F238E27FC236}">
                      <a16:creationId xmlns:a16="http://schemas.microsoft.com/office/drawing/2014/main" id="{96436D83-9A31-4E6F-8249-304FA9D7A962}"/>
                    </a:ext>
                  </a:extLst>
                </p14:cNvPr>
                <p14:cNvContentPartPr/>
                <p14:nvPr/>
              </p14:nvContentPartPr>
              <p14:xfrm>
                <a:off x="5459333" y="4596907"/>
                <a:ext cx="624240" cy="195120"/>
              </p14:xfrm>
            </p:contentPart>
          </mc:Choice>
          <mc:Fallback>
            <p:pic>
              <p:nvPicPr>
                <p:cNvPr id="38966" name="Freihand 38965">
                  <a:extLst>
                    <a:ext uri="{FF2B5EF4-FFF2-40B4-BE49-F238E27FC236}">
                      <a16:creationId xmlns:a16="http://schemas.microsoft.com/office/drawing/2014/main" id="{96436D83-9A31-4E6F-8249-304FA9D7A962}"/>
                    </a:ext>
                  </a:extLst>
                </p:cNvPr>
                <p:cNvPicPr/>
                <p:nvPr/>
              </p:nvPicPr>
              <p:blipFill>
                <a:blip r:embed="rId174"/>
                <a:stretch>
                  <a:fillRect/>
                </a:stretch>
              </p:blipFill>
              <p:spPr>
                <a:xfrm>
                  <a:off x="5455013" y="4592587"/>
                  <a:ext cx="63288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175">
              <p14:nvContentPartPr>
                <p14:cNvPr id="38967" name="Freihand 38966">
                  <a:extLst>
                    <a:ext uri="{FF2B5EF4-FFF2-40B4-BE49-F238E27FC236}">
                      <a16:creationId xmlns:a16="http://schemas.microsoft.com/office/drawing/2014/main" id="{D3A17D24-55F5-4227-AF03-77F314224A82}"/>
                    </a:ext>
                  </a:extLst>
                </p14:cNvPr>
                <p14:cNvContentPartPr/>
                <p14:nvPr/>
              </p14:nvContentPartPr>
              <p14:xfrm>
                <a:off x="4668413" y="4596187"/>
                <a:ext cx="1521000" cy="1309680"/>
              </p14:xfrm>
            </p:contentPart>
          </mc:Choice>
          <mc:Fallback>
            <p:pic>
              <p:nvPicPr>
                <p:cNvPr id="38967" name="Freihand 38966">
                  <a:extLst>
                    <a:ext uri="{FF2B5EF4-FFF2-40B4-BE49-F238E27FC236}">
                      <a16:creationId xmlns:a16="http://schemas.microsoft.com/office/drawing/2014/main" id="{D3A17D24-55F5-4227-AF03-77F314224A82}"/>
                    </a:ext>
                  </a:extLst>
                </p:cNvPr>
                <p:cNvPicPr/>
                <p:nvPr/>
              </p:nvPicPr>
              <p:blipFill>
                <a:blip r:embed="rId176"/>
                <a:stretch>
                  <a:fillRect/>
                </a:stretch>
              </p:blipFill>
              <p:spPr>
                <a:xfrm>
                  <a:off x="4664093" y="4591867"/>
                  <a:ext cx="1529640" cy="1318320"/>
                </a:xfrm>
                <a:prstGeom prst="rect">
                  <a:avLst/>
                </a:prstGeom>
              </p:spPr>
            </p:pic>
          </mc:Fallback>
        </mc:AlternateContent>
        <mc:AlternateContent xmlns:mc="http://schemas.openxmlformats.org/markup-compatibility/2006">
          <mc:Choice xmlns:p14="http://schemas.microsoft.com/office/powerpoint/2010/main" Requires="p14">
            <p:contentPart p14:bwMode="auto" r:id="rId177">
              <p14:nvContentPartPr>
                <p14:cNvPr id="38969" name="Freihand 38968">
                  <a:extLst>
                    <a:ext uri="{FF2B5EF4-FFF2-40B4-BE49-F238E27FC236}">
                      <a16:creationId xmlns:a16="http://schemas.microsoft.com/office/drawing/2014/main" id="{72032B8B-BEDD-4CDA-A01B-9C6E930F468C}"/>
                    </a:ext>
                  </a:extLst>
                </p14:cNvPr>
                <p14:cNvContentPartPr/>
                <p14:nvPr/>
              </p14:nvContentPartPr>
              <p14:xfrm>
                <a:off x="4915013" y="6006667"/>
                <a:ext cx="33480" cy="132120"/>
              </p14:xfrm>
            </p:contentPart>
          </mc:Choice>
          <mc:Fallback>
            <p:pic>
              <p:nvPicPr>
                <p:cNvPr id="38969" name="Freihand 38968">
                  <a:extLst>
                    <a:ext uri="{FF2B5EF4-FFF2-40B4-BE49-F238E27FC236}">
                      <a16:creationId xmlns:a16="http://schemas.microsoft.com/office/drawing/2014/main" id="{72032B8B-BEDD-4CDA-A01B-9C6E930F468C}"/>
                    </a:ext>
                  </a:extLst>
                </p:cNvPr>
                <p:cNvPicPr/>
                <p:nvPr/>
              </p:nvPicPr>
              <p:blipFill>
                <a:blip r:embed="rId178"/>
                <a:stretch>
                  <a:fillRect/>
                </a:stretch>
              </p:blipFill>
              <p:spPr>
                <a:xfrm>
                  <a:off x="4910693" y="6002347"/>
                  <a:ext cx="421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179">
              <p14:nvContentPartPr>
                <p14:cNvPr id="38970" name="Freihand 38969">
                  <a:extLst>
                    <a:ext uri="{FF2B5EF4-FFF2-40B4-BE49-F238E27FC236}">
                      <a16:creationId xmlns:a16="http://schemas.microsoft.com/office/drawing/2014/main" id="{E8CB2E15-1D81-4D14-9C70-11DA408CB543}"/>
                    </a:ext>
                  </a:extLst>
                </p14:cNvPr>
                <p14:cNvContentPartPr/>
                <p14:nvPr/>
              </p14:nvContentPartPr>
              <p14:xfrm>
                <a:off x="4936973" y="6000907"/>
                <a:ext cx="123120" cy="77760"/>
              </p14:xfrm>
            </p:contentPart>
          </mc:Choice>
          <mc:Fallback>
            <p:pic>
              <p:nvPicPr>
                <p:cNvPr id="38970" name="Freihand 38969">
                  <a:extLst>
                    <a:ext uri="{FF2B5EF4-FFF2-40B4-BE49-F238E27FC236}">
                      <a16:creationId xmlns:a16="http://schemas.microsoft.com/office/drawing/2014/main" id="{E8CB2E15-1D81-4D14-9C70-11DA408CB543}"/>
                    </a:ext>
                  </a:extLst>
                </p:cNvPr>
                <p:cNvPicPr/>
                <p:nvPr/>
              </p:nvPicPr>
              <p:blipFill>
                <a:blip r:embed="rId180"/>
                <a:stretch>
                  <a:fillRect/>
                </a:stretch>
              </p:blipFill>
              <p:spPr>
                <a:xfrm>
                  <a:off x="4932653" y="5996587"/>
                  <a:ext cx="131760" cy="86400"/>
                </a:xfrm>
                <a:prstGeom prst="rect">
                  <a:avLst/>
                </a:prstGeom>
              </p:spPr>
            </p:pic>
          </mc:Fallback>
        </mc:AlternateContent>
        <mc:AlternateContent xmlns:mc="http://schemas.openxmlformats.org/markup-compatibility/2006">
          <mc:Choice xmlns:p14="http://schemas.microsoft.com/office/powerpoint/2010/main" Requires="p14">
            <p:contentPart p14:bwMode="auto" r:id="rId181">
              <p14:nvContentPartPr>
                <p14:cNvPr id="38971" name="Freihand 38970">
                  <a:extLst>
                    <a:ext uri="{FF2B5EF4-FFF2-40B4-BE49-F238E27FC236}">
                      <a16:creationId xmlns:a16="http://schemas.microsoft.com/office/drawing/2014/main" id="{E2C3C0B7-1DE3-45BA-B0D0-A1A28EB772A6}"/>
                    </a:ext>
                  </a:extLst>
                </p14:cNvPr>
                <p14:cNvContentPartPr/>
                <p14:nvPr/>
              </p14:nvContentPartPr>
              <p14:xfrm>
                <a:off x="4938773" y="6128707"/>
                <a:ext cx="73440" cy="10800"/>
              </p14:xfrm>
            </p:contentPart>
          </mc:Choice>
          <mc:Fallback>
            <p:pic>
              <p:nvPicPr>
                <p:cNvPr id="38971" name="Freihand 38970">
                  <a:extLst>
                    <a:ext uri="{FF2B5EF4-FFF2-40B4-BE49-F238E27FC236}">
                      <a16:creationId xmlns:a16="http://schemas.microsoft.com/office/drawing/2014/main" id="{E2C3C0B7-1DE3-45BA-B0D0-A1A28EB772A6}"/>
                    </a:ext>
                  </a:extLst>
                </p:cNvPr>
                <p:cNvPicPr/>
                <p:nvPr/>
              </p:nvPicPr>
              <p:blipFill>
                <a:blip r:embed="rId182"/>
                <a:stretch>
                  <a:fillRect/>
                </a:stretch>
              </p:blipFill>
              <p:spPr>
                <a:xfrm>
                  <a:off x="4934453" y="6124387"/>
                  <a:ext cx="8208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83">
              <p14:nvContentPartPr>
                <p14:cNvPr id="38972" name="Freihand 38971">
                  <a:extLst>
                    <a:ext uri="{FF2B5EF4-FFF2-40B4-BE49-F238E27FC236}">
                      <a16:creationId xmlns:a16="http://schemas.microsoft.com/office/drawing/2014/main" id="{71B0F7C0-A7BE-4545-9D3C-D6216C3ED866}"/>
                    </a:ext>
                  </a:extLst>
                </p14:cNvPr>
                <p14:cNvContentPartPr/>
                <p14:nvPr/>
              </p14:nvContentPartPr>
              <p14:xfrm>
                <a:off x="5084933" y="6017827"/>
                <a:ext cx="184680" cy="135720"/>
              </p14:xfrm>
            </p:contentPart>
          </mc:Choice>
          <mc:Fallback>
            <p:pic>
              <p:nvPicPr>
                <p:cNvPr id="38972" name="Freihand 38971">
                  <a:extLst>
                    <a:ext uri="{FF2B5EF4-FFF2-40B4-BE49-F238E27FC236}">
                      <a16:creationId xmlns:a16="http://schemas.microsoft.com/office/drawing/2014/main" id="{71B0F7C0-A7BE-4545-9D3C-D6216C3ED866}"/>
                    </a:ext>
                  </a:extLst>
                </p:cNvPr>
                <p:cNvPicPr/>
                <p:nvPr/>
              </p:nvPicPr>
              <p:blipFill>
                <a:blip r:embed="rId184"/>
                <a:stretch>
                  <a:fillRect/>
                </a:stretch>
              </p:blipFill>
              <p:spPr>
                <a:xfrm>
                  <a:off x="5080613" y="6013507"/>
                  <a:ext cx="193320" cy="144360"/>
                </a:xfrm>
                <a:prstGeom prst="rect">
                  <a:avLst/>
                </a:prstGeom>
              </p:spPr>
            </p:pic>
          </mc:Fallback>
        </mc:AlternateContent>
        <mc:AlternateContent xmlns:mc="http://schemas.openxmlformats.org/markup-compatibility/2006">
          <mc:Choice xmlns:p14="http://schemas.microsoft.com/office/powerpoint/2010/main" Requires="p14">
            <p:contentPart p14:bwMode="auto" r:id="rId185">
              <p14:nvContentPartPr>
                <p14:cNvPr id="38973" name="Freihand 38972">
                  <a:extLst>
                    <a:ext uri="{FF2B5EF4-FFF2-40B4-BE49-F238E27FC236}">
                      <a16:creationId xmlns:a16="http://schemas.microsoft.com/office/drawing/2014/main" id="{844730CB-7FC4-41F5-9FB5-FB0173D75FC1}"/>
                    </a:ext>
                  </a:extLst>
                </p14:cNvPr>
                <p14:cNvContentPartPr/>
                <p14:nvPr/>
              </p14:nvContentPartPr>
              <p14:xfrm>
                <a:off x="5875853" y="5959867"/>
                <a:ext cx="129600" cy="133560"/>
              </p14:xfrm>
            </p:contentPart>
          </mc:Choice>
          <mc:Fallback>
            <p:pic>
              <p:nvPicPr>
                <p:cNvPr id="38973" name="Freihand 38972">
                  <a:extLst>
                    <a:ext uri="{FF2B5EF4-FFF2-40B4-BE49-F238E27FC236}">
                      <a16:creationId xmlns:a16="http://schemas.microsoft.com/office/drawing/2014/main" id="{844730CB-7FC4-41F5-9FB5-FB0173D75FC1}"/>
                    </a:ext>
                  </a:extLst>
                </p:cNvPr>
                <p:cNvPicPr/>
                <p:nvPr/>
              </p:nvPicPr>
              <p:blipFill>
                <a:blip r:embed="rId186"/>
                <a:stretch>
                  <a:fillRect/>
                </a:stretch>
              </p:blipFill>
              <p:spPr>
                <a:xfrm>
                  <a:off x="5871533" y="5955547"/>
                  <a:ext cx="138240" cy="142200"/>
                </a:xfrm>
                <a:prstGeom prst="rect">
                  <a:avLst/>
                </a:prstGeom>
              </p:spPr>
            </p:pic>
          </mc:Fallback>
        </mc:AlternateContent>
        <mc:AlternateContent xmlns:mc="http://schemas.openxmlformats.org/markup-compatibility/2006">
          <mc:Choice xmlns:p14="http://schemas.microsoft.com/office/powerpoint/2010/main" Requires="p14">
            <p:contentPart p14:bwMode="auto" r:id="rId187">
              <p14:nvContentPartPr>
                <p14:cNvPr id="38974" name="Freihand 38973">
                  <a:extLst>
                    <a:ext uri="{FF2B5EF4-FFF2-40B4-BE49-F238E27FC236}">
                      <a16:creationId xmlns:a16="http://schemas.microsoft.com/office/drawing/2014/main" id="{59FCA77E-0279-4598-AC1C-DA14AC1FFEEA}"/>
                    </a:ext>
                  </a:extLst>
                </p14:cNvPr>
                <p14:cNvContentPartPr/>
                <p14:nvPr/>
              </p14:nvContentPartPr>
              <p14:xfrm>
                <a:off x="5912933" y="5959507"/>
                <a:ext cx="123120" cy="152280"/>
              </p14:xfrm>
            </p:contentPart>
          </mc:Choice>
          <mc:Fallback>
            <p:pic>
              <p:nvPicPr>
                <p:cNvPr id="38974" name="Freihand 38973">
                  <a:extLst>
                    <a:ext uri="{FF2B5EF4-FFF2-40B4-BE49-F238E27FC236}">
                      <a16:creationId xmlns:a16="http://schemas.microsoft.com/office/drawing/2014/main" id="{59FCA77E-0279-4598-AC1C-DA14AC1FFEEA}"/>
                    </a:ext>
                  </a:extLst>
                </p:cNvPr>
                <p:cNvPicPr/>
                <p:nvPr/>
              </p:nvPicPr>
              <p:blipFill>
                <a:blip r:embed="rId188"/>
                <a:stretch>
                  <a:fillRect/>
                </a:stretch>
              </p:blipFill>
              <p:spPr>
                <a:xfrm>
                  <a:off x="5908613" y="5955187"/>
                  <a:ext cx="131760" cy="160920"/>
                </a:xfrm>
                <a:prstGeom prst="rect">
                  <a:avLst/>
                </a:prstGeom>
              </p:spPr>
            </p:pic>
          </mc:Fallback>
        </mc:AlternateContent>
        <mc:AlternateContent xmlns:mc="http://schemas.openxmlformats.org/markup-compatibility/2006">
          <mc:Choice xmlns:p14="http://schemas.microsoft.com/office/powerpoint/2010/main" Requires="p14">
            <p:contentPart p14:bwMode="auto" r:id="rId189">
              <p14:nvContentPartPr>
                <p14:cNvPr id="38975" name="Freihand 38974">
                  <a:extLst>
                    <a:ext uri="{FF2B5EF4-FFF2-40B4-BE49-F238E27FC236}">
                      <a16:creationId xmlns:a16="http://schemas.microsoft.com/office/drawing/2014/main" id="{0012B9AC-4A0C-4AD1-A174-8633F786D67E}"/>
                    </a:ext>
                  </a:extLst>
                </p14:cNvPr>
                <p14:cNvContentPartPr/>
                <p14:nvPr/>
              </p14:nvContentPartPr>
              <p14:xfrm>
                <a:off x="6042533" y="6007027"/>
                <a:ext cx="145800" cy="72000"/>
              </p14:xfrm>
            </p:contentPart>
          </mc:Choice>
          <mc:Fallback>
            <p:pic>
              <p:nvPicPr>
                <p:cNvPr id="38975" name="Freihand 38974">
                  <a:extLst>
                    <a:ext uri="{FF2B5EF4-FFF2-40B4-BE49-F238E27FC236}">
                      <a16:creationId xmlns:a16="http://schemas.microsoft.com/office/drawing/2014/main" id="{0012B9AC-4A0C-4AD1-A174-8633F786D67E}"/>
                    </a:ext>
                  </a:extLst>
                </p:cNvPr>
                <p:cNvPicPr/>
                <p:nvPr/>
              </p:nvPicPr>
              <p:blipFill>
                <a:blip r:embed="rId190"/>
                <a:stretch>
                  <a:fillRect/>
                </a:stretch>
              </p:blipFill>
              <p:spPr>
                <a:xfrm>
                  <a:off x="6038213" y="6002707"/>
                  <a:ext cx="15444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91">
              <p14:nvContentPartPr>
                <p14:cNvPr id="38976" name="Freihand 38975">
                  <a:extLst>
                    <a:ext uri="{FF2B5EF4-FFF2-40B4-BE49-F238E27FC236}">
                      <a16:creationId xmlns:a16="http://schemas.microsoft.com/office/drawing/2014/main" id="{86EA21C4-B636-4258-9BB8-0C316C85C8B7}"/>
                    </a:ext>
                  </a:extLst>
                </p14:cNvPr>
                <p14:cNvContentPartPr/>
                <p14:nvPr/>
              </p14:nvContentPartPr>
              <p14:xfrm>
                <a:off x="6188333" y="5997307"/>
                <a:ext cx="128520" cy="110880"/>
              </p14:xfrm>
            </p:contentPart>
          </mc:Choice>
          <mc:Fallback>
            <p:pic>
              <p:nvPicPr>
                <p:cNvPr id="38976" name="Freihand 38975">
                  <a:extLst>
                    <a:ext uri="{FF2B5EF4-FFF2-40B4-BE49-F238E27FC236}">
                      <a16:creationId xmlns:a16="http://schemas.microsoft.com/office/drawing/2014/main" id="{86EA21C4-B636-4258-9BB8-0C316C85C8B7}"/>
                    </a:ext>
                  </a:extLst>
                </p:cNvPr>
                <p:cNvPicPr/>
                <p:nvPr/>
              </p:nvPicPr>
              <p:blipFill>
                <a:blip r:embed="rId192"/>
                <a:stretch>
                  <a:fillRect/>
                </a:stretch>
              </p:blipFill>
              <p:spPr>
                <a:xfrm>
                  <a:off x="6184013" y="5992987"/>
                  <a:ext cx="137160" cy="119520"/>
                </a:xfrm>
                <a:prstGeom prst="rect">
                  <a:avLst/>
                </a:prstGeom>
              </p:spPr>
            </p:pic>
          </mc:Fallback>
        </mc:AlternateContent>
      </p:grpSp>
      <p:grpSp>
        <p:nvGrpSpPr>
          <p:cNvPr id="38979" name="Gruppieren 38978">
            <a:extLst>
              <a:ext uri="{FF2B5EF4-FFF2-40B4-BE49-F238E27FC236}">
                <a16:creationId xmlns:a16="http://schemas.microsoft.com/office/drawing/2014/main" id="{1535768E-2E4C-4471-A787-2FF1160DA261}"/>
              </a:ext>
            </a:extLst>
          </p:cNvPr>
          <p:cNvGrpSpPr/>
          <p:nvPr/>
        </p:nvGrpSpPr>
        <p:grpSpPr>
          <a:xfrm>
            <a:off x="5475173" y="6353707"/>
            <a:ext cx="280800" cy="80280"/>
            <a:chOff x="5475173" y="6353707"/>
            <a:chExt cx="280800" cy="80280"/>
          </a:xfrm>
        </p:grpSpPr>
        <mc:AlternateContent xmlns:mc="http://schemas.openxmlformats.org/markup-compatibility/2006">
          <mc:Choice xmlns:p14="http://schemas.microsoft.com/office/powerpoint/2010/main" Requires="p14">
            <p:contentPart p14:bwMode="auto" r:id="rId193">
              <p14:nvContentPartPr>
                <p14:cNvPr id="38977" name="Freihand 38976">
                  <a:extLst>
                    <a:ext uri="{FF2B5EF4-FFF2-40B4-BE49-F238E27FC236}">
                      <a16:creationId xmlns:a16="http://schemas.microsoft.com/office/drawing/2014/main" id="{0D144CA6-93F9-4332-AB64-1D9937A863CE}"/>
                    </a:ext>
                  </a:extLst>
                </p14:cNvPr>
                <p14:cNvContentPartPr/>
                <p14:nvPr/>
              </p14:nvContentPartPr>
              <p14:xfrm>
                <a:off x="5475173" y="6353707"/>
                <a:ext cx="280800" cy="22320"/>
              </p14:xfrm>
            </p:contentPart>
          </mc:Choice>
          <mc:Fallback>
            <p:pic>
              <p:nvPicPr>
                <p:cNvPr id="38977" name="Freihand 38976">
                  <a:extLst>
                    <a:ext uri="{FF2B5EF4-FFF2-40B4-BE49-F238E27FC236}">
                      <a16:creationId xmlns:a16="http://schemas.microsoft.com/office/drawing/2014/main" id="{0D144CA6-93F9-4332-AB64-1D9937A863CE}"/>
                    </a:ext>
                  </a:extLst>
                </p:cNvPr>
                <p:cNvPicPr/>
                <p:nvPr/>
              </p:nvPicPr>
              <p:blipFill>
                <a:blip r:embed="rId194"/>
                <a:stretch>
                  <a:fillRect/>
                </a:stretch>
              </p:blipFill>
              <p:spPr>
                <a:xfrm>
                  <a:off x="5470853" y="6349387"/>
                  <a:ext cx="289440" cy="30960"/>
                </a:xfrm>
                <a:prstGeom prst="rect">
                  <a:avLst/>
                </a:prstGeom>
              </p:spPr>
            </p:pic>
          </mc:Fallback>
        </mc:AlternateContent>
        <mc:AlternateContent xmlns:mc="http://schemas.openxmlformats.org/markup-compatibility/2006">
          <mc:Choice xmlns:p14="http://schemas.microsoft.com/office/powerpoint/2010/main" Requires="p14">
            <p:contentPart p14:bwMode="auto" r:id="rId195">
              <p14:nvContentPartPr>
                <p14:cNvPr id="38978" name="Freihand 38977">
                  <a:extLst>
                    <a:ext uri="{FF2B5EF4-FFF2-40B4-BE49-F238E27FC236}">
                      <a16:creationId xmlns:a16="http://schemas.microsoft.com/office/drawing/2014/main" id="{456C0AFE-7CCC-4379-9101-75E43268E25C}"/>
                    </a:ext>
                  </a:extLst>
                </p14:cNvPr>
                <p14:cNvContentPartPr/>
                <p14:nvPr/>
              </p14:nvContentPartPr>
              <p14:xfrm>
                <a:off x="5555453" y="6408067"/>
                <a:ext cx="148680" cy="25920"/>
              </p14:xfrm>
            </p:contentPart>
          </mc:Choice>
          <mc:Fallback>
            <p:pic>
              <p:nvPicPr>
                <p:cNvPr id="38978" name="Freihand 38977">
                  <a:extLst>
                    <a:ext uri="{FF2B5EF4-FFF2-40B4-BE49-F238E27FC236}">
                      <a16:creationId xmlns:a16="http://schemas.microsoft.com/office/drawing/2014/main" id="{456C0AFE-7CCC-4379-9101-75E43268E25C}"/>
                    </a:ext>
                  </a:extLst>
                </p:cNvPr>
                <p:cNvPicPr/>
                <p:nvPr/>
              </p:nvPicPr>
              <p:blipFill>
                <a:blip r:embed="rId196"/>
                <a:stretch>
                  <a:fillRect/>
                </a:stretch>
              </p:blipFill>
              <p:spPr>
                <a:xfrm>
                  <a:off x="5551133" y="6403747"/>
                  <a:ext cx="157320" cy="34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97">
            <p14:nvContentPartPr>
              <p14:cNvPr id="38982" name="Freihand 38981">
                <a:extLst>
                  <a:ext uri="{FF2B5EF4-FFF2-40B4-BE49-F238E27FC236}">
                    <a16:creationId xmlns:a16="http://schemas.microsoft.com/office/drawing/2014/main" id="{0CAEFA8A-53C4-498A-A902-BBC50D50D1FF}"/>
                  </a:ext>
                </a:extLst>
              </p14:cNvPr>
              <p14:cNvContentPartPr/>
              <p14:nvPr/>
            </p14:nvContentPartPr>
            <p14:xfrm>
              <a:off x="3372413" y="5733787"/>
              <a:ext cx="326160" cy="149040"/>
            </p14:xfrm>
          </p:contentPart>
        </mc:Choice>
        <mc:Fallback>
          <p:pic>
            <p:nvPicPr>
              <p:cNvPr id="38982" name="Freihand 38981">
                <a:extLst>
                  <a:ext uri="{FF2B5EF4-FFF2-40B4-BE49-F238E27FC236}">
                    <a16:creationId xmlns:a16="http://schemas.microsoft.com/office/drawing/2014/main" id="{0CAEFA8A-53C4-498A-A902-BBC50D50D1FF}"/>
                  </a:ext>
                </a:extLst>
              </p:cNvPr>
              <p:cNvPicPr/>
              <p:nvPr/>
            </p:nvPicPr>
            <p:blipFill>
              <a:blip r:embed="rId198"/>
              <a:stretch>
                <a:fillRect/>
              </a:stretch>
            </p:blipFill>
            <p:spPr>
              <a:xfrm>
                <a:off x="3368093" y="5729467"/>
                <a:ext cx="334800" cy="157680"/>
              </a:xfrm>
              <a:prstGeom prst="rect">
                <a:avLst/>
              </a:prstGeom>
            </p:spPr>
          </p:pic>
        </mc:Fallback>
      </mc:AlternateContent>
      <mc:AlternateContent xmlns:mc="http://schemas.openxmlformats.org/markup-compatibility/2006">
        <mc:Choice xmlns:p14="http://schemas.microsoft.com/office/powerpoint/2010/main" Requires="p14">
          <p:contentPart p14:bwMode="auto" r:id="rId199">
            <p14:nvContentPartPr>
              <p14:cNvPr id="38983" name="Freihand 38982">
                <a:extLst>
                  <a:ext uri="{FF2B5EF4-FFF2-40B4-BE49-F238E27FC236}">
                    <a16:creationId xmlns:a16="http://schemas.microsoft.com/office/drawing/2014/main" id="{C3147AEC-E4F1-4909-B58B-36FEED4AB938}"/>
                  </a:ext>
                </a:extLst>
              </p14:cNvPr>
              <p14:cNvContentPartPr/>
              <p14:nvPr/>
            </p14:nvContentPartPr>
            <p14:xfrm>
              <a:off x="4571933" y="3400627"/>
              <a:ext cx="380880" cy="107280"/>
            </p14:xfrm>
          </p:contentPart>
        </mc:Choice>
        <mc:Fallback>
          <p:pic>
            <p:nvPicPr>
              <p:cNvPr id="38983" name="Freihand 38982">
                <a:extLst>
                  <a:ext uri="{FF2B5EF4-FFF2-40B4-BE49-F238E27FC236}">
                    <a16:creationId xmlns:a16="http://schemas.microsoft.com/office/drawing/2014/main" id="{C3147AEC-E4F1-4909-B58B-36FEED4AB938}"/>
                  </a:ext>
                </a:extLst>
              </p:cNvPr>
              <p:cNvPicPr/>
              <p:nvPr/>
            </p:nvPicPr>
            <p:blipFill>
              <a:blip r:embed="rId200"/>
              <a:stretch>
                <a:fillRect/>
              </a:stretch>
            </p:blipFill>
            <p:spPr>
              <a:xfrm>
                <a:off x="4567613" y="3396307"/>
                <a:ext cx="389520" cy="115920"/>
              </a:xfrm>
              <a:prstGeom prst="rect">
                <a:avLst/>
              </a:prstGeom>
            </p:spPr>
          </p:pic>
        </mc:Fallback>
      </mc:AlternateContent>
      <p:grpSp>
        <p:nvGrpSpPr>
          <p:cNvPr id="38989" name="Gruppieren 38988">
            <a:extLst>
              <a:ext uri="{FF2B5EF4-FFF2-40B4-BE49-F238E27FC236}">
                <a16:creationId xmlns:a16="http://schemas.microsoft.com/office/drawing/2014/main" id="{790C7204-DBDB-48D4-9C29-BF6D427B28C3}"/>
              </a:ext>
            </a:extLst>
          </p:cNvPr>
          <p:cNvGrpSpPr/>
          <p:nvPr/>
        </p:nvGrpSpPr>
        <p:grpSpPr>
          <a:xfrm>
            <a:off x="4623413" y="6369187"/>
            <a:ext cx="631800" cy="163080"/>
            <a:chOff x="4623413" y="6369187"/>
            <a:chExt cx="631800" cy="163080"/>
          </a:xfrm>
        </p:grpSpPr>
        <mc:AlternateContent xmlns:mc="http://schemas.openxmlformats.org/markup-compatibility/2006">
          <mc:Choice xmlns:p14="http://schemas.microsoft.com/office/powerpoint/2010/main" Requires="p14">
            <p:contentPart p14:bwMode="auto" r:id="rId201">
              <p14:nvContentPartPr>
                <p14:cNvPr id="38984" name="Freihand 38983">
                  <a:extLst>
                    <a:ext uri="{FF2B5EF4-FFF2-40B4-BE49-F238E27FC236}">
                      <a16:creationId xmlns:a16="http://schemas.microsoft.com/office/drawing/2014/main" id="{D4EB6F42-0297-485A-8251-B7754260F8B8}"/>
                    </a:ext>
                  </a:extLst>
                </p14:cNvPr>
                <p14:cNvContentPartPr/>
                <p14:nvPr/>
              </p14:nvContentPartPr>
              <p14:xfrm>
                <a:off x="4623413" y="6371347"/>
                <a:ext cx="185040" cy="132480"/>
              </p14:xfrm>
            </p:contentPart>
          </mc:Choice>
          <mc:Fallback>
            <p:pic>
              <p:nvPicPr>
                <p:cNvPr id="38984" name="Freihand 38983">
                  <a:extLst>
                    <a:ext uri="{FF2B5EF4-FFF2-40B4-BE49-F238E27FC236}">
                      <a16:creationId xmlns:a16="http://schemas.microsoft.com/office/drawing/2014/main" id="{D4EB6F42-0297-485A-8251-B7754260F8B8}"/>
                    </a:ext>
                  </a:extLst>
                </p:cNvPr>
                <p:cNvPicPr/>
                <p:nvPr/>
              </p:nvPicPr>
              <p:blipFill>
                <a:blip r:embed="rId202"/>
                <a:stretch>
                  <a:fillRect/>
                </a:stretch>
              </p:blipFill>
              <p:spPr>
                <a:xfrm>
                  <a:off x="4619093" y="6367027"/>
                  <a:ext cx="193680" cy="141120"/>
                </a:xfrm>
                <a:prstGeom prst="rect">
                  <a:avLst/>
                </a:prstGeom>
              </p:spPr>
            </p:pic>
          </mc:Fallback>
        </mc:AlternateContent>
        <mc:AlternateContent xmlns:mc="http://schemas.openxmlformats.org/markup-compatibility/2006">
          <mc:Choice xmlns:p14="http://schemas.microsoft.com/office/powerpoint/2010/main" Requires="p14">
            <p:contentPart p14:bwMode="auto" r:id="rId203">
              <p14:nvContentPartPr>
                <p14:cNvPr id="38985" name="Freihand 38984">
                  <a:extLst>
                    <a:ext uri="{FF2B5EF4-FFF2-40B4-BE49-F238E27FC236}">
                      <a16:creationId xmlns:a16="http://schemas.microsoft.com/office/drawing/2014/main" id="{259D63C3-B246-4554-9245-60065DF6CE0F}"/>
                    </a:ext>
                  </a:extLst>
                </p14:cNvPr>
                <p14:cNvContentPartPr/>
                <p14:nvPr/>
              </p14:nvContentPartPr>
              <p14:xfrm>
                <a:off x="4925093" y="6369187"/>
                <a:ext cx="100800" cy="129960"/>
              </p14:xfrm>
            </p:contentPart>
          </mc:Choice>
          <mc:Fallback>
            <p:pic>
              <p:nvPicPr>
                <p:cNvPr id="38985" name="Freihand 38984">
                  <a:extLst>
                    <a:ext uri="{FF2B5EF4-FFF2-40B4-BE49-F238E27FC236}">
                      <a16:creationId xmlns:a16="http://schemas.microsoft.com/office/drawing/2014/main" id="{259D63C3-B246-4554-9245-60065DF6CE0F}"/>
                    </a:ext>
                  </a:extLst>
                </p:cNvPr>
                <p:cNvPicPr/>
                <p:nvPr/>
              </p:nvPicPr>
              <p:blipFill>
                <a:blip r:embed="rId204"/>
                <a:stretch>
                  <a:fillRect/>
                </a:stretch>
              </p:blipFill>
              <p:spPr>
                <a:xfrm>
                  <a:off x="4920773" y="6364867"/>
                  <a:ext cx="1094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205">
              <p14:nvContentPartPr>
                <p14:cNvPr id="38986" name="Freihand 38985">
                  <a:extLst>
                    <a:ext uri="{FF2B5EF4-FFF2-40B4-BE49-F238E27FC236}">
                      <a16:creationId xmlns:a16="http://schemas.microsoft.com/office/drawing/2014/main" id="{AF5DAA49-BDB4-49D1-AAB5-F9D523335362}"/>
                    </a:ext>
                  </a:extLst>
                </p14:cNvPr>
                <p14:cNvContentPartPr/>
                <p14:nvPr/>
              </p14:nvContentPartPr>
              <p14:xfrm>
                <a:off x="5112293" y="6396907"/>
                <a:ext cx="142920" cy="135360"/>
              </p14:xfrm>
            </p:contentPart>
          </mc:Choice>
          <mc:Fallback>
            <p:pic>
              <p:nvPicPr>
                <p:cNvPr id="38986" name="Freihand 38985">
                  <a:extLst>
                    <a:ext uri="{FF2B5EF4-FFF2-40B4-BE49-F238E27FC236}">
                      <a16:creationId xmlns:a16="http://schemas.microsoft.com/office/drawing/2014/main" id="{AF5DAA49-BDB4-49D1-AAB5-F9D523335362}"/>
                    </a:ext>
                  </a:extLst>
                </p:cNvPr>
                <p:cNvPicPr/>
                <p:nvPr/>
              </p:nvPicPr>
              <p:blipFill>
                <a:blip r:embed="rId206"/>
                <a:stretch>
                  <a:fillRect/>
                </a:stretch>
              </p:blipFill>
              <p:spPr>
                <a:xfrm>
                  <a:off x="5107973" y="6392587"/>
                  <a:ext cx="151560" cy="1440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7">
            <p14:nvContentPartPr>
              <p14:cNvPr id="38987" name="Freihand 38986">
                <a:extLst>
                  <a:ext uri="{FF2B5EF4-FFF2-40B4-BE49-F238E27FC236}">
                    <a16:creationId xmlns:a16="http://schemas.microsoft.com/office/drawing/2014/main" id="{AC2304F1-4944-4EAA-A66B-BA7AC544CE91}"/>
                  </a:ext>
                </a:extLst>
              </p14:cNvPr>
              <p14:cNvContentPartPr/>
              <p14:nvPr/>
            </p14:nvContentPartPr>
            <p14:xfrm>
              <a:off x="5976293" y="3385147"/>
              <a:ext cx="319680" cy="124920"/>
            </p14:xfrm>
          </p:contentPart>
        </mc:Choice>
        <mc:Fallback>
          <p:pic>
            <p:nvPicPr>
              <p:cNvPr id="38987" name="Freihand 38986">
                <a:extLst>
                  <a:ext uri="{FF2B5EF4-FFF2-40B4-BE49-F238E27FC236}">
                    <a16:creationId xmlns:a16="http://schemas.microsoft.com/office/drawing/2014/main" id="{AC2304F1-4944-4EAA-A66B-BA7AC544CE91}"/>
                  </a:ext>
                </a:extLst>
              </p:cNvPr>
              <p:cNvPicPr/>
              <p:nvPr/>
            </p:nvPicPr>
            <p:blipFill>
              <a:blip r:embed="rId208"/>
              <a:stretch>
                <a:fillRect/>
              </a:stretch>
            </p:blipFill>
            <p:spPr>
              <a:xfrm>
                <a:off x="5971973" y="3380827"/>
                <a:ext cx="32832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209">
            <p14:nvContentPartPr>
              <p14:cNvPr id="38988" name="Freihand 38987">
                <a:extLst>
                  <a:ext uri="{FF2B5EF4-FFF2-40B4-BE49-F238E27FC236}">
                    <a16:creationId xmlns:a16="http://schemas.microsoft.com/office/drawing/2014/main" id="{19B2FDAA-EF15-40F6-9A97-6EFF204C98A3}"/>
                  </a:ext>
                </a:extLst>
              </p14:cNvPr>
              <p14:cNvContentPartPr/>
              <p14:nvPr/>
            </p14:nvContentPartPr>
            <p14:xfrm>
              <a:off x="6017693" y="6310867"/>
              <a:ext cx="178560" cy="167400"/>
            </p14:xfrm>
          </p:contentPart>
        </mc:Choice>
        <mc:Fallback>
          <p:pic>
            <p:nvPicPr>
              <p:cNvPr id="38988" name="Freihand 38987">
                <a:extLst>
                  <a:ext uri="{FF2B5EF4-FFF2-40B4-BE49-F238E27FC236}">
                    <a16:creationId xmlns:a16="http://schemas.microsoft.com/office/drawing/2014/main" id="{19B2FDAA-EF15-40F6-9A97-6EFF204C98A3}"/>
                  </a:ext>
                </a:extLst>
              </p:cNvPr>
              <p:cNvPicPr/>
              <p:nvPr/>
            </p:nvPicPr>
            <p:blipFill>
              <a:blip r:embed="rId210"/>
              <a:stretch>
                <a:fillRect/>
              </a:stretch>
            </p:blipFill>
            <p:spPr>
              <a:xfrm>
                <a:off x="6013373" y="6306547"/>
                <a:ext cx="187200" cy="176040"/>
              </a:xfrm>
              <a:prstGeom prst="rect">
                <a:avLst/>
              </a:prstGeom>
            </p:spPr>
          </p:pic>
        </mc:Fallback>
      </mc:AlternateContent>
      <p:grpSp>
        <p:nvGrpSpPr>
          <p:cNvPr id="38992" name="Gruppieren 38991">
            <a:extLst>
              <a:ext uri="{FF2B5EF4-FFF2-40B4-BE49-F238E27FC236}">
                <a16:creationId xmlns:a16="http://schemas.microsoft.com/office/drawing/2014/main" id="{E07861AF-62DF-407B-BBCF-164AFEDFE1D7}"/>
              </a:ext>
            </a:extLst>
          </p:cNvPr>
          <p:cNvGrpSpPr/>
          <p:nvPr/>
        </p:nvGrpSpPr>
        <p:grpSpPr>
          <a:xfrm>
            <a:off x="6857933" y="3472987"/>
            <a:ext cx="476640" cy="380520"/>
            <a:chOff x="6857933" y="3472987"/>
            <a:chExt cx="476640" cy="380520"/>
          </a:xfrm>
        </p:grpSpPr>
        <mc:AlternateContent xmlns:mc="http://schemas.openxmlformats.org/markup-compatibility/2006">
          <mc:Choice xmlns:p14="http://schemas.microsoft.com/office/powerpoint/2010/main" Requires="p14">
            <p:contentPart p14:bwMode="auto" r:id="rId211">
              <p14:nvContentPartPr>
                <p14:cNvPr id="38990" name="Freihand 38989">
                  <a:extLst>
                    <a:ext uri="{FF2B5EF4-FFF2-40B4-BE49-F238E27FC236}">
                      <a16:creationId xmlns:a16="http://schemas.microsoft.com/office/drawing/2014/main" id="{A6BBE561-AAB0-436E-A3F2-3CD3889064EC}"/>
                    </a:ext>
                  </a:extLst>
                </p14:cNvPr>
                <p14:cNvContentPartPr/>
                <p14:nvPr/>
              </p14:nvContentPartPr>
              <p14:xfrm>
                <a:off x="6857933" y="3643987"/>
                <a:ext cx="284760" cy="149760"/>
              </p14:xfrm>
            </p:contentPart>
          </mc:Choice>
          <mc:Fallback>
            <p:pic>
              <p:nvPicPr>
                <p:cNvPr id="38990" name="Freihand 38989">
                  <a:extLst>
                    <a:ext uri="{FF2B5EF4-FFF2-40B4-BE49-F238E27FC236}">
                      <a16:creationId xmlns:a16="http://schemas.microsoft.com/office/drawing/2014/main" id="{A6BBE561-AAB0-436E-A3F2-3CD3889064EC}"/>
                    </a:ext>
                  </a:extLst>
                </p:cNvPr>
                <p:cNvPicPr/>
                <p:nvPr/>
              </p:nvPicPr>
              <p:blipFill>
                <a:blip r:embed="rId212"/>
                <a:stretch>
                  <a:fillRect/>
                </a:stretch>
              </p:blipFill>
              <p:spPr>
                <a:xfrm>
                  <a:off x="6853613" y="3639667"/>
                  <a:ext cx="2934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213">
              <p14:nvContentPartPr>
                <p14:cNvPr id="38991" name="Freihand 38990">
                  <a:extLst>
                    <a:ext uri="{FF2B5EF4-FFF2-40B4-BE49-F238E27FC236}">
                      <a16:creationId xmlns:a16="http://schemas.microsoft.com/office/drawing/2014/main" id="{693CD13F-7930-416D-9C52-FB39B7537488}"/>
                    </a:ext>
                  </a:extLst>
                </p14:cNvPr>
                <p14:cNvContentPartPr/>
                <p14:nvPr/>
              </p14:nvContentPartPr>
              <p14:xfrm>
                <a:off x="7134053" y="3472987"/>
                <a:ext cx="200520" cy="380520"/>
              </p14:xfrm>
            </p:contentPart>
          </mc:Choice>
          <mc:Fallback>
            <p:pic>
              <p:nvPicPr>
                <p:cNvPr id="38991" name="Freihand 38990">
                  <a:extLst>
                    <a:ext uri="{FF2B5EF4-FFF2-40B4-BE49-F238E27FC236}">
                      <a16:creationId xmlns:a16="http://schemas.microsoft.com/office/drawing/2014/main" id="{693CD13F-7930-416D-9C52-FB39B7537488}"/>
                    </a:ext>
                  </a:extLst>
                </p:cNvPr>
                <p:cNvPicPr/>
                <p:nvPr/>
              </p:nvPicPr>
              <p:blipFill>
                <a:blip r:embed="rId214"/>
                <a:stretch>
                  <a:fillRect/>
                </a:stretch>
              </p:blipFill>
              <p:spPr>
                <a:xfrm>
                  <a:off x="7129733" y="3468667"/>
                  <a:ext cx="209160" cy="389160"/>
                </a:xfrm>
                <a:prstGeom prst="rect">
                  <a:avLst/>
                </a:prstGeom>
              </p:spPr>
            </p:pic>
          </mc:Fallback>
        </mc:AlternateContent>
      </p:grpSp>
      <p:grpSp>
        <p:nvGrpSpPr>
          <p:cNvPr id="39071" name="Gruppieren 39070">
            <a:extLst>
              <a:ext uri="{FF2B5EF4-FFF2-40B4-BE49-F238E27FC236}">
                <a16:creationId xmlns:a16="http://schemas.microsoft.com/office/drawing/2014/main" id="{088D2A26-9D64-4064-ADB4-39C6B84ADE20}"/>
              </a:ext>
            </a:extLst>
          </p:cNvPr>
          <p:cNvGrpSpPr/>
          <p:nvPr/>
        </p:nvGrpSpPr>
        <p:grpSpPr>
          <a:xfrm>
            <a:off x="7773773" y="1518907"/>
            <a:ext cx="4365000" cy="2638080"/>
            <a:chOff x="7773773" y="1518907"/>
            <a:chExt cx="4365000" cy="2638080"/>
          </a:xfrm>
        </p:grpSpPr>
        <mc:AlternateContent xmlns:mc="http://schemas.openxmlformats.org/markup-compatibility/2006">
          <mc:Choice xmlns:p14="http://schemas.microsoft.com/office/powerpoint/2010/main" Requires="p14">
            <p:contentPart p14:bwMode="auto" r:id="rId215">
              <p14:nvContentPartPr>
                <p14:cNvPr id="38993" name="Freihand 38992">
                  <a:extLst>
                    <a:ext uri="{FF2B5EF4-FFF2-40B4-BE49-F238E27FC236}">
                      <a16:creationId xmlns:a16="http://schemas.microsoft.com/office/drawing/2014/main" id="{FA8487D8-4FDD-4014-B28A-EADE308D77D3}"/>
                    </a:ext>
                  </a:extLst>
                </p14:cNvPr>
                <p14:cNvContentPartPr/>
                <p14:nvPr/>
              </p14:nvContentPartPr>
              <p14:xfrm>
                <a:off x="7773773" y="2770987"/>
                <a:ext cx="208080" cy="347400"/>
              </p14:xfrm>
            </p:contentPart>
          </mc:Choice>
          <mc:Fallback>
            <p:pic>
              <p:nvPicPr>
                <p:cNvPr id="38993" name="Freihand 38992">
                  <a:extLst>
                    <a:ext uri="{FF2B5EF4-FFF2-40B4-BE49-F238E27FC236}">
                      <a16:creationId xmlns:a16="http://schemas.microsoft.com/office/drawing/2014/main" id="{FA8487D8-4FDD-4014-B28A-EADE308D77D3}"/>
                    </a:ext>
                  </a:extLst>
                </p:cNvPr>
                <p:cNvPicPr/>
                <p:nvPr/>
              </p:nvPicPr>
              <p:blipFill>
                <a:blip r:embed="rId216"/>
                <a:stretch>
                  <a:fillRect/>
                </a:stretch>
              </p:blipFill>
              <p:spPr>
                <a:xfrm>
                  <a:off x="7769453" y="2766667"/>
                  <a:ext cx="216720" cy="356040"/>
                </a:xfrm>
                <a:prstGeom prst="rect">
                  <a:avLst/>
                </a:prstGeom>
              </p:spPr>
            </p:pic>
          </mc:Fallback>
        </mc:AlternateContent>
        <mc:AlternateContent xmlns:mc="http://schemas.openxmlformats.org/markup-compatibility/2006">
          <mc:Choice xmlns:p14="http://schemas.microsoft.com/office/powerpoint/2010/main" Requires="p14">
            <p:contentPart p14:bwMode="auto" r:id="rId217">
              <p14:nvContentPartPr>
                <p14:cNvPr id="38994" name="Freihand 38993">
                  <a:extLst>
                    <a:ext uri="{FF2B5EF4-FFF2-40B4-BE49-F238E27FC236}">
                      <a16:creationId xmlns:a16="http://schemas.microsoft.com/office/drawing/2014/main" id="{B2526E28-C82F-4F6F-AA4B-3A9406BD0EF1}"/>
                    </a:ext>
                  </a:extLst>
                </p14:cNvPr>
                <p14:cNvContentPartPr/>
                <p14:nvPr/>
              </p14:nvContentPartPr>
              <p14:xfrm>
                <a:off x="7978973" y="2694667"/>
                <a:ext cx="119160" cy="155520"/>
              </p14:xfrm>
            </p:contentPart>
          </mc:Choice>
          <mc:Fallback>
            <p:pic>
              <p:nvPicPr>
                <p:cNvPr id="38994" name="Freihand 38993">
                  <a:extLst>
                    <a:ext uri="{FF2B5EF4-FFF2-40B4-BE49-F238E27FC236}">
                      <a16:creationId xmlns:a16="http://schemas.microsoft.com/office/drawing/2014/main" id="{B2526E28-C82F-4F6F-AA4B-3A9406BD0EF1}"/>
                    </a:ext>
                  </a:extLst>
                </p:cNvPr>
                <p:cNvPicPr/>
                <p:nvPr/>
              </p:nvPicPr>
              <p:blipFill>
                <a:blip r:embed="rId218"/>
                <a:stretch>
                  <a:fillRect/>
                </a:stretch>
              </p:blipFill>
              <p:spPr>
                <a:xfrm>
                  <a:off x="7974653" y="2690347"/>
                  <a:ext cx="127800" cy="164160"/>
                </a:xfrm>
                <a:prstGeom prst="rect">
                  <a:avLst/>
                </a:prstGeom>
              </p:spPr>
            </p:pic>
          </mc:Fallback>
        </mc:AlternateContent>
        <mc:AlternateContent xmlns:mc="http://schemas.openxmlformats.org/markup-compatibility/2006">
          <mc:Choice xmlns:p14="http://schemas.microsoft.com/office/powerpoint/2010/main" Requires="p14">
            <p:contentPart p14:bwMode="auto" r:id="rId219">
              <p14:nvContentPartPr>
                <p14:cNvPr id="38995" name="Freihand 38994">
                  <a:extLst>
                    <a:ext uri="{FF2B5EF4-FFF2-40B4-BE49-F238E27FC236}">
                      <a16:creationId xmlns:a16="http://schemas.microsoft.com/office/drawing/2014/main" id="{F2920EFB-EE4E-4776-A18A-1B0FF3EAA917}"/>
                    </a:ext>
                  </a:extLst>
                </p14:cNvPr>
                <p14:cNvContentPartPr/>
                <p14:nvPr/>
              </p14:nvContentPartPr>
              <p14:xfrm>
                <a:off x="8132333" y="2475427"/>
                <a:ext cx="192960" cy="304920"/>
              </p14:xfrm>
            </p:contentPart>
          </mc:Choice>
          <mc:Fallback>
            <p:pic>
              <p:nvPicPr>
                <p:cNvPr id="38995" name="Freihand 38994">
                  <a:extLst>
                    <a:ext uri="{FF2B5EF4-FFF2-40B4-BE49-F238E27FC236}">
                      <a16:creationId xmlns:a16="http://schemas.microsoft.com/office/drawing/2014/main" id="{F2920EFB-EE4E-4776-A18A-1B0FF3EAA917}"/>
                    </a:ext>
                  </a:extLst>
                </p:cNvPr>
                <p:cNvPicPr/>
                <p:nvPr/>
              </p:nvPicPr>
              <p:blipFill>
                <a:blip r:embed="rId220"/>
                <a:stretch>
                  <a:fillRect/>
                </a:stretch>
              </p:blipFill>
              <p:spPr>
                <a:xfrm>
                  <a:off x="8128013" y="2471107"/>
                  <a:ext cx="201600" cy="313560"/>
                </a:xfrm>
                <a:prstGeom prst="rect">
                  <a:avLst/>
                </a:prstGeom>
              </p:spPr>
            </p:pic>
          </mc:Fallback>
        </mc:AlternateContent>
        <mc:AlternateContent xmlns:mc="http://schemas.openxmlformats.org/markup-compatibility/2006">
          <mc:Choice xmlns:p14="http://schemas.microsoft.com/office/powerpoint/2010/main" Requires="p14">
            <p:contentPart p14:bwMode="auto" r:id="rId221">
              <p14:nvContentPartPr>
                <p14:cNvPr id="38996" name="Freihand 38995">
                  <a:extLst>
                    <a:ext uri="{FF2B5EF4-FFF2-40B4-BE49-F238E27FC236}">
                      <a16:creationId xmlns:a16="http://schemas.microsoft.com/office/drawing/2014/main" id="{8373CFA6-686E-4E12-B1A5-D03B57504E00}"/>
                    </a:ext>
                  </a:extLst>
                </p14:cNvPr>
                <p14:cNvContentPartPr/>
                <p14:nvPr/>
              </p14:nvContentPartPr>
              <p14:xfrm>
                <a:off x="8328533" y="2432947"/>
                <a:ext cx="49320" cy="216000"/>
              </p14:xfrm>
            </p:contentPart>
          </mc:Choice>
          <mc:Fallback>
            <p:pic>
              <p:nvPicPr>
                <p:cNvPr id="38996" name="Freihand 38995">
                  <a:extLst>
                    <a:ext uri="{FF2B5EF4-FFF2-40B4-BE49-F238E27FC236}">
                      <a16:creationId xmlns:a16="http://schemas.microsoft.com/office/drawing/2014/main" id="{8373CFA6-686E-4E12-B1A5-D03B57504E00}"/>
                    </a:ext>
                  </a:extLst>
                </p:cNvPr>
                <p:cNvPicPr/>
                <p:nvPr/>
              </p:nvPicPr>
              <p:blipFill>
                <a:blip r:embed="rId222"/>
                <a:stretch>
                  <a:fillRect/>
                </a:stretch>
              </p:blipFill>
              <p:spPr>
                <a:xfrm>
                  <a:off x="8324213" y="2428627"/>
                  <a:ext cx="57960" cy="224640"/>
                </a:xfrm>
                <a:prstGeom prst="rect">
                  <a:avLst/>
                </a:prstGeom>
              </p:spPr>
            </p:pic>
          </mc:Fallback>
        </mc:AlternateContent>
        <mc:AlternateContent xmlns:mc="http://schemas.openxmlformats.org/markup-compatibility/2006">
          <mc:Choice xmlns:p14="http://schemas.microsoft.com/office/powerpoint/2010/main" Requires="p14">
            <p:contentPart p14:bwMode="auto" r:id="rId223">
              <p14:nvContentPartPr>
                <p14:cNvPr id="38997" name="Freihand 38996">
                  <a:extLst>
                    <a:ext uri="{FF2B5EF4-FFF2-40B4-BE49-F238E27FC236}">
                      <a16:creationId xmlns:a16="http://schemas.microsoft.com/office/drawing/2014/main" id="{1800BF64-058A-4AF7-8F5C-8EAD6B568312}"/>
                    </a:ext>
                  </a:extLst>
                </p14:cNvPr>
                <p14:cNvContentPartPr/>
                <p14:nvPr/>
              </p14:nvContentPartPr>
              <p14:xfrm>
                <a:off x="8428253" y="2609707"/>
                <a:ext cx="15840" cy="32400"/>
              </p14:xfrm>
            </p:contentPart>
          </mc:Choice>
          <mc:Fallback>
            <p:pic>
              <p:nvPicPr>
                <p:cNvPr id="38997" name="Freihand 38996">
                  <a:extLst>
                    <a:ext uri="{FF2B5EF4-FFF2-40B4-BE49-F238E27FC236}">
                      <a16:creationId xmlns:a16="http://schemas.microsoft.com/office/drawing/2014/main" id="{1800BF64-058A-4AF7-8F5C-8EAD6B568312}"/>
                    </a:ext>
                  </a:extLst>
                </p:cNvPr>
                <p:cNvPicPr/>
                <p:nvPr/>
              </p:nvPicPr>
              <p:blipFill>
                <a:blip r:embed="rId224"/>
                <a:stretch>
                  <a:fillRect/>
                </a:stretch>
              </p:blipFill>
              <p:spPr>
                <a:xfrm>
                  <a:off x="8423933" y="2605387"/>
                  <a:ext cx="2448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225">
              <p14:nvContentPartPr>
                <p14:cNvPr id="38998" name="Freihand 38997">
                  <a:extLst>
                    <a:ext uri="{FF2B5EF4-FFF2-40B4-BE49-F238E27FC236}">
                      <a16:creationId xmlns:a16="http://schemas.microsoft.com/office/drawing/2014/main" id="{4122E5E5-4CA2-4607-910B-D63281DB8231}"/>
                    </a:ext>
                  </a:extLst>
                </p14:cNvPr>
                <p14:cNvContentPartPr/>
                <p14:nvPr/>
              </p14:nvContentPartPr>
              <p14:xfrm>
                <a:off x="8614373" y="2211547"/>
                <a:ext cx="227520" cy="289080"/>
              </p14:xfrm>
            </p:contentPart>
          </mc:Choice>
          <mc:Fallback>
            <p:pic>
              <p:nvPicPr>
                <p:cNvPr id="38998" name="Freihand 38997">
                  <a:extLst>
                    <a:ext uri="{FF2B5EF4-FFF2-40B4-BE49-F238E27FC236}">
                      <a16:creationId xmlns:a16="http://schemas.microsoft.com/office/drawing/2014/main" id="{4122E5E5-4CA2-4607-910B-D63281DB8231}"/>
                    </a:ext>
                  </a:extLst>
                </p:cNvPr>
                <p:cNvPicPr/>
                <p:nvPr/>
              </p:nvPicPr>
              <p:blipFill>
                <a:blip r:embed="rId226"/>
                <a:stretch>
                  <a:fillRect/>
                </a:stretch>
              </p:blipFill>
              <p:spPr>
                <a:xfrm>
                  <a:off x="8610053" y="2207227"/>
                  <a:ext cx="236160" cy="297720"/>
                </a:xfrm>
                <a:prstGeom prst="rect">
                  <a:avLst/>
                </a:prstGeom>
              </p:spPr>
            </p:pic>
          </mc:Fallback>
        </mc:AlternateContent>
        <mc:AlternateContent xmlns:mc="http://schemas.openxmlformats.org/markup-compatibility/2006">
          <mc:Choice xmlns:p14="http://schemas.microsoft.com/office/powerpoint/2010/main" Requires="p14">
            <p:contentPart p14:bwMode="auto" r:id="rId227">
              <p14:nvContentPartPr>
                <p14:cNvPr id="38999" name="Freihand 38998">
                  <a:extLst>
                    <a:ext uri="{FF2B5EF4-FFF2-40B4-BE49-F238E27FC236}">
                      <a16:creationId xmlns:a16="http://schemas.microsoft.com/office/drawing/2014/main" id="{1E85361F-13BC-49D9-8095-854E2F4DC3A5}"/>
                    </a:ext>
                  </a:extLst>
                </p14:cNvPr>
                <p14:cNvContentPartPr/>
                <p14:nvPr/>
              </p14:nvContentPartPr>
              <p14:xfrm>
                <a:off x="8893373" y="2145307"/>
                <a:ext cx="196560" cy="240120"/>
              </p14:xfrm>
            </p:contentPart>
          </mc:Choice>
          <mc:Fallback>
            <p:pic>
              <p:nvPicPr>
                <p:cNvPr id="38999" name="Freihand 38998">
                  <a:extLst>
                    <a:ext uri="{FF2B5EF4-FFF2-40B4-BE49-F238E27FC236}">
                      <a16:creationId xmlns:a16="http://schemas.microsoft.com/office/drawing/2014/main" id="{1E85361F-13BC-49D9-8095-854E2F4DC3A5}"/>
                    </a:ext>
                  </a:extLst>
                </p:cNvPr>
                <p:cNvPicPr/>
                <p:nvPr/>
              </p:nvPicPr>
              <p:blipFill>
                <a:blip r:embed="rId228"/>
                <a:stretch>
                  <a:fillRect/>
                </a:stretch>
              </p:blipFill>
              <p:spPr>
                <a:xfrm>
                  <a:off x="8889053" y="2140987"/>
                  <a:ext cx="2052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29">
              <p14:nvContentPartPr>
                <p14:cNvPr id="39000" name="Freihand 38999">
                  <a:extLst>
                    <a:ext uri="{FF2B5EF4-FFF2-40B4-BE49-F238E27FC236}">
                      <a16:creationId xmlns:a16="http://schemas.microsoft.com/office/drawing/2014/main" id="{9550325B-3E74-455C-8CBC-1751CB43147E}"/>
                    </a:ext>
                  </a:extLst>
                </p14:cNvPr>
                <p14:cNvContentPartPr/>
                <p14:nvPr/>
              </p14:nvContentPartPr>
              <p14:xfrm>
                <a:off x="9081653" y="2185627"/>
                <a:ext cx="109440" cy="120960"/>
              </p14:xfrm>
            </p:contentPart>
          </mc:Choice>
          <mc:Fallback>
            <p:pic>
              <p:nvPicPr>
                <p:cNvPr id="39000" name="Freihand 38999">
                  <a:extLst>
                    <a:ext uri="{FF2B5EF4-FFF2-40B4-BE49-F238E27FC236}">
                      <a16:creationId xmlns:a16="http://schemas.microsoft.com/office/drawing/2014/main" id="{9550325B-3E74-455C-8CBC-1751CB43147E}"/>
                    </a:ext>
                  </a:extLst>
                </p:cNvPr>
                <p:cNvPicPr/>
                <p:nvPr/>
              </p:nvPicPr>
              <p:blipFill>
                <a:blip r:embed="rId230"/>
                <a:stretch>
                  <a:fillRect/>
                </a:stretch>
              </p:blipFill>
              <p:spPr>
                <a:xfrm>
                  <a:off x="9077333" y="2181307"/>
                  <a:ext cx="118080" cy="1296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39001" name="Freihand 39000">
                  <a:extLst>
                    <a:ext uri="{FF2B5EF4-FFF2-40B4-BE49-F238E27FC236}">
                      <a16:creationId xmlns:a16="http://schemas.microsoft.com/office/drawing/2014/main" id="{5751311A-C9DB-4F9A-9773-7C3F70EC9D34}"/>
                    </a:ext>
                  </a:extLst>
                </p14:cNvPr>
                <p14:cNvContentPartPr/>
                <p14:nvPr/>
              </p14:nvContentPartPr>
              <p14:xfrm>
                <a:off x="9216293" y="2013187"/>
                <a:ext cx="171360" cy="240120"/>
              </p14:xfrm>
            </p:contentPart>
          </mc:Choice>
          <mc:Fallback>
            <p:pic>
              <p:nvPicPr>
                <p:cNvPr id="39001" name="Freihand 39000">
                  <a:extLst>
                    <a:ext uri="{FF2B5EF4-FFF2-40B4-BE49-F238E27FC236}">
                      <a16:creationId xmlns:a16="http://schemas.microsoft.com/office/drawing/2014/main" id="{5751311A-C9DB-4F9A-9773-7C3F70EC9D34}"/>
                    </a:ext>
                  </a:extLst>
                </p:cNvPr>
                <p:cNvPicPr/>
                <p:nvPr/>
              </p:nvPicPr>
              <p:blipFill>
                <a:blip r:embed="rId232"/>
                <a:stretch>
                  <a:fillRect/>
                </a:stretch>
              </p:blipFill>
              <p:spPr>
                <a:xfrm>
                  <a:off x="9211973" y="2008867"/>
                  <a:ext cx="1800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39002" name="Freihand 39001">
                  <a:extLst>
                    <a:ext uri="{FF2B5EF4-FFF2-40B4-BE49-F238E27FC236}">
                      <a16:creationId xmlns:a16="http://schemas.microsoft.com/office/drawing/2014/main" id="{D6A935CC-443E-403A-A606-B9E977EE533E}"/>
                    </a:ext>
                  </a:extLst>
                </p14:cNvPr>
                <p14:cNvContentPartPr/>
                <p14:nvPr/>
              </p14:nvContentPartPr>
              <p14:xfrm>
                <a:off x="9415013" y="1827067"/>
                <a:ext cx="379800" cy="324360"/>
              </p14:xfrm>
            </p:contentPart>
          </mc:Choice>
          <mc:Fallback>
            <p:pic>
              <p:nvPicPr>
                <p:cNvPr id="39002" name="Freihand 39001">
                  <a:extLst>
                    <a:ext uri="{FF2B5EF4-FFF2-40B4-BE49-F238E27FC236}">
                      <a16:creationId xmlns:a16="http://schemas.microsoft.com/office/drawing/2014/main" id="{D6A935CC-443E-403A-A606-B9E977EE533E}"/>
                    </a:ext>
                  </a:extLst>
                </p:cNvPr>
                <p:cNvPicPr/>
                <p:nvPr/>
              </p:nvPicPr>
              <p:blipFill>
                <a:blip r:embed="rId234"/>
                <a:stretch>
                  <a:fillRect/>
                </a:stretch>
              </p:blipFill>
              <p:spPr>
                <a:xfrm>
                  <a:off x="9410693" y="1822747"/>
                  <a:ext cx="388440" cy="3330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39003" name="Freihand 39002">
                  <a:extLst>
                    <a:ext uri="{FF2B5EF4-FFF2-40B4-BE49-F238E27FC236}">
                      <a16:creationId xmlns:a16="http://schemas.microsoft.com/office/drawing/2014/main" id="{E1C1355F-7E9A-4B8D-9BB4-5DE0C9F185B0}"/>
                    </a:ext>
                  </a:extLst>
                </p14:cNvPr>
                <p14:cNvContentPartPr/>
                <p14:nvPr/>
              </p14:nvContentPartPr>
              <p14:xfrm>
                <a:off x="9850613" y="1735627"/>
                <a:ext cx="316080" cy="215280"/>
              </p14:xfrm>
            </p:contentPart>
          </mc:Choice>
          <mc:Fallback>
            <p:pic>
              <p:nvPicPr>
                <p:cNvPr id="39003" name="Freihand 39002">
                  <a:extLst>
                    <a:ext uri="{FF2B5EF4-FFF2-40B4-BE49-F238E27FC236}">
                      <a16:creationId xmlns:a16="http://schemas.microsoft.com/office/drawing/2014/main" id="{E1C1355F-7E9A-4B8D-9BB4-5DE0C9F185B0}"/>
                    </a:ext>
                  </a:extLst>
                </p:cNvPr>
                <p:cNvPicPr/>
                <p:nvPr/>
              </p:nvPicPr>
              <p:blipFill>
                <a:blip r:embed="rId236"/>
                <a:stretch>
                  <a:fillRect/>
                </a:stretch>
              </p:blipFill>
              <p:spPr>
                <a:xfrm>
                  <a:off x="9846293" y="1731307"/>
                  <a:ext cx="32472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39004" name="Freihand 39003">
                  <a:extLst>
                    <a:ext uri="{FF2B5EF4-FFF2-40B4-BE49-F238E27FC236}">
                      <a16:creationId xmlns:a16="http://schemas.microsoft.com/office/drawing/2014/main" id="{B7A01CFA-0E10-4532-A7D1-83216F5D902D}"/>
                    </a:ext>
                  </a:extLst>
                </p14:cNvPr>
                <p14:cNvContentPartPr/>
                <p14:nvPr/>
              </p14:nvContentPartPr>
              <p14:xfrm>
                <a:off x="10167773" y="1690987"/>
                <a:ext cx="31320" cy="24120"/>
              </p14:xfrm>
            </p:contentPart>
          </mc:Choice>
          <mc:Fallback>
            <p:pic>
              <p:nvPicPr>
                <p:cNvPr id="39004" name="Freihand 39003">
                  <a:extLst>
                    <a:ext uri="{FF2B5EF4-FFF2-40B4-BE49-F238E27FC236}">
                      <a16:creationId xmlns:a16="http://schemas.microsoft.com/office/drawing/2014/main" id="{B7A01CFA-0E10-4532-A7D1-83216F5D902D}"/>
                    </a:ext>
                  </a:extLst>
                </p:cNvPr>
                <p:cNvPicPr/>
                <p:nvPr/>
              </p:nvPicPr>
              <p:blipFill>
                <a:blip r:embed="rId238"/>
                <a:stretch>
                  <a:fillRect/>
                </a:stretch>
              </p:blipFill>
              <p:spPr>
                <a:xfrm>
                  <a:off x="10163453" y="1686667"/>
                  <a:ext cx="39960"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39005" name="Freihand 39004">
                  <a:extLst>
                    <a:ext uri="{FF2B5EF4-FFF2-40B4-BE49-F238E27FC236}">
                      <a16:creationId xmlns:a16="http://schemas.microsoft.com/office/drawing/2014/main" id="{52414FCC-BE74-472B-A654-E4404DE1E427}"/>
                    </a:ext>
                  </a:extLst>
                </p14:cNvPr>
                <p14:cNvContentPartPr/>
                <p14:nvPr/>
              </p14:nvContentPartPr>
              <p14:xfrm>
                <a:off x="10221413" y="1599907"/>
                <a:ext cx="136440" cy="220680"/>
              </p14:xfrm>
            </p:contentPart>
          </mc:Choice>
          <mc:Fallback>
            <p:pic>
              <p:nvPicPr>
                <p:cNvPr id="39005" name="Freihand 39004">
                  <a:extLst>
                    <a:ext uri="{FF2B5EF4-FFF2-40B4-BE49-F238E27FC236}">
                      <a16:creationId xmlns:a16="http://schemas.microsoft.com/office/drawing/2014/main" id="{52414FCC-BE74-472B-A654-E4404DE1E427}"/>
                    </a:ext>
                  </a:extLst>
                </p:cNvPr>
                <p:cNvPicPr/>
                <p:nvPr/>
              </p:nvPicPr>
              <p:blipFill>
                <a:blip r:embed="rId240"/>
                <a:stretch>
                  <a:fillRect/>
                </a:stretch>
              </p:blipFill>
              <p:spPr>
                <a:xfrm>
                  <a:off x="10217093" y="1595587"/>
                  <a:ext cx="145080" cy="2293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39006" name="Freihand 39005">
                  <a:extLst>
                    <a:ext uri="{FF2B5EF4-FFF2-40B4-BE49-F238E27FC236}">
                      <a16:creationId xmlns:a16="http://schemas.microsoft.com/office/drawing/2014/main" id="{210E9EE7-337A-4734-9ED8-5BC408AFBB17}"/>
                    </a:ext>
                  </a:extLst>
                </p14:cNvPr>
                <p14:cNvContentPartPr/>
                <p14:nvPr/>
              </p14:nvContentPartPr>
              <p14:xfrm>
                <a:off x="10349213" y="1518907"/>
                <a:ext cx="485280" cy="401400"/>
              </p14:xfrm>
            </p:contentPart>
          </mc:Choice>
          <mc:Fallback>
            <p:pic>
              <p:nvPicPr>
                <p:cNvPr id="39006" name="Freihand 39005">
                  <a:extLst>
                    <a:ext uri="{FF2B5EF4-FFF2-40B4-BE49-F238E27FC236}">
                      <a16:creationId xmlns:a16="http://schemas.microsoft.com/office/drawing/2014/main" id="{210E9EE7-337A-4734-9ED8-5BC408AFBB17}"/>
                    </a:ext>
                  </a:extLst>
                </p:cNvPr>
                <p:cNvPicPr/>
                <p:nvPr/>
              </p:nvPicPr>
              <p:blipFill>
                <a:blip r:embed="rId242"/>
                <a:stretch>
                  <a:fillRect/>
                </a:stretch>
              </p:blipFill>
              <p:spPr>
                <a:xfrm>
                  <a:off x="10344893" y="1514587"/>
                  <a:ext cx="49392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39008" name="Freihand 39007">
                  <a:extLst>
                    <a:ext uri="{FF2B5EF4-FFF2-40B4-BE49-F238E27FC236}">
                      <a16:creationId xmlns:a16="http://schemas.microsoft.com/office/drawing/2014/main" id="{DA861C84-AE9E-4412-A896-BA6D70A9D700}"/>
                    </a:ext>
                  </a:extLst>
                </p14:cNvPr>
                <p14:cNvContentPartPr/>
                <p14:nvPr/>
              </p14:nvContentPartPr>
              <p14:xfrm>
                <a:off x="8075813" y="3209827"/>
                <a:ext cx="71280" cy="163080"/>
              </p14:xfrm>
            </p:contentPart>
          </mc:Choice>
          <mc:Fallback>
            <p:pic>
              <p:nvPicPr>
                <p:cNvPr id="39008" name="Freihand 39007">
                  <a:extLst>
                    <a:ext uri="{FF2B5EF4-FFF2-40B4-BE49-F238E27FC236}">
                      <a16:creationId xmlns:a16="http://schemas.microsoft.com/office/drawing/2014/main" id="{DA861C84-AE9E-4412-A896-BA6D70A9D700}"/>
                    </a:ext>
                  </a:extLst>
                </p:cNvPr>
                <p:cNvPicPr/>
                <p:nvPr/>
              </p:nvPicPr>
              <p:blipFill>
                <a:blip r:embed="rId244"/>
                <a:stretch>
                  <a:fillRect/>
                </a:stretch>
              </p:blipFill>
              <p:spPr>
                <a:xfrm>
                  <a:off x="8071493" y="3205507"/>
                  <a:ext cx="7992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45">
              <p14:nvContentPartPr>
                <p14:cNvPr id="39009" name="Freihand 39008">
                  <a:extLst>
                    <a:ext uri="{FF2B5EF4-FFF2-40B4-BE49-F238E27FC236}">
                      <a16:creationId xmlns:a16="http://schemas.microsoft.com/office/drawing/2014/main" id="{D54ADDA4-2E29-461F-B7B5-42C29E359DE8}"/>
                    </a:ext>
                  </a:extLst>
                </p14:cNvPr>
                <p14:cNvContentPartPr/>
                <p14:nvPr/>
              </p14:nvContentPartPr>
              <p14:xfrm>
                <a:off x="7940453" y="3147547"/>
                <a:ext cx="198000" cy="263520"/>
              </p14:xfrm>
            </p:contentPart>
          </mc:Choice>
          <mc:Fallback>
            <p:pic>
              <p:nvPicPr>
                <p:cNvPr id="39009" name="Freihand 39008">
                  <a:extLst>
                    <a:ext uri="{FF2B5EF4-FFF2-40B4-BE49-F238E27FC236}">
                      <a16:creationId xmlns:a16="http://schemas.microsoft.com/office/drawing/2014/main" id="{D54ADDA4-2E29-461F-B7B5-42C29E359DE8}"/>
                    </a:ext>
                  </a:extLst>
                </p:cNvPr>
                <p:cNvPicPr/>
                <p:nvPr/>
              </p:nvPicPr>
              <p:blipFill>
                <a:blip r:embed="rId246"/>
                <a:stretch>
                  <a:fillRect/>
                </a:stretch>
              </p:blipFill>
              <p:spPr>
                <a:xfrm>
                  <a:off x="7936133" y="3143227"/>
                  <a:ext cx="206640" cy="27216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39010" name="Freihand 39009">
                  <a:extLst>
                    <a:ext uri="{FF2B5EF4-FFF2-40B4-BE49-F238E27FC236}">
                      <a16:creationId xmlns:a16="http://schemas.microsoft.com/office/drawing/2014/main" id="{18B81AD2-F0DA-4A3A-ADA5-BCCF0F67A59A}"/>
                    </a:ext>
                  </a:extLst>
                </p14:cNvPr>
                <p14:cNvContentPartPr/>
                <p14:nvPr/>
              </p14:nvContentPartPr>
              <p14:xfrm>
                <a:off x="8207933" y="3174547"/>
                <a:ext cx="39960" cy="114480"/>
              </p14:xfrm>
            </p:contentPart>
          </mc:Choice>
          <mc:Fallback>
            <p:pic>
              <p:nvPicPr>
                <p:cNvPr id="39010" name="Freihand 39009">
                  <a:extLst>
                    <a:ext uri="{FF2B5EF4-FFF2-40B4-BE49-F238E27FC236}">
                      <a16:creationId xmlns:a16="http://schemas.microsoft.com/office/drawing/2014/main" id="{18B81AD2-F0DA-4A3A-ADA5-BCCF0F67A59A}"/>
                    </a:ext>
                  </a:extLst>
                </p:cNvPr>
                <p:cNvPicPr/>
                <p:nvPr/>
              </p:nvPicPr>
              <p:blipFill>
                <a:blip r:embed="rId248"/>
                <a:stretch>
                  <a:fillRect/>
                </a:stretch>
              </p:blipFill>
              <p:spPr>
                <a:xfrm>
                  <a:off x="8203613" y="3170227"/>
                  <a:ext cx="486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39011" name="Freihand 39010">
                  <a:extLst>
                    <a:ext uri="{FF2B5EF4-FFF2-40B4-BE49-F238E27FC236}">
                      <a16:creationId xmlns:a16="http://schemas.microsoft.com/office/drawing/2014/main" id="{E5E3EBAD-7792-4719-8E65-9001B5331BCD}"/>
                    </a:ext>
                  </a:extLst>
                </p14:cNvPr>
                <p14:cNvContentPartPr/>
                <p14:nvPr/>
              </p14:nvContentPartPr>
              <p14:xfrm>
                <a:off x="8243933" y="2991667"/>
                <a:ext cx="91080" cy="246960"/>
              </p14:xfrm>
            </p:contentPart>
          </mc:Choice>
          <mc:Fallback>
            <p:pic>
              <p:nvPicPr>
                <p:cNvPr id="39011" name="Freihand 39010">
                  <a:extLst>
                    <a:ext uri="{FF2B5EF4-FFF2-40B4-BE49-F238E27FC236}">
                      <a16:creationId xmlns:a16="http://schemas.microsoft.com/office/drawing/2014/main" id="{E5E3EBAD-7792-4719-8E65-9001B5331BCD}"/>
                    </a:ext>
                  </a:extLst>
                </p:cNvPr>
                <p:cNvPicPr/>
                <p:nvPr/>
              </p:nvPicPr>
              <p:blipFill>
                <a:blip r:embed="rId250"/>
                <a:stretch>
                  <a:fillRect/>
                </a:stretch>
              </p:blipFill>
              <p:spPr>
                <a:xfrm>
                  <a:off x="8239613" y="2987347"/>
                  <a:ext cx="99720" cy="255600"/>
                </a:xfrm>
                <a:prstGeom prst="rect">
                  <a:avLst/>
                </a:prstGeom>
              </p:spPr>
            </p:pic>
          </mc:Fallback>
        </mc:AlternateContent>
        <mc:AlternateContent xmlns:mc="http://schemas.openxmlformats.org/markup-compatibility/2006">
          <mc:Choice xmlns:p14="http://schemas.microsoft.com/office/powerpoint/2010/main" Requires="p14">
            <p:contentPart p14:bwMode="auto" r:id="rId251">
              <p14:nvContentPartPr>
                <p14:cNvPr id="39012" name="Freihand 39011">
                  <a:extLst>
                    <a:ext uri="{FF2B5EF4-FFF2-40B4-BE49-F238E27FC236}">
                      <a16:creationId xmlns:a16="http://schemas.microsoft.com/office/drawing/2014/main" id="{A9A21B14-EB19-4097-B2BD-0FB8D294A1C8}"/>
                    </a:ext>
                  </a:extLst>
                </p14:cNvPr>
                <p14:cNvContentPartPr/>
                <p14:nvPr/>
              </p14:nvContentPartPr>
              <p14:xfrm>
                <a:off x="8468213" y="2899507"/>
                <a:ext cx="141480" cy="256320"/>
              </p14:xfrm>
            </p:contentPart>
          </mc:Choice>
          <mc:Fallback>
            <p:pic>
              <p:nvPicPr>
                <p:cNvPr id="39012" name="Freihand 39011">
                  <a:extLst>
                    <a:ext uri="{FF2B5EF4-FFF2-40B4-BE49-F238E27FC236}">
                      <a16:creationId xmlns:a16="http://schemas.microsoft.com/office/drawing/2014/main" id="{A9A21B14-EB19-4097-B2BD-0FB8D294A1C8}"/>
                    </a:ext>
                  </a:extLst>
                </p:cNvPr>
                <p:cNvPicPr/>
                <p:nvPr/>
              </p:nvPicPr>
              <p:blipFill>
                <a:blip r:embed="rId252"/>
                <a:stretch>
                  <a:fillRect/>
                </a:stretch>
              </p:blipFill>
              <p:spPr>
                <a:xfrm>
                  <a:off x="8463893" y="2895187"/>
                  <a:ext cx="150120" cy="26496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39014" name="Freihand 39013">
                  <a:extLst>
                    <a:ext uri="{FF2B5EF4-FFF2-40B4-BE49-F238E27FC236}">
                      <a16:creationId xmlns:a16="http://schemas.microsoft.com/office/drawing/2014/main" id="{5A97DA0D-41AF-4E69-8D67-C3886038464C}"/>
                    </a:ext>
                  </a:extLst>
                </p14:cNvPr>
                <p14:cNvContentPartPr/>
                <p14:nvPr/>
              </p14:nvContentPartPr>
              <p14:xfrm>
                <a:off x="8634533" y="2835427"/>
                <a:ext cx="350280" cy="204120"/>
              </p14:xfrm>
            </p:contentPart>
          </mc:Choice>
          <mc:Fallback>
            <p:pic>
              <p:nvPicPr>
                <p:cNvPr id="39014" name="Freihand 39013">
                  <a:extLst>
                    <a:ext uri="{FF2B5EF4-FFF2-40B4-BE49-F238E27FC236}">
                      <a16:creationId xmlns:a16="http://schemas.microsoft.com/office/drawing/2014/main" id="{5A97DA0D-41AF-4E69-8D67-C3886038464C}"/>
                    </a:ext>
                  </a:extLst>
                </p:cNvPr>
                <p:cNvPicPr/>
                <p:nvPr/>
              </p:nvPicPr>
              <p:blipFill>
                <a:blip r:embed="rId254"/>
                <a:stretch>
                  <a:fillRect/>
                </a:stretch>
              </p:blipFill>
              <p:spPr>
                <a:xfrm>
                  <a:off x="8630213" y="2831107"/>
                  <a:ext cx="358920" cy="21276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39015" name="Freihand 39014">
                  <a:extLst>
                    <a:ext uri="{FF2B5EF4-FFF2-40B4-BE49-F238E27FC236}">
                      <a16:creationId xmlns:a16="http://schemas.microsoft.com/office/drawing/2014/main" id="{54EC5740-9D40-4A20-B593-2558404D1778}"/>
                    </a:ext>
                  </a:extLst>
                </p14:cNvPr>
                <p14:cNvContentPartPr/>
                <p14:nvPr/>
              </p14:nvContentPartPr>
              <p14:xfrm>
                <a:off x="9027293" y="2712667"/>
                <a:ext cx="207720" cy="128880"/>
              </p14:xfrm>
            </p:contentPart>
          </mc:Choice>
          <mc:Fallback>
            <p:pic>
              <p:nvPicPr>
                <p:cNvPr id="39015" name="Freihand 39014">
                  <a:extLst>
                    <a:ext uri="{FF2B5EF4-FFF2-40B4-BE49-F238E27FC236}">
                      <a16:creationId xmlns:a16="http://schemas.microsoft.com/office/drawing/2014/main" id="{54EC5740-9D40-4A20-B593-2558404D1778}"/>
                    </a:ext>
                  </a:extLst>
                </p:cNvPr>
                <p:cNvPicPr/>
                <p:nvPr/>
              </p:nvPicPr>
              <p:blipFill>
                <a:blip r:embed="rId256"/>
                <a:stretch>
                  <a:fillRect/>
                </a:stretch>
              </p:blipFill>
              <p:spPr>
                <a:xfrm>
                  <a:off x="9022973" y="2708347"/>
                  <a:ext cx="2163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257">
              <p14:nvContentPartPr>
                <p14:cNvPr id="39016" name="Freihand 39015">
                  <a:extLst>
                    <a:ext uri="{FF2B5EF4-FFF2-40B4-BE49-F238E27FC236}">
                      <a16:creationId xmlns:a16="http://schemas.microsoft.com/office/drawing/2014/main" id="{57AD5A08-C3CC-4209-8A30-9DD74A8E6C47}"/>
                    </a:ext>
                  </a:extLst>
                </p14:cNvPr>
                <p14:cNvContentPartPr/>
                <p14:nvPr/>
              </p14:nvContentPartPr>
              <p14:xfrm>
                <a:off x="9268853" y="2610787"/>
                <a:ext cx="92520" cy="120600"/>
              </p14:xfrm>
            </p:contentPart>
          </mc:Choice>
          <mc:Fallback>
            <p:pic>
              <p:nvPicPr>
                <p:cNvPr id="39016" name="Freihand 39015">
                  <a:extLst>
                    <a:ext uri="{FF2B5EF4-FFF2-40B4-BE49-F238E27FC236}">
                      <a16:creationId xmlns:a16="http://schemas.microsoft.com/office/drawing/2014/main" id="{57AD5A08-C3CC-4209-8A30-9DD74A8E6C47}"/>
                    </a:ext>
                  </a:extLst>
                </p:cNvPr>
                <p:cNvPicPr/>
                <p:nvPr/>
              </p:nvPicPr>
              <p:blipFill>
                <a:blip r:embed="rId258"/>
                <a:stretch>
                  <a:fillRect/>
                </a:stretch>
              </p:blipFill>
              <p:spPr>
                <a:xfrm>
                  <a:off x="9264533" y="2606467"/>
                  <a:ext cx="10116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9018" name="Freihand 39017">
                  <a:extLst>
                    <a:ext uri="{FF2B5EF4-FFF2-40B4-BE49-F238E27FC236}">
                      <a16:creationId xmlns:a16="http://schemas.microsoft.com/office/drawing/2014/main" id="{EF492450-065D-4CA2-92D4-2EAF703E8CB4}"/>
                    </a:ext>
                  </a:extLst>
                </p14:cNvPr>
                <p14:cNvContentPartPr/>
                <p14:nvPr/>
              </p14:nvContentPartPr>
              <p14:xfrm>
                <a:off x="9573413" y="2385067"/>
                <a:ext cx="133560" cy="176760"/>
              </p14:xfrm>
            </p:contentPart>
          </mc:Choice>
          <mc:Fallback>
            <p:pic>
              <p:nvPicPr>
                <p:cNvPr id="39018" name="Freihand 39017">
                  <a:extLst>
                    <a:ext uri="{FF2B5EF4-FFF2-40B4-BE49-F238E27FC236}">
                      <a16:creationId xmlns:a16="http://schemas.microsoft.com/office/drawing/2014/main" id="{EF492450-065D-4CA2-92D4-2EAF703E8CB4}"/>
                    </a:ext>
                  </a:extLst>
                </p:cNvPr>
                <p:cNvPicPr/>
                <p:nvPr/>
              </p:nvPicPr>
              <p:blipFill>
                <a:blip r:embed="rId260"/>
                <a:stretch>
                  <a:fillRect/>
                </a:stretch>
              </p:blipFill>
              <p:spPr>
                <a:xfrm>
                  <a:off x="9569093" y="2380747"/>
                  <a:ext cx="1422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39019" name="Freihand 39018">
                  <a:extLst>
                    <a:ext uri="{FF2B5EF4-FFF2-40B4-BE49-F238E27FC236}">
                      <a16:creationId xmlns:a16="http://schemas.microsoft.com/office/drawing/2014/main" id="{F6CB5863-147B-4850-A1D7-18B5548563DE}"/>
                    </a:ext>
                  </a:extLst>
                </p14:cNvPr>
                <p14:cNvContentPartPr/>
                <p14:nvPr/>
              </p14:nvContentPartPr>
              <p14:xfrm>
                <a:off x="9723893" y="2302267"/>
                <a:ext cx="397080" cy="179640"/>
              </p14:xfrm>
            </p:contentPart>
          </mc:Choice>
          <mc:Fallback>
            <p:pic>
              <p:nvPicPr>
                <p:cNvPr id="39019" name="Freihand 39018">
                  <a:extLst>
                    <a:ext uri="{FF2B5EF4-FFF2-40B4-BE49-F238E27FC236}">
                      <a16:creationId xmlns:a16="http://schemas.microsoft.com/office/drawing/2014/main" id="{F6CB5863-147B-4850-A1D7-18B5548563DE}"/>
                    </a:ext>
                  </a:extLst>
                </p:cNvPr>
                <p:cNvPicPr/>
                <p:nvPr/>
              </p:nvPicPr>
              <p:blipFill>
                <a:blip r:embed="rId262"/>
                <a:stretch>
                  <a:fillRect/>
                </a:stretch>
              </p:blipFill>
              <p:spPr>
                <a:xfrm>
                  <a:off x="9719573" y="2297947"/>
                  <a:ext cx="405720" cy="188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39020" name="Freihand 39019">
                  <a:extLst>
                    <a:ext uri="{FF2B5EF4-FFF2-40B4-BE49-F238E27FC236}">
                      <a16:creationId xmlns:a16="http://schemas.microsoft.com/office/drawing/2014/main" id="{2F305805-E988-4BB9-AF42-686825C400FD}"/>
                    </a:ext>
                  </a:extLst>
                </p14:cNvPr>
                <p14:cNvContentPartPr/>
                <p14:nvPr/>
              </p14:nvContentPartPr>
              <p14:xfrm>
                <a:off x="10095053" y="2162227"/>
                <a:ext cx="14400" cy="33120"/>
              </p14:xfrm>
            </p:contentPart>
          </mc:Choice>
          <mc:Fallback>
            <p:pic>
              <p:nvPicPr>
                <p:cNvPr id="39020" name="Freihand 39019">
                  <a:extLst>
                    <a:ext uri="{FF2B5EF4-FFF2-40B4-BE49-F238E27FC236}">
                      <a16:creationId xmlns:a16="http://schemas.microsoft.com/office/drawing/2014/main" id="{2F305805-E988-4BB9-AF42-686825C400FD}"/>
                    </a:ext>
                  </a:extLst>
                </p:cNvPr>
                <p:cNvPicPr/>
                <p:nvPr/>
              </p:nvPicPr>
              <p:blipFill>
                <a:blip r:embed="rId264"/>
                <a:stretch>
                  <a:fillRect/>
                </a:stretch>
              </p:blipFill>
              <p:spPr>
                <a:xfrm>
                  <a:off x="10090733" y="2157907"/>
                  <a:ext cx="23040" cy="4176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39021" name="Freihand 39020">
                  <a:extLst>
                    <a:ext uri="{FF2B5EF4-FFF2-40B4-BE49-F238E27FC236}">
                      <a16:creationId xmlns:a16="http://schemas.microsoft.com/office/drawing/2014/main" id="{332D4C7C-002B-40D1-838D-BFF72F0D548A}"/>
                    </a:ext>
                  </a:extLst>
                </p14:cNvPr>
                <p14:cNvContentPartPr/>
                <p14:nvPr/>
              </p14:nvContentPartPr>
              <p14:xfrm>
                <a:off x="10217093" y="1988707"/>
                <a:ext cx="266040" cy="401400"/>
              </p14:xfrm>
            </p:contentPart>
          </mc:Choice>
          <mc:Fallback>
            <p:pic>
              <p:nvPicPr>
                <p:cNvPr id="39021" name="Freihand 39020">
                  <a:extLst>
                    <a:ext uri="{FF2B5EF4-FFF2-40B4-BE49-F238E27FC236}">
                      <a16:creationId xmlns:a16="http://schemas.microsoft.com/office/drawing/2014/main" id="{332D4C7C-002B-40D1-838D-BFF72F0D548A}"/>
                    </a:ext>
                  </a:extLst>
                </p:cNvPr>
                <p:cNvPicPr/>
                <p:nvPr/>
              </p:nvPicPr>
              <p:blipFill>
                <a:blip r:embed="rId266"/>
                <a:stretch>
                  <a:fillRect/>
                </a:stretch>
              </p:blipFill>
              <p:spPr>
                <a:xfrm>
                  <a:off x="10212773" y="1984387"/>
                  <a:ext cx="274680" cy="41004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39022" name="Freihand 39021">
                  <a:extLst>
                    <a:ext uri="{FF2B5EF4-FFF2-40B4-BE49-F238E27FC236}">
                      <a16:creationId xmlns:a16="http://schemas.microsoft.com/office/drawing/2014/main" id="{9AD25121-4280-4206-83D4-B13D3F26DB87}"/>
                    </a:ext>
                  </a:extLst>
                </p14:cNvPr>
                <p14:cNvContentPartPr/>
                <p14:nvPr/>
              </p14:nvContentPartPr>
              <p14:xfrm>
                <a:off x="10463693" y="1961707"/>
                <a:ext cx="360" cy="360"/>
              </p14:xfrm>
            </p:contentPart>
          </mc:Choice>
          <mc:Fallback>
            <p:pic>
              <p:nvPicPr>
                <p:cNvPr id="39022" name="Freihand 39021">
                  <a:extLst>
                    <a:ext uri="{FF2B5EF4-FFF2-40B4-BE49-F238E27FC236}">
                      <a16:creationId xmlns:a16="http://schemas.microsoft.com/office/drawing/2014/main" id="{9AD25121-4280-4206-83D4-B13D3F26DB87}"/>
                    </a:ext>
                  </a:extLst>
                </p:cNvPr>
                <p:cNvPicPr/>
                <p:nvPr/>
              </p:nvPicPr>
              <p:blipFill>
                <a:blip r:embed="rId268"/>
                <a:stretch>
                  <a:fillRect/>
                </a:stretch>
              </p:blipFill>
              <p:spPr>
                <a:xfrm>
                  <a:off x="10459373" y="195738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39023" name="Freihand 39022">
                  <a:extLst>
                    <a:ext uri="{FF2B5EF4-FFF2-40B4-BE49-F238E27FC236}">
                      <a16:creationId xmlns:a16="http://schemas.microsoft.com/office/drawing/2014/main" id="{C04B8CE2-DB69-45C0-8A8E-FDCDA7C68DEA}"/>
                    </a:ext>
                  </a:extLst>
                </p14:cNvPr>
                <p14:cNvContentPartPr/>
                <p14:nvPr/>
              </p14:nvContentPartPr>
              <p14:xfrm>
                <a:off x="10525973" y="1874227"/>
                <a:ext cx="375120" cy="335880"/>
              </p14:xfrm>
            </p:contentPart>
          </mc:Choice>
          <mc:Fallback>
            <p:pic>
              <p:nvPicPr>
                <p:cNvPr id="39023" name="Freihand 39022">
                  <a:extLst>
                    <a:ext uri="{FF2B5EF4-FFF2-40B4-BE49-F238E27FC236}">
                      <a16:creationId xmlns:a16="http://schemas.microsoft.com/office/drawing/2014/main" id="{C04B8CE2-DB69-45C0-8A8E-FDCDA7C68DEA}"/>
                    </a:ext>
                  </a:extLst>
                </p:cNvPr>
                <p:cNvPicPr/>
                <p:nvPr/>
              </p:nvPicPr>
              <p:blipFill>
                <a:blip r:embed="rId270"/>
                <a:stretch>
                  <a:fillRect/>
                </a:stretch>
              </p:blipFill>
              <p:spPr>
                <a:xfrm>
                  <a:off x="10521653" y="1869907"/>
                  <a:ext cx="383760" cy="34452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39024" name="Freihand 39023">
                  <a:extLst>
                    <a:ext uri="{FF2B5EF4-FFF2-40B4-BE49-F238E27FC236}">
                      <a16:creationId xmlns:a16="http://schemas.microsoft.com/office/drawing/2014/main" id="{26EBECC3-0AA2-4915-8A51-45B3BF92A274}"/>
                    </a:ext>
                  </a:extLst>
                </p14:cNvPr>
                <p14:cNvContentPartPr/>
                <p14:nvPr/>
              </p14:nvContentPartPr>
              <p14:xfrm>
                <a:off x="10879133" y="1736707"/>
                <a:ext cx="394200" cy="172800"/>
              </p14:xfrm>
            </p:contentPart>
          </mc:Choice>
          <mc:Fallback>
            <p:pic>
              <p:nvPicPr>
                <p:cNvPr id="39024" name="Freihand 39023">
                  <a:extLst>
                    <a:ext uri="{FF2B5EF4-FFF2-40B4-BE49-F238E27FC236}">
                      <a16:creationId xmlns:a16="http://schemas.microsoft.com/office/drawing/2014/main" id="{26EBECC3-0AA2-4915-8A51-45B3BF92A274}"/>
                    </a:ext>
                  </a:extLst>
                </p:cNvPr>
                <p:cNvPicPr/>
                <p:nvPr/>
              </p:nvPicPr>
              <p:blipFill>
                <a:blip r:embed="rId272"/>
                <a:stretch>
                  <a:fillRect/>
                </a:stretch>
              </p:blipFill>
              <p:spPr>
                <a:xfrm>
                  <a:off x="10874813" y="1732387"/>
                  <a:ext cx="402840" cy="18144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39025" name="Freihand 39024">
                  <a:extLst>
                    <a:ext uri="{FF2B5EF4-FFF2-40B4-BE49-F238E27FC236}">
                      <a16:creationId xmlns:a16="http://schemas.microsoft.com/office/drawing/2014/main" id="{E5F7C52A-BF69-44D3-A2EC-DE2686D79C12}"/>
                    </a:ext>
                  </a:extLst>
                </p14:cNvPr>
                <p14:cNvContentPartPr/>
                <p14:nvPr/>
              </p14:nvContentPartPr>
              <p14:xfrm>
                <a:off x="8671973" y="3280027"/>
                <a:ext cx="169920" cy="232200"/>
              </p14:xfrm>
            </p:contentPart>
          </mc:Choice>
          <mc:Fallback>
            <p:pic>
              <p:nvPicPr>
                <p:cNvPr id="39025" name="Freihand 39024">
                  <a:extLst>
                    <a:ext uri="{FF2B5EF4-FFF2-40B4-BE49-F238E27FC236}">
                      <a16:creationId xmlns:a16="http://schemas.microsoft.com/office/drawing/2014/main" id="{E5F7C52A-BF69-44D3-A2EC-DE2686D79C12}"/>
                    </a:ext>
                  </a:extLst>
                </p:cNvPr>
                <p:cNvPicPr/>
                <p:nvPr/>
              </p:nvPicPr>
              <p:blipFill>
                <a:blip r:embed="rId274"/>
                <a:stretch>
                  <a:fillRect/>
                </a:stretch>
              </p:blipFill>
              <p:spPr>
                <a:xfrm>
                  <a:off x="8667653" y="3275707"/>
                  <a:ext cx="178560" cy="24084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39026" name="Freihand 39025">
                  <a:extLst>
                    <a:ext uri="{FF2B5EF4-FFF2-40B4-BE49-F238E27FC236}">
                      <a16:creationId xmlns:a16="http://schemas.microsoft.com/office/drawing/2014/main" id="{B6120D9E-F470-4E8B-BEDF-C9872B02C025}"/>
                    </a:ext>
                  </a:extLst>
                </p14:cNvPr>
                <p14:cNvContentPartPr/>
                <p14:nvPr/>
              </p14:nvContentPartPr>
              <p14:xfrm>
                <a:off x="8835413" y="3013987"/>
                <a:ext cx="747000" cy="442800"/>
              </p14:xfrm>
            </p:contentPart>
          </mc:Choice>
          <mc:Fallback>
            <p:pic>
              <p:nvPicPr>
                <p:cNvPr id="39026" name="Freihand 39025">
                  <a:extLst>
                    <a:ext uri="{FF2B5EF4-FFF2-40B4-BE49-F238E27FC236}">
                      <a16:creationId xmlns:a16="http://schemas.microsoft.com/office/drawing/2014/main" id="{B6120D9E-F470-4E8B-BEDF-C9872B02C025}"/>
                    </a:ext>
                  </a:extLst>
                </p:cNvPr>
                <p:cNvPicPr/>
                <p:nvPr/>
              </p:nvPicPr>
              <p:blipFill>
                <a:blip r:embed="rId276"/>
                <a:stretch>
                  <a:fillRect/>
                </a:stretch>
              </p:blipFill>
              <p:spPr>
                <a:xfrm>
                  <a:off x="8831093" y="3009667"/>
                  <a:ext cx="755640" cy="45144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39027" name="Freihand 39026">
                  <a:extLst>
                    <a:ext uri="{FF2B5EF4-FFF2-40B4-BE49-F238E27FC236}">
                      <a16:creationId xmlns:a16="http://schemas.microsoft.com/office/drawing/2014/main" id="{556038D1-751A-4BD7-BF31-5AABBDC00EDC}"/>
                    </a:ext>
                  </a:extLst>
                </p14:cNvPr>
                <p14:cNvContentPartPr/>
                <p14:nvPr/>
              </p14:nvContentPartPr>
              <p14:xfrm>
                <a:off x="9235013" y="2962867"/>
                <a:ext cx="27720" cy="14760"/>
              </p14:xfrm>
            </p:contentPart>
          </mc:Choice>
          <mc:Fallback>
            <p:pic>
              <p:nvPicPr>
                <p:cNvPr id="39027" name="Freihand 39026">
                  <a:extLst>
                    <a:ext uri="{FF2B5EF4-FFF2-40B4-BE49-F238E27FC236}">
                      <a16:creationId xmlns:a16="http://schemas.microsoft.com/office/drawing/2014/main" id="{556038D1-751A-4BD7-BF31-5AABBDC00EDC}"/>
                    </a:ext>
                  </a:extLst>
                </p:cNvPr>
                <p:cNvPicPr/>
                <p:nvPr/>
              </p:nvPicPr>
              <p:blipFill>
                <a:blip r:embed="rId278"/>
                <a:stretch>
                  <a:fillRect/>
                </a:stretch>
              </p:blipFill>
              <p:spPr>
                <a:xfrm>
                  <a:off x="9230693" y="2958547"/>
                  <a:ext cx="36360" cy="23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39029" name="Freihand 39028">
                  <a:extLst>
                    <a:ext uri="{FF2B5EF4-FFF2-40B4-BE49-F238E27FC236}">
                      <a16:creationId xmlns:a16="http://schemas.microsoft.com/office/drawing/2014/main" id="{CA5475ED-B00F-4CA4-B0C3-9BCC8ED945D6}"/>
                    </a:ext>
                  </a:extLst>
                </p14:cNvPr>
                <p14:cNvContentPartPr/>
                <p14:nvPr/>
              </p14:nvContentPartPr>
              <p14:xfrm>
                <a:off x="9817133" y="2715907"/>
                <a:ext cx="353160" cy="231480"/>
              </p14:xfrm>
            </p:contentPart>
          </mc:Choice>
          <mc:Fallback>
            <p:pic>
              <p:nvPicPr>
                <p:cNvPr id="39029" name="Freihand 39028">
                  <a:extLst>
                    <a:ext uri="{FF2B5EF4-FFF2-40B4-BE49-F238E27FC236}">
                      <a16:creationId xmlns:a16="http://schemas.microsoft.com/office/drawing/2014/main" id="{CA5475ED-B00F-4CA4-B0C3-9BCC8ED945D6}"/>
                    </a:ext>
                  </a:extLst>
                </p:cNvPr>
                <p:cNvPicPr/>
                <p:nvPr/>
              </p:nvPicPr>
              <p:blipFill>
                <a:blip r:embed="rId280"/>
                <a:stretch>
                  <a:fillRect/>
                </a:stretch>
              </p:blipFill>
              <p:spPr>
                <a:xfrm>
                  <a:off x="9812813" y="2711587"/>
                  <a:ext cx="361800" cy="24012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39030" name="Freihand 39029">
                  <a:extLst>
                    <a:ext uri="{FF2B5EF4-FFF2-40B4-BE49-F238E27FC236}">
                      <a16:creationId xmlns:a16="http://schemas.microsoft.com/office/drawing/2014/main" id="{D6F56B82-AB16-4AE3-A1C5-33673DBFD62B}"/>
                    </a:ext>
                  </a:extLst>
                </p14:cNvPr>
                <p14:cNvContentPartPr/>
                <p14:nvPr/>
              </p14:nvContentPartPr>
              <p14:xfrm>
                <a:off x="10211333" y="2558947"/>
                <a:ext cx="129600" cy="370080"/>
              </p14:xfrm>
            </p:contentPart>
          </mc:Choice>
          <mc:Fallback>
            <p:pic>
              <p:nvPicPr>
                <p:cNvPr id="39030" name="Freihand 39029">
                  <a:extLst>
                    <a:ext uri="{FF2B5EF4-FFF2-40B4-BE49-F238E27FC236}">
                      <a16:creationId xmlns:a16="http://schemas.microsoft.com/office/drawing/2014/main" id="{D6F56B82-AB16-4AE3-A1C5-33673DBFD62B}"/>
                    </a:ext>
                  </a:extLst>
                </p:cNvPr>
                <p:cNvPicPr/>
                <p:nvPr/>
              </p:nvPicPr>
              <p:blipFill>
                <a:blip r:embed="rId282"/>
                <a:stretch>
                  <a:fillRect/>
                </a:stretch>
              </p:blipFill>
              <p:spPr>
                <a:xfrm>
                  <a:off x="10207013" y="2554627"/>
                  <a:ext cx="13824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39031" name="Freihand 39030">
                  <a:extLst>
                    <a:ext uri="{FF2B5EF4-FFF2-40B4-BE49-F238E27FC236}">
                      <a16:creationId xmlns:a16="http://schemas.microsoft.com/office/drawing/2014/main" id="{E4441122-FFC3-43BC-8103-82ACA9B55873}"/>
                    </a:ext>
                  </a:extLst>
                </p14:cNvPr>
                <p14:cNvContentPartPr/>
                <p14:nvPr/>
              </p14:nvContentPartPr>
              <p14:xfrm>
                <a:off x="10498613" y="2325307"/>
                <a:ext cx="298080" cy="327960"/>
              </p14:xfrm>
            </p:contentPart>
          </mc:Choice>
          <mc:Fallback>
            <p:pic>
              <p:nvPicPr>
                <p:cNvPr id="39031" name="Freihand 39030">
                  <a:extLst>
                    <a:ext uri="{FF2B5EF4-FFF2-40B4-BE49-F238E27FC236}">
                      <a16:creationId xmlns:a16="http://schemas.microsoft.com/office/drawing/2014/main" id="{E4441122-FFC3-43BC-8103-82ACA9B55873}"/>
                    </a:ext>
                  </a:extLst>
                </p:cNvPr>
                <p:cNvPicPr/>
                <p:nvPr/>
              </p:nvPicPr>
              <p:blipFill>
                <a:blip r:embed="rId284"/>
                <a:stretch>
                  <a:fillRect/>
                </a:stretch>
              </p:blipFill>
              <p:spPr>
                <a:xfrm>
                  <a:off x="10494293" y="2320987"/>
                  <a:ext cx="306720" cy="33660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39032" name="Freihand 39031">
                  <a:extLst>
                    <a:ext uri="{FF2B5EF4-FFF2-40B4-BE49-F238E27FC236}">
                      <a16:creationId xmlns:a16="http://schemas.microsoft.com/office/drawing/2014/main" id="{A5FFAFFD-C048-4518-B46F-E402425CE88E}"/>
                    </a:ext>
                  </a:extLst>
                </p14:cNvPr>
                <p14:cNvContentPartPr/>
                <p14:nvPr/>
              </p14:nvContentPartPr>
              <p14:xfrm>
                <a:off x="10662413" y="2235667"/>
                <a:ext cx="63360" cy="16200"/>
              </p14:xfrm>
            </p:contentPart>
          </mc:Choice>
          <mc:Fallback>
            <p:pic>
              <p:nvPicPr>
                <p:cNvPr id="39032" name="Freihand 39031">
                  <a:extLst>
                    <a:ext uri="{FF2B5EF4-FFF2-40B4-BE49-F238E27FC236}">
                      <a16:creationId xmlns:a16="http://schemas.microsoft.com/office/drawing/2014/main" id="{A5FFAFFD-C048-4518-B46F-E402425CE88E}"/>
                    </a:ext>
                  </a:extLst>
                </p:cNvPr>
                <p:cNvPicPr/>
                <p:nvPr/>
              </p:nvPicPr>
              <p:blipFill>
                <a:blip r:embed="rId286"/>
                <a:stretch>
                  <a:fillRect/>
                </a:stretch>
              </p:blipFill>
              <p:spPr>
                <a:xfrm>
                  <a:off x="10658093" y="2231347"/>
                  <a:ext cx="72000" cy="2484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39033" name="Freihand 39032">
                  <a:extLst>
                    <a:ext uri="{FF2B5EF4-FFF2-40B4-BE49-F238E27FC236}">
                      <a16:creationId xmlns:a16="http://schemas.microsoft.com/office/drawing/2014/main" id="{7B1D4FF0-71AD-4974-8ACE-F4C5D4340A0A}"/>
                    </a:ext>
                  </a:extLst>
                </p14:cNvPr>
                <p14:cNvContentPartPr/>
                <p14:nvPr/>
              </p14:nvContentPartPr>
              <p14:xfrm>
                <a:off x="10901453" y="2176987"/>
                <a:ext cx="225000" cy="432720"/>
              </p14:xfrm>
            </p:contentPart>
          </mc:Choice>
          <mc:Fallback>
            <p:pic>
              <p:nvPicPr>
                <p:cNvPr id="39033" name="Freihand 39032">
                  <a:extLst>
                    <a:ext uri="{FF2B5EF4-FFF2-40B4-BE49-F238E27FC236}">
                      <a16:creationId xmlns:a16="http://schemas.microsoft.com/office/drawing/2014/main" id="{7B1D4FF0-71AD-4974-8ACE-F4C5D4340A0A}"/>
                    </a:ext>
                  </a:extLst>
                </p:cNvPr>
                <p:cNvPicPr/>
                <p:nvPr/>
              </p:nvPicPr>
              <p:blipFill>
                <a:blip r:embed="rId288"/>
                <a:stretch>
                  <a:fillRect/>
                </a:stretch>
              </p:blipFill>
              <p:spPr>
                <a:xfrm>
                  <a:off x="10897133" y="2172667"/>
                  <a:ext cx="233640" cy="44136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39034" name="Freihand 39033">
                  <a:extLst>
                    <a:ext uri="{FF2B5EF4-FFF2-40B4-BE49-F238E27FC236}">
                      <a16:creationId xmlns:a16="http://schemas.microsoft.com/office/drawing/2014/main" id="{8497818A-20A0-44DA-A276-F6248528411F}"/>
                    </a:ext>
                  </a:extLst>
                </p14:cNvPr>
                <p14:cNvContentPartPr/>
                <p14:nvPr/>
              </p14:nvContentPartPr>
              <p14:xfrm>
                <a:off x="11158853" y="2006707"/>
                <a:ext cx="131400" cy="229320"/>
              </p14:xfrm>
            </p:contentPart>
          </mc:Choice>
          <mc:Fallback>
            <p:pic>
              <p:nvPicPr>
                <p:cNvPr id="39034" name="Freihand 39033">
                  <a:extLst>
                    <a:ext uri="{FF2B5EF4-FFF2-40B4-BE49-F238E27FC236}">
                      <a16:creationId xmlns:a16="http://schemas.microsoft.com/office/drawing/2014/main" id="{8497818A-20A0-44DA-A276-F6248528411F}"/>
                    </a:ext>
                  </a:extLst>
                </p:cNvPr>
                <p:cNvPicPr/>
                <p:nvPr/>
              </p:nvPicPr>
              <p:blipFill>
                <a:blip r:embed="rId290"/>
                <a:stretch>
                  <a:fillRect/>
                </a:stretch>
              </p:blipFill>
              <p:spPr>
                <a:xfrm>
                  <a:off x="11154533" y="2002387"/>
                  <a:ext cx="140040" cy="23796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39035" name="Freihand 39034">
                  <a:extLst>
                    <a:ext uri="{FF2B5EF4-FFF2-40B4-BE49-F238E27FC236}">
                      <a16:creationId xmlns:a16="http://schemas.microsoft.com/office/drawing/2014/main" id="{3DB3E3AB-E989-44ED-BBA5-7A6FEE3FD7F4}"/>
                    </a:ext>
                  </a:extLst>
                </p14:cNvPr>
                <p14:cNvContentPartPr/>
                <p14:nvPr/>
              </p14:nvContentPartPr>
              <p14:xfrm>
                <a:off x="11312573" y="2068627"/>
                <a:ext cx="135000" cy="87480"/>
              </p14:xfrm>
            </p:contentPart>
          </mc:Choice>
          <mc:Fallback>
            <p:pic>
              <p:nvPicPr>
                <p:cNvPr id="39035" name="Freihand 39034">
                  <a:extLst>
                    <a:ext uri="{FF2B5EF4-FFF2-40B4-BE49-F238E27FC236}">
                      <a16:creationId xmlns:a16="http://schemas.microsoft.com/office/drawing/2014/main" id="{3DB3E3AB-E989-44ED-BBA5-7A6FEE3FD7F4}"/>
                    </a:ext>
                  </a:extLst>
                </p:cNvPr>
                <p:cNvPicPr/>
                <p:nvPr/>
              </p:nvPicPr>
              <p:blipFill>
                <a:blip r:embed="rId292"/>
                <a:stretch>
                  <a:fillRect/>
                </a:stretch>
              </p:blipFill>
              <p:spPr>
                <a:xfrm>
                  <a:off x="11308253" y="2064307"/>
                  <a:ext cx="14364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39036" name="Freihand 39035">
                  <a:extLst>
                    <a:ext uri="{FF2B5EF4-FFF2-40B4-BE49-F238E27FC236}">
                      <a16:creationId xmlns:a16="http://schemas.microsoft.com/office/drawing/2014/main" id="{904112A3-C30D-4A89-A3B8-703AE72E5816}"/>
                    </a:ext>
                  </a:extLst>
                </p14:cNvPr>
                <p14:cNvContentPartPr/>
                <p14:nvPr/>
              </p14:nvContentPartPr>
              <p14:xfrm>
                <a:off x="11163173" y="1930387"/>
                <a:ext cx="360" cy="360"/>
              </p14:xfrm>
            </p:contentPart>
          </mc:Choice>
          <mc:Fallback>
            <p:pic>
              <p:nvPicPr>
                <p:cNvPr id="39036" name="Freihand 39035">
                  <a:extLst>
                    <a:ext uri="{FF2B5EF4-FFF2-40B4-BE49-F238E27FC236}">
                      <a16:creationId xmlns:a16="http://schemas.microsoft.com/office/drawing/2014/main" id="{904112A3-C30D-4A89-A3B8-703AE72E5816}"/>
                    </a:ext>
                  </a:extLst>
                </p:cNvPr>
                <p:cNvPicPr/>
                <p:nvPr/>
              </p:nvPicPr>
              <p:blipFill>
                <a:blip r:embed="rId268"/>
                <a:stretch>
                  <a:fillRect/>
                </a:stretch>
              </p:blipFill>
              <p:spPr>
                <a:xfrm>
                  <a:off x="11158853" y="192606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294">
              <p14:nvContentPartPr>
                <p14:cNvPr id="39037" name="Freihand 39036">
                  <a:extLst>
                    <a:ext uri="{FF2B5EF4-FFF2-40B4-BE49-F238E27FC236}">
                      <a16:creationId xmlns:a16="http://schemas.microsoft.com/office/drawing/2014/main" id="{BF16EAF6-BF13-4DE1-8116-88A6A531D8BA}"/>
                    </a:ext>
                  </a:extLst>
                </p14:cNvPr>
                <p14:cNvContentPartPr/>
                <p14:nvPr/>
              </p14:nvContentPartPr>
              <p14:xfrm>
                <a:off x="9810653" y="3220627"/>
                <a:ext cx="81720" cy="270360"/>
              </p14:xfrm>
            </p:contentPart>
          </mc:Choice>
          <mc:Fallback>
            <p:pic>
              <p:nvPicPr>
                <p:cNvPr id="39037" name="Freihand 39036">
                  <a:extLst>
                    <a:ext uri="{FF2B5EF4-FFF2-40B4-BE49-F238E27FC236}">
                      <a16:creationId xmlns:a16="http://schemas.microsoft.com/office/drawing/2014/main" id="{BF16EAF6-BF13-4DE1-8116-88A6A531D8BA}"/>
                    </a:ext>
                  </a:extLst>
                </p:cNvPr>
                <p:cNvPicPr/>
                <p:nvPr/>
              </p:nvPicPr>
              <p:blipFill>
                <a:blip r:embed="rId295"/>
                <a:stretch>
                  <a:fillRect/>
                </a:stretch>
              </p:blipFill>
              <p:spPr>
                <a:xfrm>
                  <a:off x="9806333" y="3216307"/>
                  <a:ext cx="90360" cy="279000"/>
                </a:xfrm>
                <a:prstGeom prst="rect">
                  <a:avLst/>
                </a:prstGeom>
              </p:spPr>
            </p:pic>
          </mc:Fallback>
        </mc:AlternateContent>
        <mc:AlternateContent xmlns:mc="http://schemas.openxmlformats.org/markup-compatibility/2006">
          <mc:Choice xmlns:p14="http://schemas.microsoft.com/office/powerpoint/2010/main" Requires="p14">
            <p:contentPart p14:bwMode="auto" r:id="rId296">
              <p14:nvContentPartPr>
                <p14:cNvPr id="39038" name="Freihand 39037">
                  <a:extLst>
                    <a:ext uri="{FF2B5EF4-FFF2-40B4-BE49-F238E27FC236}">
                      <a16:creationId xmlns:a16="http://schemas.microsoft.com/office/drawing/2014/main" id="{1403F2A5-59BD-4000-8A8A-A3059D71D2E7}"/>
                    </a:ext>
                  </a:extLst>
                </p14:cNvPr>
                <p14:cNvContentPartPr/>
                <p14:nvPr/>
              </p14:nvContentPartPr>
              <p14:xfrm>
                <a:off x="9619493" y="3142867"/>
                <a:ext cx="271800" cy="214920"/>
              </p14:xfrm>
            </p:contentPart>
          </mc:Choice>
          <mc:Fallback>
            <p:pic>
              <p:nvPicPr>
                <p:cNvPr id="39038" name="Freihand 39037">
                  <a:extLst>
                    <a:ext uri="{FF2B5EF4-FFF2-40B4-BE49-F238E27FC236}">
                      <a16:creationId xmlns:a16="http://schemas.microsoft.com/office/drawing/2014/main" id="{1403F2A5-59BD-4000-8A8A-A3059D71D2E7}"/>
                    </a:ext>
                  </a:extLst>
                </p:cNvPr>
                <p:cNvPicPr/>
                <p:nvPr/>
              </p:nvPicPr>
              <p:blipFill>
                <a:blip r:embed="rId297"/>
                <a:stretch>
                  <a:fillRect/>
                </a:stretch>
              </p:blipFill>
              <p:spPr>
                <a:xfrm>
                  <a:off x="9615173" y="3138547"/>
                  <a:ext cx="280440" cy="223560"/>
                </a:xfrm>
                <a:prstGeom prst="rect">
                  <a:avLst/>
                </a:prstGeom>
              </p:spPr>
            </p:pic>
          </mc:Fallback>
        </mc:AlternateContent>
        <mc:AlternateContent xmlns:mc="http://schemas.openxmlformats.org/markup-compatibility/2006">
          <mc:Choice xmlns:p14="http://schemas.microsoft.com/office/powerpoint/2010/main" Requires="p14">
            <p:contentPart p14:bwMode="auto" r:id="rId298">
              <p14:nvContentPartPr>
                <p14:cNvPr id="39039" name="Freihand 39038">
                  <a:extLst>
                    <a:ext uri="{FF2B5EF4-FFF2-40B4-BE49-F238E27FC236}">
                      <a16:creationId xmlns:a16="http://schemas.microsoft.com/office/drawing/2014/main" id="{C4A0BB1F-5C4B-450B-BBFB-C7C060AA1DA7}"/>
                    </a:ext>
                  </a:extLst>
                </p14:cNvPr>
                <p14:cNvContentPartPr/>
                <p14:nvPr/>
              </p14:nvContentPartPr>
              <p14:xfrm>
                <a:off x="9950333" y="3263467"/>
                <a:ext cx="115920" cy="150840"/>
              </p14:xfrm>
            </p:contentPart>
          </mc:Choice>
          <mc:Fallback>
            <p:pic>
              <p:nvPicPr>
                <p:cNvPr id="39039" name="Freihand 39038">
                  <a:extLst>
                    <a:ext uri="{FF2B5EF4-FFF2-40B4-BE49-F238E27FC236}">
                      <a16:creationId xmlns:a16="http://schemas.microsoft.com/office/drawing/2014/main" id="{C4A0BB1F-5C4B-450B-BBFB-C7C060AA1DA7}"/>
                    </a:ext>
                  </a:extLst>
                </p:cNvPr>
                <p:cNvPicPr/>
                <p:nvPr/>
              </p:nvPicPr>
              <p:blipFill>
                <a:blip r:embed="rId299"/>
                <a:stretch>
                  <a:fillRect/>
                </a:stretch>
              </p:blipFill>
              <p:spPr>
                <a:xfrm>
                  <a:off x="9946013" y="3259147"/>
                  <a:ext cx="124560" cy="159480"/>
                </a:xfrm>
                <a:prstGeom prst="rect">
                  <a:avLst/>
                </a:prstGeom>
              </p:spPr>
            </p:pic>
          </mc:Fallback>
        </mc:AlternateContent>
        <mc:AlternateContent xmlns:mc="http://schemas.openxmlformats.org/markup-compatibility/2006">
          <mc:Choice xmlns:p14="http://schemas.microsoft.com/office/powerpoint/2010/main" Requires="p14">
            <p:contentPart p14:bwMode="auto" r:id="rId300">
              <p14:nvContentPartPr>
                <p14:cNvPr id="39040" name="Freihand 39039">
                  <a:extLst>
                    <a:ext uri="{FF2B5EF4-FFF2-40B4-BE49-F238E27FC236}">
                      <a16:creationId xmlns:a16="http://schemas.microsoft.com/office/drawing/2014/main" id="{666DFBFC-9E8E-4933-9DF0-6629C14F819F}"/>
                    </a:ext>
                  </a:extLst>
                </p14:cNvPr>
                <p14:cNvContentPartPr/>
                <p14:nvPr/>
              </p14:nvContentPartPr>
              <p14:xfrm>
                <a:off x="10095053" y="3001387"/>
                <a:ext cx="92520" cy="290880"/>
              </p14:xfrm>
            </p:contentPart>
          </mc:Choice>
          <mc:Fallback>
            <p:pic>
              <p:nvPicPr>
                <p:cNvPr id="39040" name="Freihand 39039">
                  <a:extLst>
                    <a:ext uri="{FF2B5EF4-FFF2-40B4-BE49-F238E27FC236}">
                      <a16:creationId xmlns:a16="http://schemas.microsoft.com/office/drawing/2014/main" id="{666DFBFC-9E8E-4933-9DF0-6629C14F819F}"/>
                    </a:ext>
                  </a:extLst>
                </p:cNvPr>
                <p:cNvPicPr/>
                <p:nvPr/>
              </p:nvPicPr>
              <p:blipFill>
                <a:blip r:embed="rId301"/>
                <a:stretch>
                  <a:fillRect/>
                </a:stretch>
              </p:blipFill>
              <p:spPr>
                <a:xfrm>
                  <a:off x="10090733" y="2997067"/>
                  <a:ext cx="101160" cy="299520"/>
                </a:xfrm>
                <a:prstGeom prst="rect">
                  <a:avLst/>
                </a:prstGeom>
              </p:spPr>
            </p:pic>
          </mc:Fallback>
        </mc:AlternateContent>
        <mc:AlternateContent xmlns:mc="http://schemas.openxmlformats.org/markup-compatibility/2006">
          <mc:Choice xmlns:p14="http://schemas.microsoft.com/office/powerpoint/2010/main" Requires="p14">
            <p:contentPart p14:bwMode="auto" r:id="rId302">
              <p14:nvContentPartPr>
                <p14:cNvPr id="39041" name="Freihand 39040">
                  <a:extLst>
                    <a:ext uri="{FF2B5EF4-FFF2-40B4-BE49-F238E27FC236}">
                      <a16:creationId xmlns:a16="http://schemas.microsoft.com/office/drawing/2014/main" id="{FB59F870-B6FE-4053-B472-8D80360AF844}"/>
                    </a:ext>
                  </a:extLst>
                </p14:cNvPr>
                <p14:cNvContentPartPr/>
                <p14:nvPr/>
              </p14:nvContentPartPr>
              <p14:xfrm>
                <a:off x="10362893" y="2857027"/>
                <a:ext cx="394920" cy="317160"/>
              </p14:xfrm>
            </p:contentPart>
          </mc:Choice>
          <mc:Fallback>
            <p:pic>
              <p:nvPicPr>
                <p:cNvPr id="39041" name="Freihand 39040">
                  <a:extLst>
                    <a:ext uri="{FF2B5EF4-FFF2-40B4-BE49-F238E27FC236}">
                      <a16:creationId xmlns:a16="http://schemas.microsoft.com/office/drawing/2014/main" id="{FB59F870-B6FE-4053-B472-8D80360AF844}"/>
                    </a:ext>
                  </a:extLst>
                </p:cNvPr>
                <p:cNvPicPr/>
                <p:nvPr/>
              </p:nvPicPr>
              <p:blipFill>
                <a:blip r:embed="rId303"/>
                <a:stretch>
                  <a:fillRect/>
                </a:stretch>
              </p:blipFill>
              <p:spPr>
                <a:xfrm>
                  <a:off x="10358573" y="2852707"/>
                  <a:ext cx="403560" cy="325800"/>
                </a:xfrm>
                <a:prstGeom prst="rect">
                  <a:avLst/>
                </a:prstGeom>
              </p:spPr>
            </p:pic>
          </mc:Fallback>
        </mc:AlternateContent>
        <mc:AlternateContent xmlns:mc="http://schemas.openxmlformats.org/markup-compatibility/2006">
          <mc:Choice xmlns:p14="http://schemas.microsoft.com/office/powerpoint/2010/main" Requires="p14">
            <p:contentPart p14:bwMode="auto" r:id="rId304">
              <p14:nvContentPartPr>
                <p14:cNvPr id="39042" name="Freihand 39041">
                  <a:extLst>
                    <a:ext uri="{FF2B5EF4-FFF2-40B4-BE49-F238E27FC236}">
                      <a16:creationId xmlns:a16="http://schemas.microsoft.com/office/drawing/2014/main" id="{93D05AED-7550-4A90-AD13-04E95EFA0004}"/>
                    </a:ext>
                  </a:extLst>
                </p14:cNvPr>
                <p14:cNvContentPartPr/>
                <p14:nvPr/>
              </p14:nvContentPartPr>
              <p14:xfrm>
                <a:off x="10844573" y="2681347"/>
                <a:ext cx="124920" cy="258480"/>
              </p14:xfrm>
            </p:contentPart>
          </mc:Choice>
          <mc:Fallback>
            <p:pic>
              <p:nvPicPr>
                <p:cNvPr id="39042" name="Freihand 39041">
                  <a:extLst>
                    <a:ext uri="{FF2B5EF4-FFF2-40B4-BE49-F238E27FC236}">
                      <a16:creationId xmlns:a16="http://schemas.microsoft.com/office/drawing/2014/main" id="{93D05AED-7550-4A90-AD13-04E95EFA0004}"/>
                    </a:ext>
                  </a:extLst>
                </p:cNvPr>
                <p:cNvPicPr/>
                <p:nvPr/>
              </p:nvPicPr>
              <p:blipFill>
                <a:blip r:embed="rId305"/>
                <a:stretch>
                  <a:fillRect/>
                </a:stretch>
              </p:blipFill>
              <p:spPr>
                <a:xfrm>
                  <a:off x="10840253" y="2677027"/>
                  <a:ext cx="133560" cy="267120"/>
                </a:xfrm>
                <a:prstGeom prst="rect">
                  <a:avLst/>
                </a:prstGeom>
              </p:spPr>
            </p:pic>
          </mc:Fallback>
        </mc:AlternateContent>
        <mc:AlternateContent xmlns:mc="http://schemas.openxmlformats.org/markup-compatibility/2006">
          <mc:Choice xmlns:p14="http://schemas.microsoft.com/office/powerpoint/2010/main" Requires="p14">
            <p:contentPart p14:bwMode="auto" r:id="rId306">
              <p14:nvContentPartPr>
                <p14:cNvPr id="39043" name="Freihand 39042">
                  <a:extLst>
                    <a:ext uri="{FF2B5EF4-FFF2-40B4-BE49-F238E27FC236}">
                      <a16:creationId xmlns:a16="http://schemas.microsoft.com/office/drawing/2014/main" id="{EA7AC5A6-AAEB-4B6B-B07E-7E61A4413E09}"/>
                    </a:ext>
                  </a:extLst>
                </p14:cNvPr>
                <p14:cNvContentPartPr/>
                <p14:nvPr/>
              </p14:nvContentPartPr>
              <p14:xfrm>
                <a:off x="10988933" y="2292187"/>
                <a:ext cx="722880" cy="536400"/>
              </p14:xfrm>
            </p:contentPart>
          </mc:Choice>
          <mc:Fallback>
            <p:pic>
              <p:nvPicPr>
                <p:cNvPr id="39043" name="Freihand 39042">
                  <a:extLst>
                    <a:ext uri="{FF2B5EF4-FFF2-40B4-BE49-F238E27FC236}">
                      <a16:creationId xmlns:a16="http://schemas.microsoft.com/office/drawing/2014/main" id="{EA7AC5A6-AAEB-4B6B-B07E-7E61A4413E09}"/>
                    </a:ext>
                  </a:extLst>
                </p:cNvPr>
                <p:cNvPicPr/>
                <p:nvPr/>
              </p:nvPicPr>
              <p:blipFill>
                <a:blip r:embed="rId307"/>
                <a:stretch>
                  <a:fillRect/>
                </a:stretch>
              </p:blipFill>
              <p:spPr>
                <a:xfrm>
                  <a:off x="10984613" y="2287867"/>
                  <a:ext cx="731520" cy="545040"/>
                </a:xfrm>
                <a:prstGeom prst="rect">
                  <a:avLst/>
                </a:prstGeom>
              </p:spPr>
            </p:pic>
          </mc:Fallback>
        </mc:AlternateContent>
        <mc:AlternateContent xmlns:mc="http://schemas.openxmlformats.org/markup-compatibility/2006">
          <mc:Choice xmlns:p14="http://schemas.microsoft.com/office/powerpoint/2010/main" Requires="p14">
            <p:contentPart p14:bwMode="auto" r:id="rId308">
              <p14:nvContentPartPr>
                <p14:cNvPr id="39044" name="Freihand 39043">
                  <a:extLst>
                    <a:ext uri="{FF2B5EF4-FFF2-40B4-BE49-F238E27FC236}">
                      <a16:creationId xmlns:a16="http://schemas.microsoft.com/office/drawing/2014/main" id="{9FFADF52-0170-4AFB-86BB-90F618995A47}"/>
                    </a:ext>
                  </a:extLst>
                </p14:cNvPr>
                <p14:cNvContentPartPr/>
                <p14:nvPr/>
              </p14:nvContentPartPr>
              <p14:xfrm>
                <a:off x="9329693" y="3811387"/>
                <a:ext cx="337320" cy="252360"/>
              </p14:xfrm>
            </p:contentPart>
          </mc:Choice>
          <mc:Fallback>
            <p:pic>
              <p:nvPicPr>
                <p:cNvPr id="39044" name="Freihand 39043">
                  <a:extLst>
                    <a:ext uri="{FF2B5EF4-FFF2-40B4-BE49-F238E27FC236}">
                      <a16:creationId xmlns:a16="http://schemas.microsoft.com/office/drawing/2014/main" id="{9FFADF52-0170-4AFB-86BB-90F618995A47}"/>
                    </a:ext>
                  </a:extLst>
                </p:cNvPr>
                <p:cNvPicPr/>
                <p:nvPr/>
              </p:nvPicPr>
              <p:blipFill>
                <a:blip r:embed="rId309"/>
                <a:stretch>
                  <a:fillRect/>
                </a:stretch>
              </p:blipFill>
              <p:spPr>
                <a:xfrm>
                  <a:off x="9325373" y="3807067"/>
                  <a:ext cx="345960" cy="261000"/>
                </a:xfrm>
                <a:prstGeom prst="rect">
                  <a:avLst/>
                </a:prstGeom>
              </p:spPr>
            </p:pic>
          </mc:Fallback>
        </mc:AlternateContent>
        <mc:AlternateContent xmlns:mc="http://schemas.openxmlformats.org/markup-compatibility/2006">
          <mc:Choice xmlns:p14="http://schemas.microsoft.com/office/powerpoint/2010/main" Requires="p14">
            <p:contentPart p14:bwMode="auto" r:id="rId310">
              <p14:nvContentPartPr>
                <p14:cNvPr id="39045" name="Freihand 39044">
                  <a:extLst>
                    <a:ext uri="{FF2B5EF4-FFF2-40B4-BE49-F238E27FC236}">
                      <a16:creationId xmlns:a16="http://schemas.microsoft.com/office/drawing/2014/main" id="{0832E36E-17A0-496B-B6C0-BEE73A9FB3D1}"/>
                    </a:ext>
                  </a:extLst>
                </p14:cNvPr>
                <p14:cNvContentPartPr/>
                <p14:nvPr/>
              </p14:nvContentPartPr>
              <p14:xfrm>
                <a:off x="9787253" y="3655867"/>
                <a:ext cx="154080" cy="216360"/>
              </p14:xfrm>
            </p:contentPart>
          </mc:Choice>
          <mc:Fallback>
            <p:pic>
              <p:nvPicPr>
                <p:cNvPr id="39045" name="Freihand 39044">
                  <a:extLst>
                    <a:ext uri="{FF2B5EF4-FFF2-40B4-BE49-F238E27FC236}">
                      <a16:creationId xmlns:a16="http://schemas.microsoft.com/office/drawing/2014/main" id="{0832E36E-17A0-496B-B6C0-BEE73A9FB3D1}"/>
                    </a:ext>
                  </a:extLst>
                </p:cNvPr>
                <p:cNvPicPr/>
                <p:nvPr/>
              </p:nvPicPr>
              <p:blipFill>
                <a:blip r:embed="rId311"/>
                <a:stretch>
                  <a:fillRect/>
                </a:stretch>
              </p:blipFill>
              <p:spPr>
                <a:xfrm>
                  <a:off x="9782933" y="3651547"/>
                  <a:ext cx="162720" cy="225000"/>
                </a:xfrm>
                <a:prstGeom prst="rect">
                  <a:avLst/>
                </a:prstGeom>
              </p:spPr>
            </p:pic>
          </mc:Fallback>
        </mc:AlternateContent>
        <mc:AlternateContent xmlns:mc="http://schemas.openxmlformats.org/markup-compatibility/2006">
          <mc:Choice xmlns:p14="http://schemas.microsoft.com/office/powerpoint/2010/main" Requires="p14">
            <p:contentPart p14:bwMode="auto" r:id="rId312">
              <p14:nvContentPartPr>
                <p14:cNvPr id="39046" name="Freihand 39045">
                  <a:extLst>
                    <a:ext uri="{FF2B5EF4-FFF2-40B4-BE49-F238E27FC236}">
                      <a16:creationId xmlns:a16="http://schemas.microsoft.com/office/drawing/2014/main" id="{D5151842-598F-45B4-8F3D-FD915B49CB46}"/>
                    </a:ext>
                  </a:extLst>
                </p14:cNvPr>
                <p14:cNvContentPartPr/>
                <p14:nvPr/>
              </p14:nvContentPartPr>
              <p14:xfrm>
                <a:off x="9967973" y="3601867"/>
                <a:ext cx="215280" cy="231840"/>
              </p14:xfrm>
            </p:contentPart>
          </mc:Choice>
          <mc:Fallback>
            <p:pic>
              <p:nvPicPr>
                <p:cNvPr id="39046" name="Freihand 39045">
                  <a:extLst>
                    <a:ext uri="{FF2B5EF4-FFF2-40B4-BE49-F238E27FC236}">
                      <a16:creationId xmlns:a16="http://schemas.microsoft.com/office/drawing/2014/main" id="{D5151842-598F-45B4-8F3D-FD915B49CB46}"/>
                    </a:ext>
                  </a:extLst>
                </p:cNvPr>
                <p:cNvPicPr/>
                <p:nvPr/>
              </p:nvPicPr>
              <p:blipFill>
                <a:blip r:embed="rId313"/>
                <a:stretch>
                  <a:fillRect/>
                </a:stretch>
              </p:blipFill>
              <p:spPr>
                <a:xfrm>
                  <a:off x="9963653" y="3597547"/>
                  <a:ext cx="223920" cy="240480"/>
                </a:xfrm>
                <a:prstGeom prst="rect">
                  <a:avLst/>
                </a:prstGeom>
              </p:spPr>
            </p:pic>
          </mc:Fallback>
        </mc:AlternateContent>
        <mc:AlternateContent xmlns:mc="http://schemas.openxmlformats.org/markup-compatibility/2006">
          <mc:Choice xmlns:p14="http://schemas.microsoft.com/office/powerpoint/2010/main" Requires="p14">
            <p:contentPart p14:bwMode="auto" r:id="rId314">
              <p14:nvContentPartPr>
                <p14:cNvPr id="39047" name="Freihand 39046">
                  <a:extLst>
                    <a:ext uri="{FF2B5EF4-FFF2-40B4-BE49-F238E27FC236}">
                      <a16:creationId xmlns:a16="http://schemas.microsoft.com/office/drawing/2014/main" id="{8A196AE8-9E4E-4AE5-921B-F0298FED6FB8}"/>
                    </a:ext>
                  </a:extLst>
                </p14:cNvPr>
                <p14:cNvContentPartPr/>
                <p14:nvPr/>
              </p14:nvContentPartPr>
              <p14:xfrm>
                <a:off x="9929813" y="3645787"/>
                <a:ext cx="166680" cy="180360"/>
              </p14:xfrm>
            </p:contentPart>
          </mc:Choice>
          <mc:Fallback>
            <p:pic>
              <p:nvPicPr>
                <p:cNvPr id="39047" name="Freihand 39046">
                  <a:extLst>
                    <a:ext uri="{FF2B5EF4-FFF2-40B4-BE49-F238E27FC236}">
                      <a16:creationId xmlns:a16="http://schemas.microsoft.com/office/drawing/2014/main" id="{8A196AE8-9E4E-4AE5-921B-F0298FED6FB8}"/>
                    </a:ext>
                  </a:extLst>
                </p:cNvPr>
                <p:cNvPicPr/>
                <p:nvPr/>
              </p:nvPicPr>
              <p:blipFill>
                <a:blip r:embed="rId315"/>
                <a:stretch>
                  <a:fillRect/>
                </a:stretch>
              </p:blipFill>
              <p:spPr>
                <a:xfrm>
                  <a:off x="9925493" y="3641467"/>
                  <a:ext cx="175320" cy="189000"/>
                </a:xfrm>
                <a:prstGeom prst="rect">
                  <a:avLst/>
                </a:prstGeom>
              </p:spPr>
            </p:pic>
          </mc:Fallback>
        </mc:AlternateContent>
        <mc:AlternateContent xmlns:mc="http://schemas.openxmlformats.org/markup-compatibility/2006">
          <mc:Choice xmlns:p14="http://schemas.microsoft.com/office/powerpoint/2010/main" Requires="p14">
            <p:contentPart p14:bwMode="auto" r:id="rId316">
              <p14:nvContentPartPr>
                <p14:cNvPr id="39048" name="Freihand 39047">
                  <a:extLst>
                    <a:ext uri="{FF2B5EF4-FFF2-40B4-BE49-F238E27FC236}">
                      <a16:creationId xmlns:a16="http://schemas.microsoft.com/office/drawing/2014/main" id="{4510D57F-7A83-484F-8D14-B50109D8C412}"/>
                    </a:ext>
                  </a:extLst>
                </p14:cNvPr>
                <p14:cNvContentPartPr/>
                <p14:nvPr/>
              </p14:nvContentPartPr>
              <p14:xfrm>
                <a:off x="10057253" y="3583507"/>
                <a:ext cx="162360" cy="194760"/>
              </p14:xfrm>
            </p:contentPart>
          </mc:Choice>
          <mc:Fallback>
            <p:pic>
              <p:nvPicPr>
                <p:cNvPr id="39048" name="Freihand 39047">
                  <a:extLst>
                    <a:ext uri="{FF2B5EF4-FFF2-40B4-BE49-F238E27FC236}">
                      <a16:creationId xmlns:a16="http://schemas.microsoft.com/office/drawing/2014/main" id="{4510D57F-7A83-484F-8D14-B50109D8C412}"/>
                    </a:ext>
                  </a:extLst>
                </p:cNvPr>
                <p:cNvPicPr/>
                <p:nvPr/>
              </p:nvPicPr>
              <p:blipFill>
                <a:blip r:embed="rId317"/>
                <a:stretch>
                  <a:fillRect/>
                </a:stretch>
              </p:blipFill>
              <p:spPr>
                <a:xfrm>
                  <a:off x="10052933" y="3579187"/>
                  <a:ext cx="17100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18">
              <p14:nvContentPartPr>
                <p14:cNvPr id="39049" name="Freihand 39048">
                  <a:extLst>
                    <a:ext uri="{FF2B5EF4-FFF2-40B4-BE49-F238E27FC236}">
                      <a16:creationId xmlns:a16="http://schemas.microsoft.com/office/drawing/2014/main" id="{2D87E759-E00A-4416-9A21-F5A6EC69CCBF}"/>
                    </a:ext>
                  </a:extLst>
                </p14:cNvPr>
                <p14:cNvContentPartPr/>
                <p14:nvPr/>
              </p14:nvContentPartPr>
              <p14:xfrm>
                <a:off x="10244453" y="3444907"/>
                <a:ext cx="249840" cy="217440"/>
              </p14:xfrm>
            </p:contentPart>
          </mc:Choice>
          <mc:Fallback>
            <p:pic>
              <p:nvPicPr>
                <p:cNvPr id="39049" name="Freihand 39048">
                  <a:extLst>
                    <a:ext uri="{FF2B5EF4-FFF2-40B4-BE49-F238E27FC236}">
                      <a16:creationId xmlns:a16="http://schemas.microsoft.com/office/drawing/2014/main" id="{2D87E759-E00A-4416-9A21-F5A6EC69CCBF}"/>
                    </a:ext>
                  </a:extLst>
                </p:cNvPr>
                <p:cNvPicPr/>
                <p:nvPr/>
              </p:nvPicPr>
              <p:blipFill>
                <a:blip r:embed="rId319"/>
                <a:stretch>
                  <a:fillRect/>
                </a:stretch>
              </p:blipFill>
              <p:spPr>
                <a:xfrm>
                  <a:off x="10240133" y="3440587"/>
                  <a:ext cx="258480" cy="226080"/>
                </a:xfrm>
                <a:prstGeom prst="rect">
                  <a:avLst/>
                </a:prstGeom>
              </p:spPr>
            </p:pic>
          </mc:Fallback>
        </mc:AlternateContent>
        <mc:AlternateContent xmlns:mc="http://schemas.openxmlformats.org/markup-compatibility/2006">
          <mc:Choice xmlns:p14="http://schemas.microsoft.com/office/powerpoint/2010/main" Requires="p14">
            <p:contentPart p14:bwMode="auto" r:id="rId320">
              <p14:nvContentPartPr>
                <p14:cNvPr id="39050" name="Freihand 39049">
                  <a:extLst>
                    <a:ext uri="{FF2B5EF4-FFF2-40B4-BE49-F238E27FC236}">
                      <a16:creationId xmlns:a16="http://schemas.microsoft.com/office/drawing/2014/main" id="{887C266A-7B5C-4B6F-85C7-435C16394101}"/>
                    </a:ext>
                  </a:extLst>
                </p14:cNvPr>
                <p14:cNvContentPartPr/>
                <p14:nvPr/>
              </p14:nvContentPartPr>
              <p14:xfrm>
                <a:off x="10502933" y="3402067"/>
                <a:ext cx="104400" cy="138240"/>
              </p14:xfrm>
            </p:contentPart>
          </mc:Choice>
          <mc:Fallback>
            <p:pic>
              <p:nvPicPr>
                <p:cNvPr id="39050" name="Freihand 39049">
                  <a:extLst>
                    <a:ext uri="{FF2B5EF4-FFF2-40B4-BE49-F238E27FC236}">
                      <a16:creationId xmlns:a16="http://schemas.microsoft.com/office/drawing/2014/main" id="{887C266A-7B5C-4B6F-85C7-435C16394101}"/>
                    </a:ext>
                  </a:extLst>
                </p:cNvPr>
                <p:cNvPicPr/>
                <p:nvPr/>
              </p:nvPicPr>
              <p:blipFill>
                <a:blip r:embed="rId321"/>
                <a:stretch>
                  <a:fillRect/>
                </a:stretch>
              </p:blipFill>
              <p:spPr>
                <a:xfrm>
                  <a:off x="10498613" y="3397747"/>
                  <a:ext cx="11304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322">
              <p14:nvContentPartPr>
                <p14:cNvPr id="39051" name="Freihand 39050">
                  <a:extLst>
                    <a:ext uri="{FF2B5EF4-FFF2-40B4-BE49-F238E27FC236}">
                      <a16:creationId xmlns:a16="http://schemas.microsoft.com/office/drawing/2014/main" id="{E3CD59A3-5877-452B-82CE-330ED4DCE9CB}"/>
                    </a:ext>
                  </a:extLst>
                </p14:cNvPr>
                <p14:cNvContentPartPr/>
                <p14:nvPr/>
              </p14:nvContentPartPr>
              <p14:xfrm>
                <a:off x="10676813" y="3148267"/>
                <a:ext cx="286560" cy="390240"/>
              </p14:xfrm>
            </p:contentPart>
          </mc:Choice>
          <mc:Fallback>
            <p:pic>
              <p:nvPicPr>
                <p:cNvPr id="39051" name="Freihand 39050">
                  <a:extLst>
                    <a:ext uri="{FF2B5EF4-FFF2-40B4-BE49-F238E27FC236}">
                      <a16:creationId xmlns:a16="http://schemas.microsoft.com/office/drawing/2014/main" id="{E3CD59A3-5877-452B-82CE-330ED4DCE9CB}"/>
                    </a:ext>
                  </a:extLst>
                </p:cNvPr>
                <p:cNvPicPr/>
                <p:nvPr/>
              </p:nvPicPr>
              <p:blipFill>
                <a:blip r:embed="rId323"/>
                <a:stretch>
                  <a:fillRect/>
                </a:stretch>
              </p:blipFill>
              <p:spPr>
                <a:xfrm>
                  <a:off x="10672493" y="3143947"/>
                  <a:ext cx="295200" cy="398880"/>
                </a:xfrm>
                <a:prstGeom prst="rect">
                  <a:avLst/>
                </a:prstGeom>
              </p:spPr>
            </p:pic>
          </mc:Fallback>
        </mc:AlternateContent>
        <mc:AlternateContent xmlns:mc="http://schemas.openxmlformats.org/markup-compatibility/2006">
          <mc:Choice xmlns:p14="http://schemas.microsoft.com/office/powerpoint/2010/main" Requires="p14">
            <p:contentPart p14:bwMode="auto" r:id="rId324">
              <p14:nvContentPartPr>
                <p14:cNvPr id="39052" name="Freihand 39051">
                  <a:extLst>
                    <a:ext uri="{FF2B5EF4-FFF2-40B4-BE49-F238E27FC236}">
                      <a16:creationId xmlns:a16="http://schemas.microsoft.com/office/drawing/2014/main" id="{38A94F75-974A-4401-9978-2C10F3C7AA51}"/>
                    </a:ext>
                  </a:extLst>
                </p14:cNvPr>
                <p14:cNvContentPartPr/>
                <p14:nvPr/>
              </p14:nvContentPartPr>
              <p14:xfrm>
                <a:off x="10915493" y="3040267"/>
                <a:ext cx="360" cy="360"/>
              </p14:xfrm>
            </p:contentPart>
          </mc:Choice>
          <mc:Fallback>
            <p:pic>
              <p:nvPicPr>
                <p:cNvPr id="39052" name="Freihand 39051">
                  <a:extLst>
                    <a:ext uri="{FF2B5EF4-FFF2-40B4-BE49-F238E27FC236}">
                      <a16:creationId xmlns:a16="http://schemas.microsoft.com/office/drawing/2014/main" id="{38A94F75-974A-4401-9978-2C10F3C7AA51}"/>
                    </a:ext>
                  </a:extLst>
                </p:cNvPr>
                <p:cNvPicPr/>
                <p:nvPr/>
              </p:nvPicPr>
              <p:blipFill>
                <a:blip r:embed="rId268"/>
                <a:stretch>
                  <a:fillRect/>
                </a:stretch>
              </p:blipFill>
              <p:spPr>
                <a:xfrm>
                  <a:off x="10911173" y="3035947"/>
                  <a:ext cx="9000" cy="900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39053" name="Freihand 39052">
                  <a:extLst>
                    <a:ext uri="{FF2B5EF4-FFF2-40B4-BE49-F238E27FC236}">
                      <a16:creationId xmlns:a16="http://schemas.microsoft.com/office/drawing/2014/main" id="{1963C37D-92FA-4CD7-BDF8-010619D07F9A}"/>
                    </a:ext>
                  </a:extLst>
                </p14:cNvPr>
                <p14:cNvContentPartPr/>
                <p14:nvPr/>
              </p14:nvContentPartPr>
              <p14:xfrm>
                <a:off x="10987133" y="2983387"/>
                <a:ext cx="153360" cy="402480"/>
              </p14:xfrm>
            </p:contentPart>
          </mc:Choice>
          <mc:Fallback>
            <p:pic>
              <p:nvPicPr>
                <p:cNvPr id="39053" name="Freihand 39052">
                  <a:extLst>
                    <a:ext uri="{FF2B5EF4-FFF2-40B4-BE49-F238E27FC236}">
                      <a16:creationId xmlns:a16="http://schemas.microsoft.com/office/drawing/2014/main" id="{1963C37D-92FA-4CD7-BDF8-010619D07F9A}"/>
                    </a:ext>
                  </a:extLst>
                </p:cNvPr>
                <p:cNvPicPr/>
                <p:nvPr/>
              </p:nvPicPr>
              <p:blipFill>
                <a:blip r:embed="rId326"/>
                <a:stretch>
                  <a:fillRect/>
                </a:stretch>
              </p:blipFill>
              <p:spPr>
                <a:xfrm>
                  <a:off x="10982813" y="2979067"/>
                  <a:ext cx="162000" cy="411120"/>
                </a:xfrm>
                <a:prstGeom prst="rect">
                  <a:avLst/>
                </a:prstGeom>
              </p:spPr>
            </p:pic>
          </mc:Fallback>
        </mc:AlternateContent>
        <mc:AlternateContent xmlns:mc="http://schemas.openxmlformats.org/markup-compatibility/2006">
          <mc:Choice xmlns:p14="http://schemas.microsoft.com/office/powerpoint/2010/main" Requires="p14">
            <p:contentPart p14:bwMode="auto" r:id="rId327">
              <p14:nvContentPartPr>
                <p14:cNvPr id="39054" name="Freihand 39053">
                  <a:extLst>
                    <a:ext uri="{FF2B5EF4-FFF2-40B4-BE49-F238E27FC236}">
                      <a16:creationId xmlns:a16="http://schemas.microsoft.com/office/drawing/2014/main" id="{D6991DAF-EC2C-4CB7-BCBF-C110BFE3B8E1}"/>
                    </a:ext>
                  </a:extLst>
                </p14:cNvPr>
                <p14:cNvContentPartPr/>
                <p14:nvPr/>
              </p14:nvContentPartPr>
              <p14:xfrm>
                <a:off x="11162813" y="2986627"/>
                <a:ext cx="187560" cy="97920"/>
              </p14:xfrm>
            </p:contentPart>
          </mc:Choice>
          <mc:Fallback>
            <p:pic>
              <p:nvPicPr>
                <p:cNvPr id="39054" name="Freihand 39053">
                  <a:extLst>
                    <a:ext uri="{FF2B5EF4-FFF2-40B4-BE49-F238E27FC236}">
                      <a16:creationId xmlns:a16="http://schemas.microsoft.com/office/drawing/2014/main" id="{D6991DAF-EC2C-4CB7-BCBF-C110BFE3B8E1}"/>
                    </a:ext>
                  </a:extLst>
                </p:cNvPr>
                <p:cNvPicPr/>
                <p:nvPr/>
              </p:nvPicPr>
              <p:blipFill>
                <a:blip r:embed="rId328"/>
                <a:stretch>
                  <a:fillRect/>
                </a:stretch>
              </p:blipFill>
              <p:spPr>
                <a:xfrm>
                  <a:off x="11158493" y="2982307"/>
                  <a:ext cx="19620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39055" name="Freihand 39054">
                  <a:extLst>
                    <a:ext uri="{FF2B5EF4-FFF2-40B4-BE49-F238E27FC236}">
                      <a16:creationId xmlns:a16="http://schemas.microsoft.com/office/drawing/2014/main" id="{77D34AA4-0E3C-44F0-A4AF-1EA96E8C2AC8}"/>
                    </a:ext>
                  </a:extLst>
                </p14:cNvPr>
                <p14:cNvContentPartPr/>
                <p14:nvPr/>
              </p14:nvContentPartPr>
              <p14:xfrm>
                <a:off x="11394653" y="2778187"/>
                <a:ext cx="394200" cy="205920"/>
              </p14:xfrm>
            </p:contentPart>
          </mc:Choice>
          <mc:Fallback>
            <p:pic>
              <p:nvPicPr>
                <p:cNvPr id="39055" name="Freihand 39054">
                  <a:extLst>
                    <a:ext uri="{FF2B5EF4-FFF2-40B4-BE49-F238E27FC236}">
                      <a16:creationId xmlns:a16="http://schemas.microsoft.com/office/drawing/2014/main" id="{77D34AA4-0E3C-44F0-A4AF-1EA96E8C2AC8}"/>
                    </a:ext>
                  </a:extLst>
                </p:cNvPr>
                <p:cNvPicPr/>
                <p:nvPr/>
              </p:nvPicPr>
              <p:blipFill>
                <a:blip r:embed="rId330"/>
                <a:stretch>
                  <a:fillRect/>
                </a:stretch>
              </p:blipFill>
              <p:spPr>
                <a:xfrm>
                  <a:off x="11390333" y="2773867"/>
                  <a:ext cx="40284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39056" name="Freihand 39055">
                  <a:extLst>
                    <a:ext uri="{FF2B5EF4-FFF2-40B4-BE49-F238E27FC236}">
                      <a16:creationId xmlns:a16="http://schemas.microsoft.com/office/drawing/2014/main" id="{4672D353-3ED6-45F9-A173-7A980743866F}"/>
                    </a:ext>
                  </a:extLst>
                </p14:cNvPr>
                <p14:cNvContentPartPr/>
                <p14:nvPr/>
              </p14:nvContentPartPr>
              <p14:xfrm>
                <a:off x="10239413" y="3877267"/>
                <a:ext cx="83160" cy="264240"/>
              </p14:xfrm>
            </p:contentPart>
          </mc:Choice>
          <mc:Fallback>
            <p:pic>
              <p:nvPicPr>
                <p:cNvPr id="39056" name="Freihand 39055">
                  <a:extLst>
                    <a:ext uri="{FF2B5EF4-FFF2-40B4-BE49-F238E27FC236}">
                      <a16:creationId xmlns:a16="http://schemas.microsoft.com/office/drawing/2014/main" id="{4672D353-3ED6-45F9-A173-7A980743866F}"/>
                    </a:ext>
                  </a:extLst>
                </p:cNvPr>
                <p:cNvPicPr/>
                <p:nvPr/>
              </p:nvPicPr>
              <p:blipFill>
                <a:blip r:embed="rId332"/>
                <a:stretch>
                  <a:fillRect/>
                </a:stretch>
              </p:blipFill>
              <p:spPr>
                <a:xfrm>
                  <a:off x="10235093" y="3872947"/>
                  <a:ext cx="91800" cy="27288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39057" name="Freihand 39056">
                  <a:extLst>
                    <a:ext uri="{FF2B5EF4-FFF2-40B4-BE49-F238E27FC236}">
                      <a16:creationId xmlns:a16="http://schemas.microsoft.com/office/drawing/2014/main" id="{E47DE065-EC75-4E4B-B9B2-4DCD06CC3F70}"/>
                    </a:ext>
                  </a:extLst>
                </p14:cNvPr>
                <p14:cNvContentPartPr/>
                <p14:nvPr/>
              </p14:nvContentPartPr>
              <p14:xfrm>
                <a:off x="10314653" y="3787987"/>
                <a:ext cx="153000" cy="279360"/>
              </p14:xfrm>
            </p:contentPart>
          </mc:Choice>
          <mc:Fallback>
            <p:pic>
              <p:nvPicPr>
                <p:cNvPr id="39057" name="Freihand 39056">
                  <a:extLst>
                    <a:ext uri="{FF2B5EF4-FFF2-40B4-BE49-F238E27FC236}">
                      <a16:creationId xmlns:a16="http://schemas.microsoft.com/office/drawing/2014/main" id="{E47DE065-EC75-4E4B-B9B2-4DCD06CC3F70}"/>
                    </a:ext>
                  </a:extLst>
                </p:cNvPr>
                <p:cNvPicPr/>
                <p:nvPr/>
              </p:nvPicPr>
              <p:blipFill>
                <a:blip r:embed="rId334"/>
                <a:stretch>
                  <a:fillRect/>
                </a:stretch>
              </p:blipFill>
              <p:spPr>
                <a:xfrm>
                  <a:off x="10310333" y="3783667"/>
                  <a:ext cx="161640" cy="288000"/>
                </a:xfrm>
                <a:prstGeom prst="rect">
                  <a:avLst/>
                </a:prstGeom>
              </p:spPr>
            </p:pic>
          </mc:Fallback>
        </mc:AlternateContent>
        <mc:AlternateContent xmlns:mc="http://schemas.openxmlformats.org/markup-compatibility/2006">
          <mc:Choice xmlns:p14="http://schemas.microsoft.com/office/powerpoint/2010/main" Requires="p14">
            <p:contentPart p14:bwMode="auto" r:id="rId335">
              <p14:nvContentPartPr>
                <p14:cNvPr id="39058" name="Freihand 39057">
                  <a:extLst>
                    <a:ext uri="{FF2B5EF4-FFF2-40B4-BE49-F238E27FC236}">
                      <a16:creationId xmlns:a16="http://schemas.microsoft.com/office/drawing/2014/main" id="{17473922-2409-4CC6-A9B9-8A74D2B37FC9}"/>
                    </a:ext>
                  </a:extLst>
                </p14:cNvPr>
                <p14:cNvContentPartPr/>
                <p14:nvPr/>
              </p14:nvContentPartPr>
              <p14:xfrm>
                <a:off x="10298093" y="3839467"/>
                <a:ext cx="100440" cy="15480"/>
              </p14:xfrm>
            </p:contentPart>
          </mc:Choice>
          <mc:Fallback>
            <p:pic>
              <p:nvPicPr>
                <p:cNvPr id="39058" name="Freihand 39057">
                  <a:extLst>
                    <a:ext uri="{FF2B5EF4-FFF2-40B4-BE49-F238E27FC236}">
                      <a16:creationId xmlns:a16="http://schemas.microsoft.com/office/drawing/2014/main" id="{17473922-2409-4CC6-A9B9-8A74D2B37FC9}"/>
                    </a:ext>
                  </a:extLst>
                </p:cNvPr>
                <p:cNvPicPr/>
                <p:nvPr/>
              </p:nvPicPr>
              <p:blipFill>
                <a:blip r:embed="rId336"/>
                <a:stretch>
                  <a:fillRect/>
                </a:stretch>
              </p:blipFill>
              <p:spPr>
                <a:xfrm>
                  <a:off x="10293773" y="3835147"/>
                  <a:ext cx="109080" cy="241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39059" name="Freihand 39058">
                  <a:extLst>
                    <a:ext uri="{FF2B5EF4-FFF2-40B4-BE49-F238E27FC236}">
                      <a16:creationId xmlns:a16="http://schemas.microsoft.com/office/drawing/2014/main" id="{97DDB66D-5DD5-44E8-BC4E-7CD3B42C2D5A}"/>
                    </a:ext>
                  </a:extLst>
                </p14:cNvPr>
                <p14:cNvContentPartPr/>
                <p14:nvPr/>
              </p14:nvContentPartPr>
              <p14:xfrm>
                <a:off x="10531013" y="3775747"/>
                <a:ext cx="292320" cy="182160"/>
              </p14:xfrm>
            </p:contentPart>
          </mc:Choice>
          <mc:Fallback>
            <p:pic>
              <p:nvPicPr>
                <p:cNvPr id="39059" name="Freihand 39058">
                  <a:extLst>
                    <a:ext uri="{FF2B5EF4-FFF2-40B4-BE49-F238E27FC236}">
                      <a16:creationId xmlns:a16="http://schemas.microsoft.com/office/drawing/2014/main" id="{97DDB66D-5DD5-44E8-BC4E-7CD3B42C2D5A}"/>
                    </a:ext>
                  </a:extLst>
                </p:cNvPr>
                <p:cNvPicPr/>
                <p:nvPr/>
              </p:nvPicPr>
              <p:blipFill>
                <a:blip r:embed="rId338"/>
                <a:stretch>
                  <a:fillRect/>
                </a:stretch>
              </p:blipFill>
              <p:spPr>
                <a:xfrm>
                  <a:off x="10526693" y="3771427"/>
                  <a:ext cx="300960" cy="19080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39060" name="Freihand 39059">
                  <a:extLst>
                    <a:ext uri="{FF2B5EF4-FFF2-40B4-BE49-F238E27FC236}">
                      <a16:creationId xmlns:a16="http://schemas.microsoft.com/office/drawing/2014/main" id="{8B166191-2148-4261-95E0-3A8C418C5B16}"/>
                    </a:ext>
                  </a:extLst>
                </p14:cNvPr>
                <p14:cNvContentPartPr/>
                <p14:nvPr/>
              </p14:nvContentPartPr>
              <p14:xfrm>
                <a:off x="10803893" y="3699067"/>
                <a:ext cx="117360" cy="129600"/>
              </p14:xfrm>
            </p:contentPart>
          </mc:Choice>
          <mc:Fallback>
            <p:pic>
              <p:nvPicPr>
                <p:cNvPr id="39060" name="Freihand 39059">
                  <a:extLst>
                    <a:ext uri="{FF2B5EF4-FFF2-40B4-BE49-F238E27FC236}">
                      <a16:creationId xmlns:a16="http://schemas.microsoft.com/office/drawing/2014/main" id="{8B166191-2148-4261-95E0-3A8C418C5B16}"/>
                    </a:ext>
                  </a:extLst>
                </p:cNvPr>
                <p:cNvPicPr/>
                <p:nvPr/>
              </p:nvPicPr>
              <p:blipFill>
                <a:blip r:embed="rId340"/>
                <a:stretch>
                  <a:fillRect/>
                </a:stretch>
              </p:blipFill>
              <p:spPr>
                <a:xfrm>
                  <a:off x="10799573" y="3694747"/>
                  <a:ext cx="126000" cy="13824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39061" name="Freihand 39060">
                  <a:extLst>
                    <a:ext uri="{FF2B5EF4-FFF2-40B4-BE49-F238E27FC236}">
                      <a16:creationId xmlns:a16="http://schemas.microsoft.com/office/drawing/2014/main" id="{618AA3BA-A00A-4286-9C10-85D03641EBCE}"/>
                    </a:ext>
                  </a:extLst>
                </p14:cNvPr>
                <p14:cNvContentPartPr/>
                <p14:nvPr/>
              </p14:nvContentPartPr>
              <p14:xfrm>
                <a:off x="10617413" y="3617347"/>
                <a:ext cx="54720" cy="10800"/>
              </p14:xfrm>
            </p:contentPart>
          </mc:Choice>
          <mc:Fallback>
            <p:pic>
              <p:nvPicPr>
                <p:cNvPr id="39061" name="Freihand 39060">
                  <a:extLst>
                    <a:ext uri="{FF2B5EF4-FFF2-40B4-BE49-F238E27FC236}">
                      <a16:creationId xmlns:a16="http://schemas.microsoft.com/office/drawing/2014/main" id="{618AA3BA-A00A-4286-9C10-85D03641EBCE}"/>
                    </a:ext>
                  </a:extLst>
                </p:cNvPr>
                <p:cNvPicPr/>
                <p:nvPr/>
              </p:nvPicPr>
              <p:blipFill>
                <a:blip r:embed="rId342"/>
                <a:stretch>
                  <a:fillRect/>
                </a:stretch>
              </p:blipFill>
              <p:spPr>
                <a:xfrm>
                  <a:off x="10613093" y="3613027"/>
                  <a:ext cx="6336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39062" name="Freihand 39061">
                  <a:extLst>
                    <a:ext uri="{FF2B5EF4-FFF2-40B4-BE49-F238E27FC236}">
                      <a16:creationId xmlns:a16="http://schemas.microsoft.com/office/drawing/2014/main" id="{ACBC93B7-977E-4522-AFF2-F875C684DC93}"/>
                    </a:ext>
                  </a:extLst>
                </p14:cNvPr>
                <p14:cNvContentPartPr/>
                <p14:nvPr/>
              </p14:nvContentPartPr>
              <p14:xfrm>
                <a:off x="10947893" y="3564067"/>
                <a:ext cx="136800" cy="196200"/>
              </p14:xfrm>
            </p:contentPart>
          </mc:Choice>
          <mc:Fallback>
            <p:pic>
              <p:nvPicPr>
                <p:cNvPr id="39062" name="Freihand 39061">
                  <a:extLst>
                    <a:ext uri="{FF2B5EF4-FFF2-40B4-BE49-F238E27FC236}">
                      <a16:creationId xmlns:a16="http://schemas.microsoft.com/office/drawing/2014/main" id="{ACBC93B7-977E-4522-AFF2-F875C684DC93}"/>
                    </a:ext>
                  </a:extLst>
                </p:cNvPr>
                <p:cNvPicPr/>
                <p:nvPr/>
              </p:nvPicPr>
              <p:blipFill>
                <a:blip r:embed="rId344"/>
                <a:stretch>
                  <a:fillRect/>
                </a:stretch>
              </p:blipFill>
              <p:spPr>
                <a:xfrm>
                  <a:off x="10943573" y="3559747"/>
                  <a:ext cx="145440" cy="20484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39063" name="Freihand 39062">
                  <a:extLst>
                    <a:ext uri="{FF2B5EF4-FFF2-40B4-BE49-F238E27FC236}">
                      <a16:creationId xmlns:a16="http://schemas.microsoft.com/office/drawing/2014/main" id="{1A6BD13B-2608-4409-8F6D-A0C6CBF48478}"/>
                    </a:ext>
                  </a:extLst>
                </p14:cNvPr>
                <p14:cNvContentPartPr/>
                <p14:nvPr/>
              </p14:nvContentPartPr>
              <p14:xfrm>
                <a:off x="11181173" y="3227467"/>
                <a:ext cx="302040" cy="379440"/>
              </p14:xfrm>
            </p:contentPart>
          </mc:Choice>
          <mc:Fallback>
            <p:pic>
              <p:nvPicPr>
                <p:cNvPr id="39063" name="Freihand 39062">
                  <a:extLst>
                    <a:ext uri="{FF2B5EF4-FFF2-40B4-BE49-F238E27FC236}">
                      <a16:creationId xmlns:a16="http://schemas.microsoft.com/office/drawing/2014/main" id="{1A6BD13B-2608-4409-8F6D-A0C6CBF48478}"/>
                    </a:ext>
                  </a:extLst>
                </p:cNvPr>
                <p:cNvPicPr/>
                <p:nvPr/>
              </p:nvPicPr>
              <p:blipFill>
                <a:blip r:embed="rId346"/>
                <a:stretch>
                  <a:fillRect/>
                </a:stretch>
              </p:blipFill>
              <p:spPr>
                <a:xfrm>
                  <a:off x="11176853" y="3223147"/>
                  <a:ext cx="310680" cy="388080"/>
                </a:xfrm>
                <a:prstGeom prst="rect">
                  <a:avLst/>
                </a:prstGeom>
              </p:spPr>
            </p:pic>
          </mc:Fallback>
        </mc:AlternateContent>
        <mc:AlternateContent xmlns:mc="http://schemas.openxmlformats.org/markup-compatibility/2006">
          <mc:Choice xmlns:p14="http://schemas.microsoft.com/office/powerpoint/2010/main" Requires="p14">
            <p:contentPart p14:bwMode="auto" r:id="rId347">
              <p14:nvContentPartPr>
                <p14:cNvPr id="39064" name="Freihand 39063">
                  <a:extLst>
                    <a:ext uri="{FF2B5EF4-FFF2-40B4-BE49-F238E27FC236}">
                      <a16:creationId xmlns:a16="http://schemas.microsoft.com/office/drawing/2014/main" id="{5967ABE8-3388-4D0D-977D-EA02BB4232E6}"/>
                    </a:ext>
                  </a:extLst>
                </p14:cNvPr>
                <p14:cNvContentPartPr/>
                <p14:nvPr/>
              </p14:nvContentPartPr>
              <p14:xfrm>
                <a:off x="11460173" y="3306667"/>
                <a:ext cx="86400" cy="184320"/>
              </p14:xfrm>
            </p:contentPart>
          </mc:Choice>
          <mc:Fallback>
            <p:pic>
              <p:nvPicPr>
                <p:cNvPr id="39064" name="Freihand 39063">
                  <a:extLst>
                    <a:ext uri="{FF2B5EF4-FFF2-40B4-BE49-F238E27FC236}">
                      <a16:creationId xmlns:a16="http://schemas.microsoft.com/office/drawing/2014/main" id="{5967ABE8-3388-4D0D-977D-EA02BB4232E6}"/>
                    </a:ext>
                  </a:extLst>
                </p:cNvPr>
                <p:cNvPicPr/>
                <p:nvPr/>
              </p:nvPicPr>
              <p:blipFill>
                <a:blip r:embed="rId348"/>
                <a:stretch>
                  <a:fillRect/>
                </a:stretch>
              </p:blipFill>
              <p:spPr>
                <a:xfrm>
                  <a:off x="11455853" y="3302347"/>
                  <a:ext cx="95040" cy="192960"/>
                </a:xfrm>
                <a:prstGeom prst="rect">
                  <a:avLst/>
                </a:prstGeom>
              </p:spPr>
            </p:pic>
          </mc:Fallback>
        </mc:AlternateContent>
        <mc:AlternateContent xmlns:mc="http://schemas.openxmlformats.org/markup-compatibility/2006">
          <mc:Choice xmlns:p14="http://schemas.microsoft.com/office/powerpoint/2010/main" Requires="p14">
            <p:contentPart p14:bwMode="auto" r:id="rId349">
              <p14:nvContentPartPr>
                <p14:cNvPr id="39065" name="Freihand 39064">
                  <a:extLst>
                    <a:ext uri="{FF2B5EF4-FFF2-40B4-BE49-F238E27FC236}">
                      <a16:creationId xmlns:a16="http://schemas.microsoft.com/office/drawing/2014/main" id="{04F279A4-6ED5-437B-AB06-D705B029B724}"/>
                    </a:ext>
                  </a:extLst>
                </p14:cNvPr>
                <p14:cNvContentPartPr/>
                <p14:nvPr/>
              </p14:nvContentPartPr>
              <p14:xfrm>
                <a:off x="11523893" y="3237547"/>
                <a:ext cx="119520" cy="375840"/>
              </p14:xfrm>
            </p:contentPart>
          </mc:Choice>
          <mc:Fallback>
            <p:pic>
              <p:nvPicPr>
                <p:cNvPr id="39065" name="Freihand 39064">
                  <a:extLst>
                    <a:ext uri="{FF2B5EF4-FFF2-40B4-BE49-F238E27FC236}">
                      <a16:creationId xmlns:a16="http://schemas.microsoft.com/office/drawing/2014/main" id="{04F279A4-6ED5-437B-AB06-D705B029B724}"/>
                    </a:ext>
                  </a:extLst>
                </p:cNvPr>
                <p:cNvPicPr/>
                <p:nvPr/>
              </p:nvPicPr>
              <p:blipFill>
                <a:blip r:embed="rId350"/>
                <a:stretch>
                  <a:fillRect/>
                </a:stretch>
              </p:blipFill>
              <p:spPr>
                <a:xfrm>
                  <a:off x="11519573" y="3233227"/>
                  <a:ext cx="128160" cy="384480"/>
                </a:xfrm>
                <a:prstGeom prst="rect">
                  <a:avLst/>
                </a:prstGeom>
              </p:spPr>
            </p:pic>
          </mc:Fallback>
        </mc:AlternateContent>
        <mc:AlternateContent xmlns:mc="http://schemas.openxmlformats.org/markup-compatibility/2006">
          <mc:Choice xmlns:p14="http://schemas.microsoft.com/office/powerpoint/2010/main" Requires="p14">
            <p:contentPart p14:bwMode="auto" r:id="rId351">
              <p14:nvContentPartPr>
                <p14:cNvPr id="39066" name="Freihand 39065">
                  <a:extLst>
                    <a:ext uri="{FF2B5EF4-FFF2-40B4-BE49-F238E27FC236}">
                      <a16:creationId xmlns:a16="http://schemas.microsoft.com/office/drawing/2014/main" id="{B1FE07E3-3397-4E19-8CA5-890E0EA1E320}"/>
                    </a:ext>
                  </a:extLst>
                </p14:cNvPr>
                <p14:cNvContentPartPr/>
                <p14:nvPr/>
              </p14:nvContentPartPr>
              <p14:xfrm>
                <a:off x="11640533" y="3139267"/>
                <a:ext cx="118800" cy="206280"/>
              </p14:xfrm>
            </p:contentPart>
          </mc:Choice>
          <mc:Fallback>
            <p:pic>
              <p:nvPicPr>
                <p:cNvPr id="39066" name="Freihand 39065">
                  <a:extLst>
                    <a:ext uri="{FF2B5EF4-FFF2-40B4-BE49-F238E27FC236}">
                      <a16:creationId xmlns:a16="http://schemas.microsoft.com/office/drawing/2014/main" id="{B1FE07E3-3397-4E19-8CA5-890E0EA1E320}"/>
                    </a:ext>
                  </a:extLst>
                </p:cNvPr>
                <p:cNvPicPr/>
                <p:nvPr/>
              </p:nvPicPr>
              <p:blipFill>
                <a:blip r:embed="rId352"/>
                <a:stretch>
                  <a:fillRect/>
                </a:stretch>
              </p:blipFill>
              <p:spPr>
                <a:xfrm>
                  <a:off x="11636213" y="3134947"/>
                  <a:ext cx="127440" cy="214920"/>
                </a:xfrm>
                <a:prstGeom prst="rect">
                  <a:avLst/>
                </a:prstGeom>
              </p:spPr>
            </p:pic>
          </mc:Fallback>
        </mc:AlternateContent>
        <mc:AlternateContent xmlns:mc="http://schemas.openxmlformats.org/markup-compatibility/2006">
          <mc:Choice xmlns:p14="http://schemas.microsoft.com/office/powerpoint/2010/main" Requires="p14">
            <p:contentPart p14:bwMode="auto" r:id="rId353">
              <p14:nvContentPartPr>
                <p14:cNvPr id="39067" name="Freihand 39066">
                  <a:extLst>
                    <a:ext uri="{FF2B5EF4-FFF2-40B4-BE49-F238E27FC236}">
                      <a16:creationId xmlns:a16="http://schemas.microsoft.com/office/drawing/2014/main" id="{E5B713A9-D7AB-46B2-9832-5526A12C0312}"/>
                    </a:ext>
                  </a:extLst>
                </p14:cNvPr>
                <p14:cNvContentPartPr/>
                <p14:nvPr/>
              </p14:nvContentPartPr>
              <p14:xfrm>
                <a:off x="11762933" y="2998867"/>
                <a:ext cx="147600" cy="272160"/>
              </p14:xfrm>
            </p:contentPart>
          </mc:Choice>
          <mc:Fallback>
            <p:pic>
              <p:nvPicPr>
                <p:cNvPr id="39067" name="Freihand 39066">
                  <a:extLst>
                    <a:ext uri="{FF2B5EF4-FFF2-40B4-BE49-F238E27FC236}">
                      <a16:creationId xmlns:a16="http://schemas.microsoft.com/office/drawing/2014/main" id="{E5B713A9-D7AB-46B2-9832-5526A12C0312}"/>
                    </a:ext>
                  </a:extLst>
                </p:cNvPr>
                <p:cNvPicPr/>
                <p:nvPr/>
              </p:nvPicPr>
              <p:blipFill>
                <a:blip r:embed="rId354"/>
                <a:stretch>
                  <a:fillRect/>
                </a:stretch>
              </p:blipFill>
              <p:spPr>
                <a:xfrm>
                  <a:off x="11758613" y="2994547"/>
                  <a:ext cx="15624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55">
              <p14:nvContentPartPr>
                <p14:cNvPr id="39068" name="Freihand 39067">
                  <a:extLst>
                    <a:ext uri="{FF2B5EF4-FFF2-40B4-BE49-F238E27FC236}">
                      <a16:creationId xmlns:a16="http://schemas.microsoft.com/office/drawing/2014/main" id="{0F85B1AD-5F07-4E40-8C17-B1546231A278}"/>
                    </a:ext>
                  </a:extLst>
                </p14:cNvPr>
                <p14:cNvContentPartPr/>
                <p14:nvPr/>
              </p14:nvContentPartPr>
              <p14:xfrm>
                <a:off x="11909453" y="3035947"/>
                <a:ext cx="209880" cy="147240"/>
              </p14:xfrm>
            </p:contentPart>
          </mc:Choice>
          <mc:Fallback>
            <p:pic>
              <p:nvPicPr>
                <p:cNvPr id="39068" name="Freihand 39067">
                  <a:extLst>
                    <a:ext uri="{FF2B5EF4-FFF2-40B4-BE49-F238E27FC236}">
                      <a16:creationId xmlns:a16="http://schemas.microsoft.com/office/drawing/2014/main" id="{0F85B1AD-5F07-4E40-8C17-B1546231A278}"/>
                    </a:ext>
                  </a:extLst>
                </p:cNvPr>
                <p:cNvPicPr/>
                <p:nvPr/>
              </p:nvPicPr>
              <p:blipFill>
                <a:blip r:embed="rId356"/>
                <a:stretch>
                  <a:fillRect/>
                </a:stretch>
              </p:blipFill>
              <p:spPr>
                <a:xfrm>
                  <a:off x="11905133" y="3031627"/>
                  <a:ext cx="21852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7">
              <p14:nvContentPartPr>
                <p14:cNvPr id="39069" name="Freihand 39068">
                  <a:extLst>
                    <a:ext uri="{FF2B5EF4-FFF2-40B4-BE49-F238E27FC236}">
                      <a16:creationId xmlns:a16="http://schemas.microsoft.com/office/drawing/2014/main" id="{A1F2AE1A-B9F7-4FC3-810B-881E58ADC823}"/>
                    </a:ext>
                  </a:extLst>
                </p14:cNvPr>
                <p14:cNvContentPartPr/>
                <p14:nvPr/>
              </p14:nvContentPartPr>
              <p14:xfrm>
                <a:off x="12113573" y="2888347"/>
                <a:ext cx="25200" cy="225360"/>
              </p14:xfrm>
            </p:contentPart>
          </mc:Choice>
          <mc:Fallback>
            <p:pic>
              <p:nvPicPr>
                <p:cNvPr id="39069" name="Freihand 39068">
                  <a:extLst>
                    <a:ext uri="{FF2B5EF4-FFF2-40B4-BE49-F238E27FC236}">
                      <a16:creationId xmlns:a16="http://schemas.microsoft.com/office/drawing/2014/main" id="{A1F2AE1A-B9F7-4FC3-810B-881E58ADC823}"/>
                    </a:ext>
                  </a:extLst>
                </p:cNvPr>
                <p:cNvPicPr/>
                <p:nvPr/>
              </p:nvPicPr>
              <p:blipFill>
                <a:blip r:embed="rId358"/>
                <a:stretch>
                  <a:fillRect/>
                </a:stretch>
              </p:blipFill>
              <p:spPr>
                <a:xfrm>
                  <a:off x="12109253" y="2884027"/>
                  <a:ext cx="3384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359">
              <p14:nvContentPartPr>
                <p14:cNvPr id="39070" name="Freihand 39069">
                  <a:extLst>
                    <a:ext uri="{FF2B5EF4-FFF2-40B4-BE49-F238E27FC236}">
                      <a16:creationId xmlns:a16="http://schemas.microsoft.com/office/drawing/2014/main" id="{7824AE5F-08FC-4F62-9C54-9AF80EB6BDA5}"/>
                    </a:ext>
                  </a:extLst>
                </p14:cNvPr>
                <p14:cNvContentPartPr/>
                <p14:nvPr/>
              </p14:nvContentPartPr>
              <p14:xfrm>
                <a:off x="10760693" y="3462187"/>
                <a:ext cx="1119240" cy="694800"/>
              </p14:xfrm>
            </p:contentPart>
          </mc:Choice>
          <mc:Fallback>
            <p:pic>
              <p:nvPicPr>
                <p:cNvPr id="39070" name="Freihand 39069">
                  <a:extLst>
                    <a:ext uri="{FF2B5EF4-FFF2-40B4-BE49-F238E27FC236}">
                      <a16:creationId xmlns:a16="http://schemas.microsoft.com/office/drawing/2014/main" id="{7824AE5F-08FC-4F62-9C54-9AF80EB6BDA5}"/>
                    </a:ext>
                  </a:extLst>
                </p:cNvPr>
                <p:cNvPicPr/>
                <p:nvPr/>
              </p:nvPicPr>
              <p:blipFill>
                <a:blip r:embed="rId360"/>
                <a:stretch>
                  <a:fillRect/>
                </a:stretch>
              </p:blipFill>
              <p:spPr>
                <a:xfrm>
                  <a:off x="10756373" y="3457867"/>
                  <a:ext cx="1127880" cy="703440"/>
                </a:xfrm>
                <a:prstGeom prst="rect">
                  <a:avLst/>
                </a:prstGeom>
              </p:spPr>
            </p:pic>
          </mc:Fallback>
        </mc:AlternateContent>
      </p:gr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602104" y="195739"/>
            <a:ext cx="5845573" cy="4207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2456" rIns="81646" bIns="42456"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177" b="1" dirty="0">
                <a:solidFill>
                  <a:srgbClr val="000000"/>
                </a:solidFill>
              </a:rPr>
              <a:t>Der moderne Wirtschaftskreislauf – allgemein</a:t>
            </a:r>
          </a:p>
        </p:txBody>
      </p:sp>
      <p:sp>
        <p:nvSpPr>
          <p:cNvPr id="6" name="Text Box 3"/>
          <p:cNvSpPr txBox="1">
            <a:spLocks noChangeArrowheads="1"/>
          </p:cNvSpPr>
          <p:nvPr/>
        </p:nvSpPr>
        <p:spPr bwMode="auto">
          <a:xfrm>
            <a:off x="397108" y="742667"/>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r>
              <a:rPr lang="de-DE" sz="2177" dirty="0">
                <a:solidFill>
                  <a:srgbClr val="000000"/>
                </a:solidFill>
              </a:rPr>
              <a:t>Bildung von </a:t>
            </a:r>
            <a:r>
              <a:rPr lang="de-DE" sz="2177" b="1" dirty="0">
                <a:solidFill>
                  <a:srgbClr val="000000"/>
                </a:solidFill>
              </a:rPr>
              <a:t>vier Sektoren</a:t>
            </a:r>
            <a:r>
              <a:rPr lang="de-DE" sz="2177" dirty="0">
                <a:solidFill>
                  <a:srgbClr val="000000"/>
                </a:solidFill>
              </a:rPr>
              <a:t>:</a:t>
            </a:r>
          </a:p>
          <a:p>
            <a:pPr eaLnBrk="1" hangingPunct="1">
              <a:buSzPct val="100000"/>
              <a:defRPr/>
            </a:pPr>
            <a:r>
              <a:rPr lang="de-DE" sz="2177" dirty="0">
                <a:solidFill>
                  <a:srgbClr val="000000"/>
                </a:solidFill>
              </a:rPr>
              <a:t>		Haushalte (H), Staat (S), Unternehmen (U), Ausland (A)</a:t>
            </a:r>
          </a:p>
        </p:txBody>
      </p:sp>
      <p:sp>
        <p:nvSpPr>
          <p:cNvPr id="5" name="Text Box 3"/>
          <p:cNvSpPr txBox="1">
            <a:spLocks noChangeArrowheads="1"/>
          </p:cNvSpPr>
          <p:nvPr/>
        </p:nvSpPr>
        <p:spPr bwMode="auto">
          <a:xfrm>
            <a:off x="318358" y="1400481"/>
            <a:ext cx="11559364" cy="1760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SzPct val="100000"/>
              <a:buFontTx/>
              <a:buChar char="•"/>
              <a:defRPr/>
            </a:pPr>
            <a:endParaRPr lang="de-DE" sz="2177" dirty="0">
              <a:solidFill>
                <a:srgbClr val="000000"/>
              </a:solidFill>
            </a:endParaRPr>
          </a:p>
          <a:p>
            <a:pPr eaLnBrk="1" hangingPunct="1">
              <a:buSzPct val="100000"/>
              <a:buFontTx/>
              <a:buChar char="•"/>
              <a:defRPr/>
            </a:pPr>
            <a:r>
              <a:rPr lang="de-DE" sz="2177" dirty="0">
                <a:solidFill>
                  <a:srgbClr val="000000"/>
                </a:solidFill>
              </a:rPr>
              <a:t>Der Wirtschaftskreislauf wird über den Pol der </a:t>
            </a:r>
            <a:r>
              <a:rPr lang="de-DE" sz="2177" b="1" dirty="0">
                <a:solidFill>
                  <a:srgbClr val="000000"/>
                </a:solidFill>
              </a:rPr>
              <a:t>Vermögensveränderung</a:t>
            </a:r>
            <a:r>
              <a:rPr lang="de-DE" sz="2177" dirty="0">
                <a:solidFill>
                  <a:srgbClr val="000000"/>
                </a:solidFill>
              </a:rPr>
              <a:t> (VÄ) geschlossen. Über diesen laufen die Ersparnisse und Investitionen der Sektoren bzw. die Forderungen oder Verbindlichkeiten gegenüber dem Ausland.</a:t>
            </a:r>
          </a:p>
          <a:p>
            <a:pPr eaLnBrk="1" hangingPunct="1">
              <a:buSzPct val="100000"/>
              <a:buFontTx/>
              <a:buChar char="•"/>
              <a:defRPr/>
            </a:pPr>
            <a:endParaRPr lang="de-DE" sz="2177" dirty="0">
              <a:solidFill>
                <a:srgbClr val="000000"/>
              </a:solidFill>
            </a:endParaRPr>
          </a:p>
        </p:txBody>
      </p:sp>
      <p:sp>
        <p:nvSpPr>
          <p:cNvPr id="7" name="Text Box 3"/>
          <p:cNvSpPr txBox="1">
            <a:spLocks noChangeArrowheads="1"/>
          </p:cNvSpPr>
          <p:nvPr/>
        </p:nvSpPr>
        <p:spPr bwMode="auto">
          <a:xfrm>
            <a:off x="318358" y="2642609"/>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Die Pfeile repräsentieren die Geldströme zwischen den Polen</a:t>
            </a:r>
          </a:p>
          <a:p>
            <a:pPr eaLnBrk="1" hangingPunct="1">
              <a:buSzPct val="100000"/>
              <a:buFontTx/>
              <a:buChar char="•"/>
              <a:defRPr/>
            </a:pPr>
            <a:endParaRPr lang="de-DE" sz="2177" dirty="0">
              <a:solidFill>
                <a:srgbClr val="000000"/>
              </a:solidFill>
            </a:endParaRPr>
          </a:p>
        </p:txBody>
      </p:sp>
      <p:sp>
        <p:nvSpPr>
          <p:cNvPr id="8" name="Text Box 3"/>
          <p:cNvSpPr txBox="1">
            <a:spLocks noChangeArrowheads="1"/>
          </p:cNvSpPr>
          <p:nvPr/>
        </p:nvSpPr>
        <p:spPr bwMode="auto">
          <a:xfrm>
            <a:off x="318358" y="3398405"/>
            <a:ext cx="11559364" cy="1090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buFontTx/>
              <a:buChar char="•"/>
              <a:defRPr/>
            </a:pPr>
            <a:r>
              <a:rPr lang="de-DE" sz="2177" dirty="0">
                <a:solidFill>
                  <a:srgbClr val="000000"/>
                </a:solidFill>
              </a:rPr>
              <a:t>Ein Wirtschaftskreislauf gilt als geschlossen, wenn an jedem Pol die Summe der Zuflüsse der Summe der Abflüsse entspricht (Kreislaufaxiom!).</a:t>
            </a:r>
          </a:p>
        </p:txBody>
      </p:sp>
      <p:sp>
        <p:nvSpPr>
          <p:cNvPr id="9" name="Text Box 3"/>
          <p:cNvSpPr txBox="1">
            <a:spLocks noChangeArrowheads="1"/>
          </p:cNvSpPr>
          <p:nvPr/>
        </p:nvSpPr>
        <p:spPr bwMode="auto">
          <a:xfrm>
            <a:off x="318358" y="4800248"/>
            <a:ext cx="11559364" cy="7557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46" tIns="42456" rIns="81646" bIns="42456">
            <a:spAutoFit/>
          </a:bodyPr>
          <a:lstStyle>
            <a:lvl1pPr marL="457200" indent="-457200"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marL="0" indent="0" eaLnBrk="1" hangingPunct="1">
              <a:buSzPct val="100000"/>
              <a:defRPr/>
            </a:pPr>
            <a:endParaRPr lang="de-DE" sz="2177" dirty="0">
              <a:solidFill>
                <a:srgbClr val="000000"/>
              </a:solidFill>
            </a:endParaRPr>
          </a:p>
          <a:p>
            <a:pPr eaLnBrk="1" hangingPunct="1">
              <a:buSzPct val="100000"/>
              <a:defRPr/>
            </a:pPr>
            <a:r>
              <a:rPr lang="de-DE" sz="2177" dirty="0">
                <a:solidFill>
                  <a:srgbClr val="000000"/>
                </a:solidFill>
                <a:cs typeface="Times New Roman" pitchFamily="18" charset="0"/>
              </a:rPr>
              <a:t>	→ d.h. alle relevanten Ströme sind berücksichtigt.</a:t>
            </a:r>
            <a:r>
              <a:rPr lang="de-DE" sz="2177" dirty="0">
                <a:solidFill>
                  <a:srgbClr val="000000"/>
                </a:solidFill>
              </a:rPr>
              <a:t>  </a:t>
            </a:r>
          </a:p>
        </p:txBody>
      </p:sp>
      <p:sp>
        <p:nvSpPr>
          <p:cNvPr id="10" name="Rechteck 9">
            <a:extLst>
              <a:ext uri="{FF2B5EF4-FFF2-40B4-BE49-F238E27FC236}">
                <a16:creationId xmlns:a16="http://schemas.microsoft.com/office/drawing/2014/main" id="{3202247B-0684-4A65-8E35-9F5A555E7215}"/>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9021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ChangeArrowheads="1"/>
          </p:cNvSpPr>
          <p:nvPr/>
        </p:nvSpPr>
        <p:spPr bwMode="auto">
          <a:xfrm>
            <a:off x="741219" y="-24635"/>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3" name="Rechteck 2">
            <a:extLst>
              <a:ext uri="{FF2B5EF4-FFF2-40B4-BE49-F238E27FC236}">
                <a16:creationId xmlns:a16="http://schemas.microsoft.com/office/drawing/2014/main" id="{6BF04D69-95CC-4722-83AA-1EEFD52A409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465649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4511F-7CAA-0471-4149-5CB12918DB6F}"/>
            </a:ext>
          </a:extLst>
        </p:cNvPr>
        <p:cNvGrpSpPr/>
        <p:nvPr/>
      </p:nvGrpSpPr>
      <p:grpSpPr>
        <a:xfrm>
          <a:off x="0" y="0"/>
          <a:ext cx="0" cy="0"/>
          <a:chOff x="0" y="0"/>
          <a:chExt cx="0" cy="0"/>
        </a:xfrm>
      </p:grpSpPr>
      <p:sp>
        <p:nvSpPr>
          <p:cNvPr id="38915" name="Rectangle 2">
            <a:extLst>
              <a:ext uri="{FF2B5EF4-FFF2-40B4-BE49-F238E27FC236}">
                <a16:creationId xmlns:a16="http://schemas.microsoft.com/office/drawing/2014/main" id="{44DBB06C-1BF5-8199-831C-5A5531D8CA69}"/>
              </a:ext>
            </a:extLst>
          </p:cNvPr>
          <p:cNvSpPr>
            <a:spLocks noChangeArrowheads="1"/>
          </p:cNvSpPr>
          <p:nvPr/>
        </p:nvSpPr>
        <p:spPr bwMode="auto">
          <a:xfrm>
            <a:off x="82835" y="101102"/>
            <a:ext cx="7326351"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a:solidFill>
                  <a:srgbClr val="000000"/>
                </a:solidFill>
              </a:rPr>
              <a:t>Der Wirtschaftskreislauf einer offenen Volkswirtschaft</a:t>
            </a:r>
            <a:endParaRPr lang="de-DE" altLang="de-DE" sz="2400" b="1" dirty="0">
              <a:solidFill>
                <a:srgbClr val="000000"/>
              </a:solidFill>
            </a:endParaRPr>
          </a:p>
        </p:txBody>
      </p:sp>
      <p:sp>
        <p:nvSpPr>
          <p:cNvPr id="2" name="Textfeld 1">
            <a:extLst>
              <a:ext uri="{FF2B5EF4-FFF2-40B4-BE49-F238E27FC236}">
                <a16:creationId xmlns:a16="http://schemas.microsoft.com/office/drawing/2014/main" id="{330AB5A6-7949-A736-AC36-2553676C42CC}"/>
              </a:ext>
            </a:extLst>
          </p:cNvPr>
          <p:cNvSpPr txBox="1"/>
          <p:nvPr/>
        </p:nvSpPr>
        <p:spPr>
          <a:xfrm>
            <a:off x="741219" y="3338946"/>
            <a:ext cx="328936" cy="369332"/>
          </a:xfrm>
          <a:prstGeom prst="rect">
            <a:avLst/>
          </a:prstGeom>
          <a:noFill/>
        </p:spPr>
        <p:txBody>
          <a:bodyPr wrap="none" rtlCol="0">
            <a:spAutoFit/>
          </a:bodyPr>
          <a:lstStyle/>
          <a:p>
            <a:r>
              <a:rPr lang="de-DE" dirty="0"/>
              <a:t>H</a:t>
            </a:r>
          </a:p>
        </p:txBody>
      </p:sp>
      <p:sp>
        <p:nvSpPr>
          <p:cNvPr id="4" name="Textfeld 3">
            <a:extLst>
              <a:ext uri="{FF2B5EF4-FFF2-40B4-BE49-F238E27FC236}">
                <a16:creationId xmlns:a16="http://schemas.microsoft.com/office/drawing/2014/main" id="{ED802EF7-92D3-FFBD-40CD-2F30850EB4AB}"/>
              </a:ext>
            </a:extLst>
          </p:cNvPr>
          <p:cNvSpPr txBox="1"/>
          <p:nvPr/>
        </p:nvSpPr>
        <p:spPr>
          <a:xfrm>
            <a:off x="5313218" y="3338946"/>
            <a:ext cx="328936" cy="369332"/>
          </a:xfrm>
          <a:prstGeom prst="rect">
            <a:avLst/>
          </a:prstGeom>
          <a:noFill/>
        </p:spPr>
        <p:txBody>
          <a:bodyPr wrap="none" rtlCol="0">
            <a:spAutoFit/>
          </a:bodyPr>
          <a:lstStyle/>
          <a:p>
            <a:r>
              <a:rPr lang="de-DE" dirty="0"/>
              <a:t>U</a:t>
            </a:r>
          </a:p>
        </p:txBody>
      </p:sp>
      <p:sp>
        <p:nvSpPr>
          <p:cNvPr id="5" name="Textfeld 4">
            <a:extLst>
              <a:ext uri="{FF2B5EF4-FFF2-40B4-BE49-F238E27FC236}">
                <a16:creationId xmlns:a16="http://schemas.microsoft.com/office/drawing/2014/main" id="{EA7A353A-30A3-7880-D9D2-FB2FAB344C0C}"/>
              </a:ext>
            </a:extLst>
          </p:cNvPr>
          <p:cNvSpPr txBox="1"/>
          <p:nvPr/>
        </p:nvSpPr>
        <p:spPr>
          <a:xfrm>
            <a:off x="7409186" y="19292"/>
            <a:ext cx="4692759" cy="459228"/>
          </a:xfrm>
          <a:prstGeom prst="rect">
            <a:avLst/>
          </a:prstGeom>
          <a:noFill/>
        </p:spPr>
        <p:txBody>
          <a:bodyPr wrap="square" rtlCol="0">
            <a:noAutofit/>
          </a:bodyPr>
          <a:lstStyle/>
          <a:p>
            <a:r>
              <a:rPr lang="de-DE" sz="1400" dirty="0"/>
              <a:t>C</a:t>
            </a:r>
            <a:r>
              <a:rPr lang="de-DE" sz="1400" baseline="-25000" dirty="0"/>
              <a:t>H</a:t>
            </a:r>
            <a:r>
              <a:rPr lang="de-DE" sz="1400" dirty="0"/>
              <a:t>: Konsum der Haushalte (Kauf von einem Stuhl bei einem Unternehmen) </a:t>
            </a:r>
            <a:endParaRPr lang="de-DE" sz="1400" baseline="-25000" dirty="0"/>
          </a:p>
        </p:txBody>
      </p:sp>
      <p:cxnSp>
        <p:nvCxnSpPr>
          <p:cNvPr id="6" name="Gerade Verbindung mit Pfeil 5">
            <a:extLst>
              <a:ext uri="{FF2B5EF4-FFF2-40B4-BE49-F238E27FC236}">
                <a16:creationId xmlns:a16="http://schemas.microsoft.com/office/drawing/2014/main" id="{71840570-08F6-9C70-41B4-5E503BCC0867}"/>
              </a:ext>
            </a:extLst>
          </p:cNvPr>
          <p:cNvCxnSpPr/>
          <p:nvPr/>
        </p:nvCxnSpPr>
        <p:spPr>
          <a:xfrm>
            <a:off x="1070155" y="3579031"/>
            <a:ext cx="424306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Rechteck 7">
            <a:extLst>
              <a:ext uri="{FF2B5EF4-FFF2-40B4-BE49-F238E27FC236}">
                <a16:creationId xmlns:a16="http://schemas.microsoft.com/office/drawing/2014/main" id="{A527613E-1A0B-CD08-A435-0F6A1F703016}"/>
              </a:ext>
            </a:extLst>
          </p:cNvPr>
          <p:cNvSpPr/>
          <p:nvPr/>
        </p:nvSpPr>
        <p:spPr>
          <a:xfrm>
            <a:off x="1399091" y="3530540"/>
            <a:ext cx="404278" cy="369332"/>
          </a:xfrm>
          <a:prstGeom prst="rect">
            <a:avLst/>
          </a:prstGeom>
        </p:spPr>
        <p:txBody>
          <a:bodyPr wrap="none">
            <a:spAutoFit/>
          </a:bodyPr>
          <a:lstStyle/>
          <a:p>
            <a:r>
              <a:rPr lang="de-DE" dirty="0"/>
              <a:t>C</a:t>
            </a:r>
            <a:r>
              <a:rPr lang="de-DE" baseline="-25000" dirty="0"/>
              <a:t>H</a:t>
            </a:r>
            <a:endParaRPr lang="de-DE" dirty="0"/>
          </a:p>
        </p:txBody>
      </p:sp>
      <p:sp>
        <p:nvSpPr>
          <p:cNvPr id="10" name="Textfeld 9">
            <a:extLst>
              <a:ext uri="{FF2B5EF4-FFF2-40B4-BE49-F238E27FC236}">
                <a16:creationId xmlns:a16="http://schemas.microsoft.com/office/drawing/2014/main" id="{D81EBD28-E01C-6A7C-94FA-42A873A9F51F}"/>
              </a:ext>
            </a:extLst>
          </p:cNvPr>
          <p:cNvSpPr txBox="1"/>
          <p:nvPr/>
        </p:nvSpPr>
        <p:spPr>
          <a:xfrm>
            <a:off x="7409187" y="438341"/>
            <a:ext cx="4692759" cy="459228"/>
          </a:xfrm>
          <a:prstGeom prst="rect">
            <a:avLst/>
          </a:prstGeom>
          <a:noFill/>
        </p:spPr>
        <p:txBody>
          <a:bodyPr wrap="square" rtlCol="0">
            <a:noAutofit/>
          </a:bodyPr>
          <a:lstStyle/>
          <a:p>
            <a:r>
              <a:rPr lang="de-DE" sz="1400" dirty="0"/>
              <a:t>Y</a:t>
            </a:r>
            <a:r>
              <a:rPr lang="de-DE" sz="1400" baseline="-25000" dirty="0"/>
              <a:t>H/U</a:t>
            </a:r>
            <a:r>
              <a:rPr lang="de-DE" sz="1400" dirty="0"/>
              <a:t>: Die Unternehmen zahlen den Haushalten Löhne</a:t>
            </a:r>
            <a:endParaRPr lang="de-DE" sz="1400" baseline="-25000" dirty="0"/>
          </a:p>
        </p:txBody>
      </p:sp>
      <p:cxnSp>
        <p:nvCxnSpPr>
          <p:cNvPr id="11" name="Gerade Verbindung mit Pfeil 10">
            <a:extLst>
              <a:ext uri="{FF2B5EF4-FFF2-40B4-BE49-F238E27FC236}">
                <a16:creationId xmlns:a16="http://schemas.microsoft.com/office/drawing/2014/main" id="{0176CCB3-43EA-0FF6-D75F-86AF06A4E18E}"/>
              </a:ext>
            </a:extLst>
          </p:cNvPr>
          <p:cNvCxnSpPr/>
          <p:nvPr/>
        </p:nvCxnSpPr>
        <p:spPr>
          <a:xfrm flipH="1" flipV="1">
            <a:off x="1011382" y="3401291"/>
            <a:ext cx="4208210" cy="20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Rechteck 11">
            <a:extLst>
              <a:ext uri="{FF2B5EF4-FFF2-40B4-BE49-F238E27FC236}">
                <a16:creationId xmlns:a16="http://schemas.microsoft.com/office/drawing/2014/main" id="{B9E89CCB-BB85-3510-80E4-A56BF7EC4469}"/>
              </a:ext>
            </a:extLst>
          </p:cNvPr>
          <p:cNvSpPr/>
          <p:nvPr/>
        </p:nvSpPr>
        <p:spPr>
          <a:xfrm>
            <a:off x="4580004" y="3052742"/>
            <a:ext cx="551754" cy="369332"/>
          </a:xfrm>
          <a:prstGeom prst="rect">
            <a:avLst/>
          </a:prstGeom>
        </p:spPr>
        <p:txBody>
          <a:bodyPr wrap="none">
            <a:spAutoFit/>
          </a:bodyPr>
          <a:lstStyle/>
          <a:p>
            <a:r>
              <a:rPr lang="de-DE" dirty="0"/>
              <a:t>Y</a:t>
            </a:r>
            <a:r>
              <a:rPr lang="de-DE" baseline="-25000" dirty="0"/>
              <a:t>H/U</a:t>
            </a:r>
            <a:endParaRPr lang="de-DE" dirty="0"/>
          </a:p>
        </p:txBody>
      </p:sp>
      <p:sp>
        <p:nvSpPr>
          <p:cNvPr id="14" name="Textfeld 13">
            <a:extLst>
              <a:ext uri="{FF2B5EF4-FFF2-40B4-BE49-F238E27FC236}">
                <a16:creationId xmlns:a16="http://schemas.microsoft.com/office/drawing/2014/main" id="{49FEFF98-6D84-DD0A-B446-858CE9143E40}"/>
              </a:ext>
            </a:extLst>
          </p:cNvPr>
          <p:cNvSpPr txBox="1"/>
          <p:nvPr/>
        </p:nvSpPr>
        <p:spPr>
          <a:xfrm>
            <a:off x="7409186" y="756995"/>
            <a:ext cx="4692759" cy="459228"/>
          </a:xfrm>
          <a:prstGeom prst="rect">
            <a:avLst/>
          </a:prstGeom>
          <a:noFill/>
        </p:spPr>
        <p:txBody>
          <a:bodyPr wrap="square" rtlCol="0">
            <a:noAutofit/>
          </a:bodyPr>
          <a:lstStyle/>
          <a:p>
            <a:r>
              <a:rPr lang="de-DE" sz="1400" dirty="0"/>
              <a:t>T</a:t>
            </a:r>
            <a:r>
              <a:rPr lang="de-DE" sz="1400" baseline="-25000" dirty="0"/>
              <a:t>H</a:t>
            </a:r>
            <a:r>
              <a:rPr lang="de-DE" sz="1400" dirty="0"/>
              <a:t>: Die Haushalte zahlen Steuern an den Staat</a:t>
            </a:r>
            <a:endParaRPr lang="de-DE" sz="1400" baseline="-25000" dirty="0"/>
          </a:p>
        </p:txBody>
      </p:sp>
      <p:sp>
        <p:nvSpPr>
          <p:cNvPr id="15" name="Textfeld 14">
            <a:extLst>
              <a:ext uri="{FF2B5EF4-FFF2-40B4-BE49-F238E27FC236}">
                <a16:creationId xmlns:a16="http://schemas.microsoft.com/office/drawing/2014/main" id="{876915E2-DE6F-5E34-C3F9-539BF21A65C5}"/>
              </a:ext>
            </a:extLst>
          </p:cNvPr>
          <p:cNvSpPr txBox="1"/>
          <p:nvPr/>
        </p:nvSpPr>
        <p:spPr>
          <a:xfrm>
            <a:off x="7409186" y="1035725"/>
            <a:ext cx="4692760" cy="459228"/>
          </a:xfrm>
          <a:prstGeom prst="rect">
            <a:avLst/>
          </a:prstGeom>
          <a:noFill/>
        </p:spPr>
        <p:txBody>
          <a:bodyPr wrap="square" rtlCol="0">
            <a:noAutofit/>
          </a:bodyPr>
          <a:lstStyle/>
          <a:p>
            <a:r>
              <a:rPr lang="de-DE" sz="1400" dirty="0"/>
              <a:t>T</a:t>
            </a:r>
            <a:r>
              <a:rPr lang="de-DE" sz="1400" baseline="-25000" dirty="0"/>
              <a:t>U</a:t>
            </a:r>
            <a:r>
              <a:rPr lang="de-DE" sz="1400" dirty="0"/>
              <a:t>: Die Unternehmen zahlen Steuern an den Staat</a:t>
            </a:r>
            <a:endParaRPr lang="de-DE" sz="1400" baseline="-25000" dirty="0"/>
          </a:p>
        </p:txBody>
      </p:sp>
      <p:cxnSp>
        <p:nvCxnSpPr>
          <p:cNvPr id="16" name="Gerade Verbindung mit Pfeil 15">
            <a:extLst>
              <a:ext uri="{FF2B5EF4-FFF2-40B4-BE49-F238E27FC236}">
                <a16:creationId xmlns:a16="http://schemas.microsoft.com/office/drawing/2014/main" id="{676AC3E1-77E4-F02F-ADD8-6774ACF6623D}"/>
              </a:ext>
            </a:extLst>
          </p:cNvPr>
          <p:cNvCxnSpPr/>
          <p:nvPr/>
        </p:nvCxnSpPr>
        <p:spPr>
          <a:xfrm flipH="1" flipV="1">
            <a:off x="3236342" y="1254515"/>
            <a:ext cx="1953490" cy="2010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Gerade Verbindung mit Pfeil 20">
            <a:extLst>
              <a:ext uri="{FF2B5EF4-FFF2-40B4-BE49-F238E27FC236}">
                <a16:creationId xmlns:a16="http://schemas.microsoft.com/office/drawing/2014/main" id="{CC5DCDD7-98BA-02EC-B375-5AC28835646F}"/>
              </a:ext>
            </a:extLst>
          </p:cNvPr>
          <p:cNvCxnSpPr/>
          <p:nvPr/>
        </p:nvCxnSpPr>
        <p:spPr>
          <a:xfrm flipV="1">
            <a:off x="905687" y="1364673"/>
            <a:ext cx="1955277" cy="19441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feld 22">
            <a:extLst>
              <a:ext uri="{FF2B5EF4-FFF2-40B4-BE49-F238E27FC236}">
                <a16:creationId xmlns:a16="http://schemas.microsoft.com/office/drawing/2014/main" id="{6CBC79D9-568A-07F6-B5D3-5F7A9199E08D}"/>
              </a:ext>
            </a:extLst>
          </p:cNvPr>
          <p:cNvSpPr txBox="1"/>
          <p:nvPr/>
        </p:nvSpPr>
        <p:spPr>
          <a:xfrm>
            <a:off x="2932171" y="877709"/>
            <a:ext cx="290464" cy="369332"/>
          </a:xfrm>
          <a:prstGeom prst="rect">
            <a:avLst/>
          </a:prstGeom>
          <a:noFill/>
        </p:spPr>
        <p:txBody>
          <a:bodyPr wrap="none" rtlCol="0">
            <a:spAutoFit/>
          </a:bodyPr>
          <a:lstStyle/>
          <a:p>
            <a:r>
              <a:rPr lang="de-DE" dirty="0"/>
              <a:t>S</a:t>
            </a:r>
          </a:p>
        </p:txBody>
      </p:sp>
      <p:sp>
        <p:nvSpPr>
          <p:cNvPr id="22" name="Rechteck 21">
            <a:extLst>
              <a:ext uri="{FF2B5EF4-FFF2-40B4-BE49-F238E27FC236}">
                <a16:creationId xmlns:a16="http://schemas.microsoft.com/office/drawing/2014/main" id="{190E5180-5FAE-4C07-F6F7-E23DBF691AC3}"/>
              </a:ext>
            </a:extLst>
          </p:cNvPr>
          <p:cNvSpPr/>
          <p:nvPr/>
        </p:nvSpPr>
        <p:spPr>
          <a:xfrm>
            <a:off x="2599434" y="1533245"/>
            <a:ext cx="393056" cy="369332"/>
          </a:xfrm>
          <a:prstGeom prst="rect">
            <a:avLst/>
          </a:prstGeom>
        </p:spPr>
        <p:txBody>
          <a:bodyPr wrap="none">
            <a:spAutoFit/>
          </a:bodyPr>
          <a:lstStyle/>
          <a:p>
            <a:r>
              <a:rPr lang="de-DE" dirty="0"/>
              <a:t>T</a:t>
            </a:r>
            <a:r>
              <a:rPr lang="de-DE" baseline="-25000" dirty="0"/>
              <a:t>H</a:t>
            </a:r>
            <a:endParaRPr lang="de-DE" dirty="0"/>
          </a:p>
        </p:txBody>
      </p:sp>
      <p:sp>
        <p:nvSpPr>
          <p:cNvPr id="25" name="Rechteck 24">
            <a:extLst>
              <a:ext uri="{FF2B5EF4-FFF2-40B4-BE49-F238E27FC236}">
                <a16:creationId xmlns:a16="http://schemas.microsoft.com/office/drawing/2014/main" id="{4B65D450-D5C3-BD83-A830-116E237EDE95}"/>
              </a:ext>
            </a:extLst>
          </p:cNvPr>
          <p:cNvSpPr/>
          <p:nvPr/>
        </p:nvSpPr>
        <p:spPr>
          <a:xfrm>
            <a:off x="4274369" y="2547237"/>
            <a:ext cx="396262" cy="369332"/>
          </a:xfrm>
          <a:prstGeom prst="rect">
            <a:avLst/>
          </a:prstGeom>
        </p:spPr>
        <p:txBody>
          <a:bodyPr wrap="none">
            <a:spAutoFit/>
          </a:bodyPr>
          <a:lstStyle/>
          <a:p>
            <a:r>
              <a:rPr lang="de-DE" dirty="0"/>
              <a:t>T</a:t>
            </a:r>
            <a:r>
              <a:rPr lang="de-DE" baseline="-25000" dirty="0"/>
              <a:t>U</a:t>
            </a:r>
            <a:endParaRPr lang="de-DE" dirty="0"/>
          </a:p>
        </p:txBody>
      </p:sp>
      <p:sp>
        <p:nvSpPr>
          <p:cNvPr id="26" name="Textfeld 25">
            <a:extLst>
              <a:ext uri="{FF2B5EF4-FFF2-40B4-BE49-F238E27FC236}">
                <a16:creationId xmlns:a16="http://schemas.microsoft.com/office/drawing/2014/main" id="{8095426E-B717-F743-F0B8-4E49924B3384}"/>
              </a:ext>
            </a:extLst>
          </p:cNvPr>
          <p:cNvSpPr txBox="1"/>
          <p:nvPr/>
        </p:nvSpPr>
        <p:spPr>
          <a:xfrm>
            <a:off x="7409184" y="1288492"/>
            <a:ext cx="4692761" cy="459228"/>
          </a:xfrm>
          <a:prstGeom prst="rect">
            <a:avLst/>
          </a:prstGeom>
          <a:noFill/>
        </p:spPr>
        <p:txBody>
          <a:bodyPr wrap="square" rtlCol="0">
            <a:noAutofit/>
          </a:bodyPr>
          <a:lstStyle/>
          <a:p>
            <a:r>
              <a:rPr lang="de-DE" sz="1400" dirty="0"/>
              <a:t>Z</a:t>
            </a:r>
            <a:r>
              <a:rPr lang="de-DE" sz="1400" baseline="-25000" dirty="0"/>
              <a:t>U</a:t>
            </a:r>
            <a:r>
              <a:rPr lang="de-DE" sz="1400" dirty="0"/>
              <a:t>: Der Staat zahlt Subventionen an die  Unternehmen </a:t>
            </a:r>
            <a:endParaRPr lang="de-DE" sz="1400" baseline="-25000" dirty="0"/>
          </a:p>
        </p:txBody>
      </p:sp>
      <p:sp>
        <p:nvSpPr>
          <p:cNvPr id="27" name="Textfeld 26">
            <a:extLst>
              <a:ext uri="{FF2B5EF4-FFF2-40B4-BE49-F238E27FC236}">
                <a16:creationId xmlns:a16="http://schemas.microsoft.com/office/drawing/2014/main" id="{AA3BA03A-F18E-7687-B22B-BBEB0DA7596C}"/>
              </a:ext>
            </a:extLst>
          </p:cNvPr>
          <p:cNvSpPr txBox="1"/>
          <p:nvPr/>
        </p:nvSpPr>
        <p:spPr>
          <a:xfrm>
            <a:off x="7427502" y="1586482"/>
            <a:ext cx="4340580" cy="459228"/>
          </a:xfrm>
          <a:prstGeom prst="rect">
            <a:avLst/>
          </a:prstGeom>
          <a:noFill/>
        </p:spPr>
        <p:txBody>
          <a:bodyPr wrap="square" rtlCol="0">
            <a:noAutofit/>
          </a:bodyPr>
          <a:lstStyle/>
          <a:p>
            <a:r>
              <a:rPr lang="de-DE" sz="1400" dirty="0"/>
              <a:t>Z</a:t>
            </a:r>
            <a:r>
              <a:rPr lang="de-DE" sz="1400" baseline="-25000" dirty="0"/>
              <a:t>H</a:t>
            </a:r>
            <a:r>
              <a:rPr lang="de-DE" sz="1400" dirty="0"/>
              <a:t>: Der Staat zahlt Transferleistungen an die Haushalte (z.B. Arbeitslosengeld, Renten, Kindergeld)</a:t>
            </a:r>
            <a:endParaRPr lang="de-DE" sz="1400" baseline="-25000" dirty="0"/>
          </a:p>
        </p:txBody>
      </p:sp>
      <p:cxnSp>
        <p:nvCxnSpPr>
          <p:cNvPr id="28" name="Gerade Verbindung mit Pfeil 27">
            <a:extLst>
              <a:ext uri="{FF2B5EF4-FFF2-40B4-BE49-F238E27FC236}">
                <a16:creationId xmlns:a16="http://schemas.microsoft.com/office/drawing/2014/main" id="{33C3D70C-E852-4CCB-7006-D01362A8955F}"/>
              </a:ext>
            </a:extLst>
          </p:cNvPr>
          <p:cNvCxnSpPr/>
          <p:nvPr/>
        </p:nvCxnSpPr>
        <p:spPr>
          <a:xfrm>
            <a:off x="3367868" y="1197346"/>
            <a:ext cx="1974319" cy="204006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Gerade Verbindung mit Pfeil 30">
            <a:extLst>
              <a:ext uri="{FF2B5EF4-FFF2-40B4-BE49-F238E27FC236}">
                <a16:creationId xmlns:a16="http://schemas.microsoft.com/office/drawing/2014/main" id="{C96ABF54-689D-7195-D1A4-C1925FEE040D}"/>
              </a:ext>
            </a:extLst>
          </p:cNvPr>
          <p:cNvCxnSpPr/>
          <p:nvPr/>
        </p:nvCxnSpPr>
        <p:spPr>
          <a:xfrm flipH="1">
            <a:off x="915522" y="1197346"/>
            <a:ext cx="1801619" cy="18224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12" name="Rechteck 38911">
            <a:extLst>
              <a:ext uri="{FF2B5EF4-FFF2-40B4-BE49-F238E27FC236}">
                <a16:creationId xmlns:a16="http://schemas.microsoft.com/office/drawing/2014/main" id="{0AD25F2B-25ED-A517-6B9D-B7DF63E58B43}"/>
              </a:ext>
            </a:extLst>
          </p:cNvPr>
          <p:cNvSpPr/>
          <p:nvPr/>
        </p:nvSpPr>
        <p:spPr>
          <a:xfrm>
            <a:off x="2067363" y="1211309"/>
            <a:ext cx="388248" cy="369332"/>
          </a:xfrm>
          <a:prstGeom prst="rect">
            <a:avLst/>
          </a:prstGeom>
        </p:spPr>
        <p:txBody>
          <a:bodyPr wrap="none">
            <a:spAutoFit/>
          </a:bodyPr>
          <a:lstStyle/>
          <a:p>
            <a:r>
              <a:rPr lang="de-DE" dirty="0"/>
              <a:t>Z</a:t>
            </a:r>
            <a:r>
              <a:rPr lang="de-DE" baseline="-25000" dirty="0"/>
              <a:t>H</a:t>
            </a:r>
            <a:endParaRPr lang="de-DE" dirty="0"/>
          </a:p>
        </p:txBody>
      </p:sp>
      <p:sp>
        <p:nvSpPr>
          <p:cNvPr id="34" name="Rechteck 33">
            <a:extLst>
              <a:ext uri="{FF2B5EF4-FFF2-40B4-BE49-F238E27FC236}">
                <a16:creationId xmlns:a16="http://schemas.microsoft.com/office/drawing/2014/main" id="{27461A07-769B-DAD8-E880-D5746B09B26F}"/>
              </a:ext>
            </a:extLst>
          </p:cNvPr>
          <p:cNvSpPr/>
          <p:nvPr/>
        </p:nvSpPr>
        <p:spPr>
          <a:xfrm>
            <a:off x="3746011" y="1275188"/>
            <a:ext cx="391454" cy="369332"/>
          </a:xfrm>
          <a:prstGeom prst="rect">
            <a:avLst/>
          </a:prstGeom>
        </p:spPr>
        <p:txBody>
          <a:bodyPr wrap="none">
            <a:spAutoFit/>
          </a:bodyPr>
          <a:lstStyle/>
          <a:p>
            <a:r>
              <a:rPr lang="de-DE" dirty="0"/>
              <a:t>Z</a:t>
            </a:r>
            <a:r>
              <a:rPr lang="de-DE" baseline="-25000" dirty="0"/>
              <a:t>U</a:t>
            </a:r>
            <a:endParaRPr lang="de-DE" dirty="0"/>
          </a:p>
        </p:txBody>
      </p:sp>
      <p:sp>
        <p:nvSpPr>
          <p:cNvPr id="35" name="Textfeld 34">
            <a:extLst>
              <a:ext uri="{FF2B5EF4-FFF2-40B4-BE49-F238E27FC236}">
                <a16:creationId xmlns:a16="http://schemas.microsoft.com/office/drawing/2014/main" id="{F8AA1AD8-81B7-8FE6-465D-742516DB4374}"/>
              </a:ext>
            </a:extLst>
          </p:cNvPr>
          <p:cNvSpPr txBox="1"/>
          <p:nvPr/>
        </p:nvSpPr>
        <p:spPr>
          <a:xfrm>
            <a:off x="7404240" y="2088010"/>
            <a:ext cx="4787760" cy="383254"/>
          </a:xfrm>
          <a:prstGeom prst="rect">
            <a:avLst/>
          </a:prstGeom>
          <a:noFill/>
        </p:spPr>
        <p:txBody>
          <a:bodyPr wrap="square" rtlCol="0">
            <a:noAutofit/>
          </a:bodyPr>
          <a:lstStyle/>
          <a:p>
            <a:r>
              <a:rPr lang="de-DE" sz="1400" dirty="0"/>
              <a:t>Y</a:t>
            </a:r>
            <a:r>
              <a:rPr lang="de-DE" sz="1400" baseline="-25000" dirty="0"/>
              <a:t>H/St</a:t>
            </a:r>
            <a:r>
              <a:rPr lang="de-DE" sz="1400" dirty="0"/>
              <a:t>: Der Staat zahlt den Haushalten Löhne (Staatsbedienstete)</a:t>
            </a:r>
            <a:endParaRPr lang="de-DE" sz="1400" baseline="-25000" dirty="0"/>
          </a:p>
        </p:txBody>
      </p:sp>
      <p:sp>
        <p:nvSpPr>
          <p:cNvPr id="38916" name="Rechteck 38915">
            <a:extLst>
              <a:ext uri="{FF2B5EF4-FFF2-40B4-BE49-F238E27FC236}">
                <a16:creationId xmlns:a16="http://schemas.microsoft.com/office/drawing/2014/main" id="{C9AA2EF3-6378-8C8F-8B0E-C7EF48CE9C6C}"/>
              </a:ext>
            </a:extLst>
          </p:cNvPr>
          <p:cNvSpPr/>
          <p:nvPr/>
        </p:nvSpPr>
        <p:spPr>
          <a:xfrm>
            <a:off x="965687" y="928349"/>
            <a:ext cx="574196" cy="369332"/>
          </a:xfrm>
          <a:prstGeom prst="rect">
            <a:avLst/>
          </a:prstGeom>
        </p:spPr>
        <p:txBody>
          <a:bodyPr wrap="none">
            <a:spAutoFit/>
          </a:bodyPr>
          <a:lstStyle/>
          <a:p>
            <a:r>
              <a:rPr lang="de-DE" dirty="0"/>
              <a:t>Y</a:t>
            </a:r>
            <a:r>
              <a:rPr lang="de-DE" baseline="-25000" dirty="0"/>
              <a:t>H</a:t>
            </a:r>
            <a:r>
              <a:rPr lang="de-DE" baseline="-25000"/>
              <a:t>/St</a:t>
            </a:r>
            <a:endParaRPr lang="de-DE" dirty="0"/>
          </a:p>
        </p:txBody>
      </p:sp>
      <p:grpSp>
        <p:nvGrpSpPr>
          <p:cNvPr id="38920" name="Gruppieren 38919">
            <a:extLst>
              <a:ext uri="{FF2B5EF4-FFF2-40B4-BE49-F238E27FC236}">
                <a16:creationId xmlns:a16="http://schemas.microsoft.com/office/drawing/2014/main" id="{2DD0BA08-793F-FB4E-7FE7-C688307139A1}"/>
              </a:ext>
            </a:extLst>
          </p:cNvPr>
          <p:cNvGrpSpPr/>
          <p:nvPr/>
        </p:nvGrpSpPr>
        <p:grpSpPr>
          <a:xfrm>
            <a:off x="620875" y="1019078"/>
            <a:ext cx="2182947" cy="2385677"/>
            <a:chOff x="620876" y="810492"/>
            <a:chExt cx="2066908" cy="2594263"/>
          </a:xfrm>
        </p:grpSpPr>
        <p:sp>
          <p:nvSpPr>
            <p:cNvPr id="38914" name="Freihandform 38913">
              <a:extLst>
                <a:ext uri="{FF2B5EF4-FFF2-40B4-BE49-F238E27FC236}">
                  <a16:creationId xmlns:a16="http://schemas.microsoft.com/office/drawing/2014/main" id="{23D93EA0-A667-8CD8-FF84-E976E3E03603}"/>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39" name="Gerade Verbindung mit Pfeil 38">
              <a:extLst>
                <a:ext uri="{FF2B5EF4-FFF2-40B4-BE49-F238E27FC236}">
                  <a16:creationId xmlns:a16="http://schemas.microsoft.com/office/drawing/2014/main" id="{44FD1A32-E04B-EEDE-3EF6-75711A7DCA61}"/>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4" name="Textfeld 43">
            <a:extLst>
              <a:ext uri="{FF2B5EF4-FFF2-40B4-BE49-F238E27FC236}">
                <a16:creationId xmlns:a16="http://schemas.microsoft.com/office/drawing/2014/main" id="{34460E85-04FC-CCFF-551B-08F48670A2FE}"/>
              </a:ext>
            </a:extLst>
          </p:cNvPr>
          <p:cNvSpPr txBox="1"/>
          <p:nvPr/>
        </p:nvSpPr>
        <p:spPr>
          <a:xfrm>
            <a:off x="5800062" y="5837637"/>
            <a:ext cx="317716" cy="369332"/>
          </a:xfrm>
          <a:prstGeom prst="rect">
            <a:avLst/>
          </a:prstGeom>
          <a:noFill/>
        </p:spPr>
        <p:txBody>
          <a:bodyPr wrap="none" rtlCol="0">
            <a:spAutoFit/>
          </a:bodyPr>
          <a:lstStyle/>
          <a:p>
            <a:r>
              <a:rPr lang="de-DE" dirty="0"/>
              <a:t>A</a:t>
            </a:r>
          </a:p>
        </p:txBody>
      </p:sp>
      <p:cxnSp>
        <p:nvCxnSpPr>
          <p:cNvPr id="45" name="Gerade Verbindung mit Pfeil 44">
            <a:extLst>
              <a:ext uri="{FF2B5EF4-FFF2-40B4-BE49-F238E27FC236}">
                <a16:creationId xmlns:a16="http://schemas.microsoft.com/office/drawing/2014/main" id="{154410B3-83D7-DEFC-5984-91FA33F3BC54}"/>
              </a:ext>
            </a:extLst>
          </p:cNvPr>
          <p:cNvCxnSpPr/>
          <p:nvPr/>
        </p:nvCxnSpPr>
        <p:spPr>
          <a:xfrm flipH="1" flipV="1">
            <a:off x="5642154" y="3708278"/>
            <a:ext cx="385787" cy="219961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feld 46">
            <a:extLst>
              <a:ext uri="{FF2B5EF4-FFF2-40B4-BE49-F238E27FC236}">
                <a16:creationId xmlns:a16="http://schemas.microsoft.com/office/drawing/2014/main" id="{FD98179E-0817-7FA7-2224-43115B17C78F}"/>
              </a:ext>
            </a:extLst>
          </p:cNvPr>
          <p:cNvSpPr txBox="1"/>
          <p:nvPr/>
        </p:nvSpPr>
        <p:spPr>
          <a:xfrm>
            <a:off x="7376530" y="2640532"/>
            <a:ext cx="4787760" cy="383254"/>
          </a:xfrm>
          <a:prstGeom prst="rect">
            <a:avLst/>
          </a:prstGeom>
          <a:noFill/>
        </p:spPr>
        <p:txBody>
          <a:bodyPr wrap="square" rtlCol="0">
            <a:noAutofit/>
          </a:bodyPr>
          <a:lstStyle/>
          <a:p>
            <a:r>
              <a:rPr lang="de-DE" sz="1400" dirty="0"/>
              <a:t>EX: Exporte (Man beachte die Pfeilrichtung! Es handelt sich um Geldströme!)</a:t>
            </a:r>
            <a:endParaRPr lang="de-DE" sz="1400" baseline="-25000" dirty="0"/>
          </a:p>
        </p:txBody>
      </p:sp>
      <p:sp>
        <p:nvSpPr>
          <p:cNvPr id="48" name="Textfeld 47">
            <a:extLst>
              <a:ext uri="{FF2B5EF4-FFF2-40B4-BE49-F238E27FC236}">
                <a16:creationId xmlns:a16="http://schemas.microsoft.com/office/drawing/2014/main" id="{E081C206-7B55-E3A8-85EA-87A1E8CD35CF}"/>
              </a:ext>
            </a:extLst>
          </p:cNvPr>
          <p:cNvSpPr txBox="1"/>
          <p:nvPr/>
        </p:nvSpPr>
        <p:spPr>
          <a:xfrm>
            <a:off x="7376530" y="3100180"/>
            <a:ext cx="4787760" cy="383254"/>
          </a:xfrm>
          <a:prstGeom prst="rect">
            <a:avLst/>
          </a:prstGeom>
          <a:noFill/>
        </p:spPr>
        <p:txBody>
          <a:bodyPr wrap="square" rtlCol="0">
            <a:noAutofit/>
          </a:bodyPr>
          <a:lstStyle/>
          <a:p>
            <a:r>
              <a:rPr lang="de-DE" sz="1400" dirty="0"/>
              <a:t>IM: Importe</a:t>
            </a:r>
            <a:endParaRPr lang="de-DE" sz="1400" baseline="-25000" dirty="0"/>
          </a:p>
        </p:txBody>
      </p:sp>
      <p:cxnSp>
        <p:nvCxnSpPr>
          <p:cNvPr id="49" name="Gerade Verbindung mit Pfeil 48">
            <a:extLst>
              <a:ext uri="{FF2B5EF4-FFF2-40B4-BE49-F238E27FC236}">
                <a16:creationId xmlns:a16="http://schemas.microsoft.com/office/drawing/2014/main" id="{2131727B-EDDE-143C-42CD-A4694A5DA232}"/>
              </a:ext>
            </a:extLst>
          </p:cNvPr>
          <p:cNvCxnSpPr>
            <a:stCxn id="4" idx="2"/>
          </p:cNvCxnSpPr>
          <p:nvPr/>
        </p:nvCxnSpPr>
        <p:spPr>
          <a:xfrm>
            <a:off x="5477686" y="3708278"/>
            <a:ext cx="322376" cy="206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924" name="Rechteck 38923">
            <a:extLst>
              <a:ext uri="{FF2B5EF4-FFF2-40B4-BE49-F238E27FC236}">
                <a16:creationId xmlns:a16="http://schemas.microsoft.com/office/drawing/2014/main" id="{5B71BE17-B9AB-57C0-5A9E-419C735B798B}"/>
              </a:ext>
            </a:extLst>
          </p:cNvPr>
          <p:cNvSpPr/>
          <p:nvPr/>
        </p:nvSpPr>
        <p:spPr>
          <a:xfrm>
            <a:off x="5800062" y="4081306"/>
            <a:ext cx="417102" cy="369332"/>
          </a:xfrm>
          <a:prstGeom prst="rect">
            <a:avLst/>
          </a:prstGeom>
        </p:spPr>
        <p:txBody>
          <a:bodyPr wrap="none">
            <a:spAutoFit/>
          </a:bodyPr>
          <a:lstStyle/>
          <a:p>
            <a:r>
              <a:rPr lang="de-DE" dirty="0"/>
              <a:t>EX</a:t>
            </a:r>
          </a:p>
        </p:txBody>
      </p:sp>
      <p:sp>
        <p:nvSpPr>
          <p:cNvPr id="53" name="Rechteck 52">
            <a:extLst>
              <a:ext uri="{FF2B5EF4-FFF2-40B4-BE49-F238E27FC236}">
                <a16:creationId xmlns:a16="http://schemas.microsoft.com/office/drawing/2014/main" id="{E7763F53-270A-6BB5-0327-E6FDECE492B5}"/>
              </a:ext>
            </a:extLst>
          </p:cNvPr>
          <p:cNvSpPr/>
          <p:nvPr/>
        </p:nvSpPr>
        <p:spPr>
          <a:xfrm>
            <a:off x="5186901" y="4394499"/>
            <a:ext cx="439544" cy="369332"/>
          </a:xfrm>
          <a:prstGeom prst="rect">
            <a:avLst/>
          </a:prstGeom>
        </p:spPr>
        <p:txBody>
          <a:bodyPr wrap="none">
            <a:spAutoFit/>
          </a:bodyPr>
          <a:lstStyle/>
          <a:p>
            <a:r>
              <a:rPr lang="de-DE" dirty="0"/>
              <a:t>IM</a:t>
            </a:r>
          </a:p>
        </p:txBody>
      </p:sp>
      <p:grpSp>
        <p:nvGrpSpPr>
          <p:cNvPr id="38929" name="Gruppieren 38928">
            <a:extLst>
              <a:ext uri="{FF2B5EF4-FFF2-40B4-BE49-F238E27FC236}">
                <a16:creationId xmlns:a16="http://schemas.microsoft.com/office/drawing/2014/main" id="{9FA662CC-4B5A-C050-6B6C-62BE231058F2}"/>
              </a:ext>
            </a:extLst>
          </p:cNvPr>
          <p:cNvGrpSpPr/>
          <p:nvPr/>
        </p:nvGrpSpPr>
        <p:grpSpPr>
          <a:xfrm>
            <a:off x="355834" y="3761509"/>
            <a:ext cx="5479213" cy="2641467"/>
            <a:chOff x="355834" y="3761509"/>
            <a:chExt cx="5479213" cy="2641467"/>
          </a:xfrm>
        </p:grpSpPr>
        <p:sp>
          <p:nvSpPr>
            <p:cNvPr id="38925" name="Freihandform 38924">
              <a:extLst>
                <a:ext uri="{FF2B5EF4-FFF2-40B4-BE49-F238E27FC236}">
                  <a16:creationId xmlns:a16="http://schemas.microsoft.com/office/drawing/2014/main" id="{80BB26FC-AE8D-B884-64E2-8D369338E8D0}"/>
                </a:ext>
              </a:extLst>
            </p:cNvPr>
            <p:cNvSpPr/>
            <p:nvPr/>
          </p:nvSpPr>
          <p:spPr>
            <a:xfrm>
              <a:off x="355834" y="3761509"/>
              <a:ext cx="5345311" cy="2641467"/>
            </a:xfrm>
            <a:custGeom>
              <a:avLst/>
              <a:gdLst>
                <a:gd name="connsiteX0" fmla="*/ 454657 w 5345311"/>
                <a:gd name="connsiteY0" fmla="*/ 0 h 2641467"/>
                <a:gd name="connsiteX1" fmla="*/ 475439 w 5345311"/>
                <a:gd name="connsiteY1" fmla="*/ 2396836 h 2641467"/>
                <a:gd name="connsiteX2" fmla="*/ 5345311 w 5345311"/>
                <a:gd name="connsiteY2" fmla="*/ 2438400 h 2641467"/>
              </a:gdLst>
              <a:ahLst/>
              <a:cxnLst>
                <a:cxn ang="0">
                  <a:pos x="connsiteX0" y="connsiteY0"/>
                </a:cxn>
                <a:cxn ang="0">
                  <a:pos x="connsiteX1" y="connsiteY1"/>
                </a:cxn>
                <a:cxn ang="0">
                  <a:pos x="connsiteX2" y="connsiteY2"/>
                </a:cxn>
              </a:cxnLst>
              <a:rect l="l" t="t" r="r" b="b"/>
              <a:pathLst>
                <a:path w="5345311" h="2641467">
                  <a:moveTo>
                    <a:pt x="454657" y="0"/>
                  </a:moveTo>
                  <a:cubicBezTo>
                    <a:pt x="57493" y="995218"/>
                    <a:pt x="-339670" y="1990436"/>
                    <a:pt x="475439" y="2396836"/>
                  </a:cubicBezTo>
                  <a:cubicBezTo>
                    <a:pt x="1290548" y="2803236"/>
                    <a:pt x="3317929" y="2620818"/>
                    <a:pt x="5345311" y="2438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55" name="Gerade Verbindung mit Pfeil 54">
              <a:extLst>
                <a:ext uri="{FF2B5EF4-FFF2-40B4-BE49-F238E27FC236}">
                  <a16:creationId xmlns:a16="http://schemas.microsoft.com/office/drawing/2014/main" id="{A6E52F6B-2BBA-09C3-40E3-894AFBC8554E}"/>
                </a:ext>
              </a:extLst>
            </p:cNvPr>
            <p:cNvCxnSpPr>
              <a:stCxn id="38925" idx="2"/>
            </p:cNvCxnSpPr>
            <p:nvPr/>
          </p:nvCxnSpPr>
          <p:spPr>
            <a:xfrm flipV="1">
              <a:off x="5701145" y="6143446"/>
              <a:ext cx="133902" cy="564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0" name="Textfeld 59">
            <a:extLst>
              <a:ext uri="{FF2B5EF4-FFF2-40B4-BE49-F238E27FC236}">
                <a16:creationId xmlns:a16="http://schemas.microsoft.com/office/drawing/2014/main" id="{1C6A13C3-7F7D-C905-8CCE-824B1326561A}"/>
              </a:ext>
            </a:extLst>
          </p:cNvPr>
          <p:cNvSpPr txBox="1"/>
          <p:nvPr/>
        </p:nvSpPr>
        <p:spPr>
          <a:xfrm>
            <a:off x="7376530" y="3388395"/>
            <a:ext cx="4787760" cy="383254"/>
          </a:xfrm>
          <a:prstGeom prst="rect">
            <a:avLst/>
          </a:prstGeom>
          <a:noFill/>
        </p:spPr>
        <p:txBody>
          <a:bodyPr wrap="square" rtlCol="0">
            <a:noAutofit/>
          </a:bodyPr>
          <a:lstStyle/>
          <a:p>
            <a:r>
              <a:rPr lang="de-DE" sz="1400" dirty="0"/>
              <a:t>NÜ: Nettoübertragungen (Transfers der privaten Haushalte an das Ausland, diese müssen natürlich nicht zwingend positiv sein!)</a:t>
            </a:r>
            <a:endParaRPr lang="de-DE" sz="1400" baseline="-25000" dirty="0"/>
          </a:p>
        </p:txBody>
      </p:sp>
      <p:sp>
        <p:nvSpPr>
          <p:cNvPr id="38930" name="Rechteck 38929">
            <a:extLst>
              <a:ext uri="{FF2B5EF4-FFF2-40B4-BE49-F238E27FC236}">
                <a16:creationId xmlns:a16="http://schemas.microsoft.com/office/drawing/2014/main" id="{F6918EA8-3F5A-45E3-4F37-B5C25F90F434}"/>
              </a:ext>
            </a:extLst>
          </p:cNvPr>
          <p:cNvSpPr/>
          <p:nvPr/>
        </p:nvSpPr>
        <p:spPr>
          <a:xfrm>
            <a:off x="3562462" y="6326970"/>
            <a:ext cx="481222" cy="369332"/>
          </a:xfrm>
          <a:prstGeom prst="rect">
            <a:avLst/>
          </a:prstGeom>
        </p:spPr>
        <p:txBody>
          <a:bodyPr wrap="none">
            <a:spAutoFit/>
          </a:bodyPr>
          <a:lstStyle/>
          <a:p>
            <a:r>
              <a:rPr lang="de-DE" dirty="0"/>
              <a:t>NÜ</a:t>
            </a:r>
          </a:p>
        </p:txBody>
      </p:sp>
      <p:sp>
        <p:nvSpPr>
          <p:cNvPr id="62" name="Textfeld 61">
            <a:extLst>
              <a:ext uri="{FF2B5EF4-FFF2-40B4-BE49-F238E27FC236}">
                <a16:creationId xmlns:a16="http://schemas.microsoft.com/office/drawing/2014/main" id="{5449B54A-02DF-F54B-C813-59B17123A9D5}"/>
              </a:ext>
            </a:extLst>
          </p:cNvPr>
          <p:cNvSpPr txBox="1"/>
          <p:nvPr/>
        </p:nvSpPr>
        <p:spPr>
          <a:xfrm>
            <a:off x="2786939" y="5723226"/>
            <a:ext cx="438325" cy="369332"/>
          </a:xfrm>
          <a:prstGeom prst="rect">
            <a:avLst/>
          </a:prstGeom>
          <a:noFill/>
        </p:spPr>
        <p:txBody>
          <a:bodyPr wrap="none" rtlCol="0">
            <a:spAutoFit/>
          </a:bodyPr>
          <a:lstStyle/>
          <a:p>
            <a:r>
              <a:rPr lang="de-DE" dirty="0"/>
              <a:t>VÄ</a:t>
            </a:r>
          </a:p>
        </p:txBody>
      </p:sp>
      <p:cxnSp>
        <p:nvCxnSpPr>
          <p:cNvPr id="63" name="Gerade Verbindung mit Pfeil 62">
            <a:extLst>
              <a:ext uri="{FF2B5EF4-FFF2-40B4-BE49-F238E27FC236}">
                <a16:creationId xmlns:a16="http://schemas.microsoft.com/office/drawing/2014/main" id="{937A8A82-DF2D-74D0-672A-5E83F2CA597C}"/>
              </a:ext>
            </a:extLst>
          </p:cNvPr>
          <p:cNvCxnSpPr/>
          <p:nvPr/>
        </p:nvCxnSpPr>
        <p:spPr>
          <a:xfrm>
            <a:off x="1070155" y="3837709"/>
            <a:ext cx="1529279" cy="18855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Gerade Verbindung mit Pfeil 65">
            <a:extLst>
              <a:ext uri="{FF2B5EF4-FFF2-40B4-BE49-F238E27FC236}">
                <a16:creationId xmlns:a16="http://schemas.microsoft.com/office/drawing/2014/main" id="{0CB7ACA8-BDEE-772E-B810-2966605A6DE5}"/>
              </a:ext>
            </a:extLst>
          </p:cNvPr>
          <p:cNvCxnSpPr/>
          <p:nvPr/>
        </p:nvCxnSpPr>
        <p:spPr>
          <a:xfrm flipH="1">
            <a:off x="3313755" y="3681648"/>
            <a:ext cx="1999463" cy="19529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Gerade Verbindung mit Pfeil 67">
            <a:extLst>
              <a:ext uri="{FF2B5EF4-FFF2-40B4-BE49-F238E27FC236}">
                <a16:creationId xmlns:a16="http://schemas.microsoft.com/office/drawing/2014/main" id="{700A4690-B030-CBC7-CECA-9EA9377FBFAE}"/>
              </a:ext>
            </a:extLst>
          </p:cNvPr>
          <p:cNvCxnSpPr/>
          <p:nvPr/>
        </p:nvCxnSpPr>
        <p:spPr>
          <a:xfrm flipH="1">
            <a:off x="2931636" y="1418292"/>
            <a:ext cx="110789" cy="40448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0" name="Gerade Verbindung mit Pfeil 69">
            <a:extLst>
              <a:ext uri="{FF2B5EF4-FFF2-40B4-BE49-F238E27FC236}">
                <a16:creationId xmlns:a16="http://schemas.microsoft.com/office/drawing/2014/main" id="{E265C8DF-E3B0-4463-56F6-0AF942C431DA}"/>
              </a:ext>
            </a:extLst>
          </p:cNvPr>
          <p:cNvCxnSpPr/>
          <p:nvPr/>
        </p:nvCxnSpPr>
        <p:spPr>
          <a:xfrm flipV="1">
            <a:off x="3083987" y="1383215"/>
            <a:ext cx="81856" cy="41655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Gerade Verbindung mit Pfeil 73">
            <a:extLst>
              <a:ext uri="{FF2B5EF4-FFF2-40B4-BE49-F238E27FC236}">
                <a16:creationId xmlns:a16="http://schemas.microsoft.com/office/drawing/2014/main" id="{4E53D0F6-13DD-B01A-4294-0695677C7B58}"/>
              </a:ext>
            </a:extLst>
          </p:cNvPr>
          <p:cNvCxnSpPr/>
          <p:nvPr/>
        </p:nvCxnSpPr>
        <p:spPr>
          <a:xfrm flipV="1">
            <a:off x="3141342" y="3761510"/>
            <a:ext cx="1930675" cy="18796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8" name="Gerade Verbindung mit Pfeil 77">
            <a:extLst>
              <a:ext uri="{FF2B5EF4-FFF2-40B4-BE49-F238E27FC236}">
                <a16:creationId xmlns:a16="http://schemas.microsoft.com/office/drawing/2014/main" id="{3C87F623-1A59-03E7-0B4A-41F0C7993DB0}"/>
              </a:ext>
            </a:extLst>
          </p:cNvPr>
          <p:cNvCxnSpPr/>
          <p:nvPr/>
        </p:nvCxnSpPr>
        <p:spPr>
          <a:xfrm flipH="1" flipV="1">
            <a:off x="1157890" y="3735989"/>
            <a:ext cx="1648758" cy="19738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feld 79">
            <a:extLst>
              <a:ext uri="{FF2B5EF4-FFF2-40B4-BE49-F238E27FC236}">
                <a16:creationId xmlns:a16="http://schemas.microsoft.com/office/drawing/2014/main" id="{56F45EED-8966-857B-3531-FF8B76336ACA}"/>
              </a:ext>
            </a:extLst>
          </p:cNvPr>
          <p:cNvSpPr txBox="1"/>
          <p:nvPr/>
        </p:nvSpPr>
        <p:spPr>
          <a:xfrm>
            <a:off x="7376530" y="4031952"/>
            <a:ext cx="4692760" cy="459228"/>
          </a:xfrm>
          <a:prstGeom prst="rect">
            <a:avLst/>
          </a:prstGeom>
          <a:noFill/>
        </p:spPr>
        <p:txBody>
          <a:bodyPr wrap="square" rtlCol="0">
            <a:noAutofit/>
          </a:bodyPr>
          <a:lstStyle/>
          <a:p>
            <a:r>
              <a:rPr lang="de-DE" sz="1400" dirty="0"/>
              <a:t>I</a:t>
            </a:r>
            <a:r>
              <a:rPr lang="de-DE" sz="1400" baseline="-25000" dirty="0"/>
              <a:t>U</a:t>
            </a:r>
            <a:r>
              <a:rPr lang="de-DE" sz="1400" dirty="0"/>
              <a:t>: Investieren der Unternehmen</a:t>
            </a:r>
            <a:endParaRPr lang="de-DE" sz="1400" baseline="-25000" dirty="0"/>
          </a:p>
        </p:txBody>
      </p:sp>
      <p:sp>
        <p:nvSpPr>
          <p:cNvPr id="81" name="Textfeld 80">
            <a:extLst>
              <a:ext uri="{FF2B5EF4-FFF2-40B4-BE49-F238E27FC236}">
                <a16:creationId xmlns:a16="http://schemas.microsoft.com/office/drawing/2014/main" id="{D768D81F-AF14-FF34-5064-8ED72947D499}"/>
              </a:ext>
            </a:extLst>
          </p:cNvPr>
          <p:cNvSpPr txBox="1"/>
          <p:nvPr/>
        </p:nvSpPr>
        <p:spPr>
          <a:xfrm>
            <a:off x="7376530" y="4296423"/>
            <a:ext cx="4692760" cy="459228"/>
          </a:xfrm>
          <a:prstGeom prst="rect">
            <a:avLst/>
          </a:prstGeom>
          <a:noFill/>
        </p:spPr>
        <p:txBody>
          <a:bodyPr wrap="square" rtlCol="0">
            <a:noAutofit/>
          </a:bodyPr>
          <a:lstStyle/>
          <a:p>
            <a:r>
              <a:rPr lang="de-DE" sz="1400" dirty="0"/>
              <a:t>I</a:t>
            </a:r>
            <a:r>
              <a:rPr lang="de-DE" sz="1400" baseline="-25000" dirty="0"/>
              <a:t>H</a:t>
            </a:r>
            <a:r>
              <a:rPr lang="de-DE" sz="1400" dirty="0"/>
              <a:t>: Investieren der Haushalte</a:t>
            </a:r>
            <a:endParaRPr lang="de-DE" sz="1400" baseline="-25000" dirty="0"/>
          </a:p>
        </p:txBody>
      </p:sp>
      <p:sp>
        <p:nvSpPr>
          <p:cNvPr id="82" name="Textfeld 81">
            <a:extLst>
              <a:ext uri="{FF2B5EF4-FFF2-40B4-BE49-F238E27FC236}">
                <a16:creationId xmlns:a16="http://schemas.microsoft.com/office/drawing/2014/main" id="{034B42C9-EC17-16D2-24F8-4AD6F2592007}"/>
              </a:ext>
            </a:extLst>
          </p:cNvPr>
          <p:cNvSpPr txBox="1"/>
          <p:nvPr/>
        </p:nvSpPr>
        <p:spPr>
          <a:xfrm>
            <a:off x="7373641" y="4569287"/>
            <a:ext cx="4692760" cy="459228"/>
          </a:xfrm>
          <a:prstGeom prst="rect">
            <a:avLst/>
          </a:prstGeom>
          <a:noFill/>
        </p:spPr>
        <p:txBody>
          <a:bodyPr wrap="square" rtlCol="0">
            <a:noAutofit/>
          </a:bodyPr>
          <a:lstStyle/>
          <a:p>
            <a:r>
              <a:rPr lang="de-DE" sz="1400" dirty="0" err="1"/>
              <a:t>I</a:t>
            </a:r>
            <a:r>
              <a:rPr lang="de-DE" sz="1400" baseline="-25000" dirty="0" err="1"/>
              <a:t>St</a:t>
            </a:r>
            <a:r>
              <a:rPr lang="de-DE" sz="1400" dirty="0"/>
              <a:t>: Investieren des Staates</a:t>
            </a:r>
            <a:endParaRPr lang="de-DE" sz="1400" baseline="-25000" dirty="0"/>
          </a:p>
        </p:txBody>
      </p:sp>
      <p:sp>
        <p:nvSpPr>
          <p:cNvPr id="83" name="Textfeld 82">
            <a:extLst>
              <a:ext uri="{FF2B5EF4-FFF2-40B4-BE49-F238E27FC236}">
                <a16:creationId xmlns:a16="http://schemas.microsoft.com/office/drawing/2014/main" id="{D8EDF19D-8AD8-A594-D985-ECD816EEF742}"/>
              </a:ext>
            </a:extLst>
          </p:cNvPr>
          <p:cNvSpPr txBox="1"/>
          <p:nvPr/>
        </p:nvSpPr>
        <p:spPr>
          <a:xfrm>
            <a:off x="7370752" y="4903981"/>
            <a:ext cx="4692760" cy="459228"/>
          </a:xfrm>
          <a:prstGeom prst="rect">
            <a:avLst/>
          </a:prstGeom>
          <a:noFill/>
        </p:spPr>
        <p:txBody>
          <a:bodyPr wrap="square" rtlCol="0">
            <a:noAutofit/>
          </a:bodyPr>
          <a:lstStyle/>
          <a:p>
            <a:r>
              <a:rPr lang="de-DE" sz="1400" dirty="0"/>
              <a:t>S</a:t>
            </a:r>
            <a:r>
              <a:rPr lang="de-DE" sz="1400" baseline="-25000" dirty="0"/>
              <a:t>U</a:t>
            </a:r>
            <a:r>
              <a:rPr lang="de-DE" sz="1400" dirty="0"/>
              <a:t>: Sparen der Unternehmen</a:t>
            </a:r>
            <a:endParaRPr lang="de-DE" sz="1400" baseline="-25000" dirty="0"/>
          </a:p>
        </p:txBody>
      </p:sp>
      <p:sp>
        <p:nvSpPr>
          <p:cNvPr id="84" name="Textfeld 83">
            <a:extLst>
              <a:ext uri="{FF2B5EF4-FFF2-40B4-BE49-F238E27FC236}">
                <a16:creationId xmlns:a16="http://schemas.microsoft.com/office/drawing/2014/main" id="{B7B47F82-F8CF-4A91-0807-D13EA166549D}"/>
              </a:ext>
            </a:extLst>
          </p:cNvPr>
          <p:cNvSpPr txBox="1"/>
          <p:nvPr/>
        </p:nvSpPr>
        <p:spPr>
          <a:xfrm>
            <a:off x="7376530" y="5208256"/>
            <a:ext cx="4692760" cy="459228"/>
          </a:xfrm>
          <a:prstGeom prst="rect">
            <a:avLst/>
          </a:prstGeom>
          <a:noFill/>
        </p:spPr>
        <p:txBody>
          <a:bodyPr wrap="square" rtlCol="0">
            <a:noAutofit/>
          </a:bodyPr>
          <a:lstStyle/>
          <a:p>
            <a:r>
              <a:rPr lang="de-DE" sz="1400" dirty="0"/>
              <a:t>S</a:t>
            </a:r>
            <a:r>
              <a:rPr lang="de-DE" sz="1400" baseline="-25000" dirty="0"/>
              <a:t>H</a:t>
            </a:r>
            <a:r>
              <a:rPr lang="de-DE" sz="1400" dirty="0"/>
              <a:t>: Sparen der Haushalte</a:t>
            </a:r>
            <a:endParaRPr lang="de-DE" sz="1400" baseline="-25000" dirty="0"/>
          </a:p>
        </p:txBody>
      </p:sp>
      <p:sp>
        <p:nvSpPr>
          <p:cNvPr id="85" name="Textfeld 84">
            <a:extLst>
              <a:ext uri="{FF2B5EF4-FFF2-40B4-BE49-F238E27FC236}">
                <a16:creationId xmlns:a16="http://schemas.microsoft.com/office/drawing/2014/main" id="{5633866C-6826-677D-C1CF-554AC0834296}"/>
              </a:ext>
            </a:extLst>
          </p:cNvPr>
          <p:cNvSpPr txBox="1"/>
          <p:nvPr/>
        </p:nvSpPr>
        <p:spPr>
          <a:xfrm>
            <a:off x="7370752" y="5511070"/>
            <a:ext cx="4692760" cy="309667"/>
          </a:xfrm>
          <a:prstGeom prst="rect">
            <a:avLst/>
          </a:prstGeom>
          <a:noFill/>
        </p:spPr>
        <p:txBody>
          <a:bodyPr wrap="square" rtlCol="0">
            <a:noAutofit/>
          </a:bodyPr>
          <a:lstStyle/>
          <a:p>
            <a:r>
              <a:rPr lang="de-DE" sz="1400" dirty="0" err="1"/>
              <a:t>S</a:t>
            </a:r>
            <a:r>
              <a:rPr lang="de-DE" sz="1400" baseline="-25000" dirty="0" err="1"/>
              <a:t>St</a:t>
            </a:r>
            <a:r>
              <a:rPr lang="de-DE" sz="1400" dirty="0"/>
              <a:t>: Sparen des Staates</a:t>
            </a:r>
            <a:endParaRPr lang="de-DE" sz="1400" baseline="-25000" dirty="0"/>
          </a:p>
        </p:txBody>
      </p:sp>
      <p:sp>
        <p:nvSpPr>
          <p:cNvPr id="38942" name="Rechteck 38941">
            <a:extLst>
              <a:ext uri="{FF2B5EF4-FFF2-40B4-BE49-F238E27FC236}">
                <a16:creationId xmlns:a16="http://schemas.microsoft.com/office/drawing/2014/main" id="{EBA62716-2D33-4F9E-933F-7B00D5390AD6}"/>
              </a:ext>
            </a:extLst>
          </p:cNvPr>
          <p:cNvSpPr/>
          <p:nvPr/>
        </p:nvSpPr>
        <p:spPr>
          <a:xfrm>
            <a:off x="4006842" y="4209291"/>
            <a:ext cx="341760" cy="369332"/>
          </a:xfrm>
          <a:prstGeom prst="rect">
            <a:avLst/>
          </a:prstGeom>
        </p:spPr>
        <p:txBody>
          <a:bodyPr wrap="none">
            <a:spAutoFit/>
          </a:bodyPr>
          <a:lstStyle/>
          <a:p>
            <a:r>
              <a:rPr lang="de-DE" dirty="0"/>
              <a:t>I</a:t>
            </a:r>
            <a:r>
              <a:rPr lang="de-DE" baseline="-25000" dirty="0"/>
              <a:t>U</a:t>
            </a:r>
            <a:endParaRPr lang="de-DE" dirty="0"/>
          </a:p>
        </p:txBody>
      </p:sp>
      <p:sp>
        <p:nvSpPr>
          <p:cNvPr id="87" name="Rechteck 86">
            <a:extLst>
              <a:ext uri="{FF2B5EF4-FFF2-40B4-BE49-F238E27FC236}">
                <a16:creationId xmlns:a16="http://schemas.microsoft.com/office/drawing/2014/main" id="{A480780B-E1D9-D2D2-ACF4-3F5822DF0FE4}"/>
              </a:ext>
            </a:extLst>
          </p:cNvPr>
          <p:cNvSpPr/>
          <p:nvPr/>
        </p:nvSpPr>
        <p:spPr>
          <a:xfrm>
            <a:off x="3162780" y="2526665"/>
            <a:ext cx="364202" cy="369332"/>
          </a:xfrm>
          <a:prstGeom prst="rect">
            <a:avLst/>
          </a:prstGeom>
        </p:spPr>
        <p:txBody>
          <a:bodyPr wrap="none">
            <a:spAutoFit/>
          </a:bodyPr>
          <a:lstStyle/>
          <a:p>
            <a:r>
              <a:rPr lang="de-DE" dirty="0" err="1"/>
              <a:t>I</a:t>
            </a:r>
            <a:r>
              <a:rPr lang="de-DE" baseline="-25000" dirty="0" err="1"/>
              <a:t>St</a:t>
            </a:r>
            <a:endParaRPr lang="de-DE" dirty="0"/>
          </a:p>
        </p:txBody>
      </p:sp>
      <p:sp>
        <p:nvSpPr>
          <p:cNvPr id="88" name="Rechteck 87">
            <a:extLst>
              <a:ext uri="{FF2B5EF4-FFF2-40B4-BE49-F238E27FC236}">
                <a16:creationId xmlns:a16="http://schemas.microsoft.com/office/drawing/2014/main" id="{6BBE4FEC-9542-CB16-A4FF-C094908AE478}"/>
              </a:ext>
            </a:extLst>
          </p:cNvPr>
          <p:cNvSpPr/>
          <p:nvPr/>
        </p:nvSpPr>
        <p:spPr>
          <a:xfrm>
            <a:off x="1825458" y="4232840"/>
            <a:ext cx="338554" cy="369332"/>
          </a:xfrm>
          <a:prstGeom prst="rect">
            <a:avLst/>
          </a:prstGeom>
        </p:spPr>
        <p:txBody>
          <a:bodyPr wrap="none">
            <a:spAutoFit/>
          </a:bodyPr>
          <a:lstStyle/>
          <a:p>
            <a:r>
              <a:rPr lang="de-DE" dirty="0"/>
              <a:t>I</a:t>
            </a:r>
            <a:r>
              <a:rPr lang="de-DE" baseline="-25000" dirty="0"/>
              <a:t>H</a:t>
            </a:r>
            <a:endParaRPr lang="de-DE" dirty="0"/>
          </a:p>
        </p:txBody>
      </p:sp>
      <p:sp>
        <p:nvSpPr>
          <p:cNvPr id="89" name="Rechteck 88">
            <a:extLst>
              <a:ext uri="{FF2B5EF4-FFF2-40B4-BE49-F238E27FC236}">
                <a16:creationId xmlns:a16="http://schemas.microsoft.com/office/drawing/2014/main" id="{D068CA06-5452-DFC4-8494-2B75EAAA3025}"/>
              </a:ext>
            </a:extLst>
          </p:cNvPr>
          <p:cNvSpPr/>
          <p:nvPr/>
        </p:nvSpPr>
        <p:spPr>
          <a:xfrm>
            <a:off x="4206657" y="4666821"/>
            <a:ext cx="389850" cy="369332"/>
          </a:xfrm>
          <a:prstGeom prst="rect">
            <a:avLst/>
          </a:prstGeom>
        </p:spPr>
        <p:txBody>
          <a:bodyPr wrap="none">
            <a:spAutoFit/>
          </a:bodyPr>
          <a:lstStyle/>
          <a:p>
            <a:r>
              <a:rPr lang="de-DE" dirty="0"/>
              <a:t>S</a:t>
            </a:r>
            <a:r>
              <a:rPr lang="de-DE" baseline="-25000" dirty="0"/>
              <a:t>U</a:t>
            </a:r>
            <a:endParaRPr lang="de-DE" dirty="0"/>
          </a:p>
        </p:txBody>
      </p:sp>
      <p:sp>
        <p:nvSpPr>
          <p:cNvPr id="90" name="Rechteck 89">
            <a:extLst>
              <a:ext uri="{FF2B5EF4-FFF2-40B4-BE49-F238E27FC236}">
                <a16:creationId xmlns:a16="http://schemas.microsoft.com/office/drawing/2014/main" id="{39966830-24D3-25FE-4889-8D9359BDBC73}"/>
              </a:ext>
            </a:extLst>
          </p:cNvPr>
          <p:cNvSpPr/>
          <p:nvPr/>
        </p:nvSpPr>
        <p:spPr>
          <a:xfrm>
            <a:off x="2664016" y="2679065"/>
            <a:ext cx="412292" cy="369332"/>
          </a:xfrm>
          <a:prstGeom prst="rect">
            <a:avLst/>
          </a:prstGeom>
        </p:spPr>
        <p:txBody>
          <a:bodyPr wrap="none">
            <a:spAutoFit/>
          </a:bodyPr>
          <a:lstStyle/>
          <a:p>
            <a:r>
              <a:rPr lang="de-DE" dirty="0" err="1"/>
              <a:t>S</a:t>
            </a:r>
            <a:r>
              <a:rPr lang="de-DE" baseline="-25000" dirty="0" err="1"/>
              <a:t>St</a:t>
            </a:r>
            <a:endParaRPr lang="de-DE" dirty="0"/>
          </a:p>
        </p:txBody>
      </p:sp>
      <p:sp>
        <p:nvSpPr>
          <p:cNvPr id="91" name="Rechteck 90">
            <a:extLst>
              <a:ext uri="{FF2B5EF4-FFF2-40B4-BE49-F238E27FC236}">
                <a16:creationId xmlns:a16="http://schemas.microsoft.com/office/drawing/2014/main" id="{58D1806C-6CA4-BA6D-FC2F-7D3BF439D446}"/>
              </a:ext>
            </a:extLst>
          </p:cNvPr>
          <p:cNvSpPr/>
          <p:nvPr/>
        </p:nvSpPr>
        <p:spPr>
          <a:xfrm>
            <a:off x="1326694" y="4385240"/>
            <a:ext cx="386644" cy="369332"/>
          </a:xfrm>
          <a:prstGeom prst="rect">
            <a:avLst/>
          </a:prstGeom>
        </p:spPr>
        <p:txBody>
          <a:bodyPr wrap="none">
            <a:spAutoFit/>
          </a:bodyPr>
          <a:lstStyle/>
          <a:p>
            <a:r>
              <a:rPr lang="de-DE" dirty="0"/>
              <a:t>S</a:t>
            </a:r>
            <a:r>
              <a:rPr lang="de-DE" baseline="-25000" dirty="0"/>
              <a:t>H</a:t>
            </a:r>
            <a:endParaRPr lang="de-DE" dirty="0"/>
          </a:p>
        </p:txBody>
      </p:sp>
      <p:sp>
        <p:nvSpPr>
          <p:cNvPr id="92" name="Textfeld 91">
            <a:extLst>
              <a:ext uri="{FF2B5EF4-FFF2-40B4-BE49-F238E27FC236}">
                <a16:creationId xmlns:a16="http://schemas.microsoft.com/office/drawing/2014/main" id="{489B3849-DB99-F228-38E4-7444E7A96799}"/>
              </a:ext>
            </a:extLst>
          </p:cNvPr>
          <p:cNvSpPr txBox="1"/>
          <p:nvPr/>
        </p:nvSpPr>
        <p:spPr>
          <a:xfrm>
            <a:off x="7370752" y="5763135"/>
            <a:ext cx="4793538" cy="1010461"/>
          </a:xfrm>
          <a:prstGeom prst="rect">
            <a:avLst/>
          </a:prstGeom>
          <a:noFill/>
        </p:spPr>
        <p:txBody>
          <a:bodyPr wrap="square" rtlCol="0">
            <a:noAutofit/>
          </a:bodyPr>
          <a:lstStyle/>
          <a:p>
            <a:r>
              <a:rPr lang="de-DE" sz="1400" dirty="0"/>
              <a:t>LB: Da natürlich weder EX=IM gelten muss, noch NÜ genauso groß sein muss, wie der Handelsbilanzsaldo EX-IM, muss für den Ausgleich am Pol des Auslandes ein Pfeil mit EX-IM-NÜ=LB hineingehen. Diese Größe nennt man Leistungsbilanz!</a:t>
            </a:r>
            <a:endParaRPr lang="de-DE" sz="1400" baseline="-25000" dirty="0"/>
          </a:p>
        </p:txBody>
      </p:sp>
      <p:cxnSp>
        <p:nvCxnSpPr>
          <p:cNvPr id="93" name="Gerade Verbindung mit Pfeil 92">
            <a:extLst>
              <a:ext uri="{FF2B5EF4-FFF2-40B4-BE49-F238E27FC236}">
                <a16:creationId xmlns:a16="http://schemas.microsoft.com/office/drawing/2014/main" id="{F92C9983-A37E-909B-DDBB-BDA1DBBF06F2}"/>
              </a:ext>
            </a:extLst>
          </p:cNvPr>
          <p:cNvCxnSpPr>
            <a:endCxn id="44" idx="1"/>
          </p:cNvCxnSpPr>
          <p:nvPr/>
        </p:nvCxnSpPr>
        <p:spPr>
          <a:xfrm>
            <a:off x="3222636" y="5918681"/>
            <a:ext cx="2577426" cy="1036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5" name="Rechteck 94">
            <a:extLst>
              <a:ext uri="{FF2B5EF4-FFF2-40B4-BE49-F238E27FC236}">
                <a16:creationId xmlns:a16="http://schemas.microsoft.com/office/drawing/2014/main" id="{15241880-DE95-94DA-E585-1760876FDCCF}"/>
              </a:ext>
            </a:extLst>
          </p:cNvPr>
          <p:cNvSpPr/>
          <p:nvPr/>
        </p:nvSpPr>
        <p:spPr>
          <a:xfrm>
            <a:off x="3851831" y="5621992"/>
            <a:ext cx="1447832" cy="369332"/>
          </a:xfrm>
          <a:prstGeom prst="rect">
            <a:avLst/>
          </a:prstGeom>
        </p:spPr>
        <p:txBody>
          <a:bodyPr wrap="none">
            <a:spAutoFit/>
          </a:bodyPr>
          <a:lstStyle/>
          <a:p>
            <a:r>
              <a:rPr lang="de-DE" dirty="0"/>
              <a:t>LB=EX-IM-NÜ</a:t>
            </a:r>
          </a:p>
        </p:txBody>
      </p:sp>
      <p:sp>
        <p:nvSpPr>
          <p:cNvPr id="64" name="Textfeld 63">
            <a:extLst>
              <a:ext uri="{FF2B5EF4-FFF2-40B4-BE49-F238E27FC236}">
                <a16:creationId xmlns:a16="http://schemas.microsoft.com/office/drawing/2014/main" id="{1F299974-3362-5224-29B2-5EBCF67733BE}"/>
              </a:ext>
            </a:extLst>
          </p:cNvPr>
          <p:cNvSpPr txBox="1"/>
          <p:nvPr/>
        </p:nvSpPr>
        <p:spPr>
          <a:xfrm>
            <a:off x="3526982" y="521708"/>
            <a:ext cx="3824817" cy="722017"/>
          </a:xfrm>
          <a:prstGeom prst="rect">
            <a:avLst/>
          </a:prstGeom>
          <a:noFill/>
        </p:spPr>
        <p:txBody>
          <a:bodyPr wrap="square" rtlCol="0">
            <a:noAutofit/>
          </a:bodyPr>
          <a:lstStyle/>
          <a:p>
            <a:r>
              <a:rPr lang="de-DE" sz="1400" dirty="0"/>
              <a:t>S</a:t>
            </a:r>
            <a:r>
              <a:rPr lang="de-DE" sz="1400"/>
              <a:t>: Staat H: Haushalte       </a:t>
            </a:r>
            <a:r>
              <a:rPr lang="de-DE" sz="1400" dirty="0"/>
              <a:t>A</a:t>
            </a:r>
            <a:r>
              <a:rPr lang="de-DE" sz="1400"/>
              <a:t>: Ausland</a:t>
            </a:r>
            <a:endParaRPr lang="de-DE" sz="1400" dirty="0"/>
          </a:p>
          <a:p>
            <a:r>
              <a:rPr lang="de-DE" sz="1400" dirty="0"/>
              <a:t>                       VÄ: Vermögensveränderung</a:t>
            </a:r>
          </a:p>
          <a:p>
            <a:r>
              <a:rPr lang="de-DE" sz="1400" dirty="0"/>
              <a:t>                       </a:t>
            </a:r>
            <a:r>
              <a:rPr lang="de-DE" sz="1400"/>
              <a:t>U: Unternehmen</a:t>
            </a:r>
            <a:endParaRPr lang="de-DE" sz="1400" dirty="0"/>
          </a:p>
        </p:txBody>
      </p:sp>
      <p:sp>
        <p:nvSpPr>
          <p:cNvPr id="3" name="Textfeld 2">
            <a:extLst>
              <a:ext uri="{FF2B5EF4-FFF2-40B4-BE49-F238E27FC236}">
                <a16:creationId xmlns:a16="http://schemas.microsoft.com/office/drawing/2014/main" id="{41D44E66-47F5-91C5-A082-028314E97E3B}"/>
              </a:ext>
            </a:extLst>
          </p:cNvPr>
          <p:cNvSpPr txBox="1"/>
          <p:nvPr/>
        </p:nvSpPr>
        <p:spPr>
          <a:xfrm>
            <a:off x="7378706" y="2386572"/>
            <a:ext cx="4692759" cy="354473"/>
          </a:xfrm>
          <a:prstGeom prst="rect">
            <a:avLst/>
          </a:prstGeom>
          <a:noFill/>
        </p:spPr>
        <p:txBody>
          <a:bodyPr wrap="square" rtlCol="0">
            <a:noAutofit/>
          </a:bodyPr>
          <a:lstStyle/>
          <a:p>
            <a:r>
              <a:rPr lang="de-DE" sz="1400"/>
              <a:t>C</a:t>
            </a:r>
            <a:r>
              <a:rPr lang="de-DE" sz="1400" baseline="-25000"/>
              <a:t>St</a:t>
            </a:r>
            <a:r>
              <a:rPr lang="de-DE" sz="1400"/>
              <a:t>: Konsum des Staats</a:t>
            </a:r>
            <a:endParaRPr lang="de-DE" sz="1400" baseline="-25000" dirty="0"/>
          </a:p>
        </p:txBody>
      </p:sp>
      <p:grpSp>
        <p:nvGrpSpPr>
          <p:cNvPr id="7" name="Gruppieren 6">
            <a:extLst>
              <a:ext uri="{FF2B5EF4-FFF2-40B4-BE49-F238E27FC236}">
                <a16:creationId xmlns:a16="http://schemas.microsoft.com/office/drawing/2014/main" id="{2B4C0BAC-5389-378F-A07B-BE469F66415E}"/>
              </a:ext>
            </a:extLst>
          </p:cNvPr>
          <p:cNvGrpSpPr/>
          <p:nvPr/>
        </p:nvGrpSpPr>
        <p:grpSpPr>
          <a:xfrm flipH="1">
            <a:off x="3437664" y="1019078"/>
            <a:ext cx="2263480" cy="2324398"/>
            <a:chOff x="620876" y="810492"/>
            <a:chExt cx="2066908" cy="2594263"/>
          </a:xfrm>
        </p:grpSpPr>
        <p:sp>
          <p:nvSpPr>
            <p:cNvPr id="9" name="Freihandform 38913">
              <a:extLst>
                <a:ext uri="{FF2B5EF4-FFF2-40B4-BE49-F238E27FC236}">
                  <a16:creationId xmlns:a16="http://schemas.microsoft.com/office/drawing/2014/main" id="{D225F594-141E-A869-0031-791A90BD98B7}"/>
                </a:ext>
              </a:extLst>
            </p:cNvPr>
            <p:cNvSpPr/>
            <p:nvPr/>
          </p:nvSpPr>
          <p:spPr>
            <a:xfrm>
              <a:off x="620876" y="810492"/>
              <a:ext cx="2066908" cy="2535382"/>
            </a:xfrm>
            <a:custGeom>
              <a:avLst/>
              <a:gdLst>
                <a:gd name="connsiteX0" fmla="*/ 2066908 w 2066908"/>
                <a:gd name="connsiteY0" fmla="*/ 0 h 2535382"/>
                <a:gd name="connsiteX1" fmla="*/ 265817 w 2066908"/>
                <a:gd name="connsiteY1" fmla="*/ 858982 h 2535382"/>
                <a:gd name="connsiteX2" fmla="*/ 44144 w 2066908"/>
                <a:gd name="connsiteY2" fmla="*/ 2535382 h 2535382"/>
              </a:gdLst>
              <a:ahLst/>
              <a:cxnLst>
                <a:cxn ang="0">
                  <a:pos x="connsiteX0" y="connsiteY0"/>
                </a:cxn>
                <a:cxn ang="0">
                  <a:pos x="connsiteX1" y="connsiteY1"/>
                </a:cxn>
                <a:cxn ang="0">
                  <a:pos x="connsiteX2" y="connsiteY2"/>
                </a:cxn>
              </a:cxnLst>
              <a:rect l="l" t="t" r="r" b="b"/>
              <a:pathLst>
                <a:path w="2066908" h="2535382">
                  <a:moveTo>
                    <a:pt x="2066908" y="0"/>
                  </a:moveTo>
                  <a:cubicBezTo>
                    <a:pt x="1334926" y="218209"/>
                    <a:pt x="602944" y="436418"/>
                    <a:pt x="265817" y="858982"/>
                  </a:cubicBezTo>
                  <a:cubicBezTo>
                    <a:pt x="-71310" y="1281546"/>
                    <a:pt x="-13583" y="1908464"/>
                    <a:pt x="44144" y="25353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6C200B8F-E3D8-0CA0-F7D6-18BE9A1D505F}"/>
                </a:ext>
              </a:extLst>
            </p:cNvPr>
            <p:cNvCxnSpPr/>
            <p:nvPr/>
          </p:nvCxnSpPr>
          <p:spPr>
            <a:xfrm>
              <a:off x="642233" y="3299379"/>
              <a:ext cx="131928" cy="1053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17" name="Rechteck 16">
            <a:extLst>
              <a:ext uri="{FF2B5EF4-FFF2-40B4-BE49-F238E27FC236}">
                <a16:creationId xmlns:a16="http://schemas.microsoft.com/office/drawing/2014/main" id="{6805C653-87C8-560A-5F4C-8F7A9AAA5A40}"/>
              </a:ext>
            </a:extLst>
          </p:cNvPr>
          <p:cNvSpPr/>
          <p:nvPr/>
        </p:nvSpPr>
        <p:spPr>
          <a:xfrm>
            <a:off x="5344933" y="1346341"/>
            <a:ext cx="429926" cy="369332"/>
          </a:xfrm>
          <a:prstGeom prst="rect">
            <a:avLst/>
          </a:prstGeom>
        </p:spPr>
        <p:txBody>
          <a:bodyPr wrap="none">
            <a:spAutoFit/>
          </a:bodyPr>
          <a:lstStyle/>
          <a:p>
            <a:r>
              <a:rPr lang="de-DE"/>
              <a:t>C</a:t>
            </a:r>
            <a:r>
              <a:rPr lang="de-DE" baseline="-25000"/>
              <a:t>St</a:t>
            </a:r>
            <a:endParaRPr lang="de-DE" dirty="0"/>
          </a:p>
        </p:txBody>
      </p:sp>
    </p:spTree>
    <p:extLst>
      <p:ext uri="{BB962C8B-B14F-4D97-AF65-F5344CB8AC3E}">
        <p14:creationId xmlns:p14="http://schemas.microsoft.com/office/powerpoint/2010/main" val="19995673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p:cNvSpPr txBox="1"/>
          <p:nvPr/>
        </p:nvSpPr>
        <p:spPr>
          <a:xfrm>
            <a:off x="1214646" y="116632"/>
            <a:ext cx="8928993" cy="6552728"/>
          </a:xfrm>
          <a:prstGeom prst="rect">
            <a:avLst/>
          </a:prstGeom>
          <a:noFill/>
        </p:spPr>
        <p:txBody>
          <a:bodyPr wrap="square" rtlCol="0">
            <a:noAutofit/>
          </a:bodyPr>
          <a:lstStyle/>
          <a:p>
            <a:pPr algn="ctr"/>
            <a:r>
              <a:rPr lang="de-DE" sz="2400" dirty="0">
                <a:solidFill>
                  <a:srgbClr val="000000"/>
                </a:solidFill>
                <a:latin typeface="Arial"/>
              </a:rPr>
              <a:t>Prof. Dr. Bernhard Köster</a:t>
            </a:r>
          </a:p>
          <a:p>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Raum:			S 113</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Straße:		 Friedrich-Paffrath-Straße 101</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Ort:			26389 Wilhelmshaven</a:t>
            </a:r>
            <a:endParaRPr lang="de-DE" sz="2400" dirty="0"/>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Tel.			+49 4421 985-2766</a:t>
            </a: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Email:			</a:t>
            </a:r>
            <a:r>
              <a:rPr lang="de-DE" sz="2400" dirty="0">
                <a:solidFill>
                  <a:srgbClr val="000000"/>
                </a:solidFill>
                <a:latin typeface="Arial"/>
                <a:ea typeface="Droid Sans Fallback"/>
                <a:hlinkClick r:id="rId2"/>
              </a:rPr>
              <a:t>bernhard.koester@jade-hs</a:t>
            </a:r>
            <a:r>
              <a:rPr lang="de-DE" sz="2400">
                <a:solidFill>
                  <a:srgbClr val="000000"/>
                </a:solidFill>
                <a:latin typeface="Arial"/>
                <a:ea typeface="Droid Sans Fallback"/>
                <a:hlinkClick r:id="rId2"/>
              </a:rPr>
              <a:t>.de</a:t>
            </a:r>
            <a:endParaRPr lang="de-DE" sz="2400">
              <a:solidFill>
                <a:srgbClr val="000000"/>
              </a:solidFill>
              <a:latin typeface="Arial"/>
              <a:ea typeface="Droid Sans Fallback"/>
            </a:endParaRPr>
          </a:p>
          <a:p>
            <a:pPr>
              <a:lnSpc>
                <a:spcPct val="100000"/>
              </a:lnSpc>
            </a:pPr>
            <a:endParaRPr lang="de-DE" sz="2400">
              <a:solidFill>
                <a:srgbClr val="000000"/>
              </a:solidFill>
              <a:latin typeface="Arial"/>
            </a:endParaRPr>
          </a:p>
          <a:p>
            <a:pPr>
              <a:lnSpc>
                <a:spcPct val="100000"/>
              </a:lnSpc>
            </a:pPr>
            <a:r>
              <a:rPr lang="de-DE" sz="2400">
                <a:solidFill>
                  <a:srgbClr val="000000"/>
                </a:solidFill>
                <a:latin typeface="Arial"/>
              </a:rPr>
              <a:t>Hompage:		</a:t>
            </a:r>
            <a:r>
              <a:rPr lang="de-DE" sz="2400">
                <a:solidFill>
                  <a:srgbClr val="000000"/>
                </a:solidFill>
                <a:latin typeface="Arial"/>
                <a:hlinkClick r:id="rId3"/>
              </a:rPr>
              <a:t>www.bernhardkoester.de</a:t>
            </a:r>
            <a:endParaRPr lang="de-DE" sz="2400">
              <a:solidFill>
                <a:srgbClr val="000000"/>
              </a:solidFill>
              <a:latin typeface="Arial"/>
            </a:endParaRPr>
          </a:p>
          <a:p>
            <a:pPr>
              <a:lnSpc>
                <a:spcPct val="100000"/>
              </a:lnSpc>
            </a:pPr>
            <a:endParaRPr lang="de-DE" sz="2400" dirty="0">
              <a:solidFill>
                <a:srgbClr val="000000"/>
              </a:solidFill>
              <a:latin typeface="Arial"/>
              <a:ea typeface="Droid Sans Fallback"/>
            </a:endParaRPr>
          </a:p>
          <a:p>
            <a:pPr>
              <a:lnSpc>
                <a:spcPct val="100000"/>
              </a:lnSpc>
            </a:pPr>
            <a:r>
              <a:rPr lang="de-DE" sz="2400" dirty="0">
                <a:solidFill>
                  <a:srgbClr val="000000"/>
                </a:solidFill>
                <a:latin typeface="Arial"/>
                <a:ea typeface="Droid Sans Fallback"/>
              </a:rPr>
              <a:t>Sprechstunde:	n.V.</a:t>
            </a:r>
            <a:endParaRPr lang="de-DE" sz="2400" dirty="0"/>
          </a:p>
          <a:p>
            <a:pPr>
              <a:lnSpc>
                <a:spcPct val="100000"/>
              </a:lnSpc>
            </a:pPr>
            <a:r>
              <a:rPr lang="de-DE" sz="2400" dirty="0">
                <a:solidFill>
                  <a:srgbClr val="000000"/>
                </a:solidFill>
                <a:latin typeface="Arial"/>
                <a:ea typeface="Droid Sans Fallback"/>
              </a:rPr>
              <a:t>			</a:t>
            </a:r>
            <a:endParaRPr lang="de-DE" sz="2400" dirty="0"/>
          </a:p>
          <a:p>
            <a:pPr marL="800100" lvl="1" indent="-342900">
              <a:buFont typeface="Arial" panose="020B0604020202020204" pitchFamily="34" charset="0"/>
              <a:buChar char="•"/>
            </a:pPr>
            <a:endParaRPr lang="de-DE" sz="2400" dirty="0"/>
          </a:p>
          <a:p>
            <a:endParaRPr lang="de-DE" sz="2400" dirty="0"/>
          </a:p>
          <a:p>
            <a:endParaRPr lang="de-DE" sz="2400" dirty="0"/>
          </a:p>
          <a:p>
            <a:endParaRPr lang="de-DE" sz="2400" dirty="0"/>
          </a:p>
        </p:txBody>
      </p:sp>
      <p:sp>
        <p:nvSpPr>
          <p:cNvPr id="3" name="Rechteck 2">
            <a:extLst>
              <a:ext uri="{FF2B5EF4-FFF2-40B4-BE49-F238E27FC236}">
                <a16:creationId xmlns:a16="http://schemas.microsoft.com/office/drawing/2014/main" id="{12AA7FF7-62BC-4C36-A222-9B71D57B676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12550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19049" y="9524"/>
            <a:ext cx="12172951" cy="542926"/>
          </a:xfrm>
          <a:prstGeom prst="rect">
            <a:avLst/>
          </a:prstGeom>
          <a:noFill/>
        </p:spPr>
        <p:txBody>
          <a:bodyPr wrap="square" rtlCol="0">
            <a:noAutofit/>
          </a:bodyPr>
          <a:lstStyle/>
          <a:p>
            <a:pPr algn="ctr"/>
            <a:r>
              <a:rPr lang="de-DE" sz="2400" dirty="0">
                <a:latin typeface="Times New Roman" panose="02020603050405020304" pitchFamily="18" charset="0"/>
                <a:cs typeface="Times New Roman" panose="02020603050405020304" pitchFamily="18" charset="0"/>
              </a:rPr>
              <a:t>Literatur</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9524" y="255704"/>
            <a:ext cx="12172951" cy="6505936"/>
          </a:xfrm>
          <a:prstGeom prst="rect">
            <a:avLst/>
          </a:prstGeom>
          <a:noFill/>
        </p:spPr>
        <p:txBody>
          <a:bodyPr wrap="square" rtlCol="0">
            <a:noAutofit/>
          </a:bodyPr>
          <a:lstStyle/>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a:t>
            </a:r>
            <a:r>
              <a:rPr lang="en-US" b="1" dirty="0" err="1">
                <a:latin typeface="Times New Roman" panose="02020603050405020304" pitchFamily="18" charset="0"/>
                <a:cs typeface="Times New Roman" panose="02020603050405020304" pitchFamily="18" charset="0"/>
              </a:rPr>
              <a:t>Illing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Makroökonomie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Blanchard,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err="1">
                <a:latin typeface="Times New Roman" panose="02020603050405020304" pitchFamily="18" charset="0"/>
                <a:cs typeface="Times New Roman" panose="02020603050405020304" pitchFamily="18" charset="0"/>
              </a:rPr>
              <a:t>Bofinger</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Mankiw/Taylor, </a:t>
            </a:r>
            <a:r>
              <a:rPr lang="en-US" b="1" dirty="0" err="1">
                <a:latin typeface="Times New Roman" panose="02020603050405020304" pitchFamily="18" charset="0"/>
                <a:cs typeface="Times New Roman" panose="02020603050405020304" pitchFamily="18" charset="0"/>
              </a:rPr>
              <a:t>Grundzüge</a:t>
            </a:r>
            <a:r>
              <a:rPr lang="en-US" b="1" dirty="0">
                <a:latin typeface="Times New Roman" panose="02020603050405020304" pitchFamily="18" charset="0"/>
                <a:cs typeface="Times New Roman" panose="02020603050405020304" pitchFamily="18" charset="0"/>
              </a:rPr>
              <a:t> der </a:t>
            </a:r>
            <a:r>
              <a:rPr lang="en-US" b="1" dirty="0" err="1">
                <a:latin typeface="Times New Roman" panose="02020603050405020304" pitchFamily="18" charset="0"/>
                <a:cs typeface="Times New Roman" panose="02020603050405020304" pitchFamily="18" charset="0"/>
              </a:rPr>
              <a:t>Volkswirtschaftslehre</a:t>
            </a:r>
            <a:endParaRPr lang="en-US" b="1" dirty="0">
              <a:latin typeface="Times New Roman" panose="02020603050405020304" pitchFamily="18" charset="0"/>
              <a:cs typeface="Times New Roman" panose="02020603050405020304" pitchFamily="18" charset="0"/>
            </a:endParaRP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Ben J. </a:t>
            </a:r>
            <a:r>
              <a:rPr lang="en-US" b="1" dirty="0" err="1">
                <a:latin typeface="Times New Roman" panose="02020603050405020304" pitchFamily="18" charset="0"/>
                <a:cs typeface="Times New Roman" panose="02020603050405020304" pitchFamily="18" charset="0"/>
              </a:rPr>
              <a:t>Heijdra</a:t>
            </a:r>
            <a:r>
              <a:rPr lang="en-US" b="1" dirty="0">
                <a:latin typeface="Times New Roman" panose="02020603050405020304" pitchFamily="18" charset="0"/>
                <a:cs typeface="Times New Roman" panose="02020603050405020304" pitchFamily="18" charset="0"/>
              </a:rPr>
              <a:t> Foundations of Modern Macroeconomics</a:t>
            </a:r>
          </a:p>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Peter B. </a:t>
            </a:r>
            <a:r>
              <a:rPr lang="en-US" b="1" dirty="0" err="1">
                <a:latin typeface="Times New Roman" panose="02020603050405020304" pitchFamily="18" charset="0"/>
                <a:cs typeface="Times New Roman" panose="02020603050405020304" pitchFamily="18" charset="0"/>
              </a:rPr>
              <a:t>Sørensen</a:t>
            </a:r>
            <a:r>
              <a:rPr lang="en-US" b="1" dirty="0">
                <a:latin typeface="Times New Roman" panose="02020603050405020304" pitchFamily="18" charset="0"/>
                <a:cs typeface="Times New Roman" panose="02020603050405020304" pitchFamily="18" charset="0"/>
              </a:rPr>
              <a:t>/Hans J. </a:t>
            </a:r>
            <a:r>
              <a:rPr lang="en-US" b="1" dirty="0" err="1">
                <a:latin typeface="Times New Roman" panose="02020603050405020304" pitchFamily="18" charset="0"/>
                <a:cs typeface="Times New Roman" panose="02020603050405020304" pitchFamily="18" charset="0"/>
              </a:rPr>
              <a:t>Whitta</a:t>
            </a:r>
            <a:r>
              <a:rPr lang="en-US" b="1" dirty="0">
                <a:latin typeface="Times New Roman" panose="02020603050405020304" pitchFamily="18" charset="0"/>
                <a:cs typeface="Times New Roman" panose="02020603050405020304" pitchFamily="18" charset="0"/>
              </a:rPr>
              <a:t>-Jacobsen Introducing Advanced Macroeconomics</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Brümmerhoff</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Gesamtrechnungen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Dieter </a:t>
            </a:r>
            <a:r>
              <a:rPr lang="en-US" b="1" dirty="0" err="1">
                <a:latin typeface="Times New Roman" panose="02020603050405020304" pitchFamily="18" charset="0"/>
                <a:cs typeface="Times New Roman" panose="02020603050405020304" pitchFamily="18" charset="0"/>
              </a:rPr>
              <a:t>Stobbe</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Volkswirtschaftliches</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Rechnungswesen</a:t>
            </a:r>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p:txBody>
      </p:sp>
      <p:sp>
        <p:nvSpPr>
          <p:cNvPr id="16" name="Rechteck 15">
            <a:extLst>
              <a:ext uri="{FF2B5EF4-FFF2-40B4-BE49-F238E27FC236}">
                <a16:creationId xmlns:a16="http://schemas.microsoft.com/office/drawing/2014/main" id="{800E449C-B50E-40D2-B9BE-91DD8FAAB94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323116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DD6EAC0D-7BE4-42ED-B719-86D8C2F519BA}"/>
              </a:ext>
            </a:extLst>
          </p:cNvPr>
          <p:cNvSpPr txBox="1"/>
          <p:nvPr/>
        </p:nvSpPr>
        <p:spPr>
          <a:xfrm>
            <a:off x="0" y="30764"/>
            <a:ext cx="12172951" cy="542926"/>
          </a:xfrm>
          <a:prstGeom prst="rect">
            <a:avLst/>
          </a:prstGeom>
          <a:noFill/>
        </p:spPr>
        <p:txBody>
          <a:bodyPr wrap="square" rtlCol="0">
            <a:noAutofit/>
          </a:bodyPr>
          <a:lstStyle/>
          <a:p>
            <a:pPr algn="ctr"/>
            <a:r>
              <a:rPr lang="de-DE" sz="2800" dirty="0">
                <a:latin typeface="Times New Roman" panose="02020603050405020304" pitchFamily="18" charset="0"/>
                <a:cs typeface="Times New Roman" panose="02020603050405020304" pitchFamily="18" charset="0"/>
              </a:rPr>
              <a:t>Allgemeines</a:t>
            </a:r>
          </a:p>
        </p:txBody>
      </p:sp>
      <p:sp>
        <p:nvSpPr>
          <p:cNvPr id="11" name="Textfeld 10">
            <a:extLst>
              <a:ext uri="{FF2B5EF4-FFF2-40B4-BE49-F238E27FC236}">
                <a16:creationId xmlns:a16="http://schemas.microsoft.com/office/drawing/2014/main" id="{AA15B691-283D-4341-8E52-EBA1542B1340}"/>
              </a:ext>
            </a:extLst>
          </p:cNvPr>
          <p:cNvSpPr txBox="1"/>
          <p:nvPr/>
        </p:nvSpPr>
        <p:spPr>
          <a:xfrm>
            <a:off x="199255" y="512949"/>
            <a:ext cx="8366247" cy="5832102"/>
          </a:xfrm>
          <a:prstGeom prst="rect">
            <a:avLst/>
          </a:prstGeom>
          <a:noFill/>
        </p:spPr>
        <p:txBody>
          <a:bodyPr wrap="square" rtlCol="0">
            <a:noAutofit/>
          </a:bodyPr>
          <a:lstStyle/>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Wie in jeder Vorlesung ist es immer ratsam über den Tellerrand hinauszuschauen und das eine oder andere Buch über die Thematik zur Hand zu nehmen.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Ich gehöre allerdings noch zu den Dozenten, die nicht die vorgefertigten Foliensätze der Verlage für den Mankiw oder den Blanchard/Illing verwenden, sondern gestalte noch meine eigenen Vorlesungsinhalte. Trotzdem werden Sie natürlich viele Inhalte meiner Vorlesung insbesondere in den Standardlehrbüchern wiederfinden.</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de-DE" sz="2400" dirty="0">
                <a:latin typeface="Times New Roman" panose="02020603050405020304" pitchFamily="18" charset="0"/>
                <a:cs typeface="Times New Roman" panose="02020603050405020304" pitchFamily="18" charset="0"/>
              </a:rPr>
              <a:t>Für die Prüfung am Ende des Semesters gilt aber, dass nur die Inhalte dieser Vorlesung/Übung prüfungsrelevant sind. Die Prüfungsvorbereitung ist zudem unabhängig von der letztendlichen Prüfungsform und kann gemäß einer normalen Vorbereitung auf eine Präsenzklausur erfolgen. </a:t>
            </a:r>
          </a:p>
          <a:p>
            <a:pPr marL="342900" indent="-342900">
              <a:buFont typeface="Arial" panose="020B0604020202020204" pitchFamily="34" charset="0"/>
              <a:buChar char="•"/>
            </a:pPr>
            <a:endParaRPr lang="de-DE" sz="2400" dirty="0">
              <a:latin typeface="Times New Roman" panose="02020603050405020304" pitchFamily="18" charset="0"/>
              <a:cs typeface="Times New Roman" panose="02020603050405020304" pitchFamily="18" charset="0"/>
            </a:endParaRPr>
          </a:p>
        </p:txBody>
      </p:sp>
      <p:sp>
        <p:nvSpPr>
          <p:cNvPr id="4" name="Rechteck 3">
            <a:extLst>
              <a:ext uri="{FF2B5EF4-FFF2-40B4-BE49-F238E27FC236}">
                <a16:creationId xmlns:a16="http://schemas.microsoft.com/office/drawing/2014/main" id="{6E00F71B-EC7E-451C-A403-DB31F78AF45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968751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Shape 2"/>
          <p:cNvSpPr txBox="1"/>
          <p:nvPr/>
        </p:nvSpPr>
        <p:spPr>
          <a:xfrm>
            <a:off x="1600268" y="1"/>
            <a:ext cx="7598011" cy="507286"/>
          </a:xfrm>
          <a:prstGeom prst="rect">
            <a:avLst/>
          </a:prstGeom>
          <a:noFill/>
          <a:ln>
            <a:noFill/>
          </a:ln>
        </p:spPr>
        <p:txBody>
          <a:bodyPr lIns="81646" tIns="40823" rIns="81646" bIns="40823" anchor="ctr" anchorCtr="1"/>
          <a:lstStyle/>
          <a:p>
            <a:r>
              <a:rPr lang="de-DE" altLang="de-DE" sz="3629" b="1" dirty="0">
                <a:solidFill>
                  <a:srgbClr val="000000"/>
                </a:solidFill>
                <a:latin typeface="Sparkasse Rg" pitchFamily="34" charset="0"/>
              </a:rPr>
              <a:t>Datenquellen</a:t>
            </a:r>
          </a:p>
        </p:txBody>
      </p:sp>
      <p:graphicFrame>
        <p:nvGraphicFramePr>
          <p:cNvPr id="6" name="Tabelle 5"/>
          <p:cNvGraphicFramePr>
            <a:graphicFrameLocks noGrp="1"/>
          </p:cNvGraphicFramePr>
          <p:nvPr>
            <p:extLst>
              <p:ext uri="{D42A27DB-BD31-4B8C-83A1-F6EECF244321}">
                <p14:modId xmlns:p14="http://schemas.microsoft.com/office/powerpoint/2010/main" val="637487583"/>
              </p:ext>
            </p:extLst>
          </p:nvPr>
        </p:nvGraphicFramePr>
        <p:xfrm>
          <a:off x="999249" y="508687"/>
          <a:ext cx="9408472" cy="6348900"/>
        </p:xfrm>
        <a:graphic>
          <a:graphicData uri="http://schemas.openxmlformats.org/drawingml/2006/table">
            <a:tbl>
              <a:tblPr firstRow="1" bandRow="1">
                <a:tableStyleId>{2D5ABB26-0587-4C30-8999-92F81FD0307C}</a:tableStyleId>
              </a:tblPr>
              <a:tblGrid>
                <a:gridCol w="4704236">
                  <a:extLst>
                    <a:ext uri="{9D8B030D-6E8A-4147-A177-3AD203B41FA5}">
                      <a16:colId xmlns:a16="http://schemas.microsoft.com/office/drawing/2014/main" val="20000"/>
                    </a:ext>
                  </a:extLst>
                </a:gridCol>
                <a:gridCol w="4704236">
                  <a:extLst>
                    <a:ext uri="{9D8B030D-6E8A-4147-A177-3AD203B41FA5}">
                      <a16:colId xmlns:a16="http://schemas.microsoft.com/office/drawing/2014/main" val="20001"/>
                    </a:ext>
                  </a:extLst>
                </a:gridCol>
              </a:tblGrid>
              <a:tr h="6348900">
                <a:tc>
                  <a:txBody>
                    <a:bodyPr/>
                    <a:lstStyle/>
                    <a:p>
                      <a:r>
                        <a:rPr lang="de-DE" sz="2200" u="sng"/>
                        <a:t>Offizielle Institutionen</a:t>
                      </a:r>
                      <a:endParaRPr lang="de-DE" sz="2200" dirty="0"/>
                    </a:p>
                    <a:p>
                      <a:pPr marL="342900" indent="-342900">
                        <a:buFont typeface="Arial" panose="020B0604020202020204" pitchFamily="34" charset="0"/>
                        <a:buChar char="•"/>
                      </a:pPr>
                      <a:r>
                        <a:rPr lang="de-DE" sz="2200">
                          <a:hlinkClick r:id="rId3"/>
                        </a:rPr>
                        <a:t>Statistisches Bundesamt</a:t>
                      </a:r>
                      <a:endParaRPr lang="de-DE" sz="2200"/>
                    </a:p>
                    <a:p>
                      <a:pPr marL="342900" indent="-342900">
                        <a:buFont typeface="Arial" panose="020B0604020202020204" pitchFamily="34" charset="0"/>
                        <a:buChar char="•"/>
                      </a:pPr>
                      <a:r>
                        <a:rPr lang="de-DE" sz="2200">
                          <a:hlinkClick r:id="rId4"/>
                        </a:rPr>
                        <a:t>Bundesbank</a:t>
                      </a:r>
                      <a:endParaRPr lang="de-DE" sz="2200"/>
                    </a:p>
                    <a:p>
                      <a:pPr marL="342900" indent="-342900">
                        <a:buFont typeface="Arial" panose="020B0604020202020204" pitchFamily="34" charset="0"/>
                        <a:buChar char="•"/>
                      </a:pPr>
                      <a:r>
                        <a:rPr lang="de-DE" sz="2200">
                          <a:hlinkClick r:id="rId5"/>
                        </a:rPr>
                        <a:t>Bundesagentur für Arbeit</a:t>
                      </a:r>
                      <a:endParaRPr lang="de-DE" sz="2200"/>
                    </a:p>
                    <a:p>
                      <a:pPr marL="342900" indent="-342900">
                        <a:buFont typeface="Arial" panose="020B0604020202020204" pitchFamily="34" charset="0"/>
                        <a:buChar char="•"/>
                      </a:pPr>
                      <a:r>
                        <a:rPr lang="de-DE" sz="2200">
                          <a:hlinkClick r:id="rId6"/>
                        </a:rPr>
                        <a:t>Interationale Arbeitsorganisation</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7"/>
                        </a:rPr>
                        <a:t>Eurostat</a:t>
                      </a:r>
                      <a:endParaRPr lang="de-DE" sz="2200"/>
                    </a:p>
                    <a:p>
                      <a:pPr marL="342900" indent="-342900">
                        <a:buFont typeface="Arial" panose="020B0604020202020204" pitchFamily="34" charset="0"/>
                        <a:buChar char="•"/>
                      </a:pPr>
                      <a:r>
                        <a:rPr lang="de-DE" sz="2200">
                          <a:hlinkClick r:id="rId8"/>
                        </a:rPr>
                        <a:t>EZB</a:t>
                      </a:r>
                      <a:endParaRPr lang="de-DE" sz="2200"/>
                    </a:p>
                    <a:p>
                      <a:pPr marL="342900" indent="-342900">
                        <a:buFont typeface="Arial" panose="020B0604020202020204" pitchFamily="34" charset="0"/>
                        <a:buChar char="•"/>
                      </a:pPr>
                      <a:r>
                        <a:rPr lang="de-DE" sz="2200">
                          <a:hlinkClick r:id="rId9"/>
                        </a:rPr>
                        <a:t>FED</a:t>
                      </a:r>
                      <a:endParaRPr lang="de-DE" sz="2200"/>
                    </a:p>
                    <a:p>
                      <a:pPr marL="342900" indent="-342900">
                        <a:buFont typeface="Arial" panose="020B0604020202020204" pitchFamily="34" charset="0"/>
                        <a:buChar char="•"/>
                      </a:pPr>
                      <a:r>
                        <a:rPr lang="de-DE" sz="2200">
                          <a:hlinkClick r:id="rId10"/>
                        </a:rPr>
                        <a:t>BoE</a:t>
                      </a:r>
                      <a:endParaRPr lang="de-DE" sz="2200"/>
                    </a:p>
                    <a:p>
                      <a:pPr marL="342900" indent="-342900">
                        <a:buFont typeface="Arial" panose="020B0604020202020204" pitchFamily="34" charset="0"/>
                        <a:buChar char="•"/>
                      </a:pPr>
                      <a:r>
                        <a:rPr lang="de-DE" sz="2200">
                          <a:hlinkClick r:id="rId11"/>
                        </a:rPr>
                        <a:t>OECD</a:t>
                      </a:r>
                      <a:endParaRPr lang="de-DE" sz="2200"/>
                    </a:p>
                    <a:p>
                      <a:pPr marL="342900" indent="-342900">
                        <a:buFont typeface="Arial" panose="020B0604020202020204" pitchFamily="34" charset="0"/>
                        <a:buChar char="•"/>
                      </a:pPr>
                      <a:r>
                        <a:rPr lang="de-DE" sz="2200">
                          <a:hlinkClick r:id="rId12"/>
                        </a:rPr>
                        <a:t>IMF</a:t>
                      </a:r>
                      <a:endParaRPr lang="de-DE" sz="2200"/>
                    </a:p>
                    <a:p>
                      <a:pPr marL="342900" indent="-342900">
                        <a:buFont typeface="Arial" panose="020B0604020202020204" pitchFamily="34" charset="0"/>
                        <a:buChar char="•"/>
                      </a:pPr>
                      <a:r>
                        <a:rPr lang="de-DE" sz="2200">
                          <a:hlinkClick r:id="rId13"/>
                        </a:rPr>
                        <a:t>Worldbank</a:t>
                      </a:r>
                      <a:endParaRPr lang="de-DE" sz="2200"/>
                    </a:p>
                    <a:p>
                      <a:pPr marL="342900" indent="-342900">
                        <a:buFont typeface="Arial" panose="020B0604020202020204" pitchFamily="34" charset="0"/>
                        <a:buChar char="•"/>
                      </a:pPr>
                      <a:r>
                        <a:rPr lang="de-DE" sz="2200">
                          <a:hlinkClick r:id="rId14"/>
                        </a:rPr>
                        <a:t>SVR</a:t>
                      </a:r>
                      <a:endParaRPr lang="de-DE" sz="2200"/>
                    </a:p>
                  </a:txBody>
                  <a:tcPr marL="82953" marR="82953" marT="41476" marB="41476"/>
                </a:tc>
                <a:tc>
                  <a:txBody>
                    <a:bodyPr/>
                    <a:lstStyle/>
                    <a:p>
                      <a:r>
                        <a:rPr lang="de-DE" sz="2200" u="sng"/>
                        <a:t>Forschungsinstitute</a:t>
                      </a:r>
                      <a:endParaRPr lang="de-DE" sz="2200" dirty="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5"/>
                        </a:rPr>
                        <a:t>HRI</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6"/>
                        </a:rPr>
                        <a:t>Cesifo</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7"/>
                        </a:rPr>
                        <a:t>DIW</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8"/>
                        </a:rPr>
                        <a:t>IAB</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19"/>
                        </a:rPr>
                        <a:t>IfW</a:t>
                      </a:r>
                      <a:endParaRPr lang="de-DE" sz="2200"/>
                    </a:p>
                    <a:p>
                      <a:pPr marL="342900" indent="-342900">
                        <a:buFont typeface="Arial" panose="020B0604020202020204" pitchFamily="34" charset="0"/>
                        <a:buChar char="•"/>
                      </a:pPr>
                      <a:r>
                        <a:rPr lang="de-DE" sz="2200">
                          <a:hlinkClick r:id="rId20"/>
                        </a:rPr>
                        <a:t>IMK</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1"/>
                        </a:rPr>
                        <a:t>IW</a:t>
                      </a:r>
                      <a:endParaRPr lang="de-DE" sz="2200"/>
                    </a:p>
                    <a:p>
                      <a:pPr marL="342900" indent="-342900">
                        <a:buFont typeface="Arial" panose="020B0604020202020204" pitchFamily="34" charset="0"/>
                        <a:buChar char="•"/>
                      </a:pPr>
                      <a:r>
                        <a:rPr lang="de-DE" sz="2200">
                          <a:hlinkClick r:id="rId22"/>
                        </a:rPr>
                        <a:t>IWH</a:t>
                      </a:r>
                      <a:endParaRPr lang="de-DE" sz="2200"/>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de-DE" sz="2200">
                          <a:hlinkClick r:id="rId23"/>
                        </a:rPr>
                        <a:t>KOF</a:t>
                      </a:r>
                      <a:endParaRPr lang="de-DE" sz="2200"/>
                    </a:p>
                    <a:p>
                      <a:pPr marL="342900" indent="-342900">
                        <a:buFont typeface="Arial" panose="020B0604020202020204" pitchFamily="34" charset="0"/>
                        <a:buChar char="•"/>
                      </a:pPr>
                      <a:r>
                        <a:rPr lang="de-DE" sz="2200">
                          <a:hlinkClick r:id="rId24"/>
                        </a:rPr>
                        <a:t>RWI</a:t>
                      </a:r>
                      <a:endParaRPr lang="de-DE" sz="2200"/>
                    </a:p>
                    <a:p>
                      <a:pPr marL="342900" indent="-342900">
                        <a:buFont typeface="Arial" panose="020B0604020202020204" pitchFamily="34" charset="0"/>
                        <a:buChar char="•"/>
                      </a:pPr>
                      <a:r>
                        <a:rPr lang="de-DE" sz="2200">
                          <a:hlinkClick r:id="rId25"/>
                        </a:rPr>
                        <a:t>ZEW</a:t>
                      </a:r>
                      <a:endParaRPr lang="de-DE" sz="2200"/>
                    </a:p>
                    <a:p>
                      <a:pPr marL="342900" indent="-342900">
                        <a:buFont typeface="Arial" panose="020B0604020202020204" pitchFamily="34" charset="0"/>
                        <a:buChar char="•"/>
                      </a:pPr>
                      <a:r>
                        <a:rPr lang="de-DE" sz="2200">
                          <a:hlinkClick r:id="rId26"/>
                        </a:rPr>
                        <a:t>Bruegel</a:t>
                      </a:r>
                      <a:endParaRPr lang="de-DE" sz="2200">
                        <a:hlinkClick r:id="rId27"/>
                      </a:endParaRPr>
                    </a:p>
                    <a:p>
                      <a:pPr marL="342900" indent="-342900">
                        <a:buFont typeface="Arial" panose="020B0604020202020204" pitchFamily="34" charset="0"/>
                        <a:buChar char="•"/>
                      </a:pPr>
                      <a:r>
                        <a:rPr lang="de-DE" sz="2200">
                          <a:hlinkClick r:id="rId27"/>
                        </a:rPr>
                        <a:t>NIESR</a:t>
                      </a:r>
                      <a:endParaRPr lang="de-DE" sz="2200"/>
                    </a:p>
                    <a:p>
                      <a:pPr marL="342900" indent="-342900">
                        <a:buFont typeface="Arial" panose="020B0604020202020204" pitchFamily="34" charset="0"/>
                        <a:buChar char="•"/>
                      </a:pPr>
                      <a:r>
                        <a:rPr lang="de-DE" sz="2200">
                          <a:hlinkClick r:id="rId28"/>
                        </a:rPr>
                        <a:t>ESRI</a:t>
                      </a:r>
                      <a:endParaRPr lang="de-DE" sz="2200"/>
                    </a:p>
                    <a:p>
                      <a:pPr marL="342900" indent="-342900">
                        <a:buFont typeface="Arial" panose="020B0604020202020204" pitchFamily="34" charset="0"/>
                        <a:buChar char="•"/>
                      </a:pPr>
                      <a:r>
                        <a:rPr lang="de-DE" sz="2200">
                          <a:hlinkClick r:id="rId29"/>
                        </a:rPr>
                        <a:t>NBER</a:t>
                      </a:r>
                      <a:endParaRPr lang="de-DE" sz="2200"/>
                    </a:p>
                    <a:p>
                      <a:pPr marL="342900" indent="-342900">
                        <a:buFont typeface="Arial" panose="020B0604020202020204" pitchFamily="34" charset="0"/>
                        <a:buChar char="•"/>
                      </a:pPr>
                      <a:r>
                        <a:rPr lang="de-DE" sz="2200">
                          <a:hlinkClick r:id="rId30"/>
                        </a:rPr>
                        <a:t>Peterson Institue</a:t>
                      </a:r>
                      <a:endParaRPr lang="de-DE" sz="2200"/>
                    </a:p>
                    <a:p>
                      <a:pPr marL="342900" indent="-342900">
                        <a:buFont typeface="Arial" panose="020B0604020202020204" pitchFamily="34" charset="0"/>
                        <a:buChar char="•"/>
                      </a:pPr>
                      <a:r>
                        <a:rPr lang="de-DE" sz="2200">
                          <a:hlinkClick r:id="rId31"/>
                        </a:rPr>
                        <a:t>Brookins Institution</a:t>
                      </a:r>
                      <a:endParaRPr lang="de-DE" sz="2200" dirty="0"/>
                    </a:p>
                  </a:txBody>
                  <a:tcPr marL="82953" marR="82953" marT="41476" marB="41476"/>
                </a:tc>
                <a:extLst>
                  <a:ext uri="{0D108BD9-81ED-4DB2-BD59-A6C34878D82A}">
                    <a16:rowId xmlns:a16="http://schemas.microsoft.com/office/drawing/2014/main" val="10000"/>
                  </a:ext>
                </a:extLst>
              </a:tr>
            </a:tbl>
          </a:graphicData>
        </a:graphic>
      </p:graphicFrame>
      <p:sp>
        <p:nvSpPr>
          <p:cNvPr id="9" name="Rechteck 8">
            <a:extLst>
              <a:ext uri="{FF2B5EF4-FFF2-40B4-BE49-F238E27FC236}">
                <a16:creationId xmlns:a16="http://schemas.microsoft.com/office/drawing/2014/main" id="{CD521921-11BC-4778-952C-7FEFC05C6673}"/>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90905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4367213" y="215752"/>
            <a:ext cx="58039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Volkswirtschaftslehre</a:t>
            </a:r>
          </a:p>
        </p:txBody>
      </p:sp>
      <p:sp>
        <p:nvSpPr>
          <p:cNvPr id="5124" name="Text Box 3"/>
          <p:cNvSpPr txBox="1">
            <a:spLocks noChangeArrowheads="1"/>
          </p:cNvSpPr>
          <p:nvPr/>
        </p:nvSpPr>
        <p:spPr bwMode="auto">
          <a:xfrm>
            <a:off x="615822" y="696558"/>
            <a:ext cx="9144000" cy="4638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algn="ctr" eaLnBrk="1" hangingPunct="1">
              <a:buClrTx/>
              <a:buSzTx/>
              <a:buFontTx/>
              <a:buNone/>
            </a:pPr>
            <a:r>
              <a:rPr lang="de-DE" altLang="de-DE" sz="2400" dirty="0">
                <a:solidFill>
                  <a:srgbClr val="000000"/>
                </a:solidFill>
              </a:rPr>
              <a:t>Was ist Volkswirtschaftslehre?</a:t>
            </a:r>
          </a:p>
        </p:txBody>
      </p:sp>
      <p:sp>
        <p:nvSpPr>
          <p:cNvPr id="5125" name="Text Box 4"/>
          <p:cNvSpPr txBox="1">
            <a:spLocks noChangeArrowheads="1"/>
          </p:cNvSpPr>
          <p:nvPr/>
        </p:nvSpPr>
        <p:spPr bwMode="auto">
          <a:xfrm>
            <a:off x="538797" y="1160404"/>
            <a:ext cx="7995603" cy="51728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marL="457200" indent="-457200"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SzTx/>
              <a:buFontTx/>
              <a:buNone/>
            </a:pPr>
            <a:r>
              <a:rPr lang="de-DE" altLang="de-DE" dirty="0">
                <a:solidFill>
                  <a:srgbClr val="000000"/>
                </a:solidFill>
              </a:rPr>
              <a:t>Darauf lässt sich keine eindeutige Antwort geben, außer man gib sich</a:t>
            </a:r>
          </a:p>
          <a:p>
            <a:pPr eaLnBrk="1" hangingPunct="1">
              <a:buClrTx/>
              <a:buSzTx/>
              <a:buFontTx/>
              <a:buNone/>
            </a:pPr>
            <a:r>
              <a:rPr lang="de-DE" altLang="de-DE" dirty="0">
                <a:solidFill>
                  <a:srgbClr val="000000"/>
                </a:solidFill>
              </a:rPr>
              <a:t>mit allgemeinen Phrasen zufrieden:</a:t>
            </a:r>
          </a:p>
          <a:p>
            <a:pPr eaLnBrk="1" hangingPunct="1">
              <a:buClrTx/>
              <a:buSzTx/>
              <a:buFontTx/>
              <a:buNone/>
            </a:pPr>
            <a:endParaRPr lang="de-DE" altLang="de-DE" dirty="0">
              <a:solidFill>
                <a:srgbClr val="000000"/>
              </a:solidFill>
            </a:endParaRPr>
          </a:p>
          <a:p>
            <a:pPr eaLnBrk="1" hangingPunct="1">
              <a:buClrTx/>
              <a:buSzTx/>
              <a:buFontTx/>
              <a:buAutoNum type="arabicPeriod"/>
            </a:pPr>
            <a:r>
              <a:rPr lang="de-DE" altLang="de-DE" dirty="0">
                <a:solidFill>
                  <a:srgbClr val="000000"/>
                </a:solidFill>
              </a:rPr>
              <a:t>Economics </a:t>
            </a:r>
            <a:r>
              <a:rPr lang="de-DE" altLang="de-DE" dirty="0" err="1">
                <a:solidFill>
                  <a:srgbClr val="000000"/>
                </a:solidFill>
              </a:rPr>
              <a:t>is</a:t>
            </a:r>
            <a:r>
              <a:rPr lang="de-DE" altLang="de-DE" dirty="0">
                <a:solidFill>
                  <a:srgbClr val="000000"/>
                </a:solidFill>
              </a:rPr>
              <a:t> </a:t>
            </a:r>
            <a:r>
              <a:rPr lang="de-DE" altLang="de-DE" dirty="0" err="1">
                <a:solidFill>
                  <a:srgbClr val="000000"/>
                </a:solidFill>
              </a:rPr>
              <a:t>what</a:t>
            </a:r>
            <a:r>
              <a:rPr lang="de-DE" altLang="de-DE" dirty="0">
                <a:solidFill>
                  <a:srgbClr val="000000"/>
                </a:solidFill>
              </a:rPr>
              <a:t> </a:t>
            </a:r>
            <a:r>
              <a:rPr lang="de-DE" altLang="de-DE" dirty="0" err="1">
                <a:solidFill>
                  <a:srgbClr val="000000"/>
                </a:solidFill>
              </a:rPr>
              <a:t>Economists</a:t>
            </a:r>
            <a:r>
              <a:rPr lang="de-DE" altLang="de-DE" dirty="0">
                <a:solidFill>
                  <a:srgbClr val="000000"/>
                </a:solidFill>
              </a:rPr>
              <a:t> do! (Tautologie)</a:t>
            </a: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endParaRPr lang="de-DE" altLang="de-DE" dirty="0">
              <a:solidFill>
                <a:srgbClr val="000000"/>
              </a:solidFill>
            </a:endParaRPr>
          </a:p>
          <a:p>
            <a:pPr eaLnBrk="1" hangingPunct="1">
              <a:buClrTx/>
              <a:buSzTx/>
              <a:buFontTx/>
              <a:buAutoNum type="arabicPeriod"/>
            </a:pPr>
            <a:r>
              <a:rPr lang="de-DE" altLang="de-DE" dirty="0">
                <a:solidFill>
                  <a:srgbClr val="000000"/>
                </a:solidFill>
              </a:rPr>
              <a:t>„Nationalökonomie ist, wenn die Leute sich wundern, warum sie kein Geld haben. Das hat mehrere Gründe, die feinsten sind die wissenschaftlichen Gründe, doch können solche durch eine Notverordnung aufgehoben werden. Über die ältere Nationalökonomie kann man ja nur lachen und dürfen wir selber daher mit Stillschweigen übergehen. Sie regierte von 715 vor Christo bis zum Jahre nach Marx. Seitdem ist die Frage völlig gelöst: die Leute haben zwar immer noch kein Geld, wissen aber wenigstens, warum.“ (Kurt Tucholsky, 1931)</a:t>
            </a:r>
          </a:p>
        </p:txBody>
      </p:sp>
      <p:sp>
        <p:nvSpPr>
          <p:cNvPr id="7" name="Rechteck 6">
            <a:extLst>
              <a:ext uri="{FF2B5EF4-FFF2-40B4-BE49-F238E27FC236}">
                <a16:creationId xmlns:a16="http://schemas.microsoft.com/office/drawing/2014/main" id="{6C566EA3-1EC5-4DE3-B308-150C21BC64A7}"/>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ChangeArrowheads="1"/>
          </p:cNvSpPr>
          <p:nvPr/>
        </p:nvSpPr>
        <p:spPr bwMode="auto">
          <a:xfrm>
            <a:off x="5050535" y="206338"/>
            <a:ext cx="3034099"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nchor="ctr">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buFontTx/>
              <a:buNone/>
            </a:pPr>
            <a:r>
              <a:rPr lang="de-DE" altLang="de-DE" sz="2400" b="1" dirty="0">
                <a:solidFill>
                  <a:srgbClr val="000000"/>
                </a:solidFill>
                <a:latin typeface="Sparkasse Rg" pitchFamily="34" charset="0"/>
              </a:rPr>
              <a:t>VWL</a:t>
            </a:r>
          </a:p>
        </p:txBody>
      </p:sp>
      <p:sp>
        <p:nvSpPr>
          <p:cNvPr id="7172" name="Text Box 3"/>
          <p:cNvSpPr txBox="1">
            <a:spLocks noChangeArrowheads="1"/>
          </p:cNvSpPr>
          <p:nvPr/>
        </p:nvSpPr>
        <p:spPr bwMode="auto">
          <a:xfrm>
            <a:off x="603555" y="666713"/>
            <a:ext cx="8184845" cy="54806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1pPr>
            <a:lvl2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2pPr>
            <a:lvl3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3pPr>
            <a:lvl4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4pPr>
            <a:lvl5pPr eaLnBrk="0" hangingPunct="0">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chemeClr val="bg1"/>
                </a:solidFill>
                <a:latin typeface="Times New Roman" pitchFamily="18" charset="0"/>
              </a:defRPr>
            </a:lvl9pPr>
          </a:lstStyle>
          <a:p>
            <a:pPr eaLnBrk="1" hangingPunct="1">
              <a:buClrTx/>
            </a:pPr>
            <a:r>
              <a:rPr lang="de-DE" altLang="de-DE" dirty="0">
                <a:solidFill>
                  <a:srgbClr val="000000"/>
                </a:solidFill>
              </a:rPr>
              <a:t>	Volkswirtschaftslehre befasst sich mit der Analyse wirtschaftlicher Zusammenhänge und versucht Erklärungen für diese zu finden sowie eine Modellbildung daraus abzuleiten.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Aus den erkannten Gesetzmäßigkeiten versucht der Volkswirt zukünftige wirtschaftliche Ereignisse vorherzusagen und Handlungsoptionen aufzuzeigen.</a:t>
            </a:r>
          </a:p>
          <a:p>
            <a:pPr eaLnBrk="1" hangingPunct="1">
              <a:buClrTx/>
            </a:pPr>
            <a:endParaRPr lang="de-DE" altLang="de-DE" dirty="0">
              <a:solidFill>
                <a:srgbClr val="000000"/>
              </a:solidFill>
            </a:endParaRPr>
          </a:p>
          <a:p>
            <a:pPr eaLnBrk="1" hangingPunct="1">
              <a:buClrTx/>
            </a:pPr>
            <a:r>
              <a:rPr lang="de-DE" altLang="de-DE" dirty="0">
                <a:solidFill>
                  <a:srgbClr val="000000"/>
                </a:solidFill>
              </a:rPr>
              <a:t>	Fundamentaler Untersuchungsgegenstand des Volkswirts sind 	Märkte, an denen Angebot und Nachfrage aufeinandertreffen. </a:t>
            </a:r>
            <a:r>
              <a:rPr lang="de-DE" altLang="de-DE">
                <a:solidFill>
                  <a:srgbClr val="000000"/>
                </a:solidFill>
              </a:rPr>
              <a:t>Der Volkswirt </a:t>
            </a:r>
            <a:r>
              <a:rPr lang="de-DE" altLang="de-DE" dirty="0">
                <a:solidFill>
                  <a:srgbClr val="000000"/>
                </a:solidFill>
              </a:rPr>
              <a:t>versucht die Funktionsfähigkeit dieser Märkte zu </a:t>
            </a:r>
            <a:r>
              <a:rPr lang="de-DE" altLang="de-DE">
                <a:solidFill>
                  <a:srgbClr val="000000"/>
                </a:solidFill>
              </a:rPr>
              <a:t>ergründen.</a:t>
            </a:r>
          </a:p>
          <a:p>
            <a:pPr eaLnBrk="1" hangingPunct="1">
              <a:buClrTx/>
            </a:pPr>
            <a:endParaRPr lang="de-DE" altLang="de-DE" sz="2400">
              <a:solidFill>
                <a:srgbClr val="000000"/>
              </a:solidFill>
            </a:endParaRPr>
          </a:p>
          <a:p>
            <a:pPr eaLnBrk="1" hangingPunct="1">
              <a:buClrTx/>
            </a:pPr>
            <a:r>
              <a:rPr lang="en-US" altLang="de-DE" sz="1200">
                <a:solidFill>
                  <a:srgbClr val="000000"/>
                </a:solidFill>
              </a:rPr>
              <a:t>See in general this nice essay:</a:t>
            </a:r>
          </a:p>
          <a:p>
            <a:pPr eaLnBrk="1" hangingPunct="1">
              <a:buClrTx/>
            </a:pPr>
            <a:r>
              <a:rPr lang="en-US" altLang="de-DE" sz="1200">
                <a:solidFill>
                  <a:srgbClr val="000000"/>
                </a:solidFill>
                <a:hlinkClick r:id="rId3"/>
              </a:rPr>
              <a:t>Retrospectives: On the Definition of Economics</a:t>
            </a:r>
          </a:p>
          <a:p>
            <a:pPr eaLnBrk="1" hangingPunct="1">
              <a:buClrTx/>
            </a:pPr>
            <a:r>
              <a:rPr lang="en-US" altLang="de-DE" sz="1200">
                <a:solidFill>
                  <a:srgbClr val="000000"/>
                </a:solidFill>
                <a:hlinkClick r:id="rId3"/>
              </a:rPr>
              <a:t>Roger E. Backhouse</a:t>
            </a:r>
          </a:p>
          <a:p>
            <a:pPr eaLnBrk="1" hangingPunct="1">
              <a:buClrTx/>
            </a:pPr>
            <a:r>
              <a:rPr lang="en-US" altLang="de-DE" sz="1200">
                <a:solidFill>
                  <a:srgbClr val="000000"/>
                </a:solidFill>
                <a:hlinkClick r:id="rId3"/>
              </a:rPr>
              <a:t>Steven G. Medema</a:t>
            </a:r>
          </a:p>
          <a:p>
            <a:pPr eaLnBrk="1" hangingPunct="1">
              <a:buClrTx/>
            </a:pPr>
            <a:r>
              <a:rPr lang="en-US" altLang="de-DE" sz="1200">
                <a:solidFill>
                  <a:srgbClr val="000000"/>
                </a:solidFill>
                <a:hlinkClick r:id="rId3"/>
              </a:rPr>
              <a:t>JOURNAL OF ECONOMIC PERSPECTIVES</a:t>
            </a:r>
          </a:p>
          <a:p>
            <a:pPr eaLnBrk="1" hangingPunct="1">
              <a:buClrTx/>
            </a:pPr>
            <a:r>
              <a:rPr lang="en-US" altLang="de-DE" sz="1200">
                <a:solidFill>
                  <a:srgbClr val="000000"/>
                </a:solidFill>
                <a:hlinkClick r:id="rId3"/>
              </a:rPr>
              <a:t>VOL. 23, NO. 1, WINTER 2009</a:t>
            </a:r>
          </a:p>
          <a:p>
            <a:pPr eaLnBrk="1" hangingPunct="1">
              <a:buClrTx/>
            </a:pPr>
            <a:r>
              <a:rPr lang="en-US" altLang="de-DE" sz="1200">
                <a:solidFill>
                  <a:srgbClr val="000000"/>
                </a:solidFill>
                <a:hlinkClick r:id="rId3"/>
              </a:rPr>
              <a:t>(pp. 221-33)</a:t>
            </a:r>
            <a:endParaRPr lang="de-DE" altLang="de-DE" sz="1200">
              <a:solidFill>
                <a:srgbClr val="000000"/>
              </a:solidFill>
            </a:endParaRPr>
          </a:p>
        </p:txBody>
      </p:sp>
      <p:sp>
        <p:nvSpPr>
          <p:cNvPr id="11" name="Rechteck 10">
            <a:extLst>
              <a:ext uri="{FF2B5EF4-FFF2-40B4-BE49-F238E27FC236}">
                <a16:creationId xmlns:a16="http://schemas.microsoft.com/office/drawing/2014/main" id="{69C254BD-7883-4073-8D7B-B49B3564BA69}"/>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4">
            <p14:nvContentPartPr>
              <p14:cNvPr id="2" name="Freihand 1">
                <a:extLst>
                  <a:ext uri="{FF2B5EF4-FFF2-40B4-BE49-F238E27FC236}">
                    <a16:creationId xmlns:a16="http://schemas.microsoft.com/office/drawing/2014/main" id="{827EFB9E-8B44-4A0E-8092-27A66720A82A}"/>
                  </a:ext>
                </a:extLst>
              </p14:cNvPr>
              <p14:cNvContentPartPr/>
              <p14:nvPr/>
            </p14:nvContentPartPr>
            <p14:xfrm>
              <a:off x="5364653" y="1022827"/>
              <a:ext cx="2767320" cy="60840"/>
            </p14:xfrm>
          </p:contentPart>
        </mc:Choice>
        <mc:Fallback>
          <p:pic>
            <p:nvPicPr>
              <p:cNvPr id="2" name="Freihand 1">
                <a:extLst>
                  <a:ext uri="{FF2B5EF4-FFF2-40B4-BE49-F238E27FC236}">
                    <a16:creationId xmlns:a16="http://schemas.microsoft.com/office/drawing/2014/main" id="{827EFB9E-8B44-4A0E-8092-27A66720A82A}"/>
                  </a:ext>
                </a:extLst>
              </p:cNvPr>
              <p:cNvPicPr/>
              <p:nvPr/>
            </p:nvPicPr>
            <p:blipFill>
              <a:blip r:embed="rId5"/>
              <a:stretch>
                <a:fillRect/>
              </a:stretch>
            </p:blipFill>
            <p:spPr>
              <a:xfrm>
                <a:off x="5360333" y="1018507"/>
                <a:ext cx="277596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Freihand 2">
                <a:extLst>
                  <a:ext uri="{FF2B5EF4-FFF2-40B4-BE49-F238E27FC236}">
                    <a16:creationId xmlns:a16="http://schemas.microsoft.com/office/drawing/2014/main" id="{C728E1F3-1A26-4C54-A909-621E729563C7}"/>
                  </a:ext>
                </a:extLst>
              </p14:cNvPr>
              <p14:cNvContentPartPr/>
              <p14:nvPr/>
            </p14:nvContentPartPr>
            <p14:xfrm>
              <a:off x="527333" y="1328827"/>
              <a:ext cx="2366640" cy="121680"/>
            </p14:xfrm>
          </p:contentPart>
        </mc:Choice>
        <mc:Fallback>
          <p:pic>
            <p:nvPicPr>
              <p:cNvPr id="3" name="Freihand 2">
                <a:extLst>
                  <a:ext uri="{FF2B5EF4-FFF2-40B4-BE49-F238E27FC236}">
                    <a16:creationId xmlns:a16="http://schemas.microsoft.com/office/drawing/2014/main" id="{C728E1F3-1A26-4C54-A909-621E729563C7}"/>
                  </a:ext>
                </a:extLst>
              </p:cNvPr>
              <p:cNvPicPr/>
              <p:nvPr/>
            </p:nvPicPr>
            <p:blipFill>
              <a:blip r:embed="rId7"/>
              <a:stretch>
                <a:fillRect/>
              </a:stretch>
            </p:blipFill>
            <p:spPr>
              <a:xfrm>
                <a:off x="523013" y="1324507"/>
                <a:ext cx="2375280" cy="130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 name="Freihand 3">
                <a:extLst>
                  <a:ext uri="{FF2B5EF4-FFF2-40B4-BE49-F238E27FC236}">
                    <a16:creationId xmlns:a16="http://schemas.microsoft.com/office/drawing/2014/main" id="{C09006A6-CAAD-44A8-B400-4DC57D6FC1C0}"/>
                  </a:ext>
                </a:extLst>
              </p14:cNvPr>
              <p14:cNvContentPartPr/>
              <p14:nvPr/>
            </p14:nvContentPartPr>
            <p14:xfrm>
              <a:off x="5419733" y="1032187"/>
              <a:ext cx="2460240" cy="50400"/>
            </p14:xfrm>
          </p:contentPart>
        </mc:Choice>
        <mc:Fallback>
          <p:pic>
            <p:nvPicPr>
              <p:cNvPr id="4" name="Freihand 3">
                <a:extLst>
                  <a:ext uri="{FF2B5EF4-FFF2-40B4-BE49-F238E27FC236}">
                    <a16:creationId xmlns:a16="http://schemas.microsoft.com/office/drawing/2014/main" id="{C09006A6-CAAD-44A8-B400-4DC57D6FC1C0}"/>
                  </a:ext>
                </a:extLst>
              </p:cNvPr>
              <p:cNvPicPr/>
              <p:nvPr/>
            </p:nvPicPr>
            <p:blipFill>
              <a:blip r:embed="rId9"/>
              <a:stretch>
                <a:fillRect/>
              </a:stretch>
            </p:blipFill>
            <p:spPr>
              <a:xfrm>
                <a:off x="5415413" y="1027867"/>
                <a:ext cx="246888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 name="Freihand 4">
                <a:extLst>
                  <a:ext uri="{FF2B5EF4-FFF2-40B4-BE49-F238E27FC236}">
                    <a16:creationId xmlns:a16="http://schemas.microsoft.com/office/drawing/2014/main" id="{37E61394-CE3A-4E4F-943B-8377E0CE0122}"/>
                  </a:ext>
                </a:extLst>
              </p14:cNvPr>
              <p14:cNvContentPartPr/>
              <p14:nvPr/>
            </p14:nvContentPartPr>
            <p14:xfrm>
              <a:off x="551813" y="1303627"/>
              <a:ext cx="2115360" cy="62640"/>
            </p14:xfrm>
          </p:contentPart>
        </mc:Choice>
        <mc:Fallback>
          <p:pic>
            <p:nvPicPr>
              <p:cNvPr id="5" name="Freihand 4">
                <a:extLst>
                  <a:ext uri="{FF2B5EF4-FFF2-40B4-BE49-F238E27FC236}">
                    <a16:creationId xmlns:a16="http://schemas.microsoft.com/office/drawing/2014/main" id="{37E61394-CE3A-4E4F-943B-8377E0CE0122}"/>
                  </a:ext>
                </a:extLst>
              </p:cNvPr>
              <p:cNvPicPr/>
              <p:nvPr/>
            </p:nvPicPr>
            <p:blipFill>
              <a:blip r:embed="rId11"/>
              <a:stretch>
                <a:fillRect/>
              </a:stretch>
            </p:blipFill>
            <p:spPr>
              <a:xfrm>
                <a:off x="547493" y="1299307"/>
                <a:ext cx="212400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6" name="Freihand 5">
                <a:extLst>
                  <a:ext uri="{FF2B5EF4-FFF2-40B4-BE49-F238E27FC236}">
                    <a16:creationId xmlns:a16="http://schemas.microsoft.com/office/drawing/2014/main" id="{D9152527-1BCC-4BD6-BA04-9332F26C6C7B}"/>
                  </a:ext>
                </a:extLst>
              </p14:cNvPr>
              <p14:cNvContentPartPr/>
              <p14:nvPr/>
            </p14:nvContentPartPr>
            <p14:xfrm>
              <a:off x="4288613" y="1371307"/>
              <a:ext cx="2225160" cy="103680"/>
            </p14:xfrm>
          </p:contentPart>
        </mc:Choice>
        <mc:Fallback>
          <p:pic>
            <p:nvPicPr>
              <p:cNvPr id="6" name="Freihand 5">
                <a:extLst>
                  <a:ext uri="{FF2B5EF4-FFF2-40B4-BE49-F238E27FC236}">
                    <a16:creationId xmlns:a16="http://schemas.microsoft.com/office/drawing/2014/main" id="{D9152527-1BCC-4BD6-BA04-9332F26C6C7B}"/>
                  </a:ext>
                </a:extLst>
              </p:cNvPr>
              <p:cNvPicPr/>
              <p:nvPr/>
            </p:nvPicPr>
            <p:blipFill>
              <a:blip r:embed="rId13"/>
              <a:stretch>
                <a:fillRect/>
              </a:stretch>
            </p:blipFill>
            <p:spPr>
              <a:xfrm>
                <a:off x="4284293" y="1366987"/>
                <a:ext cx="22338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7" name="Freihand 6">
                <a:extLst>
                  <a:ext uri="{FF2B5EF4-FFF2-40B4-BE49-F238E27FC236}">
                    <a16:creationId xmlns:a16="http://schemas.microsoft.com/office/drawing/2014/main" id="{DF69034F-267F-421C-A11B-C3ABE45BEA2D}"/>
                  </a:ext>
                </a:extLst>
              </p14:cNvPr>
              <p14:cNvContentPartPr/>
              <p14:nvPr/>
            </p14:nvContentPartPr>
            <p14:xfrm>
              <a:off x="1250213" y="1771627"/>
              <a:ext cx="1852200" cy="47160"/>
            </p14:xfrm>
          </p:contentPart>
        </mc:Choice>
        <mc:Fallback>
          <p:pic>
            <p:nvPicPr>
              <p:cNvPr id="7" name="Freihand 6">
                <a:extLst>
                  <a:ext uri="{FF2B5EF4-FFF2-40B4-BE49-F238E27FC236}">
                    <a16:creationId xmlns:a16="http://schemas.microsoft.com/office/drawing/2014/main" id="{DF69034F-267F-421C-A11B-C3ABE45BEA2D}"/>
                  </a:ext>
                </a:extLst>
              </p:cNvPr>
              <p:cNvPicPr/>
              <p:nvPr/>
            </p:nvPicPr>
            <p:blipFill>
              <a:blip r:embed="rId15"/>
              <a:stretch>
                <a:fillRect/>
              </a:stretch>
            </p:blipFill>
            <p:spPr>
              <a:xfrm>
                <a:off x="1245893" y="1767307"/>
                <a:ext cx="1860840" cy="55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8" name="Freihand 7">
                <a:extLst>
                  <a:ext uri="{FF2B5EF4-FFF2-40B4-BE49-F238E27FC236}">
                    <a16:creationId xmlns:a16="http://schemas.microsoft.com/office/drawing/2014/main" id="{08FDCF42-9F6C-4C1B-8873-1D395F9860FD}"/>
                  </a:ext>
                </a:extLst>
              </p14:cNvPr>
              <p14:cNvContentPartPr/>
              <p14:nvPr/>
            </p14:nvContentPartPr>
            <p14:xfrm>
              <a:off x="1121693" y="1659667"/>
              <a:ext cx="1987200" cy="144720"/>
            </p14:xfrm>
          </p:contentPart>
        </mc:Choice>
        <mc:Fallback>
          <p:pic>
            <p:nvPicPr>
              <p:cNvPr id="8" name="Freihand 7">
                <a:extLst>
                  <a:ext uri="{FF2B5EF4-FFF2-40B4-BE49-F238E27FC236}">
                    <a16:creationId xmlns:a16="http://schemas.microsoft.com/office/drawing/2014/main" id="{08FDCF42-9F6C-4C1B-8873-1D395F9860FD}"/>
                  </a:ext>
                </a:extLst>
              </p:cNvPr>
              <p:cNvPicPr/>
              <p:nvPr/>
            </p:nvPicPr>
            <p:blipFill>
              <a:blip r:embed="rId17"/>
              <a:stretch>
                <a:fillRect/>
              </a:stretch>
            </p:blipFill>
            <p:spPr>
              <a:xfrm>
                <a:off x="1117373" y="1655347"/>
                <a:ext cx="19958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9" name="Freihand 8">
                <a:extLst>
                  <a:ext uri="{FF2B5EF4-FFF2-40B4-BE49-F238E27FC236}">
                    <a16:creationId xmlns:a16="http://schemas.microsoft.com/office/drawing/2014/main" id="{BFF0BE44-4F09-4BB8-BEFD-6FE2B31DE87E}"/>
                  </a:ext>
                </a:extLst>
              </p14:cNvPr>
              <p14:cNvContentPartPr/>
              <p14:nvPr/>
            </p14:nvContentPartPr>
            <p14:xfrm>
              <a:off x="1678253" y="2379307"/>
              <a:ext cx="3569760" cy="117360"/>
            </p14:xfrm>
          </p:contentPart>
        </mc:Choice>
        <mc:Fallback>
          <p:pic>
            <p:nvPicPr>
              <p:cNvPr id="9" name="Freihand 8">
                <a:extLst>
                  <a:ext uri="{FF2B5EF4-FFF2-40B4-BE49-F238E27FC236}">
                    <a16:creationId xmlns:a16="http://schemas.microsoft.com/office/drawing/2014/main" id="{BFF0BE44-4F09-4BB8-BEFD-6FE2B31DE87E}"/>
                  </a:ext>
                </a:extLst>
              </p:cNvPr>
              <p:cNvPicPr/>
              <p:nvPr/>
            </p:nvPicPr>
            <p:blipFill>
              <a:blip r:embed="rId19"/>
              <a:stretch>
                <a:fillRect/>
              </a:stretch>
            </p:blipFill>
            <p:spPr>
              <a:xfrm>
                <a:off x="1673933" y="2374987"/>
                <a:ext cx="357840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0" name="Freihand 9">
                <a:extLst>
                  <a:ext uri="{FF2B5EF4-FFF2-40B4-BE49-F238E27FC236}">
                    <a16:creationId xmlns:a16="http://schemas.microsoft.com/office/drawing/2014/main" id="{8E37A82F-CBEE-4EE9-85A9-4461B407FCB7}"/>
                  </a:ext>
                </a:extLst>
              </p14:cNvPr>
              <p14:cNvContentPartPr/>
              <p14:nvPr/>
            </p14:nvContentPartPr>
            <p14:xfrm>
              <a:off x="1839173" y="2338987"/>
              <a:ext cx="3062520" cy="141840"/>
            </p14:xfrm>
          </p:contentPart>
        </mc:Choice>
        <mc:Fallback>
          <p:pic>
            <p:nvPicPr>
              <p:cNvPr id="10" name="Freihand 9">
                <a:extLst>
                  <a:ext uri="{FF2B5EF4-FFF2-40B4-BE49-F238E27FC236}">
                    <a16:creationId xmlns:a16="http://schemas.microsoft.com/office/drawing/2014/main" id="{8E37A82F-CBEE-4EE9-85A9-4461B407FCB7}"/>
                  </a:ext>
                </a:extLst>
              </p:cNvPr>
              <p:cNvPicPr/>
              <p:nvPr/>
            </p:nvPicPr>
            <p:blipFill>
              <a:blip r:embed="rId21"/>
              <a:stretch>
                <a:fillRect/>
              </a:stretch>
            </p:blipFill>
            <p:spPr>
              <a:xfrm>
                <a:off x="1834853" y="2334667"/>
                <a:ext cx="30711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2" name="Freihand 11">
                <a:extLst>
                  <a:ext uri="{FF2B5EF4-FFF2-40B4-BE49-F238E27FC236}">
                    <a16:creationId xmlns:a16="http://schemas.microsoft.com/office/drawing/2014/main" id="{5F618760-699D-40C9-A99B-4D9800A030C3}"/>
                  </a:ext>
                </a:extLst>
              </p14:cNvPr>
              <p14:cNvContentPartPr/>
              <p14:nvPr/>
            </p14:nvContentPartPr>
            <p14:xfrm>
              <a:off x="706613" y="3028747"/>
              <a:ext cx="2084400" cy="95040"/>
            </p14:xfrm>
          </p:contentPart>
        </mc:Choice>
        <mc:Fallback>
          <p:pic>
            <p:nvPicPr>
              <p:cNvPr id="12" name="Freihand 11">
                <a:extLst>
                  <a:ext uri="{FF2B5EF4-FFF2-40B4-BE49-F238E27FC236}">
                    <a16:creationId xmlns:a16="http://schemas.microsoft.com/office/drawing/2014/main" id="{5F618760-699D-40C9-A99B-4D9800A030C3}"/>
                  </a:ext>
                </a:extLst>
              </p:cNvPr>
              <p:cNvPicPr/>
              <p:nvPr/>
            </p:nvPicPr>
            <p:blipFill>
              <a:blip r:embed="rId23"/>
              <a:stretch>
                <a:fillRect/>
              </a:stretch>
            </p:blipFill>
            <p:spPr>
              <a:xfrm>
                <a:off x="702293" y="3024427"/>
                <a:ext cx="209304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3" name="Freihand 12">
                <a:extLst>
                  <a:ext uri="{FF2B5EF4-FFF2-40B4-BE49-F238E27FC236}">
                    <a16:creationId xmlns:a16="http://schemas.microsoft.com/office/drawing/2014/main" id="{EEB3ADBD-71A0-4B80-88D3-8005C182158D}"/>
                  </a:ext>
                </a:extLst>
              </p14:cNvPr>
              <p14:cNvContentPartPr/>
              <p14:nvPr/>
            </p14:nvContentPartPr>
            <p14:xfrm>
              <a:off x="525173" y="4029547"/>
              <a:ext cx="1297440" cy="90000"/>
            </p14:xfrm>
          </p:contentPart>
        </mc:Choice>
        <mc:Fallback>
          <p:pic>
            <p:nvPicPr>
              <p:cNvPr id="13" name="Freihand 12">
                <a:extLst>
                  <a:ext uri="{FF2B5EF4-FFF2-40B4-BE49-F238E27FC236}">
                    <a16:creationId xmlns:a16="http://schemas.microsoft.com/office/drawing/2014/main" id="{EEB3ADBD-71A0-4B80-88D3-8005C182158D}"/>
                  </a:ext>
                </a:extLst>
              </p:cNvPr>
              <p:cNvPicPr/>
              <p:nvPr/>
            </p:nvPicPr>
            <p:blipFill>
              <a:blip r:embed="rId25"/>
              <a:stretch>
                <a:fillRect/>
              </a:stretch>
            </p:blipFill>
            <p:spPr>
              <a:xfrm>
                <a:off x="520853" y="4025227"/>
                <a:ext cx="130608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0" name="Freihand 39">
                <a:extLst>
                  <a:ext uri="{FF2B5EF4-FFF2-40B4-BE49-F238E27FC236}">
                    <a16:creationId xmlns:a16="http://schemas.microsoft.com/office/drawing/2014/main" id="{577304D3-36E4-427A-ADF2-08B68954D414}"/>
                  </a:ext>
                </a:extLst>
              </p14:cNvPr>
              <p14:cNvContentPartPr/>
              <p14:nvPr/>
            </p14:nvContentPartPr>
            <p14:xfrm>
              <a:off x="3005933" y="4325107"/>
              <a:ext cx="2255760" cy="201240"/>
            </p14:xfrm>
          </p:contentPart>
        </mc:Choice>
        <mc:Fallback>
          <p:pic>
            <p:nvPicPr>
              <p:cNvPr id="40" name="Freihand 39">
                <a:extLst>
                  <a:ext uri="{FF2B5EF4-FFF2-40B4-BE49-F238E27FC236}">
                    <a16:creationId xmlns:a16="http://schemas.microsoft.com/office/drawing/2014/main" id="{577304D3-36E4-427A-ADF2-08B68954D414}"/>
                  </a:ext>
                </a:extLst>
              </p:cNvPr>
              <p:cNvPicPr/>
              <p:nvPr/>
            </p:nvPicPr>
            <p:blipFill>
              <a:blip r:embed="rId27"/>
              <a:stretch>
                <a:fillRect/>
              </a:stretch>
            </p:blipFill>
            <p:spPr>
              <a:xfrm>
                <a:off x="3001613" y="4320787"/>
                <a:ext cx="226440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1" name="Freihand 40">
                <a:extLst>
                  <a:ext uri="{FF2B5EF4-FFF2-40B4-BE49-F238E27FC236}">
                    <a16:creationId xmlns:a16="http://schemas.microsoft.com/office/drawing/2014/main" id="{D0B96CCE-174D-4988-B5B1-328CB0A9BEB5}"/>
                  </a:ext>
                </a:extLst>
              </p14:cNvPr>
              <p14:cNvContentPartPr/>
              <p14:nvPr/>
            </p14:nvContentPartPr>
            <p14:xfrm>
              <a:off x="8428973" y="1391467"/>
              <a:ext cx="3441240" cy="2698560"/>
            </p14:xfrm>
          </p:contentPart>
        </mc:Choice>
        <mc:Fallback>
          <p:pic>
            <p:nvPicPr>
              <p:cNvPr id="41" name="Freihand 40">
                <a:extLst>
                  <a:ext uri="{FF2B5EF4-FFF2-40B4-BE49-F238E27FC236}">
                    <a16:creationId xmlns:a16="http://schemas.microsoft.com/office/drawing/2014/main" id="{D0B96CCE-174D-4988-B5B1-328CB0A9BEB5}"/>
                  </a:ext>
                </a:extLst>
              </p:cNvPr>
              <p:cNvPicPr/>
              <p:nvPr/>
            </p:nvPicPr>
            <p:blipFill>
              <a:blip r:embed="rId29"/>
              <a:stretch>
                <a:fillRect/>
              </a:stretch>
            </p:blipFill>
            <p:spPr>
              <a:xfrm>
                <a:off x="8424653" y="1387147"/>
                <a:ext cx="3449880" cy="27072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3" name="Freihand 42">
                <a:extLst>
                  <a:ext uri="{FF2B5EF4-FFF2-40B4-BE49-F238E27FC236}">
                    <a16:creationId xmlns:a16="http://schemas.microsoft.com/office/drawing/2014/main" id="{38C7E3D0-C5D2-4CE1-ACDC-333CD67826E6}"/>
                  </a:ext>
                </a:extLst>
              </p14:cNvPr>
              <p14:cNvContentPartPr/>
              <p14:nvPr/>
            </p14:nvContentPartPr>
            <p14:xfrm>
              <a:off x="10220693" y="2612587"/>
              <a:ext cx="382680" cy="437400"/>
            </p14:xfrm>
          </p:contentPart>
        </mc:Choice>
        <mc:Fallback>
          <p:pic>
            <p:nvPicPr>
              <p:cNvPr id="43" name="Freihand 42">
                <a:extLst>
                  <a:ext uri="{FF2B5EF4-FFF2-40B4-BE49-F238E27FC236}">
                    <a16:creationId xmlns:a16="http://schemas.microsoft.com/office/drawing/2014/main" id="{38C7E3D0-C5D2-4CE1-ACDC-333CD67826E6}"/>
                  </a:ext>
                </a:extLst>
              </p:cNvPr>
              <p:cNvPicPr/>
              <p:nvPr/>
            </p:nvPicPr>
            <p:blipFill>
              <a:blip r:embed="rId31"/>
              <a:stretch>
                <a:fillRect/>
              </a:stretch>
            </p:blipFill>
            <p:spPr>
              <a:xfrm>
                <a:off x="10216373" y="2608267"/>
                <a:ext cx="391320" cy="446040"/>
              </a:xfrm>
              <a:prstGeom prst="rect">
                <a:avLst/>
              </a:prstGeom>
            </p:spPr>
          </p:pic>
        </mc:Fallback>
      </mc:AlternateContent>
      <p:grpSp>
        <p:nvGrpSpPr>
          <p:cNvPr id="46" name="Gruppieren 45">
            <a:extLst>
              <a:ext uri="{FF2B5EF4-FFF2-40B4-BE49-F238E27FC236}">
                <a16:creationId xmlns:a16="http://schemas.microsoft.com/office/drawing/2014/main" id="{2CB78A0D-B351-4279-817A-7BDF7260EBC2}"/>
              </a:ext>
            </a:extLst>
          </p:cNvPr>
          <p:cNvGrpSpPr/>
          <p:nvPr/>
        </p:nvGrpSpPr>
        <p:grpSpPr>
          <a:xfrm>
            <a:off x="3010973" y="2022547"/>
            <a:ext cx="8575200" cy="2761200"/>
            <a:chOff x="3010973" y="2022547"/>
            <a:chExt cx="8575200" cy="2761200"/>
          </a:xfrm>
        </p:grpSpPr>
        <mc:AlternateContent xmlns:mc="http://schemas.openxmlformats.org/markup-compatibility/2006">
          <mc:Choice xmlns:p14="http://schemas.microsoft.com/office/powerpoint/2010/main" Requires="p14">
            <p:contentPart p14:bwMode="auto" r:id="rId32">
              <p14:nvContentPartPr>
                <p14:cNvPr id="14" name="Freihand 13">
                  <a:extLst>
                    <a:ext uri="{FF2B5EF4-FFF2-40B4-BE49-F238E27FC236}">
                      <a16:creationId xmlns:a16="http://schemas.microsoft.com/office/drawing/2014/main" id="{BD1A8843-0889-45B8-B282-53FAFFA8A218}"/>
                    </a:ext>
                  </a:extLst>
                </p14:cNvPr>
                <p14:cNvContentPartPr/>
                <p14:nvPr/>
              </p14:nvContentPartPr>
              <p14:xfrm>
                <a:off x="9327173" y="2387947"/>
                <a:ext cx="108360" cy="1367640"/>
              </p14:xfrm>
            </p:contentPart>
          </mc:Choice>
          <mc:Fallback>
            <p:pic>
              <p:nvPicPr>
                <p:cNvPr id="14" name="Freihand 13">
                  <a:extLst>
                    <a:ext uri="{FF2B5EF4-FFF2-40B4-BE49-F238E27FC236}">
                      <a16:creationId xmlns:a16="http://schemas.microsoft.com/office/drawing/2014/main" id="{BD1A8843-0889-45B8-B282-53FAFFA8A218}"/>
                    </a:ext>
                  </a:extLst>
                </p:cNvPr>
                <p:cNvPicPr/>
                <p:nvPr/>
              </p:nvPicPr>
              <p:blipFill>
                <a:blip r:embed="rId33"/>
                <a:stretch>
                  <a:fillRect/>
                </a:stretch>
              </p:blipFill>
              <p:spPr>
                <a:xfrm>
                  <a:off x="9322853" y="2383627"/>
                  <a:ext cx="117000" cy="13762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15" name="Freihand 14">
                  <a:extLst>
                    <a:ext uri="{FF2B5EF4-FFF2-40B4-BE49-F238E27FC236}">
                      <a16:creationId xmlns:a16="http://schemas.microsoft.com/office/drawing/2014/main" id="{1A4B2D8C-2698-4F61-90B3-5390E04ED976}"/>
                    </a:ext>
                  </a:extLst>
                </p14:cNvPr>
                <p14:cNvContentPartPr/>
                <p14:nvPr/>
              </p14:nvContentPartPr>
              <p14:xfrm>
                <a:off x="9056813" y="3528427"/>
                <a:ext cx="2312280" cy="146880"/>
              </p14:xfrm>
            </p:contentPart>
          </mc:Choice>
          <mc:Fallback>
            <p:pic>
              <p:nvPicPr>
                <p:cNvPr id="15" name="Freihand 14">
                  <a:extLst>
                    <a:ext uri="{FF2B5EF4-FFF2-40B4-BE49-F238E27FC236}">
                      <a16:creationId xmlns:a16="http://schemas.microsoft.com/office/drawing/2014/main" id="{1A4B2D8C-2698-4F61-90B3-5390E04ED976}"/>
                    </a:ext>
                  </a:extLst>
                </p:cNvPr>
                <p:cNvPicPr/>
                <p:nvPr/>
              </p:nvPicPr>
              <p:blipFill>
                <a:blip r:embed="rId35"/>
                <a:stretch>
                  <a:fillRect/>
                </a:stretch>
              </p:blipFill>
              <p:spPr>
                <a:xfrm>
                  <a:off x="9052493" y="3524107"/>
                  <a:ext cx="23209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6" name="Freihand 15">
                  <a:extLst>
                    <a:ext uri="{FF2B5EF4-FFF2-40B4-BE49-F238E27FC236}">
                      <a16:creationId xmlns:a16="http://schemas.microsoft.com/office/drawing/2014/main" id="{74D58EC1-AEA9-44DD-BBB0-ECFE32AADE23}"/>
                    </a:ext>
                  </a:extLst>
                </p14:cNvPr>
                <p14:cNvContentPartPr/>
                <p14:nvPr/>
              </p14:nvContentPartPr>
              <p14:xfrm>
                <a:off x="11362973" y="3432307"/>
                <a:ext cx="155520" cy="237960"/>
              </p14:xfrm>
            </p:contentPart>
          </mc:Choice>
          <mc:Fallback>
            <p:pic>
              <p:nvPicPr>
                <p:cNvPr id="16" name="Freihand 15">
                  <a:extLst>
                    <a:ext uri="{FF2B5EF4-FFF2-40B4-BE49-F238E27FC236}">
                      <a16:creationId xmlns:a16="http://schemas.microsoft.com/office/drawing/2014/main" id="{74D58EC1-AEA9-44DD-BBB0-ECFE32AADE23}"/>
                    </a:ext>
                  </a:extLst>
                </p:cNvPr>
                <p:cNvPicPr/>
                <p:nvPr/>
              </p:nvPicPr>
              <p:blipFill>
                <a:blip r:embed="rId37"/>
                <a:stretch>
                  <a:fillRect/>
                </a:stretch>
              </p:blipFill>
              <p:spPr>
                <a:xfrm>
                  <a:off x="11358653" y="3427987"/>
                  <a:ext cx="164160" cy="246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7" name="Freihand 16">
                  <a:extLst>
                    <a:ext uri="{FF2B5EF4-FFF2-40B4-BE49-F238E27FC236}">
                      <a16:creationId xmlns:a16="http://schemas.microsoft.com/office/drawing/2014/main" id="{62367A51-A883-46F1-B3F6-D758486F2AE8}"/>
                    </a:ext>
                  </a:extLst>
                </p14:cNvPr>
                <p14:cNvContentPartPr/>
                <p14:nvPr/>
              </p14:nvContentPartPr>
              <p14:xfrm>
                <a:off x="9283613" y="2134507"/>
                <a:ext cx="219600" cy="250560"/>
              </p14:xfrm>
            </p:contentPart>
          </mc:Choice>
          <mc:Fallback>
            <p:pic>
              <p:nvPicPr>
                <p:cNvPr id="17" name="Freihand 16">
                  <a:extLst>
                    <a:ext uri="{FF2B5EF4-FFF2-40B4-BE49-F238E27FC236}">
                      <a16:creationId xmlns:a16="http://schemas.microsoft.com/office/drawing/2014/main" id="{62367A51-A883-46F1-B3F6-D758486F2AE8}"/>
                    </a:ext>
                  </a:extLst>
                </p:cNvPr>
                <p:cNvPicPr/>
                <p:nvPr/>
              </p:nvPicPr>
              <p:blipFill>
                <a:blip r:embed="rId39"/>
                <a:stretch>
                  <a:fillRect/>
                </a:stretch>
              </p:blipFill>
              <p:spPr>
                <a:xfrm>
                  <a:off x="9279293" y="2130187"/>
                  <a:ext cx="228240" cy="259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8" name="Freihand 17">
                  <a:extLst>
                    <a:ext uri="{FF2B5EF4-FFF2-40B4-BE49-F238E27FC236}">
                      <a16:creationId xmlns:a16="http://schemas.microsoft.com/office/drawing/2014/main" id="{2BD8FED6-CD79-4B71-B26F-A747C3243820}"/>
                    </a:ext>
                  </a:extLst>
                </p14:cNvPr>
                <p14:cNvContentPartPr/>
                <p14:nvPr/>
              </p14:nvContentPartPr>
              <p14:xfrm>
                <a:off x="9039173" y="2022547"/>
                <a:ext cx="131400" cy="327600"/>
              </p14:xfrm>
            </p:contentPart>
          </mc:Choice>
          <mc:Fallback>
            <p:pic>
              <p:nvPicPr>
                <p:cNvPr id="18" name="Freihand 17">
                  <a:extLst>
                    <a:ext uri="{FF2B5EF4-FFF2-40B4-BE49-F238E27FC236}">
                      <a16:creationId xmlns:a16="http://schemas.microsoft.com/office/drawing/2014/main" id="{2BD8FED6-CD79-4B71-B26F-A747C3243820}"/>
                    </a:ext>
                  </a:extLst>
                </p:cNvPr>
                <p:cNvPicPr/>
                <p:nvPr/>
              </p:nvPicPr>
              <p:blipFill>
                <a:blip r:embed="rId41"/>
                <a:stretch>
                  <a:fillRect/>
                </a:stretch>
              </p:blipFill>
              <p:spPr>
                <a:xfrm>
                  <a:off x="9034853" y="2018227"/>
                  <a:ext cx="140040" cy="3362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9" name="Freihand 18">
                  <a:extLst>
                    <a:ext uri="{FF2B5EF4-FFF2-40B4-BE49-F238E27FC236}">
                      <a16:creationId xmlns:a16="http://schemas.microsoft.com/office/drawing/2014/main" id="{D6C6917F-B50F-49F5-A39A-F38B864C8D2E}"/>
                    </a:ext>
                  </a:extLst>
                </p14:cNvPr>
                <p14:cNvContentPartPr/>
                <p14:nvPr/>
              </p14:nvContentPartPr>
              <p14:xfrm>
                <a:off x="11260013" y="3737587"/>
                <a:ext cx="114840" cy="238680"/>
              </p14:xfrm>
            </p:contentPart>
          </mc:Choice>
          <mc:Fallback>
            <p:pic>
              <p:nvPicPr>
                <p:cNvPr id="19" name="Freihand 18">
                  <a:extLst>
                    <a:ext uri="{FF2B5EF4-FFF2-40B4-BE49-F238E27FC236}">
                      <a16:creationId xmlns:a16="http://schemas.microsoft.com/office/drawing/2014/main" id="{D6C6917F-B50F-49F5-A39A-F38B864C8D2E}"/>
                    </a:ext>
                  </a:extLst>
                </p:cNvPr>
                <p:cNvPicPr/>
                <p:nvPr/>
              </p:nvPicPr>
              <p:blipFill>
                <a:blip r:embed="rId43"/>
                <a:stretch>
                  <a:fillRect/>
                </a:stretch>
              </p:blipFill>
              <p:spPr>
                <a:xfrm>
                  <a:off x="11255693" y="3733267"/>
                  <a:ext cx="123480" cy="2473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0" name="Freihand 19">
                  <a:extLst>
                    <a:ext uri="{FF2B5EF4-FFF2-40B4-BE49-F238E27FC236}">
                      <a16:creationId xmlns:a16="http://schemas.microsoft.com/office/drawing/2014/main" id="{6732F75F-1224-4371-9FCE-8FA2DD9C051C}"/>
                    </a:ext>
                  </a:extLst>
                </p14:cNvPr>
                <p14:cNvContentPartPr/>
                <p14:nvPr/>
              </p14:nvContentPartPr>
              <p14:xfrm>
                <a:off x="11235893" y="3736147"/>
                <a:ext cx="186480" cy="178920"/>
              </p14:xfrm>
            </p:contentPart>
          </mc:Choice>
          <mc:Fallback>
            <p:pic>
              <p:nvPicPr>
                <p:cNvPr id="20" name="Freihand 19">
                  <a:extLst>
                    <a:ext uri="{FF2B5EF4-FFF2-40B4-BE49-F238E27FC236}">
                      <a16:creationId xmlns:a16="http://schemas.microsoft.com/office/drawing/2014/main" id="{6732F75F-1224-4371-9FCE-8FA2DD9C051C}"/>
                    </a:ext>
                  </a:extLst>
                </p:cNvPr>
                <p:cNvPicPr/>
                <p:nvPr/>
              </p:nvPicPr>
              <p:blipFill>
                <a:blip r:embed="rId45"/>
                <a:stretch>
                  <a:fillRect/>
                </a:stretch>
              </p:blipFill>
              <p:spPr>
                <a:xfrm>
                  <a:off x="11231573" y="3731827"/>
                  <a:ext cx="195120" cy="18756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1" name="Freihand 20">
                  <a:extLst>
                    <a:ext uri="{FF2B5EF4-FFF2-40B4-BE49-F238E27FC236}">
                      <a16:creationId xmlns:a16="http://schemas.microsoft.com/office/drawing/2014/main" id="{4826EC70-A128-4816-AEC8-BAD3FE06ECD4}"/>
                    </a:ext>
                  </a:extLst>
                </p14:cNvPr>
                <p14:cNvContentPartPr/>
                <p14:nvPr/>
              </p14:nvContentPartPr>
              <p14:xfrm>
                <a:off x="9580613" y="2303707"/>
                <a:ext cx="1692360" cy="1056960"/>
              </p14:xfrm>
            </p:contentPart>
          </mc:Choice>
          <mc:Fallback>
            <p:pic>
              <p:nvPicPr>
                <p:cNvPr id="21" name="Freihand 20">
                  <a:extLst>
                    <a:ext uri="{FF2B5EF4-FFF2-40B4-BE49-F238E27FC236}">
                      <a16:creationId xmlns:a16="http://schemas.microsoft.com/office/drawing/2014/main" id="{4826EC70-A128-4816-AEC8-BAD3FE06ECD4}"/>
                    </a:ext>
                  </a:extLst>
                </p:cNvPr>
                <p:cNvPicPr/>
                <p:nvPr/>
              </p:nvPicPr>
              <p:blipFill>
                <a:blip r:embed="rId47"/>
                <a:stretch>
                  <a:fillRect/>
                </a:stretch>
              </p:blipFill>
              <p:spPr>
                <a:xfrm>
                  <a:off x="9576293" y="2299387"/>
                  <a:ext cx="1701000" cy="106560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2" name="Freihand 21">
                  <a:extLst>
                    <a:ext uri="{FF2B5EF4-FFF2-40B4-BE49-F238E27FC236}">
                      <a16:creationId xmlns:a16="http://schemas.microsoft.com/office/drawing/2014/main" id="{D8897CDF-F2F5-4BD8-8A42-FA0D65B95564}"/>
                    </a:ext>
                  </a:extLst>
                </p14:cNvPr>
                <p14:cNvContentPartPr/>
                <p14:nvPr/>
              </p14:nvContentPartPr>
              <p14:xfrm>
                <a:off x="11402213" y="2056387"/>
                <a:ext cx="136080" cy="229680"/>
              </p14:xfrm>
            </p:contentPart>
          </mc:Choice>
          <mc:Fallback>
            <p:pic>
              <p:nvPicPr>
                <p:cNvPr id="22" name="Freihand 21">
                  <a:extLst>
                    <a:ext uri="{FF2B5EF4-FFF2-40B4-BE49-F238E27FC236}">
                      <a16:creationId xmlns:a16="http://schemas.microsoft.com/office/drawing/2014/main" id="{D8897CDF-F2F5-4BD8-8A42-FA0D65B95564}"/>
                    </a:ext>
                  </a:extLst>
                </p:cNvPr>
                <p:cNvPicPr/>
                <p:nvPr/>
              </p:nvPicPr>
              <p:blipFill>
                <a:blip r:embed="rId49"/>
                <a:stretch>
                  <a:fillRect/>
                </a:stretch>
              </p:blipFill>
              <p:spPr>
                <a:xfrm>
                  <a:off x="11397893" y="2052067"/>
                  <a:ext cx="144720" cy="23832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23" name="Freihand 22">
                  <a:extLst>
                    <a:ext uri="{FF2B5EF4-FFF2-40B4-BE49-F238E27FC236}">
                      <a16:creationId xmlns:a16="http://schemas.microsoft.com/office/drawing/2014/main" id="{F43ECA5A-8764-4491-B4CB-03B0CBECB906}"/>
                    </a:ext>
                  </a:extLst>
                </p14:cNvPr>
                <p14:cNvContentPartPr/>
                <p14:nvPr/>
              </p14:nvContentPartPr>
              <p14:xfrm>
                <a:off x="11506973" y="2089147"/>
                <a:ext cx="26280" cy="175320"/>
              </p14:xfrm>
            </p:contentPart>
          </mc:Choice>
          <mc:Fallback>
            <p:pic>
              <p:nvPicPr>
                <p:cNvPr id="23" name="Freihand 22">
                  <a:extLst>
                    <a:ext uri="{FF2B5EF4-FFF2-40B4-BE49-F238E27FC236}">
                      <a16:creationId xmlns:a16="http://schemas.microsoft.com/office/drawing/2014/main" id="{F43ECA5A-8764-4491-B4CB-03B0CBECB906}"/>
                    </a:ext>
                  </a:extLst>
                </p:cNvPr>
                <p:cNvPicPr/>
                <p:nvPr/>
              </p:nvPicPr>
              <p:blipFill>
                <a:blip r:embed="rId51"/>
                <a:stretch>
                  <a:fillRect/>
                </a:stretch>
              </p:blipFill>
              <p:spPr>
                <a:xfrm>
                  <a:off x="11502653" y="2084827"/>
                  <a:ext cx="34920" cy="1839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24" name="Freihand 23">
                  <a:extLst>
                    <a:ext uri="{FF2B5EF4-FFF2-40B4-BE49-F238E27FC236}">
                      <a16:creationId xmlns:a16="http://schemas.microsoft.com/office/drawing/2014/main" id="{7C53DECD-4B85-4D9C-AA1D-9C4669FFE62C}"/>
                    </a:ext>
                  </a:extLst>
                </p14:cNvPr>
                <p14:cNvContentPartPr/>
                <p14:nvPr/>
              </p14:nvContentPartPr>
              <p14:xfrm>
                <a:off x="11461253" y="2164387"/>
                <a:ext cx="124920" cy="20880"/>
              </p14:xfrm>
            </p:contentPart>
          </mc:Choice>
          <mc:Fallback>
            <p:pic>
              <p:nvPicPr>
                <p:cNvPr id="24" name="Freihand 23">
                  <a:extLst>
                    <a:ext uri="{FF2B5EF4-FFF2-40B4-BE49-F238E27FC236}">
                      <a16:creationId xmlns:a16="http://schemas.microsoft.com/office/drawing/2014/main" id="{7C53DECD-4B85-4D9C-AA1D-9C4669FFE62C}"/>
                    </a:ext>
                  </a:extLst>
                </p:cNvPr>
                <p:cNvPicPr/>
                <p:nvPr/>
              </p:nvPicPr>
              <p:blipFill>
                <a:blip r:embed="rId53"/>
                <a:stretch>
                  <a:fillRect/>
                </a:stretch>
              </p:blipFill>
              <p:spPr>
                <a:xfrm>
                  <a:off x="11456933" y="2160067"/>
                  <a:ext cx="133560" cy="29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25" name="Freihand 24">
                  <a:extLst>
                    <a:ext uri="{FF2B5EF4-FFF2-40B4-BE49-F238E27FC236}">
                      <a16:creationId xmlns:a16="http://schemas.microsoft.com/office/drawing/2014/main" id="{11552D7F-3017-4C91-86FE-CAF08EAA7EF5}"/>
                    </a:ext>
                  </a:extLst>
                </p14:cNvPr>
                <p14:cNvContentPartPr/>
                <p14:nvPr/>
              </p14:nvContentPartPr>
              <p14:xfrm>
                <a:off x="9705533" y="2384707"/>
                <a:ext cx="1464120" cy="905400"/>
              </p14:xfrm>
            </p:contentPart>
          </mc:Choice>
          <mc:Fallback>
            <p:pic>
              <p:nvPicPr>
                <p:cNvPr id="25" name="Freihand 24">
                  <a:extLst>
                    <a:ext uri="{FF2B5EF4-FFF2-40B4-BE49-F238E27FC236}">
                      <a16:creationId xmlns:a16="http://schemas.microsoft.com/office/drawing/2014/main" id="{11552D7F-3017-4C91-86FE-CAF08EAA7EF5}"/>
                    </a:ext>
                  </a:extLst>
                </p:cNvPr>
                <p:cNvPicPr/>
                <p:nvPr/>
              </p:nvPicPr>
              <p:blipFill>
                <a:blip r:embed="rId55"/>
                <a:stretch>
                  <a:fillRect/>
                </a:stretch>
              </p:blipFill>
              <p:spPr>
                <a:xfrm>
                  <a:off x="9701213" y="2380387"/>
                  <a:ext cx="1472760" cy="91404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26" name="Freihand 25">
                  <a:extLst>
                    <a:ext uri="{FF2B5EF4-FFF2-40B4-BE49-F238E27FC236}">
                      <a16:creationId xmlns:a16="http://schemas.microsoft.com/office/drawing/2014/main" id="{AA6252A9-7D55-42EE-9E4C-BC070C498B11}"/>
                    </a:ext>
                  </a:extLst>
                </p14:cNvPr>
                <p14:cNvContentPartPr/>
                <p14:nvPr/>
              </p14:nvContentPartPr>
              <p14:xfrm>
                <a:off x="11369453" y="3114427"/>
                <a:ext cx="28080" cy="192240"/>
              </p14:xfrm>
            </p:contentPart>
          </mc:Choice>
          <mc:Fallback>
            <p:pic>
              <p:nvPicPr>
                <p:cNvPr id="26" name="Freihand 25">
                  <a:extLst>
                    <a:ext uri="{FF2B5EF4-FFF2-40B4-BE49-F238E27FC236}">
                      <a16:creationId xmlns:a16="http://schemas.microsoft.com/office/drawing/2014/main" id="{AA6252A9-7D55-42EE-9E4C-BC070C498B11}"/>
                    </a:ext>
                  </a:extLst>
                </p:cNvPr>
                <p:cNvPicPr/>
                <p:nvPr/>
              </p:nvPicPr>
              <p:blipFill>
                <a:blip r:embed="rId57"/>
                <a:stretch>
                  <a:fillRect/>
                </a:stretch>
              </p:blipFill>
              <p:spPr>
                <a:xfrm>
                  <a:off x="11365133" y="3110107"/>
                  <a:ext cx="36720" cy="20088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7" name="Freihand 26">
                  <a:extLst>
                    <a:ext uri="{FF2B5EF4-FFF2-40B4-BE49-F238E27FC236}">
                      <a16:creationId xmlns:a16="http://schemas.microsoft.com/office/drawing/2014/main" id="{C6C1368E-9655-4F7A-8176-18FA0BB1DE15}"/>
                    </a:ext>
                  </a:extLst>
                </p14:cNvPr>
                <p14:cNvContentPartPr/>
                <p14:nvPr/>
              </p14:nvContentPartPr>
              <p14:xfrm>
                <a:off x="11385293" y="3083467"/>
                <a:ext cx="127440" cy="187560"/>
              </p14:xfrm>
            </p:contentPart>
          </mc:Choice>
          <mc:Fallback>
            <p:pic>
              <p:nvPicPr>
                <p:cNvPr id="27" name="Freihand 26">
                  <a:extLst>
                    <a:ext uri="{FF2B5EF4-FFF2-40B4-BE49-F238E27FC236}">
                      <a16:creationId xmlns:a16="http://schemas.microsoft.com/office/drawing/2014/main" id="{C6C1368E-9655-4F7A-8176-18FA0BB1DE15}"/>
                    </a:ext>
                  </a:extLst>
                </p:cNvPr>
                <p:cNvPicPr/>
                <p:nvPr/>
              </p:nvPicPr>
              <p:blipFill>
                <a:blip r:embed="rId59"/>
                <a:stretch>
                  <a:fillRect/>
                </a:stretch>
              </p:blipFill>
              <p:spPr>
                <a:xfrm>
                  <a:off x="11380973" y="3079147"/>
                  <a:ext cx="136080" cy="1962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9" name="Freihand 28">
                  <a:extLst>
                    <a:ext uri="{FF2B5EF4-FFF2-40B4-BE49-F238E27FC236}">
                      <a16:creationId xmlns:a16="http://schemas.microsoft.com/office/drawing/2014/main" id="{94D1B61E-F4E7-4BFF-8880-9DA7389E4F85}"/>
                    </a:ext>
                  </a:extLst>
                </p14:cNvPr>
                <p14:cNvContentPartPr/>
                <p14:nvPr/>
              </p14:nvContentPartPr>
              <p14:xfrm>
                <a:off x="9411053" y="2786467"/>
                <a:ext cx="374760" cy="28800"/>
              </p14:xfrm>
            </p:contentPart>
          </mc:Choice>
          <mc:Fallback>
            <p:pic>
              <p:nvPicPr>
                <p:cNvPr id="29" name="Freihand 28">
                  <a:extLst>
                    <a:ext uri="{FF2B5EF4-FFF2-40B4-BE49-F238E27FC236}">
                      <a16:creationId xmlns:a16="http://schemas.microsoft.com/office/drawing/2014/main" id="{94D1B61E-F4E7-4BFF-8880-9DA7389E4F85}"/>
                    </a:ext>
                  </a:extLst>
                </p:cNvPr>
                <p:cNvPicPr/>
                <p:nvPr/>
              </p:nvPicPr>
              <p:blipFill>
                <a:blip r:embed="rId61"/>
                <a:stretch>
                  <a:fillRect/>
                </a:stretch>
              </p:blipFill>
              <p:spPr>
                <a:xfrm>
                  <a:off x="9406733" y="2782147"/>
                  <a:ext cx="3834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30" name="Freihand 29">
                  <a:extLst>
                    <a:ext uri="{FF2B5EF4-FFF2-40B4-BE49-F238E27FC236}">
                      <a16:creationId xmlns:a16="http://schemas.microsoft.com/office/drawing/2014/main" id="{9D24224C-94E9-4EA7-ABE6-C77C99A0FBC9}"/>
                    </a:ext>
                  </a:extLst>
                </p14:cNvPr>
                <p14:cNvContentPartPr/>
                <p14:nvPr/>
              </p14:nvContentPartPr>
              <p14:xfrm>
                <a:off x="9976973" y="2821027"/>
                <a:ext cx="444240" cy="77040"/>
              </p14:xfrm>
            </p:contentPart>
          </mc:Choice>
          <mc:Fallback>
            <p:pic>
              <p:nvPicPr>
                <p:cNvPr id="30" name="Freihand 29">
                  <a:extLst>
                    <a:ext uri="{FF2B5EF4-FFF2-40B4-BE49-F238E27FC236}">
                      <a16:creationId xmlns:a16="http://schemas.microsoft.com/office/drawing/2014/main" id="{9D24224C-94E9-4EA7-ABE6-C77C99A0FBC9}"/>
                    </a:ext>
                  </a:extLst>
                </p:cNvPr>
                <p:cNvPicPr/>
                <p:nvPr/>
              </p:nvPicPr>
              <p:blipFill>
                <a:blip r:embed="rId63"/>
                <a:stretch>
                  <a:fillRect/>
                </a:stretch>
              </p:blipFill>
              <p:spPr>
                <a:xfrm>
                  <a:off x="9972653" y="2816707"/>
                  <a:ext cx="45288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31" name="Freihand 30">
                  <a:extLst>
                    <a:ext uri="{FF2B5EF4-FFF2-40B4-BE49-F238E27FC236}">
                      <a16:creationId xmlns:a16="http://schemas.microsoft.com/office/drawing/2014/main" id="{E6A3B45D-49EF-4DFD-AF8F-AC9AAEC927EB}"/>
                    </a:ext>
                  </a:extLst>
                </p14:cNvPr>
                <p14:cNvContentPartPr/>
                <p14:nvPr/>
              </p14:nvContentPartPr>
              <p14:xfrm>
                <a:off x="10378733" y="3083467"/>
                <a:ext cx="31680" cy="550800"/>
              </p14:xfrm>
            </p:contentPart>
          </mc:Choice>
          <mc:Fallback>
            <p:pic>
              <p:nvPicPr>
                <p:cNvPr id="31" name="Freihand 30">
                  <a:extLst>
                    <a:ext uri="{FF2B5EF4-FFF2-40B4-BE49-F238E27FC236}">
                      <a16:creationId xmlns:a16="http://schemas.microsoft.com/office/drawing/2014/main" id="{E6A3B45D-49EF-4DFD-AF8F-AC9AAEC927EB}"/>
                    </a:ext>
                  </a:extLst>
                </p:cNvPr>
                <p:cNvPicPr/>
                <p:nvPr/>
              </p:nvPicPr>
              <p:blipFill>
                <a:blip r:embed="rId65"/>
                <a:stretch>
                  <a:fillRect/>
                </a:stretch>
              </p:blipFill>
              <p:spPr>
                <a:xfrm>
                  <a:off x="10374413" y="3079147"/>
                  <a:ext cx="40320" cy="55944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3" name="Freihand 32">
                  <a:extLst>
                    <a:ext uri="{FF2B5EF4-FFF2-40B4-BE49-F238E27FC236}">
                      <a16:creationId xmlns:a16="http://schemas.microsoft.com/office/drawing/2014/main" id="{8C5C0BEF-D3BC-40CC-9972-F879DF1CF0F6}"/>
                    </a:ext>
                  </a:extLst>
                </p14:cNvPr>
                <p14:cNvContentPartPr/>
                <p14:nvPr/>
              </p14:nvContentPartPr>
              <p14:xfrm>
                <a:off x="10353533" y="3799147"/>
                <a:ext cx="132480" cy="146880"/>
              </p14:xfrm>
            </p:contentPart>
          </mc:Choice>
          <mc:Fallback>
            <p:pic>
              <p:nvPicPr>
                <p:cNvPr id="33" name="Freihand 32">
                  <a:extLst>
                    <a:ext uri="{FF2B5EF4-FFF2-40B4-BE49-F238E27FC236}">
                      <a16:creationId xmlns:a16="http://schemas.microsoft.com/office/drawing/2014/main" id="{8C5C0BEF-D3BC-40CC-9972-F879DF1CF0F6}"/>
                    </a:ext>
                  </a:extLst>
                </p:cNvPr>
                <p:cNvPicPr/>
                <p:nvPr/>
              </p:nvPicPr>
              <p:blipFill>
                <a:blip r:embed="rId67"/>
                <a:stretch>
                  <a:fillRect/>
                </a:stretch>
              </p:blipFill>
              <p:spPr>
                <a:xfrm>
                  <a:off x="10349213" y="3794827"/>
                  <a:ext cx="14112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4" name="Freihand 33">
                  <a:extLst>
                    <a:ext uri="{FF2B5EF4-FFF2-40B4-BE49-F238E27FC236}">
                      <a16:creationId xmlns:a16="http://schemas.microsoft.com/office/drawing/2014/main" id="{82D95D30-4354-4850-9B08-7FC8E04F772E}"/>
                    </a:ext>
                  </a:extLst>
                </p14:cNvPr>
                <p14:cNvContentPartPr/>
                <p14:nvPr/>
              </p14:nvContentPartPr>
              <p14:xfrm>
                <a:off x="10349213" y="3823987"/>
                <a:ext cx="129240" cy="94320"/>
              </p14:xfrm>
            </p:contentPart>
          </mc:Choice>
          <mc:Fallback>
            <p:pic>
              <p:nvPicPr>
                <p:cNvPr id="34" name="Freihand 33">
                  <a:extLst>
                    <a:ext uri="{FF2B5EF4-FFF2-40B4-BE49-F238E27FC236}">
                      <a16:creationId xmlns:a16="http://schemas.microsoft.com/office/drawing/2014/main" id="{82D95D30-4354-4850-9B08-7FC8E04F772E}"/>
                    </a:ext>
                  </a:extLst>
                </p:cNvPr>
                <p:cNvPicPr/>
                <p:nvPr/>
              </p:nvPicPr>
              <p:blipFill>
                <a:blip r:embed="rId69"/>
                <a:stretch>
                  <a:fillRect/>
                </a:stretch>
              </p:blipFill>
              <p:spPr>
                <a:xfrm>
                  <a:off x="10344893" y="3819667"/>
                  <a:ext cx="1378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5" name="Freihand 34">
                  <a:extLst>
                    <a:ext uri="{FF2B5EF4-FFF2-40B4-BE49-F238E27FC236}">
                      <a16:creationId xmlns:a16="http://schemas.microsoft.com/office/drawing/2014/main" id="{76051624-09F6-4D4B-BE37-E9DB0C6EA4AB}"/>
                    </a:ext>
                  </a:extLst>
                </p14:cNvPr>
                <p14:cNvContentPartPr/>
                <p14:nvPr/>
              </p14:nvContentPartPr>
              <p14:xfrm>
                <a:off x="10537853" y="3741187"/>
                <a:ext cx="87840" cy="95040"/>
              </p14:xfrm>
            </p:contentPart>
          </mc:Choice>
          <mc:Fallback>
            <p:pic>
              <p:nvPicPr>
                <p:cNvPr id="35" name="Freihand 34">
                  <a:extLst>
                    <a:ext uri="{FF2B5EF4-FFF2-40B4-BE49-F238E27FC236}">
                      <a16:creationId xmlns:a16="http://schemas.microsoft.com/office/drawing/2014/main" id="{76051624-09F6-4D4B-BE37-E9DB0C6EA4AB}"/>
                    </a:ext>
                  </a:extLst>
                </p:cNvPr>
                <p:cNvPicPr/>
                <p:nvPr/>
              </p:nvPicPr>
              <p:blipFill>
                <a:blip r:embed="rId71"/>
                <a:stretch>
                  <a:fillRect/>
                </a:stretch>
              </p:blipFill>
              <p:spPr>
                <a:xfrm>
                  <a:off x="10533533" y="3736867"/>
                  <a:ext cx="964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6" name="Freihand 35">
                  <a:extLst>
                    <a:ext uri="{FF2B5EF4-FFF2-40B4-BE49-F238E27FC236}">
                      <a16:creationId xmlns:a16="http://schemas.microsoft.com/office/drawing/2014/main" id="{FB6F5464-AC67-47AE-B191-3A06E34C17AE}"/>
                    </a:ext>
                  </a:extLst>
                </p14:cNvPr>
                <p14:cNvContentPartPr/>
                <p14:nvPr/>
              </p14:nvContentPartPr>
              <p14:xfrm>
                <a:off x="9054653" y="2776387"/>
                <a:ext cx="96120" cy="235080"/>
              </p14:xfrm>
            </p:contentPart>
          </mc:Choice>
          <mc:Fallback>
            <p:pic>
              <p:nvPicPr>
                <p:cNvPr id="36" name="Freihand 35">
                  <a:extLst>
                    <a:ext uri="{FF2B5EF4-FFF2-40B4-BE49-F238E27FC236}">
                      <a16:creationId xmlns:a16="http://schemas.microsoft.com/office/drawing/2014/main" id="{FB6F5464-AC67-47AE-B191-3A06E34C17AE}"/>
                    </a:ext>
                  </a:extLst>
                </p:cNvPr>
                <p:cNvPicPr/>
                <p:nvPr/>
              </p:nvPicPr>
              <p:blipFill>
                <a:blip r:embed="rId73"/>
                <a:stretch>
                  <a:fillRect/>
                </a:stretch>
              </p:blipFill>
              <p:spPr>
                <a:xfrm>
                  <a:off x="9050333" y="2772067"/>
                  <a:ext cx="104760" cy="24372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7" name="Freihand 36">
                  <a:extLst>
                    <a:ext uri="{FF2B5EF4-FFF2-40B4-BE49-F238E27FC236}">
                      <a16:creationId xmlns:a16="http://schemas.microsoft.com/office/drawing/2014/main" id="{7C803D62-3841-4F54-89F9-5170918B28C0}"/>
                    </a:ext>
                  </a:extLst>
                </p14:cNvPr>
                <p14:cNvContentPartPr/>
                <p14:nvPr/>
              </p14:nvContentPartPr>
              <p14:xfrm>
                <a:off x="9184253" y="2674507"/>
                <a:ext cx="78480" cy="122400"/>
              </p14:xfrm>
            </p:contentPart>
          </mc:Choice>
          <mc:Fallback>
            <p:pic>
              <p:nvPicPr>
                <p:cNvPr id="37" name="Freihand 36">
                  <a:extLst>
                    <a:ext uri="{FF2B5EF4-FFF2-40B4-BE49-F238E27FC236}">
                      <a16:creationId xmlns:a16="http://schemas.microsoft.com/office/drawing/2014/main" id="{7C803D62-3841-4F54-89F9-5170918B28C0}"/>
                    </a:ext>
                  </a:extLst>
                </p:cNvPr>
                <p:cNvPicPr/>
                <p:nvPr/>
              </p:nvPicPr>
              <p:blipFill>
                <a:blip r:embed="rId75"/>
                <a:stretch>
                  <a:fillRect/>
                </a:stretch>
              </p:blipFill>
              <p:spPr>
                <a:xfrm>
                  <a:off x="9179933" y="2670187"/>
                  <a:ext cx="87120" cy="1310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5" name="Freihand 44">
                  <a:extLst>
                    <a:ext uri="{FF2B5EF4-FFF2-40B4-BE49-F238E27FC236}">
                      <a16:creationId xmlns:a16="http://schemas.microsoft.com/office/drawing/2014/main" id="{438AFE4D-DDF2-4095-878D-5017CF599A7D}"/>
                    </a:ext>
                  </a:extLst>
                </p14:cNvPr>
                <p14:cNvContentPartPr/>
                <p14:nvPr/>
              </p14:nvContentPartPr>
              <p14:xfrm>
                <a:off x="3010973" y="3737947"/>
                <a:ext cx="4234320" cy="1045800"/>
              </p14:xfrm>
            </p:contentPart>
          </mc:Choice>
          <mc:Fallback>
            <p:pic>
              <p:nvPicPr>
                <p:cNvPr id="45" name="Freihand 44">
                  <a:extLst>
                    <a:ext uri="{FF2B5EF4-FFF2-40B4-BE49-F238E27FC236}">
                      <a16:creationId xmlns:a16="http://schemas.microsoft.com/office/drawing/2014/main" id="{438AFE4D-DDF2-4095-878D-5017CF599A7D}"/>
                    </a:ext>
                  </a:extLst>
                </p:cNvPr>
                <p:cNvPicPr/>
                <p:nvPr/>
              </p:nvPicPr>
              <p:blipFill>
                <a:blip r:embed="rId77"/>
                <a:stretch>
                  <a:fillRect/>
                </a:stretch>
              </p:blipFill>
              <p:spPr>
                <a:xfrm>
                  <a:off x="3006653" y="3733627"/>
                  <a:ext cx="4242960" cy="1054440"/>
                </a:xfrm>
                <a:prstGeom prst="rect">
                  <a:avLst/>
                </a:prstGeom>
              </p:spPr>
            </p:pic>
          </mc:Fallback>
        </mc:AlternateContent>
      </p:gr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Shape 2"/>
          <p:cNvSpPr txBox="1"/>
          <p:nvPr/>
        </p:nvSpPr>
        <p:spPr>
          <a:xfrm>
            <a:off x="1714568" y="116881"/>
            <a:ext cx="8178732" cy="744941"/>
          </a:xfrm>
          <a:prstGeom prst="rect">
            <a:avLst/>
          </a:prstGeom>
          <a:noFill/>
          <a:ln>
            <a:noFill/>
          </a:ln>
        </p:spPr>
        <p:txBody>
          <a:bodyPr lIns="81646" tIns="40823" rIns="81646" bIns="40823" anchor="ctr" anchorCtr="1"/>
          <a:lstStyle/>
          <a:p>
            <a:r>
              <a:rPr lang="de-DE" sz="3266" b="1" dirty="0">
                <a:latin typeface="Times New Roman" panose="02020603050405020304" pitchFamily="18" charset="0"/>
                <a:cs typeface="Times New Roman" panose="02020603050405020304" pitchFamily="18" charset="0"/>
              </a:rPr>
              <a:t>Ablauf einer volkswirtschaftlichen Analyse:</a:t>
            </a:r>
          </a:p>
        </p:txBody>
      </p:sp>
      <p:sp>
        <p:nvSpPr>
          <p:cNvPr id="7" name="Textfeld 6"/>
          <p:cNvSpPr txBox="1"/>
          <p:nvPr/>
        </p:nvSpPr>
        <p:spPr>
          <a:xfrm>
            <a:off x="1840674" y="1103815"/>
            <a:ext cx="8197746" cy="4676862"/>
          </a:xfrm>
          <a:prstGeom prst="rect">
            <a:avLst/>
          </a:prstGeom>
          <a:noFill/>
        </p:spPr>
        <p:txBody>
          <a:bodyPr wrap="square" rtlCol="0">
            <a:noAutofit/>
          </a:bodyPr>
          <a:lstStyle/>
          <a:p>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Deskription des wirtschaftlichen Geschehens (Diagnose)</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Entwicklung von abstrakten Modellen zur Erklärung der wirtschaftlichen Abläufe (Theoriebildung)</a:t>
            </a:r>
          </a:p>
          <a:p>
            <a:pPr marL="311079" indent="-311079">
              <a:buFont typeface="Arial" panose="020B0604020202020204" pitchFamily="34" charset="0"/>
              <a:buChar char="•"/>
            </a:pPr>
            <a:endParaRPr lang="de-DE" sz="2177" dirty="0">
              <a:latin typeface="Times New Roman" panose="02020603050405020304" pitchFamily="18" charset="0"/>
              <a:cs typeface="Times New Roman" panose="02020603050405020304" pitchFamily="18" charset="0"/>
            </a:endParaRPr>
          </a:p>
          <a:p>
            <a:pPr marL="311079" indent="-311079">
              <a:buFont typeface="Arial" panose="020B0604020202020204" pitchFamily="34" charset="0"/>
              <a:buChar char="•"/>
            </a:pPr>
            <a:r>
              <a:rPr lang="de-DE" sz="2177" dirty="0">
                <a:latin typeface="Times New Roman" panose="02020603050405020304" pitchFamily="18" charset="0"/>
                <a:cs typeface="Times New Roman" panose="02020603050405020304" pitchFamily="18" charset="0"/>
              </a:rPr>
              <a:t>Überprüfung dieser Theorien an der Realität (Evaluierung)</a:t>
            </a:r>
          </a:p>
          <a:p>
            <a:r>
              <a:rPr lang="de-DE" sz="2177" dirty="0">
                <a:latin typeface="Times New Roman" panose="02020603050405020304" pitchFamily="18" charset="0"/>
                <a:cs typeface="Times New Roman" panose="02020603050405020304" pitchFamily="18" charset="0"/>
              </a:rPr>
              <a:t> </a:t>
            </a: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Prognose des künftigen Ablaufs des wirtschaftlichen Geschehens aus den abgeleiteten Modellen</a:t>
            </a:r>
          </a:p>
          <a:p>
            <a:pPr marL="311079" indent="-311079">
              <a:buFont typeface="Wingdings" panose="05000000000000000000" pitchFamily="2" charset="2"/>
              <a:buChar char="Ø"/>
            </a:pPr>
            <a:endParaRPr lang="de-DE" sz="2177" dirty="0">
              <a:latin typeface="Times New Roman" panose="02020603050405020304" pitchFamily="18" charset="0"/>
              <a:cs typeface="Times New Roman" panose="02020603050405020304" pitchFamily="18" charset="0"/>
            </a:endParaRPr>
          </a:p>
          <a:p>
            <a:pPr marL="311079" indent="-311079">
              <a:buFont typeface="Wingdings" panose="05000000000000000000" pitchFamily="2" charset="2"/>
              <a:buChar char="Ø"/>
            </a:pPr>
            <a:r>
              <a:rPr lang="de-DE" sz="2177" dirty="0">
                <a:latin typeface="Times New Roman" panose="02020603050405020304" pitchFamily="18" charset="0"/>
                <a:cs typeface="Times New Roman" panose="02020603050405020304" pitchFamily="18" charset="0"/>
              </a:rPr>
              <a:t>Beratung der Politik in wirtschaftspolitischen Fragen </a:t>
            </a:r>
          </a:p>
          <a:p>
            <a:endParaRPr lang="de-DE" sz="2177" dirty="0">
              <a:latin typeface="Times New Roman" panose="02020603050405020304" pitchFamily="18" charset="0"/>
              <a:cs typeface="Times New Roman" panose="02020603050405020304" pitchFamily="18" charset="0"/>
            </a:endParaRPr>
          </a:p>
        </p:txBody>
      </p:sp>
      <p:sp>
        <p:nvSpPr>
          <p:cNvPr id="5" name="Rechteck 4">
            <a:extLst>
              <a:ext uri="{FF2B5EF4-FFF2-40B4-BE49-F238E27FC236}">
                <a16:creationId xmlns:a16="http://schemas.microsoft.com/office/drawing/2014/main" id="{B456CA03-37CC-4CA4-B86C-3D9E81EDFBBB}"/>
              </a:ext>
            </a:extLst>
          </p:cNvPr>
          <p:cNvSpPr/>
          <p:nvPr/>
        </p:nvSpPr>
        <p:spPr>
          <a:xfrm>
            <a:off x="8689605" y="4226929"/>
            <a:ext cx="3502395" cy="2630658"/>
          </a:xfrm>
          <a:prstGeom prst="rect">
            <a:avLst/>
          </a:prstGeom>
          <a:noFill/>
          <a:ln>
            <a:solidFill>
              <a:schemeClr val="tx1"/>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de-DE"/>
          </a:p>
        </p:txBody>
      </p:sp>
      <mc:AlternateContent xmlns:mc="http://schemas.openxmlformats.org/markup-compatibility/2006">
        <mc:Choice xmlns:p14="http://schemas.microsoft.com/office/powerpoint/2010/main" Requires="p14">
          <p:contentPart p14:bwMode="auto" r:id="rId3">
            <p14:nvContentPartPr>
              <p14:cNvPr id="2" name="Freihand 1">
                <a:extLst>
                  <a:ext uri="{FF2B5EF4-FFF2-40B4-BE49-F238E27FC236}">
                    <a16:creationId xmlns:a16="http://schemas.microsoft.com/office/drawing/2014/main" id="{3EA13F83-9118-49BB-A160-6260D4D0E42B}"/>
                  </a:ext>
                </a:extLst>
              </p14:cNvPr>
              <p14:cNvContentPartPr/>
              <p14:nvPr/>
            </p14:nvContentPartPr>
            <p14:xfrm>
              <a:off x="2276213" y="2821387"/>
              <a:ext cx="4063320" cy="109800"/>
            </p14:xfrm>
          </p:contentPart>
        </mc:Choice>
        <mc:Fallback>
          <p:pic>
            <p:nvPicPr>
              <p:cNvPr id="2" name="Freihand 1">
                <a:extLst>
                  <a:ext uri="{FF2B5EF4-FFF2-40B4-BE49-F238E27FC236}">
                    <a16:creationId xmlns:a16="http://schemas.microsoft.com/office/drawing/2014/main" id="{3EA13F83-9118-49BB-A160-6260D4D0E42B}"/>
                  </a:ext>
                </a:extLst>
              </p:cNvPr>
              <p:cNvPicPr/>
              <p:nvPr/>
            </p:nvPicPr>
            <p:blipFill>
              <a:blip r:embed="rId4"/>
              <a:stretch>
                <a:fillRect/>
              </a:stretch>
            </p:blipFill>
            <p:spPr>
              <a:xfrm>
                <a:off x="2271893" y="2817067"/>
                <a:ext cx="4071960" cy="11844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3" name="Freihand 2">
                <a:extLst>
                  <a:ext uri="{FF2B5EF4-FFF2-40B4-BE49-F238E27FC236}">
                    <a16:creationId xmlns:a16="http://schemas.microsoft.com/office/drawing/2014/main" id="{8F2EFEB2-2340-4960-8998-60F03CDE697B}"/>
                  </a:ext>
                </a:extLst>
              </p14:cNvPr>
              <p14:cNvContentPartPr/>
              <p14:nvPr/>
            </p14:nvContentPartPr>
            <p14:xfrm>
              <a:off x="2050853" y="3536707"/>
              <a:ext cx="1745280" cy="197280"/>
            </p14:xfrm>
          </p:contentPart>
        </mc:Choice>
        <mc:Fallback>
          <p:pic>
            <p:nvPicPr>
              <p:cNvPr id="3" name="Freihand 2">
                <a:extLst>
                  <a:ext uri="{FF2B5EF4-FFF2-40B4-BE49-F238E27FC236}">
                    <a16:creationId xmlns:a16="http://schemas.microsoft.com/office/drawing/2014/main" id="{8F2EFEB2-2340-4960-8998-60F03CDE697B}"/>
                  </a:ext>
                </a:extLst>
              </p:cNvPr>
              <p:cNvPicPr/>
              <p:nvPr/>
            </p:nvPicPr>
            <p:blipFill>
              <a:blip r:embed="rId6"/>
              <a:stretch>
                <a:fillRect/>
              </a:stretch>
            </p:blipFill>
            <p:spPr>
              <a:xfrm>
                <a:off x="2046533" y="3532387"/>
                <a:ext cx="1753920" cy="20592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4" name="Freihand 3">
                <a:extLst>
                  <a:ext uri="{FF2B5EF4-FFF2-40B4-BE49-F238E27FC236}">
                    <a16:creationId xmlns:a16="http://schemas.microsoft.com/office/drawing/2014/main" id="{40182F68-316E-4437-8885-9777BE04DD01}"/>
                  </a:ext>
                </a:extLst>
              </p14:cNvPr>
              <p14:cNvContentPartPr/>
              <p14:nvPr/>
            </p14:nvContentPartPr>
            <p14:xfrm>
              <a:off x="2275133" y="4104067"/>
              <a:ext cx="7799040" cy="119520"/>
            </p14:xfrm>
          </p:contentPart>
        </mc:Choice>
        <mc:Fallback>
          <p:pic>
            <p:nvPicPr>
              <p:cNvPr id="4" name="Freihand 3">
                <a:extLst>
                  <a:ext uri="{FF2B5EF4-FFF2-40B4-BE49-F238E27FC236}">
                    <a16:creationId xmlns:a16="http://schemas.microsoft.com/office/drawing/2014/main" id="{40182F68-316E-4437-8885-9777BE04DD01}"/>
                  </a:ext>
                </a:extLst>
              </p:cNvPr>
              <p:cNvPicPr/>
              <p:nvPr/>
            </p:nvPicPr>
            <p:blipFill>
              <a:blip r:embed="rId8"/>
              <a:stretch>
                <a:fillRect/>
              </a:stretch>
            </p:blipFill>
            <p:spPr>
              <a:xfrm>
                <a:off x="2270813" y="4099747"/>
                <a:ext cx="780768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8" name="Freihand 7">
                <a:extLst>
                  <a:ext uri="{FF2B5EF4-FFF2-40B4-BE49-F238E27FC236}">
                    <a16:creationId xmlns:a16="http://schemas.microsoft.com/office/drawing/2014/main" id="{C62E87D9-DB4D-4E0A-A542-1B133FA9C999}"/>
                  </a:ext>
                </a:extLst>
              </p14:cNvPr>
              <p14:cNvContentPartPr/>
              <p14:nvPr/>
            </p14:nvContentPartPr>
            <p14:xfrm>
              <a:off x="2173973" y="5131867"/>
              <a:ext cx="5964120" cy="147240"/>
            </p14:xfrm>
          </p:contentPart>
        </mc:Choice>
        <mc:Fallback>
          <p:pic>
            <p:nvPicPr>
              <p:cNvPr id="8" name="Freihand 7">
                <a:extLst>
                  <a:ext uri="{FF2B5EF4-FFF2-40B4-BE49-F238E27FC236}">
                    <a16:creationId xmlns:a16="http://schemas.microsoft.com/office/drawing/2014/main" id="{C62E87D9-DB4D-4E0A-A542-1B133FA9C999}"/>
                  </a:ext>
                </a:extLst>
              </p:cNvPr>
              <p:cNvPicPr/>
              <p:nvPr/>
            </p:nvPicPr>
            <p:blipFill>
              <a:blip r:embed="rId10"/>
              <a:stretch>
                <a:fillRect/>
              </a:stretch>
            </p:blipFill>
            <p:spPr>
              <a:xfrm>
                <a:off x="2169653" y="5127547"/>
                <a:ext cx="5972760" cy="155880"/>
              </a:xfrm>
              <a:prstGeom prst="rect">
                <a:avLst/>
              </a:prstGeom>
            </p:spPr>
          </p:pic>
        </mc:Fallback>
      </mc:AlternateContent>
    </p:spTree>
    <p:extLst>
      <p:ext uri="{BB962C8B-B14F-4D97-AF65-F5344CB8AC3E}">
        <p14:creationId xmlns:p14="http://schemas.microsoft.com/office/powerpoint/2010/main" val="2618435444"/>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1857</Words>
  <Application>Microsoft Office PowerPoint</Application>
  <PresentationFormat>Breitbild</PresentationFormat>
  <Paragraphs>373</Paragraphs>
  <Slides>24</Slides>
  <Notes>20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24</vt:i4>
      </vt:variant>
    </vt:vector>
  </HeadingPairs>
  <TitlesOfParts>
    <vt:vector size="31" baseType="lpstr">
      <vt:lpstr>Arial</vt:lpstr>
      <vt:lpstr>Calibri</vt:lpstr>
      <vt:lpstr>Calibri Light</vt:lpstr>
      <vt:lpstr>Sparkasse Rg</vt:lpstr>
      <vt:lpstr>Times New Roman</vt:lpstr>
      <vt:lpstr>Wingdings</vt:lpstr>
      <vt:lpstr>Office</vt:lpstr>
      <vt:lpstr>PowerPoint-Präsentation</vt:lpstr>
      <vt:lpstr>Makroökonomie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bjk</dc:creator>
  <cp:lastModifiedBy>Köster, Bernhard Johannes</cp:lastModifiedBy>
  <cp:revision>186</cp:revision>
  <cp:lastPrinted>2022-03-02T20:18:27Z</cp:lastPrinted>
  <dcterms:created xsi:type="dcterms:W3CDTF">2022-03-01T20:52:11Z</dcterms:created>
  <dcterms:modified xsi:type="dcterms:W3CDTF">2026-03-11T12:53:47Z</dcterms:modified>
</cp:coreProperties>
</file>