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ink/ink1.xml" ContentType="application/inkml+xml"/>
  <Override PartName="/ppt/ink/ink2.xml" ContentType="application/inkml+xml"/>
  <Override PartName="/ppt/ink/ink3.xml" ContentType="application/inkml+xml"/>
  <Override PartName="/ppt/ink/ink4.xml" ContentType="application/inkml+xml"/>
  <Override PartName="/ppt/ink/ink5.xml" ContentType="application/inkml+xml"/>
  <Override PartName="/ppt/ink/ink6.xml" ContentType="application/inkml+xml"/>
  <Override PartName="/ppt/ink/ink7.xml" ContentType="application/inkml+xml"/>
  <Override PartName="/ppt/ink/ink8.xml" ContentType="application/inkml+xml"/>
  <Override PartName="/ppt/ink/ink9.xml" ContentType="application/inkml+xml"/>
  <Override PartName="/ppt/ink/ink10.xml" ContentType="application/inkml+xml"/>
  <Override PartName="/ppt/ink/ink11.xml" ContentType="application/inkml+xml"/>
  <Override PartName="/ppt/ink/ink12.xml" ContentType="application/inkml+xml"/>
  <Override PartName="/ppt/ink/ink13.xml" ContentType="application/inkml+xml"/>
  <Override PartName="/ppt/ink/ink14.xml" ContentType="application/inkml+xml"/>
  <Override PartName="/ppt/ink/ink15.xml" ContentType="application/inkml+xml"/>
  <Override PartName="/ppt/ink/ink16.xml" ContentType="application/inkml+xml"/>
  <Override PartName="/ppt/ink/ink17.xml" ContentType="application/inkml+xml"/>
  <Override PartName="/ppt/ink/ink18.xml" ContentType="application/inkml+xml"/>
  <Override PartName="/ppt/ink/ink19.xml" ContentType="application/inkml+xml"/>
  <Override PartName="/ppt/ink/ink20.xml" ContentType="application/inkml+xml"/>
  <Override PartName="/ppt/ink/ink21.xml" ContentType="application/inkml+xml"/>
  <Override PartName="/ppt/ink/ink22.xml" ContentType="application/inkml+xml"/>
  <Override PartName="/ppt/ink/ink23.xml" ContentType="application/inkml+xml"/>
  <Override PartName="/ppt/ink/ink24.xml" ContentType="application/inkml+xml"/>
  <Override PartName="/ppt/ink/ink25.xml" ContentType="application/inkml+xml"/>
  <Override PartName="/ppt/ink/ink26.xml" ContentType="application/inkml+xml"/>
  <Override PartName="/ppt/ink/ink27.xml" ContentType="application/inkml+xml"/>
  <Override PartName="/ppt/ink/ink28.xml" ContentType="application/inkml+xml"/>
  <Override PartName="/ppt/ink/ink29.xml" ContentType="application/inkml+xml"/>
  <Override PartName="/ppt/ink/ink30.xml" ContentType="application/inkml+xml"/>
  <Override PartName="/ppt/ink/ink31.xml" ContentType="application/inkml+xml"/>
  <Override PartName="/ppt/ink/ink32.xml" ContentType="application/inkml+xml"/>
  <Override PartName="/ppt/ink/ink33.xml" ContentType="application/inkml+xml"/>
  <Override PartName="/ppt/ink/ink34.xml" ContentType="application/inkml+xml"/>
  <Override PartName="/ppt/ink/ink35.xml" ContentType="application/inkml+xml"/>
  <Override PartName="/ppt/ink/ink36.xml" ContentType="application/inkml+xml"/>
  <Override PartName="/ppt/ink/ink37.xml" ContentType="application/inkml+xml"/>
  <Override PartName="/ppt/ink/ink38.xml" ContentType="application/inkml+xml"/>
  <Override PartName="/ppt/ink/ink39.xml" ContentType="application/inkml+xml"/>
  <Override PartName="/ppt/ink/ink40.xml" ContentType="application/inkml+xml"/>
  <Override PartName="/ppt/ink/ink41.xml" ContentType="application/inkml+xml"/>
  <Override PartName="/ppt/ink/ink42.xml" ContentType="application/inkml+xml"/>
  <Override PartName="/ppt/ink/ink43.xml" ContentType="application/inkml+xml"/>
  <Override PartName="/ppt/ink/ink44.xml" ContentType="application/inkml+xml"/>
  <Override PartName="/ppt/ink/ink45.xml" ContentType="application/inkml+xml"/>
  <Override PartName="/ppt/ink/ink46.xml" ContentType="application/inkml+xml"/>
  <Override PartName="/ppt/ink/ink47.xml" ContentType="application/inkml+xml"/>
  <Override PartName="/ppt/ink/ink48.xml" ContentType="application/inkml+xml"/>
  <Override PartName="/ppt/ink/ink49.xml" ContentType="application/inkml+xml"/>
  <Override PartName="/ppt/ink/ink50.xml" ContentType="application/inkml+xml"/>
  <Override PartName="/ppt/ink/ink51.xml" ContentType="application/inkml+xml"/>
  <Override PartName="/ppt/ink/ink52.xml" ContentType="application/inkml+xml"/>
  <Override PartName="/ppt/ink/ink53.xml" ContentType="application/inkml+xml"/>
  <Override PartName="/ppt/ink/ink54.xml" ContentType="application/inkml+xml"/>
  <Override PartName="/ppt/ink/ink55.xml" ContentType="application/inkml+xml"/>
  <Override PartName="/ppt/ink/ink56.xml" ContentType="application/inkml+xml"/>
  <Override PartName="/ppt/ink/ink57.xml" ContentType="application/inkml+xml"/>
  <Override PartName="/ppt/ink/ink58.xml" ContentType="application/inkml+xml"/>
  <Override PartName="/ppt/ink/ink59.xml" ContentType="application/inkml+xml"/>
  <Override PartName="/ppt/ink/ink60.xml" ContentType="application/inkml+xml"/>
  <Override PartName="/ppt/ink/ink61.xml" ContentType="application/inkml+xml"/>
  <Override PartName="/ppt/ink/ink62.xml" ContentType="application/inkml+xml"/>
  <Override PartName="/ppt/ink/ink63.xml" ContentType="application/inkml+xml"/>
  <Override PartName="/ppt/ink/ink64.xml" ContentType="application/inkml+xml"/>
  <Override PartName="/ppt/ink/ink65.xml" ContentType="application/inkml+xml"/>
  <Override PartName="/ppt/ink/ink66.xml" ContentType="application/inkml+xml"/>
  <Override PartName="/ppt/ink/ink67.xml" ContentType="application/inkml+xml"/>
  <Override PartName="/ppt/ink/ink68.xml" ContentType="application/inkml+xml"/>
  <Override PartName="/ppt/ink/ink69.xml" ContentType="application/inkml+xml"/>
  <Override PartName="/ppt/ink/ink70.xml" ContentType="application/inkml+xml"/>
  <Override PartName="/ppt/ink/ink71.xml" ContentType="application/inkml+xml"/>
  <Override PartName="/ppt/ink/ink72.xml" ContentType="application/inkml+xml"/>
  <Override PartName="/ppt/ink/ink73.xml" ContentType="application/inkml+xml"/>
  <Override PartName="/ppt/ink/ink74.xml" ContentType="application/inkml+xml"/>
  <Override PartName="/ppt/ink/ink75.xml" ContentType="application/inkml+xml"/>
  <Override PartName="/ppt/ink/ink76.xml" ContentType="application/inkml+xml"/>
  <Override PartName="/ppt/ink/ink77.xml" ContentType="application/inkml+xml"/>
  <Override PartName="/ppt/ink/ink78.xml" ContentType="application/inkml+xml"/>
  <Override PartName="/ppt/ink/ink79.xml" ContentType="application/inkml+xml"/>
  <Override PartName="/ppt/ink/ink80.xml" ContentType="application/inkml+xml"/>
  <Override PartName="/ppt/ink/ink81.xml" ContentType="application/inkml+xml"/>
  <Override PartName="/ppt/ink/ink82.xml" ContentType="application/inkml+xml"/>
  <Override PartName="/ppt/ink/ink83.xml" ContentType="application/inkml+xml"/>
  <Override PartName="/ppt/ink/ink84.xml" ContentType="application/inkml+xml"/>
  <Override PartName="/ppt/ink/ink85.xml" ContentType="application/inkml+xml"/>
  <Override PartName="/ppt/ink/ink86.xml" ContentType="application/inkml+xml"/>
  <Override PartName="/ppt/ink/ink87.xml" ContentType="application/inkml+xml"/>
  <Override PartName="/ppt/ink/ink88.xml" ContentType="application/inkml+xml"/>
  <Override PartName="/ppt/ink/ink89.xml" ContentType="application/inkml+xml"/>
  <Override PartName="/ppt/ink/ink90.xml" ContentType="application/inkml+xml"/>
  <Override PartName="/ppt/ink/ink91.xml" ContentType="application/inkml+xml"/>
  <Override PartName="/ppt/ink/ink92.xml" ContentType="application/inkml+xml"/>
  <Override PartName="/ppt/ink/ink93.xml" ContentType="application/inkml+xml"/>
  <Override PartName="/ppt/ink/ink94.xml" ContentType="application/inkml+xml"/>
  <Override PartName="/ppt/ink/ink95.xml" ContentType="application/inkml+xml"/>
  <Override PartName="/ppt/ink/ink96.xml" ContentType="application/inkml+xml"/>
  <Override PartName="/ppt/ink/ink97.xml" ContentType="application/inkml+xml"/>
  <Override PartName="/ppt/ink/ink98.xml" ContentType="application/inkml+xml"/>
  <Override PartName="/ppt/ink/ink99.xml" ContentType="application/inkml+xml"/>
  <Override PartName="/ppt/ink/ink100.xml" ContentType="application/inkml+xml"/>
  <Override PartName="/ppt/ink/ink101.xml" ContentType="application/inkml+xml"/>
  <Override PartName="/ppt/ink/ink102.xml" ContentType="application/inkml+xml"/>
  <Override PartName="/ppt/ink/ink103.xml" ContentType="application/inkml+xml"/>
  <Override PartName="/ppt/ink/ink104.xml" ContentType="application/inkml+xml"/>
  <Override PartName="/ppt/ink/ink105.xml" ContentType="application/inkml+xml"/>
  <Override PartName="/ppt/ink/ink106.xml" ContentType="application/inkml+xml"/>
  <Override PartName="/ppt/ink/ink107.xml" ContentType="application/inkml+xml"/>
  <Override PartName="/ppt/ink/ink108.xml" ContentType="application/inkml+xml"/>
  <Override PartName="/ppt/ink/ink109.xml" ContentType="application/inkml+xml"/>
  <Override PartName="/ppt/ink/ink110.xml" ContentType="application/inkml+xml"/>
  <Override PartName="/ppt/ink/ink111.xml" ContentType="application/inkml+xml"/>
  <Override PartName="/ppt/ink/ink112.xml" ContentType="application/inkml+xml"/>
  <Override PartName="/ppt/ink/ink113.xml" ContentType="application/inkml+xml"/>
  <Override PartName="/ppt/ink/ink114.xml" ContentType="application/inkml+xml"/>
  <Override PartName="/ppt/ink/ink115.xml" ContentType="application/inkml+xml"/>
  <Override PartName="/ppt/ink/ink116.xml" ContentType="application/inkml+xml"/>
  <Override PartName="/ppt/ink/ink117.xml" ContentType="application/inkml+xml"/>
  <Override PartName="/ppt/ink/ink118.xml" ContentType="application/inkml+xml"/>
  <Override PartName="/ppt/ink/ink119.xml" ContentType="application/inkml+xml"/>
  <Override PartName="/ppt/ink/ink120.xml" ContentType="application/inkml+xml"/>
  <Override PartName="/ppt/ink/ink121.xml" ContentType="application/inkml+xml"/>
  <Override PartName="/ppt/ink/ink122.xml" ContentType="application/inkml+xml"/>
  <Override PartName="/ppt/ink/ink123.xml" ContentType="application/inkml+xml"/>
  <Override PartName="/ppt/ink/ink124.xml" ContentType="application/inkml+xml"/>
  <Override PartName="/ppt/notesSlides/notesSlide2.xml" ContentType="application/vnd.openxmlformats-officedocument.presentationml.notesSlide+xml"/>
  <Override PartName="/ppt/ink/ink125.xml" ContentType="application/inkml+xml"/>
  <Override PartName="/ppt/ink/ink126.xml" ContentType="application/inkml+xml"/>
  <Override PartName="/ppt/ink/ink127.xml" ContentType="application/inkml+xml"/>
  <Override PartName="/ppt/ink/ink128.xml" ContentType="application/inkml+xml"/>
  <Override PartName="/ppt/ink/ink129.xml" ContentType="application/inkml+xml"/>
  <Override PartName="/ppt/ink/ink130.xml" ContentType="application/inkml+xml"/>
  <Override PartName="/ppt/ink/ink131.xml" ContentType="application/inkml+xml"/>
  <Override PartName="/ppt/ink/ink132.xml" ContentType="application/inkml+xml"/>
  <Override PartName="/ppt/ink/ink133.xml" ContentType="application/inkml+xml"/>
  <Override PartName="/ppt/ink/ink134.xml" ContentType="application/inkml+xml"/>
  <Override PartName="/ppt/ink/ink135.xml" ContentType="application/inkml+xml"/>
  <Override PartName="/ppt/ink/ink136.xml" ContentType="application/inkml+xml"/>
  <Override PartName="/ppt/ink/ink137.xml" ContentType="application/inkml+xml"/>
  <Override PartName="/ppt/ink/ink138.xml" ContentType="application/inkml+xml"/>
  <Override PartName="/ppt/ink/ink139.xml" ContentType="application/inkml+xml"/>
  <Override PartName="/ppt/ink/ink140.xml" ContentType="application/inkml+xml"/>
  <Override PartName="/ppt/ink/ink141.xml" ContentType="application/inkml+xml"/>
  <Override PartName="/ppt/ink/ink142.xml" ContentType="application/inkml+xml"/>
  <Override PartName="/ppt/ink/ink143.xml" ContentType="application/inkml+xml"/>
  <Override PartName="/ppt/ink/ink144.xml" ContentType="application/inkml+xml"/>
  <Override PartName="/ppt/ink/ink145.xml" ContentType="application/inkml+xml"/>
  <Override PartName="/ppt/ink/ink146.xml" ContentType="application/inkml+xml"/>
  <Override PartName="/ppt/ink/ink147.xml" ContentType="application/inkml+xml"/>
  <Override PartName="/ppt/ink/ink148.xml" ContentType="application/inkml+xml"/>
  <Override PartName="/ppt/ink/ink149.xml" ContentType="application/inkml+xml"/>
  <Override PartName="/ppt/ink/ink150.xml" ContentType="application/inkml+xml"/>
  <Override PartName="/ppt/ink/ink151.xml" ContentType="application/inkml+xml"/>
  <Override PartName="/ppt/ink/ink152.xml" ContentType="application/inkml+xml"/>
  <Override PartName="/ppt/ink/ink153.xml" ContentType="application/inkml+xml"/>
  <Override PartName="/ppt/ink/ink154.xml" ContentType="application/inkml+xml"/>
  <Override PartName="/ppt/ink/ink155.xml" ContentType="application/inkml+xml"/>
  <Override PartName="/ppt/ink/ink156.xml" ContentType="application/inkml+xml"/>
  <Override PartName="/ppt/ink/ink157.xml" ContentType="application/inkml+xml"/>
  <Override PartName="/ppt/ink/ink158.xml" ContentType="application/inkml+xml"/>
  <Override PartName="/ppt/ink/ink159.xml" ContentType="application/inkml+xml"/>
  <Override PartName="/ppt/ink/ink160.xml" ContentType="application/inkml+xml"/>
  <Override PartName="/ppt/ink/ink161.xml" ContentType="application/inkml+xml"/>
  <Override PartName="/ppt/ink/ink162.xml" ContentType="application/inkml+xml"/>
  <Override PartName="/ppt/ink/ink163.xml" ContentType="application/inkml+xml"/>
  <Override PartName="/ppt/ink/ink164.xml" ContentType="application/inkml+xml"/>
  <Override PartName="/ppt/ink/ink165.xml" ContentType="application/inkml+xml"/>
  <Override PartName="/ppt/ink/ink166.xml" ContentType="application/inkml+xml"/>
  <Override PartName="/ppt/ink/ink167.xml" ContentType="application/inkml+xml"/>
  <Override PartName="/ppt/ink/ink168.xml" ContentType="application/inkml+xml"/>
  <Override PartName="/ppt/ink/ink169.xml" ContentType="application/inkml+xml"/>
  <Override PartName="/ppt/ink/ink170.xml" ContentType="application/inkml+xml"/>
  <Override PartName="/ppt/ink/ink171.xml" ContentType="application/inkml+xml"/>
  <Override PartName="/ppt/ink/ink172.xml" ContentType="application/inkml+xml"/>
  <Override PartName="/ppt/ink/ink173.xml" ContentType="application/inkml+xml"/>
  <Override PartName="/ppt/ink/ink174.xml" ContentType="application/inkml+xml"/>
  <Override PartName="/ppt/ink/ink175.xml" ContentType="application/inkml+xml"/>
  <Override PartName="/ppt/ink/ink176.xml" ContentType="application/inkml+xml"/>
  <Override PartName="/ppt/ink/ink177.xml" ContentType="application/inkml+xml"/>
  <Override PartName="/ppt/ink/ink178.xml" ContentType="application/inkml+xml"/>
  <Override PartName="/ppt/ink/ink179.xml" ContentType="application/inkml+xml"/>
  <Override PartName="/ppt/ink/ink180.xml" ContentType="application/inkml+xml"/>
  <Override PartName="/ppt/ink/ink181.xml" ContentType="application/inkml+xml"/>
  <Override PartName="/ppt/ink/ink182.xml" ContentType="application/inkml+xml"/>
  <Override PartName="/ppt/ink/ink183.xml" ContentType="application/inkml+xml"/>
  <Override PartName="/ppt/ink/ink184.xml" ContentType="application/inkml+xml"/>
  <Override PartName="/ppt/ink/ink185.xml" ContentType="application/inkml+xml"/>
  <Override PartName="/ppt/ink/ink186.xml" ContentType="application/inkml+xml"/>
  <Override PartName="/ppt/ink/ink187.xml" ContentType="application/inkml+xml"/>
  <Override PartName="/ppt/ink/ink188.xml" ContentType="application/inkml+xml"/>
  <Override PartName="/ppt/ink/ink189.xml" ContentType="application/inkml+xml"/>
  <Override PartName="/ppt/ink/ink190.xml" ContentType="application/inkml+xml"/>
  <Override PartName="/ppt/ink/ink191.xml" ContentType="application/inkml+xml"/>
  <Override PartName="/ppt/ink/ink192.xml" ContentType="application/inkml+xml"/>
  <Override PartName="/ppt/ink/ink193.xml" ContentType="application/inkml+xml"/>
  <Override PartName="/ppt/ink/ink194.xml" ContentType="application/inkml+xml"/>
  <Override PartName="/ppt/ink/ink195.xml" ContentType="application/inkml+xml"/>
  <Override PartName="/ppt/ink/ink196.xml" ContentType="application/inkml+xml"/>
  <Override PartName="/ppt/ink/ink197.xml" ContentType="application/inkml+xml"/>
  <Override PartName="/ppt/ink/ink198.xml" ContentType="application/inkml+xml"/>
  <Override PartName="/ppt/ink/ink199.xml" ContentType="application/inkml+xml"/>
  <Override PartName="/ppt/ink/ink200.xml" ContentType="application/inkml+xml"/>
  <Override PartName="/ppt/ink/ink201.xml" ContentType="application/inkml+xml"/>
  <Override PartName="/ppt/ink/ink202.xml" ContentType="application/inkml+xml"/>
  <Override PartName="/ppt/ink/ink203.xml" ContentType="application/inkml+xml"/>
  <Override PartName="/ppt/ink/ink204.xml" ContentType="application/inkml+xml"/>
  <Override PartName="/ppt/ink/ink205.xml" ContentType="application/inkml+xml"/>
  <Override PartName="/ppt/ink/ink206.xml" ContentType="application/inkml+xml"/>
  <Override PartName="/ppt/ink/ink207.xml" ContentType="application/inkml+xml"/>
  <Override PartName="/ppt/ink/ink208.xml" ContentType="application/inkml+xml"/>
  <Override PartName="/ppt/ink/ink209.xml" ContentType="application/inkml+xml"/>
  <Override PartName="/ppt/ink/ink210.xml" ContentType="application/inkml+xml"/>
  <Override PartName="/ppt/ink/ink211.xml" ContentType="application/inkml+xml"/>
  <Override PartName="/ppt/ink/ink212.xml" ContentType="application/inkml+xml"/>
  <Override PartName="/ppt/ink/ink213.xml" ContentType="application/inkml+xml"/>
  <Override PartName="/ppt/ink/ink214.xml" ContentType="application/inkml+xml"/>
  <Override PartName="/ppt/ink/ink215.xml" ContentType="application/inkml+xml"/>
  <Override PartName="/ppt/ink/ink216.xml" ContentType="application/inkml+xml"/>
  <Override PartName="/ppt/ink/ink217.xml" ContentType="application/inkml+xml"/>
  <Override PartName="/ppt/ink/ink218.xml" ContentType="application/inkml+xml"/>
  <Override PartName="/ppt/ink/ink219.xml" ContentType="application/inkml+xml"/>
  <Override PartName="/ppt/ink/ink220.xml" ContentType="application/inkml+xml"/>
  <Override PartName="/ppt/ink/ink221.xml" ContentType="application/inkml+xml"/>
  <Override PartName="/ppt/ink/ink222.xml" ContentType="application/inkml+xml"/>
  <Override PartName="/ppt/ink/ink223.xml" ContentType="application/inkml+xml"/>
  <Override PartName="/ppt/ink/ink224.xml" ContentType="application/inkml+xml"/>
  <Override PartName="/ppt/ink/ink225.xml" ContentType="application/inkml+xml"/>
  <Override PartName="/ppt/ink/ink226.xml" ContentType="application/inkml+xml"/>
  <Override PartName="/ppt/ink/ink227.xml" ContentType="application/inkml+xml"/>
  <Override PartName="/ppt/ink/ink228.xml" ContentType="application/inkml+xml"/>
  <Override PartName="/ppt/ink/ink229.xml" ContentType="application/inkml+xml"/>
  <Override PartName="/ppt/ink/ink230.xml" ContentType="application/inkml+xml"/>
  <Override PartName="/ppt/ink/ink231.xml" ContentType="application/inkml+xml"/>
  <Override PartName="/ppt/ink/ink232.xml" ContentType="application/inkml+xml"/>
  <Override PartName="/ppt/ink/ink233.xml" ContentType="application/inkml+xml"/>
  <Override PartName="/ppt/ink/ink234.xml" ContentType="application/inkml+xml"/>
  <Override PartName="/ppt/ink/ink235.xml" ContentType="application/inkml+xml"/>
  <Override PartName="/ppt/ink/ink236.xml" ContentType="application/inkml+xml"/>
  <Override PartName="/ppt/ink/ink237.xml" ContentType="application/inkml+xml"/>
  <Override PartName="/ppt/ink/ink238.xml" ContentType="application/inkml+xml"/>
  <Override PartName="/ppt/ink/ink239.xml" ContentType="application/inkml+xml"/>
  <Override PartName="/ppt/ink/ink240.xml" ContentType="application/inkml+xml"/>
  <Override PartName="/ppt/ink/ink241.xml" ContentType="application/inkml+xml"/>
  <Override PartName="/ppt/ink/ink242.xml" ContentType="application/inkml+xml"/>
  <Override PartName="/ppt/ink/ink243.xml" ContentType="application/inkml+xml"/>
  <Override PartName="/ppt/ink/ink244.xml" ContentType="application/inkml+xml"/>
  <Override PartName="/ppt/ink/ink245.xml" ContentType="application/inkml+xml"/>
  <Override PartName="/ppt/ink/ink246.xml" ContentType="application/inkml+xml"/>
  <Override PartName="/ppt/ink/ink247.xml" ContentType="application/inkml+xml"/>
  <Override PartName="/ppt/ink/ink248.xml" ContentType="application/inkml+xml"/>
  <Override PartName="/ppt/ink/ink249.xml" ContentType="application/inkml+xml"/>
  <Override PartName="/ppt/ink/ink250.xml" ContentType="application/inkml+xml"/>
  <Override PartName="/ppt/ink/ink251.xml" ContentType="application/inkml+xml"/>
  <Override PartName="/ppt/ink/ink252.xml" ContentType="application/inkml+xml"/>
  <Override PartName="/ppt/ink/ink253.xml" ContentType="application/inkml+xml"/>
  <Override PartName="/ppt/ink/ink254.xml" ContentType="application/inkml+xml"/>
  <Override PartName="/ppt/ink/ink255.xml" ContentType="application/inkml+xml"/>
  <Override PartName="/ppt/ink/ink256.xml" ContentType="application/inkml+xml"/>
  <Override PartName="/ppt/ink/ink257.xml" ContentType="application/inkml+xml"/>
  <Override PartName="/ppt/ink/ink258.xml" ContentType="application/inkml+xml"/>
  <Override PartName="/ppt/ink/ink259.xml" ContentType="application/inkml+xml"/>
  <Override PartName="/ppt/ink/ink260.xml" ContentType="application/inkml+xml"/>
  <Override PartName="/ppt/ink/ink261.xml" ContentType="application/inkml+xml"/>
  <Override PartName="/ppt/ink/ink262.xml" ContentType="application/inkml+xml"/>
  <Override PartName="/ppt/ink/ink263.xml" ContentType="application/inkml+xml"/>
  <Override PartName="/ppt/ink/ink264.xml" ContentType="application/inkml+xml"/>
  <Override PartName="/ppt/ink/ink265.xml" ContentType="application/inkml+xml"/>
  <Override PartName="/ppt/ink/ink266.xml" ContentType="application/inkml+xml"/>
  <Override PartName="/ppt/ink/ink267.xml" ContentType="application/inkml+xml"/>
  <Override PartName="/ppt/ink/ink268.xml" ContentType="application/inkml+xml"/>
  <Override PartName="/ppt/ink/ink269.xml" ContentType="application/inkml+xml"/>
  <Override PartName="/ppt/ink/ink270.xml" ContentType="application/inkml+xml"/>
  <Override PartName="/ppt/ink/ink271.xml" ContentType="application/inkml+xml"/>
  <Override PartName="/ppt/ink/ink272.xml" ContentType="application/inkml+xml"/>
  <Override PartName="/ppt/ink/ink273.xml" ContentType="application/inkml+xml"/>
  <Override PartName="/ppt/ink/ink274.xml" ContentType="application/inkml+xml"/>
  <Override PartName="/ppt/ink/ink275.xml" ContentType="application/inkml+xml"/>
  <Override PartName="/ppt/ink/ink276.xml" ContentType="application/inkml+xml"/>
  <Override PartName="/ppt/ink/ink277.xml" ContentType="application/inkml+xml"/>
  <Override PartName="/ppt/ink/ink278.xml" ContentType="application/inkml+xml"/>
  <Override PartName="/ppt/ink/ink279.xml" ContentType="application/inkml+xml"/>
  <Override PartName="/ppt/ink/ink280.xml" ContentType="application/inkml+xml"/>
  <Override PartName="/ppt/ink/ink281.xml" ContentType="application/inkml+xml"/>
  <Override PartName="/ppt/ink/ink282.xml" ContentType="application/inkml+xml"/>
  <Override PartName="/ppt/ink/ink283.xml" ContentType="application/inkml+xml"/>
  <Override PartName="/ppt/ink/ink284.xml" ContentType="application/inkml+xml"/>
  <Override PartName="/ppt/ink/ink285.xml" ContentType="application/inkml+xml"/>
  <Override PartName="/ppt/ink/ink286.xml" ContentType="application/inkml+xml"/>
  <Override PartName="/ppt/ink/ink287.xml" ContentType="application/inkml+xml"/>
  <Override PartName="/ppt/ink/ink288.xml" ContentType="application/inkml+xml"/>
  <Override PartName="/ppt/ink/ink289.xml" ContentType="application/inkml+xml"/>
  <Override PartName="/ppt/ink/ink290.xml" ContentType="application/inkml+xml"/>
  <Override PartName="/ppt/ink/ink291.xml" ContentType="application/inkml+xml"/>
  <Override PartName="/ppt/ink/ink292.xml" ContentType="application/inkml+xml"/>
  <Override PartName="/ppt/ink/ink293.xml" ContentType="application/inkml+xml"/>
  <Override PartName="/ppt/ink/ink294.xml" ContentType="application/inkml+xml"/>
  <Override PartName="/ppt/ink/ink295.xml" ContentType="application/inkml+xml"/>
  <Override PartName="/ppt/ink/ink296.xml" ContentType="application/inkml+xml"/>
  <Override PartName="/ppt/ink/ink297.xml" ContentType="application/inkml+xml"/>
  <Override PartName="/ppt/ink/ink298.xml" ContentType="application/inkml+xml"/>
  <Override PartName="/ppt/ink/ink299.xml" ContentType="application/inkml+xml"/>
  <Override PartName="/ppt/ink/ink300.xml" ContentType="application/inkml+xml"/>
  <Override PartName="/ppt/ink/ink301.xml" ContentType="application/inkml+xml"/>
  <Override PartName="/ppt/ink/ink302.xml" ContentType="application/inkml+xml"/>
  <Override PartName="/ppt/ink/ink303.xml" ContentType="application/inkml+xml"/>
  <Override PartName="/ppt/ink/ink304.xml" ContentType="application/inkml+xml"/>
  <Override PartName="/ppt/ink/ink305.xml" ContentType="application/inkml+xml"/>
  <Override PartName="/ppt/ink/ink306.xml" ContentType="application/inkml+xml"/>
  <Override PartName="/ppt/ink/ink307.xml" ContentType="application/inkml+xml"/>
  <Override PartName="/ppt/ink/ink308.xml" ContentType="application/inkml+xml"/>
  <Override PartName="/ppt/ink/ink309.xml" ContentType="application/inkml+xml"/>
  <Override PartName="/ppt/ink/ink310.xml" ContentType="application/inkml+xml"/>
  <Override PartName="/ppt/ink/ink311.xml" ContentType="application/inkml+xml"/>
  <Override PartName="/ppt/ink/ink312.xml" ContentType="application/inkml+xml"/>
  <Override PartName="/ppt/ink/ink313.xml" ContentType="application/inkml+xml"/>
  <Override PartName="/ppt/ink/ink314.xml" ContentType="application/inkml+xml"/>
  <Override PartName="/ppt/ink/ink315.xml" ContentType="application/inkml+xml"/>
  <Override PartName="/ppt/ink/ink316.xml" ContentType="application/inkml+xml"/>
  <Override PartName="/ppt/ink/ink317.xml" ContentType="application/inkml+xml"/>
  <Override PartName="/ppt/ink/ink318.xml" ContentType="application/inkml+xml"/>
  <Override PartName="/ppt/ink/ink319.xml" ContentType="application/inkml+xml"/>
  <Override PartName="/ppt/ink/ink320.xml" ContentType="application/inkml+xml"/>
  <Override PartName="/ppt/ink/ink321.xml" ContentType="application/inkml+xml"/>
  <Override PartName="/ppt/ink/ink322.xml" ContentType="application/inkml+xml"/>
  <Override PartName="/ppt/ink/ink323.xml" ContentType="application/inkml+xml"/>
  <Override PartName="/ppt/ink/ink324.xml" ContentType="application/inkml+xml"/>
  <Override PartName="/ppt/ink/ink325.xml" ContentType="application/inkml+xml"/>
  <Override PartName="/ppt/ink/ink326.xml" ContentType="application/inkml+xml"/>
  <Override PartName="/ppt/ink/ink327.xml" ContentType="application/inkml+xml"/>
  <Override PartName="/ppt/ink/ink328.xml" ContentType="application/inkml+xml"/>
  <Override PartName="/ppt/ink/ink329.xml" ContentType="application/inkml+xml"/>
  <Override PartName="/ppt/ink/ink330.xml" ContentType="application/inkml+xml"/>
  <Override PartName="/ppt/ink/ink331.xml" ContentType="application/inkml+xml"/>
  <Override PartName="/ppt/ink/ink332.xml" ContentType="application/inkml+xml"/>
  <Override PartName="/ppt/ink/ink333.xml" ContentType="application/inkml+xml"/>
  <Override PartName="/ppt/ink/ink334.xml" ContentType="application/inkml+xml"/>
  <Override PartName="/ppt/ink/ink335.xml" ContentType="application/inkml+xml"/>
  <Override PartName="/ppt/ink/ink336.xml" ContentType="application/inkml+xml"/>
  <Override PartName="/ppt/ink/ink337.xml" ContentType="application/inkml+xml"/>
  <Override PartName="/ppt/ink/ink338.xml" ContentType="application/inkml+xml"/>
  <Override PartName="/ppt/ink/ink339.xml" ContentType="application/inkml+xml"/>
  <Override PartName="/ppt/ink/ink340.xml" ContentType="application/inkml+xml"/>
  <Override PartName="/ppt/ink/ink341.xml" ContentType="application/inkml+xml"/>
  <Override PartName="/ppt/ink/ink342.xml" ContentType="application/inkml+xml"/>
  <Override PartName="/ppt/ink/ink343.xml" ContentType="application/inkml+xml"/>
  <Override PartName="/ppt/ink/ink344.xml" ContentType="application/inkml+xml"/>
  <Override PartName="/ppt/ink/ink345.xml" ContentType="application/inkml+xml"/>
  <Override PartName="/ppt/ink/ink346.xml" ContentType="application/inkml+xml"/>
  <Override PartName="/ppt/ink/ink347.xml" ContentType="application/inkml+xml"/>
  <Override PartName="/ppt/ink/ink348.xml" ContentType="application/inkml+xml"/>
  <Override PartName="/ppt/ink/ink349.xml" ContentType="application/inkml+xml"/>
  <Override PartName="/ppt/ink/ink350.xml" ContentType="application/inkml+xml"/>
  <Override PartName="/ppt/ink/ink351.xml" ContentType="application/inkml+xml"/>
  <Override PartName="/ppt/ink/ink352.xml" ContentType="application/inkml+xml"/>
  <Override PartName="/ppt/ink/ink353.xml" ContentType="application/inkml+xml"/>
  <Override PartName="/ppt/ink/ink354.xml" ContentType="application/inkml+xml"/>
  <Override PartName="/ppt/ink/ink355.xml" ContentType="application/inkml+xml"/>
  <Override PartName="/ppt/ink/ink356.xml" ContentType="application/inkml+xml"/>
  <Override PartName="/ppt/ink/ink357.xml" ContentType="application/inkml+xml"/>
  <Override PartName="/ppt/ink/ink358.xml" ContentType="application/inkml+xml"/>
  <Override PartName="/ppt/ink/ink359.xml" ContentType="application/inkml+xml"/>
  <Override PartName="/ppt/ink/ink360.xml" ContentType="application/inkml+xml"/>
  <Override PartName="/ppt/ink/ink361.xml" ContentType="application/inkml+xml"/>
  <Override PartName="/ppt/ink/ink362.xml" ContentType="application/inkml+xml"/>
  <Override PartName="/ppt/ink/ink363.xml" ContentType="application/inkml+xml"/>
  <Override PartName="/ppt/ink/ink364.xml" ContentType="application/inkml+xml"/>
  <Override PartName="/ppt/ink/ink365.xml" ContentType="application/inkml+xml"/>
  <Override PartName="/ppt/ink/ink366.xml" ContentType="application/inkml+xml"/>
  <Override PartName="/ppt/ink/ink367.xml" ContentType="application/inkml+xml"/>
  <Override PartName="/ppt/ink/ink368.xml" ContentType="application/inkml+xml"/>
  <Override PartName="/ppt/ink/ink369.xml" ContentType="application/inkml+xml"/>
  <Override PartName="/ppt/ink/ink370.xml" ContentType="application/inkml+xml"/>
  <Override PartName="/ppt/ink/ink371.xml" ContentType="application/inkml+xml"/>
  <Override PartName="/ppt/ink/ink372.xml" ContentType="application/inkml+xml"/>
  <Override PartName="/ppt/ink/ink373.xml" ContentType="application/inkml+xml"/>
  <Override PartName="/ppt/ink/ink374.xml" ContentType="application/inkml+xml"/>
  <Override PartName="/ppt/ink/ink375.xml" ContentType="application/inkml+xml"/>
  <Override PartName="/ppt/ink/ink376.xml" ContentType="application/inkml+xml"/>
  <Override PartName="/ppt/ink/ink377.xml" ContentType="application/inkml+xml"/>
  <Override PartName="/ppt/ink/ink378.xml" ContentType="application/inkml+xml"/>
  <Override PartName="/ppt/ink/ink379.xml" ContentType="application/inkml+xml"/>
  <Override PartName="/ppt/ink/ink380.xml" ContentType="application/inkml+xml"/>
  <Override PartName="/ppt/ink/ink381.xml" ContentType="application/inkml+xml"/>
  <Override PartName="/ppt/ink/ink382.xml" ContentType="application/inkml+xml"/>
  <Override PartName="/ppt/ink/ink383.xml" ContentType="application/inkml+xml"/>
  <Override PartName="/ppt/ink/ink384.xml" ContentType="application/inkml+xml"/>
  <Override PartName="/ppt/ink/ink385.xml" ContentType="application/inkml+xml"/>
  <Override PartName="/ppt/ink/ink386.xml" ContentType="application/inkml+xml"/>
  <Override PartName="/ppt/ink/ink387.xml" ContentType="application/inkml+xml"/>
  <Override PartName="/ppt/ink/ink388.xml" ContentType="application/inkml+xml"/>
  <Override PartName="/ppt/ink/ink389.xml" ContentType="application/inkml+xml"/>
  <Override PartName="/ppt/ink/ink390.xml" ContentType="application/inkml+xml"/>
  <Override PartName="/ppt/ink/ink391.xml" ContentType="application/inkml+xml"/>
  <Override PartName="/ppt/ink/ink392.xml" ContentType="application/inkml+xml"/>
  <Override PartName="/ppt/ink/ink393.xml" ContentType="application/inkml+xml"/>
  <Override PartName="/ppt/ink/ink394.xml" ContentType="application/inkml+xml"/>
  <Override PartName="/ppt/ink/ink395.xml" ContentType="application/inkml+xml"/>
  <Override PartName="/ppt/ink/ink396.xml" ContentType="application/inkml+xml"/>
  <Override PartName="/ppt/ink/ink397.xml" ContentType="application/inkml+xml"/>
  <Override PartName="/ppt/ink/ink398.xml" ContentType="application/inkml+xml"/>
  <Override PartName="/ppt/ink/ink399.xml" ContentType="application/inkml+xml"/>
  <Override PartName="/ppt/ink/ink400.xml" ContentType="application/inkml+xml"/>
  <Override PartName="/ppt/ink/ink401.xml" ContentType="application/inkml+xml"/>
  <Override PartName="/ppt/ink/ink402.xml" ContentType="application/inkml+xml"/>
  <Override PartName="/ppt/ink/ink403.xml" ContentType="application/inkml+xml"/>
  <Override PartName="/ppt/ink/ink404.xml" ContentType="application/inkml+xml"/>
  <Override PartName="/ppt/ink/ink405.xml" ContentType="application/inkml+xml"/>
  <Override PartName="/ppt/ink/ink406.xml" ContentType="application/inkml+xml"/>
  <Override PartName="/ppt/ink/ink407.xml" ContentType="application/inkml+xml"/>
  <Override PartName="/ppt/ink/ink408.xml" ContentType="application/inkml+xml"/>
  <Override PartName="/ppt/ink/ink409.xml" ContentType="application/inkml+xml"/>
  <Override PartName="/ppt/ink/ink410.xml" ContentType="application/inkml+xml"/>
  <Override PartName="/ppt/ink/ink411.xml" ContentType="application/inkml+xml"/>
  <Override PartName="/ppt/ink/ink412.xml" ContentType="application/inkml+xml"/>
  <Override PartName="/ppt/ink/ink413.xml" ContentType="application/inkml+xml"/>
  <Override PartName="/ppt/ink/ink414.xml" ContentType="application/inkml+xml"/>
  <Override PartName="/ppt/ink/ink415.xml" ContentType="application/inkml+xml"/>
  <Override PartName="/ppt/ink/ink416.xml" ContentType="application/inkml+xml"/>
  <Override PartName="/ppt/ink/ink417.xml" ContentType="application/inkml+xml"/>
  <Override PartName="/ppt/ink/ink418.xml" ContentType="application/inkml+xml"/>
  <Override PartName="/ppt/ink/ink419.xml" ContentType="application/inkml+xml"/>
  <Override PartName="/ppt/ink/ink420.xml" ContentType="application/inkml+xml"/>
  <Override PartName="/ppt/ink/ink421.xml" ContentType="application/inkml+xml"/>
  <Override PartName="/ppt/ink/ink422.xml" ContentType="application/inkml+xml"/>
  <Override PartName="/ppt/ink/ink423.xml" ContentType="application/inkml+xml"/>
  <Override PartName="/ppt/ink/ink424.xml" ContentType="application/inkml+xml"/>
  <Override PartName="/ppt/ink/ink425.xml" ContentType="application/inkml+xml"/>
  <Override PartName="/ppt/ink/ink426.xml" ContentType="application/inkml+xml"/>
  <Override PartName="/ppt/ink/ink427.xml" ContentType="application/inkml+xml"/>
  <Override PartName="/ppt/ink/ink428.xml" ContentType="application/inkml+xml"/>
  <Override PartName="/ppt/ink/ink429.xml" ContentType="application/inkml+xml"/>
  <Override PartName="/ppt/ink/ink430.xml" ContentType="application/inkml+xml"/>
  <Override PartName="/ppt/ink/ink431.xml" ContentType="application/inkml+xml"/>
  <Override PartName="/ppt/ink/ink432.xml" ContentType="application/inkml+xml"/>
  <Override PartName="/ppt/ink/ink433.xml" ContentType="application/inkml+xml"/>
  <Override PartName="/ppt/ink/ink434.xml" ContentType="application/inkml+xml"/>
  <Override PartName="/ppt/ink/ink435.xml" ContentType="application/inkml+xml"/>
  <Override PartName="/ppt/ink/ink436.xml" ContentType="application/inkml+xml"/>
  <Override PartName="/ppt/ink/ink437.xml" ContentType="application/inkml+xml"/>
  <Override PartName="/ppt/ink/ink438.xml" ContentType="application/inkml+xml"/>
  <Override PartName="/ppt/ink/ink439.xml" ContentType="application/inkml+xml"/>
  <Override PartName="/ppt/ink/ink440.xml" ContentType="application/inkml+xml"/>
  <Override PartName="/ppt/ink/ink441.xml" ContentType="application/inkml+xml"/>
  <Override PartName="/ppt/ink/ink442.xml" ContentType="application/inkml+xml"/>
  <Override PartName="/ppt/ink/ink443.xml" ContentType="application/inkml+xml"/>
  <Override PartName="/ppt/ink/ink444.xml" ContentType="application/inkml+xml"/>
  <Override PartName="/ppt/ink/ink445.xml" ContentType="application/inkml+xml"/>
  <Override PartName="/ppt/ink/ink446.xml" ContentType="application/inkml+xml"/>
  <Override PartName="/ppt/ink/ink447.xml" ContentType="application/inkml+xml"/>
  <Override PartName="/ppt/ink/ink448.xml" ContentType="application/inkml+xml"/>
  <Override PartName="/ppt/ink/ink449.xml" ContentType="application/inkml+xml"/>
  <Override PartName="/ppt/ink/ink450.xml" ContentType="application/inkml+xml"/>
  <Override PartName="/ppt/ink/ink451.xml" ContentType="application/inkml+xml"/>
  <Override PartName="/ppt/ink/ink452.xml" ContentType="application/inkml+xml"/>
  <Override PartName="/ppt/ink/ink453.xml" ContentType="application/inkml+xml"/>
  <Override PartName="/ppt/ink/ink454.xml" ContentType="application/inkml+xml"/>
  <Override PartName="/ppt/ink/ink455.xml" ContentType="application/inkml+xml"/>
  <Override PartName="/ppt/ink/ink456.xml" ContentType="application/inkml+xml"/>
  <Override PartName="/ppt/ink/ink457.xml" ContentType="application/inkml+xml"/>
  <Override PartName="/ppt/ink/ink458.xml" ContentType="application/inkml+xml"/>
  <Override PartName="/ppt/ink/ink459.xml" ContentType="application/inkml+xml"/>
  <Override PartName="/ppt/ink/ink460.xml" ContentType="application/inkml+xml"/>
  <Override PartName="/ppt/ink/ink461.xml" ContentType="application/inkml+xml"/>
  <Override PartName="/ppt/ink/ink462.xml" ContentType="application/inkml+xml"/>
  <Override PartName="/ppt/ink/ink463.xml" ContentType="application/inkml+xml"/>
  <Override PartName="/ppt/ink/ink464.xml" ContentType="application/inkml+xml"/>
  <Override PartName="/ppt/ink/ink465.xml" ContentType="application/inkml+xml"/>
  <Override PartName="/ppt/ink/ink466.xml" ContentType="application/inkml+xml"/>
  <Override PartName="/ppt/ink/ink467.xml" ContentType="application/inkml+xml"/>
  <Override PartName="/ppt/ink/ink468.xml" ContentType="application/inkml+xml"/>
  <Override PartName="/ppt/ink/ink469.xml" ContentType="application/inkml+xml"/>
  <Override PartName="/ppt/ink/ink470.xml" ContentType="application/inkml+xml"/>
  <Override PartName="/ppt/ink/ink471.xml" ContentType="application/inkml+xml"/>
  <Override PartName="/ppt/ink/ink472.xml" ContentType="application/inkml+xml"/>
  <Override PartName="/ppt/ink/ink473.xml" ContentType="application/inkml+xml"/>
  <Override PartName="/ppt/ink/ink474.xml" ContentType="application/inkml+xml"/>
  <Override PartName="/ppt/ink/ink475.xml" ContentType="application/inkml+xml"/>
  <Override PartName="/ppt/ink/ink476.xml" ContentType="application/inkml+xml"/>
  <Override PartName="/ppt/ink/ink477.xml" ContentType="application/inkml+xml"/>
  <Override PartName="/ppt/ink/ink478.xml" ContentType="application/inkml+xml"/>
  <Override PartName="/ppt/ink/ink479.xml" ContentType="application/inkml+xml"/>
  <Override PartName="/ppt/ink/ink480.xml" ContentType="application/inkml+xml"/>
  <Override PartName="/ppt/ink/ink481.xml" ContentType="application/inkml+xml"/>
  <Override PartName="/ppt/ink/ink482.xml" ContentType="application/inkml+xml"/>
  <Override PartName="/ppt/ink/ink483.xml" ContentType="application/inkml+xml"/>
  <Override PartName="/ppt/ink/ink484.xml" ContentType="application/inkml+xml"/>
  <Override PartName="/ppt/ink/ink485.xml" ContentType="application/inkml+xml"/>
  <Override PartName="/ppt/ink/ink486.xml" ContentType="application/inkml+xml"/>
  <Override PartName="/ppt/ink/ink487.xml" ContentType="application/inkml+xml"/>
  <Override PartName="/ppt/ink/ink488.xml" ContentType="application/inkml+xml"/>
  <Override PartName="/ppt/ink/ink489.xml" ContentType="application/inkml+xml"/>
  <Override PartName="/ppt/ink/ink490.xml" ContentType="application/inkml+xml"/>
  <Override PartName="/ppt/ink/ink491.xml" ContentType="application/inkml+xml"/>
  <Override PartName="/ppt/ink/ink492.xml" ContentType="application/inkml+xml"/>
  <Override PartName="/ppt/ink/ink493.xml" ContentType="application/inkml+xml"/>
  <Override PartName="/ppt/ink/ink494.xml" ContentType="application/inkml+xml"/>
  <Override PartName="/ppt/ink/ink495.xml" ContentType="application/inkml+xml"/>
  <Override PartName="/ppt/ink/ink496.xml" ContentType="application/inkml+xml"/>
  <Override PartName="/ppt/ink/ink497.xml" ContentType="application/inkml+xml"/>
  <Override PartName="/ppt/ink/ink498.xml" ContentType="application/inkml+xml"/>
  <Override PartName="/ppt/ink/ink499.xml" ContentType="application/inkml+xml"/>
  <Override PartName="/ppt/ink/ink500.xml" ContentType="application/inkml+xml"/>
  <Override PartName="/ppt/ink/ink501.xml" ContentType="application/inkml+xml"/>
  <Override PartName="/ppt/ink/ink502.xml" ContentType="application/inkml+xml"/>
  <Override PartName="/ppt/ink/ink503.xml" ContentType="application/inkml+xml"/>
  <Override PartName="/ppt/ink/ink504.xml" ContentType="application/inkml+xml"/>
  <Override PartName="/ppt/ink/ink505.xml" ContentType="application/inkml+xml"/>
  <Override PartName="/ppt/ink/ink506.xml" ContentType="application/inkml+xml"/>
  <Override PartName="/ppt/ink/ink507.xml" ContentType="application/inkml+xml"/>
  <Override PartName="/ppt/ink/ink508.xml" ContentType="application/inkml+xml"/>
  <Override PartName="/ppt/ink/ink509.xml" ContentType="application/inkml+xml"/>
  <Override PartName="/ppt/ink/ink510.xml" ContentType="application/inkml+xml"/>
  <Override PartName="/ppt/ink/ink511.xml" ContentType="application/inkml+xml"/>
  <Override PartName="/ppt/ink/ink512.xml" ContentType="application/inkml+xml"/>
  <Override PartName="/ppt/ink/ink513.xml" ContentType="application/inkml+xml"/>
  <Override PartName="/ppt/ink/ink514.xml" ContentType="application/inkml+xml"/>
  <Override PartName="/ppt/ink/ink515.xml" ContentType="application/inkml+xml"/>
  <Override PartName="/ppt/ink/ink516.xml" ContentType="application/inkml+xml"/>
  <Override PartName="/ppt/ink/ink517.xml" ContentType="application/inkml+xml"/>
  <Override PartName="/ppt/ink/ink518.xml" ContentType="application/inkml+xml"/>
  <Override PartName="/ppt/ink/ink519.xml" ContentType="application/inkml+xml"/>
  <Override PartName="/ppt/ink/ink520.xml" ContentType="application/inkml+xml"/>
  <Override PartName="/ppt/ink/ink521.xml" ContentType="application/inkml+xml"/>
  <Override PartName="/ppt/ink/ink522.xml" ContentType="application/inkml+xml"/>
  <Override PartName="/ppt/ink/ink523.xml" ContentType="application/inkml+xml"/>
  <Override PartName="/ppt/ink/ink524.xml" ContentType="application/inkml+xml"/>
  <Override PartName="/ppt/ink/ink525.xml" ContentType="application/inkml+xml"/>
  <Override PartName="/ppt/ink/ink526.xml" ContentType="application/inkml+xml"/>
  <Override PartName="/ppt/ink/ink527.xml" ContentType="application/inkml+xml"/>
  <Override PartName="/ppt/ink/ink528.xml" ContentType="application/inkml+xml"/>
  <Override PartName="/ppt/ink/ink529.xml" ContentType="application/inkml+xml"/>
  <Override PartName="/ppt/ink/ink530.xml" ContentType="application/inkml+xml"/>
  <Override PartName="/ppt/ink/ink531.xml" ContentType="application/inkml+xml"/>
  <Override PartName="/ppt/ink/ink532.xml" ContentType="application/inkml+xml"/>
  <Override PartName="/ppt/ink/ink533.xml" ContentType="application/inkml+xml"/>
  <Override PartName="/ppt/ink/ink534.xml" ContentType="application/inkml+xml"/>
  <Override PartName="/ppt/ink/ink535.xml" ContentType="application/inkml+xml"/>
  <Override PartName="/ppt/ink/ink536.xml" ContentType="application/inkml+xml"/>
  <Override PartName="/ppt/ink/ink537.xml" ContentType="application/inkml+xml"/>
  <Override PartName="/ppt/ink/ink538.xml" ContentType="application/inkml+xml"/>
  <Override PartName="/ppt/ink/ink539.xml" ContentType="application/inkml+xml"/>
  <Override PartName="/ppt/ink/ink540.xml" ContentType="application/inkml+xml"/>
  <Override PartName="/ppt/ink/ink541.xml" ContentType="application/inkml+xml"/>
  <Override PartName="/ppt/ink/ink542.xml" ContentType="application/inkml+xml"/>
  <Override PartName="/ppt/ink/ink543.xml" ContentType="application/inkml+xml"/>
  <Override PartName="/ppt/ink/ink544.xml" ContentType="application/inkml+xml"/>
  <Override PartName="/ppt/ink/ink545.xml" ContentType="application/inkml+xml"/>
  <Override PartName="/ppt/ink/ink546.xml" ContentType="application/inkml+xml"/>
  <Override PartName="/ppt/ink/ink547.xml" ContentType="application/inkml+xml"/>
  <Override PartName="/ppt/ink/ink548.xml" ContentType="application/inkml+xml"/>
  <Override PartName="/ppt/ink/ink549.xml" ContentType="application/inkml+xml"/>
  <Override PartName="/ppt/ink/ink550.xml" ContentType="application/inkml+xml"/>
  <Override PartName="/ppt/ink/ink551.xml" ContentType="application/inkml+xml"/>
  <Override PartName="/ppt/ink/ink552.xml" ContentType="application/inkml+xml"/>
  <Override PartName="/ppt/ink/ink553.xml" ContentType="application/inkml+xml"/>
  <Override PartName="/ppt/ink/ink554.xml" ContentType="application/inkml+xml"/>
  <Override PartName="/ppt/ink/ink555.xml" ContentType="application/inkml+xml"/>
  <Override PartName="/ppt/ink/ink556.xml" ContentType="application/inkml+xml"/>
  <Override PartName="/ppt/ink/ink557.xml" ContentType="application/inkml+xml"/>
  <Override PartName="/ppt/ink/ink558.xml" ContentType="application/inkml+xml"/>
  <Override PartName="/ppt/ink/ink559.xml" ContentType="application/inkml+xml"/>
  <Override PartName="/ppt/ink/ink560.xml" ContentType="application/inkml+xml"/>
  <Override PartName="/ppt/ink/ink561.xml" ContentType="application/inkml+xml"/>
  <Override PartName="/ppt/ink/ink562.xml" ContentType="application/inkml+xml"/>
  <Override PartName="/ppt/ink/ink563.xml" ContentType="application/inkml+xml"/>
  <Override PartName="/ppt/ink/ink564.xml" ContentType="application/inkml+xml"/>
  <Override PartName="/ppt/ink/ink565.xml" ContentType="application/inkml+xml"/>
  <Override PartName="/ppt/ink/ink566.xml" ContentType="application/inkml+xml"/>
  <Override PartName="/ppt/ink/ink567.xml" ContentType="application/inkml+xml"/>
  <Override PartName="/ppt/ink/ink568.xml" ContentType="application/inkml+xml"/>
  <Override PartName="/ppt/ink/ink569.xml" ContentType="application/inkml+xml"/>
  <Override PartName="/ppt/ink/ink570.xml" ContentType="application/inkml+xml"/>
  <Override PartName="/ppt/ink/ink571.xml" ContentType="application/inkml+xml"/>
  <Override PartName="/ppt/ink/ink572.xml" ContentType="application/inkml+xml"/>
  <Override PartName="/ppt/ink/ink573.xml" ContentType="application/inkml+xml"/>
  <Override PartName="/ppt/ink/ink574.xml" ContentType="application/inkml+xml"/>
  <Override PartName="/ppt/ink/ink575.xml" ContentType="application/inkml+xml"/>
  <Override PartName="/ppt/ink/ink576.xml" ContentType="application/inkml+xml"/>
  <Override PartName="/ppt/ink/ink577.xml" ContentType="application/inkml+xml"/>
  <Override PartName="/ppt/ink/ink578.xml" ContentType="application/inkml+xml"/>
  <Override PartName="/ppt/ink/ink579.xml" ContentType="application/inkml+xml"/>
  <Override PartName="/ppt/ink/ink580.xml" ContentType="application/inkml+xml"/>
  <Override PartName="/ppt/ink/ink581.xml" ContentType="application/inkml+xml"/>
  <Override PartName="/ppt/ink/ink582.xml" ContentType="application/inkml+xml"/>
  <Override PartName="/ppt/ink/ink583.xml" ContentType="application/inkml+xml"/>
  <Override PartName="/ppt/ink/ink584.xml" ContentType="application/inkml+xml"/>
  <Override PartName="/ppt/ink/ink585.xml" ContentType="application/inkml+xml"/>
  <Override PartName="/ppt/ink/ink586.xml" ContentType="application/inkml+xml"/>
  <Override PartName="/ppt/ink/ink587.xml" ContentType="application/inkml+xml"/>
  <Override PartName="/ppt/ink/ink588.xml" ContentType="application/inkml+xml"/>
  <Override PartName="/ppt/ink/ink589.xml" ContentType="application/inkml+xml"/>
  <Override PartName="/ppt/ink/ink590.xml" ContentType="application/inkml+xml"/>
  <Override PartName="/ppt/ink/ink591.xml" ContentType="application/inkml+xml"/>
  <Override PartName="/ppt/ink/ink592.xml" ContentType="application/inkml+xml"/>
  <Override PartName="/ppt/ink/ink593.xml" ContentType="application/inkml+xml"/>
  <Override PartName="/ppt/ink/ink594.xml" ContentType="application/inkml+xml"/>
  <Override PartName="/ppt/ink/ink595.xml" ContentType="application/inkml+xml"/>
  <Override PartName="/ppt/ink/ink596.xml" ContentType="application/inkml+xml"/>
  <Override PartName="/ppt/ink/ink597.xml" ContentType="application/inkml+xml"/>
  <Override PartName="/ppt/ink/ink598.xml" ContentType="application/inkml+xml"/>
  <Override PartName="/ppt/ink/ink599.xml" ContentType="application/inkml+xml"/>
  <Override PartName="/ppt/ink/ink600.xml" ContentType="application/inkml+xml"/>
  <Override PartName="/ppt/ink/ink601.xml" ContentType="application/inkml+xml"/>
  <Override PartName="/ppt/ink/ink602.xml" ContentType="application/inkml+xml"/>
  <Override PartName="/ppt/ink/ink603.xml" ContentType="application/inkml+xml"/>
  <Override PartName="/ppt/ink/ink604.xml" ContentType="application/inkml+xml"/>
  <Override PartName="/ppt/ink/ink605.xml" ContentType="application/inkml+xml"/>
  <Override PartName="/ppt/ink/ink606.xml" ContentType="application/inkml+xml"/>
  <Override PartName="/ppt/ink/ink607.xml" ContentType="application/inkml+xml"/>
  <Override PartName="/ppt/ink/ink608.xml" ContentType="application/inkml+xml"/>
  <Override PartName="/ppt/ink/ink609.xml" ContentType="application/inkml+xml"/>
  <Override PartName="/ppt/ink/ink610.xml" ContentType="application/inkml+xml"/>
  <Override PartName="/ppt/ink/ink611.xml" ContentType="application/inkml+xml"/>
  <Override PartName="/ppt/ink/ink612.xml" ContentType="application/inkml+xml"/>
  <Override PartName="/ppt/ink/ink613.xml" ContentType="application/inkml+xml"/>
  <Override PartName="/ppt/ink/ink614.xml" ContentType="application/inkml+xml"/>
  <Override PartName="/ppt/ink/ink615.xml" ContentType="application/inkml+xml"/>
  <Override PartName="/ppt/ink/ink616.xml" ContentType="application/inkml+xml"/>
  <Override PartName="/ppt/ink/ink617.xml" ContentType="application/inkml+xml"/>
  <Override PartName="/ppt/ink/ink618.xml" ContentType="application/inkml+xml"/>
  <Override PartName="/ppt/ink/ink619.xml" ContentType="application/inkml+xml"/>
  <Override PartName="/ppt/ink/ink620.xml" ContentType="application/inkml+xml"/>
  <Override PartName="/ppt/ink/ink621.xml" ContentType="application/inkml+xml"/>
  <Override PartName="/ppt/ink/ink622.xml" ContentType="application/inkml+xml"/>
  <Override PartName="/ppt/ink/ink623.xml" ContentType="application/inkml+xml"/>
  <Override PartName="/ppt/ink/ink624.xml" ContentType="application/inkml+xml"/>
  <Override PartName="/ppt/ink/ink625.xml" ContentType="application/inkml+xml"/>
  <Override PartName="/ppt/ink/ink626.xml" ContentType="application/inkml+xml"/>
  <Override PartName="/ppt/ink/ink627.xml" ContentType="application/inkml+xml"/>
  <Override PartName="/ppt/ink/ink628.xml" ContentType="application/inkml+xml"/>
  <Override PartName="/ppt/ink/ink629.xml" ContentType="application/inkml+xml"/>
  <Override PartName="/ppt/ink/ink630.xml" ContentType="application/inkml+xml"/>
  <Override PartName="/ppt/ink/ink631.xml" ContentType="application/inkml+xml"/>
  <Override PartName="/ppt/ink/ink632.xml" ContentType="application/inkml+xml"/>
  <Override PartName="/ppt/ink/ink633.xml" ContentType="application/inkml+xml"/>
  <Override PartName="/ppt/ink/ink634.xml" ContentType="application/inkml+xml"/>
  <Override PartName="/ppt/ink/ink635.xml" ContentType="application/inkml+xml"/>
  <Override PartName="/ppt/ink/ink636.xml" ContentType="application/inkml+xml"/>
  <Override PartName="/ppt/ink/ink637.xml" ContentType="application/inkml+xml"/>
  <Override PartName="/ppt/ink/ink638.xml" ContentType="application/inkml+xml"/>
  <Override PartName="/ppt/ink/ink639.xml" ContentType="application/inkml+xml"/>
  <Override PartName="/ppt/ink/ink640.xml" ContentType="application/inkml+xml"/>
  <Override PartName="/ppt/ink/ink641.xml" ContentType="application/inkml+xml"/>
  <Override PartName="/ppt/ink/ink642.xml" ContentType="application/inkml+xml"/>
  <Override PartName="/ppt/ink/ink643.xml" ContentType="application/inkml+xml"/>
  <Override PartName="/ppt/ink/ink644.xml" ContentType="application/inkml+xml"/>
  <Override PartName="/ppt/ink/ink645.xml" ContentType="application/inkml+xml"/>
  <Override PartName="/ppt/ink/ink646.xml" ContentType="application/inkml+xml"/>
  <Override PartName="/ppt/ink/ink647.xml" ContentType="application/inkml+xml"/>
  <Override PartName="/ppt/ink/ink648.xml" ContentType="application/inkml+xml"/>
  <Override PartName="/ppt/ink/ink649.xml" ContentType="application/inkml+xml"/>
  <Override PartName="/ppt/ink/ink650.xml" ContentType="application/inkml+xml"/>
  <Override PartName="/ppt/ink/ink651.xml" ContentType="application/inkml+xml"/>
  <Override PartName="/ppt/ink/ink652.xml" ContentType="application/inkml+xml"/>
  <Override PartName="/ppt/ink/ink653.xml" ContentType="application/inkml+xml"/>
  <Override PartName="/ppt/ink/ink654.xml" ContentType="application/inkml+xml"/>
  <Override PartName="/ppt/ink/ink655.xml" ContentType="application/inkml+xml"/>
  <Override PartName="/ppt/ink/ink656.xml" ContentType="application/inkml+xml"/>
  <Override PartName="/ppt/ink/ink657.xml" ContentType="application/inkml+xml"/>
  <Override PartName="/ppt/ink/ink658.xml" ContentType="application/inkml+xml"/>
  <Override PartName="/ppt/ink/ink659.xml" ContentType="application/inkml+xml"/>
  <Override PartName="/ppt/ink/ink660.xml" ContentType="application/inkml+xml"/>
  <Override PartName="/ppt/ink/ink661.xml" ContentType="application/inkml+xml"/>
  <Override PartName="/ppt/ink/ink662.xml" ContentType="application/inkml+xml"/>
  <Override PartName="/ppt/ink/ink663.xml" ContentType="application/inkml+xml"/>
  <Override PartName="/ppt/ink/ink664.xml" ContentType="application/inkml+xml"/>
  <Override PartName="/ppt/ink/ink665.xml" ContentType="application/inkml+xml"/>
  <Override PartName="/ppt/ink/ink666.xml" ContentType="application/inkml+xml"/>
  <Override PartName="/ppt/ink/ink667.xml" ContentType="application/inkml+xml"/>
  <Override PartName="/ppt/ink/ink668.xml" ContentType="application/inkml+xml"/>
  <Override PartName="/ppt/ink/ink669.xml" ContentType="application/inkml+xml"/>
  <Override PartName="/ppt/ink/ink670.xml" ContentType="application/inkml+xml"/>
  <Override PartName="/ppt/ink/ink671.xml" ContentType="application/inkml+xml"/>
  <Override PartName="/ppt/ink/ink672.xml" ContentType="application/inkml+xml"/>
  <Override PartName="/ppt/ink/ink673.xml" ContentType="application/inkml+xml"/>
  <Override PartName="/ppt/ink/ink674.xml" ContentType="application/inkml+xml"/>
  <Override PartName="/ppt/ink/ink675.xml" ContentType="application/inkml+xml"/>
  <Override PartName="/ppt/ink/ink676.xml" ContentType="application/inkml+xml"/>
  <Override PartName="/ppt/ink/ink677.xml" ContentType="application/inkml+xml"/>
  <Override PartName="/ppt/ink/ink678.xml" ContentType="application/inkml+xml"/>
  <Override PartName="/ppt/ink/ink679.xml" ContentType="application/inkml+xml"/>
  <Override PartName="/ppt/ink/ink680.xml" ContentType="application/inkml+xml"/>
  <Override PartName="/ppt/ink/ink681.xml" ContentType="application/inkml+xml"/>
  <Override PartName="/ppt/ink/ink682.xml" ContentType="application/inkml+xml"/>
  <Override PartName="/ppt/ink/ink683.xml" ContentType="application/inkml+xml"/>
  <Override PartName="/ppt/ink/ink684.xml" ContentType="application/inkml+xml"/>
  <Override PartName="/ppt/ink/ink685.xml" ContentType="application/inkml+xml"/>
  <Override PartName="/ppt/ink/ink686.xml" ContentType="application/inkml+xml"/>
  <Override PartName="/ppt/ink/ink687.xml" ContentType="application/inkml+xml"/>
  <Override PartName="/ppt/ink/ink688.xml" ContentType="application/inkml+xml"/>
  <Override PartName="/ppt/ink/ink689.xml" ContentType="application/inkml+xml"/>
  <Override PartName="/ppt/ink/ink690.xml" ContentType="application/inkml+xml"/>
  <Override PartName="/ppt/ink/ink691.xml" ContentType="application/inkml+xml"/>
  <Override PartName="/ppt/ink/ink692.xml" ContentType="application/inkml+xml"/>
  <Override PartName="/ppt/ink/ink693.xml" ContentType="application/inkml+xml"/>
  <Override PartName="/ppt/ink/ink694.xml" ContentType="application/inkml+xml"/>
  <Override PartName="/ppt/ink/ink695.xml" ContentType="application/inkml+xml"/>
  <Override PartName="/ppt/ink/ink696.xml" ContentType="application/inkml+xml"/>
  <Override PartName="/ppt/ink/ink697.xml" ContentType="application/inkml+xml"/>
  <Override PartName="/ppt/ink/ink698.xml" ContentType="application/inkml+xml"/>
  <Override PartName="/ppt/notesSlides/notesSlide3.xml" ContentType="application/vnd.openxmlformats-officedocument.presentationml.notesSlide+xml"/>
  <Override PartName="/ppt/ink/ink699.xml" ContentType="application/inkml+xml"/>
  <Override PartName="/ppt/ink/ink700.xml" ContentType="application/inkml+xml"/>
  <Override PartName="/ppt/ink/ink701.xml" ContentType="application/inkml+xml"/>
  <Override PartName="/ppt/ink/ink702.xml" ContentType="application/inkml+xml"/>
  <Override PartName="/ppt/ink/ink703.xml" ContentType="application/inkml+xml"/>
  <Override PartName="/ppt/ink/ink704.xml" ContentType="application/inkml+xml"/>
  <Override PartName="/ppt/ink/ink705.xml" ContentType="application/inkml+xml"/>
  <Override PartName="/ppt/ink/ink706.xml" ContentType="application/inkml+xml"/>
  <Override PartName="/ppt/ink/ink707.xml" ContentType="application/inkml+xml"/>
  <Override PartName="/ppt/ink/ink708.xml" ContentType="application/inkml+xml"/>
  <Override PartName="/ppt/ink/ink709.xml" ContentType="application/inkml+xml"/>
  <Override PartName="/ppt/ink/ink710.xml" ContentType="application/inkml+xml"/>
  <Override PartName="/ppt/ink/ink711.xml" ContentType="application/inkml+xml"/>
  <Override PartName="/ppt/ink/ink712.xml" ContentType="application/inkml+xml"/>
  <Override PartName="/ppt/ink/ink713.xml" ContentType="application/inkml+xml"/>
  <Override PartName="/ppt/ink/ink714.xml" ContentType="application/inkml+xml"/>
  <Override PartName="/ppt/ink/ink715.xml" ContentType="application/inkml+xml"/>
  <Override PartName="/ppt/ink/ink716.xml" ContentType="application/inkml+xml"/>
  <Override PartName="/ppt/ink/ink717.xml" ContentType="application/inkml+xml"/>
  <Override PartName="/ppt/ink/ink718.xml" ContentType="application/inkml+xml"/>
  <Override PartName="/ppt/ink/ink719.xml" ContentType="application/inkml+xml"/>
  <Override PartName="/ppt/ink/ink720.xml" ContentType="application/inkml+xml"/>
  <Override PartName="/ppt/ink/ink721.xml" ContentType="application/inkml+xml"/>
  <Override PartName="/ppt/ink/ink722.xml" ContentType="application/inkml+xml"/>
  <Override PartName="/ppt/ink/ink723.xml" ContentType="application/inkml+xml"/>
  <Override PartName="/ppt/notesSlides/notesSlide4.xml" ContentType="application/vnd.openxmlformats-officedocument.presentationml.notesSlide+xml"/>
  <Override PartName="/ppt/ink/ink724.xml" ContentType="application/inkml+xml"/>
  <Override PartName="/ppt/ink/ink725.xml" ContentType="application/inkml+xml"/>
  <Override PartName="/ppt/ink/ink726.xml" ContentType="application/inkml+xml"/>
  <Override PartName="/ppt/ink/ink727.xml" ContentType="application/inkml+xml"/>
  <Override PartName="/ppt/ink/ink728.xml" ContentType="application/inkml+xml"/>
  <Override PartName="/ppt/ink/ink729.xml" ContentType="application/inkml+xml"/>
  <Override PartName="/ppt/notesSlides/notesSlide5.xml" ContentType="application/vnd.openxmlformats-officedocument.presentationml.notesSlide+xml"/>
  <Override PartName="/ppt/ink/ink730.xml" ContentType="application/inkml+xml"/>
  <Override PartName="/ppt/ink/ink731.xml" ContentType="application/inkml+xml"/>
  <Override PartName="/ppt/ink/ink732.xml" ContentType="application/inkml+xml"/>
  <Override PartName="/ppt/ink/ink733.xml" ContentType="application/inkml+xml"/>
  <Override PartName="/ppt/ink/ink734.xml" ContentType="application/inkml+xml"/>
  <Override PartName="/ppt/ink/ink735.xml" ContentType="application/inkml+xml"/>
  <Override PartName="/ppt/ink/ink736.xml" ContentType="application/inkml+xml"/>
  <Override PartName="/ppt/ink/ink737.xml" ContentType="application/inkml+xml"/>
  <Override PartName="/ppt/ink/ink738.xml" ContentType="application/inkml+xml"/>
  <Override PartName="/ppt/ink/ink739.xml" ContentType="application/inkml+xml"/>
  <Override PartName="/ppt/ink/ink740.xml" ContentType="application/inkml+xml"/>
  <Override PartName="/ppt/ink/ink741.xml" ContentType="application/inkml+xml"/>
  <Override PartName="/ppt/ink/ink742.xml" ContentType="application/inkml+xml"/>
  <Override PartName="/ppt/ink/ink743.xml" ContentType="application/inkml+xml"/>
  <Override PartName="/ppt/ink/ink744.xml" ContentType="application/inkml+xml"/>
  <Override PartName="/ppt/ink/ink745.xml" ContentType="application/inkml+xml"/>
  <Override PartName="/ppt/ink/ink746.xml" ContentType="application/inkml+xml"/>
  <Override PartName="/ppt/ink/ink747.xml" ContentType="application/inkml+xml"/>
  <Override PartName="/ppt/ink/ink748.xml" ContentType="application/inkml+xml"/>
  <Override PartName="/ppt/ink/ink749.xml" ContentType="application/inkml+xml"/>
  <Override PartName="/ppt/ink/ink750.xml" ContentType="application/inkml+xml"/>
  <Override PartName="/ppt/ink/ink751.xml" ContentType="application/inkml+xml"/>
  <Override PartName="/ppt/ink/ink752.xml" ContentType="application/inkml+xml"/>
  <Override PartName="/ppt/ink/ink753.xml" ContentType="application/inkml+xml"/>
  <Override PartName="/ppt/ink/ink754.xml" ContentType="application/inkml+xml"/>
  <Override PartName="/ppt/ink/ink755.xml" ContentType="application/inkml+xml"/>
  <Override PartName="/ppt/ink/ink756.xml" ContentType="application/inkml+xml"/>
  <Override PartName="/ppt/ink/ink757.xml" ContentType="application/inkml+xml"/>
  <Override PartName="/ppt/ink/ink758.xml" ContentType="application/inkml+xml"/>
  <Override PartName="/ppt/ink/ink759.xml" ContentType="application/inkml+xml"/>
  <Override PartName="/ppt/ink/ink760.xml" ContentType="application/inkml+xml"/>
  <Override PartName="/ppt/ink/ink761.xml" ContentType="application/inkml+xml"/>
  <Override PartName="/ppt/ink/ink762.xml" ContentType="application/inkml+xml"/>
  <Override PartName="/ppt/ink/ink763.xml" ContentType="application/inkml+xml"/>
  <Override PartName="/ppt/ink/ink764.xml" ContentType="application/inkml+xml"/>
  <Override PartName="/ppt/ink/ink765.xml" ContentType="application/inkml+xml"/>
  <Override PartName="/ppt/ink/ink766.xml" ContentType="application/inkml+xml"/>
  <Override PartName="/ppt/ink/ink767.xml" ContentType="application/inkml+xml"/>
  <Override PartName="/ppt/ink/ink768.xml" ContentType="application/inkml+xml"/>
  <Override PartName="/ppt/ink/ink769.xml" ContentType="application/inkml+xml"/>
  <Override PartName="/ppt/ink/ink770.xml" ContentType="application/inkml+xml"/>
  <Override PartName="/ppt/ink/ink771.xml" ContentType="application/inkml+xml"/>
  <Override PartName="/ppt/ink/ink772.xml" ContentType="application/inkml+xml"/>
  <Override PartName="/ppt/ink/ink773.xml" ContentType="application/inkml+xml"/>
  <Override PartName="/ppt/ink/ink774.xml" ContentType="application/inkml+xml"/>
  <Override PartName="/ppt/ink/ink775.xml" ContentType="application/inkml+xml"/>
  <Override PartName="/ppt/ink/ink776.xml" ContentType="application/inkml+xml"/>
  <Override PartName="/ppt/ink/ink777.xml" ContentType="application/inkml+xml"/>
  <Override PartName="/ppt/ink/ink778.xml" ContentType="application/inkml+xml"/>
  <Override PartName="/ppt/ink/ink779.xml" ContentType="application/inkml+xml"/>
  <Override PartName="/ppt/ink/ink780.xml" ContentType="application/inkml+xml"/>
  <Override PartName="/ppt/ink/ink781.xml" ContentType="application/inkml+xml"/>
  <Override PartName="/ppt/ink/ink782.xml" ContentType="application/inkml+xml"/>
  <Override PartName="/ppt/ink/ink783.xml" ContentType="application/inkml+xml"/>
  <Override PartName="/ppt/ink/ink784.xml" ContentType="application/inkml+xml"/>
  <Override PartName="/ppt/ink/ink785.xml" ContentType="application/inkml+xml"/>
  <Override PartName="/ppt/ink/ink786.xml" ContentType="application/inkml+xml"/>
  <Override PartName="/ppt/ink/ink787.xml" ContentType="application/inkml+xml"/>
  <Override PartName="/ppt/ink/ink788.xml" ContentType="application/inkml+xml"/>
  <Override PartName="/ppt/ink/ink789.xml" ContentType="application/inkml+xml"/>
  <Override PartName="/ppt/ink/ink790.xml" ContentType="application/inkml+xml"/>
  <Override PartName="/ppt/ink/ink791.xml" ContentType="application/inkml+xml"/>
  <Override PartName="/ppt/ink/ink792.xml" ContentType="application/inkml+xml"/>
  <Override PartName="/ppt/ink/ink793.xml" ContentType="application/inkml+xml"/>
  <Override PartName="/ppt/ink/ink794.xml" ContentType="application/inkml+xml"/>
  <Override PartName="/ppt/ink/ink795.xml" ContentType="application/inkml+xml"/>
  <Override PartName="/ppt/ink/ink796.xml" ContentType="application/inkml+xml"/>
  <Override PartName="/ppt/ink/ink797.xml" ContentType="application/inkml+xml"/>
  <Override PartName="/ppt/ink/ink798.xml" ContentType="application/inkml+xml"/>
  <Override PartName="/ppt/ink/ink799.xml" ContentType="application/inkml+xml"/>
  <Override PartName="/ppt/ink/ink800.xml" ContentType="application/inkml+xml"/>
  <Override PartName="/ppt/ink/ink801.xml" ContentType="application/inkml+xml"/>
  <Override PartName="/ppt/ink/ink802.xml" ContentType="application/inkml+xml"/>
  <Override PartName="/ppt/ink/ink803.xml" ContentType="application/inkml+xml"/>
  <Override PartName="/ppt/ink/ink804.xml" ContentType="application/inkml+xml"/>
  <Override PartName="/ppt/ink/ink805.xml" ContentType="application/inkml+xml"/>
  <Override PartName="/ppt/ink/ink806.xml" ContentType="application/inkml+xml"/>
  <Override PartName="/ppt/ink/ink807.xml" ContentType="application/inkml+xml"/>
  <Override PartName="/ppt/ink/ink808.xml" ContentType="application/inkml+xml"/>
  <Override PartName="/ppt/ink/ink809.xml" ContentType="application/inkml+xml"/>
  <Override PartName="/ppt/ink/ink810.xml" ContentType="application/inkml+xml"/>
  <Override PartName="/ppt/ink/ink811.xml" ContentType="application/inkml+xml"/>
  <Override PartName="/ppt/ink/ink812.xml" ContentType="application/inkml+xml"/>
  <Override PartName="/ppt/ink/ink813.xml" ContentType="application/inkml+xml"/>
  <Override PartName="/ppt/ink/ink814.xml" ContentType="application/inkml+xml"/>
  <Override PartName="/ppt/ink/ink815.xml" ContentType="application/inkml+xml"/>
  <Override PartName="/ppt/ink/ink816.xml" ContentType="application/inkml+xml"/>
  <Override PartName="/ppt/ink/ink817.xml" ContentType="application/inkml+xml"/>
  <Override PartName="/ppt/ink/ink818.xml" ContentType="application/inkml+xml"/>
  <Override PartName="/ppt/ink/ink819.xml" ContentType="application/inkml+xml"/>
  <Override PartName="/ppt/ink/ink820.xml" ContentType="application/inkml+xml"/>
  <Override PartName="/ppt/ink/ink821.xml" ContentType="application/inkml+xml"/>
  <Override PartName="/ppt/ink/ink822.xml" ContentType="application/inkml+xml"/>
  <Override PartName="/ppt/ink/ink823.xml" ContentType="application/inkml+xml"/>
  <Override PartName="/ppt/ink/ink824.xml" ContentType="application/inkml+xml"/>
  <Override PartName="/ppt/ink/ink825.xml" ContentType="application/inkml+xml"/>
  <Override PartName="/ppt/ink/ink826.xml" ContentType="application/inkml+xml"/>
  <Override PartName="/ppt/ink/ink827.xml" ContentType="application/inkml+xml"/>
  <Override PartName="/ppt/ink/ink828.xml" ContentType="application/inkml+xml"/>
  <Override PartName="/ppt/ink/ink829.xml" ContentType="application/inkml+xml"/>
  <Override PartName="/ppt/ink/ink830.xml" ContentType="application/inkml+xml"/>
  <Override PartName="/ppt/ink/ink831.xml" ContentType="application/inkml+xml"/>
  <Override PartName="/ppt/ink/ink832.xml" ContentType="application/inkml+xml"/>
  <Override PartName="/ppt/ink/ink833.xml" ContentType="application/inkml+xml"/>
  <Override PartName="/ppt/ink/ink834.xml" ContentType="application/inkml+xml"/>
  <Override PartName="/ppt/ink/ink835.xml" ContentType="application/inkml+xml"/>
  <Override PartName="/ppt/ink/ink836.xml" ContentType="application/inkml+xml"/>
  <Override PartName="/ppt/ink/ink837.xml" ContentType="application/inkml+xml"/>
  <Override PartName="/ppt/ink/ink838.xml" ContentType="application/inkml+xml"/>
  <Override PartName="/ppt/ink/ink839.xml" ContentType="application/inkml+xml"/>
  <Override PartName="/ppt/ink/ink840.xml" ContentType="application/inkml+xml"/>
  <Override PartName="/ppt/ink/ink841.xml" ContentType="application/inkml+xml"/>
  <Override PartName="/ppt/ink/ink842.xml" ContentType="application/inkml+xml"/>
  <Override PartName="/ppt/ink/ink843.xml" ContentType="application/inkml+xml"/>
  <Override PartName="/ppt/ink/ink844.xml" ContentType="application/inkml+xml"/>
  <Override PartName="/ppt/ink/ink845.xml" ContentType="application/inkml+xml"/>
  <Override PartName="/ppt/ink/ink846.xml" ContentType="application/inkml+xml"/>
  <Override PartName="/ppt/ink/ink847.xml" ContentType="application/inkml+xml"/>
  <Override PartName="/ppt/ink/ink848.xml" ContentType="application/inkml+xml"/>
  <Override PartName="/ppt/ink/ink849.xml" ContentType="application/inkml+xml"/>
  <Override PartName="/ppt/ink/ink850.xml" ContentType="application/inkml+xml"/>
  <Override PartName="/ppt/ink/ink851.xml" ContentType="application/inkml+xml"/>
  <Override PartName="/ppt/ink/ink852.xml" ContentType="application/inkml+xml"/>
  <Override PartName="/ppt/ink/ink853.xml" ContentType="application/inkml+xml"/>
  <Override PartName="/ppt/ink/ink854.xml" ContentType="application/inkml+xml"/>
  <Override PartName="/ppt/ink/ink855.xml" ContentType="application/inkml+xml"/>
  <Override PartName="/ppt/ink/ink856.xml" ContentType="application/inkml+xml"/>
  <Override PartName="/ppt/ink/ink857.xml" ContentType="application/inkml+xml"/>
  <Override PartName="/ppt/ink/ink858.xml" ContentType="application/inkml+xml"/>
  <Override PartName="/ppt/ink/ink859.xml" ContentType="application/inkml+xml"/>
  <Override PartName="/ppt/ink/ink860.xml" ContentType="application/inkml+xml"/>
  <Override PartName="/ppt/ink/ink861.xml" ContentType="application/inkml+xml"/>
  <Override PartName="/ppt/ink/ink862.xml" ContentType="application/inkml+xml"/>
  <Override PartName="/ppt/ink/ink863.xml" ContentType="application/inkml+xml"/>
  <Override PartName="/ppt/ink/ink864.xml" ContentType="application/inkml+xml"/>
  <Override PartName="/ppt/ink/ink865.xml" ContentType="application/inkml+xml"/>
  <Override PartName="/ppt/ink/ink866.xml" ContentType="application/inkml+xml"/>
  <Override PartName="/ppt/ink/ink867.xml" ContentType="application/inkml+xml"/>
  <Override PartName="/ppt/ink/ink868.xml" ContentType="application/inkml+xml"/>
  <Override PartName="/ppt/ink/ink869.xml" ContentType="application/inkml+xml"/>
  <Override PartName="/ppt/ink/ink870.xml" ContentType="application/inkml+xml"/>
  <Override PartName="/ppt/ink/ink871.xml" ContentType="application/inkml+xml"/>
  <Override PartName="/ppt/ink/ink872.xml" ContentType="application/inkml+xml"/>
  <Override PartName="/ppt/ink/ink873.xml" ContentType="application/inkml+xml"/>
  <Override PartName="/ppt/ink/ink874.xml" ContentType="application/inkml+xml"/>
  <Override PartName="/ppt/ink/ink875.xml" ContentType="application/inkml+xml"/>
  <Override PartName="/ppt/ink/ink876.xml" ContentType="application/inkml+xml"/>
  <Override PartName="/ppt/ink/ink877.xml" ContentType="application/inkml+xml"/>
  <Override PartName="/ppt/ink/ink878.xml" ContentType="application/inkml+xml"/>
  <Override PartName="/ppt/ink/ink879.xml" ContentType="application/inkml+xml"/>
  <Override PartName="/ppt/ink/ink880.xml" ContentType="application/inkml+xml"/>
  <Override PartName="/ppt/ink/ink881.xml" ContentType="application/inkml+xml"/>
  <Override PartName="/ppt/ink/ink882.xml" ContentType="application/inkml+xml"/>
  <Override PartName="/ppt/ink/ink883.xml" ContentType="application/inkml+xml"/>
  <Override PartName="/ppt/ink/ink884.xml" ContentType="application/inkml+xml"/>
  <Override PartName="/ppt/ink/ink885.xml" ContentType="application/inkml+xml"/>
  <Override PartName="/ppt/ink/ink886.xml" ContentType="application/inkml+xml"/>
  <Override PartName="/ppt/ink/ink887.xml" ContentType="application/inkml+xml"/>
  <Override PartName="/ppt/ink/ink888.xml" ContentType="application/inkml+xml"/>
  <Override PartName="/ppt/ink/ink889.xml" ContentType="application/inkml+xml"/>
  <Override PartName="/ppt/ink/ink890.xml" ContentType="application/inkml+xml"/>
  <Override PartName="/ppt/ink/ink891.xml" ContentType="application/inkml+xml"/>
  <Override PartName="/ppt/ink/ink892.xml" ContentType="application/inkml+xml"/>
  <Override PartName="/ppt/ink/ink893.xml" ContentType="application/inkml+xml"/>
  <Override PartName="/ppt/ink/ink894.xml" ContentType="application/inkml+xml"/>
  <Override PartName="/ppt/ink/ink895.xml" ContentType="application/inkml+xml"/>
  <Override PartName="/ppt/ink/ink896.xml" ContentType="application/inkml+xml"/>
  <Override PartName="/ppt/ink/ink897.xml" ContentType="application/inkml+xml"/>
  <Override PartName="/ppt/ink/ink898.xml" ContentType="application/inkml+xml"/>
  <Override PartName="/ppt/ink/ink899.xml" ContentType="application/inkml+xml"/>
  <Override PartName="/ppt/ink/ink900.xml" ContentType="application/inkml+xml"/>
  <Override PartName="/ppt/ink/ink901.xml" ContentType="application/inkml+xml"/>
  <Override PartName="/ppt/ink/ink902.xml" ContentType="application/inkml+xml"/>
  <Override PartName="/ppt/ink/ink903.xml" ContentType="application/inkml+xml"/>
  <Override PartName="/ppt/ink/ink904.xml" ContentType="application/inkml+xml"/>
  <Override PartName="/ppt/ink/ink905.xml" ContentType="application/inkml+xml"/>
  <Override PartName="/ppt/ink/ink906.xml" ContentType="application/inkml+xml"/>
  <Override PartName="/ppt/ink/ink907.xml" ContentType="application/inkml+xml"/>
  <Override PartName="/ppt/ink/ink908.xml" ContentType="application/inkml+xml"/>
  <Override PartName="/ppt/ink/ink909.xml" ContentType="application/inkml+xml"/>
  <Override PartName="/ppt/ink/ink910.xml" ContentType="application/inkml+xml"/>
  <Override PartName="/ppt/ink/ink911.xml" ContentType="application/inkml+xml"/>
  <Override PartName="/ppt/ink/ink912.xml" ContentType="application/inkml+xml"/>
  <Override PartName="/ppt/ink/ink913.xml" ContentType="application/inkml+xml"/>
  <Override PartName="/ppt/ink/ink914.xml" ContentType="application/inkml+xml"/>
  <Override PartName="/ppt/ink/ink915.xml" ContentType="application/inkml+xml"/>
  <Override PartName="/ppt/ink/ink916.xml" ContentType="application/inkml+xml"/>
  <Override PartName="/ppt/ink/ink917.xml" ContentType="application/inkml+xml"/>
  <Override PartName="/ppt/ink/ink918.xml" ContentType="application/inkml+xml"/>
  <Override PartName="/ppt/ink/ink919.xml" ContentType="application/inkml+xml"/>
  <Override PartName="/ppt/ink/ink920.xml" ContentType="application/inkml+xml"/>
  <Override PartName="/ppt/ink/ink921.xml" ContentType="application/inkml+xml"/>
  <Override PartName="/ppt/ink/ink922.xml" ContentType="application/inkml+xml"/>
  <Override PartName="/ppt/ink/ink923.xml" ContentType="application/inkml+xml"/>
  <Override PartName="/ppt/ink/ink924.xml" ContentType="application/inkml+xml"/>
  <Override PartName="/ppt/ink/ink925.xml" ContentType="application/inkml+xml"/>
  <Override PartName="/ppt/ink/ink926.xml" ContentType="application/inkml+xml"/>
  <Override PartName="/ppt/ink/ink927.xml" ContentType="application/inkml+xml"/>
  <Override PartName="/ppt/ink/ink928.xml" ContentType="application/inkml+xml"/>
  <Override PartName="/ppt/ink/ink929.xml" ContentType="application/inkml+xml"/>
  <Override PartName="/ppt/ink/ink930.xml" ContentType="application/inkml+xml"/>
  <Override PartName="/ppt/ink/ink931.xml" ContentType="application/inkml+xml"/>
  <Override PartName="/ppt/ink/ink932.xml" ContentType="application/inkml+xml"/>
  <Override PartName="/ppt/ink/ink933.xml" ContentType="application/inkml+xml"/>
  <Override PartName="/ppt/ink/ink934.xml" ContentType="application/inkml+xml"/>
  <Override PartName="/ppt/ink/ink935.xml" ContentType="application/inkml+xml"/>
  <Override PartName="/ppt/ink/ink936.xml" ContentType="application/inkml+xml"/>
  <Override PartName="/ppt/ink/ink937.xml" ContentType="application/inkml+xml"/>
  <Override PartName="/ppt/ink/ink938.xml" ContentType="application/inkml+xml"/>
  <Override PartName="/ppt/ink/ink939.xml" ContentType="application/inkml+xml"/>
  <Override PartName="/ppt/ink/ink940.xml" ContentType="application/inkml+xml"/>
  <Override PartName="/ppt/ink/ink941.xml" ContentType="application/inkml+xml"/>
  <Override PartName="/ppt/ink/ink942.xml" ContentType="application/inkml+xml"/>
  <Override PartName="/ppt/ink/ink943.xml" ContentType="application/inkml+xml"/>
  <Override PartName="/ppt/ink/ink944.xml" ContentType="application/inkml+xml"/>
  <Override PartName="/ppt/ink/ink945.xml" ContentType="application/inkml+xml"/>
  <Override PartName="/ppt/ink/ink946.xml" ContentType="application/inkml+xml"/>
  <Override PartName="/ppt/ink/ink947.xml" ContentType="application/inkml+xml"/>
  <Override PartName="/ppt/ink/ink948.xml" ContentType="application/inkml+xml"/>
  <Override PartName="/ppt/ink/ink949.xml" ContentType="application/inkml+xml"/>
  <Override PartName="/ppt/ink/ink950.xml" ContentType="application/inkml+xml"/>
  <Override PartName="/ppt/ink/ink951.xml" ContentType="application/inkml+xml"/>
  <Override PartName="/ppt/ink/ink952.xml" ContentType="application/inkml+xml"/>
  <Override PartName="/ppt/ink/ink953.xml" ContentType="application/inkml+xml"/>
  <Override PartName="/ppt/ink/ink954.xml" ContentType="application/inkml+xml"/>
  <Override PartName="/ppt/ink/ink955.xml" ContentType="application/inkml+xml"/>
  <Override PartName="/ppt/ink/ink956.xml" ContentType="application/inkml+xml"/>
  <Override PartName="/ppt/ink/ink957.xml" ContentType="application/inkml+xml"/>
  <Override PartName="/ppt/ink/ink958.xml" ContentType="application/inkml+xml"/>
  <Override PartName="/ppt/ink/ink959.xml" ContentType="application/inkml+xml"/>
  <Override PartName="/ppt/ink/ink960.xml" ContentType="application/inkml+xml"/>
  <Override PartName="/ppt/ink/ink961.xml" ContentType="application/inkml+xml"/>
  <Override PartName="/ppt/ink/ink962.xml" ContentType="application/inkml+xml"/>
  <Override PartName="/ppt/ink/ink963.xml" ContentType="application/inkml+xml"/>
  <Override PartName="/ppt/ink/ink964.xml" ContentType="application/inkml+xml"/>
  <Override PartName="/ppt/ink/ink965.xml" ContentType="application/inkml+xml"/>
  <Override PartName="/ppt/ink/ink966.xml" ContentType="application/inkml+xml"/>
  <Override PartName="/ppt/ink/ink967.xml" ContentType="application/inkml+xml"/>
  <Override PartName="/ppt/ink/ink968.xml" ContentType="application/inkml+xml"/>
  <Override PartName="/ppt/ink/ink969.xml" ContentType="application/inkml+xml"/>
  <Override PartName="/ppt/ink/ink970.xml" ContentType="application/inkml+xml"/>
  <Override PartName="/ppt/ink/ink971.xml" ContentType="application/inkml+xml"/>
  <Override PartName="/ppt/ink/ink972.xml" ContentType="application/inkml+xml"/>
  <Override PartName="/ppt/ink/ink973.xml" ContentType="application/inkml+xml"/>
  <Override PartName="/ppt/ink/ink974.xml" ContentType="application/inkml+xml"/>
  <Override PartName="/ppt/ink/ink975.xml" ContentType="application/inkml+xml"/>
  <Override PartName="/ppt/ink/ink976.xml" ContentType="application/inkml+xml"/>
  <Override PartName="/ppt/ink/ink977.xml" ContentType="application/inkml+xml"/>
  <Override PartName="/ppt/ink/ink978.xml" ContentType="application/inkml+xml"/>
  <Override PartName="/ppt/ink/ink979.xml" ContentType="application/inkml+xml"/>
  <Override PartName="/ppt/ink/ink980.xml" ContentType="application/inkml+xml"/>
  <Override PartName="/ppt/ink/ink981.xml" ContentType="application/inkml+xml"/>
  <Override PartName="/ppt/ink/ink982.xml" ContentType="application/inkml+xml"/>
  <Override PartName="/ppt/ink/ink983.xml" ContentType="application/inkml+xml"/>
  <Override PartName="/ppt/ink/ink984.xml" ContentType="application/inkml+xml"/>
  <Override PartName="/ppt/ink/ink985.xml" ContentType="application/inkml+xml"/>
  <Override PartName="/ppt/ink/ink986.xml" ContentType="application/inkml+xml"/>
  <Override PartName="/ppt/ink/ink987.xml" ContentType="application/inkml+xml"/>
  <Override PartName="/ppt/ink/ink988.xml" ContentType="application/inkml+xml"/>
  <Override PartName="/ppt/ink/ink989.xml" ContentType="application/inkml+xml"/>
  <Override PartName="/ppt/ink/ink990.xml" ContentType="application/inkml+xml"/>
  <Override PartName="/ppt/ink/ink991.xml" ContentType="application/inkml+xml"/>
  <Override PartName="/ppt/ink/ink992.xml" ContentType="application/inkml+xml"/>
  <Override PartName="/ppt/ink/ink993.xml" ContentType="application/inkml+xml"/>
  <Override PartName="/ppt/ink/ink994.xml" ContentType="application/inkml+xml"/>
  <Override PartName="/ppt/ink/ink995.xml" ContentType="application/inkml+xml"/>
  <Override PartName="/ppt/ink/ink996.xml" ContentType="application/inkml+xml"/>
  <Override PartName="/ppt/ink/ink997.xml" ContentType="application/inkml+xml"/>
  <Override PartName="/ppt/ink/ink998.xml" ContentType="application/inkml+xml"/>
  <Override PartName="/ppt/ink/ink999.xml" ContentType="application/inkml+xml"/>
  <Override PartName="/ppt/ink/ink1000.xml" ContentType="application/inkml+xml"/>
  <Override PartName="/ppt/ink/ink1001.xml" ContentType="application/inkml+xml"/>
  <Override PartName="/ppt/ink/ink1002.xml" ContentType="application/inkml+xml"/>
  <Override PartName="/ppt/ink/ink1003.xml" ContentType="application/inkml+xml"/>
  <Override PartName="/ppt/ink/ink1004.xml" ContentType="application/inkml+xml"/>
  <Override PartName="/ppt/ink/ink1005.xml" ContentType="application/inkml+xml"/>
  <Override PartName="/ppt/ink/ink1006.xml" ContentType="application/inkml+xml"/>
  <Override PartName="/ppt/ink/ink1007.xml" ContentType="application/inkml+xml"/>
  <Override PartName="/ppt/ink/ink1008.xml" ContentType="application/inkml+xml"/>
  <Override PartName="/ppt/ink/ink1009.xml" ContentType="application/inkml+xml"/>
  <Override PartName="/ppt/ink/ink1010.xml" ContentType="application/inkml+xml"/>
  <Override PartName="/ppt/ink/ink1011.xml" ContentType="application/inkml+xml"/>
  <Override PartName="/ppt/ink/ink1012.xml" ContentType="application/inkml+xml"/>
  <Override PartName="/ppt/ink/ink1013.xml" ContentType="application/inkml+xml"/>
  <Override PartName="/ppt/ink/ink1014.xml" ContentType="application/inkml+xml"/>
  <Override PartName="/ppt/ink/ink1015.xml" ContentType="application/inkml+xml"/>
  <Override PartName="/ppt/ink/ink1016.xml" ContentType="application/inkml+xml"/>
  <Override PartName="/ppt/ink/ink1017.xml" ContentType="application/inkml+xml"/>
  <Override PartName="/ppt/ink/ink1018.xml" ContentType="application/inkml+xml"/>
  <Override PartName="/ppt/ink/ink1019.xml" ContentType="application/inkml+xml"/>
  <Override PartName="/ppt/ink/ink1020.xml" ContentType="application/inkml+xml"/>
  <Override PartName="/ppt/ink/ink1021.xml" ContentType="application/inkml+xml"/>
  <Override PartName="/ppt/ink/ink1022.xml" ContentType="application/inkml+xml"/>
  <Override PartName="/ppt/ink/ink1023.xml" ContentType="application/inkml+xml"/>
  <Override PartName="/ppt/ink/ink1024.xml" ContentType="application/inkml+xml"/>
  <Override PartName="/ppt/ink/ink1025.xml" ContentType="application/inkml+xml"/>
  <Override PartName="/ppt/ink/ink1026.xml" ContentType="application/inkml+xml"/>
  <Override PartName="/ppt/ink/ink1027.xml" ContentType="application/inkml+xml"/>
  <Override PartName="/ppt/ink/ink1028.xml" ContentType="application/inkml+xml"/>
  <Override PartName="/ppt/ink/ink1029.xml" ContentType="application/inkml+xml"/>
  <Override PartName="/ppt/ink/ink1030.xml" ContentType="application/inkml+xml"/>
  <Override PartName="/ppt/ink/ink1031.xml" ContentType="application/inkml+xml"/>
  <Override PartName="/ppt/ink/ink1032.xml" ContentType="application/inkml+xml"/>
  <Override PartName="/ppt/ink/ink1033.xml" ContentType="application/inkml+xml"/>
  <Override PartName="/ppt/ink/ink1034.xml" ContentType="application/inkml+xml"/>
  <Override PartName="/ppt/ink/ink1035.xml" ContentType="application/inkml+xml"/>
  <Override PartName="/ppt/ink/ink1036.xml" ContentType="application/inkml+xml"/>
  <Override PartName="/ppt/ink/ink1037.xml" ContentType="application/inkml+xml"/>
  <Override PartName="/ppt/ink/ink1038.xml" ContentType="application/inkml+xml"/>
  <Override PartName="/ppt/ink/ink1039.xml" ContentType="application/inkml+xml"/>
  <Override PartName="/ppt/ink/ink1040.xml" ContentType="application/inkml+xml"/>
  <Override PartName="/ppt/ink/ink1041.xml" ContentType="application/inkml+xml"/>
  <Override PartName="/ppt/ink/ink1042.xml" ContentType="application/inkml+xml"/>
  <Override PartName="/ppt/ink/ink1043.xml" ContentType="application/inkml+xml"/>
  <Override PartName="/ppt/ink/ink1044.xml" ContentType="application/inkml+xml"/>
  <Override PartName="/ppt/ink/ink1045.xml" ContentType="application/inkml+xml"/>
  <Override PartName="/ppt/ink/ink1046.xml" ContentType="application/inkml+xml"/>
  <Override PartName="/ppt/ink/ink1047.xml" ContentType="application/inkml+xml"/>
  <Override PartName="/ppt/ink/ink1048.xml" ContentType="application/inkml+xml"/>
  <Override PartName="/ppt/ink/ink1049.xml" ContentType="application/inkml+xml"/>
  <Override PartName="/ppt/ink/ink1050.xml" ContentType="application/inkml+xml"/>
  <Override PartName="/ppt/ink/ink1051.xml" ContentType="application/inkml+xml"/>
  <Override PartName="/ppt/ink/ink1052.xml" ContentType="application/inkml+xml"/>
  <Override PartName="/ppt/ink/ink1053.xml" ContentType="application/inkml+xml"/>
  <Override PartName="/ppt/ink/ink1054.xml" ContentType="application/inkml+xml"/>
  <Override PartName="/ppt/ink/ink1055.xml" ContentType="application/inkml+xml"/>
  <Override PartName="/ppt/ink/ink1056.xml" ContentType="application/inkml+xml"/>
  <Override PartName="/ppt/ink/ink1057.xml" ContentType="application/inkml+xml"/>
  <Override PartName="/ppt/ink/ink1058.xml" ContentType="application/inkml+xml"/>
  <Override PartName="/ppt/ink/ink1059.xml" ContentType="application/inkml+xml"/>
  <Override PartName="/ppt/ink/ink1060.xml" ContentType="application/inkml+xml"/>
  <Override PartName="/ppt/ink/ink1061.xml" ContentType="application/inkml+xml"/>
  <Override PartName="/ppt/ink/ink1062.xml" ContentType="application/inkml+xml"/>
  <Override PartName="/ppt/ink/ink1063.xml" ContentType="application/inkml+xml"/>
  <Override PartName="/ppt/ink/ink1064.xml" ContentType="application/inkml+xml"/>
  <Override PartName="/ppt/ink/ink1065.xml" ContentType="application/inkml+xml"/>
  <Override PartName="/ppt/ink/ink1066.xml" ContentType="application/inkml+xml"/>
  <Override PartName="/ppt/ink/ink1067.xml" ContentType="application/inkml+xml"/>
  <Override PartName="/ppt/ink/ink1068.xml" ContentType="application/inkml+xml"/>
  <Override PartName="/ppt/ink/ink1069.xml" ContentType="application/inkml+xml"/>
  <Override PartName="/ppt/ink/ink1070.xml" ContentType="application/inkml+xml"/>
  <Override PartName="/ppt/ink/ink1071.xml" ContentType="application/inkml+xml"/>
  <Override PartName="/ppt/notesSlides/notesSlide6.xml" ContentType="application/vnd.openxmlformats-officedocument.presentationml.notesSlide+xml"/>
  <Override PartName="/ppt/notesSlides/notesSlide7.xml" ContentType="application/vnd.openxmlformats-officedocument.presentationml.notesSlide+xml"/>
  <Override PartName="/ppt/ink/ink1072.xml" ContentType="application/inkml+xml"/>
  <Override PartName="/ppt/ink/ink1073.xml" ContentType="application/inkml+xml"/>
  <Override PartName="/ppt/ink/ink1074.xml" ContentType="application/inkml+xml"/>
  <Override PartName="/ppt/ink/ink1075.xml" ContentType="application/inkml+xml"/>
  <Override PartName="/ppt/ink/ink1076.xml" ContentType="application/inkml+xml"/>
  <Override PartName="/ppt/ink/ink1077.xml" ContentType="application/inkml+xml"/>
  <Override PartName="/ppt/ink/ink1078.xml" ContentType="application/inkml+xml"/>
  <Override PartName="/ppt/ink/ink1079.xml" ContentType="application/inkml+xml"/>
  <Override PartName="/ppt/ink/ink1080.xml" ContentType="application/inkml+xml"/>
  <Override PartName="/ppt/ink/ink1081.xml" ContentType="application/inkml+xml"/>
  <Override PartName="/ppt/ink/ink1082.xml" ContentType="application/inkml+xml"/>
  <Override PartName="/ppt/ink/ink1083.xml" ContentType="application/inkml+xml"/>
  <Override PartName="/ppt/ink/ink1084.xml" ContentType="application/inkml+xml"/>
  <Override PartName="/ppt/ink/ink1085.xml" ContentType="application/inkml+xml"/>
  <Override PartName="/ppt/ink/ink1086.xml" ContentType="application/inkml+xml"/>
  <Override PartName="/ppt/ink/ink1087.xml" ContentType="application/inkml+xml"/>
  <Override PartName="/ppt/ink/ink1088.xml" ContentType="application/inkml+xml"/>
  <Override PartName="/ppt/ink/ink1089.xml" ContentType="application/inkml+xml"/>
  <Override PartName="/ppt/ink/ink1090.xml" ContentType="application/inkml+xml"/>
  <Override PartName="/ppt/ink/ink1091.xml" ContentType="application/inkml+xml"/>
  <Override PartName="/ppt/ink/ink1092.xml" ContentType="application/inkml+xml"/>
  <Override PartName="/ppt/ink/ink1093.xml" ContentType="application/inkml+xml"/>
  <Override PartName="/ppt/ink/ink1094.xml" ContentType="application/inkml+xml"/>
  <Override PartName="/ppt/ink/ink1095.xml" ContentType="application/inkml+xml"/>
  <Override PartName="/ppt/ink/ink1096.xml" ContentType="application/inkml+xml"/>
  <Override PartName="/ppt/ink/ink1097.xml" ContentType="application/inkml+xml"/>
  <Override PartName="/ppt/ink/ink1098.xml" ContentType="application/inkml+xml"/>
  <Override PartName="/ppt/ink/ink1099.xml" ContentType="application/inkml+xml"/>
  <Override PartName="/ppt/ink/ink1100.xml" ContentType="application/inkml+xml"/>
  <Override PartName="/ppt/ink/ink1101.xml" ContentType="application/inkml+xml"/>
  <Override PartName="/ppt/ink/ink1102.xml" ContentType="application/inkml+xml"/>
  <Override PartName="/ppt/ink/ink1103.xml" ContentType="application/inkml+xml"/>
  <Override PartName="/ppt/ink/ink1104.xml" ContentType="application/inkml+xml"/>
  <Override PartName="/ppt/ink/ink1105.xml" ContentType="application/inkml+xml"/>
  <Override PartName="/ppt/ink/ink1106.xml" ContentType="application/inkml+xml"/>
  <Override PartName="/ppt/ink/ink1107.xml" ContentType="application/inkml+xml"/>
  <Override PartName="/ppt/ink/ink1108.xml" ContentType="application/inkml+xml"/>
  <Override PartName="/ppt/ink/ink1109.xml" ContentType="application/inkml+xml"/>
  <Override PartName="/ppt/ink/ink1110.xml" ContentType="application/inkml+xml"/>
  <Override PartName="/ppt/ink/ink1111.xml" ContentType="application/inkml+xml"/>
  <Override PartName="/ppt/ink/ink1112.xml" ContentType="application/inkml+xml"/>
  <Override PartName="/ppt/ink/ink1113.xml" ContentType="application/inkml+xml"/>
  <Override PartName="/ppt/ink/ink1114.xml" ContentType="application/inkml+xml"/>
  <Override PartName="/ppt/ink/ink1115.xml" ContentType="application/inkml+xml"/>
  <Override PartName="/ppt/ink/ink1116.xml" ContentType="application/inkml+xml"/>
  <Override PartName="/ppt/ink/ink1117.xml" ContentType="application/inkml+xml"/>
  <Override PartName="/ppt/ink/ink1118.xml" ContentType="application/inkml+xml"/>
  <Override PartName="/ppt/ink/ink1119.xml" ContentType="application/inkml+xml"/>
  <Override PartName="/ppt/ink/ink1120.xml" ContentType="application/inkml+xml"/>
  <Override PartName="/ppt/ink/ink1121.xml" ContentType="application/inkml+xml"/>
  <Override PartName="/ppt/ink/ink1122.xml" ContentType="application/inkml+xml"/>
  <Override PartName="/ppt/ink/ink1123.xml" ContentType="application/inkml+xml"/>
  <Override PartName="/ppt/ink/ink1124.xml" ContentType="application/inkml+xml"/>
  <Override PartName="/ppt/ink/ink1125.xml" ContentType="application/inkml+xml"/>
  <Override PartName="/ppt/ink/ink1126.xml" ContentType="application/inkml+xml"/>
  <Override PartName="/ppt/ink/ink1127.xml" ContentType="application/inkml+xml"/>
  <Override PartName="/ppt/ink/ink1128.xml" ContentType="application/inkml+xml"/>
  <Override PartName="/ppt/ink/ink1129.xml" ContentType="application/inkml+xml"/>
  <Override PartName="/ppt/ink/ink1130.xml" ContentType="application/inkml+xml"/>
  <Override PartName="/ppt/ink/ink1131.xml" ContentType="application/inkml+xml"/>
  <Override PartName="/ppt/ink/ink1132.xml" ContentType="application/inkml+xml"/>
  <Override PartName="/ppt/ink/ink1133.xml" ContentType="application/inkml+xml"/>
  <Override PartName="/ppt/ink/ink1134.xml" ContentType="application/inkml+xml"/>
  <Override PartName="/ppt/ink/ink1135.xml" ContentType="application/inkml+xml"/>
  <Override PartName="/ppt/ink/ink1136.xml" ContentType="application/inkml+xml"/>
  <Override PartName="/ppt/ink/ink1137.xml" ContentType="application/inkml+xml"/>
  <Override PartName="/ppt/ink/ink1138.xml" ContentType="application/inkml+xml"/>
  <Override PartName="/ppt/ink/ink1139.xml" ContentType="application/inkml+xml"/>
  <Override PartName="/ppt/ink/ink1140.xml" ContentType="application/inkml+xml"/>
  <Override PartName="/ppt/ink/ink1141.xml" ContentType="application/inkml+xml"/>
  <Override PartName="/ppt/ink/ink1142.xml" ContentType="application/inkml+xml"/>
  <Override PartName="/ppt/ink/ink1143.xml" ContentType="application/inkml+xml"/>
  <Override PartName="/ppt/ink/ink1144.xml" ContentType="application/inkml+xml"/>
  <Override PartName="/ppt/ink/ink1145.xml" ContentType="application/inkml+xml"/>
  <Override PartName="/ppt/ink/ink1146.xml" ContentType="application/inkml+xml"/>
  <Override PartName="/ppt/ink/ink1147.xml" ContentType="application/inkml+xml"/>
  <Override PartName="/ppt/ink/ink1148.xml" ContentType="application/inkml+xml"/>
  <Override PartName="/ppt/ink/ink1149.xml" ContentType="application/inkml+xml"/>
  <Override PartName="/ppt/ink/ink1150.xml" ContentType="application/inkml+xml"/>
  <Override PartName="/ppt/ink/ink1151.xml" ContentType="application/inkml+xml"/>
  <Override PartName="/ppt/ink/ink1152.xml" ContentType="application/inkml+xml"/>
  <Override PartName="/ppt/ink/ink1153.xml" ContentType="application/inkml+xml"/>
  <Override PartName="/ppt/ink/ink1154.xml" ContentType="application/inkml+xml"/>
  <Override PartName="/ppt/ink/ink1155.xml" ContentType="application/inkml+xml"/>
  <Override PartName="/ppt/ink/ink1156.xml" ContentType="application/inkml+xml"/>
  <Override PartName="/ppt/ink/ink1157.xml" ContentType="application/inkml+xml"/>
  <Override PartName="/ppt/ink/ink1158.xml" ContentType="application/inkml+xml"/>
  <Override PartName="/ppt/ink/ink1159.xml" ContentType="application/inkml+xml"/>
  <Override PartName="/ppt/ink/ink1160.xml" ContentType="application/inkml+xml"/>
  <Override PartName="/ppt/ink/ink1161.xml" ContentType="application/inkml+xml"/>
  <Override PartName="/ppt/ink/ink1162.xml" ContentType="application/inkml+xml"/>
  <Override PartName="/ppt/ink/ink1163.xml" ContentType="application/inkml+xml"/>
  <Override PartName="/ppt/ink/ink1164.xml" ContentType="application/inkml+xml"/>
  <Override PartName="/ppt/ink/ink1165.xml" ContentType="application/inkml+xml"/>
  <Override PartName="/ppt/ink/ink1166.xml" ContentType="application/inkml+xml"/>
  <Override PartName="/ppt/ink/ink1167.xml" ContentType="application/inkml+xml"/>
  <Override PartName="/ppt/ink/ink1168.xml" ContentType="application/inkml+xml"/>
  <Override PartName="/ppt/ink/ink1169.xml" ContentType="application/inkml+xml"/>
  <Override PartName="/ppt/ink/ink1170.xml" ContentType="application/inkml+xml"/>
  <Override PartName="/ppt/ink/ink1171.xml" ContentType="application/inkml+xml"/>
  <Override PartName="/ppt/ink/ink1172.xml" ContentType="application/inkml+xml"/>
  <Override PartName="/ppt/ink/ink1173.xml" ContentType="application/inkml+xml"/>
  <Override PartName="/ppt/ink/ink1174.xml" ContentType="application/inkml+xml"/>
  <Override PartName="/ppt/ink/ink1175.xml" ContentType="application/inkml+xml"/>
  <Override PartName="/ppt/ink/ink1176.xml" ContentType="application/inkml+xml"/>
  <Override PartName="/ppt/ink/ink1177.xml" ContentType="application/inkml+xml"/>
  <Override PartName="/ppt/ink/ink1178.xml" ContentType="application/inkml+xml"/>
  <Override PartName="/ppt/ink/ink1179.xml" ContentType="application/inkml+xml"/>
  <Override PartName="/ppt/ink/ink1180.xml" ContentType="application/inkml+xml"/>
  <Override PartName="/ppt/ink/ink1181.xml" ContentType="application/inkml+xml"/>
  <Override PartName="/ppt/ink/ink1182.xml" ContentType="application/inkml+xml"/>
  <Override PartName="/ppt/ink/ink1183.xml" ContentType="application/inkml+xml"/>
  <Override PartName="/ppt/ink/ink1184.xml" ContentType="application/inkml+xml"/>
  <Override PartName="/ppt/ink/ink1185.xml" ContentType="application/inkml+xml"/>
  <Override PartName="/ppt/ink/ink1186.xml" ContentType="application/inkml+xml"/>
  <Override PartName="/ppt/ink/ink1187.xml" ContentType="application/inkml+xml"/>
  <Override PartName="/ppt/ink/ink1188.xml" ContentType="application/inkml+xml"/>
  <Override PartName="/ppt/ink/ink1189.xml" ContentType="application/inkml+xml"/>
  <Override PartName="/ppt/ink/ink1190.xml" ContentType="application/inkml+xml"/>
  <Override PartName="/ppt/ink/ink1191.xml" ContentType="application/inkml+xml"/>
  <Override PartName="/ppt/ink/ink1192.xml" ContentType="application/inkml+xml"/>
  <Override PartName="/ppt/ink/ink1193.xml" ContentType="application/inkml+xml"/>
  <Override PartName="/ppt/ink/ink1194.xml" ContentType="application/inkml+xml"/>
  <Override PartName="/ppt/ink/ink1195.xml" ContentType="application/inkml+xml"/>
  <Override PartName="/ppt/ink/ink1196.xml" ContentType="application/inkml+xml"/>
  <Override PartName="/ppt/ink/ink1197.xml" ContentType="application/inkml+xml"/>
  <Override PartName="/ppt/ink/ink1198.xml" ContentType="application/inkml+xml"/>
  <Override PartName="/ppt/ink/ink1199.xml" ContentType="application/inkml+xml"/>
  <Override PartName="/ppt/ink/ink1200.xml" ContentType="application/inkml+xml"/>
  <Override PartName="/ppt/ink/ink1201.xml" ContentType="application/inkml+xml"/>
  <Override PartName="/ppt/ink/ink1202.xml" ContentType="application/inkml+xml"/>
  <Override PartName="/ppt/ink/ink1203.xml" ContentType="application/inkml+xml"/>
  <Override PartName="/ppt/ink/ink1204.xml" ContentType="application/inkml+xml"/>
  <Override PartName="/ppt/ink/ink1205.xml" ContentType="application/inkml+xml"/>
  <Override PartName="/ppt/ink/ink1206.xml" ContentType="application/inkml+xml"/>
  <Override PartName="/ppt/ink/ink1207.xml" ContentType="application/inkml+xml"/>
  <Override PartName="/ppt/ink/ink1208.xml" ContentType="application/inkml+xml"/>
  <Override PartName="/ppt/ink/ink1209.xml" ContentType="application/inkml+xml"/>
  <Override PartName="/ppt/ink/ink1210.xml" ContentType="application/inkml+xml"/>
  <Override PartName="/ppt/ink/ink1211.xml" ContentType="application/inkml+xml"/>
  <Override PartName="/ppt/ink/ink1212.xml" ContentType="application/inkml+xml"/>
  <Override PartName="/ppt/ink/ink1213.xml" ContentType="application/inkml+xml"/>
  <Override PartName="/ppt/ink/ink1214.xml" ContentType="application/inkml+xml"/>
  <Override PartName="/ppt/ink/ink1215.xml" ContentType="application/inkml+xml"/>
  <Override PartName="/ppt/ink/ink1216.xml" ContentType="application/inkml+xml"/>
  <Override PartName="/ppt/ink/ink1217.xml" ContentType="application/inkml+xml"/>
  <Override PartName="/ppt/ink/ink1218.xml" ContentType="application/inkml+xml"/>
  <Override PartName="/ppt/ink/ink1219.xml" ContentType="application/inkml+xml"/>
  <Override PartName="/ppt/ink/ink1220.xml" ContentType="application/inkml+xml"/>
  <Override PartName="/ppt/ink/ink1221.xml" ContentType="application/inkml+xml"/>
  <Override PartName="/ppt/ink/ink1222.xml" ContentType="application/inkml+xml"/>
  <Override PartName="/ppt/ink/ink1223.xml" ContentType="application/inkml+xml"/>
  <Override PartName="/ppt/ink/ink1224.xml" ContentType="application/inkml+xml"/>
  <Override PartName="/ppt/ink/ink1225.xml" ContentType="application/inkml+xml"/>
  <Override PartName="/ppt/ink/ink1226.xml" ContentType="application/inkml+xml"/>
  <Override PartName="/ppt/ink/ink1227.xml" ContentType="application/inkml+xml"/>
  <Override PartName="/ppt/ink/ink1228.xml" ContentType="application/inkml+xml"/>
  <Override PartName="/ppt/ink/ink1229.xml" ContentType="application/inkml+xml"/>
  <Override PartName="/ppt/ink/ink1230.xml" ContentType="application/inkml+xml"/>
  <Override PartName="/ppt/ink/ink1231.xml" ContentType="application/inkml+xml"/>
  <Override PartName="/ppt/ink/ink1232.xml" ContentType="application/inkml+xml"/>
  <Override PartName="/ppt/ink/ink1233.xml" ContentType="application/inkml+xml"/>
  <Override PartName="/ppt/ink/ink1234.xml" ContentType="application/inkml+xml"/>
  <Override PartName="/ppt/ink/ink1235.xml" ContentType="application/inkml+xml"/>
  <Override PartName="/ppt/ink/ink1236.xml" ContentType="application/inkml+xml"/>
  <Override PartName="/ppt/ink/ink1237.xml" ContentType="application/inkml+xml"/>
  <Override PartName="/ppt/ink/ink1238.xml" ContentType="application/inkml+xml"/>
  <Override PartName="/ppt/ink/ink1239.xml" ContentType="application/inkml+xml"/>
  <Override PartName="/ppt/ink/ink1240.xml" ContentType="application/inkml+xml"/>
  <Override PartName="/ppt/ink/ink1241.xml" ContentType="application/inkml+xml"/>
  <Override PartName="/ppt/ink/ink1242.xml" ContentType="application/inkml+xml"/>
  <Override PartName="/ppt/ink/ink1243.xml" ContentType="application/inkml+xml"/>
  <Override PartName="/ppt/ink/ink1244.xml" ContentType="application/inkml+xml"/>
  <Override PartName="/ppt/ink/ink1245.xml" ContentType="application/inkml+xml"/>
  <Override PartName="/ppt/ink/ink1246.xml" ContentType="application/inkml+xml"/>
  <Override PartName="/ppt/ink/ink1247.xml" ContentType="application/inkml+xml"/>
  <Override PartName="/ppt/ink/ink1248.xml" ContentType="application/inkml+xml"/>
  <Override PartName="/ppt/ink/ink1249.xml" ContentType="application/inkml+xml"/>
  <Override PartName="/ppt/ink/ink1250.xml" ContentType="application/inkml+xml"/>
  <Override PartName="/ppt/ink/ink1251.xml" ContentType="application/inkml+xml"/>
  <Override PartName="/ppt/ink/ink1252.xml" ContentType="application/inkml+xml"/>
  <Override PartName="/ppt/ink/ink1253.xml" ContentType="application/inkml+xml"/>
  <Override PartName="/ppt/ink/ink1254.xml" ContentType="application/inkml+xml"/>
  <Override PartName="/ppt/ink/ink1255.xml" ContentType="application/inkml+xml"/>
  <Override PartName="/ppt/ink/ink1256.xml" ContentType="application/inkml+xml"/>
  <Override PartName="/ppt/ink/ink1257.xml" ContentType="application/inkml+xml"/>
  <Override PartName="/ppt/ink/ink1258.xml" ContentType="application/inkml+xml"/>
  <Override PartName="/ppt/ink/ink1259.xml" ContentType="application/inkml+xml"/>
  <Override PartName="/ppt/ink/ink1260.xml" ContentType="application/inkml+xml"/>
  <Override PartName="/ppt/ink/ink1261.xml" ContentType="application/inkml+xml"/>
  <Override PartName="/ppt/ink/ink1262.xml" ContentType="application/inkml+xml"/>
  <Override PartName="/ppt/ink/ink1263.xml" ContentType="application/inkml+xml"/>
  <Override PartName="/ppt/ink/ink1264.xml" ContentType="application/inkml+xml"/>
  <Override PartName="/ppt/ink/ink1265.xml" ContentType="application/inkml+xml"/>
  <Override PartName="/ppt/ink/ink1266.xml" ContentType="application/inkml+xml"/>
  <Override PartName="/ppt/ink/ink1267.xml" ContentType="application/inkml+xml"/>
  <Override PartName="/ppt/ink/ink1268.xml" ContentType="application/inkml+xml"/>
  <Override PartName="/ppt/ink/ink1269.xml" ContentType="application/inkml+xml"/>
  <Override PartName="/ppt/ink/ink1270.xml" ContentType="application/inkml+xml"/>
  <Override PartName="/ppt/ink/ink1271.xml" ContentType="application/inkml+xml"/>
  <Override PartName="/ppt/ink/ink1272.xml" ContentType="application/inkml+xml"/>
  <Override PartName="/ppt/ink/ink1273.xml" ContentType="application/inkml+xml"/>
  <Override PartName="/ppt/ink/ink1274.xml" ContentType="application/inkml+xml"/>
  <Override PartName="/ppt/ink/ink1275.xml" ContentType="application/inkml+xml"/>
  <Override PartName="/ppt/ink/ink1276.xml" ContentType="application/inkml+xml"/>
  <Override PartName="/ppt/ink/ink1277.xml" ContentType="application/inkml+xml"/>
  <Override PartName="/ppt/ink/ink1278.xml" ContentType="application/inkml+xml"/>
  <Override PartName="/ppt/ink/ink1279.xml" ContentType="application/inkml+xml"/>
  <Override PartName="/ppt/ink/ink1280.xml" ContentType="application/inkml+xml"/>
  <Override PartName="/ppt/ink/ink1281.xml" ContentType="application/inkml+xml"/>
  <Override PartName="/ppt/ink/ink1282.xml" ContentType="application/inkml+xml"/>
  <Override PartName="/ppt/ink/ink1283.xml" ContentType="application/inkml+xml"/>
  <Override PartName="/ppt/ink/ink1284.xml" ContentType="application/inkml+xml"/>
  <Override PartName="/ppt/ink/ink1285.xml" ContentType="application/inkml+xml"/>
  <Override PartName="/ppt/ink/ink1286.xml" ContentType="application/inkml+xml"/>
  <Override PartName="/ppt/ink/ink1287.xml" ContentType="application/inkml+xml"/>
  <Override PartName="/ppt/ink/ink1288.xml" ContentType="application/inkml+xml"/>
  <Override PartName="/ppt/ink/ink1289.xml" ContentType="application/inkml+xml"/>
  <Override PartName="/ppt/ink/ink1290.xml" ContentType="application/inkml+xml"/>
  <Override PartName="/ppt/ink/ink1291.xml" ContentType="application/inkml+xml"/>
  <Override PartName="/ppt/ink/ink1292.xml" ContentType="application/inkml+xml"/>
  <Override PartName="/ppt/ink/ink1293.xml" ContentType="application/inkml+xml"/>
  <Override PartName="/ppt/ink/ink1294.xml" ContentType="application/inkml+xml"/>
  <Override PartName="/ppt/ink/ink1295.xml" ContentType="application/inkml+xml"/>
  <Override PartName="/ppt/ink/ink1296.xml" ContentType="application/inkml+xml"/>
  <Override PartName="/ppt/ink/ink1297.xml" ContentType="application/inkml+xml"/>
  <Override PartName="/ppt/ink/ink1298.xml" ContentType="application/inkml+xml"/>
  <Override PartName="/ppt/ink/ink1299.xml" ContentType="application/inkml+xml"/>
  <Override PartName="/ppt/ink/ink1300.xml" ContentType="application/inkml+xml"/>
  <Override PartName="/ppt/ink/ink1301.xml" ContentType="application/inkml+xml"/>
  <Override PartName="/ppt/ink/ink1302.xml" ContentType="application/inkml+xml"/>
  <Override PartName="/ppt/ink/ink1303.xml" ContentType="application/inkml+xml"/>
  <Override PartName="/ppt/ink/ink1304.xml" ContentType="application/inkml+xml"/>
  <Override PartName="/ppt/ink/ink1305.xml" ContentType="application/inkml+xml"/>
  <Override PartName="/ppt/ink/ink1306.xml" ContentType="application/inkml+xml"/>
  <Override PartName="/ppt/ink/ink1307.xml" ContentType="application/inkml+xml"/>
  <Override PartName="/ppt/notesSlides/notesSlide8.xml" ContentType="application/vnd.openxmlformats-officedocument.presentationml.notesSlide+xml"/>
  <Override PartName="/ppt/ink/ink1308.xml" ContentType="application/inkml+xml"/>
  <Override PartName="/ppt/ink/ink1309.xml" ContentType="application/inkml+xml"/>
  <Override PartName="/ppt/ink/ink1310.xml" ContentType="application/inkml+xml"/>
  <Override PartName="/ppt/ink/ink1311.xml" ContentType="application/inkml+xml"/>
  <Override PartName="/ppt/ink/ink1312.xml" ContentType="application/inkml+xml"/>
  <Override PartName="/ppt/ink/ink1313.xml" ContentType="application/inkml+xml"/>
  <Override PartName="/ppt/ink/ink1314.xml" ContentType="application/inkml+xml"/>
  <Override PartName="/ppt/ink/ink1315.xml" ContentType="application/inkml+xml"/>
  <Override PartName="/ppt/ink/ink1316.xml" ContentType="application/inkml+xml"/>
  <Override PartName="/ppt/ink/ink1317.xml" ContentType="application/inkml+xml"/>
  <Override PartName="/ppt/ink/ink1318.xml" ContentType="application/inkml+xml"/>
  <Override PartName="/ppt/ink/ink1319.xml" ContentType="application/inkml+xml"/>
  <Override PartName="/ppt/ink/ink1320.xml" ContentType="application/inkml+xml"/>
  <Override PartName="/ppt/ink/ink1321.xml" ContentType="application/inkml+xml"/>
  <Override PartName="/ppt/ink/ink1322.xml" ContentType="application/inkml+xml"/>
  <Override PartName="/ppt/ink/ink1323.xml" ContentType="application/inkml+xml"/>
  <Override PartName="/ppt/ink/ink1324.xml" ContentType="application/inkml+xml"/>
  <Override PartName="/ppt/ink/ink1325.xml" ContentType="application/inkml+xml"/>
  <Override PartName="/ppt/ink/ink1326.xml" ContentType="application/inkml+xml"/>
  <Override PartName="/ppt/ink/ink1327.xml" ContentType="application/inkml+xml"/>
  <Override PartName="/ppt/ink/ink1328.xml" ContentType="application/inkml+xml"/>
  <Override PartName="/ppt/ink/ink1329.xml" ContentType="application/inkml+xml"/>
  <Override PartName="/ppt/ink/ink1330.xml" ContentType="application/inkml+xml"/>
  <Override PartName="/ppt/ink/ink1331.xml" ContentType="application/inkml+xml"/>
  <Override PartName="/ppt/ink/ink1332.xml" ContentType="application/inkml+xml"/>
  <Override PartName="/ppt/ink/ink1333.xml" ContentType="application/inkml+xml"/>
  <Override PartName="/ppt/ink/ink1334.xml" ContentType="application/inkml+xml"/>
  <Override PartName="/ppt/ink/ink1335.xml" ContentType="application/inkml+xml"/>
  <Override PartName="/ppt/ink/ink1336.xml" ContentType="application/inkml+xml"/>
  <Override PartName="/ppt/ink/ink1337.xml" ContentType="application/inkml+xml"/>
  <Override PartName="/ppt/ink/ink1338.xml" ContentType="application/inkml+xml"/>
  <Override PartName="/ppt/ink/ink1339.xml" ContentType="application/inkml+xml"/>
  <Override PartName="/ppt/ink/ink1340.xml" ContentType="application/inkml+xml"/>
  <Override PartName="/ppt/ink/ink1341.xml" ContentType="application/inkml+xml"/>
  <Override PartName="/ppt/ink/ink1342.xml" ContentType="application/inkml+xml"/>
  <Override PartName="/ppt/ink/ink1343.xml" ContentType="application/inkml+xml"/>
  <Override PartName="/ppt/ink/ink1344.xml" ContentType="application/inkml+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5"/>
  </p:notesMasterIdLst>
  <p:sldIdLst>
    <p:sldId id="1411" r:id="rId2"/>
    <p:sldId id="1412" r:id="rId3"/>
    <p:sldId id="1413" r:id="rId4"/>
    <p:sldId id="1414" r:id="rId5"/>
    <p:sldId id="1415" r:id="rId6"/>
    <p:sldId id="1416" r:id="rId7"/>
    <p:sldId id="1417" r:id="rId8"/>
    <p:sldId id="1418" r:id="rId9"/>
    <p:sldId id="1312" r:id="rId10"/>
    <p:sldId id="1313" r:id="rId11"/>
    <p:sldId id="1314" r:id="rId12"/>
    <p:sldId id="1315" r:id="rId13"/>
    <p:sldId id="1419" r:id="rId14"/>
    <p:sldId id="1317" r:id="rId15"/>
    <p:sldId id="1318" r:id="rId16"/>
    <p:sldId id="1319" r:id="rId17"/>
    <p:sldId id="1320" r:id="rId18"/>
    <p:sldId id="1328" r:id="rId19"/>
    <p:sldId id="1322" r:id="rId20"/>
    <p:sldId id="1329" r:id="rId21"/>
    <p:sldId id="1324" r:id="rId22"/>
    <p:sldId id="1325" r:id="rId23"/>
    <p:sldId id="1327" r:id="rId24"/>
    <p:sldId id="1420" r:id="rId25"/>
    <p:sldId id="1421" r:id="rId26"/>
    <p:sldId id="1330" r:id="rId27"/>
    <p:sldId id="1331" r:id="rId28"/>
    <p:sldId id="1332" r:id="rId29"/>
    <p:sldId id="1369" r:id="rId30"/>
    <p:sldId id="1333" r:id="rId31"/>
    <p:sldId id="1334" r:id="rId32"/>
    <p:sldId id="1335" r:id="rId33"/>
    <p:sldId id="1336" r:id="rId34"/>
    <p:sldId id="1337" r:id="rId35"/>
    <p:sldId id="1338" r:id="rId36"/>
    <p:sldId id="1339" r:id="rId37"/>
    <p:sldId id="1340" r:id="rId38"/>
    <p:sldId id="1341" r:id="rId39"/>
    <p:sldId id="1342" r:id="rId40"/>
    <p:sldId id="1343" r:id="rId41"/>
    <p:sldId id="1344" r:id="rId42"/>
    <p:sldId id="1345" r:id="rId43"/>
    <p:sldId id="1346" r:id="rId44"/>
  </p:sldIdLst>
  <p:sldSz cx="12192000" cy="6858000"/>
  <p:notesSz cx="6865938" cy="9998075"/>
  <p:defaultTex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0008" autoAdjust="0"/>
    <p:restoredTop sz="94660"/>
  </p:normalViewPr>
  <p:slideViewPr>
    <p:cSldViewPr snapToGrid="0">
      <p:cViewPr varScale="1">
        <p:scale>
          <a:sx n="113" d="100"/>
          <a:sy n="113" d="100"/>
        </p:scale>
        <p:origin x="222" y="10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theme" Target="theme/theme1.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presProps" Target="presProps.xml"/><Relationship Id="rId20" Type="http://schemas.openxmlformats.org/officeDocument/2006/relationships/slide" Target="slides/slide19.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s>
</file>

<file path=ppt/ink/ink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38:56.868"/>
    </inkml:context>
    <inkml:brush xml:id="br0">
      <inkml:brushProperty name="width" value="0.025" units="cm"/>
      <inkml:brushProperty name="height" value="0.025" units="cm"/>
    </inkml:brush>
  </inkml:definitions>
  <inkml:trace contextRef="#ctx0" brushRef="#br0">1192 108 12460,'-15'-6'331,"-32"-14"509,-2 2 1,-1 2-1,0 2 1,-1 3-1,0 2 1,0 2-1,-1 2 1,-83 4-1,114 4-751,-1 1 0,1 1 0,0 1 0,0 1 0,1 1 0,0 0 0,0 2 0,1 0 0,0 2 0,1 0 0,0 0 0,-22 22 0,4-1-10,2 2 1,1 1-1,2 2 0,-39 60 1,48-65-26,2 1 1,2 1 0,1 1-1,1 0 1,3 1-1,0 0 1,3 1 0,1 1-1,2-1 1,1 1 0,2 0-1,3 68 1,1-96-64,1-1 1,0 1-1,1-1 0,0 0 1,1 1-1,0-1 0,1-1 1,0 1-1,0 0 1,1-1-1,0 0 0,1 0 1,0 0-1,0-1 1,1 0-1,0 0 0,0-1 1,1 0-1,0 0 1,0-1-1,1 1 0,0-2 1,0 0-1,0 0 0,0 0 1,1-1-1,0 0 1,0-1-1,0-1 0,19 4 1,9-3 109,0-1 0,0-1 0,0-3 1,0-1-1,0-1 0,0-3 0,-1-1 0,45-15 0,-3-5 101,-2-4 0,125-69 0,-171 84-167,-2-1 1,0-1-1,-1-2 1,-1-1-1,-1-1 0,-1-1 1,36-44-1,-52 56 40,0-1-1,-1 0 1,-1-1-1,0 1 1,-1-1-1,0 0 0,-1-1 1,-1 1-1,0-1 1,-1 0-1,0 0 1,-2-1-1,0 1 1,0 0-1,-1 0 0,-1-1 1,-1 1-1,0 0 1,-7-25-1,1 19-57,0 0-1,-1 0 1,-1 1-1,-1 1 1,-1 0-1,0 0 1,-2 1-1,0 1 1,-1 0-1,-22-19 1,16 18-279,0 0 1,-1 2-1,0 0 1,-2 2-1,1 0 0,-2 2 1,0 0-1,-28-8 1,36 15-523,0 1 0,0 1 0,-32-2 1,38 5-844,-1 0 0,1 1 1,-19 3-1,-6 10-8163</inkml:trace>
</inkml:ink>
</file>

<file path=ppt/ink/ink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41:40.812"/>
    </inkml:context>
    <inkml:brush xml:id="br0">
      <inkml:brushProperty name="width" value="0.025" units="cm"/>
      <inkml:brushProperty name="height" value="0.025" units="cm"/>
    </inkml:brush>
  </inkml:definitions>
  <inkml:trace contextRef="#ctx0" brushRef="#br0">129 0 15695,'0'0'10548,"-10"5"-9805,4-2-684,0 0 1,1 1 0,-1 0 0,1 0 0,-1 0 0,1 0 0,0 1 0,1 0 0,-1 0 0,1 1 0,0-1 0,1 1 0,-1-1 0,1 1 0,0 0 0,0 1-1,1-1 1,0 0 0,0 1 0,1-1 0,-2 13 0,2-11-75,1-1 1,0 1-1,1-1 0,-1 0 0,2 1 0,-1-1 0,1 0 1,0 0-1,0 0 0,1 0 0,0 0 0,0 0 1,0-1-1,1 1 0,0-1 0,1 0 0,-1 0 1,1-1-1,0 1 0,0-1 0,8 5 0,-3 1 110,6 3-194,-2 1 0,0 0 1,0 1-1,-2 1 1,14 23-1,-23-36 148,-1 0 1,0 1-1,-1-1 0,1 1 0,-1 0 0,1-1 1,-2 1-1,1 0 0,0 0 0,-1 0 0,0-1 0,0 1 1,0 0-1,-1 0 0,0 0 0,0 0 0,0-1 0,0 1 1,-1 0-1,0-1 0,0 0 0,0 1 0,0-1 0,-1 0 1,1 0-1,-1 0 0,0 0 0,-6 5 0,3-2 189,0 0 0,-1 0 0,0 0 0,0-1 0,-1 0 0,0-1 0,0 0-1,0 0 1,0-1 0,-1 0 0,0 0 0,0-1 0,0 0 0,0 0 0,-15 1 0,22-4-236,1 0 0,-1 0 0,0-1 0,1 1 0,-1 0 0,1-1 0,-1 1 0,0-1 0,1 0 0,-1 0 0,1 1 0,0-1 0,-1 0 0,1 0 0,0 0 0,-1 0 0,1-1 0,0 1 0,0 0 0,0 0 0,0-1 0,0 1 0,0-1 0,0 1 0,1-1 0,-1 1 0,0-1 0,1 1 0,-1-1 0,1 0 0,0 1 0,-1-4 0,-1-7-5,1 1 0,0-1 0,2-18-1,-1 25 4,1-10-153,0 0 0,2 1-1,-1 0 1,2-1 0,0 1 0,1 1 0,0-1 0,1 1-1,0-1 1,1 2 0,12-17 0,10-9-897,1 2 1,41-39 0,23-25-35,-91 98 1164,-1-1 0,0 0 0,0 0 1,1 0-1,-2 0 0,1 0 0,0 0 0,-1 0 0,1-1 0,-1 1 0,0-1 0,0 1 0,0-6 0,-1 8-13,0 1 0,0 0 0,-1 0 0,1-1 0,0 1 0,0 0-1,-1 0 1,1-1 0,0 1 0,-1 0 0,1 0 0,0 0 0,-1-1-1,1 1 1,0 0 0,-1 0 0,1 0 0,-1 0 0,1 0 0,0 0 0,-1 0-1,1 0 1,-1 0 0,1 0 0,0 0 0,-1 0 0,1 0 0,0 0 0,-1 0-1,1 0 1,-1 0 0,1 0 0,0 1 0,-1-1 0,1 0 0,0 0-1,-1 0 1,1 1 0,-17 7 592,11-4-553,1 1-1,0 0 0,0 0 0,1 0 0,-1 0 0,1 1 0,0-1 0,1 1 0,-1 0 0,1 0 0,0 1 1,1-1-1,0 0 0,0 1 0,-2 9 0,4-15-105,0-1 0,0 1 0,0 0 0,0-1 0,1 1 0,-1-1 0,0 1 0,0 0 0,0-1 0,1 1 0,-1-1 0,0 1 0,1-1 0,-1 1 0,1-1 0,-1 1 0,0-1 0,1 0 0,-1 1 0,1-1 0,-1 1 0,1-1 0,-1 0 0,1 0 0,0 1 0,-1-1 0,1 0 0,0 1 0,26 1 0,28-11 0,-28 0 0,1-1 0,44-25 0,-49 23 0,0 1 0,0 1 0,1 1 0,32-8 0,-55 17 0,0-1 0,0 1 0,0 0 0,0 0 0,0-1 0,-1 1 0,1 0 0,0 0 0,0 0 0,0 0 0,0 0 0,0 0 0,0 0 0,0 1 0,0-1 0,0 0 0,-1 0 0,1 1 0,0-1 0,0 1 0,0-1 0,-1 1 0,1-1 0,0 1 0,0-1 0,-1 1 0,1 0 0,0-1 0,-1 1 0,1 0 0,-1-1 0,1 1 0,-1 0 0,1 0 0,-1 0 0,0-1 0,1 1 0,-1 0 0,0 0 0,1 0 0,-1 0 0,0 0 0,0 0 0,0 0 0,0-1 0,0 1 0,0 0 0,0 0 0,0 0 0,-1 0 0,1 0 0,0 0 0,-1 1 0,-2 11 0,-1 1 0,0 0 0,-7 15 0,-4 15 0,17-15-2199,-2-28 1984,1-1 1,-1 1 0,0-1-1,1 1 1,-1-1 0,1 1 0,-1-1-1,1 1 1,-1-1 0,1 1-1,-1-1 1,1 0 0,0 0 0,-1 1-1,1-1 1,0 0 0,-1 0 0,1 1-1,-1-1 1,1 0 0,0 0-1,-1 0 1,1 0 0,0 0 0,-1 0-1,1 0 1,0 0 0,-1-1-1,1 1 1,0 0 0,-1 0 0,1 0-1,0-1 1,-1 1 0,1 0-1,-1-1 1,1 1 0,-1 0 0,1-1-1,-1 1 1,1-1 0,0 0 0,22-20-18514</inkml:trace>
</inkml:ink>
</file>

<file path=ppt/ink/ink1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56:54.744"/>
    </inkml:context>
    <inkml:brush xml:id="br0">
      <inkml:brushProperty name="width" value="0.025" units="cm"/>
      <inkml:brushProperty name="height" value="0.025" units="cm"/>
    </inkml:brush>
  </inkml:definitions>
  <inkml:trace contextRef="#ctx0" brushRef="#br0">4585 512 13485,'-50'-69'755,"-93"-98"1,118 143-857,-1 0 1,0 2-1,-2 1 0,-1 1 0,0 2 1,-57-27-1,33 25-105,0 2 1,-2 2 0,1 3-1,-2 2 1,-76-6-1,11 11 190,-177 12 0,146 9 160,-190 41 0,-146 70 545,288-63 30,-355 162 1,426-159-572,3 5 1,3 6 0,-180 147 0,184-120-157,4 5 1,-141 171-1,200-209 16,2 3-1,4 2 0,3 2 0,4 3 1,-54 136-1,82-171 29,1 0 0,3 1 1,2 1-1,1-1 0,3 1 1,2 1-1,2-1 0,6 55 0,3-43-20,2-2 0,3 1 0,2-1 0,3-1 0,2-1 0,32 63 0,-5-28-56,5-1 0,3-3 0,4-2 0,3-3 0,4-3 0,4-2 0,3-4 0,123 96 0,-99-97-18,3-4 0,3-5 1,3-5-1,2-4 1,3-5-1,232 69 0,-206-83 146,2-7 0,1-5 0,0-7 1,2-6-1,-1-6 0,1-6 0,-1-6 0,0-7 0,-1-6 0,-1-5 0,-1-7 0,-2-6 0,186-79 0,-160 45 271,-5-8 1,-2-6-1,-5-7 0,179-145 0,-204 134 12,-5-5 0,-5-5 0,-5-5 1,173-244-1,-238 296-75,-3-2 0,-2-2 0,-4-1 1,-4-2-1,-2-2 0,23-92 0,-44 129-123,-1 0 1,-2-1-1,-1 0 0,-3 0 0,-1 0 0,-2 0 0,-2 0 1,-1 0-1,-2 1 0,-3-1 0,0 1 0,-3 1 1,-1 0-1,-21-41 0,13 40-157,-2 0 0,-2 2 0,-1 0 0,-3 2 0,0 1 0,-66-59 0,49 55-128,-2 3 0,-2 1 0,-1 3 0,-95-44 0,49 36-333,-2 5 0,-1 4 0,-2 4 0,-1 5 0,-193-16 0,93 28-1605,-1 9 0,1 9 0,-348 59 1,137 10-3402</inkml:trace>
</inkml:ink>
</file>

<file path=ppt/ink/ink10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3:29.144"/>
    </inkml:context>
    <inkml:brush xml:id="br0">
      <inkml:brushProperty name="width" value="0.025" units="cm"/>
      <inkml:brushProperty name="height" value="0.025" units="cm"/>
    </inkml:brush>
  </inkml:definitions>
  <inkml:trace contextRef="#ctx0" brushRef="#br0">158 356 9001,'0'0'16645,"-12"-2"-14873,5 1-1574,0 0-1,0 1 1,-1 0 0,1 1 0,0-1-1,0 1 1,0 0 0,0 1 0,-11 4-1,14-5-78,0 1-1,0 0 0,1 0 1,-1 0-1,1 0 0,-1 1 0,1-1 1,0 1-1,0 0 0,0 0 0,0 0 1,1 0-1,-1 1 0,1-1 1,0 1-1,0-1 0,0 1 0,0 0 1,1 0-1,-1 0 0,1 0 0,-1 4 1,2-7-107,-1 1 1,1 0-1,0-1 1,0 1-1,-1 0 1,1 0-1,0-1 1,1 1-1,-1 0 1,0-1-1,0 1 1,1 0-1,-1-1 1,1 1-1,-1-1 1,1 1-1,0-1 1,0 1-1,0-1 1,0 1-1,0-1 1,0 0-1,2 3 1,0-2 2,-1-1 1,1 1-1,0-1 1,-1 0-1,1 1 1,0-1-1,0 0 1,0-1-1,0 1 1,0-1-1,0 1 1,5-1 0,2 0 2,0 0 1,0-1 0,0 0-1,0-1 1,0 0 0,0-1-1,15-6 1,-12 2-19,1-1 0,-1 0 0,-1-1 0,0 0 0,0-1 0,-1-1 0,0 0 0,-1 0 0,0-1 0,-1 0 0,0-1 0,-1 0 0,0 0 0,6-17 0,-6 13 0,-2 0 0,1 0 0,-2-1 0,-1 0 0,0 0 0,-1-1 0,-1 1 0,0-1 0,-2 1 0,0-1 0,-4-25 0,4 41 0,0 1 0,-1 0 0,1 0 0,-1-1 0,1 1 0,-1 0 0,0 0 0,0 0 0,0 0 0,0 0 0,0 0 0,0 0 0,0 0 0,-1 0 0,1 0 0,-1 1 0,1-1 0,-1 1 0,0-1 0,1 1 0,-1-1 0,0 1 0,0 0 0,0 0 0,0 0 0,0 0 0,-1 0 0,1 1 0,0-1 0,0 1 0,0-1 0,-1 1 0,1 0 0,0 0 0,-1 0 0,1 0 0,0 0 0,-5 1 0,1 1 0,-1-1 0,0 2 0,1-1 0,0 1 0,-1-1 0,1 2 0,0-1 0,0 1 0,1 0 0,-1 0 0,-8 9 0,7-5 0,0 0 0,0 1 0,0 1 0,1-1 0,1 1 0,-1 0 0,-5 17 0,9-24 0,1-1 0,1 1 0,-1 0 0,0-1 0,1 1 0,-1 0 0,1-1 0,0 1 0,-1 0 0,1-1 0,1 1 0,-1 0 0,0-1 0,1 1 0,-1 0 0,1-1 0,0 1 0,0-1 0,0 1 0,0-1 0,0 1 0,1-1 0,-1 0 0,1 1 0,-1-1 0,1 0 0,0 0 0,0 0 0,0 0 0,0-1 0,0 1 0,0-1 0,1 1 0,-1-1 0,0 0 0,5 2 0,58 13 0,-50-14 0,0 1 0,-1 0 0,0 2 0,19 7 0,-30-11 0,0 1 0,0-1 0,0 1 0,0 0 0,-1 0 0,1 0 0,-1 0 0,1 1 0,-1-1 0,0 1 0,0-1 0,0 1 0,0 0 0,0 0 0,-1 0 0,1 0 0,-1 0 0,0 0 0,0 0 0,0 0 0,0 1 0,-1-1 0,1 7 0,-2 94-2771,1-103 2647,0-1-1,0 0 1,1 1-1,-1-1 1,0 0-1,0 1 1,1-1-1,-1 0 1,0 1-1,0-1 1,1 0-1,-1 1 1,0-1-1,1 0 1,-1 0-1,0 1 1,1-1-1,-1 0 1,0 0-1,1 0 1,-1 0-1,1 0 1,-1 1-1,0-1 1,1 0-1,-1 0 1,1 0-1,-1 0 1,0 0-1,1 0 1,-1 0-1,1 0 1,-1 0-1,1 0 1,-1-1-1,0 1 1,1 0-1,-1 0 1,0 0-1,1 0 1,-1-1-1,1 1 1,-1 0-1,1-1 1,19-8-2826,28-38-7598,-23 19 2727</inkml:trace>
</inkml:ink>
</file>

<file path=ppt/ink/ink10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3:29.876"/>
    </inkml:context>
    <inkml:brush xml:id="br0">
      <inkml:brushProperty name="width" value="0.025" units="cm"/>
      <inkml:brushProperty name="height" value="0.025" units="cm"/>
    </inkml:brush>
  </inkml:definitions>
  <inkml:trace contextRef="#ctx0" brushRef="#br0">68 381 10250,'0'0'14467,"-9"7"-13266,4-3-1064,1-1 34,-1 0-1,1 1 1,0-1-1,0 1 1,0 0 0,1 0-1,-1 0 1,1 1-1,0-1 1,0 1 0,1 0-1,-1 0 1,1 0-1,0 0 1,-2 10 0,4-14-158,0 0 1,1 0 0,-1-1 0,0 1 0,0 0 0,1-1 0,-1 1 0,1-1 0,-1 1 0,0 0 0,1-1 0,-1 1 0,1-1-1,0 1 1,-1-1 0,1 1 0,-1-1 0,1 0 0,0 1 0,-1-1 0,1 1 0,0-1 0,-1 0 0,1 0 0,0 0-1,-1 1 1,1-1 0,0 0 0,0 0 0,-1 0 0,1 0 0,0 0 0,-1 0 0,1 0 0,0 0 0,0-1 0,-1 1-1,1 0 1,0 0 0,-1-1 0,1 1 0,0 0 0,-1-1 0,2 0 0,35-13 694,-25 5-674,0 0 0,-1-1 0,0 0 0,0-1 0,-1 0 0,0 0 0,-1-1 0,0-1 0,-1 0 0,8-17 0,-31 60-47,-6 16 237,20-44-207,0 0 0,1 0 1,-1 0-1,1 0 0,0 0 1,-1 0-1,1 0 0,0 1 0,0-1 1,0 0-1,1 0 0,-1 0 0,0 0 1,1 0-1,0 0 0,-1 0 1,1 0-1,2 4 0,-2-5-6,0 0 1,1 0-1,-1 0 0,0 0 1,1 0-1,-1 0 0,0 0 1,1-1-1,-1 1 1,1-1-1,0 1 0,-1-1 1,1 1-1,-1-1 0,1 0 1,0 0-1,-1 0 0,1 0 1,0 0-1,-1 0 0,1 0 1,-1-1-1,1 1 0,0 0 1,-1-1-1,1 1 0,1-2 1,3 0 30,0-1 0,0 1 1,0-1-1,0 0 0,9-7 0,1-4-152,-1-1 1,-1 0-1,0-2 0,-1 1 0,0-2 1,-1 1-1,-2-2 0,1 1 0,-2-2 1,-1 1-1,0-1 0,-2 0 0,0-1 0,-1 0 1,2-22-1,-6 43 96,-1-1 1,0 1-1,0 0 1,0-1-1,0 1 1,0-1-1,0 1 1,0 0-1,0-1 1,0 1-1,0-1 1,0 1-1,0-1 1,0 1-1,0 0 1,0-1-1,0 1 1,0-1-1,0 1 1,-1 0-1,1-1 1,0 1-1,0 0 1,0-1-1,-1 1 1,1 0-1,0-1 1,0 1-1,-1 0 1,1-1-1,0 1 1,-1 0-1,1 0 1,0-1-1,-1 1 1,1 0-1,-1 0 1,-15 9-151,-12 22 339,15-10 88,0 0 1,1 1-1,1 0 0,1 0 0,1 2 0,1-1 1,1 1-1,2 0 0,0 0 0,1 0 1,1 1-1,2 41 0,0-63-263,1 0 0,0 1 0,1-1 0,-1 1 0,1-1 0,-1 0 0,1 1 0,0-1 0,0 0 0,1 0 0,-1 0 0,1 0 0,-1 0 0,1 0 0,0 0 0,0 0 0,0 0 0,1-1 0,-1 1 0,0-1 0,1 0 0,0 0 0,-1 0 0,1 0 0,0 0 0,0-1 0,0 1 0,5 1 0,-4-2 0,0-1 0,0 0 0,0 1 0,0-1 0,1-1 0,-1 1 0,0-1 0,0 1 0,0-1 0,0 0 0,0 0 0,0-1 0,0 1 0,-1-1 0,1 0 0,0 0 0,-1 0 0,0-1 0,1 1 0,-1-1 0,0 0 0,0 0 0,3-4 0,12-15 0,-2 0 0,0-1 0,-2-1 0,0 0 0,14-37 0,38-134 0,-59 172 0,-2 10 0,-1-2 0,0 1 0,-1 0 0,0-1 0,-1 1 0,-1-1 0,-1-17 0,0 32 0,0-1 0,0 1 0,0 0 0,-1 0 0,1-1 0,0 1 0,0 0 0,-1-1 0,1 1 0,0 0 0,0 0 0,-1 0 0,1-1 0,0 1 0,-1 0 0,1 0 0,0 0 0,-1 0 0,1-1 0,0 1 0,-1 0 0,1 0 0,0 0 0,-1 0 0,1 0 0,-1 0 0,1 0 0,0 0 0,-1 0 0,1 0 0,0 0 0,-1 0 0,1 1 0,0-1 0,-1 0 0,1 0 0,0 0 0,-1 0 0,1 1 0,0-1 0,-1 0 0,1 0 0,0 0 0,0 1 0,-1-1 0,1 0 0,0 1 0,0-1 0,0 0 0,-1 1 0,-14 12 0,9-3 0,1 0 0,0 0 0,1 0 0,0 0 0,1 1 0,0 0 0,0 0 0,1 0 0,1 0 0,-1 17 0,1 19 0,6 50 0,-4-87 0,0 9 0,1 0 0,1 0 0,0-1 0,1 1 0,2-1 0,-1 0 0,12 22 0,-17-40 0,0 1 0,0-1 0,0 0 0,0 0 0,0 0 0,0 0 0,0 1 0,0-1 0,0 0 0,0 0 0,0 0 0,0 0 0,0 1 0,0-1 0,1 0 0,-1 0 0,0 0 0,0 0 0,0 0 0,0 1 0,0-1 0,0 0 0,0 0 0,1 0 0,-1 0 0,0 0 0,0 0 0,0 0 0,0 0 0,0 0 0,1 1 0,-1-1 0,0 0 0,0 0 0,0 0 0,0 0 0,1 0 0,-1 0 0,0 0 0,0 0 0,0 0 0,0 0 0,1 0 0,-1 0 0,0 0 0,0 0 0,0-1 0,0 1 0,1 0 0,-1 0 0,0 0 0,0 0 0,0 0 0,3-13 0,-5-20 0,-4 17 0,0 1 0,-1 0 0,0 0 0,-2 0 0,1 1 0,-2 0 0,0 1 0,-21-22 0,-7-12 0,37 46 0,1 1 0,0 0 0,0 0 1,0 0-1,0 0 0,0-1 0,0 1 0,0 0 0,-1 0 1,1 0-1,0-1 0,0 1 0,0 0 0,0 0 0,0 0 1,0-1-1,0 1 0,0 0 0,0 0 0,0 0 0,0-1 1,0 1-1,0 0 0,0 0 0,0 0 0,1-1 0,-1 1 1,0 0-1,0 0 0,0 0 0,0-1 0,0 1 0,0 0 1,0 0-1,1 0 0,-1 0 0,0-1 0,0 1 0,0 0 1,0 0-1,1 0 0,-1 0 0,0 0 0,0 0 0,0 0 1,0 0-1,1-1 0,17-2 11,29 2-56,-37 1-9,16 1-462,17-1-2591,-2-5-5815,-3-7-6480</inkml:trace>
</inkml:ink>
</file>

<file path=ppt/ink/ink10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3:30.637"/>
    </inkml:context>
    <inkml:brush xml:id="br0">
      <inkml:brushProperty name="width" value="0.025" units="cm"/>
      <inkml:brushProperty name="height" value="0.025" units="cm"/>
    </inkml:brush>
  </inkml:definitions>
  <inkml:trace contextRef="#ctx0" brushRef="#br0">49 1 18353,'-1'0'354,"0"0"0,-1 0 0,1 0 0,0 1 0,0-1 0,-1 0 0,1 1 0,0-1 0,0 1 0,0-1 0,0 1 0,0 0 0,0-1-1,-1 1 1,2 0 0,-1 0 0,0 0 0,0 0 0,0 0 0,0 0 0,0 1 0,-13 34 2441,7 44-1499,6-70-490,1 9-631,-2-4-6,2 0 0,0 0 0,1 0 0,0 0 1,5 19-1,-6-31-151,1 0 1,0 0 0,1 0-1,-1 0 1,1 0-1,-1 0 1,1 0 0,0 0-1,0 0 1,0-1 0,0 1-1,1-1 1,-1 1-1,1-1 1,-1 0 0,1 0-1,0 0 1,0 0 0,0-1-1,0 1 1,0-1 0,0 0-1,0 0 1,1 0-1,-1 0 1,0 0 0,1-1-1,5 1 1,-1-2-19,0 1 0,0-1 0,-1-1 0,1 1 0,0-1 0,-1-1 0,0 1 0,1-1 0,-1-1 0,0 1 0,-1-1 0,1 0 0,-1-1 0,1 1 0,-1-1 0,-1-1 0,1 1 0,-1-1 0,0 0 0,0 0 0,-1 0 0,5-8 0,-13 71 0,3-50 0,-2 6 0,1 1 0,1 0 0,0 0 0,1-1 0,1 15 0,-1-26 0,1 1 0,-1-1 0,0 0 0,1 0 0,-1 0 0,1 0 0,0 0 0,0 0 0,0 0 0,0 0 0,0 0 0,0 0 0,0-1 0,1 1 0,-1 0 0,1-1 0,-1 1 0,1-1 0,-1 1 0,1-1 0,0 0 0,0 0 0,0 0 0,0 0 0,0 0 0,0 0 0,0 0 0,0-1 0,0 1 0,0-1 0,0 1 0,0-1 0,1 0 0,-1 0 0,0 0 0,0 0 0,0 0 0,0-1 0,4 0 0,1-1 0,0 0 1,1 0-1,-2-1 1,1 0-1,0 0 1,-1-1-1,1 1 1,-1-2-1,0 1 1,0-1-1,-1 1 1,1-2-1,-1 1 1,0 0-1,-1-1 1,1 0-1,-1 0 1,6-13-1,-4 8-4,0-1-1,-1 0 0,-1 0 1,1-1-1,-2 0 0,0 1 1,-1-1-1,0 0 0,0-24 1,-1 35-203,-1-1 0,0 1 0,-1-1 1,1 1-1,0-1 0,-1 1 0,1-1 1,-1 1-1,0 0 0,0-1 0,0 1 1,0 0-1,0 0 0,0 0 0,-1-1 0,1 1 1,-1 1-1,1-1 0,-1 0 0,0 0 1,0 1-1,0-1 0,-4-2 0,-23-5-6752,-6 7-4032,24 2 2840</inkml:trace>
</inkml:ink>
</file>

<file path=ppt/ink/ink10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3:31.022"/>
    </inkml:context>
    <inkml:brush xml:id="br0">
      <inkml:brushProperty name="width" value="0.025" units="cm"/>
      <inkml:brushProperty name="height" value="0.025" units="cm"/>
    </inkml:brush>
  </inkml:definitions>
  <inkml:trace contextRef="#ctx0" brushRef="#br0">27 73 9705,'0'0'7111,"-21"-61"-3588,16 52-960,4 6 576,1 4-3107,0 12-32,0 5 64,3 4-128,3 1-1698,0-5-2242,1-4-2530</inkml:trace>
</inkml:ink>
</file>

<file path=ppt/ink/ink10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3:31.471"/>
    </inkml:context>
    <inkml:brush xml:id="br0">
      <inkml:brushProperty name="width" value="0.025" units="cm"/>
      <inkml:brushProperty name="height" value="0.025" units="cm"/>
    </inkml:brush>
  </inkml:definitions>
  <inkml:trace contextRef="#ctx0" brushRef="#br0">119 306 9833,'0'0'12866,"-9"5"-11201,-1 1-1198,0 0 0,1 1 0,0 0-1,0 0 1,1 1 0,-13 15-1,17-19-281,1 1 1,-1 0-1,1 0 0,0 0 0,1 0 0,-1 0 0,1 0 0,0 1 0,0 0 0,1-1 0,0 1 0,-1 0 0,2-1 0,-1 1 0,1 0 1,0 0-1,1 8 0,0-12-165,-1-1 1,1 1-1,-1-1 0,1 1 1,0-1-1,0 0 1,0 1-1,0-1 1,0 0-1,0 0 1,0 0-1,0 1 1,1-1-1,-1-1 1,0 1-1,1 0 0,-1 0 1,0 0-1,1-1 1,-1 1-1,1-1 1,-1 1-1,1-1 1,0 1-1,-1-1 1,1 0-1,-1 0 0,1 0 1,-1 0-1,4 0 1,2 0 85,-1-1 0,1 1 0,0-1 0,0 0 1,0-1-1,7-2 0,-2-2-75,1 0 0,-2 0 0,1-1 0,-1-1 0,0 0 0,-1 0 0,0-1 0,0-1 0,-1 1 1,15-21-1,-11 11-17,0 0 0,-1-1 0,-1-1 1,-1 0-1,11-32 0,-15 34-14,-1 1 0,0 0 0,-2-1 0,0 0 0,-1 0 0,-1 0 0,-1 0 0,-4-34 0,4 51 0,0 1 0,0-1 0,0 1 0,-1-1 0,1 1 0,0-1 0,-1 1 0,1 0 0,-1-1 0,0 1 0,0 0 0,1 0 0,-1-1 0,0 1 0,0 0 0,0 0 0,0 0 0,0 0 0,0 0 0,0 0 0,-1 0 0,1 0 0,0 1 0,0-1 0,-1 0 0,1 1 0,0-1 0,-1 1 0,1 0 0,-1-1 0,1 1 0,-1 0 0,1 0 0,-1 0 0,-1 0 0,-1 0 0,1 1 0,0 0 0,-1 0 0,1 0 0,0 1 0,0-1 0,0 1 0,0 0 0,0 0 0,0 0 0,0 0 0,0 0 0,-3 5 0,-11 12 0,1 1 0,1 0 0,1 1 0,-12 23 0,20-31 0,0 0 0,0 0 0,1 1 0,1 0 0,0 0 0,1 0 0,0 0 0,0 22 0,3-34 0,0 1 0,0 0 0,0 0 0,0 0 0,1-1 0,0 1 0,-1 0 0,1 0 0,0-1 0,0 1 0,0-1 0,1 1 0,-1-1 0,1 1 0,-1-1 0,1 0 0,0 0 0,0 0 0,0 0 0,3 3 0,-1-2 0,1-1 0,0 1 0,0-1 0,0 1 0,0-1 0,0-1 0,0 1 0,1-1 0,-1 0 0,6 0 0,8 1 0,0-2 0,0 0 0,0-2 0,-1 0 0,25-6 0,28-14 0,-67 21 0,0-1 0,-1 0 0,1 1 0,0-2 0,0 1 0,-1 0 0,1-1 0,-1 1 0,0-1 0,0 0 0,0 0 0,0-1 0,0 1 0,4-7 0,-35 31 0,20-12 0,0 1 0,1 1 0,-9 16 0,14-24 0,1 1 0,-1-1 0,1 0 0,0 0 0,-1 1 0,1-1 0,1 1 0,-1-1 0,0 1 0,1-1 0,0 1 0,0-1 0,0 1 0,0-1 0,1 1 0,-1-1 0,3 7 0,-1-7-41,0-1 0,0 1 0,1-1 0,-1 0-1,1 0 1,0 0 0,0 0 0,-1 0 0,1 0 0,0-1 0,0 0 0,1 1 0,-1-1 0,0 0-1,0-1 1,1 1 0,-1 0 0,0-1 0,6 0 0,67 0-2255,-72 0 1677,-1 0 0,0-1 0,1 0-1,-1 1 1,1-1 0,-1-1 0,0 1-1,0 0 1,0-1 0,0 0 0,0 1-1,0-1 1,5-4 0,17-18-7068</inkml:trace>
</inkml:ink>
</file>

<file path=ppt/ink/ink10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3:31.844"/>
    </inkml:context>
    <inkml:brush xml:id="br0">
      <inkml:brushProperty name="width" value="0.025" units="cm"/>
      <inkml:brushProperty name="height" value="0.025" units="cm"/>
    </inkml:brush>
  </inkml:definitions>
  <inkml:trace contextRef="#ctx0" brushRef="#br0">174 0 11819,'0'0'6785,"-11"4"-3518,0-1-2497,-1 2-1,1-1 0,1 1 0,-18 11 1,24-14-571,1 0 1,0 1-1,-1-1 0,1 1 1,0 0-1,1 0 1,-1 0-1,0 0 1,1 0-1,0 1 0,0-1 1,0 1-1,0 0 1,0-1-1,1 1 1,-1 0-1,1 0 0,0 0 1,1 0-1,-2 8 1,3-10-199,-1-1 0,1 1 0,-1-1-1,1 1 1,0-1 0,0 0 0,-1 1 0,1-1 0,0 0 0,0 0 0,0 1 0,0-1 0,1 0 0,-1 0 0,0 0 0,0 0 0,1 0 0,-1-1 0,0 1 0,1 0 0,-1-1 0,1 1 0,-1-1 0,1 1 0,-1-1 0,1 0 0,0 1 0,-1-1-1,1 0 1,-1 0 0,3-1 0,67 2 99,-52-2-86,-9 1-18,2-1 37,1 1-1,-1 1 0,1 0 1,15 4-1,-27-5 11,1 0 0,-1 1 0,1-1 0,-1 1 0,1 0 0,-1-1 0,0 1 0,1 0 0,-1 0 0,0 0 0,1 0 0,-1 0 0,0 0 0,0 0 0,0 0 0,0 0 0,1 3 0,-1-2 34,-1-1 0,0 1 0,0-1 0,1 1 0,-1 0 0,-1-1 0,1 1 0,0-1 0,0 1 0,0-1 0,-1 1 0,1 0 0,-1-1 0,1 1 0,-1-1 0,0 0 0,0 1 0,0-1 0,1 1 0,-1-1 0,-2 2 0,-5 6-129,0 0-1,-1-1 0,0 0 0,0 0 1,-1-1-1,0 0 0,0-1 0,-1 0 1,1 0-1,-1-1 0,-1-1 0,1 0 1,-19 4-1,-9-1-3933,1-4-3637,-4-3-11265</inkml:trace>
</inkml:ink>
</file>

<file path=ppt/ink/ink10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3:32.561"/>
    </inkml:context>
    <inkml:brush xml:id="br0">
      <inkml:brushProperty name="width" value="0.025" units="cm"/>
      <inkml:brushProperty name="height" value="0.025" units="cm"/>
    </inkml:brush>
  </inkml:definitions>
  <inkml:trace contextRef="#ctx0" brushRef="#br0">417 64 14798,'-4'-9'3353,"4"6"-3122,-1 0 1,0 0 0,0 0 0,0 1-1,-1-1 1,1 0 0,0 1 0,-1-1-1,0 1 1,0 0 0,1 0 0,-2-1 0,1 1-1,0 0 1,0 0 0,0 1 0,-1-1-1,1 0 1,-1 1 0,0 0 0,1-1 0,-1 1-1,0 0 1,0 1 0,1-1 0,-1 0-1,0 1 1,0-1 0,0 1 0,0 0 0,0 0-1,0 0 1,0 0 0,0 1 0,-4 1-1,-3 0-26,0 2 0,1-1 0,-1 1 0,1 1 0,0 0 0,0 0 0,1 1 0,-1 0 0,1 0 0,0 1 0,-7 8 0,-9 11 97,-38 54 1,37-45-240,2 1 1,-21 42 0,38-65-52,0 0 0,1 0-1,0 0 1,1 1 0,1 0-1,0 0 1,1 0 0,0 0 0,1 0-1,1 17 1,1-29-15,-1 0 0,0 1 0,1-1 0,-1 0 0,1 1 0,0-1 0,0 0 0,0 0 0,0 0 0,0 0 0,0 0 0,0 0 1,1 0-1,-1 0 0,1 0 0,-1-1 0,1 1 0,0-1 0,0 1 0,0-1 0,0 0 0,2 2 0,1-1 13,-1 0 0,1-1 0,0 1 1,0-1-1,0 0 0,1 0 0,-1-1 0,0 0 0,9 0 0,0-1-24,-1-1 0,0 0 0,1-1 0,-1-1-1,-1 0 1,1 0 0,14-8 0,34-29-777,-58 39 757,0-1 0,0 1 0,0-1 0,-1 1 0,1-1 0,-1 0 0,0 0 0,1 0-1,-2 0 1,1 0 0,0-1 0,-1 1 0,1-1 0,-1 1 0,0-1 0,0 1 0,0-5 0,-1 7 31,0 1 0,0 0-1,0-1 1,0 1 0,-1 0 0,1-1 0,0 1 0,0 0 0,0-1 0,-1 1-1,1 0 1,0-1 0,-1 1 0,1 0 0,0 0 0,0-1 0,-1 1 0,1 0-1,-1 0 1,1 0 0,0 0 0,-1-1 0,1 1 0,0 0 0,-1 0 0,1 0-1,-1 0 1,1 0 0,0 0 0,-1 0 0,1 0 0,-1 0 0,1 0 0,0 0-1,-1 0 1,1 0 0,-1 0 0,1 1 0,0-1 0,-1 0 0,-18 7-350,13-2 399,0 0-1,0 1 1,1-1-1,-1 1 0,1 0 1,1 1-1,-1-1 0,1 1 1,1 0-1,-1 0 1,1 0-1,0 0 0,1 1 1,-1-1-1,-1 14 0,4-20-27,0-1-1,0 1 0,0-1 0,0 0 0,0 1 0,0-1 0,0 1 0,0-1 0,0 0 1,0 1-1,0-1 0,0 1 0,0-1 0,0 0 0,1 1 0,-1-1 0,0 1 0,0-1 1,0 0-1,1 1 0,-1-1 0,0 0 0,0 0 0,1 1 0,-1-1 0,0 0 0,1 0 1,-1 1-1,0-1 0,1 0 0,-1 0 0,0 0 0,1 1 0,-1-1 0,1 0 0,-1 0 1,1 0-1,20-3 266,17-16-47,-12 0-186,0-2 1,-2 0 0,-1-2-1,-1 0 1,37-52 0,-59 105-355,-19 64 373,13-67-69,0 0 0,1 0 0,0 35 0,5-61-61,0 0 1,-1-1-1,1 1 1,0 0 0,0 0-1,0 0 1,0-1-1,0 1 1,1 0-1,-1 0 1,0 0-1,0-1 1,0 1-1,1 0 1,-1 0-1,0-1 1,1 1-1,-1 0 1,1-1-1,-1 1 1,1 0-1,-1-1 1,1 1-1,-1-1 1,1 1-1,-1 0 1,1-1-1,0 0 1,-1 1-1,1-1 1,0 1 0,0-1-1,-1 0 1,1 1-1,0-1 1,0 0-1,-1 0 1,1 0-1,0 0 1,0 0-1,0 0 1,-1 0-1,1 0 1,0 0-1,0 0 1,0 0-1,-1 0 1,1 0-1,0-1 1,0 1-1,-1 0 1,1-1-1,0 1 1,0 0-1,0-2 1,5 0-584,-1-1 0,0 0 0,0 0 0,-1-1 0,1 0 0,7-7-1,19-28-4848,1-11-3278</inkml:trace>
</inkml:ink>
</file>

<file path=ppt/ink/ink10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3:32.913"/>
    </inkml:context>
    <inkml:brush xml:id="br0">
      <inkml:brushProperty name="width" value="0.025" units="cm"/>
      <inkml:brushProperty name="height" value="0.025" units="cm"/>
    </inkml:brush>
  </inkml:definitions>
  <inkml:trace contextRef="#ctx0" brushRef="#br0">58 1 11211,'0'0'11498,"-34"91"-10441,24-43 225,2 3 223,3-1-320,5-2-929,0-8-191,3-4-738,7-6-1025,2-8-159,2-7-578,0-9-1889,0-6-5573</inkml:trace>
</inkml:ink>
</file>

<file path=ppt/ink/ink10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3:33.270"/>
    </inkml:context>
    <inkml:brush xml:id="br0">
      <inkml:brushProperty name="width" value="0.025" units="cm"/>
      <inkml:brushProperty name="height" value="0.025" units="cm"/>
    </inkml:brush>
  </inkml:definitions>
  <inkml:trace contextRef="#ctx0" brushRef="#br0">21 65 14446,'0'0'5557,"-4"9"-3715,1-4-1621,1 1 1,-1-1-1,1 1 0,1-1 1,-1 1-1,1 0 1,0 0-1,0 6 1,1-11-150,0 1 1,1 0-1,-1 0 1,0 0-1,1-1 1,-1 1-1,1 0 1,0-1-1,0 1 1,0 0-1,0-1 1,0 1-1,0-1 1,0 0-1,0 1 1,0-1 0,1 0-1,-1 1 1,0-1-1,1 0 1,-1 0-1,1 0 1,-1 0-1,1-1 1,0 1-1,-1 0 1,1-1-1,0 1 1,0-1-1,-1 1 1,1-1-1,0 0 1,0 0 0,0 0-1,0 0 1,2 0-1,0 0 1,1 1 1,0-1-1,-1 0 0,1-1 1,0 1-1,-1-1 0,1 0 0,-1 0 1,1 0-1,-1-1 0,0 1 0,1-1 1,-1 0-1,0 0 0,5-4 1,-6 3 0,0 1 1,-1-1-1,0 0 1,0 0-1,0 0 1,0 0 0,0 0-1,-1 0 1,1 0-1,-1-1 1,0 1 0,0-1-1,0 1 1,0-1-1,0 1 1,-1-1-1,0 1 1,0-1 0,0 0-1,-1-5 1,1 7-64,0 1 0,1 0 0,-1 0 0,-1 0 0,1 0 0,0 0 0,0 0-1,0 0 1,-1 0 0,1-1 0,0 1 0,-1 0 0,1 0 0,-1 0 0,1 0 0,-1 1 0,1-1 0,-1 0 0,0 0 0,0 0 0,1 0 0,-1 1 0,0-1 0,0 0 0,0 1 0,0-1 0,0 0 0,0 1 0,0-1 0,0 1 0,0 0 0,0-1 0,0 1 0,0 0 0,0 0 0,0-1 0,0 1 0,-1 0 0,1 0 0,0 0 0,0 0 0,0 1 0,-2-1 0,1 1-22,0 0 1,-1-1-1,1 1 1,0 0-1,-1 1 0,1-1 1,0 0-1,0 1 1,0-1-1,0 1 1,0 0-1,1-1 1,-1 1-1,0 0 1,1 0-1,-1 0 1,1 0-1,-1 3 1,-1 2 98,0 0 1,1 1 0,0-1 0,0 1 0,1 0 0,-1 14 0,2-20-64,-1-1 0,1 1 0,0 0 0,0 0 0,1-1 0,-1 1 0,0 0 1,1-1-1,-1 1 0,1 0 0,-1-1 0,1 1 0,0-1 0,-1 1 1,1-1-1,0 1 0,0-1 0,0 1 0,1-1 0,-1 0 0,0 0 0,0 1 1,1-1-1,-1 0 0,0 0 0,1 0 0,-1 0 0,1-1 0,-1 1 1,1 0-1,0-1 0,-1 1 0,1-1 0,0 1 0,2-1 0,4 0 38,-1 0 0,1-1-1,0 1 1,0-2-1,-1 1 1,1-1 0,-1 0-1,1-1 1,-1 0-1,0 0 1,0 0 0,0-1-1,0 0 1,-1 0-1,8-7 1,11-10-3,0-2 0,28-33 0,-12 12 2,-41 44-71,0 0 1,0 0-1,0-1 0,0 1 1,1 0-1,-1 0 0,0-1 0,0 1 1,0 0-1,1 0 0,-1 0 0,0 0 1,0-1-1,1 1 0,-1 0 1,0 0-1,0 0 0,1 0 0,-1 0 1,0 0-1,1 0 0,-1-1 0,0 1 1,0 0-1,1 0 0,-1 0 1,0 0-1,1 0 0,-1 0 0,0 0 1,0 1-1,1-1 0,-1 0 0,0 0 1,0 0-1,1 0 0,-1 0 1,0 0-1,1 0 0,-1 1 0,0-1 1,0 0-1,0 0 0,1 0 0,-1 1 1,0-1-1,0 0 0,0 0 1,1 0-1,-1 1 0,4 23-25,-5 36 462,0-55-377,0 10 82,0-5-70,0 1 1,0 0 0,1-1 0,3 19 0,-3-28-67,0 0 0,0 1 0,1-1 1,-1 0-1,0 1 0,1-1 0,-1 0 0,1 1 1,0-1-1,-1 0 0,1 0 0,0 0 0,0 0 1,-1 0-1,1 0 0,0 0 0,0 0 0,0 0 1,0 0-1,1 0 0,-1-1 0,0 1 0,0 0 1,0-1-1,1 1 0,-1-1 0,0 1 0,0-1 1,1 0-1,-1 1 0,0-1 0,1 0 0,-1 0 1,1 0-1,-1 0 0,0 0 0,1 0 0,-1-1 1,0 1-1,1 0 0,-1-1 0,0 1 0,0-1 1,2 0-1,0 0-252,-1-1 0,1 1 1,-1-1-1,0 1 0,0-1 1,0 0-1,0 0 0,0 0 1,0 0-1,0-1 0,0 1 0,-1 0 1,1-1-1,-1 1 0,0-1 1,0 1-1,2-6 0,11-50-8399,-8 14 1650</inkml:trace>
</inkml:ink>
</file>

<file path=ppt/ink/ink10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3:33.653"/>
    </inkml:context>
    <inkml:brush xml:id="br0">
      <inkml:brushProperty name="width" value="0.025" units="cm"/>
      <inkml:brushProperty name="height" value="0.025" units="cm"/>
    </inkml:brush>
  </inkml:definitions>
  <inkml:trace contextRef="#ctx0" brushRef="#br0">1 1 11147,'0'0'12619,"5"48"-13131,18-29-1890,3-5-2467,5-5-6694</inkml:trace>
</inkml:ink>
</file>

<file path=ppt/ink/ink1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44:30.518"/>
    </inkml:context>
    <inkml:brush xml:id="br0">
      <inkml:brushProperty name="width" value="0.025" units="cm"/>
      <inkml:brushProperty name="height" value="0.025" units="cm"/>
    </inkml:brush>
  </inkml:definitions>
  <inkml:trace contextRef="#ctx0" brushRef="#br0">426 191 6438,'0'0'198,"-11"1"-102,-31 0 26,41-1-87,1 0 0,-1 0-1,0 0 1,0 0-1,1-1 1,-1 1-1,0 0 1,0 0-1,1 0 1,-1 0-1,0-1 1,1 1-1,-1 0 1,0-1-1,1 1 1,-1-1-1,0 1 1,1-1-1,-1 1 1,1-1-1,-1 1 1,1-1-1,-1 1 1,1-1-1,-1 0 1,1 1-1,0-1 1,-1 0 0,1 1-1,0-1 1,-1 0-1,1 1 1,0-1-1,0 0 1,0 0-1,0 1 1,0-1-1,0 0 1,0 0-1,0 1 1,0-1-1,0 0 1,0 0-1,0 1 1,1-2-1,10-29 1261,-3 17-804,-4 9 130,-1 0 0,0 0 0,0-1 0,-1 1 0,0-1 0,0 1 0,0-1 1,1-9-1,-3 14 222,-1 2-821,0 0 0,0-1 0,0 1 0,0 0-1,0 0 1,0 0 0,0 0 0,0 1 0,1-1 0,-1 0-1,0 0 1,1 0 0,-1 1 0,1-1 0,-1 0 0,1 1 0,0-1-1,-1 2 1,-6 27 230,6-27-236,0-1-1,1 1 1,0 0-1,-1 0 1,1 0-1,0 0 1,0 0-1,1 0 0,-1 0 1,0 0-1,1 0 1,0 0-1,0 0 1,0-1-1,0 1 1,0 0-1,0-1 0,1 1 1,0-1-1,-1 1 1,5 3-1,-2-2 25,1-1 1,-1 0-1,1-1 0,0 1 0,0-1 0,0 0 1,0 0-1,0-1 0,0 1 0,1-1 0,8 1 1,65 5 506,1-4 0,125-9 1,-114 1-477,357-3 87,272-18-92,-109-47 77,-45 5 699,4 35-49,693 106-720,-856-38-39,404 69 35,-790-101-67,-4 0 229,-30-4-47,-487-10-1091,38 4 970,-722-56-266,-1013 117-1935,1599-31 2205,-797 18 2650,2081-62-2652,-370 10-103,449-21 121,495-11-27,1201 57-195,-1886-2 411,-761-13-377,-471 15-633,196 27-4195,202-16-1334</inkml:trace>
</inkml:ink>
</file>

<file path=ppt/ink/ink10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3:34.011"/>
    </inkml:context>
    <inkml:brush xml:id="br0">
      <inkml:brushProperty name="width" value="0.025" units="cm"/>
      <inkml:brushProperty name="height" value="0.025" units="cm"/>
    </inkml:brush>
  </inkml:definitions>
  <inkml:trace contextRef="#ctx0" brushRef="#br0">87 316 19090,'0'0'1580,"-9"7"438,7-5-1984,-47 44 1758,46-43-1648,0 0 0,1 0 0,-1 1 0,1-1 1,0 1-1,0 0 0,0 0 0,1 0 0,-1-1 0,1 2 0,0-1 1,0 0-1,0 0 0,1 0 0,-1 0 0,1 9 0,1-12-158,-1-1 0,0 1-1,1 0 1,-1 0-1,1-1 1,-1 1 0,1 0-1,0 0 1,-1-1 0,1 1-1,0-1 1,-1 1 0,1 0-1,0-1 1,0 1 0,-1-1-1,1 0 1,0 1 0,0-1-1,0 0 1,0 1 0,0-1-1,-1 0 1,1 0 0,0 0-1,0 0 1,0 0 0,0 0-1,0 0 1,0 0 0,0 0-1,0 0 1,-1 0 0,1-1-1,1 1 1,34-13 76,-26 5-69,0 0-1,-1-1 1,0 0-1,-1-1 1,0 0-1,0 0 1,-1 0-1,0-1 1,-1 0-1,-1-1 1,1 1-1,-2-1 0,0 0 1,5-19-1,-2-4 30,-1 0 0,-2 0-1,0-69 1,-4 100-8,-1 0 1,1 1-1,-1-1 1,1 0-1,-1 0 1,0 0-1,-1 1 1,1-1-1,-1 1 0,1-1 1,-1 1-1,-3-5 1,5 7-10,-1 1 1,0-1-1,1 1 0,-1-1 1,1 0-1,-1 1 1,0-1-1,0 1 0,1 0 1,-1-1-1,0 1 1,0-1-1,1 1 0,-1 0 1,0 0-1,0-1 1,0 1-1,1 0 0,-1 0 1,0 0-1,0 0 1,-1 0-1,0 1-1,0 0-1,1-1 1,-1 1-1,1 0 1,-1 0-1,1 0 1,-1 0-1,1 0 1,-1 0-1,1 0 1,0 1-1,0-1 1,0 0-1,0 1 1,-2 2-1,-5 8 166,1 0-1,0 1 0,1 0 1,0 0-1,1 0 1,0 1-1,2 0 0,-1 0 1,-1 21-1,4-27-76,0 0-1,1 1 0,0-1 0,0 0 0,1 0 0,0 0 1,1 0-1,0-1 0,0 1 0,0 0 0,1-1 0,0 1 1,1-1-1,0 0 0,0 0 0,0 0 0,1-1 0,7 8 1,18 16-562,39 29 1,-55-48-1471,1-1 0,28 14 0,-26-19-4140,-3-5-6449</inkml:trace>
</inkml:ink>
</file>

<file path=ppt/ink/ink10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3:35.115"/>
    </inkml:context>
    <inkml:brush xml:id="br0">
      <inkml:brushProperty name="width" value="0.025" units="cm"/>
      <inkml:brushProperty name="height" value="0.025" units="cm"/>
    </inkml:brush>
  </inkml:definitions>
  <inkml:trace contextRef="#ctx0" brushRef="#br0">84 230 14574,'0'0'7399,"-9"-3"-4639,-30-10-1084,38 13-1643,0-1 0,0 1 0,0 0 0,-1 0 0,1 1 1,0-1-1,0 0 0,0 0 0,-1 1 0,1-1 0,0 0 0,0 1 0,0-1 0,0 1 0,0-1 0,0 1 1,0 0-1,0 0 0,0-1 0,0 1 0,0 0 0,0 0 0,1 0 0,-1 0 0,0 0 0,1 0 0,-1 0 1,0 0-1,1 0 0,0 0 0,-1 0 0,1 0 0,-1 1 0,1-1 0,0 0 0,0 2 0,-4 44 610,4-45-636,0 0-13,0 0 0,0-1 0,0 1 0,1 0 0,-1-1 0,1 1 0,-1 0 0,1-1 0,0 1 0,0-1 0,-1 1 0,1-1 0,0 1 0,0-1 0,1 1 0,-1-1 0,0 0 0,0 0 0,1 0 0,-1 1 0,3 0 0,40 18-275,-3 0 21,-30-11 188,0 0-1,-1 1 0,0 1 1,-1 0-1,0 0 1,-1 1-1,0 0 1,-1 0-1,0 1 1,-1-1-1,6 18 0,-4-7 69,-2 0 0,0 0-1,-1 0 1,-1 1 0,0 47-1,-4-62 43,-1 1-1,-1-1 1,0 1-1,0-1 1,0 0-1,-1 0 1,-1 0-1,0 0 0,0-1 1,-9 15-1,10-19 80,1 0-1,-1 0 1,0 0-1,0 0 1,-1-1-1,1 1 1,-1-1-1,0 0 1,0 0-1,0 0 1,0 0-1,0-1 0,0 0 1,-1 1-1,1-2 1,-1 1-1,0-1 1,1 1-1,-1-1 1,0 0-1,0-1 1,-7 1-1,9-2-97,0 0 0,1 0 0,-1 0 0,0 0-1,1 0 1,-1-1 0,1 1 0,0-1 0,-1 0 0,1 0-1,0 1 1,0-1 0,0-1 0,0 1 0,0 0 0,1 0-1,-1-1 1,1 1 0,0-1 0,-1 1 0,1-1 0,0 0 0,0 1-1,1-1 1,-1 0 0,0 0 0,1 0 0,0-3 0,-3-15-350,0 1 0,2-36 0,1 45 174,1-10 71,1 0 0,0 0-1,2 0 1,0 0 0,2 1 0,0-1-1,1 1 1,1 1 0,13-24 0,12-14-21,67-85 1,-73 106-143,-25 34 232,0-1 0,-1 0-1,1 1 1,0-1 0,-1 0 0,1 0-1,-1 0 1,0 0 0,0 0 0,0-1-1,-1 1 1,1 0 0,-1 0 0,1-1-1,-1-3 1,0 7 30,-1-1 0,1 0 1,0 0-1,0 0 0,-1 1 0,1-1 0,0 0 0,-1 0 0,1 1 0,-1-1 0,1 0 0,-1 1 0,1-1 1,-1 1-1,0-1 0,1 0 0,-1 1 0,0-1 0,1 1 0,-1 0 0,0-1 0,0 0 0,-2 1 11,1-1 0,0 1-1,0 0 1,-1-1 0,1 1-1,0 0 1,0 0 0,-1 1 0,1-1-1,0 0 1,-4 2 0,2-1-18,1 1 0,0 0 1,1 0-1,-1 0 0,0 0 0,1 1 1,-1-1-1,1 1 0,-1-1 1,1 1-1,0 0 0,0 0 1,1 0-1,-1 0 0,0 0 1,1 1-1,0-1 0,0 0 0,-1 5 1,1-7-7,0 1 0,1-1 0,-1 1 0,1 0 0,-1-1 0,1 1 0,0 0 0,-1 0 0,1-1 0,0 1 0,0 0 0,0 0 0,0-1 0,1 1 1,-1 0-1,0 0 0,1-1 0,-1 1 0,1 0 0,0-1 0,-1 1 0,1-1 0,0 1 0,0-1 0,0 1 0,0-1 0,0 0 0,0 1 0,1-1 0,-1 0 0,0 0 0,1 0 0,-1 0 1,1 0-1,-1 0 0,1 0 0,-1 0 0,3 0 0,4 0 28,1-1 0,-1 1 0,1-1 1,-1-1-1,1 0 0,-1 0 0,1-1 1,-1 0-1,0 0 0,1-1 0,-1 0 0,-1-1 1,1 1-1,0-2 0,7-4 0,-5 2-10,0 0-1,-1 0 0,0-1 0,0 0 0,-1 0 0,0-1 1,-1 0-1,0-1 0,0 0 0,7-15 0,-7 7 73,-7 18-91,0 0-1,0 0 1,0 0 0,0 0 0,0 0-1,0 0 1,0 0 0,0 0 0,0 0 0,0 0-1,0 0 1,0 0 0,0 0 0,0 0-1,-1 0 1,1 0 0,0 0 0,0 0-1,0 0 1,0 0 0,0 0 0,0 0 0,0 0-1,0 0 1,0 0 0,0 0 0,0 0-1,0 0 1,0 0 0,-1 0 0,1 0-1,0 0 1,0 0 0,0 0 0,0 0 0,0 0-1,0 0 1,0 0 0,0 0 0,0 0-1,0 0 1,0-1 0,0 1 0,0 0-1,0 0 1,0 0 0,0 0 0,0 0 0,0 0-1,0 0 1,0 0 0,0 0 0,0 0-1,0 0 1,0 0 0,0-1 0,-16 30-163,14-21 208,0 1 1,0-1-1,0 1 0,1 0 0,0-1 0,1 1 0,0 0 1,0 0-1,3 12 0,-3-19 3,1 0 1,0 1-1,-1-1 1,1 0-1,0 0 0,0 0 1,0 0-1,0 0 1,1 0-1,-1 0 0,0 0 1,1 0-1,0-1 1,-1 1-1,1-1 1,0 1-1,0-1 0,0 0 1,0 1-1,0-1 1,0 0-1,0 0 0,0 0 1,0-1-1,0 1 1,1 0-1,-1-1 0,0 0 1,0 1-1,1-1 1,-1 0-1,0 0 1,1 0-1,-1 0 0,0-1 1,1 1-1,-1-1 1,0 1-1,3-2 0,4-1 65,1-1-1,-1 0 0,0 0 1,0-1-1,-1 0 0,1 0 1,-1-1-1,0 0 1,9-10-1,62-68-37,-74 79-60,0-1-38,0 1-15,-1 0 0,0 1 1,-1-1-1,1 0 0,4-10 0,-7 13-78,-18 31-376,14-23 500,-1 0 81,0 1 0,1 0 0,0-1 0,0 2 1,0-1-1,1 0 0,0 0 0,1 1 0,-1-1 0,1 1 0,1 0 0,0-1 0,0 12 0,1-18-86,0 0 0,0 0 0,0 0 0,0 0 0,0-1 0,0 1 0,0 0 0,0-1-1,0 1 1,0 0 0,1-1 0,-1 1 0,0-1 0,0 0 0,0 1 0,1-1 0,-1 0 0,0 0 0,1 0-1,-1 0 1,0 0 0,0 0 0,1 0 0,-1 0 0,0 0 0,0-1 0,3 0 0,37-8-13,-28 2 11,0 0 0,1 0 0,-2-1 0,1-1 0,-2 0 0,1-1 0,14-15 0,-22 21 0,0 0 0,0 0 0,-1-1 0,1 1 0,-1-1 0,0 0 0,0 0 0,-1 0 0,1 0 0,-1 0 0,0-1 0,-1 1 0,1-1 0,-1 1 0,0-1 0,0 1 0,-1-1 0,0 0 0,0 1 0,0-1 0,-1 0 0,-2-10 0,2 13 0,0 1 0,-1 0 0,0-1 0,1 1 0,-1 0 0,0 0 0,0 0 0,0 0 0,0 0 0,0 0 0,-1 1 0,1-1 0,0 1 0,-1 0 0,1 0 0,-1-1 0,0 1 0,1 1 0,-1-1 0,0 0 0,0 1 0,1-1 0,-1 1 0,-5 0 0,7 1 0,1 0 0,-1-1 0,0 1 0,1 0 0,-1 0 0,1 0 0,-1 0 0,1 0 0,-1 0 0,1 0 0,0 0 0,-1 0 0,1 0 0,0 0 0,0 0 0,0 0 0,-1 0 0,1 0 0,0 0 0,1 0 0,-1 0 0,0 0 0,0 0 0,0 0 0,1 1 0,5 30 0,-3-29 0,0 0 0,-1 0 0,1 0 0,1 0 0,-1-1 0,0 1 0,0-1 0,1 0 0,6 4 0,-10-6 0,1 1 0,0-1 0,-1 1 0,1-1 0,0 1 0,-1-1 0,1 0 0,0 1 0,0-1 0,0 0 0,-1 1 0,1-1 0,0 0 0,0 0 0,0 0 0,-1 0 0,1 0 0,0 0 0,0 0 0,0 0 0,0 0 0,-1 0 0,1 0 0,0 0 0,0-1 0,0 1 0,-1 0 0,1-1 0,0 1 0,0 0 0,-1-1 0,1 1 0,0-1 0,-1 1 0,1-1 0,-1 0 0,1 1 0,-1-1 0,1 0 0,-1 1 0,1-1 0,-1 0 0,1 1 0,-1-1 0,0 0 0,1 0 0,-1 1 0,0-1 0,0 0 0,0 0 0,1-1 0,-1-5-119,1-26-1485,-1 33 1557,0-1 1,0 0 0,0 1-1,0-1 1,0 0 0,0 1-1,0-1 1,-1 0 0,1 1-1,0-1 1,0 1-1,-1-1 1,1 0 0,0 1-1,-1-1 1,1 1 0,-1-1-1,1 1 1,-1-1 0,1 1-1,0-1 1,-1 1 0,0 0-1,1-1 1,-1 1 0,1 0-1,-1-1 1,1 1 0,-1 0-1,0 0 1,1-1 0,-1 1-1,0 0 1,1 0 0,-1 0-1,-1 0 1,0 1-112,0 1 0,0-1 0,1 1 1,-1-1-1,0 1 0,0 0 0,1 0 0,-1 0 0,1 0 0,0 0 0,0 0 0,0 0 1,0 0-1,0 1 0,0-1 0,0 0 0,0 3 0,-2 11-6817</inkml:trace>
</inkml:ink>
</file>

<file path=ppt/ink/ink10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3:35.521"/>
    </inkml:context>
    <inkml:brush xml:id="br0">
      <inkml:brushProperty name="width" value="0.025" units="cm"/>
      <inkml:brushProperty name="height" value="0.025" units="cm"/>
    </inkml:brush>
  </inkml:definitions>
  <inkml:trace contextRef="#ctx0" brushRef="#br0">22 31 18097,'-6'-16'3588,"-1"6"-33,4 6-1793,0 4-1570,1 4-449,2 13 161,0 3 64,0 7-640,2 2-1282,3-3-1890,0 1-1697,4-5-4356</inkml:trace>
</inkml:ink>
</file>

<file path=ppt/ink/ink10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3:35.972"/>
    </inkml:context>
    <inkml:brush xml:id="br0">
      <inkml:brushProperty name="width" value="0.025" units="cm"/>
      <inkml:brushProperty name="height" value="0.025" units="cm"/>
    </inkml:brush>
  </inkml:definitions>
  <inkml:trace contextRef="#ctx0" brushRef="#br0">31 183 18033,'0'0'8872,"-3"59"-8103,3-25 96,0 1 32,3-2-257,6-5-287,1-1-193,1-8-192,4-6-1057,-2-8-1025,-5-5-801,-1 0-1121,-6-18-4740</inkml:trace>
  <inkml:trace contextRef="#ctx0" brushRef="#br0" timeOffset="1">0 1 18449,'0'0'7271,"63"57"-18705,-32-39-994</inkml:trace>
</inkml:ink>
</file>

<file path=ppt/ink/ink10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3:36.573"/>
    </inkml:context>
    <inkml:brush xml:id="br0">
      <inkml:brushProperty name="width" value="0.025" units="cm"/>
      <inkml:brushProperty name="height" value="0.025" units="cm"/>
    </inkml:brush>
  </inkml:definitions>
  <inkml:trace contextRef="#ctx0" brushRef="#br0">124 439 15278,'0'0'6876,"-10"-5"-6086,8 3-741,0 1 0,-1 0-1,1 0 1,-1 0 0,1 0-1,-1 0 1,1 0-1,-1 0 1,0 1 0,1 0-1,-1-1 1,0 1 0,1 0-1,-1 0 1,-5 1-1,5 1 40,0-1 0,0 1 0,1 0-1,-1 0 1,0 0 0,1 0-1,-1 0 1,1 1 0,-1-1-1,1 1 1,0-1 0,0 1-1,0 0 1,1 0 0,-1 0 0,-2 6-1,0 0 212,0 1 0,0 0-1,1-1 1,0 1-1,1 1 1,0-1 0,0 0-1,0 15 1,2-22-275,0 0 0,0 0 0,1 0 1,-1 0-1,0-1 0,1 1 0,0 0 0,-1 0 0,1 0 0,0 0 0,1-1 0,-1 1 0,0-1 1,1 1-1,-1-1 0,1 1 0,0-1 0,0 0 0,0 0 0,0 0 0,0 0 0,1 0 0,-1 0 1,0 0-1,1-1 0,0 1 0,-1-1 0,1 0 0,0 0 0,-1 0 0,1 0 0,0 0 0,4 0 1,0 0 24,0 0 0,0-1 0,1 0 0,-1 0 0,0 0 0,0-1 0,1 0 1,-1-1-1,0 1 0,0-2 0,0 1 0,0-1 0,-1 1 0,9-6 0,-6 2 76,0 0 0,-1-1 0,0 0-1,0-1 1,0 1 0,-1-1-1,0-1 1,10-17 0,-6 8 39,-1-2 0,-1 1 1,-1-1-1,-1-1 0,-1 1 0,0-1 1,-2 0-1,0 0 0,0-27 0,-3 34-162,-2 1 0,0-1-1,0 1 1,-1 0 0,-1-1-1,0 1 1,-1 0 0,0 0-1,-9-17 1,11 27-28,1-1 1,-1 0-1,-1 1 0,1 0 0,0-1 0,-1 1 0,0 0 1,0 0-1,0 0 0,0 1 0,0-1 0,0 1 0,-1 0 1,1-1-1,-1 2 0,0-1 0,1 0 0,-1 1 1,0-1-1,0 1 0,0 0 0,0 1 0,0-1 0,0 1 1,0-1-1,0 1 0,0 1 0,0-1 0,-1 0 1,1 1-1,0 0 0,0 0 0,0 0 0,1 0 0,-7 4 1,3-2 26,1 1 1,-1 1-1,1-1 1,0 1 0,0 0-1,0 1 1,1-1 0,0 1-1,0 0 1,0 1-1,1-1 1,0 1 0,-6 12-1,7-12 41,-1 1 0,1 0 0,0-1-1,0 1 1,1 1 0,0-1 0,1 0 0,0 0-1,0 1 1,1-1 0,0 0 0,2 16-1,-1-20-32,1 0 0,0 0-1,-1-1 1,2 1-1,-1-1 1,0 0-1,1 1 1,-1-1-1,1 0 1,0 0 0,0-1-1,0 1 1,0-1-1,0 1 1,1-1-1,-1 0 1,1 0-1,0-1 1,-1 1-1,1-1 1,0 0 0,5 2-1,13 2-179,1-1 1,40 3-1,-42-5-213,-3 0 108,-8-3 118,0 2 1,0 0-1,-1 0 1,1 0-1,-1 1 0,1 1 1,-1 0-1,0 0 1,0 1-1,0 0 1,0 0-1,-1 1 0,13 9 1,-20-13 158,0 0 0,0-1 1,1 1-1,-1 0 0,0-1 0,0 1 1,0-1-1,1 1 0,-1-1 0,0 1 0,0-1 1,1 0-1,-1 0 0,0 0 0,1 0 1,-1 0-1,0 0 0,1 0 0,-1 0 1,0 0-1,1-1 0,-1 1 0,0 0 1,0-1-1,1 1 0,-1-1 0,0 1 1,0-1-1,0 0 0,0 0 0,0 1 1,0-1-1,0 0 0,0 0 0,2-2 1,33-41-954,-31 38 599,6-10-240,0-1 0,-2 0 0,0 0 0,-1-1 1,8-23-1,-10 22 544,-1-1 1,-1-1-1,0 1 1,-2 0 0,0-1-1,-2 1 1,0-1-1,-4-26 1,4 44 154,0 0-1,0 0 1,-1 0 0,0 0 0,1 0-1,-1-1 1,0 1 0,0 0 0,-1 1-1,1-1 1,-1 0 0,1 0 0,-1 1-1,0-1 1,0 0 0,0 1 0,0 0-1,-1 0 1,1-1 0,-6-2 0,7 5-61,0 0 0,1 0 0,-1 0 0,0 0 0,0 0 0,0 0 0,0 1 0,0-1 0,0 0 0,0 1 0,0-1 1,1 1-1,-1-1 0,0 1 0,0-1 0,0 1 0,1-1 0,-1 1 0,0 0 0,1-1 0,-1 1 0,0 0 0,1 0 1,-1-1-1,1 1 0,0 0 0,-1 0 0,1 0 0,-1 1 0,-11 33 220,10-30-126,-8 34 451,2 0 0,1 1 1,3 0-1,0 0 0,3 1 1,6 62-1,-4-91-544,1-1-1,0 1 1,1-1 0,0 0-1,1 0 1,5 12 0,-8-20-46,1 0 0,-1 0 0,1 0 0,0 0 0,0 0 0,0 0 0,0-1 0,1 1 0,-1-1 0,1 1 0,-1-1 0,1 0 0,0 0 0,0 0 0,0 0 0,0-1 0,0 1 0,0-1 0,0 1 0,1-1 0,-1 0 0,0-1 0,1 1 0,4 0 0,-8-1-41,1 0-1,0 0 0,-1 0 1,1 0-1,-1 0 0,1 0 1,0 0-1,-1-1 1,1 1-1,0 0 0,-1 0 1,1 0-1,-1-1 1,1 1-1,-1 0 0,1-1 1,-1 1-1,1-1 0,-1 1 1,1 0-1,-1-1 1,1 1-1,-1-1 0,0 1 1,1-1-1,-1 1 1,0-1-1,1 0 0,-1 1 1,1-2-1,-3-22-1034,-20-23-177,-50-41 836,-12-16 2323,83 102-1853,-1 0-1,1 0 1,-1 0 0,1-1-1,0 1 1,0-1 0,0 1-1,0-1 1,0 1-1,1-1 1,-1 0 0,0-3-1,1 5-9,1 0 1,-1 0-1,0 0 0,0 0 0,0 0 0,1 0 0,-1 0 0,1 0 1,-1 1-1,1-1 0,-1 0 0,1 0 0,-1 0 0,1 0 0,0 1 0,-1-1 1,1 0-1,0 1 0,-1-1 0,1 1 0,0-1 0,2 0 0,4-2 150,0 1-1,1 0 1,0 1-1,-1 0 1,1 0 0,14 0-1,-19 1-189,57-2-350,-22 2-1402,0-2 0,56-10-1,-28-4-5884</inkml:trace>
</inkml:ink>
</file>

<file path=ppt/ink/ink10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3:37.180"/>
    </inkml:context>
    <inkml:brush xml:id="br0">
      <inkml:brushProperty name="width" value="0.025" units="cm"/>
      <inkml:brushProperty name="height" value="0.025" units="cm"/>
    </inkml:brush>
  </inkml:definitions>
  <inkml:trace contextRef="#ctx0" brushRef="#br0">0 20 21556,'0'0'8649,"51"-19"-8041,-40 41-320,-4 11-159,1 9-97,-3 6-64,-3 6-705,4 0-929,2 3-672,-1-8-801,1-3-2754,-2-5-6279</inkml:trace>
</inkml:ink>
</file>

<file path=ppt/ink/ink10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3:37.570"/>
    </inkml:context>
    <inkml:brush xml:id="br0">
      <inkml:brushProperty name="width" value="0.025" units="cm"/>
      <inkml:brushProperty name="height" value="0.025" units="cm"/>
    </inkml:brush>
  </inkml:definitions>
  <inkml:trace contextRef="#ctx0" brushRef="#br0">1 37 21204,'0'0'6951,"56"-14"-8425,-34-9-4772</inkml:trace>
</inkml:ink>
</file>

<file path=ppt/ink/ink10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3:43.251"/>
    </inkml:context>
    <inkml:brush xml:id="br0">
      <inkml:brushProperty name="width" value="0.025" units="cm"/>
      <inkml:brushProperty name="height" value="0.025" units="cm"/>
    </inkml:brush>
  </inkml:definitions>
  <inkml:trace contextRef="#ctx0" brushRef="#br0">1 0 20628,'0'0'1153,"5"70"800,-4-28-671,6-4-802,8-5-192,12-8-159,8-12-674,9-13-2434,5-1-192,2-27-1858,-10-8-8808</inkml:trace>
</inkml:ink>
</file>

<file path=ppt/ink/ink10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3:43.655"/>
    </inkml:context>
    <inkml:brush xml:id="br0">
      <inkml:brushProperty name="width" value="0.025" units="cm"/>
      <inkml:brushProperty name="height" value="0.025" units="cm"/>
    </inkml:brush>
  </inkml:definitions>
  <inkml:trace contextRef="#ctx0" brushRef="#br0">171 1 16752,'0'0'7783,"-64"72"-7110,44-28-289,2 8 449,-3 4 0,3 1-481,3-1-224,5-3-32,6-5-192,4-10-1505,0-11-1506,1-9-2691,12-13-10889</inkml:trace>
</inkml:ink>
</file>

<file path=ppt/ink/ink10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3:44.089"/>
    </inkml:context>
    <inkml:brush xml:id="br0">
      <inkml:brushProperty name="width" value="0.025" units="cm"/>
      <inkml:brushProperty name="height" value="0.025" units="cm"/>
    </inkml:brush>
  </inkml:definitions>
  <inkml:trace contextRef="#ctx0" brushRef="#br0">0 1 19731,'0'0'5989,"65"51"-3939,-16-46-672,5-5-930,3 0-320,-4 0-160,-3-10-897,-14 3-929,-12 0-127,-17 3-1667</inkml:trace>
  <inkml:trace contextRef="#ctx0" brushRef="#br0" timeOffset="1">5 144 13965,'0'0'5894,"52"6"-3044,-12-6-1440,8 0-97,7-1-544,2-6-545,-4-2-160,-4-1-1890,-7 0-4195</inkml:trace>
</inkml:ink>
</file>

<file path=ppt/ink/ink1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44:32.976"/>
    </inkml:context>
    <inkml:brush xml:id="br0">
      <inkml:brushProperty name="width" value="0.025" units="cm"/>
      <inkml:brushProperty name="height" value="0.025" units="cm"/>
    </inkml:brush>
  </inkml:definitions>
  <inkml:trace contextRef="#ctx0" brushRef="#br0">336 63 3395,'0'0'1954,"-61"-35"-1602,36 22 289,1 4-385,-5 4-256,4 5-704,-6 0-898,1 0 641,-1 5 833,2 7 352,7-1 673,4 2 160,7 1-480,11-1-545,0 0-545,23-1-1024,5-2-481</inkml:trace>
</inkml:ink>
</file>

<file path=ppt/ink/ink10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3:44.784"/>
    </inkml:context>
    <inkml:brush xml:id="br0">
      <inkml:brushProperty name="width" value="0.025" units="cm"/>
      <inkml:brushProperty name="height" value="0.025" units="cm"/>
    </inkml:brush>
  </inkml:definitions>
  <inkml:trace contextRef="#ctx0" brushRef="#br0">1 472 17457,'0'0'4345,"8"-4"-1414,21-14-1762,0 0 0,0-2 1,40-37-1,76-85-1213,-126 122 189,-5 6-123,64-70 47,-71 74-64,1 1 0,-2-1 1,1-1-1,-1 1 0,-1-1 0,0 0 1,4-12-1,-20 34-363,3 6 340,0 1 1,1-1-1,1 1 0,1 1 0,1-1 0,-4 28 0,4-9 13,2 1 1,2 49 0,1-78-165,0 1 0,1-1 0,0 0 0,0 0 0,0 0 0,2-1 0,-1 1 0,6 9 0,-8-16 56,0 0-1,0 1 0,1-1 1,-1 0-1,1 0 0,-1 0 0,1 0 1,0 0-1,0-1 0,0 1 1,0 0-1,0-1 0,0 0 0,0 1 1,1-1-1,-1 0 0,0 0 1,1 0-1,-1 0 0,1-1 0,-1 1 1,1-1-1,-1 1 0,1-1 1,-1 0-1,1 0 0,-1 0 0,1 0 1,0-1-1,-1 1 0,1-1 1,-1 1-1,4-2 0,17-15-6452,-3-9-4095</inkml:trace>
</inkml:ink>
</file>

<file path=ppt/ink/ink10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3:45.266"/>
    </inkml:context>
    <inkml:brush xml:id="br0">
      <inkml:brushProperty name="width" value="0.025" units="cm"/>
      <inkml:brushProperty name="height" value="0.025" units="cm"/>
    </inkml:brush>
  </inkml:definitions>
  <inkml:trace contextRef="#ctx0" brushRef="#br0">117 32 18321,'0'0'1271,"-11"6"699,8-4-1871,-10 4 571,1 1-1,0 1 0,0 0 0,-15 14 0,25-20-614,0 0 0,0-1 0,0 1 0,0 0 0,0 0 0,1 0 0,-1 0 1,0 0-1,1 1 0,0-1 0,0 0 0,-1 1 0,1-1 0,1 1 0,-1-1 0,0 1 0,1-1 0,-1 1 0,1 0 0,0-1 0,0 1 0,0-1 0,0 1 0,0 0 1,0-1-1,1 1 0,-1 0 0,1-1 0,0 1 0,0-1 0,0 1 0,0-1 0,0 0 0,1 1 0,-1-1 0,3 3 0,13 13 36,1-2-1,33 25 0,-38-31-87,1 0-1,-1 0 0,-1 2 0,0-1 0,0 2 0,-1-1 0,18 29 1,-28-38-36,1-1 0,-1 1 0,1 0 1,-1 0-1,0 0 0,0 0 1,0 0-1,-1 0 0,1 0 1,-1 0-1,0 0 0,1 1 0,-1-1 1,-1 0-1,1 0 0,0 0 1,-1 0-1,0 0 0,1 0 0,-1 0 1,-1 0-1,1 0 0,0 0 1,-1 0-1,1 0 0,-1-1 1,0 1-1,0-1 0,0 1 0,0-1 1,0 0-1,0 0 0,-1 0 1,1 0-1,-1 0 0,0 0 1,1-1-1,-5 2 0,-3 2 50,0-1-1,-1 0 1,1 0-1,-1-1 1,0-1-1,0 0 1,0 0-1,0-1 1,-20-1-1,30 0 8,-1 1-1,0-1 1,1 0-1,-1 0 0,0 0 1,1 0-1,-1-1 1,0 1-1,1 0 1,-1-1-1,0 1 1,1-1-1,-1 1 1,1-1-1,-1 0 1,1 0-1,-1 0 1,1 0-1,-1 0 0,1 0 1,0 0-1,0 0 1,0 0-1,-1 0 1,1-1-1,0 1 1,0-1-1,1 1 1,-1-1-1,0 1 1,0-1-1,1 1 1,-1-1-1,1 0 0,0 1 1,-1-1-1,1 0 1,0 1-1,0-1 1,0 0-1,0 1 1,0-1-1,0 0 1,0 1-1,1-1 1,-1 0-1,1-1 1,2-4 69,0 0 0,0 0 1,0 0-1,1 0 1,0 1-1,0-1 1,0 1-1,1 0 0,7-7 1,17-11 11,48-33 1,-58 46-28,-1-1-1,-1-1 0,0 0 1,0-1-1,-1-1 0,-1-1 1,-1 0-1,21-30 0,-33 41 21,1 0-1,-1 1 0,0-1 1,-1 0-1,1 0 0,-1 0 1,0 0-1,0 0 0,0 0 1,-1 0-1,0 0 0,0 0 1,0 0-1,-1 0 0,1 0 1,-3-8-1,2 10-41,-1-1 1,1 1-1,-1 0 0,1 1 0,-1-1 1,0 0-1,0 0 0,-1 1 0,1-1 1,0 1-1,-1 0 0,1 0 1,-1 0-1,0 0 0,0 0 0,0 0 1,0 1-1,0-1 0,0 1 0,0 0 1,0 0-1,-1 0 0,1 1 0,0-1 1,-5 0-1,-1 0-206,-1 1-1,1 0 1,-1 0 0,1 1 0,-1 0-1,-9 2 1,17-3 88,0 1 0,0-1 0,0 1 0,0-1 0,0 1-1,0 0 1,1 0 0,-1 0 0,0 0 0,0 0 0,1 0 0,-1 0 0,1 0-1,-1 1 1,1-1 0,-1 0 0,1 1 0,0 0 0,0-1 0,0 1-1,0 0 1,0-1 0,0 1 0,0 0 0,0 0 0,1 0 0,-1 0 0,1 0-1,0 0 1,-1 0 0,1-1 0,0 1 0,0 0 0,0 0 0,1 3-1,0-2-465,1 1-1,-1-1 0,1 0 0,0 0 0,0-1 1,0 1-1,0 0 0,1-1 0,-1 1 0,1-1 1,0 0-1,-1 0 0,1 0 0,0 0 0,0 0 1,0-1-1,1 1 0,-1-1 0,0 0 0,5 1 1,-6-1-21,33 12-6087</inkml:trace>
</inkml:ink>
</file>

<file path=ppt/ink/ink10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3:45.671"/>
    </inkml:context>
    <inkml:brush xml:id="br0">
      <inkml:brushProperty name="width" value="0.025" units="cm"/>
      <inkml:brushProperty name="height" value="0.025" units="cm"/>
    </inkml:brush>
  </inkml:definitions>
  <inkml:trace contextRef="#ctx0" brushRef="#br0">223 57 12011,'0'0'15626,"-9"-5"-15381,6 3-238,1 1-1,-1-1 0,0 1 1,0 0-1,0 0 0,0 0 0,1 0 1,-2 1-1,1-1 0,0 1 0,0 0 1,0-1-1,0 1 0,0 1 1,0-1-1,0 0 0,0 1 0,-3 1 1,-1 1 23,0 0 1,1 0 0,0 1-1,-1 0 1,2 1 0,-1 0-1,0-1 1,-8 11-1,2-1 246,-1 0-1,2 1 0,-20 32 1,27-42-230,1 1 1,0-1 0,1 1 0,0 0-1,0 0 1,0 0 0,0 0-1,1 0 1,0 0 0,0 0-1,1 1 1,0-1 0,0 0-1,0 0 1,1 1 0,1 5 0,-1-9-34,0-1 0,1 0 0,0 1 0,-1-1 0,1 0 1,0 0-1,0 0 0,0 0 0,0-1 0,0 1 0,0-1 1,1 1-1,-1-1 0,0 0 0,1 0 0,-1 1 0,1-2 1,-1 1-1,1 0 0,0-1 0,-1 1 0,1-1 0,0 0 1,3 0-1,6 1 51,0-1 1,-1 0-1,1-1 0,17-3 1,-17 1 4,-1-1 1,1 0-1,-1-1 0,0 0 1,0 0-1,0-1 1,-1-1-1,0 0 0,0 0 1,-1-1-1,0 0 1,0-1-1,-1 0 0,0 0 1,0 0-1,-1-1 1,-1-1-1,0 1 0,0-1 1,-1 0-1,0 0 1,-1-1-1,0 1 0,-1-1 1,0 0-1,-1 0 1,1-22-1,-2 32-128,-1 0 0,0 0-1,-1-1 1,1 1 0,0 0 0,-1 0-1,1-1 1,-1 1 0,0 0 0,0 0-1,1 0 1,-1 0 0,-1 0 0,1 0 0,0 0-1,0 0 1,-1 1 0,1-1 0,-1 0-1,0 1 1,1-1 0,-1 1 0,0-1-1,0 1 1,0 0 0,0 0 0,0 0 0,0 0-1,0 0 1,0 1 0,0-1 0,-1 0-1,1 1 1,0 0 0,0-1 0,-1 1-1,1 0 1,0 0 0,0 1 0,-1-1 0,-1 1-1,2-1-228,1 1 0,0-1 0,0 1 0,0-1 0,0 1-1,0 0 1,-1-1 0,1 1 0,1 0 0,-1 0 0,0 0 0,0 0 0,0 0-1,0 0 1,1 0 0,-1 0 0,0 0 0,1 0 0,-1 0 0,1 0-1,-1 0 1,1 1 0,0-1 0,-1 0 0,1 2 0,-2 22-8860,4-9-1257</inkml:trace>
</inkml:ink>
</file>

<file path=ppt/ink/ink10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3:46.045"/>
    </inkml:context>
    <inkml:brush xml:id="br0">
      <inkml:brushProperty name="width" value="0.025" units="cm"/>
      <inkml:brushProperty name="height" value="0.025" units="cm"/>
    </inkml:brush>
  </inkml:definitions>
  <inkml:trace contextRef="#ctx0" brushRef="#br0">209 1 13645,'0'0'12139,"-41"57"-10665,28-29-289,2 7-256,4 2-417,1-1-159,6 0-1,0-4-160,1-2-96,10-8-192,-2-5-1153,1-6-673,-1-8-1601,-3-3-1506</inkml:trace>
  <inkml:trace contextRef="#ctx0" brushRef="#br0" timeOffset="1">0 142 16944,'0'0'10346,"78"-4"-9738,-29 4-351,6 1-225,0 3-545,0-3-2305,-7-1-1731,-5 0-383</inkml:trace>
</inkml:ink>
</file>

<file path=ppt/ink/ink10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3:46.977"/>
    </inkml:context>
    <inkml:brush xml:id="br0">
      <inkml:brushProperty name="width" value="0.025" units="cm"/>
      <inkml:brushProperty name="height" value="0.025" units="cm"/>
    </inkml:brush>
  </inkml:definitions>
  <inkml:trace contextRef="#ctx0" brushRef="#br0">169 96 8840,'0'0'6951,"3"-11"-3337,3-2-2498,-3 7-556,-1 1 1,0-1-1,0 0 1,-1 1-1,1-1 1,-1 0-1,0-9 1,-1 14-463,0 1 0,0-1-1,0 0 1,0 1 0,0-1 0,-1 0-1,1 0 1,0 1 0,0-1 0,-1 0-1,1 1 1,-1-1 0,1 1 0,0-1-1,-1 0 1,1 1 0,-1-1 0,1 1-1,-1-1 1,1 1 0,-1 0 0,0-1-1,1 1 1,-1-1 0,0 1 0,1 0-1,-1 0 1,0-1 0,1 1 0,-1 0 0,0 0-1,1 0 1,-1 0 0,0 0 0,0 0-1,1 0 1,-1 0 0,0 0 0,1 0-1,-1 0 1,-1 0 0,-33 8 189,25-3-265,1-1-1,0 2 1,0-1-1,1 1 1,0 1-1,0-1 0,0 1 1,1 1-1,-11 12 1,14-14-21,-1 0 0,1 0 1,0 0-1,1 1 0,-1-1 1,1 1-1,0 0 1,1 0-1,0 0 0,0 0 1,1 1-1,-1-1 1,1 0-1,1 11 0,0-16 5,1 0-1,-1 0 1,1 0-1,0 0 1,0 0-1,0 0 1,0-1-1,0 1 1,0 0-1,1-1 1,-1 1-1,0-1 1,1 1 0,-1-1-1,1 1 1,0-1-1,-1 0 1,1 0-1,0 0 1,0 0-1,0 0 1,0 0-1,0-1 1,3 2-1,61 13 108,-39-11-150,-17-1-47,0 0-1,0 0 1,0 1-1,0 0 1,-1 0 0,12 8-1,-18-10 55,0 1-1,0-1 1,0 0 0,-1 1-1,1 0 1,-1-1-1,1 1 1,-1 0 0,0 0-1,0 1 1,-1-1-1,1 0 1,0 1-1,-1-1 1,0 1 0,0-1-1,0 1 1,0-1-1,-1 1 1,1 0-1,-1 4 1,0-2 29,0 1 1,-1 0-1,1 0 0,-1-1 1,-1 1-1,1 0 0,-1-1 1,-1 1-1,1-1 0,-1 0 1,-6 11-1,-18 16 3276,52-42-2495,-5-3-760,0-1 1,-1 0-1,-1-1 1,31-31-1,-44 40-18,0-1-1,-1 1 1,0 0-1,0-1 1,0 0-1,0 0 1,-1 0-1,0-1 0,-1 1 1,1-1-1,-1 1 1,-1-1-1,1 0 1,-1 0-1,0 0 1,0 1-1,-1-1 1,0 0-1,-1 0 1,-1-11-1,1 0-358,-3-4-994,3 22 1297,1-1 0,-1 1 0,0-1 0,1 1 0,-1 0 0,0-1 0,0 1 0,1 0 0,-1 0 1,0-1-1,0 1 0,0 0 0,1 0 0,-1 0 0,0 0 0,0 0 0,0 0 0,0 0 0,1 0 0,-1 0 0,0 0 1,0 1-1,0-1 0,1 0 0,-1 0 0,0 1 0,0-1 0,1 1 0,-2 0 0,2-1-160,-1 0 0,1 0 0,-1 1 0,0-1 0,1 1 0,-1-1 0,1 0 0,-1 1 0,1-1 0,0 1-1,-1-1 1,1 1 0,-1-1 0,1 1 0,0 0 0,-1-1 0,1 1 0,0-1 0,0 1 0,0 0 0,-1-1 0,1 2 0,-1 9-8412</inkml:trace>
</inkml:ink>
</file>

<file path=ppt/ink/ink10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3:47.599"/>
    </inkml:context>
    <inkml:brush xml:id="br0">
      <inkml:brushProperty name="width" value="0.025" units="cm"/>
      <inkml:brushProperty name="height" value="0.025" units="cm"/>
    </inkml:brush>
  </inkml:definitions>
  <inkml:trace contextRef="#ctx0" brushRef="#br0">242 96 7399,'0'0'3112,"5"-9"246,-1 3-2614,18-34 2527,-15 6 3220,-7 33-6393,0 1 0,-1-1 0,1 1 0,0-1 0,-1 1 0,1 0 0,0-1 0,-1 1 0,1 0 0,-1-1 0,1 1 0,-1 0 0,1-1 0,0 1 0,-1 0-1,1 0 1,-1 0 0,1-1 0,-1 1 0,1 0 0,-1 0 0,0 0 0,1 0 0,-1 0 0,1 0 0,-1 0 0,1 0 0,-1 0 0,1 0 0,-1 0 0,1 1 0,-1-1 0,-21 4 262,12 2-327,-1-1-1,1 2 1,1-1 0,-1 1-1,1 1 1,0-1 0,1 2-1,-11 12 1,0 2 129,1 1 0,-17 30-1,24-37 40,2 0 0,-1 1 0,2 0 0,1 0 0,0 1 0,1 0 0,1 0 0,1 0-1,0 1 1,0 33 0,4-51-184,0 0-1,0 1 0,1-1 1,-1 0-1,1 0 0,-1 0 1,1 0-1,0 0 0,0 0 1,-1 0-1,2 0 0,-1 0 1,0 0-1,0-1 0,1 1 1,-1 0-1,0-1 0,1 1 1,0-1-1,-1 1 0,4 1 1,-1-1 44,1 0 0,-1 0 1,1-1-1,-1 1 0,1-1 1,0 0-1,-1 0 0,1 0 1,8-1-1,-1 0 59,1-1-1,0 0 1,-1-1-1,1 0 1,0-1-1,22-8 1,-21 4-120,0 0 0,0-1 0,-1 0 0,0-1 0,-1-1 0,0 0 0,0-1 0,-1 0 0,0-1 0,-1 0 0,-1 0 0,0-1 0,0 0 0,-1-1 0,-1 0 0,0 0 0,-1-1 0,-1 0 0,0 0 0,-1 0 0,-1 0 0,0-1 0,-1 1 0,0-27 0,-3 38 0,1-1 0,-1 1 0,0 0 0,0-1 0,0 1 0,-1 0 0,1 0 0,-1 0 0,0 0 0,0 0 0,-1 1 0,1-1 0,-1 1 0,0-1 0,0 1 0,0 0 0,0 0 0,0 0 0,-1 0 0,1 1 0,-1-1 0,0 1 0,0 0 0,0 0 0,0 1 0,0-1 0,0 1 0,0 0 0,0 0 0,-1 0 0,1 0 0,0 1 0,-9 0 0,5-1 0,1 1 0,-1 0 0,0 1 0,1 0 0,-1 0 0,0 0 0,1 1 0,0 0 0,-1 1 0,1-1 0,0 2 0,0-1 0,1 1 0,-1 0 0,1 0 0,-1 0 0,1 1 0,-10 11 0,12-11-339,1 1 1,-1 0-1,1 0 0,0 0 0,1 1 1,0-1-1,0 0 0,0 1 0,1 0 1,0-1-1,0 1 0,0 0 1,1-1-1,0 1 0,1 0 0,-1 0 1,1-1-1,0 1 0,1 0 0,0-1 1,0 0-1,0 1 0,1-1 0,0 0 1,0 0-1,1 0 0,-1-1 1,1 1-1,0-1 0,7 7 0,24 19-6072</inkml:trace>
</inkml:ink>
</file>

<file path=ppt/ink/ink10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3:47.943"/>
    </inkml:context>
    <inkml:brush xml:id="br0">
      <inkml:brushProperty name="width" value="0.025" units="cm"/>
      <inkml:brushProperty name="height" value="0.025" units="cm"/>
    </inkml:brush>
  </inkml:definitions>
  <inkml:trace contextRef="#ctx0" brushRef="#br0">104 0 19538,'0'0'2435,"-40"54"800,19-20-961,2 4-897,2-4-576,11-1-545,6-5-160,0-5-256,5-7-1409,12-7-1730,-1-9-2147,2 0-4931</inkml:trace>
</inkml:ink>
</file>

<file path=ppt/ink/ink10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3:48.332"/>
    </inkml:context>
    <inkml:brush xml:id="br0">
      <inkml:brushProperty name="width" value="0.025" units="cm"/>
      <inkml:brushProperty name="height" value="0.025" units="cm"/>
    </inkml:brush>
  </inkml:definitions>
  <inkml:trace contextRef="#ctx0" brushRef="#br0">113 15 12236,'0'0'6294,"-8"-1"-3230,3 0-2729,-1 0 0,1 1 0,0-1 0,-1 1 0,1 0 0,-1 1 0,1-1 0,-11 4 0,14-4-285,0 1 0,0 1 0,0-1-1,0 0 1,0 0 0,0 1 0,0-1 0,1 1 0,-1-1 0,0 1 0,1 0 0,0 0 0,-1 0 0,1 0 0,0 0 0,0 0 0,0 0-1,0 0 1,0 0 0,0 1 0,1-1 0,-1 0 0,1 0 0,0 1 0,-1-1 0,1 0 0,0 1 0,1 2 0,-1 1-24,0 1 0,1 0 0,0 0 1,0-1-1,1 1 0,0-1 0,0 1 0,0-1 1,1 0-1,0 0 0,0 0 0,6 8 1,5 5 60,2 0 1,21 20-1,-25-28-229,-1 0 1,0 1-1,0 1 0,-1 0 0,-1 0 0,11 22 0,-18-31 132,-1 0-1,0 0 1,0 0-1,-1 0 1,1 0-1,-1 0 1,0 0 0,0 0-1,0 0 1,0 0-1,-1 0 1,0-1-1,1 1 1,-2 0 0,1 0-1,0 0 1,-1-1-1,1 1 1,-1 0 0,0-1-1,-1 0 1,1 1-1,0-1 1,-1 0-1,0 0 1,1-1 0,-1 1-1,-1 0 1,1-1-1,-6 4 1,3-2 339,0 0 0,-1 0-1,0-1 1,0 1 0,1-2 0,-2 1 0,1-1-1,0 0 1,0 0 0,-1-1 0,1 0 0,-1 0 0,1-1-1,-1 0 1,-13-2 0,20 2-273,-1-1 0,1 1 0,0-1 1,-1 0-1,1 0 0,0 0 0,-1 0 0,1 0 0,0 0 0,0 0 1,0 0-1,0 0 0,0 0 0,0-1 0,0 1 0,0 0 0,0-1 1,0 1-1,1-1 0,-1 1 0,1-1 0,-1 1 0,1-1 0,0 1 1,-1-1-1,1 1 0,0-1 0,0 0 0,0 1 0,0-1 0,0 1 1,1-1-1,-1 0 0,1-2 0,0-1-66,0-1 0,1 1 0,-1-1-1,1 1 1,0 0 0,0 0 0,1 0 0,5-9 0,8-4-116,2 1 0,-1 1 1,2 0-1,22-13 0,-26 18 98,1 0 0,-2 0 0,1-1-1,-2-1 1,0 0 0,0-1 0,20-31 0,-30 42 51,-2-1 0,1 0 0,0 0 1,-1 0-1,0 0 0,0 0 1,0 0-1,0 0 0,0 0 1,-1 0-1,0 0 0,0 0 0,0 0 1,-1 0-1,1-1 0,-1 1 1,0 0-1,0 0 0,0 0 1,0 0-1,-1 1 0,0-1 0,0 0 1,0 1-1,0-1 0,0 1 1,-1-1-1,0 1 0,1 0 0,-1 0 1,0 1-1,-1-1 0,1 0 1,-4-1-1,1-1-7,-1 1 0,1 1 0,0-1 0,-1 1 0,0 1 0,0-1 1,0 1-1,0 0 0,0 0 0,-1 1 0,1 0 0,0 1 0,-1-1 0,1 1 0,0 1 0,-1-1 0,1 1 1,-13 4-1,18-4-122,0-1 0,-1 1 1,1 0-1,0 0 1,0 0-1,0 1 1,0-1-1,0 0 0,0 1 1,1 0-1,-1-1 1,0 1-1,1 0 0,-1 0 1,1-1-1,-1 1 1,1 0-1,0 1 1,0-1-1,0 0 0,0 0 1,1 0-1,-1 1 1,0-1-1,1 0 0,0 1 1,-1-1-1,1 0 1,0 1-1,0-1 0,0 1 1,1-1-1,-1 0 1,1 3-1,0 0-731,1 0-1,-1-1 1,1 1 0,0 0-1,0-1 1,1 0-1,-1 0 1,1 1 0,0-2-1,0 1 1,0 0 0,0 0-1,1-1 1,0 0 0,6 5-1,26 9-10746</inkml:trace>
</inkml:ink>
</file>

<file path=ppt/ink/ink10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3:48.720"/>
    </inkml:context>
    <inkml:brush xml:id="br0">
      <inkml:brushProperty name="width" value="0.025" units="cm"/>
      <inkml:brushProperty name="height" value="0.025" units="cm"/>
    </inkml:brush>
  </inkml:definitions>
  <inkml:trace contextRef="#ctx0" brushRef="#br0">96 0 16400,'0'0'5733,"-68"36"-3171,50-13-512,9 2-32,9-4-1089,0 0-673,15-7-160,14-7-896,3-7-1795,1 0-2402,1-11-5028</inkml:trace>
  <inkml:trace contextRef="#ctx0" brushRef="#br0" timeOffset="1">244 10 12268,'0'0'10474,"-70"74"-7848,43-40-608,0 4-288,5 3-705,4-1-577,4 1-320,7-3-288,-1-2-2178,6 0-3780,2-4-10538</inkml:trace>
</inkml:ink>
</file>

<file path=ppt/ink/ink10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6:01.166"/>
    </inkml:context>
    <inkml:brush xml:id="br0">
      <inkml:brushProperty name="width" value="0.025" units="cm"/>
      <inkml:brushProperty name="height" value="0.025" units="cm"/>
    </inkml:brush>
  </inkml:definitions>
  <inkml:trace contextRef="#ctx0" brushRef="#br0">0 295 15535,'0'0'3747,"12"-2"-3288,2-2-383,0 0-1,-1-1 0,1 0 0,-1-1 0,0 0 1,-1-2-1,0 1 0,0-1 0,0-1 1,14-13-1,28-30 680,80-98 1,-134 149-723,0 1 0,0 0 0,1-1 0,-1 1 0,0 0 1,0-1-1,0 1 0,0 0 0,0 0 0,0-1 0,0 1 1,1 0-1,-1 0 0,0-1 0,0 1 0,0 0 1,1 0-1,-1 0 0,0-1 0,0 1 0,1 0 0,-1 0 1,0 0-1,0 0 0,1 0 0,-1-1 0,0 1 0,1 0 1,-1 0-1,0 0 0,0 0 0,1 0 0,-1 0 0,0 0 1,1 0-1,-1 0 0,0 0 0,1 0 0,-1 0 1,0 0-1,0 0 0,1 1 0,-1-1 0,0 0 0,1 0 1,-1 0-1,0 0 0,0 0 0,1 1 0,-1-1 0,0 0 1,0 0-1,0 0 0,1 1 0,-1-1 0,0 0 1,0 0-1,0 1 0,0-1 0,1 0 0,-1 1 0,0-1 1,0 0-1,0 0 0,0 1 0,2 35 1105,-10 46 344,-3-31-816,6-28-557,0-1-1,1 1 1,1-1-1,1 1 1,2 0-1,2 34 1,-2-56-206,1 0 1,-1 0-1,0 0 0,1 0 1,-1 1-1,1-1 1,0 0-1,-1 0 0,1 0 1,0 0-1,-1-1 1,1 1-1,0 0 0,0 0 1,0 0-1,0-1 1,0 1-1,0 0 0,0-1 1,0 1-1,0-1 1,0 1-1,0-1 0,1 1 1,-1-1-1,0 0 1,0 0-1,0 1 0,0-1 1,1 0-1,-1 0 1,0 0-1,2-1 0,0 1-758,0 0 0,1-1 0,-1 1 0,0-1 0,1 0 0,-1 0 0,0 0 0,0-1 0,0 1 0,6-4 0,14-18-10830</inkml:trace>
</inkml:ink>
</file>

<file path=ppt/ink/ink1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44:33.565"/>
    </inkml:context>
    <inkml:brush xml:id="br0">
      <inkml:brushProperty name="width" value="0.025" units="cm"/>
      <inkml:brushProperty name="height" value="0.025" units="cm"/>
    </inkml:brush>
  </inkml:definitions>
  <inkml:trace contextRef="#ctx0" brushRef="#br0">1445 507 14414,'-10'-49'672,"2"0"1,2 0 0,1-79-1,5 114-595,0 0-1,-1 1 1,-1-1 0,0 0-1,0 1 1,-2-1 0,1 1-1,-2 0 1,-6-14 0,8 21-1,-1 0 1,0 1 0,0 0 0,0-1 0,0 2-1,-1-1 1,0 0 0,0 1 0,0 0-1,-1 0 1,1 0 0,-1 1 0,0 0 0,0 0-1,0 1 1,0-1 0,-1 1 0,1 0-1,0 1 1,-1 0 0,-7-1 0,-17 0-64,-1 2 1,1 0-1,-1 2 1,1 2-1,0 1 1,0 1-1,1 1 1,-1 2 0,2 1-1,-43 21 1,6 2 16,2 2 1,2 3 0,-83 67 0,77-49 218,1 2-1,-102 119 1,137-138-200,2 1 0,1 1 0,3 1 0,1 1 0,2 2 0,-24 66 0,41-92-28,0 1 0,1 0-1,1 1 1,1-1 0,1 1-1,1-1 1,0 1 0,2 0 0,3 22-1,-2-31 16,1-1 0,-1 0 0,2 0 0,0 0 0,0 0 0,1-1 0,0 0 0,1 0 0,0 0 0,0-1 0,1 1 0,0-2 0,1 1-1,0-1 1,1 0 0,-1-1 0,17 11 0,-3-5 47,1-2 0,0-1 0,0-1 0,1-1 0,0-1 0,0 0 0,1-2 0,0-2 0,45 3 0,-23-6 172,-1-1-1,0-2 1,-1-3 0,68-16 0,-45 4-9,0-4 1,-2-2 0,-1-3 0,0-3 0,114-75 0,-140 79-176,-2-3 0,-2-1 0,0-2 0,31-38 0,-46 45-30,0-1-1,-1 0 0,-2-2 1,-1 0-1,-1-1 1,16-46-1,-23 53 52,-1-2 0,-1 1 0,-1-1 0,-1 0 0,-2 0 0,0 0 0,-1 0 0,-2 0 0,0 0 0,-2 0 0,-9-43 1,7 51-53,0 0 1,-1 0-1,-1 1 1,-1 0 0,0 0-1,0 1 1,-2 0 0,0 1-1,0 0 1,-1 0 0,-1 1-1,0 0 1,0 1 0,-1 1-1,-1 0 1,0 1 0,-26-13-1,11 9-29,-1 1 0,-1 2 0,0 1-1,0 2 1,-1 0 0,1 3 0,-1 0-1,0 2 1,-40 3 0,27 2-53,1 1 0,-1 3 0,1 1 0,1 3 0,-1 1 0,-43 19-1,60-19-307,0 1 0,1 1-1,0 2 1,1 0-1,1 2 1,1 0 0,0 2-1,-25 28 1,30-27-695,1 0 0,1 2 1,2 0-1,0 0 0,-17 39 0,-8 47-6290</inkml:trace>
</inkml:ink>
</file>

<file path=ppt/ink/ink10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6:01.554"/>
    </inkml:context>
    <inkml:brush xml:id="br0">
      <inkml:brushProperty name="width" value="0.025" units="cm"/>
      <inkml:brushProperty name="height" value="0.025" units="cm"/>
    </inkml:brush>
  </inkml:definitions>
  <inkml:trace contextRef="#ctx0" brushRef="#br0">0 19 20820,'0'0'7975,"78"3"-10185,-42-9-1666,2-1-1729,-2-1-3908</inkml:trace>
</inkml:ink>
</file>

<file path=ppt/ink/ink10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6:01.991"/>
    </inkml:context>
    <inkml:brush xml:id="br0">
      <inkml:brushProperty name="width" value="0.025" units="cm"/>
      <inkml:brushProperty name="height" value="0.025" units="cm"/>
    </inkml:brush>
  </inkml:definitions>
  <inkml:trace contextRef="#ctx0" brushRef="#br0">221 0 13229,'0'0'7345,"-12"1"-5172,5 0-2046,0 1 0,0-1 0,0 1 0,0 0 0,0 1-1,0 0 1,1 0 0,-1 0 0,1 1 0,0 0 0,0 0 0,0 0 0,0 1 0,1 0 0,0 0 0,0 0 0,-6 9 0,-6 8 418,1 1 1,-17 32-1,29-48-434,0 0-1,1 0 0,0 0 1,1 0-1,0 0 1,0 1-1,0-1 0,1 1 1,0-1-1,0 1 0,1-1 1,0 1-1,2 12 0,-1-18-93,-1-1 0,1 1 0,0 0 0,0-1-1,0 1 1,1-1 0,-1 1 0,0-1 0,0 0 0,1 0-1,-1 1 1,1-1 0,-1 0 0,1 0 0,0 0 0,-1-1-1,1 1 1,0 0 0,0-1 0,-1 1 0,1-1-1,0 1 1,0-1 0,0 0 0,-1 0 0,1 0 0,0 0-1,0 0 1,0 0 0,0 0 0,0-1 0,-1 1 0,1-1-1,2 0 1,3 0 84,0-1 1,0 0-1,0 0 0,0-1 0,0 0 1,-1 0-1,10-5 0,-7 0 46,0 1-1,-1-1 1,0 0 0,0-1-1,0 0 1,-1 0 0,-1-1-1,1 0 1,-2 0 0,1 0-1,-1-1 1,-1 1 0,0-1-1,-1 0 1,0-1 0,0 1-1,-1-1 1,0-16 0,-1 28-150,-1 0 1,0-1-1,0 1 1,0-1-1,0 1 1,0 0-1,0-1 1,0 1-1,0-1 1,-1 1-1,1 0 0,0-1 1,0 1-1,0 0 1,0-1-1,0 1 1,-1 0-1,1-1 1,0 1-1,0 0 1,0-1-1,-1 1 1,1 0-1,0-1 1,-1 1-1,1 0 1,0 0-1,0-1 1,-1 1-1,1 0 1,-1 0-1,1 0 1,0 0-1,-1-1 1,1 1-1,0 0 1,-1 0-1,1 0 1,-1 0-1,1 0 1,0 0-1,-1 0 1,1 0-1,-1 0 1,1 0-1,0 0 1,-1 0-1,1 0 0,0 1 1,-1-1-1,1 0 1,-1 0-1,1 0 1,-1 1-1,-18 14-333,15-9-114,0 0 0,1 1 1,0 0-1,0-1 1,0 1-1,1 0 1,-2 11-1,1 5-3839,4 0-3328,1-9-2718</inkml:trace>
  <inkml:trace contextRef="#ctx0" brushRef="#br0" timeOffset="1">272 296 17553,'0'0'3042,"-20"50"354,11-20-1795,0 1-512,5-2-576,4-2-417,0-4-961,13-9-2434,2-9-1217,5-5-1474</inkml:trace>
</inkml:ink>
</file>

<file path=ppt/ink/ink10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6:02.350"/>
    </inkml:context>
    <inkml:brush xml:id="br0">
      <inkml:brushProperty name="width" value="0.025" units="cm"/>
      <inkml:brushProperty name="height" value="0.025" units="cm"/>
    </inkml:brush>
  </inkml:definitions>
  <inkml:trace contextRef="#ctx0" brushRef="#br0">148 28 15951,'0'0'2627,"-9"2"464,1-1-2381,0 1 1,0 0 0,0 1 0,0 0 0,1 0 0,-15 9 0,20-11-646,1 0 0,-1 0 0,0 0 0,1 1 0,-1-1 0,1 1 0,-1-1 0,1 1-1,-1-1 1,1 1 0,0 0 0,0 0 0,0-1 0,0 1 0,0 0 0,0 0 0,1 0 0,-1 0 0,1 0 0,-1 0 0,1 0 0,0 0 0,0 1 0,0-1 0,0 0 0,0 0 0,0 0 0,0 0 0,1 0 0,-1 0 0,1 0 0,-1 0 0,1 0 0,0 0 0,0 0 0,0 0 0,0-1 0,0 1 0,2 2 0,4 5-72,-2 1 1,1-1-1,-1 1 1,-1 0 0,0 0-1,0 0 1,-1 1 0,3 18-1,-5-24-30,-1 1 0,0 0 1,0 0-1,0-1 0,-1 1 0,0 0 0,0-1 0,0 1 0,-1-1 0,0 1 1,0-1-1,0 0 0,0 1 0,-1-1 0,0 0 0,0-1 0,-1 1 0,-4 5 1,6-8 51,0 1 47,-1 1 1,0-1-1,0 1 0,0-1 1,-1 0-1,1 0 1,-1-1-1,1 1 1,-1-1-1,0 1 1,0-1-1,0 0 1,-1-1-1,1 1 0,-6 0 1,10-3 74,1-1 0,-1 0 0,1 0 0,0 0 0,0 0 0,0 0 0,0 1 0,0-1 0,0 0 0,0 1 0,3-4 0,19-16 40,1 1 1,34-21-1,-27 19 185,34-29-1,-57 43-320,0-1 0,0 1 0,0-1 0,-1-1 0,0 1-1,-1-1 1,0 0 0,5-13 0,-10 21-41,0-1 0,1 1 0,-1-1 0,0 0 0,0 0 0,-1 1 0,1-1 0,0 0 0,-1 0 0,0 0 0,0 0 0,0 0 0,0 0 0,0 0 0,0 0 0,-1 1 0,1-1 0,-1 0 0,0 0 0,0 0 0,0 1 0,0-1 0,-1 0 0,1 1 0,-1-1 0,1 1 0,-1-1 0,0 1 0,0 0 0,0 0 0,0 0 0,0 0 0,-1 0 0,1 1 0,-1-1 0,1 1 0,-1-1 0,1 1 0,-1 0 0,0 0 0,-4-1 0,-7-2 0,0 1 0,0 0 0,0 2 0,0-1 0,0 2 0,-1 0 0,-18 2 0,31-1-265,1-1 1,0 0-1,0 0 0,0 1 1,-1-1-1,1 1 1,0-1-1,0 1 0,0-1 1,0 1-1,0 0 0,0 0 1,0-1-1,0 1 0,0 0 1,-1 1-1,2-2 134,0 1 0,0-1 0,0 0-1,-1 1 1,1-1 0,0 0 0,0 1 0,0-1 0,0 0-1,0 1 1,0-1 0,0 0 0,0 1 0,0-1 0,0 0-1,1 0 1,-1 1 0,0-1 0,0 0 0,0 1 0,0-1-1,0 0 1,0 1 0,1-1 0,-1 0 0,0 0 0,0 1-1,0-1 1,1 0 0,-1 0 0,0 0 0,0 1 0,1-1-1,-1 0 1,0 0 0,1 0 0,-1 0 0,0 1 0,1-1-1,-1 0 1,0 0 0,0 0 0,1 0 0,-1 0 0,0 0-1,1 0 1,-1 0 0,0 0 0,1 0 0,-1 0 0,0 0-1,1 0 1,-1 0 0,0-1 0,1 1 0,-1 0 0,0 0-1,0 0 1,1-1 0,17 1-7199</inkml:trace>
</inkml:ink>
</file>

<file path=ppt/ink/ink10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6:02.753"/>
    </inkml:context>
    <inkml:brush xml:id="br0">
      <inkml:brushProperty name="width" value="0.025" units="cm"/>
      <inkml:brushProperty name="height" value="0.025" units="cm"/>
    </inkml:brush>
  </inkml:definitions>
  <inkml:trace contextRef="#ctx0" brushRef="#br0">408 1 18417,'0'0'5179,"0"10"-3129,0-10-2012,1 110 4331,6 13-3481,-5-103-1064,-1-1-1,0 1 1,-2-1-1,0 0 1,-1 1-1,-1-1 1,-1 0 0,0 0-1,-2 0 1,0-1-1,-1 0 1,-13 25-1,8-24-782,0-1 1,-1 0-1,-1 0 0,-1-1 0,0-1 0,-27 22 0,23-23-691,0-1 0,-1-1-1,-1-1 1,0-1 0,-1-1-1,-30 11 1,-17-2-4217</inkml:trace>
</inkml:ink>
</file>

<file path=ppt/ink/ink10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6:03.155"/>
    </inkml:context>
    <inkml:brush xml:id="br0">
      <inkml:brushProperty name="width" value="0.025" units="cm"/>
      <inkml:brushProperty name="height" value="0.025" units="cm"/>
    </inkml:brush>
  </inkml:definitions>
  <inkml:trace contextRef="#ctx0" brushRef="#br0">131 1 16143,'0'0'3267,"-5"11"-2380,-21 55-790,2 2 1,4 1 0,3 0 0,3 1 0,-10 139 0,24-195-116,0 0 1,0 0-1,1 0 0,1 0 1,0 0-1,1-1 0,1 1 1,0-1-1,6 14 1,-6-19-18,1-1 0,-1 0-1,1 0 1,0 0 0,1 0 0,0-1 0,0 0 0,0 0 0,1 0 0,0-1 0,0 0 0,0 0 0,0-1 0,1 0 0,16 6 0,6-1-536,1-2 0,0-1-1,0-2 1,0-1 0,1-1 0,-1-1 0,42-6-1,55-6-4915</inkml:trace>
</inkml:ink>
</file>

<file path=ppt/ink/ink10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6:03.542"/>
    </inkml:context>
    <inkml:brush xml:id="br0">
      <inkml:brushProperty name="width" value="0.025" units="cm"/>
      <inkml:brushProperty name="height" value="0.025" units="cm"/>
    </inkml:brush>
  </inkml:definitions>
  <inkml:trace contextRef="#ctx0" brushRef="#br0">135 0 21268,'0'0'7495,"-74"0"-5317,47 19-1089,8 5-352,7 4-737,9 2 0,3-2 0,15-2 0,15-7 0,7-7 0,5-9 0,4-3-1922,-1-4-1153,-5-14-2594,-8-4-577,-6-1-3523</inkml:trace>
  <inkml:trace contextRef="#ctx0" brushRef="#br0" timeOffset="1">342 81 15086,'0'0'4997,"-43"51"-577,17-15-1217,-1 1-993,5 4-32,4-1-1505,5-2-673,9-1 0,4-4 0,2-5 0,13-4-1986,0-9-1922,0-5-3362,1-7-10219</inkml:trace>
</inkml:ink>
</file>

<file path=ppt/ink/ink10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6:03.901"/>
    </inkml:context>
    <inkml:brush xml:id="br0">
      <inkml:brushProperty name="width" value="0.025" units="cm"/>
      <inkml:brushProperty name="height" value="0.025" units="cm"/>
    </inkml:brush>
  </inkml:definitions>
  <inkml:trace contextRef="#ctx0" brushRef="#br0">0 53 22549,'0'0'4773,"50"6"-3011,-14-4-770,8 0-287,7-2-641,4 0-64,-1 0-1089,-1-10-1025,-10-2-993,-4-2-96,-13 0-608,-11 1-2884</inkml:trace>
  <inkml:trace contextRef="#ctx0" brushRef="#br0" timeOffset="1">147 104 18417,'0'0'11659,"82"32"-10762,-19-42-672,5-5-193,1-1-1154,-4-3-3522,-6-4-7527</inkml:trace>
</inkml:ink>
</file>

<file path=ppt/ink/ink10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6:04.319"/>
    </inkml:context>
    <inkml:brush xml:id="br0">
      <inkml:brushProperty name="width" value="0.025" units="cm"/>
      <inkml:brushProperty name="height" value="0.025" units="cm"/>
    </inkml:brush>
  </inkml:definitions>
  <inkml:trace contextRef="#ctx0" brushRef="#br0">15 1 8584,'0'0'17457,"-14"54"-16913,14-19-256,0 7-224,0 0 1,5-1-1122,8-6-1602,4-5-1313,-1-12-896,5-9-1891</inkml:trace>
</inkml:ink>
</file>

<file path=ppt/ink/ink10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6:04.816"/>
    </inkml:context>
    <inkml:brush xml:id="br0">
      <inkml:brushProperty name="width" value="0.025" units="cm"/>
      <inkml:brushProperty name="height" value="0.025" units="cm"/>
    </inkml:brush>
  </inkml:definitions>
  <inkml:trace contextRef="#ctx0" brushRef="#br0">82 28 13389,'0'0'2263,"-9"1"-309,6-1-1883,0 0 1,0 0-1,0 0 1,0 1-1,0-1 0,0 1 1,0-1-1,0 1 0,1 0 1,-1 1-1,0-1 1,1 0-1,-1 1 0,0-1 1,1 1-1,0 0 0,-1 0 1,1 0-1,0 0 1,0 0-1,0 0 0,1 1 1,-1-1-1,0 1 1,1-1-1,-1 1 0,1 0 1,0-1-1,0 1 0,0 0 1,0 0-1,1 0 1,-1 0-1,1 4 0,-1-2-46,1-1 0,0 0 0,1 1 0,-1-1 0,1 0 0,0 0 0,0 1 0,0-1 0,0 0 0,1 0 0,-1 0 0,1 0 0,0 0 0,1-1 0,-1 1 0,1 0 0,5 5 0,5 4 68,0-1 1,1-1-1,18 12 1,23 21 470,-50-39-523,-1 0 1,0 0-1,0 0 0,0 0 0,-1 1 0,1-1 0,-1 1 0,-1 0 1,1 0-1,1 8 0,-3-12-28,-1 0 0,0-1 0,1 1 0,-1 0 0,0 0-1,0-1 1,0 1 0,0 0 0,-1 0 0,1 0 0,0-1 0,-1 1 0,1 0 0,-1 0 0,0-1 0,1 1 0,-1-1-1,0 1 1,0 0 0,0-1 0,0 0 0,0 1 0,-1-1 0,1 0 0,0 1 0,-1-1 0,1 0 0,0 0 0,-1 0 0,0 0-1,1 0 1,-1 0 0,1-1 0,-1 1 0,0-1 0,0 1 0,1-1 0,-1 1 0,0-1 0,-2 0 0,-8 2 203,1 0 0,-1-1 1,0-1-1,0 0 0,-13-2 1,22 2-102,0 0 0,0 0-1,0-1 1,0 1 0,0-1 0,0 0 0,0 0 0,1 0 0,-1 0 0,0-1 0,1 1 0,-1-1 0,1 1 0,-1-1 0,1 0 0,0 0 0,0 0 0,-1 0 0,2 0 0,-1-1 0,0 1 0,0-1-1,1 1 1,-1-1 0,-1-5 0,3 6-65,-1 1-1,1-1 0,0 0 0,0 0 1,0 0-1,0 0 0,1 0 1,-1 0-1,0 1 0,1-1 0,0 0 1,-1 0-1,1 1 0,0-1 0,0 0 1,0 1-1,0-1 0,0 0 1,0 1-1,0 0 0,0-1 0,1 1 1,-1 0-1,1-1 0,-1 1 0,2-1 1,51-27-36,-35 20 56,46-22-23,-39 20 79,-1-1-1,0-1 1,-1-1 0,-1-1-1,40-34 1,-60 48-93,-1-1 0,0 0 0,0 0 1,0 0-1,0-1 0,0 1 0,-1 0 0,1-1 0,-1 1 1,1-1-1,-1 1 0,0-1 0,0 0 0,0 0 1,0 1-1,0-1 0,-1 0 0,0 0 0,1 0 1,-1 0-1,0 0 0,-1-3 0,0 3 38,0 1 1,0-1-1,-1 0 0,0 1 1,1 0-1,-1-1 0,0 1 1,0 0-1,0 0 0,0 0 1,-1 0-1,1 0 0,0 1 1,-1-1-1,1 1 0,-1 0 1,-5-2-1,-8-3 220,-1 0-1,0 2 1,0 0-1,-1 1 1,-30-1-1,35 3-306,-46 2-289,58-1 282,-1 0 1,1 0 0,0 0 0,-1 0 0,1 0 0,-1 1 0,1-1 0,0 1-1,-1-1 1,1 1 0,0-1 0,0 1 0,-1 0 0,1-1 0,0 1 0,0 0-1,0 0 1,0 0 0,0 0 0,0 0 0,0 0 0,0 0 0,1 0 0,-1 1-1,0-1 1,1 0 0,-1 0 0,0 1 0,1-1 0,0 0 0,-1 1 0,1 1-1,0-1-152,1 0-1,0-1 0,0 1 1,0 0-1,0-1 0,0 1 1,0-1-1,0 0 0,0 1 1,0-1-1,1 0 0,-1 0 1,1 1-1,-1-1 0,1 0 1,-1-1-1,1 1 0,0 0 1,-1 0-1,1-1 0,0 1 1,0-1-1,-1 1 0,1-1 1,2 0-1,53 10-4036,-57-10 4124,102 5-9387,-45-4 1771</inkml:trace>
</inkml:ink>
</file>

<file path=ppt/ink/ink10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6:05.203"/>
    </inkml:context>
    <inkml:brush xml:id="br0">
      <inkml:brushProperty name="width" value="0.025" units="cm"/>
      <inkml:brushProperty name="height" value="0.025" units="cm"/>
    </inkml:brush>
  </inkml:definitions>
  <inkml:trace contextRef="#ctx0" brushRef="#br0">173 17 13997,'0'0'11894,"-14"4"-11397,3 1-438,-1-1 0,1 2 1,0-1-1,0 1 0,1 1 1,-18 14-1,22-16-21,0 1 0,1-1 0,-1 1 1,2 0-1,-1 0 0,0 0 0,1 1 0,1-1 0,-1 1 0,1 0 1,0 0-1,0 1 0,1-1 0,-2 12 0,3-16-14,1 0 0,-1 0 0,1-1 0,0 1-1,0 0 1,1 0 0,-1 0 0,0 0 0,1 0-1,0 0 1,0 0 0,0-1 0,0 1 0,0 0 0,0-1-1,1 1 1,-1-1 0,1 1 0,0-1 0,3 4 0,-1-2 69,1-1 1,-1 0 0,0-1 0,1 1 0,0-1 0,-1 0-1,1 0 1,0 0 0,0-1 0,0 1 0,6-1 0,7 2 358,1-2 0,0 0 0,-1-2 1,1 0-1,33-6 0,-36 3-354,0-1-1,-1 0 0,0-1 0,0 0 1,0-1-1,-1-1 0,22-16 0,-29 20-81,-1-1-1,0 0 0,0 0 0,0-1 0,-1 1 1,0-1-1,0 0 0,0-1 0,-1 1 0,0-1 1,0 0-1,-1 0 0,0 0 0,0 0 0,-1 0 1,1-1-1,1-14 0,-4 20-15,0-1 0,0 1 0,0-1 0,0 1 0,-1 0 0,1-1 0,-1 1 0,1 0 0,-1 0 0,0-1 0,0 1 0,0 0 0,0 0 0,0 0 0,-1 0 0,1 0 0,0 0 0,-1 0 0,0 1 0,-1-3 0,-1 2 0,0-1 0,-1 0 0,1 1 0,0 0 0,-1 0 0,0 0 0,1 0 0,-1 1 0,-6-2 0,-6 1 0,-1 0 0,1 1 0,-1 1 0,-25 2 0,39-2-373,0 1 0,0 0 0,0-1 1,0 1-1,0 0 0,0 1 0,1-1 0,-1 1 0,0 0 0,1 0 0,-1 0 1,-4 4-1,4-1-7080</inkml:trace>
</inkml:ink>
</file>

<file path=ppt/ink/ink1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44:35.087"/>
    </inkml:context>
    <inkml:brush xml:id="br0">
      <inkml:brushProperty name="width" value="0.025" units="cm"/>
      <inkml:brushProperty name="height" value="0.025" units="cm"/>
    </inkml:brush>
  </inkml:definitions>
  <inkml:trace contextRef="#ctx0" brushRef="#br0">232 411 4164,'-26'-4'1225,"-22"-2"2244,1-3 0,-58-19 0,100 24-1985,16 3-1190,321-1-281,318-12 150,1690-95 4679,-1523 106-3702,1180-26-662,-1446 6-379,1078-22-6,-1602 45-130,-16-1-46,1 1 0,-1 0-1,0 0 1,1 1 0,-1 1-1,0 0 1,0 1-1,0 0 1,14 5 0,-15 3-1157,-18-4 487,-23 0 375,-484 11 617,295-18-216,-667 24 54,-416 5-90,289-33 38,-707 4-328,-250 115 293,1914-108 13,10-2-6,1 2 0,-51 14 0,68-7-66,29-14 49,-1 0 0,1 0 0,0 1 1,-1-1-1,1 0 0,-1 1 0,1-1 0,0 0 0,-1 0 0,1 1 0,0-1 1,-1 1-1,1-1 0,0 0 0,0 1 0,0-1 0,-1 1 0,1-1 0,0 0 1,0 1-1,0-1 0,0 1 0,0-1 0,-1 1 0,1-1 0,0 1 0,0-1 1,0 1-1,0-1 0,1 1 0,-1-1 0,0 0 0,0 1 0,0-1 0,0 1 0,0-1 1,1 1-1,-1-1 0,0 0 0,0 1 0,1-1 0,-1 1 0,0-1 0,0 0 1,1 1-1,-1-1 0,0 0 0,1 1 0,-1-1 0,1 0 0,-1 0 0,0 1 1,1-1-1,-1 0 0,1 0 0,-1 0 0,1 0 0,-1 0 0,1 1 0,-1-1 1,1 0-1,-1 0 0,0 0 0,2 0 0,25 7-140,1-1 1,0-2-1,0 0 0,40-1 0,-27-1 94,906 13 150,-638-17-40,1832-12 710,3 0-205,-119-27-335,-1854 26-38,-168 15-175,-1-1 0,1 1 0,0-1 0,-1 0 0,1 1 0,-1-1 1,1 0-1,-1 0 0,0-1 0,1 1 0,-1 0 0,4-4 0,-6 5-7,0-1 0,0 1 0,1 0 0,-1-1 0,0 1 0,0-1 0,0 1 0,0 0 0,0-1 0,0 1-1,0 0 1,0-1 0,0 1 0,0-1 0,0 1 0,0 0 0,0-1 0,0 1 0,0 0 0,0-1-1,0 1 1,0-1 0,0 1 0,-1 0 0,1-1 0,0 1 0,0 0 0,0-1 0,-1 1 0,1 0-1,-1-1 1,-21-13-523,-24-2-98,0 3 0,-1 1 1,-67-8-1,51 10 395,-1102-142 797,-13 67 690,-2020 45-870,2040 97-2424,387-4-3508,343-19-293</inkml:trace>
</inkml:ink>
</file>

<file path=ppt/ink/ink10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6:05.953"/>
    </inkml:context>
    <inkml:brush xml:id="br0">
      <inkml:brushProperty name="width" value="0.025" units="cm"/>
      <inkml:brushProperty name="height" value="0.025" units="cm"/>
    </inkml:brush>
  </inkml:definitions>
  <inkml:trace contextRef="#ctx0" brushRef="#br0">1 150 12492,'0'0'854,"5"9"651,-3-5-1352,0 0-50,0 0 0,0-1 0,0 1 0,1 0 0,-1-1 1,1 0-1,0 1 0,0-1 0,0-1 0,1 1 0,-1 0 1,0-1-1,1 1 0,0-1 0,0 0 0,-1 0 0,1-1 1,1 1-1,5 1 0,16 1 200,0-2 0,0 0 0,0-2 1,0 0-1,0-2 0,0-1 0,34-9 1,180-59-319,-173 48 49,16-5-433,-22 5-19,2 4-1,112-21 0,-156 39 709,0 0 0,0 2 0,1 0-1,-1 2 1,32 7 0,-27-5 488,0-1 0,43 3 0,10-11-587,105-18 0,-115 13-851,-64 8-1490,-8 1 1068,-10 2-1088,-16 7-2869</inkml:trace>
</inkml:ink>
</file>

<file path=ppt/ink/ink10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6:06.370"/>
    </inkml:context>
    <inkml:brush xml:id="br0">
      <inkml:brushProperty name="width" value="0.025" units="cm"/>
      <inkml:brushProperty name="height" value="0.025" units="cm"/>
    </inkml:brush>
  </inkml:definitions>
  <inkml:trace contextRef="#ctx0" brushRef="#br0">231 140 9417,'-1'-11'2605,"0"2"-1801,-1 0-1,0 0 1,0 0 0,0 1-1,-1-1 1,-1 0-1,0 1 1,-5-11 0,7 16-602,0 0 1,-1 0-1,1 1 1,-1-1-1,1 0 1,-1 1-1,0 0 1,0-1-1,0 1 1,0 0-1,0 0 1,0 1-1,-1-1 1,1 1-1,0-1 1,-1 1-1,1 0 1,-1 1-1,0-1 1,1 1-1,-1-1 1,0 1-1,1 0 1,-1 0-1,0 1 1,1-1-1,-6 2 1,3 0-165,1 0 0,-1 0 1,1 0-1,0 1 0,0 0 0,1 0 0,-1 0 1,0 1-1,1-1 0,0 1 0,0 0 1,0 1-1,0-1 0,1 1 0,0-1 0,0 1 1,0 0-1,-3 8 0,2-5 7,0 0 0,1 0 0,0 0 0,1 1 0,0-1 0,0 1-1,1 0 1,0-1 0,1 1 0,0 0 0,1 13 0,0-19 8,0 0-1,0 1 1,0-1-1,0 0 1,1 0 0,-1 0-1,1 0 1,0 0-1,0 0 1,0 0-1,0-1 1,1 1 0,-1-1-1,1 1 1,0-1-1,-1 0 1,1 0-1,0 0 1,0-1 0,0 1-1,0 0 1,1-1-1,-1 0 1,0 0 0,1 0-1,-1 0 1,0-1-1,6 1 1,-1 0 90,0-1 0,-1 1 0,1-2 0,0 1 0,-1-1 0,1 0 0,-1-1 0,1 1 0,-1-2 0,1 1 1,-1-1-1,7-4 0,-3 1-44,-1-1 1,0 0-1,-1-1 1,0 0-1,0 0 1,0-1-1,7-10 1,-13 14-88,0 1 1,1-1 0,-1 0 0,-1 0-1,1 0 1,-1 0 0,0-1-1,0 1 1,0-1 0,-1 1 0,0-1-1,0 1 1,-1-1 0,1 0-1,-1 1 1,0-1 0,-1-6 0,0 11-75,1-1 0,0 1 1,-1 0-1,1 0 0,-1 0 1,0-1-1,1 1 0,-1 0 1,0 0-1,0 0 0,0 0 1,0 0-1,0 0 0,0 0 1,0 0-1,0 1 1,0-1-1,0 0 0,0 1 1,-1-1-1,1 0 0,0 1 1,0 0-1,-1-1 0,1 1 1,0 0-1,-1-1 0,1 1 1,0 0-1,-1 0 0,1 0 1,0 0-1,-1 1 0,1-1 1,0 0-1,-1 0 0,1 1 1,0-1-1,0 1 1,-1-1-1,1 1 0,-1 0 1,-3 1-487,0 0 1,1 0 0,-1 0 0,1 1 0,0-1 0,-1 1 0,1 0-1,0 0 1,1 1 0,-5 3 0,-6 19-3515,7-1-2019</inkml:trace>
</inkml:ink>
</file>

<file path=ppt/ink/ink10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6:06.772"/>
    </inkml:context>
    <inkml:brush xml:id="br0">
      <inkml:brushProperty name="width" value="0.025" units="cm"/>
      <inkml:brushProperty name="height" value="0.025" units="cm"/>
    </inkml:brush>
  </inkml:definitions>
  <inkml:trace contextRef="#ctx0" brushRef="#br0">85 1 801,'0'0'18834,"-26"49"-18354,3-20 1986,7 2-1793,4 4-609,5-3 32,7-4-96,0-7-929,4-7-2658,9-10-2819</inkml:trace>
</inkml:ink>
</file>

<file path=ppt/ink/ink10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6:07.143"/>
    </inkml:context>
    <inkml:brush xml:id="br0">
      <inkml:brushProperty name="width" value="0.025" units="cm"/>
      <inkml:brushProperty name="height" value="0.025" units="cm"/>
    </inkml:brush>
  </inkml:definitions>
  <inkml:trace contextRef="#ctx0" brushRef="#br0">1 50 16624,'0'0'2530,"8"-5"1,6-2-1920,0 1 1,0 0 0,1 1-1,-1 1 1,1 0 0,0 1 0,17-2-1,-7 3-116,0 0-1,1 2 0,48 5 0,-71-5-493,0 1 0,0-1 0,0 1 0,1 0-1,-1 0 1,-1 0 0,1 0 0,0 1 0,0-1 0,0 1 0,-1 0 0,1 0 0,-1 0-1,1 0 1,-1 0 0,0 0 0,0 1 0,3 2 0,-5-3 3,1 0 0,0-1 0,-1 1 0,1 0 0,-1 0 1,1 0-1,-1 0 0,0 0 0,0 0 0,0 0 0,0 0 0,0 0 0,0-1 0,0 1 0,-1 0 1,1 0-1,-1 0 0,0 0 0,1 0 0,-1-1 0,0 1 0,0 0 0,0-1 0,0 1 1,0-1-1,0 1 0,-1-1 0,1 1 0,0-1 0,-3 2 0,-45 32 785,42-31-600,0 0-1,0 1 1,0 0-1,0 0 1,1 0 0,0 1-1,0 0 1,0 0-1,-7 11 1,13-16-183,-1-1 0,1 1 0,0 0 0,-1-1 0,1 1 1,0 0-1,0 0 0,0-1 0,-1 1 0,1 0 0,0 0 1,0-1-1,0 1 0,0 0 0,0 0 0,0-1 0,1 1 0,-1 0 1,0 0-1,0-1 0,0 1 0,1 0 0,-1 0 0,0-1 1,1 1-1,-1 0 0,1-1 0,0 1 0,22 10 92,42-9-144,-53-2-24,-2 0-119,86-3-3490,-31-8-3007,-1-8-7023</inkml:trace>
</inkml:ink>
</file>

<file path=ppt/ink/ink10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6:07.517"/>
    </inkml:context>
    <inkml:brush xml:id="br0">
      <inkml:brushProperty name="width" value="0.025" units="cm"/>
      <inkml:brushProperty name="height" value="0.025" units="cm"/>
    </inkml:brush>
  </inkml:definitions>
  <inkml:trace contextRef="#ctx0" brushRef="#br0">0 1 12460,'0'0'9929,"49"24"-8103,-36 8-513,0 4-256,-2 0-256,1 0-577,5-6-96,7-9-64,7-12-640,7-9-834,6-2-415,-4-23-2499,-3-8-4100</inkml:trace>
</inkml:ink>
</file>

<file path=ppt/ink/ink10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6:07.904"/>
    </inkml:context>
    <inkml:brush xml:id="br0">
      <inkml:brushProperty name="width" value="0.025" units="cm"/>
      <inkml:brushProperty name="height" value="0.025" units="cm"/>
    </inkml:brush>
  </inkml:definitions>
  <inkml:trace contextRef="#ctx0" brushRef="#br0">128 1 13805,'0'0'2146,"-61"95"449,33-45-449,6-3 128,8-8-160,11-5-1314,3-11-671,14-11-161,11-10-1634,0-2-1889,-1-11-4645</inkml:trace>
</inkml:ink>
</file>

<file path=ppt/ink/ink10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6:08.276"/>
    </inkml:context>
    <inkml:brush xml:id="br0">
      <inkml:brushProperty name="width" value="0.025" units="cm"/>
      <inkml:brushProperty name="height" value="0.025" units="cm"/>
    </inkml:brush>
  </inkml:definitions>
  <inkml:trace contextRef="#ctx0" brushRef="#br0">1 55 16400,'0'0'11466,"50"13"-10889,18-22-289,11-3-192,7 0-256,1-3-1025,-10 8-1249,-14 0 1217,-14 2-3364,-19 5-1633,-18 0-3331</inkml:trace>
  <inkml:trace contextRef="#ctx0" brushRef="#br0" timeOffset="1">198 193 16496,'0'0'7751,"82"12"-6598,-16-17 288,10-4-640,6-5-609,0 1-160,-3-3-2466,-7-6-3876,-3-7-12107</inkml:trace>
</inkml:ink>
</file>

<file path=ppt/ink/ink10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6:08.694"/>
    </inkml:context>
    <inkml:brush xml:id="br0">
      <inkml:brushProperty name="width" value="0.025" units="cm"/>
      <inkml:brushProperty name="height" value="0.025" units="cm"/>
    </inkml:brush>
  </inkml:definitions>
  <inkml:trace contextRef="#ctx0" brushRef="#br0">31 1 19506,'0'0'5253,"-23"75"-4516,16-41-224,7 1-385,0-3-96,21-6-1249,11-9-1634,7-13-1601,5-4-2723</inkml:trace>
</inkml:ink>
</file>

<file path=ppt/ink/ink10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6:09.175"/>
    </inkml:context>
    <inkml:brush xml:id="br0">
      <inkml:brushProperty name="width" value="0.025" units="cm"/>
      <inkml:brushProperty name="height" value="0.025" units="cm"/>
    </inkml:brush>
  </inkml:definitions>
  <inkml:trace contextRef="#ctx0" brushRef="#br0">154 1 15310,'-10'4'1063,"3"-2"-829,-5 2 148,0 0 0,0 1 0,-20 12-1,29-16-373,1 0 0,0 1 0,-1-1 0,1 1 0,0 0 0,0-1 1,0 1-1,0 0 0,1 0 0,-1 0 0,0 0 0,1 1 0,-1-1 0,1 0 0,0 1 0,0-1 0,0 1 0,0-1 0,0 1 0,0 0 0,1-1 0,0 1 0,-1 0 0,1-1 0,0 1 0,0 0 0,1 4 0,2-2-4,0-1-1,1 1 1,0 0 0,0-1 0,0 0 0,1 0 0,-1 0 0,1-1 0,0 1 0,0-1 0,0 0-1,7 2 1,12 10 106,-15-8-69,-1 0 0,1 1-1,-1 0 1,-1 0 0,0 0 0,10 16 0,-16-22-35,1 0 1,-1 0-1,1 0 1,-1 1-1,0-1 1,0 1-1,0-1 1,0 1 0,0-1-1,-1 1 1,1-1-1,-1 1 1,0 0-1,0-1 1,0 1-1,0 0 1,0-1-1,0 1 1,-1 0 0,1-1-1,-1 1 1,0-1-1,0 1 1,0-1-1,0 1 1,0-1-1,-1 0 1,1 1-1,0-1 1,-1 0 0,0 0-1,-3 3 1,-2 1 38,-2 0 0,1-1 1,0 0-1,-1 0 0,0-1 1,0 0-1,0 0 0,-19 4 1,14-6 891,1 1 1,0-2 0,-18 1-1,30-2-874,1 0-1,0 0 1,-1 1-1,1-1 0,0 0 1,-1 0-1,1 0 1,0 0-1,-1 0 1,1 0-1,0 0 0,-1 0 1,1-1-1,-1 1 1,1 0-1,0 0 1,-1 0-1,1 0 0,0 0 1,-1 0-1,1-1 1,0 1-1,0 0 1,-1 0-1,1-1 0,0 1 1,0 0-1,-1 0 1,1-1-1,0 1 1,0 0-1,-1-1 0,1 1 1,0 0-1,0 0 1,0-1-1,0 0 1,8-12 991,21-10-504,77-29 355,-85 44-804,0-1-1,0-1 1,-1 0-1,0-2 1,-1-1-1,0 0 1,-1-1 0,19-20-1,-34 32-48,-1-1 0,1 0 0,-1 0 0,0 0 0,0 0 0,0 0 0,0 0 0,0 0 0,-1-1 0,0 1 0,1-1 0,-1 1 0,0-1 0,-1 1 0,1-1 0,-1 0 0,1 1 0,-1-1 0,0 0 0,-1 1 0,1-1 0,-1 0 0,1 1 0,-1-1 0,0 1 0,-3-7 0,1 6-17,0-1-1,0 1 1,-1 0 0,0 0 0,0 1-1,0-1 1,0 1 0,-1-1-1,1 1 1,-1 1 0,0-1-1,0 1 1,0 0 0,0 0 0,0 0-1,0 1 1,-8-2 0,-45-5 53,56 7-236,0 1 0,0 0 0,0-1 0,-1 1 0,1 0 0,0 0 0,0 0 1,0 0-1,0 1 0,0-1 0,0 1 0,0-1 0,0 1 0,0 0 1,0-1-1,0 1 0,1 0 0,-1 0 0,0 0 0,0 1 0,1-1 0,-1 0 1,1 1-1,-2 1 0,3-3-42,-1 1 0,1 0 0,0-1 0,0 1 0,0-1 1,0 1-1,0 0 0,0-1 0,0 1 0,0 0 0,0-1 0,0 1 0,0 0 0,0-1 1,1 1-1,-1-1 0,0 1 0,0 0 0,1-1 0,-1 1 0,0-1 0,1 1 0,-1-1 1,0 1-1,1-1 0,-1 1 0,1-1 0,-1 0 0,1 1 0,-1-1 0,1 1 0,-1-1 1,2 1-1,21 5-4438,-23-6 4560,34 4-6141</inkml:trace>
</inkml:ink>
</file>

<file path=ppt/ink/ink10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6:09.547"/>
    </inkml:context>
    <inkml:brush xml:id="br0">
      <inkml:brushProperty name="width" value="0.025" units="cm"/>
      <inkml:brushProperty name="height" value="0.025" units="cm"/>
    </inkml:brush>
  </inkml:definitions>
  <inkml:trace contextRef="#ctx0" brushRef="#br0">202 1 13132,'0'0'8601,"-12"3"-8169,-1 3-258,0 0 1,1 0 0,0 1-1,0 1 1,1 0-1,-1 1 1,2 0-1,-1 0 1,1 1-1,1 1 1,0 0-1,-13 20 1,17-23 0,0 0 0,1 1-1,0-1 1,0 1 0,1 0 0,-4 12 0,7-19-147,-1 0 1,1-1-1,0 1 1,-1 0-1,1 0 0,0 0 1,0 0-1,0 0 1,1 0-1,-1-1 1,0 1-1,1 0 0,-1 0 1,1 0-1,-1-1 1,1 1-1,0 0 1,0 0-1,0-1 0,0 1 1,0-1-1,0 1 1,0-1-1,1 1 1,-1-1-1,0 0 0,1 0 1,-1 0-1,1 1 1,0-1-1,-1-1 1,1 1-1,0 0 1,-1 0-1,1-1 0,0 1 1,0-1-1,2 1 1,9 2 76,1-1 1,0-1 0,0 0 0,0-1 0,0 0 0,0-1-1,0-1 1,0 0 0,0-1 0,-1 0 0,1-1 0,24-11 0,-32 12 36,1 0 1,-1-1 0,1 0 0,-1 0 0,0 0-1,-1 0 1,1-1 0,-1 0 0,0 0 0,0-1-1,0 0 1,-1 1 0,0-1 0,0-1 0,-1 1-1,1-1 1,-1 1 0,-1-1 0,1 0 0,-1 0-1,0 0 1,-1 0 0,0 0 0,0-1 0,0 1-1,-1-8 1,0 12-137,-1 0 0,1 1 0,0-1 0,-1 0-1,1 0 1,-1 1 0,0-1 0,0 1 0,0-1 0,0 0-1,-1 1 1,1 0 0,-1-1 0,1 1 0,-1 0 0,0 0-1,0 0 1,0 0 0,0 0 0,-3-2 0,1 2-175,-1-1 0,1 1 0,-1 0 0,1 1 0,-1-1 0,0 1 0,0 0 0,1 0 0,-1 1 0,-9-1 0,0 2-992,1 0 0,0 0 0,0 1 0,0 1 0,0 0 0,0 1 0,-22 10 1,-17 12-5727,-3 5-3806</inkml:trace>
</inkml:ink>
</file>

<file path=ppt/ink/ink1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44:51.099"/>
    </inkml:context>
    <inkml:brush xml:id="br0">
      <inkml:brushProperty name="width" value="0.025" units="cm"/>
      <inkml:brushProperty name="height" value="0.025" units="cm"/>
    </inkml:brush>
  </inkml:definitions>
  <inkml:trace contextRef="#ctx0" brushRef="#br0">0 0 2659,'0'0'-833</inkml:trace>
</inkml:ink>
</file>

<file path=ppt/ink/ink10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6:09.905"/>
    </inkml:context>
    <inkml:brush xml:id="br0">
      <inkml:brushProperty name="width" value="0.025" units="cm"/>
      <inkml:brushProperty name="height" value="0.025" units="cm"/>
    </inkml:brush>
  </inkml:definitions>
  <inkml:trace contextRef="#ctx0" brushRef="#br0">0 156 17072,'0'0'993,"108"1"1409,-31-1-736,20 0-705,16-9-32,11-4-641,4-2-128,-2-6-128,-9 3 32,-14-1-64,-17 1 0,-19 3-1025,-20 3-1281,-21 4-1506,-19-1-3683</inkml:trace>
</inkml:ink>
</file>

<file path=ppt/ink/ink10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6:10.265"/>
    </inkml:context>
    <inkml:brush xml:id="br0">
      <inkml:brushProperty name="width" value="0.025" units="cm"/>
      <inkml:brushProperty name="height" value="0.025" units="cm"/>
    </inkml:brush>
  </inkml:definitions>
  <inkml:trace contextRef="#ctx0" brushRef="#br0">194 51 9993,'0'0'6407,"-10"0"-4518,3-1-1727,0 0 1,0 0-1,0 1 0,0 0 0,0 1 0,0 0 0,0 0 0,1 0 0,-1 1 0,0 0 1,0 0-1,1 0 0,-1 1 0,1 0 0,0 1 0,0-1 0,0 1 0,-6 6 1,6-4 96,0 0 0,1 0 1,0 1-1,0 0 0,0 0 1,-4 11-1,7-15-124,1 0-1,-1 0 1,1 1-1,0-1 1,0 0 0,0 1-1,1-1 1,-1 1 0,1-1-1,0 1 1,0 0-1,0-1 1,0 1 0,0-1-1,1 1 1,0-1 0,2 6-1,-2-7-78,1 0 1,-1-1-1,1 1 0,0-1 0,0 1 1,0-1-1,0 0 0,0 1 0,0-1 0,0 0 1,0-1-1,0 1 0,1 0 0,-1-1 1,0 1-1,0-1 0,1 1 0,-1-1 0,1 0 1,-1 0-1,0 0 0,3-1 0,4 1 169,0-1 0,-1 0 0,1 0 0,-1-1 0,9-3 0,-6 0-85,-1 0 0,0 0 1,-1-1-1,0-1 0,1 0 1,-2 0-1,1 0 0,-1-1 1,8-10-1,-13 14-85,1 0-1,0-1 1,-1 1 0,0-1-1,0 0 1,0 0 0,-1 0 0,1 0-1,-1 0 1,0-1 0,-1 1-1,0 0 1,1-1 0,-2 0-1,1 1 1,-1-1 0,1 1-1,-2-1 1,1 0 0,-2-6-1,2 10-82,-1 0 0,0 1 0,0-1 0,0 0 0,0 0 0,0 1 0,-1-1 0,1 1 0,0-1 0,-1 1 0,1 0 0,-1-1 0,0 1 0,1 0 0,-1 0-1,0 0 1,0 0 0,1 1 0,-1-1 0,0 0 0,0 1 0,0-1 0,0 1 0,0 0 0,0-1 0,0 1 0,0 0 0,0 0 0,0 0 0,0 1 0,0-1 0,0 0-1,0 1 1,-3 1 0,1-2-242,0 1 0,0 1-1,0-1 1,0 1-1,0-1 1,0 1 0,1 0-1,-1 1 1,1-1-1,-1 0 1,1 1 0,0 0-1,0 0 1,0 0 0,1 0-1,-4 4 1,4-2-267,0 1 0,0-1 0,0 0 0,1 1 1,-1 0-1,1-1 0,1 1 0,-1-1 0,1 12 0,1-14 74,-1 0-1,0 0 0,1 0 0,0 0 0,0 0 0,0-1 1,0 1-1,0 0 0,0 0 0,1-1 0,-1 1 1,1-1-1,1 3 0,19 13-7197</inkml:trace>
</inkml:ink>
</file>

<file path=ppt/ink/ink10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6:10.633"/>
    </inkml:context>
    <inkml:brush xml:id="br0">
      <inkml:brushProperty name="width" value="0.025" units="cm"/>
      <inkml:brushProperty name="height" value="0.025" units="cm"/>
    </inkml:brush>
  </inkml:definitions>
  <inkml:trace contextRef="#ctx0" brushRef="#br0">75 215 14221,'0'0'4613,"-40"74"-3268,26-42-704,0 2 352,8-5-609,6-2-320,0-9-256,12-7-2018,10-11-1314,3-2-6693</inkml:trace>
  <inkml:trace contextRef="#ctx0" brushRef="#br0" timeOffset="1">96 49 19571,'0'0'2882,"10"-7"-485,0 1-2131,-1 1-1,1 0 1,0 0 0,1 1-1,-1 0 1,1 1-1,-1 0 1,1 1-1,0 0 1,0 1 0,14 0-1,-7 1-123,0 1 0,0 0 0,0 2-1,25 6 1,-38-8-142,0 1-1,-1 0 1,1 0-1,-1 0 1,0 0-1,0 1 1,0-1-1,0 1 1,0 0 0,3 4-1,-5-5-2,-1-1 1,1 1-1,-1 0 1,0 1-1,0-1 0,0 0 1,0 0-1,0 0 0,0 1 1,0-1-1,-1 0 0,1 1 1,-1-1-1,0 0 1,0 1-1,0-1 0,0 1 1,0-1-1,0 0 0,-1 1 1,0 2-1,-1 1 140,-1 1 0,0-1 0,-1 0 0,1 0 0,-1 0-1,0 0 1,0-1 0,-1 1 0,0-1 0,0 0 0,-9 7 0,6-6 100,2 0 0,-1 0 0,1 1-1,0 0 1,-9 15 0,15-22-228,-1 1 0,1 0 0,-1-1 0,1 1-1,0-1 1,0 1 0,-1 0 0,1-1 0,0 1-1,0 0 1,0-1 0,0 1 0,0 0 0,0-1 0,0 1-1,0 0 1,0-1 0,0 1 0,0 0 0,0-1-1,0 1 1,1 0 0,-1-1 0,0 1 0,0-1-1,1 1 1,-1 0 0,0-1 0,1 1 0,21 7 163,36-9 21,-51 0-166,32-4-780,-1-2-1,0-1 1,41-16 0,47-21-10530,-55 18-3206</inkml:trace>
</inkml:ink>
</file>

<file path=ppt/ink/ink10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6:11.035"/>
    </inkml:context>
    <inkml:brush xml:id="br0">
      <inkml:brushProperty name="width" value="0.025" units="cm"/>
      <inkml:brushProperty name="height" value="0.025" units="cm"/>
    </inkml:brush>
  </inkml:definitions>
  <inkml:trace contextRef="#ctx0" brushRef="#br0">0 41 11499,'0'0'12588,"52"-13"-11563,-1 9-321,8 0-351,5-1-257,-3 1 0,-1-1-384,-12 4-1858,-10-2-2659,-21 2-2306</inkml:trace>
  <inkml:trace contextRef="#ctx0" brushRef="#br0" timeOffset="1">91 191 13965,'0'0'9513,"88"5"-8872,-30-15-545,7-3-96,-2-1-705,-2-4-1985,-4-3-4966</inkml:trace>
</inkml:ink>
</file>

<file path=ppt/ink/ink10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6:11.707"/>
    </inkml:context>
    <inkml:brush xml:id="br0">
      <inkml:brushProperty name="width" value="0.025" units="cm"/>
      <inkml:brushProperty name="height" value="0.025" units="cm"/>
    </inkml:brush>
  </inkml:definitions>
  <inkml:trace contextRef="#ctx0" brushRef="#br0">338 132 1121,'7'-11'11339,"-5"8"-10269,22-42 2988,-24 44-3873,1-1-1,0 0 1,0 1-1,-1-1 1,1 0-1,-1 0 1,0 0-1,1 1 1,-1-1-1,0 0 1,0 0-1,0 0 1,0 0-1,-1 0 1,1 1-1,0-1 1,-1 0-1,1 0 1,-1 1-1,0-1 1,0 0-1,1 0 1,-1 1-1,0-1 1,0 1-1,0-1 1,-1 1-1,-1-2 1,-3-1 23,0 1 0,-1 0 0,0 1 1,1 0-1,-1 0 0,0 0 0,0 1 0,0 0 0,0 0 0,-14 1 0,-2 0-24,0 1 0,-26 5-1,34-3-111,0 1 0,0 1 1,0 0-1,1 0 0,-17 10 0,25-12 16,1 0 0,0 0 0,0 0 0,0 1 0,0-1 0,1 1-1,-1 0 1,1 1 0,0-1 0,1 1 0,-1-1 0,1 1 0,-1 0 0,2 1-1,-1-1 1,-3 9 0,6-13-71,0 1-1,-1-1 0,1 1 1,0-1-1,0 0 0,0 1 1,0-1-1,1 1 0,-1-1 1,0 0-1,1 1 0,-1-1 1,1 0-1,-1 1 0,1-1 1,-1 0-1,1 0 1,0 0-1,0 1 0,0-1 1,0 0-1,0 0 0,0 0 1,0 0-1,0 0 0,0-1 1,0 1-1,0 0 0,0 0 1,1-1-1,-1 1 1,0-1-1,1 1 0,-1-1 1,0 1-1,1-1 0,-1 0 1,2 0-1,8 2 56,0 0-1,0-1 1,19-1-1,-24 0-39,7 0-34,0 0 1,0-2-1,-1 1 1,1-2-1,-1 0 1,1 0-1,-1-1 1,22-11 0,-4-1-135,-2-2 1,31-24-1,-55 39 134,-7 6-74,0 1 1,0 1-1,1-1 1,0 0-1,0 1 1,0-1-1,-2 9 1,-3 6 33,-10 19 332,1 1 1,1 0-1,3 1 0,1 1 0,2 0 1,1 1-1,-2 62 0,10-101-303,0-1-1,0 1 0,0-1 0,1 1 0,-1-1 1,1 1-1,-1-1 0,1 0 0,0 1 1,0-1-1,0 0 0,0 0 0,1 1 1,-1-1-1,0 0 0,1 0 0,0 0 0,-1-1 1,1 1-1,0 0 0,0-1 0,0 1 1,0-1-1,0 1 0,0-1 0,1 0 1,-1 0-1,0 0 0,5 1 0,-4-1-400,1-1-1,-1 1 0,0-1 1,1 0-1,-1 0 1,0 0-1,1-1 0,-1 1 1,0-1-1,0 0 1,1 0-1,-1 0 0,0 0 1,0 0-1,3-2 1,21-19-7274</inkml:trace>
</inkml:ink>
</file>

<file path=ppt/ink/ink10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6:12.081"/>
    </inkml:context>
    <inkml:brush xml:id="br0">
      <inkml:brushProperty name="width" value="0.025" units="cm"/>
      <inkml:brushProperty name="height" value="0.025" units="cm"/>
    </inkml:brush>
  </inkml:definitions>
  <inkml:trace contextRef="#ctx0" brushRef="#br0">169 0 17617,'0'0'1900,"-13"1"641,3 0-2267,-1 0 1,1 0-1,-1 1 0,1 1 0,-1 0 0,-15 7 0,21-8-241,1 0 0,0 0-1,0 1 1,0-1 0,1 1-1,-1 0 1,1 0-1,-1 1 1,1-1 0,0 1-1,0-1 1,0 1 0,1 0-1,0 0 1,-1 0 0,1 1-1,1-1 1,-1 0-1,1 1 1,-1-1 0,0 6-1,1-3-23,0-1-1,1 0 0,0 1 1,-1-1-1,2 0 0,-1 1 0,1-1 1,0 0-1,1 1 0,-1-1 1,1 0-1,0 0 0,1 0 0,-1 0 1,1-1-1,0 1 0,1-1 1,5 8-1,-4-8 10,1 0-1,-1 0 1,1-1 0,0 1 0,0-1-1,0-1 1,0 1 0,1-1 0,-1 0-1,1-1 1,0 0 0,0 0-1,0 0 1,0-1 0,0 0 0,10 1-1,-8-2 162,0 0 0,0 0-1,0-1 1,0 0-1,0-1 1,-1 1 0,1-2-1,0 1 1,-1-1-1,0-1 1,1 1 0,-1-2-1,12-7 1,-15 8-76,0 0-1,0 0 1,0-1 0,-1 0-1,0 0 1,1 0 0,-2 0-1,1-1 1,-1 0-1,1 0 1,-2 0 0,1 0-1,-1 0 1,0 0 0,0 0-1,0-1 1,-1 1 0,0-1-1,0-7 1,-1 11-105,0 0-1,0 0 1,-1 0 0,1 0-1,-1 0 1,1 1 0,-1-1-1,0 0 1,0 0 0,0 1-1,-1-1 1,1 1 0,-1-1-1,1 1 1,-1-1 0,0 1-1,0 0 1,0 0 0,0 0-1,-4-3 1,2 2-29,-1 0 0,1 1 0,-1-1 0,0 1 0,0 0 0,0 0 0,0 1 1,0-1-1,0 1 0,0 0 0,-6 0 0,5 1-73,1-1 1,0 2-1,0-1 1,0 0-1,0 1 1,0 0-1,1 0 1,-1 0-1,0 1 1,0 0-1,-7 4 1,10-5-18,-1 0 0,1 1 0,0 0 0,0 0 0,0-1 0,0 1 0,0 0 0,0 1 0,1-1 0,-1 0 0,1 0 0,-1 1 0,1-1 0,0 1 0,0-1 0,0 1 0,0 0 0,0-1 0,1 1 0,-1 0 0,1 4 0,0-5-36,0 0 1,1-1-1,-1 1 0,0 0 0,1 0 1,0-1-1,-1 1 0,1 0 0,0-1 1,0 1-1,0-1 0,0 1 1,0-1-1,0 1 0,1-1 0,-1 0 1,0 0-1,1 0 0,-1 1 1,1-1-1,-1 0 0,1-1 0,0 1 1,-1 0-1,1 0 0,0-1 0,-1 1 1,1-1-1,0 0 0,0 1 1,3-1-1,66 6-2518,-64-6 2176,28 0-3566,63-7 0,-20-10-4680</inkml:trace>
</inkml:ink>
</file>

<file path=ppt/ink/ink10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6:12.486"/>
    </inkml:context>
    <inkml:brush xml:id="br0">
      <inkml:brushProperty name="width" value="0.025" units="cm"/>
      <inkml:brushProperty name="height" value="0.025" units="cm"/>
    </inkml:brush>
  </inkml:definitions>
  <inkml:trace contextRef="#ctx0" brushRef="#br0">309 9 10698,'0'0'8189,"-15"-3"-7628,7 2-516,0-1 0,0 1 0,-1 0 1,1 1-1,0 0 0,0 0 0,0 1 0,0 0 1,0 0-1,0 1 0,0 0 0,0 1 0,0-1 1,-13 8-1,2 1 636,0 1-1,1 0 1,1 1 0,-19 18 0,31-26-462,0-1 0,1 1-1,0 0 1,0 0 0,0 0-1,1 0 1,0 1 0,0 0-1,0-1 1,0 1 0,1 0-1,0 0 1,1 0 0,-1 1-1,1-1 1,0 0 0,1 1-1,-1 11 1,2-15-189,0 1 0,-1-1 0,1 0 1,0 1-1,1-1 0,-1 0 0,0 0 0,1 0 1,0 0-1,0 0 0,0 0 0,0 0 0,0-1 0,0 1 1,1-1-1,4 4 0,-1-1 32,1-1 0,0 0 1,0 0-1,0-1 0,1 0 0,14 4 0,4-1 214,0-1-1,0-1 0,36 0 1,-30-3-99,1-2 1,-1 0 0,1-3 0,42-9-1,-61 10-18,-1-1 0,1 0-1,-1-1 1,0-1 0,0 0 0,-1-1-1,1 0 1,-1 0 0,-1-2 0,0 1-1,0-2 1,15-15 0,-24 22-157,1 0 0,0-1-1,0 1 1,-1-1 0,0 0 0,0 0 0,0 1-1,0-1 1,-1-1 0,1 1 0,-1 0 0,0 0 0,0 0-1,-1-1 1,1 1 0,-1 0 0,0-1 0,0 1 0,-1 0-1,1-1 1,-1 1 0,0 0 0,0 0 0,0 0-1,-1-1 1,1 1 0,-1 0 0,0 1 0,0-1 0,0 0-1,-1 1 1,1-1 0,-1 1 0,0-1 0,0 1-1,0 0 1,-1 1 0,1-1 0,-1 0 0,1 1 0,-1 0-1,0 0 1,-6-3 0,-1 0-206,0 0 0,0 0 1,-1 2-1,1-1 0,-1 1 0,0 1 1,0 0-1,0 0 0,0 2 0,0-1 0,-1 1 1,1 1-1,0 0 0,0 1 0,0 1 1,0-1-1,1 2 0,-1 0 0,1 0 0,0 1 1,0 0-1,0 1 0,1 0 0,0 1 1,0 0-1,0 1 0,1-1 0,-13 16 0,7-4-2538,1 2 0,-16 28 0,7-2-3333</inkml:trace>
</inkml:ink>
</file>

<file path=ppt/ink/ink10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6:12.924"/>
    </inkml:context>
    <inkml:brush xml:id="br0">
      <inkml:brushProperty name="width" value="0.025" units="cm"/>
      <inkml:brushProperty name="height" value="0.025" units="cm"/>
    </inkml:brush>
  </inkml:definitions>
  <inkml:trace contextRef="#ctx0" brushRef="#br0">0 300 17553,'0'0'2124,"18"-1"-165,356-45 1268,-251 28-2984,235-32 527,565-95-178,-896 140-558,-13 3-113,1-1 0,-1 0 1,-1-1-1,1 0 1,18-10-1,-67 10-2265,-43 9 1059,-1 3 0,-78 18 1,87-13 1252,-499 106 120,242-47 1386,-2-11 3429,306-58-4292,-22 4 376,36-4-276,22-4 300,295-37-500,-162 17-306,446-51 737,134-19-1041,-678 84-819,67-18 0,-95 15-514,-20 10 1380,-1-1 1,1 0-1,-1 1 0,1-1 0,-1 1 0,0-1 1,1 1-1,-1 0 0,1-1 0,-1 1 1,0-1-1,0 1 0,1 0 0,-1 0 1,0-1-1,1 1 0,-1 0 0,0 0 1,0 0-1,1 0 0,-1 0 0,0 0 0,0 0 1,1 0-1,-1 0 0,-1 0 0,-83-6-916,-1 4 0,-148 15-1,-177 45-1,371-51 457,-141 24-3288,10-1-2829</inkml:trace>
</inkml:ink>
</file>

<file path=ppt/ink/ink10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6:15.401"/>
    </inkml:context>
    <inkml:brush xml:id="br0">
      <inkml:brushProperty name="width" value="0.025" units="cm"/>
      <inkml:brushProperty name="height" value="0.025" units="cm"/>
    </inkml:brush>
  </inkml:definitions>
  <inkml:trace contextRef="#ctx0" brushRef="#br0">0 1 17136,'0'0'1762,"51"30"-289,-18-20-448,6-3-736,3-3-225,1-4-1474,-4 0-2594,-14 0-2818</inkml:trace>
</inkml:ink>
</file>

<file path=ppt/ink/ink10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6:15.790"/>
    </inkml:context>
    <inkml:brush xml:id="br0">
      <inkml:brushProperty name="width" value="0.025" units="cm"/>
      <inkml:brushProperty name="height" value="0.025" units="cm"/>
    </inkml:brush>
  </inkml:definitions>
  <inkml:trace contextRef="#ctx0" brushRef="#br0">1 0 10474,'0'0'14382,"39"24"-14030,1-24-256,3 0-32,6 0-352,-3 0-2018,-2 2-1922,-5 2-5253</inkml:trace>
</inkml:ink>
</file>

<file path=ppt/ink/ink1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44:52.560"/>
    </inkml:context>
    <inkml:brush xml:id="br0">
      <inkml:brushProperty name="width" value="0.025" units="cm"/>
      <inkml:brushProperty name="height" value="0.025" units="cm"/>
    </inkml:brush>
  </inkml:definitions>
  <inkml:trace contextRef="#ctx0" brushRef="#br0">4239 258 5477,'-104'-37'1492,"-1"4"0,-2 5 0,-2 5 0,-138-12 0,30 20-1095,-258 15-1,317 10-370,0 7-1,2 7 0,0 6 0,2 8 0,-172 65 0,187-49 340,2 6-1,3 6 1,2 6-1,4 5 1,-185 147 0,275-193 81,1 1 0,-55 64 0,83-86-383,1 0-1,1 0 0,0 1 0,0 0 0,1 0 0,0 0 0,1 1 0,0 0 1,1 0-1,1 0 0,0 1 0,0-1 0,1 1 0,1 0 0,0 21 0,2-25-36,1 1 0,0-1-1,0-1 1,1 1-1,0 0 1,1 0-1,0-1 1,0 0-1,1 0 1,0 0-1,0-1 1,1 1 0,0-1-1,1-1 1,9 10-1,11 5 222,0 0-1,57 30 0,85 36 141,236 85-1,-312-135-353,579 198-54,-502-190 225,3-6 1,182 16 0,-122-37 483,0-11 0,391-36 0,-338-7 1192,500-130 0,-666 133-1645,-1-5-1,152-70 1,-227 86-191,-2-2-1,-1-2 1,58-47-1,-74 52-22,-2-1 0,-1-1 0,0-1 0,-2-1 0,-1-1 0,20-35 0,-27 38-14,0 0 1,-2 0-1,-1-1 0,-1 0 1,-1 0-1,-1-1 0,-2 0 0,0 0 1,-1-1-1,-2 1 0,0 0 1,-2-1-1,-1 1 0,-1-1 1,-7-30-1,2 26 4,-2 1-1,0 0 1,-2 1 0,-1 1-1,-1 0 1,-2 0 0,0 2 0,-2 0-1,-1 0 1,0 2 0,-2 1-1,-33-28 1,-1 6-37,-3 3 0,-1 2 0,-1 3-1,-118-51 1,-277-72-302,220 99 43,-2 9 1,-1 11-1,-3 11 0,0 10 1,-458 23-1,511 13 261,1 9 1,1 7-1,2 9 0,2 7 1,2 9-1,-206 95 0,282-103-4,-102 66 0,148-78 39,0 2 1,3 3 0,-54 55-1,80-68-81,1 0-1,2 2 0,1 1 1,1 1-1,2 1 1,-23 50-1,33-56-97,1 1 0,1 0 0,1 0 0,2 1 0,2 0 1,0 0-1,2 1 0,1-1 0,3 39 0,1-50 101,0 0 0,2 0 0,0 0 1,1 0-1,1-1 0,0 1 0,2-2 0,0 1 0,1-1 1,21 31-1,-13-27 52,0-1 0,2-1 1,0-1-1,1 0 1,1-2-1,0 0 0,31 17 1,7-2 40,2-3 0,1-2 1,1-3-1,0-3 1,119 22-1,8-9 182,237 10 1,199-25 169,355-33 618,-719-5-816,447-90 0,-503 61-112,252-94 1,-378 112-36,-2-4 1,-2-3 0,-1-3 0,-2-4 0,-3-3 0,71-60 0,-114 82-9,-1-1 0,-1-1 0,-2-1 1,0-1-1,-2 0 0,-2-2 0,0-1 0,-2 0 0,-2-1 0,-1-1 0,10-36 0,-18 49-20,-1-1-1,0 0 0,-2 0 0,0-1 0,-2 1 0,0-1 0,-2 1 0,0-1 0,-2 1 0,0 0 0,-1 0 0,-2 0 1,0 0-1,-1 1 0,-1 0 0,-1 0 0,-1 1 0,-24-37 0,10 28-16,-1 1-1,-2 2 0,0 0 1,-2 2-1,0 1 1,-2 1-1,0 1 1,-2 2-1,0 2 1,-57-22-1,-10 2-24,-2 5-1,-155-28 0,-28 12-250,-312-11 0,-294 43 74,672 22 180,1 10 0,-304 61 0,382-45 1,1 5 0,3 6 0,1 7 0,-217 112 0,289-128 23,1 3 0,2 3 0,2 2 0,1 3-1,3 2 1,-76 85 0,108-106-5,2 2-1,2 0 0,0 0 1,2 2-1,1 0 1,-21 60-1,29-64 7,1 1 0,0-1 0,3 1-1,0-1 1,1 1 0,2 0 0,1 0-1,1 0 1,8 42 0,-5-46-1,2 0 0,0 0 0,1 0 1,2-1-1,0 0 0,1-1 0,2 0 0,17 24 0,-8-18-13,1-1-1,1-1 0,1-1 0,1-1 1,32 22-1,9-3-14,1-3 0,2-2-1,1-4 1,105 33 0,-4-12 203,289 51 0,190-15 236,-269-51-150,680-18 0,-903-32-157,306-62 0,-373 50-57,-2-3 0,-2-4 1,0-3-1,138-76 0,-183 84-18,-1-2 0,-2-2 0,0-2 0,-2-1-1,-2-2 1,-1-1 0,-1-2 0,-2-2 0,38-60 0,-54 74-15,-2-2 1,-1 1-1,-1-1 0,-1-1 1,-2 0-1,-1-1 0,-1 0 1,-1 0-1,-1 0 0,-2-1 1,-1 1-1,-2-1 0,0 0 1,-2 1-1,-2-1 0,0 1 1,-10-32-1,3 29-7,-2 0 0,-1 1 0,-1 0 0,-2 2 1,-1 0-1,-1 1 0,-2 0 0,0 2 0,-2 0 0,-1 2 0,-40-32 0,-1 4-13,-3 4-1,-1 2 0,-120-58 0,28 32-7,-3 7-1,-3 7 1,-2 7-1,-2 8 1,-180-22-1,-20 21-37,-499 4-1,591 43-213,-461 65 1,526-31 158,3 9 0,-352 125 0,439-122 88,-135 74 0,191-86 10,2 4 0,1 3 0,-76 68 1,118-92-32,1 2 1,1 0-1,1 1 1,2 1 0,0 1-1,1 1 1,1 0-1,2 1 1,-19 48 0,28-60-305,1-1 0,0 0 0,1 1 0,1 0 0,0 0 0,1-1 0,1 1 0,0 0 1,1 0-1,1 0 0,0 0 0,1-1 0,0 1 0,1-1 0,1 0 0,0 0 0,1 0 0,1 0 0,0-1 1,1-1-1,15 21 0,2-5-2970,2-1 0,50 40 0</inkml:trace>
</inkml:ink>
</file>

<file path=ppt/ink/ink10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6:16.211"/>
    </inkml:context>
    <inkml:brush xml:id="br0">
      <inkml:brushProperty name="width" value="0.025" units="cm"/>
      <inkml:brushProperty name="height" value="0.025" units="cm"/>
    </inkml:brush>
  </inkml:definitions>
  <inkml:trace contextRef="#ctx0" brushRef="#br0">229 51 10090,'0'0'2674,"-9"-8"-555,5 4-1916,1 0-1,-1 0 0,0 1 0,0 0 1,-1 0-1,1 0 0,0 0 0,-1 1 0,0-1 1,0 1-1,0 0 0,0 1 0,0-1 0,0 1 1,0 0-1,0 0 0,0 1 0,-1-1 1,1 1-1,0 1 0,0-1 0,-1 1 0,1-1 1,-10 4-1,5 1 296,1 0 1,-1 1-1,1 0 1,-12 10-1,19-14-304,0-1 0,-1 1 0,1 0 1,0 0-1,0 0 0,0 1 0,0-1 0,0 0 0,1 1 1,-1-1-1,1 1 0,-1 0 0,1-1 0,0 1 0,0 0 1,0 0-1,0 0 0,1 0 0,-1-1 0,1 1 0,0 3 1,2-4-162,0-1 0,0 0 0,0 0 0,0 0 0,0 0 0,0 0 0,1-1 0,-1 1 0,0-1 0,0 1 0,1-1 0,-1 0 0,0 0 1,1 0-1,-1 0 0,0 0 0,1-1 0,2 0 0,2 1 81,4-1-87,-1 0 1,0-1 0,0-1 0,0 1 0,-1-1 0,18-8 0,19-6-4,-46 17-25,1 0 0,-1 0 0,0-1 1,0 1-1,0 0 0,0 0 1,1 0-1,-1 0 0,0 0 1,0 0-1,0 0 0,0 0 1,0 0-1,1 0 0,-1 0 1,0 0-1,0 0 0,0 0 1,0 0-1,1 1 0,-1-1 1,0 0-1,0 0 0,0 0 1,0 0-1,0 0 0,0 0 0,1 0 1,-1 0-1,0 0 0,0 1 1,0-1-1,0 0 0,0 0 1,0 0-1,0 0 0,0 0 1,1 0-1,-1 1 0,0-1 1,0 0-1,0 0 0,0 0 1,0 0-1,0 1 0,0-1 1,0 0-1,0 0 0,0 0 1,0 1-1,-4 12-50,-8 12 222,5-11 7,-1 1 0,2 0-1,0 0 1,0 1 0,2 0 0,0 0 0,1 0-1,0 0 1,1 0 0,1 0 0,1 1 0,2 20-1,-2-36-199,1 1-1,-1 0 0,1-1 1,-1 1-1,1-1 0,0 1 0,-1-1 1,1 0-1,0 1 0,0-1 1,0 0-1,0 0 0,1 0 0,-1 1 1,0-1-1,0 0 0,1 0 1,-1-1-1,1 1 0,-1 0 0,0 0 1,1-1-1,0 1 0,-1-1 0,1 1 1,-1-1-1,3 1 0,-1-1-445,0 0-1,0 0 0,0 0 1,0 0-1,0 0 0,0 0 1,0-1-1,0 1 0,0-1 1,0 0-1,0 0 0,0 0 1,-1 0-1,4-3 1,15-14-5624</inkml:trace>
</inkml:ink>
</file>

<file path=ppt/ink/ink10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6:16.583"/>
    </inkml:context>
    <inkml:brush xml:id="br0">
      <inkml:brushProperty name="width" value="0.025" units="cm"/>
      <inkml:brushProperty name="height" value="0.025" units="cm"/>
    </inkml:brush>
  </inkml:definitions>
  <inkml:trace contextRef="#ctx0" brushRef="#br0">63 35 17328,'0'0'9396,"-8"5"-9177,4-4-219,1 1-1,-1 0 1,1 1 0,-1-1 0,1 0 0,0 1 0,0 0-1,0 0 1,1 0 0,-1 0 0,1 0 0,-1 1 0,1-1 0,0 1-1,0-1 1,1 1 0,-1 0 0,1 0 0,0 0 0,0-1-1,0 1 1,0 1 0,1-1 0,-1 0 0,1 0 0,0 0-1,0 0 1,1 0 0,-1 0 0,1 0 0,2 7-1,-2-8 14,0-1 0,0 0 0,0 0 0,0 0 0,0 0 0,0 0-1,1 0 1,-1 0 0,1 0 0,-1 0 0,1-1 0,0 1-1,0 0 1,-1-1 0,1 0 0,0 1 0,0-1 0,1 0-1,-1 0 1,0 0 0,0 0 0,0-1 0,1 1 0,-1-1 0,0 1-1,1-1 1,-1 0 0,0 0 0,1 0 0,-1 0 0,1 0-1,-1 0 1,0-1 0,1 1 0,-1-1 0,4-1 0,0 0 32,-1 0 0,0-1 1,1 1-1,-1-1 0,0 0 1,-1-1-1,1 1 1,0-1-1,-1 0 0,0 0 1,0 0-1,0 0 0,6-10 1,-8 10-22,0 1 0,0-1 0,0 1 0,0-1 0,-1 0 1,0 0-1,0 0 0,0 1 0,0-1 0,0 0 0,-1 0 0,0 0 0,0-1 0,0 1 1,0 0-1,-1 0 0,1 0 0,-1 0 0,0 1 0,0-1 0,0 0 0,-4-7 1,2 8-29,1 0 0,-1 0 0,0 0 1,0 0-1,0 1 0,0-1 1,-1 1-1,1 0 0,0 0 1,-1 0-1,0 0 0,1 0 1,-1 1-1,0 0 0,0 0 0,0 0 1,0 0-1,0 1 0,0-1 1,0 1-1,0 0 0,-6 1 1,8-1-73,0 0 1,1 0-1,-1 0 1,0 1-1,1-1 1,-1 1-1,0-1 1,1 1-1,-1-1 1,1 1-1,-1 0 1,1 0-1,-1 0 1,1 0-1,0 0 1,-1 0-1,1 0 1,0 0-1,0 1 1,0-1-1,0 0 1,0 1-1,0-1 1,0 1-1,0-1 1,0 1 0,1-1-1,-1 1 1,1 0-1,-1-1 1,1 1-1,0 0 1,0-1-1,-1 1 1,1 0-1,0 0 1,0-1-1,1 1 1,-1 0-1,0-1 1,1 4-1,0-2-350,0 1-1,0 0 1,0-1-1,0 1 1,0 0-1,1-1 0,0 1 1,0-1-1,0 0 1,0 0-1,0 0 1,0 0-1,1 0 1,-1 0-1,1 0 1,0-1-1,0 0 1,6 4-1,21 3-4650,8-3-2060</inkml:trace>
</inkml:ink>
</file>

<file path=ppt/ink/ink10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6:16.955"/>
    </inkml:context>
    <inkml:brush xml:id="br0">
      <inkml:brushProperty name="width" value="0.025" units="cm"/>
      <inkml:brushProperty name="height" value="0.025" units="cm"/>
    </inkml:brush>
  </inkml:definitions>
  <inkml:trace contextRef="#ctx0" brushRef="#br0">141 7 10602,'0'0'14611,"-12"-2"-13527,8 1-966,-1 0 0,1 0 0,-1 1 0,1 0 0,-1 0 0,1 0 0,-1 0 0,1 1 0,-1-1 0,1 1 0,0 0 1,-1 1-1,1-1 0,0 1 0,0 0 0,0 0 0,0 0 0,0 0 0,1 1 0,-1 0 0,0 0 0,1 0 0,0 0 0,0 0 0,0 0 0,0 1 0,1 0 0,-1-1 0,1 1 1,0 0-1,0 0 0,0 0 0,1 1 0,-2 4 0,2-6-90,0-1 0,1 1 0,-1-1 0,1 0 0,-1 1 1,1 0-1,0-1 0,0 1 0,0-1 0,1 1 0,-1-1 0,0 1 0,1-1 1,0 1-1,0-1 0,-1 0 0,1 1 0,1-1 0,-1 0 0,0 0 0,0 0 1,1 0-1,-1 0 0,1 0 0,0 0 0,0 0 0,0 0 0,0-1 0,0 1 1,0-1-1,0 0 0,0 1 0,0-1 0,1 0 0,-1 0 0,0 0 0,1-1 1,-1 1-1,5 0 0,12 3 17,0-1 1,-1-1-1,1-1 1,25-1-1,-28 0-20,-4-1-58,0 0 0,0 0 0,-1-1 0,1 0 0,0-1 0,-1-1 1,19-8-1,-26 11 37,0-1 1,-1 1-1,1-1 1,-1 0 0,0 0-1,0-1 1,1 1 0,-2 0-1,1-1 1,0 0 0,0 0-1,-1 0 1,0 0 0,1 0-1,-1 0 1,0-1 0,-1 1-1,1-1 1,-1 0-1,1 1 1,-1-1 0,0 0-1,0 0 1,-1 1 0,1-1-1,-1 0 1,0-5 0,-1 7 16,0-1 0,0 1 1,0-1-1,0 1 1,0-1-1,-1 1 1,1 0-1,-1-1 1,0 1-1,1 0 0,-1 0 1,0 0-1,0 1 1,0-1-1,-1 0 1,1 1-1,0-1 0,-1 1 1,1 0-1,-1 0 1,1 0-1,-1 0 1,1 0-1,-1 0 0,0 1 1,-4-1-1,-10-2-11,0 1 0,-32-1 0,43 3-312,-41 3 551,27 5-2454,8 7-4569,11-6-2670</inkml:trace>
</inkml:ink>
</file>

<file path=ppt/ink/ink10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3:06.301"/>
    </inkml:context>
    <inkml:brush xml:id="br0">
      <inkml:brushProperty name="width" value="0.025" units="cm"/>
      <inkml:brushProperty name="height" value="0.025" units="cm"/>
    </inkml:brush>
  </inkml:definitions>
  <inkml:trace contextRef="#ctx0" brushRef="#br0">0 0 11851,'0'0'5221,"70"37"-4933,-3-37 417,16 0-449,15-4-192,13-3-64,7 1-736,-1 4-385,-1 2-225,-6 0-607,-6 0-1955</inkml:trace>
</inkml:ink>
</file>

<file path=ppt/ink/ink10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3:07.748"/>
    </inkml:context>
    <inkml:brush xml:id="br0">
      <inkml:brushProperty name="width" value="0.025" units="cm"/>
      <inkml:brushProperty name="height" value="0.025" units="cm"/>
    </inkml:brush>
  </inkml:definitions>
  <inkml:trace contextRef="#ctx0" brushRef="#br0">40 1 12556,'0'0'9417,"-24"57"-7559,16-24-33,3 9 1,2 6-769,3 0-448,0-6-481,11-10-96,14-12-192,8-16-353,3-4-95,1-16-514,3-10-1088,-1-4-1185,-3 0-897,-8 2-2274,-2 6-3588</inkml:trace>
</inkml:ink>
</file>

<file path=ppt/ink/ink10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3:08.122"/>
    </inkml:context>
    <inkml:brush xml:id="br0">
      <inkml:brushProperty name="width" value="0.025" units="cm"/>
      <inkml:brushProperty name="height" value="0.025" units="cm"/>
    </inkml:brush>
  </inkml:definitions>
  <inkml:trace contextRef="#ctx0" brushRef="#br0">275 0 4484,'3'0'10698,"-5"20"-8071,-17 15 416,-6 10-737,-9 10-1089,-1 5-192,-1 3 0,0-3-288,3-5-481,7-10-128,9-10-96,5-11-32,9-12-769,12-22-6277,6-19-802</inkml:trace>
</inkml:ink>
</file>

<file path=ppt/ink/ink10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3:08.495"/>
    </inkml:context>
    <inkml:brush xml:id="br0">
      <inkml:brushProperty name="width" value="0.025" units="cm"/>
      <inkml:brushProperty name="height" value="0.025" units="cm"/>
    </inkml:brush>
  </inkml:definitions>
  <inkml:trace contextRef="#ctx0" brushRef="#br0">324 1 18417,'0'0'5061,"-10"13"-3651,-225 279 2076,231-286-3436,-6 5 199,2 1 0,-1 0 0,-10 21 0,19-33-247,0 1 0,0-1 1,0 0-1,0 0 0,0 0 1,0 0-1,0 1 0,0-1 1,0 0-1,0 0 0,0 0 1,0 0-1,0 1 0,0-1 1,0 0-1,0 0 0,0 0 1,0 0-1,0 1 0,1-1 1,-1 0-1,0 0 0,0 0 1,0 0-1,0 0 0,0 0 0,0 1 1,1-1-1,-1 0 0,0 0 1,0 0-1,0 0 0,0 0 1,0 0-1,1 0 0,-1 0 1,0 0-1,0 0 0,0 0 1,0 0-1,1 0 0,-1 0 1,0 0-1,0 0 0,0 0 1,0 0-1,1 0 0,-1 0 1,0 0-1,0 0 0,0 0 0,0 0 1,1 0-1,-1 0 0,0 0 1,0 0-1,0 0 0,0-1 1,0 1-1,1 0 0,-1 0 1,0 0-1,0 0 0,0 0 1,0 0-1,0-1 0,12-4 40,13-16-557,0 0 0,-2-1 0,-1-2 0,-1 0 0,26-39 0,-5 9-1423,-74 92 2338,-50 82 0,73-105-141,2 0-1,-1 0 1,2 0-1,0 1 0,0 0 1,2 0-1,0 1 0,1-1 1,-2 30-1,5-45-242,0 0 0,-1 0 0,1 0-1,0 0 1,0 0 0,0 0 0,0 0 0,1 0 0,-1 0-1,0 0 1,0 0 0,0 0 0,1 0 0,-1 0-1,0-1 1,1 1 0,-1 0 0,1 0 0,-1 0 0,1 0-1,0-1 1,-1 1 0,1 0 0,0-1 0,-1 1-1,1 0 1,0-1 0,0 1 0,0-1 0,-1 1 0,1-1-1,0 0 1,0 1 0,0-1 0,0 0 0,0 1 0,0-1-1,0 0 1,0 0 0,0 0 0,0 0 0,0 0-1,1 0 1,0-1 6,0 1-1,0-1 0,0 0 0,0 1 0,0-1 1,0 0-1,0 0 0,0 0 0,-1-1 1,1 1-1,0 0 0,-1-1 0,1 1 1,-1-1-1,1 1 0,-1-1 0,0 0 1,2-3-1,1-3 12,-1-1 0,-1 1 0,1-1 0,-1 1-1,-1-1 1,0 0 0,0 0 0,-1 1 0,0-1 0,0 0 0,-1 0 0,0 0 0,-3-10 0,1 6-20,-1 1 1,0 1-1,0-1 1,-1 1-1,-1 0 0,0 0 1,0 0-1,-16-18 1,19 24-17,-1 0 0,0 1 0,0-1 0,0 1 0,-1 0 0,0 0 0,1 1 0,-1-1 0,0 1 0,-1 0 0,1 0 0,-1 1 0,1 0 0,-1 0 0,-7-2 0,13 4-5,0 0 0,0 0 1,-1 0-1,1 0 1,0 0-1,0 0 0,-1 0 1,1 0-1,0 0 0,-1 0 1,1 1-1,0-1 1,0 0-1,-1 0 0,1 0 1,0 0-1,0 0 1,0 1-1,-1-1 0,1 0 1,0 0-1,0 0 0,0 0 1,-1 1-1,1-1 1,0 0-1,0 0 0,0 1 1,0-1-1,0 0 0,-1 0 1,1 1-1,0-1 1,0 0-1,0 0 0,0 1 1,0-1-1,0 0 1,0 1-1,4 14-85,15 10 69,-5-18 40,0 0 1,1 0-1,-1-2 1,2 0-1,-1 0 1,30 3-1,10 4 24,-9 2 17,27 6-3120,-40-15-2579</inkml:trace>
</inkml:ink>
</file>

<file path=ppt/ink/ink10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6:17.500"/>
    </inkml:context>
    <inkml:brush xml:id="br0">
      <inkml:brushProperty name="width" value="0.025" units="cm"/>
      <inkml:brushProperty name="height" value="0.025" units="cm"/>
    </inkml:brush>
  </inkml:definitions>
  <inkml:trace contextRef="#ctx0" brushRef="#br0">1 109 14926,'0'0'5285,"64"-25"-4452,-17 9-353,7-2-287,6 3-193,-6 1-993,-10 2-2755,-15 3-3683</inkml:trace>
</inkml:ink>
</file>

<file path=ppt/ink/ink10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6:17.902"/>
    </inkml:context>
    <inkml:brush xml:id="br0">
      <inkml:brushProperty name="width" value="0.025" units="cm"/>
      <inkml:brushProperty name="height" value="0.025" units="cm"/>
    </inkml:brush>
  </inkml:definitions>
  <inkml:trace contextRef="#ctx0" brushRef="#br0">0 20 8072,'0'0'13580,"67"13"-12907,-12-17-385,6-2-224,3-4-1313,-3-3-4324</inkml:trace>
</inkml:ink>
</file>

<file path=ppt/ink/ink10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6:18.491"/>
    </inkml:context>
    <inkml:brush xml:id="br0">
      <inkml:brushProperty name="width" value="0.025" units="cm"/>
      <inkml:brushProperty name="height" value="0.025" units="cm"/>
    </inkml:brush>
  </inkml:definitions>
  <inkml:trace contextRef="#ctx0" brushRef="#br0">191 88 18161,'-9'-2'1159,"-6"-1"-526,0 1 1,0 0 0,1 1-1,-30 2 1,39-1-544,0 1 0,0 0 0,0 0-1,1 0 1,-1 1 0,0-1 0,1 1 0,-1 0 0,-6 5 0,9-6-64,0 1 1,0 0 0,0-1 0,0 1-1,1 0 1,-1 0 0,1 0 0,-1 0-1,1 0 1,0 0 0,0 1-1,0-1 1,0 0 0,0 1 0,1-1-1,-1 0 1,1 1 0,-1-1 0,1 1-1,0 4 1,1-6-11,-1-1 0,1 1 0,0 0 1,0-1-1,0 1 0,-1-1 0,1 1 0,0-1 0,0 1 1,0-1-1,0 0 0,0 1 0,0-1 0,0 0 0,0 0 0,0 0 1,0 1-1,0-1 0,0 0 0,0 0 0,0-1 0,0 1 0,0 0 1,1 0-1,30-4 333,-10-4-199,0-1 1,0 0-1,-1-2 1,-1-1-1,0 0 1,0-2 0,-1 0-1,-1-1 1,28-29-1,-65 80 2304,8-11-2399,0-5 114,-62 131 688,65-130-755,0 1 0,1 0 1,1 0-1,1 0 0,-2 29 0,7-49-141,-1-1 0,1 0-1,0 0 1,0 0 0,-1 0 0,1 0 0,0 1-1,0-1 1,0 0 0,0 0 0,1 0 0,-1 1-1,0-1 1,0 0 0,1 0 0,-1 0 0,0 0-1,1 0 1,-1 0 0,1 0 0,0 0 0,-1 0-1,1 0 1,0 0 0,0 0 0,-1 0 0,1 0-1,0-1 1,0 1 0,0 0 0,0 0 0,0-1-1,0 1 1,0-1 0,0 1 0,0-1 0,0 0-1,1 1 1,-1-1 0,0 0 0,0 0-1,0 1 1,0-1 0,1 0 0,0-1 0,2 1-627,0-1-1,0 0 1,-1-1 0,1 1 0,-1-1 0,1 1 0,-1-1 0,1 0-1,-1 0 1,0-1 0,0 1 0,5-6 0,19-23-10224</inkml:trace>
</inkml:ink>
</file>

<file path=ppt/ink/ink1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48:18.590"/>
    </inkml:context>
    <inkml:brush xml:id="br0">
      <inkml:brushProperty name="width" value="0.025" units="cm"/>
      <inkml:brushProperty name="height" value="0.025" units="cm"/>
    </inkml:brush>
  </inkml:definitions>
  <inkml:trace contextRef="#ctx0" brushRef="#br0">0 1657 17873,'0'0'1489,"10"-4"-651,24-11 373,-1-1-1,59-39 1,67-58 356,-95 66-1134,1470-985 2680,-919 675-690,-598 343-2248,-25 11-315,-35 10-1651,-84 29-8218,39-10-914</inkml:trace>
</inkml:ink>
</file>

<file path=ppt/ink/ink10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6:18.865"/>
    </inkml:context>
    <inkml:brush xml:id="br0">
      <inkml:brushProperty name="width" value="0.025" units="cm"/>
      <inkml:brushProperty name="height" value="0.025" units="cm"/>
    </inkml:brush>
  </inkml:definitions>
  <inkml:trace contextRef="#ctx0" brushRef="#br0">98 33 18449,'0'0'5590,"-10"6"-3839,0 2-1543,0 0 1,0 1 0,1 0 0,1 0-1,-15 21 1,21-27-184,0 1 0,0-1 1,0 1-1,0-1 0,1 1 0,-1 0 0,1 0 0,0 0 0,0 0 0,1 0 0,-1 7 0,1-9-23,1 1 0,-1-1-1,1 1 1,-1-1-1,1 0 1,0 0 0,0 1-1,0-1 1,0 0 0,0 0-1,1 0 1,-1 0-1,1 0 1,-1 0 0,1 0-1,0-1 1,-1 1-1,1-1 1,0 1 0,0-1-1,0 0 1,3 2 0,3 0 38,0 1 0,0-1 0,0-1 1,1 0-1,-1 0 0,1 0 1,-1-1-1,1 0 0,-1-1 1,1 0-1,0-1 0,-1 1 0,1-2 1,0 1-1,-1-1 0,0 0 1,1-1-1,9-4 0,-12 5 19,-1 0 0,0-1-1,0 1 1,0-1-1,0 0 1,0-1 0,-1 1-1,1-1 1,-1 0 0,0 0-1,0 0 1,0 0 0,-1-1-1,0 1 1,1-1 0,-2 0-1,1 0 1,0 0-1,-1-1 1,0 1 0,0-1-1,-1 1 1,0-1 0,0 1-1,0-1 1,0 0 0,-1 0-1,0-6 1,-1 8-11,0 1-1,0-1 1,0 1 0,0 0-1,-1 0 1,1-1 0,-1 1-1,0 0 1,0 0 0,0 0-1,0 1 1,0-1 0,-1 1-1,1-1 1,-1 1 0,0 0-1,0-1 1,1 2 0,-1-1-1,-1 0 1,1 0 0,0 1-1,0 0 1,-4-1 0,-3-1-88,1 0 1,0 1-1,-1 0 0,0 0 1,1 1-1,-1 1 1,-16 0-1,25 1-91,-1-1 0,0 0-1,0 1 1,0-1 0,1 1-1,-1 0 1,0 0 0,0 0-1,1-1 1,-1 1 0,1 1-1,-1-1 1,1 0 0,-1 0-1,1 0 1,0 1-1,0-1 1,-1 1 0,1-1-1,0 1 1,0 0 0,1-1-1,-1 1 1,-1 3 0,1-4-157,1 1 0,0-1 0,0 0 0,-1 1 0,1-1 0,0 1 0,0-1 0,0 0 0,0 1 0,0-1 0,1 0 0,-1 1 0,0-1 1,1 0-1,-1 1 0,1-1 0,-1 0 0,1 1 0,0-1 0,-1 0 0,1 0 0,0 0 0,0 0 0,0 0 0,0 0 0,0 0 0,0 0 0,0 0 0,0 0 0,0 0 1,0-1-1,1 1 0,1 0 0,26 9-6919</inkml:trace>
</inkml:ink>
</file>

<file path=ppt/ink/ink10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6:19.251"/>
    </inkml:context>
    <inkml:brush xml:id="br0">
      <inkml:brushProperty name="width" value="0.025" units="cm"/>
      <inkml:brushProperty name="height" value="0.025" units="cm"/>
    </inkml:brush>
  </inkml:definitions>
  <inkml:trace contextRef="#ctx0" brushRef="#br0">196 37 19346,'-13'3'2504,"-2"2"-2070,-1 1 1,1 0-1,1 1 0,-1 0 1,1 2-1,-15 10 0,24-15-297,0-1 0,1 0 0,-1 1 0,1 0 0,0 0 0,0 1 0,0-1 0,0 1-1,1 0 1,0-1 0,0 2 0,0-1 0,1 0 0,-1 0 0,1 1 0,1 0 0,-1-1 0,1 1-1,0 0 1,0-1 0,1 1 0,-1 0 0,2 9 0,0-13-117,-1 0 0,1 0 1,0 1-1,1-1 0,-1 0 0,0 0 1,1-1-1,-1 1 0,1 0 0,-1 0 1,1-1-1,0 1 0,0-1 0,0 1 1,0-1-1,0 0 0,0 0 0,0 0 1,0 0-1,0 0 0,1 0 0,-1-1 1,0 1-1,1-1 0,-1 1 0,0-1 1,4 0-1,7 1 70,1 0 1,-1-1-1,20-3 1,-22 1-62,-1 0 0,0-1 0,1 0 0,-1-1 0,-1 0 0,1-1 1,0 0-1,-1 0 0,0-1 0,-1 0 0,1-1 0,13-13 0,-18 17-16,-1-1 0,1 0 0,-1 0 1,0 0-1,1 0 0,-2 0 0,1-1 0,0 1 0,-1-1 0,0 0 0,0 0 0,-1 0 0,1 0 0,-1 0 1,0 0-1,0 0 0,-1 0 0,1 0 0,-1 0 0,0-1 0,-1 1 0,1 0 0,-1 0 0,0 0 1,0 0-1,-1 0 0,0 0 0,-2-5 0,2 6-47,0 1 0,-1-1 0,1 1 0,-1 0-1,0 0 1,0 0 0,0 1 0,0-1 0,-1 1 0,1-1 0,-1 1 0,0 0 0,1 0 0,-1 1 0,0-1 0,0 1-1,0 0 1,0 0 0,0 0 0,0 1 0,0-1 0,0 1 0,-6 0 0,-2 0-1019,1 1 0,0 1 0,-1-1 1,1 2-1,0 0 0,0 0 0,-14 6 0,-3 5-7013</inkml:trace>
</inkml:ink>
</file>

<file path=ppt/ink/ink10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7:51.647"/>
    </inkml:context>
    <inkml:brush xml:id="br0">
      <inkml:brushProperty name="width" value="0.025" units="cm"/>
      <inkml:brushProperty name="height" value="0.025" units="cm"/>
    </inkml:brush>
  </inkml:definitions>
  <inkml:trace contextRef="#ctx0" brushRef="#br0">423 0 10346,'-14'3'3998,"-9"4"-3616,0 1-1,0 1 0,1 0 1,0 2-1,1 0 1,0 2-1,1 0 0,-35 31 1,37-25-247,1 0 0,0 1 1,2 1-1,1 0 0,0 1 0,2 1 1,0 0-1,2 1 0,0 0 1,2 0-1,1 1 0,0 0 0,2 0 1,-2 31-1,4-20-143,1 0 0,2 0 0,1 0 0,2 0 0,2-1 0,1 1 0,1-1-1,3-1 1,21 56 0,-24-74-2,1 0 0,0 0 0,1-1 0,1 0 0,0 0 0,1-1-1,1 0 1,0-1 0,27 22 0,-31-29 19,0-1 0,1 0 0,-1 0 0,1-1 0,0 0 0,0 0 1,1-1-1,-1 0 0,1-1 0,0 0 0,-1-1 0,1 0 0,0 0 0,0-1 0,0 0 0,0-1 0,0 0 0,-1-1 0,17-4 0,-2-2 299,-1-2 0,0 0 0,0-2-1,-1 0 1,-1-1 0,0-2 0,35-30-1,2-9 931,61-73 0,-81 83-485,-2-2 0,-2-1 0,33-62-1,-54 85-526,-1 0-1,-1-1 0,-2-1 0,0 0 1,-2 0-1,-1 0 0,0-1 1,-3 0-1,2-29 0,-5 49-206,1-1 1,-2 0-1,1 0 0,-1 1 1,0-1-1,-1 0 0,1 1 1,-2-1-1,1 1 0,-1 0 1,0 0-1,0 0 0,-1 0 1,0 0-1,0 1 0,-1-1 1,0 1-1,0 0 0,0 1 1,-1-1-1,0 1 0,0 0 1,0 1-1,-1-1 0,1 1 1,-1 1-1,0-1 0,-9-3 1,-7 0-378,-1 0 1,0 1 0,1 2-1,-2 0 1,1 2-1,0 0 1,-40 4 0,8 2-1634,1 3 1,-67 17 0,-15 14-3781,7 7-7666</inkml:trace>
</inkml:ink>
</file>

<file path=ppt/ink/ink10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8:25.130"/>
    </inkml:context>
    <inkml:brush xml:id="br0">
      <inkml:brushProperty name="width" value="0.025" units="cm"/>
      <inkml:brushProperty name="height" value="0.025" units="cm"/>
    </inkml:brush>
  </inkml:definitions>
  <inkml:trace contextRef="#ctx0" brushRef="#br0">642 11 9513,'0'0'2061,"-9"-3"-620,-2 1-1296,1 0 1,-1 0-1,0 1 0,1 1 1,-1 0-1,0 0 1,0 1-1,1 0 0,-1 1 1,0 0-1,1 1 0,-13 4 1,5 1 228,1 1-1,-1 0 1,1 1 0,1 1 0,0 1 0,0 0-1,-16 18 1,22-19-172,1 1-1,0 0 0,1 0 0,0 0 1,1 1-1,0 0 0,1 1 1,1 0-1,0 0 0,-4 19 1,-4 32-24,2 1 0,3 0 1,3 0-1,6 101 0,3-134-210,2-1-1,1 0 1,2-1-1,21 54 1,-15-48-167,-3 2 1,14 61-1,-19-48 159,-2 0 0,-2 58 0,-4-81 33,-1-1 1,-1 1-1,-2 0 0,-1-1 1,-13 39-1,12-52 117,-1-1 0,-1-1 0,-1 1 0,1-2 0,-2 1-1,0-1 1,0-1 0,-1 0 0,-16 10 0,-27 30 312,46-42-365,-11 11 362,1 1 0,-30 45 0,45-61-390,0 1 0,1-1 0,0 1 0,0 0 0,1 0 0,0 0 0,0 1-1,0-1 1,1 0 0,0 1 0,0-1 0,0 1 0,1 0 0,0-1 0,0 1 0,1-1 0,0 1 0,2 8 0,-1-12-86,-1 0 1,1 0-1,0 0 1,0-1-1,0 1 1,0-1-1,0 1 0,1-1 1,-1 0-1,1 0 1,-1 0-1,1 0 1,0 0-1,0-1 1,0 1-1,0-1 1,0 0-1,0 0 1,0 0-1,0 0 1,0 0-1,1-1 1,-1 1-1,0-1 1,1 0-1,-1 0 1,4-1-1,10 0-297,0 0-1,0-1 1,30-8-1,-41 8 266,4-1-122,-1 1 1,1-1 0,0 2-1,0-1 1,-1 1 0,1 1-1,17 1 1,-26-1 198,1 1-1,-1 0 1,0-1-1,0 1 1,0 0-1,0 0 1,0-1-1,0 1 1,0 0-1,0 0 1,0 0-1,0 0 1,0 0-1,-1 1 1,1-1 0,0 0-1,-1 0 1,1 0-1,-1 1 1,0-1-1,1 0 1,-1 1-1,0-1 1,0 0-1,1 1 1,-1-1-1,0 0 1,0 1-1,-1 1 1,-6 43 60,-5-17 308,-1 0 0,-1-1 0,-2-1 0,0-1 0,-2 0 0,-23 25 0,0 2 510,4-5-37,24-33-497,0 1-1,1 0 1,1 1-1,0 0 1,1 1-1,-7 20 1,16-36-367,0 0 0,1 0 0,-1 0 0,1 0 0,0 0 0,0 0 0,0 1 0,0-1 0,0 0 0,0 0 0,0 0 0,1 0 0,-1 0 0,1 0 0,-1 0 0,1 0 0,0 0 0,0 0 0,0 0 0,0 0 0,0-1 0,0 1-1,1 0 1,-1-1 0,0 1 0,1-1 0,0 1 0,1 1 0,6 2-169,0 1-1,0-1 1,0 0 0,17 5-1,1 2 33,-17-7 107,0 0 0,0 1 0,-1 0 0,0 1 0,0-1 0,-1 2 0,1-1 0,-2 1 1,1 1-1,-1-1 0,0 1 0,-1 0 0,0 1 0,-1-1 0,0 1 0,0 1 0,-1-1 0,0 0 0,-1 1 0,0 0 1,-1 0-1,0 0 0,-1 0 0,1 21 0,-1-10 92,-2 0 0,0 0 0,0 0 0,-2 0 0,-1 0 0,-13 42 0,10-47 451,-1 1-1,-1-1 0,0 0 1,-1-1-1,-13 16 0,6-13 403,-15 19 596,31-36-1436,-1-1 0,1 1 1,0 0-1,0 0 1,0-1-1,0 1 1,0 0-1,1 0 1,-1 0-1,0 0 1,1 0-1,0 0 1,-1 0-1,1 0 0,0 0 1,0 5-1,3-5-146,-1 1-1,1-1 0,0 0 0,0 0 0,0 0 1,0 0-1,0 0 0,0-1 0,0 0 1,1 1-1,4 0 0,7 5-405,24 13-2611,-23-19-459</inkml:trace>
</inkml:ink>
</file>

<file path=ppt/ink/ink10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8:31.866"/>
    </inkml:context>
    <inkml:brush xml:id="br0">
      <inkml:brushProperty name="width" value="0.025" units="cm"/>
      <inkml:brushProperty name="height" value="0.025" units="cm"/>
    </inkml:brush>
  </inkml:definitions>
  <inkml:trace contextRef="#ctx0" brushRef="#br0">252 190 17360,'0'0'1116,"11"-6"-1073,21-18 268,53-52 0,-12 11-196,-71 63-98,-1 1 0,0 0 0,1 0 0,-1 0 0,0 0 1,1 0-1,0 0 0,-1 0 0,1 1 0,-1-1 0,1 1 1,0-1-1,-1 1 0,4-1 0,-5 1 22,1 0-1,-1 0 1,1 0-1,-1 1 1,1-1-1,-1 0 0,0 0 1,1 0-1,-1 1 1,1-1-1,-1 0 1,0 0-1,1 1 1,-1-1-1,0 0 1,1 1-1,-1-1 1,0 1-1,0-1 1,1 0-1,-1 1 0,0-1 1,0 1-1,0-1 1,1 0-1,-1 1 1,0-1-1,0 1 1,0-1-1,0 1 1,0-1-1,0 1 1,0 2 61,0-1 1,-1 1-1,1-1 1,-1 0 0,1 0-1,-1 1 1,0-1 0,0 0-1,0 0 1,0 0-1,0 0 1,0 0 0,-1 0-1,1 0 1,-1 0-1,1 0 1,-1-1 0,0 1-1,-3 2 1,-13 5 488,-1-1 0,0 0 0,-1-1 0,1-2 0,-1 0 0,-1-1 0,-36 3-1,-18 5-238,34-4-243,14-4 95,1 1-1,0 1 1,1 2 0,-26 10-1,113-38-473,1-9 234,-2-1-800,1 3 0,128-37 0,-166 60 574,-19 3 504,-15 3 292,-24 7 312,1 1-1,-56 26 1,-28 8 345,99-38-1093,0-2 1,0-1-1,0 0 0,-27 0 0,120-21-678,41 2 493,-56 8-1182,0-1 0,92-29 0,-121 24 1350,-27 9 286,-21 5 50,-2 3-232,1 1 0,-1 0 1,1 2-1,0 0 0,1 1 0,-1 1 0,-24 15 0,-32 30-2376,8 7-7724,56-51 2492</inkml:trace>
</inkml:ink>
</file>

<file path=ppt/ink/ink10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0:17.032"/>
    </inkml:context>
    <inkml:brush xml:id="br0">
      <inkml:brushProperty name="width" value="0.025" units="cm"/>
      <inkml:brushProperty name="height" value="0.025" units="cm"/>
    </inkml:brush>
  </inkml:definitions>
  <inkml:trace contextRef="#ctx0" brushRef="#br0">1070 0 2018,'-355'20'-1137,"-174"31"8264,399-43-6363,74-7 4066,68 7-2091,34-4-600,50-3 1,120-18-648,-42 2-1284,1544 35 80,-1242-8-288,-464-13 13,-5 2-1,-1-1-1,1 0 1,-1 0 0,0 0 0,1-1-1,-1 0 1,1 0 0,-1-1 0,0 0-1,0 0 1,0 0 0,10-7 0,-15 9 10,-1-1 1,0 1 0,1-1-1,-1 1 1,0-1 0,0 1-1,0-1 1,1 1 0,-1-1-1,0 1 1,0-1 0,0 1 0,0-1-1,0 1 1,0-1 0,0 1-1,0-1 1,0 0 0,0 1-1,0-1 1,0 1 0,-1-1-1,1 1 1,0-1 0,0 1-1,-1-1 1,1 1 0,0-1 0,-1 1-1,1 0 1,0-1 0,-1 1-1,1-1 1,0 1 0,-1 0-1,1-1 1,-1 1 0,1 0-1,-1-1 1,1 1 0,-1 0-1,1 0 1,-1 0 0,1-1 0,-1 1-1,1 0 1,-1 0 0,1 0-1,-1 0 1,0 0 0,0 0-1,-20-5 30,0 0-1,0 2 1,-1 0 0,1 2-1,-37 1 1,8 0-57,-970 40 67,5 89-124,974-123 53,-106 22 2,129-20-211,40-6-349,663-28 70,-283 5 529,-114 13-19,590-48 81,-852 52-82,-6 2 2,-1-1 1,1-1-1,35-12 1,-46 10 111,-21 2 164,-254-1-86,151 7-194,-667 14-105,5 68-8,730-76 75,-85 17 41,114-20-61,1 0 0,1 1-1,-1 0 1,1 2 0,-18 10 0,34-18-13,-1 0-1,0 1 1,0-1 0,0 1 0,0-1 0,0 1-1,0-1 1,1 1 0,-1 0 0,0-1 0,0 1 0,1 0-1,-1-1 1,1 1 0,-1 0 0,1 0 0,-1 0-1,1 0 1,-1 0 0,1 0 0,0-1 0,-1 1-1,1 0 1,0 0 0,0 0 0,0 0 0,-1 2 0,2-2-123,0 0 1,0 0-1,0 0 1,0 0 0,1 0-1,-1 0 1,0 0-1,0 0 1,0 0 0,1-1-1,-1 1 1,0-1-1,1 1 1,-1-1 0,1 1-1,-1-1 1,0 0-1,1 0 1,2 1 0,71 2-5754,38-2-1526</inkml:trace>
</inkml:ink>
</file>

<file path=ppt/ink/ink10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0:58.904"/>
    </inkml:context>
    <inkml:brush xml:id="br0">
      <inkml:brushProperty name="width" value="0.025" units="cm"/>
      <inkml:brushProperty name="height" value="0.025" units="cm"/>
    </inkml:brush>
  </inkml:definitions>
  <inkml:trace contextRef="#ctx0" brushRef="#br0">0 27 15439,'0'0'3523,"64"-10"-6438,-38-6-4644</inkml:trace>
</inkml:ink>
</file>

<file path=ppt/ink/ink10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1:31.937"/>
    </inkml:context>
    <inkml:brush xml:id="br0">
      <inkml:brushProperty name="width" value="0.025" units="cm"/>
      <inkml:brushProperty name="height" value="0.025" units="cm"/>
    </inkml:brush>
  </inkml:definitions>
  <inkml:trace contextRef="#ctx0" brushRef="#br0">1253 119 7431,'-21'-16'1097,"0"2"1,0 1-1,-2 1 0,-27-12 0,27 15-1059,0 2 0,0 0 0,-1 2 0,0 0 0,0 2 0,0 1 0,0 0 0,0 2-1,0 1 1,-1 1 0,1 1 0,-46 11 0,27 0 218,1 1 1,0 2-1,1 1 0,1 3 1,0 1-1,2 2 1,1 1-1,-46 42 0,42-30 120,1 2 0,2 2 0,2 1 0,2 2-1,1 1 1,-36 69 0,59-96-305,1 0-1,1 1 1,0 0 0,1 0 0,2 1-1,0 0 1,0 0 0,2 1 0,1-1-1,0 1 1,2 23 0,1-38 18,0 1 1,1-1-1,-1 1 0,1-1 1,0 1-1,1-1 1,-1 0-1,1 0 0,1 0 1,-1-1-1,1 1 0,0-1 1,0 1-1,1-1 1,-1-1-1,1 1 0,0-1 1,0 0-1,1 0 1,-1 0-1,1-1 0,0 1 1,0-1-1,0-1 0,0 1 1,11 2-1,12 2 352,0-1 0,0-1 0,1-1 0,47-1 0,3-4 136,0-3 0,-1-3 0,0-4 0,147-40 0,-138 23-422,-2-3 1,-1-3-1,-2-5 0,79-49 1,-121 64-113,-1-3 0,-1-1 0,-1-2 0,37-39 1,-62 54-21,-1 1 0,0-2 1,-1 1-1,0-2 1,12-27-1,-18 34-7,-1-2-1,0 1 1,-1 0 0,0-1-1,-1 0 1,0 1-1,-1-1 1,0 0 0,-2-24-1,0 28-13,-1-1 0,0 1 1,0 0-1,-1-1 0,0 1 0,-1 0 0,0 1 0,0-1 0,-1 1 0,1 0 0,-2 0 1,1 0-1,-1 1 0,0-1 0,0 1 0,-1 1 0,1-1 0,-1 1 0,-1 1 0,1-1 1,-12-5-1,-8-2-18,0 1 0,0 2 0,-1 0 1,-1 2-1,-34-5 0,3 4-44,-1 2 0,0 3 0,-112 9 0,123 0-1332,0 2 1,-80 23-1,87-18-3103,24-9-3486</inkml:trace>
</inkml:ink>
</file>

<file path=ppt/ink/ink10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1:36.130"/>
    </inkml:context>
    <inkml:brush xml:id="br0">
      <inkml:brushProperty name="width" value="0.025" units="cm"/>
      <inkml:brushProperty name="height" value="0.025" units="cm"/>
    </inkml:brush>
  </inkml:definitions>
  <inkml:trace contextRef="#ctx0" brushRef="#br0">1096 239 9353,'-12'-15'1019,"-5"-6"-650,-1 0-1,-1 2 1,0 0-1,-2 2 0,0 0 1,-27-17-1,26 22 175,-1 1-1,-1 1 1,0 1-1,0 1 1,0 1 0,-1 1-1,-39-4 1,49 8-457,-1 2 1,0 0-1,1 0 1,-1 2-1,1 0 1,-1 0-1,1 2 1,0 0-1,0 0 1,0 2-1,1 0 1,-1 0-1,-20 14 1,3 4-80,0 2 0,2 1 0,0 1 0,2 1 0,2 2 0,0 1 0,2 1-1,2 1 1,1 1 0,-31 70 0,26-41 91,3 1-1,2 0 1,3 2 0,4 0-1,-11 117 1,20-107-64,3 0 0,4 0 0,3 0 1,3 0-1,4-1 0,28 96 0,-27-126-211,3-1 0,1 0 0,3-1 0,1-1 0,2-1 0,2-1 0,2-1 0,1-2 0,3 0 0,0-2 0,49 41 0,-57-57 160,1-2-1,1-1 1,1-1-1,0-1 0,1-1 1,1-2-1,0 0 0,0-2 1,1-1-1,35 5 1,-39-10 135,1-1 0,-1-1 0,0-1 0,0-2-1,1 0 1,-1-2 0,0-1 0,0-1 0,-1 0 0,1-2 0,-1-2 0,34-15 0,-12-1 148,0-3-1,-2-1 0,-1-2 0,-2-2 1,-1-2-1,-1-2 0,42-51 0,-26 19 12,-3-2 0,-2-2 0,62-126 0,-80 129-160,-2-1 0,-3-1 0,-4-1 1,-2-2-1,17-131 0,-31 150-58,-3-1 1,-3 1-1,-2 0 1,-2-1-1,-3 1 1,-2 0-1,-3 1 1,-26-81 0,27 109 6,-1 0 0,0 1 0,-2 0 0,-1 2 0,-1-1 0,-2 2 0,0 0 0,-1 1 0,-33-32 0,39 44-44,-1 0-1,0 1 1,0 0 0,0 1-1,-2 0 1,1 1 0,0 1 0,-1 0-1,0 1 1,-1 1 0,1 0 0,-1 1-1,0 1 1,1 0 0,-1 1-1,0 1 1,0 0 0,-28 5 0,9 3-156,0 1 0,1 1 0,0 3 1,0 0-1,2 2 0,0 2 0,0 1 1,-52 40-1,33-19-1055,-51 52-1,-28 51-4826,82-82-2205</inkml:trace>
</inkml:ink>
</file>

<file path=ppt/ink/ink10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9:56.810"/>
    </inkml:context>
    <inkml:brush xml:id="br0">
      <inkml:brushProperty name="width" value="0.025" units="cm"/>
      <inkml:brushProperty name="height" value="0.025" units="cm"/>
    </inkml:brush>
  </inkml:definitions>
  <inkml:trace contextRef="#ctx0" brushRef="#br0">0 73 7911,'0'0'11024,"10"-4"-10255,4-2-434,0 2 0,1 0 0,-1 1 0,1 0 0,22-1 0,91 1 793,-74 2-828,233-3 381,871-25-289,-446 21-344,-408 30-2872,-297-21 1820,0 0-515,-1-2-4350</inkml:trace>
</inkml:ink>
</file>

<file path=ppt/ink/ink1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48:18.961"/>
    </inkml:context>
    <inkml:brush xml:id="br0">
      <inkml:brushProperty name="width" value="0.025" units="cm"/>
      <inkml:brushProperty name="height" value="0.025" units="cm"/>
    </inkml:brush>
  </inkml:definitions>
  <inkml:trace contextRef="#ctx0" brushRef="#br0">672 187 9513,'0'0'4233,"4"-13"-3005,-1 1-801,2 0-1,-1 0 1,1 1 0,1 0-1,0 0 1,0 0-1,1 1 1,1 0-1,0 0 1,11-10 0,-10 11 243,-5 4-152,1 1 0,-1-1 0,1 1 0,0 1 1,1-1-1,10-5 0,-34 40-369,-77 84 327,-163 153 0,120-130 457,86-85-171,-138 150 2138,183-195-2782,0 0 0,0 1 0,1 0 1,0 0-1,0 0 0,1 1 0,-6 16 0,11-25-115,0-1-1,0 1 1,-1 0-1,1-1 1,0 1 0,0-1-1,0 1 1,0 0-1,0-1 1,0 1 0,0-1-1,0 1 1,0-1-1,1 1 1,-1 0 0,0-1-1,0 1 1,0-1-1,1 1 1,-1-1 0,0 1-1,1-1 1,-1 1-1,0-1 1,1 1 0,-1-1-1,1 0 1,-1 1-1,0-1 1,1 0 0,-1 1-1,1-1 1,-1 0-1,1 1 1,0-1 0,29 3 19,34-15 113,250-106 403,-39 11-361,14 37-844,-113 32-6727,-96 16-2215</inkml:trace>
</inkml:ink>
</file>

<file path=ppt/ink/ink10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9:57.185"/>
    </inkml:context>
    <inkml:brush xml:id="br0">
      <inkml:brushProperty name="width" value="0.025" units="cm"/>
      <inkml:brushProperty name="height" value="0.025" units="cm"/>
    </inkml:brush>
  </inkml:definitions>
  <inkml:trace contextRef="#ctx0" brushRef="#br0">0 10 3107,'0'0'16218,"11"-3"-14926,14 0-764,-1 1 1,1 0-1,0 2 1,-1 1-1,1 1 1,46 10-1,-29-2-325,36 8-54,87 32 1,-163-50-137,0 1 0,0 0 0,0-1 0,0 1 0,0 0 0,0 0 0,-1 0-1,1 0 1,0 0 0,0 0 0,-1 0 0,1 1 0,-1-1 0,1 0 0,-1 1 0,1 0 0,-1-1 0,0 1-1,0 0 1,0-1 0,0 1 0,0 0 0,0 0 0,0 4 0,-1-4 73,-1 0 1,0 0-1,0 1 1,0-1-1,0 0 1,0 0 0,0 0-1,0 0 1,-1 0-1,1 0 1,-1 0-1,0-1 1,1 1-1,-1 0 1,0-1-1,0 1 1,0-1-1,0 0 1,0 0-1,-1 0 1,-1 1-1,-84 44 1276,30-16-829,-56 38 0,93-53-1356,1 1 0,1 0 0,-22 24-1,19-14-5240</inkml:trace>
</inkml:ink>
</file>

<file path=ppt/ink/ink10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9:57.699"/>
    </inkml:context>
    <inkml:brush xml:id="br0">
      <inkml:brushProperty name="width" value="0.025" units="cm"/>
      <inkml:brushProperty name="height" value="0.025" units="cm"/>
    </inkml:brush>
  </inkml:definitions>
  <inkml:trace contextRef="#ctx0" brushRef="#br0">32 0 18449,'0'0'2851,"-29"54"-1538,27-23 673,2 6-576,0 8-706,0-1-512,10 1-127,3-4-962,0-4-929,0-8-512,-3-9-289,-10-5 257,0-9-1313,-13-6-1314</inkml:trace>
</inkml:ink>
</file>

<file path=ppt/ink/ink10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9:58.130"/>
    </inkml:context>
    <inkml:brush xml:id="br0">
      <inkml:brushProperty name="width" value="0.025" units="cm"/>
      <inkml:brushProperty name="height" value="0.025" units="cm"/>
    </inkml:brush>
  </inkml:definitions>
  <inkml:trace contextRef="#ctx0" brushRef="#br0">40 280 8584,'-6'-12'3678,"2"6"-3058,-19-42 2064,22 44-2421,-1 0 0,1 0-1,0 1 1,1-1 0,-1 0-1,1 0 1,0 0 0,-1 0-1,2 0 1,-1 0 0,0 0-1,1 0 1,0 0 0,1-4-1,2 1 22,0 1 0,0 0-1,0 0 1,1 1-1,-1-1 1,1 1 0,1 0-1,-1 0 1,1 1-1,0 0 1,0 0-1,12-6 1,6-2 80,1 1 0,29-9-1,-29 12-235,0 1-1,0 1 1,0 1-1,1 1 1,0 1-1,0 1 0,40 3 1,-64-1-126,0 0-1,0 0 1,0 1 0,0-1-1,0 0 1,0 1 0,0-1 0,0 1-1,-1 0 1,1 0 0,0-1-1,0 1 1,-1 0 0,1 1-1,0-1 1,-1 0 0,1 0-1,-1 1 1,1-1 0,-1 1 0,0-1-1,0 1 1,1-1 0,-1 1-1,0 0 1,-1 0 0,1-1-1,0 1 1,0 0 0,-1 0-1,1 0 1,-1 0 0,0 0 0,1 0-1,-1 4 1,-1-2 82,1 1 0,-1 0 1,0-1-1,-1 1 0,1-1 0,-1 1 0,0-1 1,0 0-1,0 1 0,0-1 0,-1 0 0,0 0 0,0-1 1,-4 5-1,-17 14 667,-1-2 0,-1 0 0,-38 21 0,45-29-445,65-11-1193,-35-1 690,0 1-1,0 0 0,1 1 0,-1 0 1,-1 0-1,1 1 0,0 1 0,-1 0 0,11 5 1,-18-7 179,0-1 0,0 1 1,0 0-1,-1 0 1,1 0-1,0 0 0,-1 0 1,0 1-1,1-1 1,-1 1-1,0 0 0,0-1 1,-1 1-1,1 0 0,0 0 1,-1 0-1,0 1 1,0-1-1,0 0 0,0 0 1,0 1-1,-1-1 0,1 0 1,-1 1-1,0-1 1,0 0-1,0 1 0,0-1 1,-1 0-1,1 1 1,-1-1-1,0 0 0,0 1 1,-3 4-1,1-1 158,-1-1-1,0 0 1,0 0-1,-1-1 1,1 1-1,-1-1 1,0 0 0,-1 0-1,1 0 1,-1-1-1,0 0 1,0 0-1,-7 3 1,-10 4 691,-1 0 0,-34 10 0,37-13-624,0-1 0,0-2 0,0 0 0,-1-1 0,0-1 0,0-1 0,0-1 0,-26-2 0,48 1-247,0 0 1,1-1-1,-1 1 1,0 0-1,1 0 1,-1 0-1,0 0 1,1 0-1,-1-1 1,0 1-1,1 0 1,-1 0-1,0-1 1,1 1-1,-1 0 1,0 0-1,0-1 1,1 1-1,-1 0 1,0-1-1,0 1 1,0 0-1,0-1 1,1 1-1,-1-1 1,0 1-1,0 0 1,0-1-1,0 1 1,0 0-1,0-1 1,0 1-1,0-1 1,0 1-1,0 0 1,0-1-1,0 1 1,0 0-1,0-1 1,0 1-1,-1-1 1,1 1-1,0 0 1,0-1-1,0 1 1,-1 0-1,1-1 1,0 1-1,0 0 1,-1 0-1,1-1 1,0 1-1,0 0 1,-1 0-1,1-1 1,0 1-1,-1 0 1,1 0-1,0 0 0,-1 0 1,1-1-1,-1 1 1,1 0-1,0 0 1,-1 0-1,1 0 1,-1 0-1,28-16-4528,55-11-4278,-33 10 1917</inkml:trace>
</inkml:ink>
</file>

<file path=ppt/ink/ink10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9:59.063"/>
    </inkml:context>
    <inkml:brush xml:id="br0">
      <inkml:brushProperty name="width" value="0.025" units="cm"/>
      <inkml:brushProperty name="height" value="0.025" units="cm"/>
    </inkml:brush>
  </inkml:definitions>
  <inkml:trace contextRef="#ctx0" brushRef="#br0">35 86 16656,'0'0'8349,"10"1"-7853,-4 0-449,-1 0 0,0-1 0,0 0 0,1 0 0,-1 0 0,0-1 0,0 0 0,10-2 0,-13 2-34,0 0 0,0 1-1,0-1 1,0 0 0,-1 0-1,1-1 1,0 1 0,0 0-1,-1 0 1,1-1-1,-1 1 1,1-1 0,-1 0-1,0 1 1,0-1 0,1 0-1,-1 0 1,0 0 0,-1 0-1,1 0 1,0 0 0,0 0-1,-1 0 1,1 0-1,-1 0 1,0 0 0,0 0-1,0 0 1,0 0 0,0 0-1,-1-4 1,1 5-13,0 0 1,-1 0-1,1 1 0,0-1 1,-1 1-1,1-1 0,-1 0 1,1 1-1,-1-1 0,0 1 1,1-1-1,-1 1 0,1-1 1,-1 1-1,0-1 0,1 1 1,-1 0-1,0-1 0,0 1 1,1 0-1,-1 0 0,0 0 1,0-1-1,1 1 0,-1 0 1,0 0-1,0 0 0,0 0 1,1 0-1,-1 1 0,0-1 1,0 0-1,1 0 0,-1 0 1,0 1-1,0-1 0,1 0 1,-1 1-1,0-1 0,1 0 1,-1 1-1,0-1 0,0 1 1,-32 19-91,23-10 210,1 1 0,1 0 0,0 1 0,-13 23 0,19-30-15,0-1-1,-1 1 1,1 0-1,1 0 0,-1 0 1,1 0-1,0 1 1,0-1-1,0 0 1,1 0-1,0 1 1,0-1-1,0 0 0,1 0 1,0 1-1,1 5 1,-1-9-75,1 0 0,-1-1 0,1 1 1,-1-1-1,1 1 0,0-1 0,0 0 0,-1 0 1,1 1-1,0-1 0,0-1 0,0 1 0,0 0 1,0 0-1,1-1 0,-1 1 0,0-1 1,0 0-1,0 1 0,0-1 0,1 0 0,-1 0 1,3-1-1,55-7 563,-47 4-547,0-1-1,-1 0 0,1-1 0,-1-1 1,0 0-1,-1 0 0,20-17 0,-26 19-26,1 1 0,-1-1 0,0 0 0,0-1 0,-1 1 0,0-1 0,0 0 0,0 0-1,0 0 1,-1 0 0,0-1 0,-1 1 0,1-1 0,-1 0 0,0 0 0,1-13 0,-18 35-425,10-4 408,0 0 0,1 0 0,0 0 0,0 0 1,2 0-1,-1 1 0,1-1 0,1 1 0,0 12 0,1-23 12,1 1-1,-1-1 1,1 1-1,-1-1 0,1 0 1,0 1-1,0-1 1,-1 0-1,1 0 0,0 1 1,0-1-1,0 0 1,0 0-1,1 0 0,-1 0 1,0 0-1,0 0 1,1-1-1,-1 1 1,0 0-1,1-1 0,-1 1 1,1-1-1,-1 1 1,1-1-1,-1 1 0,1-1 1,-1 0-1,1 0 1,-1 0-1,1 0 1,-1 0-1,2-1 0,58-1 333,-60 2-342,8-2 16,1 0-1,0 0 1,0-1-1,-1 0 1,0-1-1,1 0 1,-1-1-1,-1 1 1,1-2-1,-1 1 1,0-1-1,0 0 0,0-1 1,-1 0-1,0 0 1,10-14-1,-22 31-55,0 0 0,0 0-1,1 0 1,1 1 0,-4 14-1,7-22 52,-1-1 0,1 0 0,-1 0-1,1 0 1,0 0 0,0 0 0,0 1 0,0-1-1,0 0 1,0 0 0,1 0 0,-1 0 0,1 0 0,-1 0-1,1 0 1,0 0 0,0 0 0,0 0 0,0 0-1,0 0 1,0 0 0,1 0 0,-1-1 0,1 1-1,-1-1 1,1 1 0,-1-1 0,1 1 0,0-1-1,0 0 1,0 0 0,-1 0 0,1 0 0,0 0 0,4 1-1,2 0 23,1-1-1,0 1 0,0-1 1,0-1-1,0 1 1,0-1-1,0-1 0,0 0 1,0 0-1,0-1 0,-1 0 1,1-1-1,0 0 0,-1 0 1,11-6-1,-15 7-18,1-1 0,-1 0 0,1 0 0,-1-1 0,0 1 0,0-1 0,-1 0 0,1 0 0,-1 0 0,0 0 0,0-1 0,0 1 0,0-1 0,-1 0 0,0 0 0,0 0 0,0 0 0,-1 0 0,0 0 0,0 0 0,0-1 0,0 1 0,-1 0 0,0-1 0,0 1 0,-2-9 0,2 11-18,0 1 0,-1 0 0,0-1 0,1 1 0,-1 0 0,0-1 0,0 1 0,0 0 0,-1 0 0,1 0 0,-1 0 0,1 0 0,-1 0 0,1 0 0,-1 0 0,0 1 0,0-1 0,0 1 0,0-1 0,0 1 0,0 0 0,0 0 0,-1 0 0,1 0 0,0 0 0,-1 0 0,1 0 0,-1 1 0,-3-1 0,5 3 0,7 3 0,12 3 0,7-4 0,0-1 0,1-1 0,0-1 0,-1-1 0,1-2 0,-1 0 0,1-2 0,-1-1 0,0 0 0,27-11 0,-50 15 0,0 1 0,0-1 0,0 0 0,-1 0 0,1 1 0,0-1 0,0 0 0,0-1 0,-1 1 0,1 0 0,-1 0 0,1-1 0,-1 1 0,1-1 0,-1 1 0,0-1 0,0 0 0,0 1 0,0-1 0,0 0 0,0 0 0,0 0 0,0 0 0,-1 0 0,1 0 0,-1 0 0,1 0 0,-1-3 0,-1 5 0,1-1 0,-1 0 0,0 1 0,1-1 0,-1 1 0,0-1 0,0 1 0,0-1 0,0 1 0,1 0 0,-1-1 0,0 1 0,0 0 0,0 0 0,0-1 0,0 1 0,0 0 0,0 0 0,0 0 0,1 0 0,-1 0 0,0 0 0,0 1 0,0-1 0,0 0 0,0 0 0,0 1 0,0-1 0,-1 1 0,-27 10 0,25-8 3,-1 1 1,1 0-1,0 1 0,0-1 1,1 1-1,-1-1 1,1 1-1,0 0 0,0 1 1,1-1-1,0 0 0,0 1 1,0-1-1,0 1 0,1 0 1,0 0-1,0-1 1,0 1-1,1 0 0,0 0 1,0 0-1,2 9 0,-1-10-16,0-1 1,0 0-1,0 1 0,1-1 0,0 0 0,0 0 0,0 0 0,0 0 0,1 0 0,-1-1 0,1 1 1,0-1-1,0 1 0,0-1 0,1 0 0,-1 0 0,1-1 0,-1 1 0,1-1 0,0 1 0,0-1 1,0-1-1,0 1 0,1 0 0,-1-1 0,0 0 0,1 0 0,-1 0 0,8 0 0,-5-1-628,-1 1-1,1-1 1,0-1-1,0 1 1,0-1-1,-1 0 0,1-1 1,-1 1-1,1-1 1,8-5-1,32-22-8070</inkml:trace>
</inkml:ink>
</file>

<file path=ppt/ink/ink10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0:00.288"/>
    </inkml:context>
    <inkml:brush xml:id="br0">
      <inkml:brushProperty name="width" value="0.025" units="cm"/>
      <inkml:brushProperty name="height" value="0.025" units="cm"/>
    </inkml:brush>
  </inkml:definitions>
  <inkml:trace contextRef="#ctx0" brushRef="#br0">124 108 10794,'4'-3'728,"-1"0"0,0 0 0,0 0-1,0-1 1,0 1 0,-1-1 0,1 0 0,-1 1-1,0-1 1,0 0 0,0-1 0,-1 1 0,1 0-1,-1 0 1,0-1 0,0 1 0,-1 0 0,1-1-1,-1 1 1,0-8 0,-1 11-638,1 0 0,-1 0 0,0 0 1,1 0-1,-1 0 0,0 0 0,1 0 0,-1 0 0,0 0 0,0 0 0,0 0 1,0 0-1,0 1 0,0-1 0,0 0 0,0 1 0,0-1 0,0 1 0,0-1 1,0 1-1,-1-1 0,1 1 0,0 0 0,0 0 0,0-1 0,-1 1 0,1 0 1,0 0-1,0 0 0,-1 0 0,1 1 0,0-1 0,0 0 0,-1 0 0,0 1 1,-3 0-79,0 0 1,0 0-1,1 0 1,-1 1-1,0-1 1,1 1 0,-1 0-1,-3 3 1,1 1-17,0-1 1,1 2-1,0-1 0,0 1 1,1-1-1,-1 2 0,1-1 1,1 0-1,0 1 0,0 0 1,0 0-1,1 0 0,0 1 1,1-1-1,0 1 0,0 0 1,1-1-1,-1 13 0,3-19 2,-1 0 0,1 0-1,-1 0 1,1-1 0,0 1-1,-1 0 1,1 0 0,0-1-1,0 1 1,0-1 0,1 1 0,-1-1-1,0 1 1,0-1 0,1 0-1,-1 1 1,1-1 0,-1 0-1,1 0 1,0 0 0,-1 0-1,4 1 1,46 15-80,-31-11-92,-12-3 107,-1 0 0,1 0 0,-1 1 0,0 0 0,-1 0 0,1 0-1,-1 1 1,1 0 0,-2 1 0,1-1 0,0 1 0,-1 0 0,0 1 0,8 13 0,-12-16 73,1 0 1,0 0-1,-1 0 0,0 0 1,0 0-1,0 0 0,0 1 0,-1-1 1,1 0-1,-1 0 0,0 1 1,-1-1-1,1 0 0,-1 1 1,0-1-1,0 0 0,0 0 0,0 0 1,-1 0-1,0 0 0,0 0 1,0 0-1,0 0 0,0-1 1,-1 1-1,0-1 0,1 0 0,-1 0 1,-5 4-1,2-1 156,-1-1 0,1 0 0,-1 0 0,0-1 0,0 0 0,0 0 0,-1 0 0,1-1 0,-1 0 0,0-1 0,0 0 0,0 0 1,0 0-1,0-1 0,0-1 0,-10 1 0,16-1-141,1 0 0,0 0 0,0 0 0,0 0 0,0 0 0,-1 0 0,1-1 0,0 1 0,0 0 0,0-1 0,0 1 0,0 0 0,0-1 0,0 1 0,-1-1 0,2 0 0,-1 1 0,0-1 0,0 0 0,0 0 0,0 0 0,0 1 0,0-1 0,1 0 0,-1 0 0,1 0 0,-1 0 0,0 0 0,1 0 0,-1-1 0,1 1 0,0 0 0,-1 0 0,1 0 0,0 0 0,0 0 0,0-1 0,0 1 0,0 0 0,0 0 0,0 0 0,0-1 0,0 1 0,1 0 0,0-2 0,0-2-26,0 1 0,1-1-1,0 1 1,0-1-1,0 1 1,0 0 0,1 0-1,-1 0 1,1 0 0,6-5-1,18-14-135,1 2 0,2 1-1,51-26 1,40-26-460,-107 63 602,-1-2 0,0 1 0,-1-2 0,-1 1 0,1-2 1,11-17-1,-23 29-3,1 0 0,-1 0 0,1 0 0,-1 0 0,1 1 0,-1-1 0,1 0 0,-1 0-1,1 0 1,0 0 0,0 1 0,-1-1 0,1 0 0,0 1 0,0-1 0,0 1 0,0-1 0,0 1 0,0-1 0,0 1 0,0-1 0,0 1 0,0 0 0,0 0 0,0 0 0,1-1 0,12 20-150,-13-16 156,0-1-1,0 1 1,1-1 0,-1 1-1,1-1 1,-1 0 0,1 0-1,0 0 1,0 0 0,0 0-1,0 0 1,0 0 0,0-1 0,0 1-1,1-1 1,2 2 0,1-1 17,1 0 1,0-1 0,0 0-1,0 0 1,0-1 0,0 0-1,-1 0 1,1 0 0,0-1-1,0 0 1,11-4 0,0-1 20,0-1 0,30-17-1,-30 14-96,0 1-1,30-10 0,-48 20 44,1-1 0,-1 0 0,1 0 0,-1 0-1,0 0 1,1 0 0,-1 1 0,1-1 0,-1 0-1,0 0 1,1 1 0,-1-1 0,1 0 0,-1 0-1,0 1 1,1-1 0,-1 0 0,0 1 0,0-1-1,1 1 1,-1-1 0,0 0 0,0 1 0,0-1-1,1 1 1,-1-1 0,0 1 0,0-1-1,0 1 1,0-1 0,0 1 0,0-1 0,0 0-1,0 1 1,0-1 0,0 1 0,0 0 0,0 32 28,1-10-49,1-18 27,1 0 1,0-1-1,-1 1 1,1 0-1,1-1 1,-1 0-1,1 0 1,-1 0-1,1 0 0,1-1 1,5 5-1,26 28-471,-33-29 435,1 0 0,-2 0 1,1 0-1,-1 0 1,0 0-1,0 0 0,-1 0 1,0 1-1,0-1 1,-1 0-1,0 1 1,0-1-1,-1 1 0,0-1 1,0 0-1,-1 1 1,-3 9-1,4-12 90,-1 0 0,1-1-1,-1 1 1,0 0 0,0-1-1,-1 1 1,1-1 0,-1 0-1,0 0 1,0 0 0,-1 0-1,1-1 1,-1 1 0,0-1-1,0 0 1,0 0 0,0 0 0,0-1-1,-1 1 1,1-1 0,-1 0-1,0 0 1,1-1 0,-1 1-1,0-1 1,-6 1 0,8-3-4,1 1 1,-1-1-1,0 1 1,1-1 0,-1 0-1,0 0 1,1 0-1,-1 0 1,1 0 0,0-1-1,-1 1 1,1-1 0,0 0-1,0 1 1,0-1-1,0 0 1,0 0 0,1 0-1,-1-1 1,1 1-1,-1 0 1,1-1 0,0 1-1,-1-1 1,1 1-1,1-1 1,-1 1 0,0-1-1,1 0 1,-1 1-1,1-6 1,-2 4-55,2-1 1,-1 0-1,1 0 1,-1 0-1,1 0 0,0 0 1,1 0-1,0 1 1,-1-1-1,1 0 0,1 0 1,-1 0-1,1 1 1,0-1-1,0 1 0,0-1 1,4-4-1,5 0 1,0 0-1,0 0 1,1 1-1,1 1 1,0 0-1,-1 1 1,2 0-1,-1 1 1,16-4-1,39-17-2183,-58 21 921,0 0 0,-1 0 0,1-1 0,13-11 0,17-24-8855</inkml:trace>
</inkml:ink>
</file>

<file path=ppt/ink/ink10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0:01.129"/>
    </inkml:context>
    <inkml:brush xml:id="br0">
      <inkml:brushProperty name="width" value="0.025" units="cm"/>
      <inkml:brushProperty name="height" value="0.025" units="cm"/>
    </inkml:brush>
  </inkml:definitions>
  <inkml:trace contextRef="#ctx0" brushRef="#br0">48 8 15919,'0'0'138,"0"0"-1,0 0 1,0-1-1,0 1 0,0 0 1,0-1-1,0 1 1,0 0-1,0 0 1,0-1-1,0 1 1,0 0-1,0-1 1,-1 1-1,1 0 1,0 0-1,0-1 1,0 1-1,0 0 1,-1 0-1,1-1 1,0 1-1,0 0 1,0 0-1,-1 0 1,1 0-1,0-1 1,0 1-1,-1 0 1,1 0-1,0 0 1,0 0-1,-1 0 1,1 0-1,0 0 1,-1 0-1,1-1 1,0 1-1,0 0 1,-1 0-1,1 0 0,0 0 1,-1 1-1,1-1 1,0 0-1,-1 0 1,1 0-1,0 0 1,0 0-1,-1 0 1,1 0-1,-1 1 1,-13 11 2077,9 0-1961,1 1-1,0 0 0,1 0 1,1 1-1,0-1 0,1 1 1,0-1-1,1 0 0,0 1 1,5 25-1,-4-36-237,0 0 0,-1 0 0,1 0 0,0 0 0,0-1 0,1 1 0,-1 0 0,1-1 0,-1 1-1,1-1 1,0 0 0,0 1 0,0-1 0,0 0 0,0 0 0,0 0 0,0 0 0,1-1 0,-1 1 0,1-1 0,0 1 0,-1-1 0,1 0 0,0 0 0,0 0 0,0 0 0,-1-1-1,1 1 1,0-1 0,0 0 0,0 0 0,0 0 0,6 0 0,1-1 35,0 0 0,-1-1-1,1 0 1,0-1 0,-1 0-1,1 0 1,-1-1 0,15-8-1,-24 12-52,1-1-1,0 0 1,-1 1-1,1-1 1,0 1-1,0-1 1,0 1-1,-1-1 1,1 1-1,0-1 1,0 1-1,0 0 1,0-1-1,0 1 1,0 0-1,0 0 1,0 0-1,0 0 1,0 0-1,0 0 0,0 0 1,0 0-1,-1 0 1,1 0-1,0 0 1,0 1-1,0-1 1,0 0-1,0 1 1,0-1-1,0 1 1,-1-1-1,1 1 1,0-1-1,0 1 1,1 0-1,-1 3-13,0-1 0,1 1 0,-1-1 0,-1 1 0,1 0 0,0-1 0,-1 1 0,0 4 0,2 11 98,-1-16-73,-1 0 0,1 1 0,-1-1-1,1 0 1,0 0 0,0 0 0,1 0-1,-1 0 1,1 0 0,-1 0-1,1 0 1,0-1 0,0 1 0,0-1-1,0 1 1,1-1 0,-1 0-1,5 4 1,-4-5 20,0 0 0,1 0 0,-1 0 0,0 0 0,1 0 0,-1-1 0,1 1 0,-1-1 0,1 0-1,-1 0 1,1 0 0,-1-1 0,0 1 0,1-1 0,-1 0 0,1 0 0,-1 0 0,4-2 0,8-3 108,-1-2 0,0 0 1,0 0-1,15-12 0,-19 11-116,2 1 0,-1 0 0,1 1 0,0 1 0,1 0 0,22-8 0,-34 14-28,0-1-1,0 1 1,1-1 0,-1 1 0,0 0 0,0 0 0,1 0 0,-1 0 0,0-1 0,0 2 0,1-1 0,-1 0 0,0 0 0,0 0-1,1 1 1,-1-1 0,0 0 0,0 1 0,0-1 0,0 1 0,1 0 0,-1-1 0,0 1 0,0 0 0,0-1 0,0 1 0,0 0-1,-1 0 1,1 0 0,1 2 0,0 1-6,0 1-1,-1-1 1,0 1-1,0 0 1,0-1-1,0 1 1,-1 5-1,0-6-24,1 1 1,-1 0-1,1 0 0,0-1 0,0 1 0,1 0 1,1 4-1,-3-9-48,0 1 1,1-1-1,-1 1 0,0-1 1,0 1-1,0-1 1,0 0-1,1 1 1,-1-1-1,0 1 0,1-1 1,-1 0-1,0 1 1,0-1-1,1 1 0,-1-1 1,1 0-1,-1 0 1,0 1-1,1-1 1,-1 0-1,1 0 0,-1 1 1,1-1-1,-1 0 1,0 0-1,1 0 1,-1 0-1,1 0 0,-1 0 1,1 0-1,-1 0 1,1 0-1,-1 0 1,1 0-1,-1 0 0,1 0 1,-1 0-1,1 0 1,-1 0-1,1-1 1,-1 1-1,0 0 0,1 0 1,-1 0-1,1-1 1,0 0-1,0 0-222,0 0-1,0 0 1,-1 0 0,1-1-1,0 1 1,-1 0-1,1-1 1,-1 1 0,1-1-1,-1 1 1,1-1-1,-1 1 1,0-1-1,0-1 1,0-5-903,0 1 1,-1-1-1,1 0 1,-2 1-1,1 0 0,-1-1 1,0 1-1,-7-13 0,-6-11-4292</inkml:trace>
</inkml:ink>
</file>

<file path=ppt/ink/ink10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0:01.502"/>
    </inkml:context>
    <inkml:brush xml:id="br0">
      <inkml:brushProperty name="width" value="0.025" units="cm"/>
      <inkml:brushProperty name="height" value="0.025" units="cm"/>
    </inkml:brush>
  </inkml:definitions>
  <inkml:trace contextRef="#ctx0" brushRef="#br0">1 35 4644,'0'0'17329,"18"-35"-24984</inkml:trace>
</inkml:ink>
</file>

<file path=ppt/ink/ink10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0:02.217"/>
    </inkml:context>
    <inkml:brush xml:id="br0">
      <inkml:brushProperty name="width" value="0.025" units="cm"/>
      <inkml:brushProperty name="height" value="0.025" units="cm"/>
    </inkml:brush>
  </inkml:definitions>
  <inkml:trace contextRef="#ctx0" brushRef="#br0">1 56 9641,'0'0'12471,"6"-8"-11334,-5 6-1084,30-31 1168,-30 32-1159,0 0 0,1-1 0,-1 1 0,1 0 0,-1 0 0,1 0-1,-1 1 1,1-1 0,0 0 0,-1 0 0,1 1 0,0-1 0,0 1 0,-1 0 0,1-1 0,0 1-1,0 0 1,-1 0 0,1 0 0,0 0 0,0 1 0,0-1 0,-1 0 0,1 1 0,0-1 0,0 1-1,-1-1 1,3 2 0,-3 0-52,0 0 1,1-1-1,-1 1 0,0 0 0,0 0 0,-1 0 0,1 0 1,0 0-1,-1 0 0,1 0 0,-1 0 0,1 1 1,-1-1-1,0 0 0,0 4 0,-2 42 74,1-36-37,-2 79 113,3-90-158,0 1 0,0-1 0,0 0 0,1 0 0,-1 0 0,0 0 1,0 1-1,1-1 0,-1 0 0,1 0 0,-1 0 0,1 0 0,-1 0 0,1 0 0,0 0 0,-1 0 0,1 0 0,0 0 1,0 0-1,0-1 0,0 1 0,0 0 0,0 0 0,0-1 0,2 2 0,0-1 16,0 0 0,0-1 0,0 1 0,0 0 0,0-1 0,1 0 0,-1 0 0,0 0 0,6-1 0,1 0 39,-1-1 0,1 0 0,-1-1 1,1 0-1,15-8 0,-10 3-36,0 0 1,-1-1 0,1-1 0,-2-1-1,1 0 1,-2 0 0,0-1 0,0-1-1,-1 0 1,0 0 0,-1-1 0,12-23-1,-48 88-509,20-42 520,1 0 0,0 1-1,0 0 1,0 0 0,2 1 0,-1-1 0,1 1-1,1-1 1,0 1 0,0 0 0,0 20 0,3-30-16,-1-1 1,0 1 0,0 0-1,1-1 1,-1 1-1,1-1 1,-1 1 0,0-1-1,1 1 1,-1-1-1,1 1 1,0-1-1,-1 1 1,1-1 0,-1 1-1,1-1 1,0 0-1,-1 1 1,1-1 0,-1 0-1,1 0 1,0 1-1,0-1 1,-1 0 0,1 0-1,0 0 1,-1 0-1,1 0 1,0 0 0,-1 0-1,1 0 1,0 0-1,0-1 1,27-4 481,-7-5-416,-1-1 0,-1-1 0,0-1 0,-1-1 0,0 0 0,-1-1 0,21-24-1,-9 10-47,-29 29-40,0 0 1,1 0 0,-1 0 0,0-1-1,0 1 1,0 0 0,0 0 0,0 0-1,1 0 1,-1 0 0,0-1-1,0 1 1,0 0 0,0 0 0,1 0-1,-1 0 1,0 0 0,0 0 0,0 0-1,1 0 1,-1 0 0,0 0-1,0 0 1,0 0 0,1 0 0,-1 0-1,0 0 1,0 0 0,0 0 0,1 0-1,-1 0 1,0 0 0,0 0-1,0 0 1,1 1 0,-1-1 0,0 0-1,0 0 1,0 0 0,0 0 0,0 0-1,1 0 1,-1 1 0,0-1-1,0 0 1,0 0 0,0 0 0,0 0-1,0 1 1,0-1 0,1 0 0,3 19-92,-3 37 383,-1-35 108,0-20-358,0 0-1,0-1 0,1 1 0,-1 0 0,0 0 0,0 0 1,1-1-1,-1 1 0,0 0 0,1 0 0,-1-1 1,1 1-1,-1 0 0,1-1 0,-1 1 0,1-1 0,0 1 1,-1-1-1,1 1 0,0-1 0,-1 1 0,1-1 1,0 1-1,-1-1 0,1 0 0,1 1 0,28 2 669,29-14-68,-18-4-518,29-11-75,-65 25-49,0 0-1,0 0 1,0 0 0,0 0 0,0 1-1,0 0 1,-1 0 0,1 0 0,0 1-1,0-1 1,7 3 0,-11-2 9,0 0 1,0 0-1,1 0 1,-1 1-1,0-1 1,0 1-1,0-1 1,0 0-1,0 1 1,-1 0-1,1-1 1,0 1-1,-1-1 0,1 1 1,-1 0-1,1 0 1,-1-1-1,0 1 1,0 0-1,0 0 1,0-1-1,0 1 1,0 0-1,-1-1 1,1 1-1,0 0 1,-1 0-1,0 1 1,1 29 309,0-31-303,0 0 0,0 0 0,1 0 0,-1-1 0,0 1-1,1 0 1,-1 0 0,1 0 0,-1-1 0,1 1 0,-1 0 0,1-1-1,-1 1 1,1 0 0,0-1 0,-1 1 0,1-1 0,0 1 0,0-1-1,-1 1 1,1-1 0,0 0 0,0 1 0,0-1 0,-1 0-1,1 0 1,0 1 0,0-1 0,1 0 0,5 0-4,0 0-1,0 0 1,0-1-1,-1 0 1,1 0-1,0 0 1,-1-1 0,1 0-1,9-5 1,60-33 26,-19 8-24,-51 29-8,0 0 0,1 0 0,-1 0 0,1 1 0,0 0 0,0 0 0,0 1 0,0 0 0,0 0 0,10 1 0,-16 0 0,0 0 0,0 1 0,0-1 0,0 1 0,0-1 0,-1 1 0,1 0 0,0-1 0,0 1 0,0 0 0,-1-1 0,1 1 0,0 0 0,-1 0 0,1 0 0,-1 0 0,1-1 0,-1 1 0,1 0 0,-1 0 0,0 0 0,1 0 0,-1 0 0,0 0 0,0 0 0,0 0 0,0 0 0,0 2 0,0 38 0,0-29 0,-1-3-176,2 18-1825,-1-26 1885,0-1 1,0 1-1,1-1 1,-1 1-1,0 0 1,0-1-1,0 1 0,1-1 1,-1 1-1,0-1 1,0 1-1,1-1 1,-1 1-1,1-1 1,-1 1-1,0-1 1,1 1-1,-1-1 0,1 0 1,-1 1-1,1-1 1,-1 0-1,1 1 1,-1-1-1,1 0 1,-1 0-1,1 1 1,0-1-1,-1 0 1,1 0-1,-1 0 0,1 0 1,0 0-1,-1 0 1,2 0-1,18-3-7576</inkml:trace>
</inkml:ink>
</file>

<file path=ppt/ink/ink10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0:02.933"/>
    </inkml:context>
    <inkml:brush xml:id="br0">
      <inkml:brushProperty name="width" value="0.025" units="cm"/>
      <inkml:brushProperty name="height" value="0.025" units="cm"/>
    </inkml:brush>
  </inkml:definitions>
  <inkml:trace contextRef="#ctx0" brushRef="#br0">381 50 14414,'0'0'1169,"-10"-6"1148,0-1-1666,-1 1-1,1 1 1,-1 0 0,1 0 0,-19-4 0,23 7-433,-1 1-1,1-1 1,-1 2 0,1-1-1,-1 1 1,1 0-1,-1 0 1,0 0 0,1 1-1,-1 0 1,1 1-1,0-1 1,-1 1-1,-5 3 1,-2 3 174,0 0-1,1 1 1,0 0-1,0 1 1,1 1 0,0 0-1,1 0 1,1 1-1,0 0 1,-13 21 0,18-25-326,-1 0 0,2 1 1,-1-1-1,1 1 0,1 0 1,0 0-1,0 1 0,0-1 1,1 0-1,1 1 0,0 0 1,0-1-1,1 1 0,0 0 1,0-1-1,1 1 0,1 0 1,3 13-1,-3-17-58,1-1 1,0 0-1,0 0 1,0 0-1,1 0 0,0-1 1,0 1-1,0-1 0,0 0 1,1 0-1,-1 0 1,1-1-1,0 0 0,0 0 1,1 0-1,-1 0 0,0-1 1,1 0-1,0 0 1,7 1-1,4 1 35,1 0-1,-1-2 1,0 0 0,0-2 0,32-1-1,-46 0-29,1 0-1,-1 0 1,1 0-1,-1 0 1,0 0-1,1-1 1,-1 0-1,0 0 1,0 0-1,0 0 1,0 0-1,-1 0 0,1-1 1,4-4-1,-7 6-4,1 0-1,0 0 0,-1 1 0,1-1 0,0 0 0,-1 0 1,1 0-1,-1 0 0,1 0 0,-1 0 0,0 0 1,1 0-1,-1 0 0,0 0 0,0 0 0,0 0 0,0 0 1,0 0-1,0 0 0,0-1 0,0 1 0,0 0 1,0 0-1,-1 0 0,1 0 0,0 0 0,-1 0 1,1 0-1,-1 0 0,1 0 0,-1 1 0,1-1 0,-1 0 1,0 0-1,0 0 0,1 0 0,-1 1 0,0-1 1,0 0-1,0 1 0,0-1 0,1 1 0,-1-1 0,0 1 1,0-1-1,0 1 0,0 0 0,0-1 0,0 1 1,0 0-1,-2 0 0,-8-2-31,0 0 0,0 1 1,1 0-1,-1 1 0,-16 2 1,23-2-101,11-1-29,23-4-90,37-15-779,-56 16 729,1 0 1,0 0-1,0 1 0,0 0 1,0 1-1,0 1 0,16 0 1,-27 1 290,-1 0-1,1 1 1,0-1 0,-1 1 0,1 0 0,-1-1-1,1 1 1,-1-1 0,0 1 0,1 0 0,-1-1-1,1 1 1,-1 0 0,0-1 0,0 1 0,1 0-1,-1 0 1,0-1 0,0 1 0,0 0 0,0 0-1,0-1 1,0 1 0,0 0 0,0 0 0,0-1-1,0 2 1,-3 23 267,0-15-85,0 0 1,-1 0-1,0 0 0,-8 14 1,8-17-146,0 0 0,0 0 1,1 0-1,0 1 0,0 0 0,1 0 0,0 0 1,0 0-1,0 8 0,2-16-66,0 1 1,0-1-1,0 1 0,1-1 0,-1 0 0,0 1 1,0-1-1,0 0 0,0 1 0,1-1 0,-1 0 0,0 1 1,0-1-1,1 0 0,-1 1 0,0-1 0,0 0 1,1 0-1,-1 1 0,0-1 0,1 0 0,-1 0 1,0 0-1,1 1 0,-1-1 0,1 0 0,-1 0 1,0 0-1,1 0 0,-1 0 0,0 0 0,1 0 1,-1 0-1,1 0 0,-1 0 0,0 0 0,1 0 0,-1 0 1,1 0-1,-1 0 0,0 0 0,1 0 0,-1-1 1,0 1-1,1 0 0,19-9-1883,-14 4 575,0-1 1,0 0-1,0-1 1,0 0-1,-1 0 1,5-8-1,-10 14 1223,24-38-10684</inkml:trace>
</inkml:ink>
</file>

<file path=ppt/ink/ink10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0:03.434"/>
    </inkml:context>
    <inkml:brush xml:id="br0">
      <inkml:brushProperty name="width" value="0.025" units="cm"/>
      <inkml:brushProperty name="height" value="0.025" units="cm"/>
    </inkml:brush>
  </inkml:definitions>
  <inkml:trace contextRef="#ctx0" brushRef="#br0">143 0 5477,'-8'5'11131,"-3"1"-10103,-5 2 1015,0 1 0,-26 20 1,38-25-1861,-1-1 0,2 1-1,-1-1 1,0 1 0,1 1 0,0-1 0,0 0 0,0 1 0,0-1 0,1 1-1,-1 0 1,1 0 0,1 0 0,-1 0 0,-1 9 0,2-3-122,1 0 1,0-1-1,1 1 1,0 0-1,0 0 0,1-1 1,1 1-1,0-1 1,0 0-1,1 0 1,0 0-1,1 0 0,9 14 1,-10-18 32,0 0-1,0-1 1,1 1 0,0-1 0,0 0-1,0 0 1,0 0 0,1-1 0,0 0 0,0 0-1,0-1 1,1 1 0,-1-1 0,1 0 0,-1-1-1,1 0 1,0 0 0,0 0 0,0-1-1,14 1 1,-23-3-61,0 1 0,1 0-1,-1-1 1,0 1 0,0-1-1,0 0 1,1 0 0,-1 0-1,0 0 1,1 0 0,-1 0-1,0 0 1,1 0 0,0 0-1,-1-1 1,1 1 0,0-1-1,0 1 1,-1-1 0,1 1-1,0-1 1,1 0 0,-1 0-1,0 1 1,0-1 0,1 0-1,-1 0 1,1 0 0,0 0-1,-1 0 1,1 1 0,0-1-1,0 0 1,0 0 0,0 0-1,1 0 1,-1 0 0,0 0-1,1 0 1,0 1 0,-1-1-1,1 0 1,0 0 0,0 0-1,0 1 1,0-1 0,0 1-1,0-1 1,0 1 0,0-1-1,1 1 1,-1 0 0,1-1-1,-1 1 1,1 0 0,0 0-1,-1 0 1,1 0 0,0 0-1,-1 1 1,1-1 0,0 0-1,0 1 1,0 0 0,0-1-1,2 1 1,-13-1-42,-1 0 0,1 1-1,0 0 1,-19 2 0,25-2 13,0 1 0,0 0 0,1-1 0,-1 1 0,0 0 0,0 0 0,1 0 0,-1 1 0,1-1 0,-1 1 0,1-1 0,-1 1 0,1 0 0,0 0 0,0 0 0,0 0-1,0 0 1,0 0 0,1 1 0,-3 2 0,4-5-1,0 0 0,0 1 0,0-1-1,0 0 1,0 1 0,0-1-1,1 0 1,-1 1 0,0-1 0,0 0-1,0 1 1,0-1 0,0 0-1,0 1 1,0-1 0,1 0 0,-1 0-1,0 1 1,0-1 0,1 0-1,-1 0 1,0 1 0,0-1 0,1 0-1,-1 0 1,0 0 0,0 1-1,1-1 1,-1 0 0,0 0 0,1 0-1,-1 0 1,0 0 0,1 0-1,-1 1 1,0-1 0,1 0 0,-1 0-1,0 0 1,1 0 0,-1 0-1,0 0 1,1 0 0,-1-1 0,1 1-1,21 1 97,-19-1-66,16-2 4,0 0 1,0-2 0,0 0 0,-1-1-1,1-1 1,-1 0 0,27-15 0,38-13-148,-83 35 102,1-1 0,-1 0 0,1 1 0,-1-1 0,0 0 0,1 1 0,-1-1 0,0 1 0,1-1 0,-1 0 0,0 1 0,1-1 0,-1 1 1,0-1-1,0 1 0,0-1 0,0 1 0,1-1 0,-1 1 0,0 0 0,0-1 0,0 1 0,0-1 0,0 1 0,0-1 0,0 1 0,-1-1 0,1 1 0,0-1 0,0 1 0,0-1 0,0 1 0,-1-1 1,1 1-1,-1 0 0,-4 23 166,0-11-113,1-3 20,0 1 1,1 0-1,0 0 1,0 0-1,1 1 0,1-1 1,0 1-1,0-1 1,2 13-1,-1-22-159,1 0 0,-1 0 1,1 0-1,-1 0 0,1 0 0,0-1 1,0 1-1,0 0 0,0 0 0,0-1 1,0 1-1,1-1 0,-1 1 0,1-1 1,-1 1-1,1-1 0,-1 0 0,1 0 1,3 2-1,-1-1-605,-1 0 1,1-1-1,0 0 1,0 1-1,0-1 0,0-1 1,0 1-1,8 0 1,12-1-10166</inkml:trace>
</inkml:ink>
</file>

<file path=ppt/ink/ink1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48:20.344"/>
    </inkml:context>
    <inkml:brush xml:id="br0">
      <inkml:brushProperty name="width" value="0.025" units="cm"/>
      <inkml:brushProperty name="height" value="0.025" units="cm"/>
    </inkml:brush>
  </inkml:definitions>
  <inkml:trace contextRef="#ctx0" brushRef="#br0">0 67 17424,'0'0'1410,"18"-62"1569,-11 57-321,0 7-1537,-1 27-993,-1 12 641,0 14-513,1 9-512,-2 2-1410,1-3-672,-2-5-1473,-1-6-1795,-2-14-5989</inkml:trace>
</inkml:ink>
</file>

<file path=ppt/ink/ink10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0:26.273"/>
    </inkml:context>
    <inkml:brush xml:id="br0">
      <inkml:brushProperty name="width" value="0.025" units="cm"/>
      <inkml:brushProperty name="height" value="0.025" units="cm"/>
    </inkml:brush>
  </inkml:definitions>
  <inkml:trace contextRef="#ctx0" brushRef="#br0">1 1 11243,'0'0'4900,"50"21"-3330,-17-16 384,12-2-929,8-3-865,3 0-320,-4 0-1570,-5 0-1505,-11-10-2755</inkml:trace>
</inkml:ink>
</file>

<file path=ppt/ink/ink10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0:26.632"/>
    </inkml:context>
    <inkml:brush xml:id="br0">
      <inkml:brushProperty name="width" value="0.025" units="cm"/>
      <inkml:brushProperty name="height" value="0.025" units="cm"/>
    </inkml:brush>
  </inkml:definitions>
  <inkml:trace contextRef="#ctx0" brushRef="#br0">470 1 11307,'0'0'7644,"-10"6"-7548,-83 51 652,39-23 416,-77 38-1,-28-7 1757,158-65-2918,-1 0-1,1 1 0,-1-1 0,1 1 1,-1 0-1,1-1 0,0 1 0,-1 0 1,1 0-1,0 0 0,0 0 0,-1 0 1,1 0-1,0 0 0,-1 2 1,2-3-8,0 1 1,1-1-1,-1 1 1,0-1-1,1 1 1,-1-1-1,0 0 1,1 1-1,-1-1 1,0 0-1,1 1 1,-1-1-1,1 0 1,-1 1 0,1-1-1,-1 0 1,1 0-1,-1 1 1,1-1-1,-1 0 1,1 0-1,-1 0 1,1 0-1,-1 0 1,1 0-1,-1 0 1,2 0-1,51 3 27,57-5-205,55 1-2202,-55 10-3030,-71-4-157</inkml:trace>
</inkml:ink>
</file>

<file path=ppt/ink/ink10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0:27.204"/>
    </inkml:context>
    <inkml:brush xml:id="br0">
      <inkml:brushProperty name="width" value="0.025" units="cm"/>
      <inkml:brushProperty name="height" value="0.025" units="cm"/>
    </inkml:brush>
  </inkml:definitions>
  <inkml:trace contextRef="#ctx0" brushRef="#br0">267 1 10410,'0'0'9967,"-9"11"-8611,-115 122-375,22-26-831,97-101-117,2-4-10,0 1 1,1 0-1,0-1 0,-1 1 0,1 0 0,0 0 0,1 0 0,-1 1 0,0-1 0,1 0 0,-2 7 0,21-13-472,-3-6-427,0-1 0,-1 0 0,0-1 0,0-1-1,14-17 1,-18 20-59,35-37-5028</inkml:trace>
</inkml:ink>
</file>

<file path=ppt/ink/ink10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0:27.606"/>
    </inkml:context>
    <inkml:brush xml:id="br0">
      <inkml:brushProperty name="width" value="0.025" units="cm"/>
      <inkml:brushProperty name="height" value="0.025" units="cm"/>
    </inkml:brush>
  </inkml:definitions>
  <inkml:trace contextRef="#ctx0" brushRef="#br0">215 1 10378,'0'0'6406,"-68"78"-4965,42-44-128,1 2-223,4-3-194,11-3-383,8-2-353,2-9-160,8-1 0,12-5 32,-2-4-833,-3-4-1473,-10-5-961</inkml:trace>
  <inkml:trace contextRef="#ctx0" brushRef="#br0" timeOffset="1">1 241 11691,'0'0'12396,"34"-27"-12236,6 22-96,3-6-1633,0-1-1442,-5-6-1922,-8 0-3683</inkml:trace>
</inkml:ink>
</file>

<file path=ppt/ink/ink10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0:27.965"/>
    </inkml:context>
    <inkml:brush xml:id="br0">
      <inkml:brushProperty name="width" value="0.025" units="cm"/>
      <inkml:brushProperty name="height" value="0.025" units="cm"/>
    </inkml:brush>
  </inkml:definitions>
  <inkml:trace contextRef="#ctx0" brushRef="#br0">103 1 9993,'0'0'11531,"-7"9"-9913,1 0-1240,-1 0 0,2 0 1,-1 1-1,1-1 0,-3 12 0,7-19-343,0 0-1,0 0 0,0 0 0,0 0 0,1 0 1,-1 0-1,1 0 0,-1 0 0,1 1 0,0-1 1,0 0-1,0 0 0,0 0 0,0 1 0,1-1 1,-1 0-1,1 0 0,-1 0 0,1 0 0,0 0 1,0 0-1,0 0 0,0 0 0,0 0 0,0 0 1,0 0-1,1-1 0,-1 1 0,1 0 1,-1-1-1,1 1 0,0-1 0,-1 0 0,1 0 1,0 1-1,0-1 0,0 0 0,4 1 0,4 0-258,0 1 0,1-2 0,-1 1 0,1-1 0,13-1-1,16 1-2070,-39-1 2285,0 0 1,-1 0 0,1 0 0,-1 0 0,1 0 0,-1 0 0,1 0 0,0 0 0,-1 1 0,1-1 0,-1 0 0,1 0 0,-1 0 0,1 1 0,-1-1 0,1 0 0,-1 0 0,1 1-1,-1-1 1,0 1 0,1-1 0,-1 0 0,1 1 0,-1-1 0,0 1 0,1-1 0,-1 1 0,0-1 0,0 1 0,1-1 0,-1 2 0,-7 16 956,-24 14 1236,16-21-1333,0 0 1,-30 15 0,40-23-737,0-1 1,-1 1-1,1-1 0,0-1 1,0 1-1,-1-1 0,1 0 1,-1 0-1,0 0 0,1-1 1,-1 0-1,1 0 0,-11-2 1,15 2-233,0-1 0,0 1 0,0-1 0,0 1 1,0-1-1,0 1 0,0-1 0,0 0 0,0 1 0,0-1 1,0 0-1,1 0 0,-1 0 0,0 1 0,1-1 0,-1 0 1,1 0-1,-1 0 0,1 0 0,-1 0 0,1 0 0,-1 0 1,1 0-1,0-1 0,0 1 0,0 0 0,0 0 0,-1 0 1,1 0-1,1 0 0,-1 0 0,0-2 0,0 1-433,1 0-1,-1 0 0,0 0 1,1 0-1,0 0 1,-1 0-1,1 0 0,0 0 1,0 0-1,0 0 1,0 1-1,1-1 0,-1 0 1,0 1-1,1-1 1,1-1-1,20-11-5966</inkml:trace>
</inkml:ink>
</file>

<file path=ppt/ink/ink10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0:28.327"/>
    </inkml:context>
    <inkml:brush xml:id="br0">
      <inkml:brushProperty name="width" value="0.025" units="cm"/>
      <inkml:brushProperty name="height" value="0.025" units="cm"/>
    </inkml:brush>
  </inkml:definitions>
  <inkml:trace contextRef="#ctx0" brushRef="#br0">68 130 14830,'0'0'12812,"5"-9"-12460,1 2-360,-1 1-31,0 0 0,-1 0 0,1 0-1,-1-1 1,-1 0 0,1 1 0,-1-1 0,0-1-1,3-11 1,-7 18 31,0 1 0,1-1 0,-1 1 0,0-1 0,1 1 0,-1-1 0,0 1 0,0 0 0,0 0 0,1-1 0,-1 1 0,0 0 0,0 0 0,0 0 0,0 0 0,0 0 0,1 0 0,-1 0 0,0 0 0,0 0 1,0 0-1,0 0 0,1 1 0,-1-1 0,-1 1 0,-24 5 146,-22 25 153,46-30-283,0 0 1,0 1 0,1-1 0,-1 0 0,1 1-1,-1-1 1,1 1 0,-1 0 0,1 0 0,0-1-1,0 1 1,0 0 0,0 0 0,0 0-1,0 0 1,0 0 0,1 0 0,-1 0 0,1 0-1,-1 1 1,1-1 0,0 0 0,0 2 0,3-2-1,0-1 0,0 0 0,-1 0 0,1 0 0,0 0 0,1 0 0,-1 0 0,0-1 0,0 0 1,0 0-1,0 0 0,0 0 0,0 0 0,6-1 0,0 0 25,123 0-253,2-1 2714,-132 0-2298,0-1 0,0 1 0,0-1 0,-1 0 0,0 0 0,1 0 0,-1 0 0,0 0 0,0 0-1,0-5 1,2 0-39,21-57-157,-24 65-47,1-1 1,-1 0-1,1 1 0,-1-1 1,1 0-1,-1 1 0,1-1 1,0 1-1,-1-1 0,1 1 1,0-1-1,-1 1 0,1-1 1,0 1-1,0 0 0,-1 0 1,1-1-1,0 1 0,0 0 1,0 0-1,0 0 0,-1 0 1,1 0-1,0 0 0,0 0 1,0 0-1,0 0 0,1 0 1,31 8-3024,-16-4 804,21-2-5010,9-2-8867</inkml:trace>
</inkml:ink>
</file>

<file path=ppt/ink/ink10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0:29.055"/>
    </inkml:context>
    <inkml:brush xml:id="br0">
      <inkml:brushProperty name="width" value="0.025" units="cm"/>
      <inkml:brushProperty name="height" value="0.025" units="cm"/>
    </inkml:brush>
  </inkml:definitions>
  <inkml:trace contextRef="#ctx0" brushRef="#br0">49 0 14894,'0'0'7378,"0"10"-6241,-3 41-241,-18 95 0,12-102-555,2 1 0,2 0-1,1 81 1,4-125-293,0 0 1,1-1-1,-1 1 0,0 0 1,0 0-1,0-1 1,0 1-1,1 0 0,-1-1 1,0 1-1,1 0 0,-1-1 1,0 1-1,1 0 1,-1-1-1,1 1 0,-1-1 1,1 1-1,-1-1 1,1 1-1,0-1 0,-1 1 1,1-1-1,0 0 1,-1 1-1,1-1 0,0 0 1,-1 1-1,1-1 1,0 0-1,-1 0 0,1 0 1,0 0-1,0 0 0,-1 0 1,1 0-1,0 0 1,0 0-1,-1 0 0,1 0 1,0 0-1,0 0 1,-1-1-1,1 1 0,0 0 1,-1 0-1,1-1 1,0 0-1,34-19 1109,-4-11-1050,-2 0 0,-1-2 0,-1-2 0,-2 0-1,-2-1 1,-1-2 0,20-48 0,-40 82-616,4-12-1263,-7 7-5615</inkml:trace>
</inkml:ink>
</file>

<file path=ppt/ink/ink10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0:29.414"/>
    </inkml:context>
    <inkml:brush xml:id="br0">
      <inkml:brushProperty name="width" value="0.025" units="cm"/>
      <inkml:brushProperty name="height" value="0.025" units="cm"/>
    </inkml:brush>
  </inkml:definitions>
  <inkml:trace contextRef="#ctx0" brushRef="#br0">19 0 13357,'0'0'10506,"-18"60"-8553,21-51-735,17 0-898,5-4-192,5-2-993,6-3-1281,-2 0-993,-6 0-2498,0-9-7303</inkml:trace>
</inkml:ink>
</file>

<file path=ppt/ink/ink10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0:29.784"/>
    </inkml:context>
    <inkml:brush xml:id="br0">
      <inkml:brushProperty name="width" value="0.025" units="cm"/>
      <inkml:brushProperty name="height" value="0.025" units="cm"/>
    </inkml:brush>
  </inkml:definitions>
  <inkml:trace contextRef="#ctx0" brushRef="#br0">60 93 4805,'0'0'13596,"-9"4"-11599,-28 15-273,23-5-451,17-6-551,-2-8-703,0 1-1,1-1 1,-1 1 0,0-1 0,1 0 0,-1 0-1,1 1 1,-1-1 0,0 0 0,1 0 0,-1 0 0,1-1-1,-1 1 1,1 0 0,1-1 0,1 0 4,0-1 0,-1 0 0,1 0 1,0 0-1,-1-1 0,1 1 0,-1-1 1,0 0-1,0 0 0,0 0 0,0 0 1,0 0-1,-1-1 0,0 1 0,4-8 0,1-3 84,-2-1 0,9-29 0,-10 29 60,-17 55-141,8-28 246,1 1 0,0-1 1,1 1-1,0 0 1,-1 24-1,4-35-243,0-1-1,1 0 1,-1 0-1,1 0 1,-1 1-1,1-1 1,-1 0-1,1 0 1,0 0-1,0 0 1,-1 0-1,1 0 1,0 0-1,0 0 1,0 0-1,0 0 1,0-1-1,0 1 1,0 0-1,1-1 1,-1 1-1,0-1 1,0 1-1,0-1 0,1 1 1,-1-1-1,0 0 1,0 0-1,1 1 1,-1-1-1,0 0 1,1 0-1,-1-1 1,0 1-1,0 0 1,2-1-1,51-8 184,-41 4-231,-1-1 1,0 0-1,13-10 1,-18 11-53,0 0 0,1 0 0,0 1 0,-1 0 0,1 1 0,1-1 0,-1 1 0,0 1 0,1 0 0,11-2 1,-20 5 92,1-1 1,0 1 0,0-1-1,0 1 1,-1-1-1,1 1 1,0 0 0,-1-1-1,1 1 1,0 0 0,-1 0-1,1 0 1,-1-1 0,0 1-1,1 0 1,-1 0 0,1 0-1,-1 0 1,0 0 0,0 0-1,0 0 1,1 0 0,-1 0-1,0 0 1,0-1 0,0 1-1,-1 0 1,1 0 0,0 0-1,0 2 1,-1-2 46,1 1 1,0-1-1,0 0 1,-1 1-1,1-1 1,0 1-1,1-1 1,-1 1-1,0-1 1,0 1-1,1-1 1,-1 1-1,1-1 1,-1 1-1,1-1 0,-1 0 1,1 0-1,0 1 1,0-1-1,0 0 1,0 0-1,0 0 1,0 1-1,0-1 1,0 0-1,0-1 1,0 1-1,1 0 1,-1 0-1,0 0 1,2 0-1,8-1 48,0-1 0,-1 0 1,1 0-1,-1-1 0,0 0 1,1-1-1,-1 0 0,0-1 0,-1 0 1,11-6-1,-7 3-263,0 2 1,0 0-1,0 0 1,1 2-1,19-4 0,-30 6 124,0 1 0,0-1 0,0 1 0,0 0 0,0 0 0,0 1 0,0-1 0,0 0 0,0 1 0,0 0-1,3 1 1,-4-1 26,-1 0 0,1 1 0,-1-1 0,0 1 0,1-1 0,-1 1 0,0 0 0,0 0 0,0-1 0,0 1 0,0 0 0,0 0 0,-1 0 0,1 0 0,-1 0 0,1 3 0,0-4 5,-1 0 1,1 1-1,-1-1 1,1 0 0,-1 0-1,1 0 1,0 0-1,0 0 1,0 0-1,-1 0 1,1 0-1,0 0 1,0 0-1,0-1 1,0 1 0,1 0-1,-1-1 1,0 1-1,0 0 1,0-1-1,0 0 1,1 1-1,-1-1 1,0 0-1,0 1 1,1-1 0,-1 0-1,0 0 1,1 0-1,-1 0 1,0 0-1,0 0 1,1-1-1,-1 1 1,0 0-1,0-1 1,1 1 0,0-1-1,24-13-1482,-12-7-4494,-12 4-706,-2-2-4538</inkml:trace>
</inkml:ink>
</file>

<file path=ppt/ink/ink10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0:30.172"/>
    </inkml:context>
    <inkml:brush xml:id="br0">
      <inkml:brushProperty name="width" value="0.025" units="cm"/>
      <inkml:brushProperty name="height" value="0.025" units="cm"/>
    </inkml:brush>
  </inkml:definitions>
  <inkml:trace contextRef="#ctx0" brushRef="#br0">0 0 17713,'0'0'7527</inkml:trace>
</inkml:ink>
</file>

<file path=ppt/ink/ink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41:41.702"/>
    </inkml:context>
    <inkml:brush xml:id="br0">
      <inkml:brushProperty name="width" value="0.025" units="cm"/>
      <inkml:brushProperty name="height" value="0.025" units="cm"/>
    </inkml:brush>
  </inkml:definitions>
  <inkml:trace contextRef="#ctx0" brushRef="#br0">176 96 7111,'2'-3'792,"0"0"-1,0-1 1,-1 1 0,1-1 0,-1 1-1,0-1 1,0 1 0,-1-1 0,1 0 0,-1 0-1,1 1 1,-1-1 0,0 0 0,-1 1-1,1-1 1,-2-6 0,1 8-565,0 0 0,-1 0 0,1 0 0,-1 0 0,1 1-1,-1-1 1,0 0 0,1 1 0,-1-1 0,0 1 0,0 0 0,0-1 0,0 1 0,-1 0 0,1 0-1,0 1 1,0-1 0,-1 0 0,1 1 0,0-1 0,-1 1 0,1 0 0,0 0 0,-1 0-1,1 0 1,-4 1 0,1-1-184,-1 1 1,1 0-1,0 0 0,0 1 0,0 0 0,0 0 1,0 0-1,0 0 0,0 1 0,1 0 0,-1 0 0,1 0 1,0 0-1,0 1 0,0 0 0,1 0 0,-1 0 1,1 0-1,0 0 0,0 1 0,-4 8 0,2-5-27,1 0-1,0 0 0,0 1 0,1 0 0,0-1 1,1 1-1,0 0 0,0 0 0,1 1 0,0-1 1,1 0-1,1 10 0,-1-18-10,0-1 1,0 1-1,0-1 0,1 0 0,-1 1 1,0-1-1,1 1 0,-1-1 0,0 0 1,1 1-1,-1-1 0,1 1 1,-1-1-1,0 0 0,1 0 0,-1 1 1,1-1-1,-1 0 0,1 0 0,-1 0 1,1 1-1,-1-1 0,1 0 1,-1 0-1,1 0 0,-1 0 0,1 0 1,-1 0-1,1 0 0,-1 0 0,1 0 1,-1 0-1,1 0 0,-1-1 1,1 1-1,-1 0 0,1 0 0,-1 0 1,1-1-1,-1 1 0,1 0 0,-1 0 1,1-1-1,23-12 478,-2-6 97,-1-1-1,-1-1 1,18-23-1,24-26 18,-62 70-603,1 0 0,-1 0-1,0-1 1,0 1 0,0 0-1,0 0 1,0 0 0,1-1-1,-1 1 1,0 0 0,0 0 0,1 0-1,-1 0 1,0-1 0,0 1-1,1 0 1,-1 0 0,0 0-1,0 0 1,1 0 0,-1 0 0,0 0-1,0 0 1,1 0 0,-1 0-1,0 0 1,1 0 0,-1 0-1,0 0 1,0 0 0,1 0 0,-1 0-1,0 0 1,0 0 0,1 0-1,-1 0 1,0 0 0,0 1-1,1-1 1,-1 0 0,0 0-1,0 0 1,1 0 0,-1 1 0,0-1-1,0 0 1,0 0 0,0 1-1,1-1 1,-1 0 0,0 0-1,0 1 1,0-1 0,0 0 0,0 0-1,0 1 1,0-1 0,1 1-1,2 28-77,-8 35 198,3-51-100,-2 39 42,5-51-51,-1-1-1,0 1 1,1 0-1,-1-1 1,0 1 0,1-1-1,-1 1 1,0-1 0,1 0-1,-1 1 1,1-1 0,-1 1-1,1-1 1,-1 0 0,1 1-1,-1-1 1,1 0 0,0 0-1,-1 1 1,1-1 0,-1 0-1,1 0 1,0 0 0,-1 0-1,1 0 1,-1 0 0,1 0-1,0 0 1,-1 0-1,1 0 1,0 0 0,-1 0-1,1 0 1,-1 0 0,2-1-1,24-6 475,-12 0-241,0 0 1,-1-2 0,18-12-1,-24 14-342,1 0 0,1 1 0,-1 1 0,1-1 0,0 2 0,0-1 0,0 1 0,1 0 0,0 1 0,-1 0 0,18-2 0,-26 5-57,0 0 0,0 0 1,-1 0-1,1 1 0,0-1 0,0 0 0,0 1 0,0-1 0,-1 0 1,1 1-1,0-1 0,-1 1 0,1-1 0,0 1 0,-1 0 0,1-1 1,0 1-1,-1 0 0,1-1 0,-1 1 0,1 0 0,-1 0 0,0-1 0,1 1 1,-1 0-1,0 0 0,1 0 0,-1 1 0,5 32-6380,-3-19-1476,0-6-151</inkml:trace>
</inkml:ink>
</file>

<file path=ppt/ink/ink1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48:20.732"/>
    </inkml:context>
    <inkml:brush xml:id="br0">
      <inkml:brushProperty name="width" value="0.025" units="cm"/>
      <inkml:brushProperty name="height" value="0.025" units="cm"/>
    </inkml:brush>
  </inkml:definitions>
  <inkml:trace contextRef="#ctx0" brushRef="#br0">3 243 15471,'0'0'1788,"0"-12"470,-1 6-1888,0 2-232,1 1-1,0 0 1,-1 0 0,1 0-1,1-1 1,-1 1 0,0 0-1,1 0 1,-1 0 0,1 0-1,0 0 1,0 0 0,0 0-1,0 0 1,1 0 0,-1 0-1,1 0 1,0 1 0,0-1-1,0 0 1,0 1 0,0 0-1,1 0 1,3-4 0,23-12 627,1 1 1,0 1-1,1 1 1,1 2-1,1 1 1,63-14-1,-35 14-619,-1 3 1,124-2-1,-172 11-145,0 0 0,0 1 0,-1 1 0,1-1 0,0 2 0,-1 0 0,22 8 0,-29-9 1,0 0-1,0 0 1,0 1-1,0 0 1,0 0-1,0 0 1,-1 0-1,0 0 1,1 1-1,-1-1 1,-1 1-1,1 0 1,0 0-1,-1 0 1,0 0-1,0 0 1,0 1-1,0-1 1,-1 1-1,0-1 1,0 1-1,1 7 1,-2 0 108,0 1-1,0 0 1,-2 0-1,1-1 1,-2 1-1,0-1 1,0 1 0,-1-1-1,0 0 1,-1 0-1,-1-1 1,0 1 0,0-1-1,-1-1 1,0 1-1,-13 12 1,-6 7 237,-1-2 0,-2-1 0,0-1 0,-35 23 0,37-31-347,0 0 0,-1-2 0,-34 15 0,51-26 0,0-1 0,-1 0 0,0 0 0,0-1 0,0-1 0,0 0 0,0 0 0,-1-2 0,1 1 0,0-1 0,-18-3 0,24 1-29,0 0 0,1 0 0,-1 0 0,0-1 0,1 0 1,-1 0-1,1-1 0,0 1 0,0-1 0,0 0 0,1 0 0,-1-1 0,1 0 0,0 1 0,1-1 1,-1-1-1,1 1 0,0 0 0,0-1 0,0 0 0,1 1 0,0-1 0,0 0 0,0 0 0,1 0 1,0 0-1,0-1 0,1-10 0,0 14-302,0 1 1,1-1-1,-1 1 1,1-1-1,0 1 1,0-1-1,0 1 0,0 0 1,0 0-1,0-1 1,1 1-1,-1 0 1,1 0-1,-1 0 0,1 0 1,0 1-1,0-1 1,0 0-1,0 1 1,0-1-1,0 1 1,0 0-1,4-2 0,5-2-2086,1 1-1,-1 0 0,21-4 1,-31 7 2159,46-9-9004</inkml:trace>
</inkml:ink>
</file>

<file path=ppt/ink/ink11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0:30.876"/>
    </inkml:context>
    <inkml:brush xml:id="br0">
      <inkml:brushProperty name="width" value="0.025" units="cm"/>
      <inkml:brushProperty name="height" value="0.025" units="cm"/>
    </inkml:brush>
  </inkml:definitions>
  <inkml:trace contextRef="#ctx0" brushRef="#br0">183 150 4805,'0'0'1035,"-11"-6"-618,-16-7-300,-1 0 0,-49-13 1,54 16 1403,22 9-1128,0 0 0,0 0-1,-1 0 1,1 0 0,0 0 0,0 0 0,0 0 0,0 0 0,0-1 0,0 1-1,1 0 1,-1-1 0,0 1 0,1 0 0,-1-1 0,0-1 0,1 2-80,0-1 0,0 1 0,0 0 0,0 0 1,0 0-1,0-1 0,0 1 0,1 0 0,-1 0 1,0 0-1,1 0 0,-1 0 0,1 0 0,-1-1 1,1 1-1,-1 0 0,1 0 0,0 1 0,0-1 1,1-2-1,19-10 1027,-7 8-806,0 1 1,1 0 0,-1 1 0,1 1 0,0 0 0,0 1 0,0 0 0,-1 1 0,23 4 0,-35-4-513,0 0 0,0 1 0,0-1 0,0 1 1,-1 0-1,1 0 0,0 0 0,0 0 1,-1 0-1,1 0 0,0 0 0,-1 0 1,1 0-1,-1 1 0,0-1 0,1 1 1,-1-1-1,0 1 0,0 0 0,2 2 0,-2 0 7,0 0 0,1 0 0,-1 0 0,-1 0 0,1 0 0,-1 0 0,1 0 0,-1 0 0,-1 7 0,0 0 50,-1-1 1,0 1 0,-1-1-1,0 0 1,0 0 0,-1 0-1,-5 9 1,-30 32 697,31-44-504,1 1 1,1 0-1,0 1 0,0-1 1,0 1-1,-6 16 0,12-25-267,-1 1-1,1 0 0,0-1 0,0 1 1,0-1-1,0 1 0,0 0 0,0-1 0,0 1 1,0 0-1,0-1 0,0 1 0,0-1 1,0 1-1,1 0 0,-1-1 0,0 1 1,0-1-1,1 1 0,-1-1 0,0 1 0,1 0 1,-1-1-1,0 1 0,1-1 0,-1 0 1,1 1-1,-1-1 0,1 1 0,-1-1 0,1 0 1,-1 1-1,1-1 0,-1 0 0,1 0 1,0 1-1,-1-1 0,1 0 0,-1 0 0,1 0 1,0 0-1,-1 0 0,1 0 0,0 0 1,38 1 66,-26-2-11,12 0-820,1-1-1,-1-1 1,41-10 0,-20-2-4404,-4-4-4590,-21 5-2835</inkml:trace>
</inkml:ink>
</file>

<file path=ppt/ink/ink11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0:31.420"/>
    </inkml:context>
    <inkml:brush xml:id="br0">
      <inkml:brushProperty name="width" value="0.025" units="cm"/>
      <inkml:brushProperty name="height" value="0.025" units="cm"/>
    </inkml:brush>
  </inkml:definitions>
  <inkml:trace contextRef="#ctx0" brushRef="#br0">0 83 13933,'0'0'10752,"9"6"-10128,-5-3-612,0 0-1,0-1 1,1 1-1,-1-1 0,0 0 1,1 0-1,-1 0 1,1-1-1,0 0 0,-1 0 1,1 0-1,0 0 1,0-1-1,0 1 0,0-1 1,-1-1-1,1 1 1,0-1-1,0 0 1,0 0-1,-1 0 0,1 0 1,0-1-1,-1 0 1,0 0-1,1 0 0,-1-1 1,4-2-1,-3 1-18,-1 1 0,0-1 0,0-1 1,0 1-1,-1 0 0,0-1 0,1 0 0,-2 0 0,5-9 0,-6 13 19,-1 0 0,1 0 1,-1 0-1,1 0 0,-1 0 0,0 0 1,1 0-1,-1 0 0,0 0 0,0 0 1,0 0-1,0-1 0,0 1 0,0 0 1,0 0-1,0 0 0,-1 0 1,1 0-1,0 0 0,-1 0 0,1 0 1,-1 0-1,1 0 0,-1 0 0,1 0 1,-1 0-1,0 0 0,1 0 0,-1 0 1,0 1-1,0-1 0,1 0 0,-1 0 1,0 1-1,0-1 0,0 1 0,0-1 1,0 1-1,0-1 0,0 1 0,0-1 1,0 1-1,0 0 0,-1 0 0,1 0 1,0-1-1,0 1 0,0 0 0,0 0 1,0 1-1,0-1 0,0 0 1,-2 1-1,-2 0 10,0 0 1,0 0 0,1 0-1,-1 1 1,0 0-1,1 0 1,0 0 0,-1 1-1,1 0 1,0 0-1,0 0 1,1 0-1,-1 0 1,1 1 0,-1-1-1,1 1 1,0 0-1,0 0 1,1 0 0,-5 8-1,1-1 149,1 0 0,-1 0 0,2 1 0,-1 0 0,2-1 0,-1 1 0,-1 18 0,5-28-153,-1-1 1,1 1 0,0 0 0,0 0-1,0 0 1,0-1 0,1 1 0,-1 0-1,0 0 1,1 0 0,-1-1 0,1 1 0,0 0-1,-1-1 1,1 1 0,0-1 0,0 1-1,0-1 1,0 1 0,0-1 0,1 1 0,2 1-1,-2-1 1,1-1 0,-1 0-1,1 0 1,0 0 0,-1 0 0,1 0-1,0-1 1,0 1 0,-1-1-1,1 0 1,0 0 0,0 0 0,3 0-1,5-1 66,-1-1-1,-1 0 1,1-1-1,0 0 1,-1 0-1,1-1 0,13-7 1,-10 3-35,0 0 1,-1-1 0,0-1-1,0 0 1,-1 0-1,0-1 1,-1 0-1,0-1 1,-1 0 0,0-1-1,-1 0 1,-1 0-1,8-18 1,-26 55-160,1-5 434,2 0 0,0 1 0,1-1 0,-7 36 1,14-55-315,0 1 0,-1 0 1,1-1-1,0 1 0,0 0 0,0-1 1,0 1-1,0 0 0,0 0 1,0-1-1,0 1 0,0 0 1,0-1-1,0 1 0,1 0 0,-1 0 1,0-1-1,0 1 0,1-1 1,-1 1-1,0 0 0,1-1 1,-1 1-1,1-1 0,-1 1 1,1 0-1,-1-1 0,1 1 0,-1-1 1,1 0-1,-1 1 0,1-1 1,0 1-1,0-1 0,1 0 18,0 0 1,0 0-1,0 0 0,0 0 0,0-1 1,0 1-1,0-1 0,0 1 0,0-1 0,0 0 1,-1 1-1,4-3 0,4-2 72,0-1-1,1-1 1,14-13 0,22-40-984,-28 33 343,-23 58-1611,-2-7 1485,-7 24-2095,9-16-3952,5-17-1154</inkml:trace>
</inkml:ink>
</file>

<file path=ppt/ink/ink11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0:32.306"/>
    </inkml:context>
    <inkml:brush xml:id="br0">
      <inkml:brushProperty name="width" value="0.025" units="cm"/>
      <inkml:brushProperty name="height" value="0.025" units="cm"/>
    </inkml:brush>
  </inkml:definitions>
  <inkml:trace contextRef="#ctx0" brushRef="#br0">120 1 10698,'0'0'9444,"-2"9"-8083,-42 124 3346,29-93-4178,1 1 1,2 0 0,1 1-1,3 0 1,-6 73 0,15-113-514,-1 0 0,0-1-1,0 1 1,1 0 0,-1-1 0,1 1 0,-1 0 0,1-1 0,0 1 0,-1-1-1,1 1 1,0-1 0,0 0 0,0 1 0,0-1 0,1 0 0,-1 1 0,0-1 0,0 0-1,1 0 1,-1 0 0,1 0 0,-1-1 0,1 1 0,-1 0 0,1 0 0,-1-1-1,1 1 1,0-1 0,-1 0 0,1 1 0,0-1 0,-1 0 0,1 0 0,0 0 0,-1 0-1,1 0 1,0-1 0,2 1 0,3-1 15,-1 0 0,1 0 0,-1 0 0,1-1 0,-1 0 0,0 0 0,0 0 0,0-1 0,7-4 0,-1-2-13,-1-1 0,-1 0 0,1-1 0,-2 0 0,0-1 0,0 0 0,-1 0 0,0-1 1,-1 0-1,0 0 0,-2-1 0,1 1 0,-1-1 0,-1-1 0,-1 1 0,0 0 0,1-20 0,-27 75 271,15-19-32,0 0 0,1 1 0,1 0 0,1 0 0,1 1 0,-2 40 0,6-63-257,0 0 1,0 0 0,0 0 0,0 0-1,0 0 1,0 0 0,1 0 0,-1 0 0,0 0-1,0 0 1,1 0 0,-1 0 0,1 0-1,-1 0 1,1 0 0,-1 0 0,1 0-1,0-1 1,-1 1 0,1 0 0,0 0-1,0-1 1,0 1 0,-1 0 0,1-1-1,0 1 1,1 0 0,1-1-1,-1 1 1,0-1-1,1 1 1,-1-1-1,0 0 1,1 0-1,-1 0 1,1 0-1,-1 0 0,1-1 1,3 0-1,1-1 0,1-1-1,-1 1 0,0-1 0,0-1 1,0 1-1,11-9 0,-15 11-131,0-1-1,-1-1 1,1 1 0,-1 0-1,1 0 1,-1-1 0,0 0-1,0 1 1,0-1 0,-1 0 0,1 0-1,0 0 1,1-5 0,-8 8-1762,0 0 0,1 0 1,-1 0-1,0 0 1,0 1-1,-7 1 0,-1 4-4458</inkml:trace>
</inkml:ink>
</file>

<file path=ppt/ink/ink11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0:32.680"/>
    </inkml:context>
    <inkml:brush xml:id="br0">
      <inkml:brushProperty name="width" value="0.025" units="cm"/>
      <inkml:brushProperty name="height" value="0.025" units="cm"/>
    </inkml:brush>
  </inkml:definitions>
  <inkml:trace contextRef="#ctx0" brushRef="#br0">0 1 11851,'0'0'8424</inkml:trace>
</inkml:ink>
</file>

<file path=ppt/ink/ink11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0:33.255"/>
    </inkml:context>
    <inkml:brush xml:id="br0">
      <inkml:brushProperty name="width" value="0.025" units="cm"/>
      <inkml:brushProperty name="height" value="0.025" units="cm"/>
    </inkml:brush>
  </inkml:definitions>
  <inkml:trace contextRef="#ctx0" brushRef="#br0">119 153 13741,'0'0'6769,"-11"4"-5712,5-2-918,1 0 0,-1 0-1,0 0 1,0 1 0,1 0 0,0 0 0,-1 1-1,1 0 1,1-1 0,-1 2 0,0-1 0,1 0-1,0 1 1,0 0 0,0 0 0,1 0 0,0 1-1,0-1 1,0 1 0,0-1 0,-2 10 0,3-9 94,1 1 0,-1-1 0,1 1 0,0-1 0,1 1-1,0 0 1,0 0 0,0-1 0,1 1 0,2 12 0,-2-17-210,0 1 0,0-1 0,1 1 0,-1-1 0,0 1 0,1-1 0,-1 0 0,1 0 0,0 0 0,0 0 0,0 0 0,0 0 0,0 0 0,0-1 0,1 1 0,-1-1 0,0 1 0,1-1 0,-1 0 0,1 0 0,-1 0 0,1 0 0,0 0 0,-1-1 0,1 0 0,0 1 0,0-1 0,3 0 0,1 0 27,0 0 0,0-1 1,0 1-1,0-2 0,0 1 0,-1-1 0,1 0 0,0 0 0,-1-1 0,1 0 0,-1 0 0,8-5 0,-3 0-10,-1 0 0,0-1 1,0 1-1,-1-2 0,0 1 0,9-15 0,-4 5-34,-2-1-1,-1 0 1,0-1 0,-2 0-1,0 0 1,-1-1 0,6-28-1,-12 41-23,-1-1 0,0 0 0,0 1 0,-1-16 0,0 24 10,0 0 1,0 0-1,0-1 0,-1 1 1,1 0-1,0 0 1,-1-1-1,1 1 0,-1 0 1,1 0-1,-1 0 1,0 0-1,1 0 0,-1 0 1,0 0-1,0 0 1,1 0-1,-3-1 0,2 1-3,0 1 0,-1 0 1,1 0-1,0-1 0,0 1 0,-1 0 0,1 0 0,0 0 0,-1 0 0,1 1 0,0-1 0,0 0 1,-1 0-1,1 1 0,0-1 0,0 1 0,0-1 0,0 1 0,-1 0 0,1-1 0,0 1 0,-2 1 0,-4 4 19,0 1-1,0-1 0,1 1 1,-1 1-1,1-1 0,1 1 0,0 0 1,0 0-1,0 0 0,1 1 0,0 0 1,-3 10-1,1 0 119,1 0-1,0 0 1,1 0 0,1 0 0,0 21-1,3-37-119,-1 0 0,1 0 0,0 0 0,0 0 0,1 0 0,-1 0 0,1 0 1,-1 0-1,1 0 0,0 0 0,0 0 0,0-1 0,1 1 0,-1 0 0,1-1 0,-1 1 0,1-1 0,0 1 0,0-1 0,0 0 0,0 0 0,4 3 0,-2-3-5,0 0-1,0-1 1,1 1 0,-1-1 0,1 0-1,-1 0 1,0 0 0,1-1-1,-1 1 1,1-1 0,0 0 0,-1-1-1,1 1 1,6-3 0,-2 1-147,-1-1-1,1 0 1,-1 0 0,0-1 0,0 0 0,-1 0 0,1-1 0,-1 0-1,0-1 1,8-8 0,-10 10 71,0 0 0,-1 0 0,0-1 0,0 0 0,0 0 0,-1 0 0,1 0 0,-1 0 0,-1-1 0,1 1 0,-1-1 0,0 0 0,0 0 0,0 0 0,1-9 0,-4 14 93,1 1-1,0-1 1,0 0 0,0 1 0,0-1 0,0 1-1,0-1 1,0 1 0,-1 0 0,1-1 0,0 1-1,0-1 1,-1 1 0,1-1 0,0 1 0,-1 0-1,1-1 1,0 1 0,-1 0 0,1-1 0,-1 1 0,1 0-1,-1-1 1,1 1 0,0 0 0,-1 0 0,1-1-1,-1 1 1,1 0 0,-1 0 0,1 0 0,-1 0-1,1 0 1,-1 0 0,1 0 0,-1 0 0,1 0-1,-1 0 1,0 0 0,1 0 0,-1 0 0,1 0-1,-1 1 1,1-1 0,0 0 0,-1 0 0,1 0-1,-1 1 1,1-1 0,-1 1 0,-26 15 718,23-11-610,0 0-1,0 0 1,0 0-1,1 1 1,-1-1-1,1 1 1,1 0-1,-1 0 1,1 0-1,0 0 1,-1 9-1,2-13-101,1 0 0,0 1 0,0-1-1,0 0 1,0 0 0,0 1 0,0-1 0,0 0-1,1 0 1,-1 0 0,1 0 0,0 1-1,-1-1 1,1 0 0,0 0 0,0 0 0,1-1-1,-1 1 1,0 0 0,0 0 0,1 0-1,-1-1 1,1 1 0,0-1 0,-1 1 0,1-1-1,0 0 1,0 0 0,0 0 0,0 0 0,0 0-1,0 0 1,0 0 0,0-1 0,0 1-1,3 0 1,13 2 39,1 0 1,-1-1-1,1-1 0,0-1 0,-1-1 0,1 0 0,0-1 1,-1-1-1,0-1 0,0-1 0,28-10 0,-45 14-40,0 0-1,0 0 1,0 0-1,0 0 0,0 0 1,0 0-1,0 0 1,0 0-1,0 0 1,-1 0-1,1-1 0,0 1 1,-1 0-1,1 0 1,-1-1-1,1 1 1,-1-1-1,0 1 0,0 0 1,1-1-1,-1 1 1,0-1-1,0 1 1,0 0-1,0-1 0,-1-1 1,-10-47 670,6 29-545,4 16-379,0-1 1,0 1-1,1-1 1,-1 1-1,1-1 1,0 1-1,2-8 1,-2 12 68,1-1 1,0 1-1,-1 0 1,1-1 0,0 1-1,0 0 1,0 0-1,0 0 1,0-1 0,0 1-1,1 0 1,-1 1-1,0-1 1,0 0 0,1 0-1,-1 0 1,0 1 0,1-1-1,-1 1 1,1-1-1,-1 1 1,1-1 0,-1 1-1,1 0 1,-1 0-1,1 0 1,2 0 0,24-3-7847,7-1-7569</inkml:trace>
</inkml:ink>
</file>

<file path=ppt/ink/ink11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0:34.139"/>
    </inkml:context>
    <inkml:brush xml:id="br0">
      <inkml:brushProperty name="width" value="0.025" units="cm"/>
      <inkml:brushProperty name="height" value="0.025" units="cm"/>
    </inkml:brush>
  </inkml:definitions>
  <inkml:trace contextRef="#ctx0" brushRef="#br0">1 538 14638,'0'0'8958,"9"-5"-6706,11-9-1448,-1-1 0,0 0-1,0-1 1,27-34-1,66-88-341,-104 127-388,30-35 164,-4-2-1,-1-1 1,40-82-1,-145 319-582,64-160 377,0 1-1,2 0 1,2 1 0,-3 53-1,7-82-73,0 0-2,-1 0 0,1 0 0,0 0-1,0 0 1,0 0 0,0 0 0,0 0 0,0 0 0,0 0 0,0 0 0,1 0-1,-1 0 1,0 0 0,1 0 0,-1 0 0,0 0 0,1 0 0,-1 0-1,1-1 1,-1 1 0,1 0 0,0 0 0,-1 0 0,1-1 0,0 1-1,0 0 1,-1-1 0,1 1 0,2 0 0,-8-10-3725,-1 4 3521,-1 0 1,0 0-1,0 0 0,0 1 1,-1 0-1,0 1 0,1-1 1,-17-3-1,15 4 850,-1 1-1,1 0 1,-1 0 0,-12 1-1,34-1-108,-1 0 0,0 0 0,0-1 0,0-1-1,0 1 1,15-9 0,9-2-248,-27 11-229,3-2-142,2 0 1,-1 1-1,0 0 0,1 1 0,0 1 1,-1 0-1,1 1 0,0 0 0,0 1 1,14 1-1,-25 0 113,0 0 1,-1 0 0,1 0-1,-1 1 1,1-1-1,-1 0 1,1 1 0,-1-1-1,0 1 1,0 0-1,1-1 1,-1 1 0,-1 0-1,1 0 1,0 0-1,0-1 1,-1 1 0,1 0-1,-1 0 1,1 0-1,-1 0 1,0 0 0,0 0-1,0 0 1,0 0-1,-1 4 1,-4 56 1030,6-41-727,7-16 216,-4-6-436,-1 0 1,0-1-1,0 1 1,1-1 0,-1 0-1,0 0 1,-1 0-1,6-5 1,15-15-115,20-18 349,-41 38-679,1 0-1,0 0 1,0 0 0,0 0-1,0 1 1,1-1-1,-1 1 1,0 0-1,1 0 1,-1 0-1,1 0 1,4 0 0,-7 1 149,0 1 0,0-1-1,0 1 1,-1 0 0,1-1 0,0 1 0,-1 0 0,1-1 0,0 1 0,-1 0 0,1 0 0,-1 0 0,0-1 0,1 1 0,-1 0 0,1 0 0,-1 0 0,0 0 0,0 0 0,0 0 0,1 0 0,-1 0 0,0 0 0,0 0 0,0 0-1,0 0 1,-1-1 0,1 1 0,0 0 0,0 0 0,-1 2 0,2 17-6726,5-12-700</inkml:trace>
</inkml:ink>
</file>

<file path=ppt/ink/ink11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0:34.574"/>
    </inkml:context>
    <inkml:brush xml:id="br0">
      <inkml:brushProperty name="width" value="0.025" units="cm"/>
      <inkml:brushProperty name="height" value="0.025" units="cm"/>
    </inkml:brush>
  </inkml:definitions>
  <inkml:trace contextRef="#ctx0" brushRef="#br0">46 0 8520,'0'0'13095,"-1"12"-12695,-19 252 3684,20-262-4058,1 13 133,-1 1 0,-1-1 0,-1 0 0,0 0 0,0 0 0,-2 0 0,-7 22 0,7-84 2948,5 15-3193,2-1 0,1 1 0,1 0-1,2 0 1,1 1 0,2 0 0,1 0 0,20-39 0,-29 67 69,0-1 0,0 1 0,0 0 0,1 0 0,-1 0-1,1 0 1,0 1 0,0-1 0,0 1 0,0-1 0,1 1 0,-1 0-1,1 1 1,-1-1 0,1 0 0,-1 1 0,1 0 0,0 0-1,0 0 1,0 0 0,5 0 0,-7 1-1,0 0 1,-1 0-1,1 1 1,0-1-1,-1 0 1,1 1-1,-1-1 1,1 1-1,0-1 1,-1 1-1,1 0 1,-1 0-1,0 0 0,1 0 1,-1 0-1,0 0 1,1 0-1,-1 0 1,2 3-1,-2-2-12,1 1-1,-1-1 1,0 1-1,0 0 0,-1-1 1,1 1-1,0 0 1,-1 0-1,0-1 1,1 1-1,-1 0 1,0 0-1,0 0 0,-1-1 1,0 6-1,-1-3 48,1 0 1,-1-1-1,-1 1 0,1-1 0,0 1 0,-1-1 0,0 0 0,0 0 0,0 0 0,-1 0 0,1-1 1,-1 1-1,0-1 0,0 0 0,-6 4 0,2-2 164,0 0 1,0-1-1,0 1 0,-1-2 1,1 1-1,-1-1 0,-15 3 1,24-6-186,-1 0 0,0 1 0,1-1 0,-1 0 1,0 0-1,0 0 0,1 0 0,-1 0 0,0 1 1,0-1-1,1-1 0,-1 1 0,0 0 0,0 0 1,1 0-1,-1 0 0,0 0 0,0-1 1,1 1-1,-1 0 0,0-1 0,1 1 0,-1 0 1,1-1-1,-1 1 0,0-1 0,0 0 0,7-17-1776,29-16-3743,-22 26 3226,-1 1 0,1 1 0,16-6 1,8-2-3336</inkml:trace>
</inkml:ink>
</file>

<file path=ppt/ink/ink11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0:34.934"/>
    </inkml:context>
    <inkml:brush xml:id="br0">
      <inkml:brushProperty name="width" value="0.025" units="cm"/>
      <inkml:brushProperty name="height" value="0.025" units="cm"/>
    </inkml:brush>
  </inkml:definitions>
  <inkml:trace contextRef="#ctx0" brushRef="#br0">3 85 2530</inkml:trace>
  <inkml:trace contextRef="#ctx0" brushRef="#br0" timeOffset="1">95 44 4484,'0'0'17425,"-7"4"-16107,-3 2-881,0 0 0,1 1 0,-16 14-1,22-19-251,0 1-1,0 0 0,0 1 0,1-1 0,-1 0 0,1 1 0,0-1 0,0 1 0,0 0 0,0 0 0,0 0 0,1 0 1,0 0-1,0 0 0,-1 8 0,2-11-168,1 0 1,-1-1 0,1 1-1,-1-1 1,1 1 0,-1 0-1,1-1 1,-1 1-1,1-1 1,-1 1 0,1-1-1,0 0 1,-1 1-1,1-1 1,0 0 0,-1 1-1,1-1 1,0 0 0,-1 0-1,1 1 1,0-1-1,0 0 1,-1 0 0,1 0-1,0 0 1,0 0 0,-1 0-1,1 0 1,0 0-1,1-1 1,26-2 429,-13-3-412,-2-1 0,1 0 0,-1-1 0,0 0 0,0-1 0,-1 0 0,0-1 0,-1-1 0,17-19 0,28-23-438,-71 92-931,10-28 1237,0-1 0,1 1 0,1 0 0,0 0 0,-2 11 0,5-20-106,0 0 1,-1 0 0,1 0 0,0 0 0,0-1 0,1 1-1,-1 0 1,0 0 0,1 0 0,-1 0 0,1 0 0,0-1-1,-1 1 1,1 0 0,2 3 0,-2-4-122,0 0 0,1 0 0,-1 0-1,1 0 1,-1 0 0,1-1 0,-1 1 0,1 0 0,-1-1 0,1 1 0,-1-1-1,1 1 1,0-1 0,-1 0 0,1 1 0,0-1 0,0 0 0,-1 0 0,1 0 0,0-1-1,1 1 1,21-4-5307</inkml:trace>
</inkml:ink>
</file>

<file path=ppt/ink/ink11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0:35.322"/>
    </inkml:context>
    <inkml:brush xml:id="br0">
      <inkml:brushProperty name="width" value="0.025" units="cm"/>
      <inkml:brushProperty name="height" value="0.025" units="cm"/>
    </inkml:brush>
  </inkml:definitions>
  <inkml:trace contextRef="#ctx0" brushRef="#br0">146 1 13132,'0'0'7079,"-8"3"-4928,-8 3-1337,0 1 0,-25 17 0,35-21-688,0 1 0,0 0 0,1 1 1,-1-1-1,1 1 0,0 0 0,0 1 0,1-1 1,0 1-1,0 0 0,-4 7 0,39-10-2117,75-7-4716,-53 1 6564,0 2 6182,-82 16-1890,14-5-3067,-6 2 44,12-7-860,0 1-1,0-1 1,-1-1 0,0 0 0,0 0 0,0-1 0,0 0-1,-20 2 1,34-6-5284,4-6 2606,0 0 158,14-5-3837,3-2-3288</inkml:trace>
</inkml:ink>
</file>

<file path=ppt/ink/ink11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0:35.694"/>
    </inkml:context>
    <inkml:brush xml:id="br0">
      <inkml:brushProperty name="width" value="0.025" units="cm"/>
      <inkml:brushProperty name="height" value="0.025" units="cm"/>
    </inkml:brush>
  </inkml:definitions>
  <inkml:trace contextRef="#ctx0" brushRef="#br0">164 0 18610,'0'0'5781,"-8"0"-3848,-3 2-1730,0 1 1,0-1-1,0 2 1,0 0 0,1 0-1,-1 1 1,1 0 0,1 0-1,-1 1 1,1 1-1,0 0 1,0 0 0,-13 14-1,22-21-205,0 0 0,0 0 1,0 0-1,0 1 0,0-1 0,-1 0 0,1 0 0,0 0 0,0 0 0,0 0 0,0 1 1,0-1-1,0 0 0,0 0 0,0 0 0,0 0 0,0 1 0,0-1 0,0 0 0,0 0 1,0 0-1,0 0 0,0 1 0,0-1 0,0 0 0,0 0 0,0 0 0,0 0 0,0 1 1,0-1-1,0 0 0,0 0 0,0 0 0,0 0 0,0 0 0,1 1 0,-1-1 0,0 0 1,0 0-1,0 0 0,0 0 0,0 0 0,0 0 0,1 1 0,-1-1 0,0 0 0,0 0 1,0 0-1,0 0 0,1 0 0,15 3-79,26-2-349,-34-1 167,111 0-1483,-119 0 1770,0 0 0,1 0-1,-1 0 1,0 1 0,0-1 0,1 0-1,-1 0 1,0 1 0,0-1-1,1 0 1,-1 0 0,0 1-1,0-1 1,0 0 0,1 1-1,-1-1 1,0 0 0,0 0-1,0 1 1,0-1 0,0 0-1,0 1 1,0-1 0,0 1-1,1-1 1,-1 0 0,0 1-1,-1-1 1,1 0 0,0 1-1,0-1 1,0 0 0,0 1-1,0-1 1,0 0 0,0 1-1,0-1 1,-1 0 0,1 0-1,0 1 1,0-1 0,0 0-1,-1 1 1,1-1 0,0 0-1,0 0 1,-1 1 0,1-1-1,-11 17 1060,2-8-162,-1 0 1,1-1 0,-23 14 0,29-19-1014,-1-1-1,0-1 1,0 1 0,0 0 0,0-1 0,0 0-1,0 0 1,0 0 0,-8 0 0,17-9-6859,14-6 1341,6-1-1640</inkml:trace>
</inkml:ink>
</file>

<file path=ppt/ink/ink1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48:21.153"/>
    </inkml:context>
    <inkml:brush xml:id="br0">
      <inkml:brushProperty name="width" value="0.025" units="cm"/>
      <inkml:brushProperty name="height" value="0.025" units="cm"/>
    </inkml:brush>
  </inkml:definitions>
  <inkml:trace contextRef="#ctx0" brushRef="#br0">1 0 11979,'0'0'17841,"8"59"-16848,-8-17-416,0 5-449,0 0-96,0-2 32,0-9-64,0-6-481,5-13-479,7-10-258,1-7-1728,3-15-1507,-2-17-3618</inkml:trace>
</inkml:ink>
</file>

<file path=ppt/ink/ink11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0:36.068"/>
    </inkml:context>
    <inkml:brush xml:id="br0">
      <inkml:brushProperty name="width" value="0.025" units="cm"/>
      <inkml:brushProperty name="height" value="0.025" units="cm"/>
    </inkml:brush>
  </inkml:definitions>
  <inkml:trace contextRef="#ctx0" brushRef="#br0">1 49 10922,'0'0'18866,"12"2"-18684,2 0-175,-1 0 0,1 0 1,0-2-1,-1 0 0,1 0 1,0-1-1,23-6 0,16-12-886,-41 13 363,0 1-1,1 1 1,-1 0-1,1 0 1,0 2-1,19-3 0,-34 42 1334,0-33-828,0 0-1,1 0 1,0 0-1,0 1 1,0-1-1,0 0 1,1 1-1,-1-1 1,1 0-1,1 1 1,-1-1-1,0 1 1,1-1-1,0 0 1,0 1-1,0-1 1,1 0-1,-1 0 1,1 0-1,0 0 1,0 0-1,0 0 1,1-1-1,-1 1 1,4 3-1,2 4-106,0-1-210,0 0 0,-1 0 1,-1 1-1,1 0 0,6 17 1,-12-25 337,-1 0 0,1 0 0,0 0 0,-1 0 0,1 0 0,-1 0 0,0 0 0,0 0 0,0 0 0,-1 0 0,1 0 0,-1 0 0,1 0 0,-1 0 0,0 0 0,0 0 0,-1-1 0,1 1 0,0 0 0,-1-1 0,0 1 0,1-1 0,-1 1 0,0-1 0,0 0 1,-1 0-1,1 0 0,-4 3 0,-1 0 518,0 0 1,-1 0-1,0-1 1,0 0-1,0 0 1,0-1-1,-1 0 1,1-1-1,-1 0 1,0 0-1,1-1 1,-1 0-1,0 0 1,-15-1-1,23-1-513,0 0-1,0 0 1,-1 0 0,1 0 0,0 0-1,0 0 1,0 0 0,0 0-1,0 0 1,0 0 0,1-1-1,-1 1 1,0 0 0,0-1-1,1 1 1,-1 0 0,1-1-1,0 1 1,-1-1 0,1 1-1,0 0 1,0-1 0,0 1-1,0-1 1,0 1 0,0-1 0,0 1-1,0-1 1,1 1 0,-1-2-1,1-4 7,0 0 0,0 1 1,0-1-1,1 1 0,4-12 0,5 2-771,1 0-1,0 0 1,1 2 0,1-1-1,0 2 1,1 0 0,0 0-1,1 1 1,27-14 0,43-36-4394,-55 33-3541</inkml:trace>
</inkml:ink>
</file>

<file path=ppt/ink/ink11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0:36.690"/>
    </inkml:context>
    <inkml:brush xml:id="br0">
      <inkml:brushProperty name="width" value="0.025" units="cm"/>
      <inkml:brushProperty name="height" value="0.025" units="cm"/>
    </inkml:brush>
  </inkml:definitions>
  <inkml:trace contextRef="#ctx0" brushRef="#br0">185 17 10442,'0'0'18476,"-8"-4"-17168,5 2-1275,0 0 0,0 1 1,0 0-1,0-1 0,0 1 0,0 0 0,-1 0 1,1 1-1,0-1 0,0 1 0,-1-1 0,1 1 1,0 0-1,0 1 0,-1-1 0,1 0 0,0 1 0,0 0 1,-1 0-1,1 0 0,0 0 0,0 0 0,0 0 1,0 1-1,0 0 0,1-1 0,-1 1 0,0 0 1,1 0-1,-1 1 0,-1 2 0,-9 5-83,1 1-1,1 0 0,0 1 0,1 0 1,-10 14-1,20-25-227,5 0 37,1 0-1,-1 0 0,1-1 1,-1 1-1,1-2 0,0 1 1,-1 0-1,8-3 0,11 1-17,-21 2 247,11 0-126,1 0 0,-1 1 0,1 1 0,-1 0 0,16 4 0,-28-5 116,0-1-1,0 1 1,0 0-1,0 0 1,-1 0 0,1 0-1,0 0 1,-1 0-1,1 0 1,-1 0-1,1 1 1,-1-1 0,1 1-1,-1-1 1,0 1-1,0-1 1,0 1-1,0 0 1,1 2 0,-2-2 11,1 1 1,-1-1 0,0 1-1,0 0 1,0-1 0,-1 1 0,1 0-1,-1-1 1,1 1 0,-1-1-1,0 1 1,0-1 0,0 1-1,0-1 1,0 1 0,-1-1 0,1 0-1,-4 4 1,-13 17-480,-1-1 0,-1-1-1,-1-1 1,-1 0 0,-25 17 0,66-56-10433,9-7-1456</inkml:trace>
</inkml:ink>
</file>

<file path=ppt/ink/ink11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0:37.125"/>
    </inkml:context>
    <inkml:brush xml:id="br0">
      <inkml:brushProperty name="width" value="0.025" units="cm"/>
      <inkml:brushProperty name="height" value="0.025" units="cm"/>
    </inkml:brush>
  </inkml:definitions>
  <inkml:trace contextRef="#ctx0" brushRef="#br0">142 0 13293,'0'0'5130,"-3"8"-3305,-33 99 2057,-35 173-1,39-139-2056,79-230-768,-10-15-1015,10-24-940,-40 112 595,1 0 0,0 1 0,1 0 0,1 0 0,17-19 0,-20 27 51,0 0 0,1 1 0,0 0 0,1 0 0,-1 1 0,1 0 1,0 0-1,0 1 0,0 0 0,18-4 0,-18 7 321,-40 17 1758,19-9-1395,-25 14 373,23-12-622,0-1 0,0 0 1,-1-1-1,0-1 1,-21 6-1,50-16-6366,34-9-104,-15 4 575</inkml:trace>
</inkml:ink>
</file>

<file path=ppt/ink/ink11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0:37.907"/>
    </inkml:context>
    <inkml:brush xml:id="br0">
      <inkml:brushProperty name="width" value="0.025" units="cm"/>
      <inkml:brushProperty name="height" value="0.025" units="cm"/>
    </inkml:brush>
  </inkml:definitions>
  <inkml:trace contextRef="#ctx0" brushRef="#br0">76 54 12172,'0'0'15967,"-10"10"-14788,4-5-1031,1-1-76,0 0 0,0 0 0,1 0 0,-1 1 0,1 0 0,0-1 0,1 2 0,-1-1 0,1 0 0,0 1 0,0-1 0,1 1 0,-1 0 0,1 0 0,1 0 0,-3 8 0,32-35 468,-2-22-496,-22 34-332,1 1-1,0-1 0,0 1 1,12-12-1,-17 19-85,1 38-4793,0-35 4789,-1 0 0,1 0 0,0-1 1,0 1-1,1 0 0,-1 0 0,0-1 1,0 1-1,1-1 0,-1 1 1,1-1-1,0 1 0,-1-1 0,1 0 1,0 0-1,0 0 0,0 0 0,-1 0 1,1 0-1,0 0 0,0-1 0,0 1 1,1-1-1,-1 0 0,3 1 1,29 3-3531,-3-4 3309,-26 0 1127,0 0-630,-1 0 0,1 0 0,-1 0 0,1-1 0,0 0 0,-1 0 0,1 0 0,-1 0 0,0-1 0,1 0 0,5-3 0,8-16 1782,-11-13 5727,-7 34-7351,0-1-1,0 1 0,0 0 1,0 0-1,0 0 0,0 0 1,0-1-1,0 1 0,0 0 1,0 0-1,-1 0 0,1 0 1,0 0-1,0-1 0,0 1 0,0 0 1,0 0-1,0 0 0,0 0 1,0 0-1,0 0 0,-1-1 1,1 1-1,0 0 0,0 0 1,0 0-1,0 0 0,0 0 1,-1 0-1,1 0 0,0 0 1,0 0-1,0 0 0,0 0 1,0 0-1,-1 0 0,1 0 0,0 0 1,0 0-1,0 0 0,0 0 1,-1 0-1,1 0 0,0 0 1,0 0-1,0 0 0,0 0 1,0 0-1,-1 0 0,-11 7 899,-8 8-355,-7 23 974,25-36-1512,1-1-1,0 1 0,1 0 0,-1-1 0,0 1 1,0 0-1,1 0 0,-1 0 0,1-1 0,-1 1 0,1 0 1,0 0-1,0 0 0,0 0 0,0 0 0,0-1 1,0 1-1,0 0 0,1 0 0,-1 0 0,1 0 0,1 3 1,-1-4-45,0-1 1,1 1 0,-1 0 0,0-1 0,1 1 0,-1 0 0,1-1 0,-1 0 0,1 1 0,-1-1 0,1 0 0,-1 0-1,1 0 1,-1 0 0,1 0 0,0 0 0,-1 0 0,1 0 0,1-1 0,30-9 114,-22 2-409,-1 0 0,0 0 0,-1-1 0,0 0 0,9-13 0,-13 15 140,1 0 0,0 0 1,0 1-1,0 0 0,0 0 0,1 0 1,0 1-1,0 0 0,1 0 0,-1 1 1,1 0-1,16-6 0,31 7 1451,-52 3-1287,1 0-1,-1 0 1,1 1-1,-1-1 1,0 1-1,0 0 1,1 0 0,-1 0-1,0 0 1,0 0-1,0 1 1,0-1-1,4 4 1,-6-4 30,0 0 1,-1 0-1,1 0 0,-1 1 1,1-1-1,-1 0 0,1 0 1,-1 0-1,0 1 0,1-1 1,-1 0-1,0 1 0,0-1 1,0 0-1,0 0 0,0 1 1,-1-1-1,1 0 0,0 1 1,0-1-1,-1 0 0,1 0 1,-1 0-1,1 1 0,-1-1 1,0 0-1,1 0 0,-1 0 1,0 0-1,0 0 0,-1 1 1,-34 33 1709,26-26-1465,-3 2 43,-25 24 635,36-33-870,0-1-1,0 1 0,0 0 1,0 1-1,1-1 0,-1 0 1,1 0-1,-1 1 1,1-1-1,0 1 0,0-1 1,0 1-1,0 2 0,3-4-62,0 0 0,0-1 0,0 1 0,0-1 1,1 0-1,-1 1 0,0-1 0,0 0 0,0 0 0,0 0 0,3-1 0,-1 1 5,24 0-223,6 1 188,44-6 0,-68 3-1042,1 0 0,-1 0 0,0-1 0,18-7 1,-19 3-3231,-8 1-2096</inkml:trace>
</inkml:ink>
</file>

<file path=ppt/ink/ink11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0:38.265"/>
    </inkml:context>
    <inkml:brush xml:id="br0">
      <inkml:brushProperty name="width" value="0.025" units="cm"/>
      <inkml:brushProperty name="height" value="0.025" units="cm"/>
    </inkml:brush>
  </inkml:definitions>
  <inkml:trace contextRef="#ctx0" brushRef="#br0">1 27 15471,'0'0'10794,"56"-9"-10538,-26 7-192,4 0-64,1-1-1121,0-1-2562,1-3-4069</inkml:trace>
</inkml:ink>
</file>

<file path=ppt/ink/ink11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0:38.952"/>
    </inkml:context>
    <inkml:brush xml:id="br0">
      <inkml:brushProperty name="width" value="0.025" units="cm"/>
      <inkml:brushProperty name="height" value="0.025" units="cm"/>
    </inkml:brush>
  </inkml:definitions>
  <inkml:trace contextRef="#ctx0" brushRef="#br0">0 327 15791,'0'0'13933,"13"-3"-13821,2-1-145,-1-1 1,0 0-1,0-1 0,24-13 0,-32 16 19,0-1-1,0 0 1,0 0-1,-1-1 1,1 1 0,-1-1-1,-1 0 1,1-1-1,-1 1 1,1-1-1,-1 0 1,-1 0-1,1 0 1,-1 0 0,3-9-1,-30 35-246,-27 49 214,47-63 71,1 0 0,0 0 0,0 1 0,0-1 0,0 1 1,1 0-1,1 0 0,-1 0 0,1 0 0,-1 7 0,2-13-38,0 0 0,0-1 0,0 1-1,0 0 1,0-1 0,1 1-1,-1 0 1,0-1 0,0 1-1,0 0 1,1-1 0,-1 1-1,0-1 1,1 1 0,-1-1-1,1 1 1,-1 0 0,0-1-1,1 1 1,-1-1 0,1 0-1,-1 1 1,1-1 0,0 1-1,-1-1 1,1 0 0,-1 1-1,1-1 1,0 0 0,-1 0-1,1 0 1,0 1 0,-1-1-1,2 0 1,29-1-2725,-30 1 2351,1-1 0,0 1 1,0-1-1,0 1 0,0 0 1,-1 0-1,1 0 0,0 0 0,0 0 1,0 0-1,0 1 0,-1-1 0,1 1 1,0-1-1,0 1 0,0 0 1,-1-1-1,3 3 0,-4-1 635,0 1 1,0 0-1,0 0 0,0-1 1,-1 1-1,0 0 0,1-1 0,-1 1 1,0-1-1,0 1 0,0-1 0,-1 1 1,1-1-1,-1 0 0,1 0 1,-1 1-1,0-1 0,-2 2 0,-8 14 591,9-9-709,0 0 0,0 1 0,1-1-1,0 1 1,0 19 0,-3 10-26,3-43 2675,-3-23-1766,6-3-774,2 0 0,1 0 0,1 0 0,2 1 0,11-34-1,5 0-262,38-73 0,-60 134 24,7-14 1,0-1 0,2 1 0,11-15-1,-18 27-11,0 1-1,-1 0 1,1 0-1,0 0 1,0 0 0,1 0-1,-1 1 1,0 0-1,1-1 1,0 1-1,0 0 1,-1 1-1,1-1 1,0 1-1,0-1 1,0 1 0,1 1-1,-1-1 1,6 0-1,-8 1 7,0 1 0,-1-1 1,1 1-1,0-1 0,-1 1 0,1 0 0,0-1 0,-1 1 0,1 0 1,-1 0-1,1 0 0,-1 0 0,1 1 0,-1-1 0,0 0 0,0 0 1,1 1-1,-1-1 0,0 1 0,0-1 0,-1 1 0,1 0 0,0-1 1,0 1-1,-1 0 0,1-1 0,-1 1 0,0 0 0,1 0 0,-1 0 1,0-1-1,0 1 0,0 0 0,0 0 0,-1 2 0,1 2-9,0 0 1,0-1-1,-1 1 0,0 0 0,0-1 0,-1 1 1,1 0-1,-1-1 0,0 0 0,-4 7 0,1-4 142,0-1 0,-1 0 0,0 0 0,0 0 0,-1-1 0,1 0 0,-1 0 0,-1-1-1,1 0 1,-1 0 0,0 0 0,-10 3 0,53-13-1072,0 2 0,0 2 0,40 2 0,-73-1 965,0 0 0,0 0-1,0 1 1,-1-1-1,1 0 1,0 1 0,0-1-1,0 1 1,-1 0 0,1 0-1,0-1 1,-1 1-1,1 0 1,0 0 0,-1 1-1,1-1 1,-1 0-1,0 0 1,1 1 0,-1-1-1,0 1 1,0-1-1,0 1 1,0-1 0,0 1-1,0 0 1,-1-1-1,1 1 1,0 0 0,-1 0-1,1 0 1,-1 3-1,1-2 106,-1 0-1,-1 0 0,1 0 0,0 0 1,-1-1-1,1 1 0,-1 0 0,0 0 1,0 0-1,0 0 0,-1-1 1,1 1-1,0 0 0,-1-1 0,0 0 1,0 1-1,1-1 0,-1 0 0,-1 0 1,-2 3-1,-5 2 2,0 0 1,-1-1-1,0 0 0,-1-1 1,1 0-1,-1-1 0,0 0 1,0-1-1,0 0 0,0-1 1,-1-1-1,1 0 0,-1 0 1,-22-2-1,34 1-319,0-1 0,-1 1 0,1 0 0,0 0 0,-1-1 0,1 1 1,0-1-1,0 1 0,0-1 0,-1 0 0,1 1 0,0-1 0,0 0 0,0 0 0,0 0 0,0 0 0,-1-1 0,2 1-289,-1 0 1,0 0-1,1 0 0,0 0 0,-1-1 0,1 1 0,0 0 0,-1 0 0,1 0 0,0 0 0,0-1 0,0 1 0,0 0 0,0 0 1,0-1-1,1 1 0,-1 0 0,0 0 0,1-2 0,5-7-14882</inkml:trace>
</inkml:ink>
</file>

<file path=ppt/ink/ink11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0:42.064"/>
    </inkml:context>
    <inkml:brush xml:id="br0">
      <inkml:brushProperty name="width" value="0.025" units="cm"/>
      <inkml:brushProperty name="height" value="0.025" units="cm"/>
    </inkml:brush>
  </inkml:definitions>
  <inkml:trace contextRef="#ctx0" brushRef="#br0">25 0 6887,'0'0'19127,"-6"1"-18529,-11 5-232,17-6-345,0 0 0,-1 1 0,1-1 0,0 0 0,0 0 0,0 1 0,0-1 0,0 0 0,0 1 0,0-1 0,0 0 0,0 1 0,0-1 0,0 0 0,0 0 0,0 1 0,0-1 0,0 0 0,0 1 0,0-1 0,0 0 0,0 0 0,1 1 0,-1-1 0,0 0 0,0 1 0,0-1 0,1 0 0,-1 0 0,0 0 0,0 1 0,0-1 0,1 0 0,3 4 174,1-1 0,0 0 0,-1 0 0,1-1 0,0 1 0,11 2 0,0 0-67,1-1 1,0-1 0,0 0-1,0-2 1,24 0-1,43-4-3339,-55-3-1428,-8-8-2189</inkml:trace>
</inkml:ink>
</file>

<file path=ppt/ink/ink11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0:42.452"/>
    </inkml:context>
    <inkml:brush xml:id="br0">
      <inkml:brushProperty name="width" value="0.025" units="cm"/>
      <inkml:brushProperty name="height" value="0.025" units="cm"/>
    </inkml:brush>
  </inkml:definitions>
  <inkml:trace contextRef="#ctx0" brushRef="#br0">38 46 19250,'0'0'1762,"11"-6"-22,0 0-1260,1 0-1,0 1 1,0 0-1,1 1 1,-1 1-1,1 0 1,0 0-1,0 1 1,0 1-1,21 0 1,-33 1-478,1 0 1,0 0-1,-1 0 1,1 0 0,-1 1-1,1-1 1,-1 0 0,1 1-1,-1-1 1,1 1-1,-1 0 1,1-1 0,-1 1-1,0 0 1,1 0 0,-1 0-1,0 0 1,0 0-1,0 0 1,0 0 0,0 0-1,0 1 1,0-1 0,1 2-1,-1-1 3,-1 1 1,1-1-1,-1 1 0,1-1 1,-1 0-1,0 1 0,0-1 1,0 1-1,-1-1 0,1 1 0,0-1 1,-1 1-1,-1 3 0,-2 4 102,0-1 0,0-1-1,0 1 1,-1 0-1,-1-1 1,-10 13 0,-7 1 218,0-2 0,-27 19 0,-34 31-622,72-54-490,8-6-1240,7-4-3477,10-5-106</inkml:trace>
</inkml:ink>
</file>

<file path=ppt/ink/ink11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0:42.904"/>
    </inkml:context>
    <inkml:brush xml:id="br0">
      <inkml:brushProperty name="width" value="0.025" units="cm"/>
      <inkml:brushProperty name="height" value="0.025" units="cm"/>
    </inkml:brush>
  </inkml:definitions>
  <inkml:trace contextRef="#ctx0" brushRef="#br0">217 69 11883,'0'0'1730,"1"-8"405,1-7-946,1-6 359,-3-2 3269,-6 22-1556,-21 10-1797,12 1-1134,0 0 0,1 1 1,0 0-1,1 2 1,0-1-1,1 1 1,0 1-1,2 0 1,-14 23-1,23-36-326,0 0 0,0 1 0,1-1 0,-1 0 0,0 1 0,1-1 0,0 1 0,-1-1 0,1 1 0,0 0 0,-1-1 0,1 1 0,0-1 0,0 1 0,1 1 0,-1-2-8,0-1 0,1 1 1,-1 0-1,0-1 1,1 1-1,-1 0 0,1-1 1,-1 1-1,1 0 0,-1-1 1,1 1-1,-1-1 0,1 1 1,0-1-1,-1 0 1,1 1-1,0-1 0,-1 0 1,1 1-1,0-1 0,1 1 1,5 0-120,0 0 0,0-1 0,0 0 0,0 0 0,11-2 0,5 1-554,15-1-159,-26 1 682,1 1 0,-1-1-1,1 2 1,-1 0 0,17 3 0,-28-4 159,0 1-1,-1-1 1,1 0 0,0 0 0,0 0 0,-1 1 0,1-1 0,0 0 0,-1 1 0,1-1 0,0 0 0,-1 1 0,1-1 0,0 1 0,-1 0 0,1-1-1,-1 1 1,1-1 0,-1 1 0,1 0 0,-1-1 0,1 1 0,-1 0 0,0-1 0,0 1 0,1 0 0,-1 0 0,0-1 0,0 1 0,0 0 0,1 1-1,-2 0 44,1 0 0,-1 0 0,1 0 0,-1 0-1,0 0 1,0 0 0,0-1 0,0 1-1,0 0 1,0 0 0,-3 2 0,-40 37 849,40-38-848,-88 63 528,81-59-538,0-1 0,-1 0-1,0-1 1,1 0-1,-2-1 1,-20 5 0,32-8-76,1-1 0,-1 0 1,1 1-1,-1-1 1,1 0-1,-1 0 0,1 0 1,-1 1-1,1-1 0,-1 0 1,0 0-1,1 0 0,-1 0 1,1 0-1,-1 0 1,1 0-1,-1 0 0,1 0 1,-1 0-1,1 0 0,-1-1 1,0 1-1,1 0 1,-1 0-1,1 0 0,-1-1 1,1 1-1,0 0 0,-1-1 1,1 1-1,-1 0 0,1-1 1,-1 1-1,1 0 1,0-1-1,-1 1 0,1-1 1,0 1-1,0-1 0,-1 1 1,1-1-1,0 1 1,0-1-1,0 1 0,-1-1 1,1 1-1,0-1 0,0 1 1,0-1-1,0 0 0,0 1 1,0-1-1,0 1 1,0-1-1,0 1 0,1-1 1,-1 1-1,0-1 0,0 1 1,0-1-1,1 1 1,-1-1-1,0 1 0,0-1 1,1 0-1,22-32-3321,50-45-7218,-28 32-1590</inkml:trace>
</inkml:ink>
</file>

<file path=ppt/ink/ink11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0:43.282"/>
    </inkml:context>
    <inkml:brush xml:id="br0">
      <inkml:brushProperty name="width" value="0.025" units="cm"/>
      <inkml:brushProperty name="height" value="0.025" units="cm"/>
    </inkml:brush>
  </inkml:definitions>
  <inkml:trace contextRef="#ctx0" brushRef="#br0">179 0 13837,'0'0'7815,"-10"7"-4756,-2 2-2539,0 0 0,1 0-1,1 1 1,-1 1-1,2 0 1,-1 0 0,2 1-1,0 0 1,0 0-1,1 1 1,0 0 0,1 1-1,1-1 1,-5 19-1,7-17-474,2 0-1,0 0 1,0 0-1,2 0 1,-1 0-1,7 27 1,2-2-168,18 44 1,-15-50-89,-11-32 158,-8-43-727,-7-23-213,11 44 877,-1 0 0,-1 0 1,-1 0-1,0 1 0,-2 0 0,-11-21 0,19 39 127,0 1 0,0-1 1,0 1-1,-1-1 0,1 1 0,0-1 0,-1 1 0,1-1 1,0 1-1,-1-1 0,1 1 0,0-1 0,-1 1 0,1 0 0,-1-1 1,1 1-1,-1 0 0,1-1 0,-1 1 0,1 0 0,-1 0 1,1-1-1,-1 1 0,0 0 0,1 0 0,-1 0 0,1 0 0,-1 0 1,0 0-1,1 0-51,0 1 0,1 0-1,-1 0 1,0 0 0,0-1 0,1 1 0,-1 0 0,1-1 0,-1 1 0,1 0 0,-1-1 0,1 1 0,-1 0 0,1-1 0,0 1-1,-1-1 1,1 1 0,0-1 0,-1 0 0,1 1 0,0-1 0,-1 0 0,1 1 0,1-1 0,10 6-1621,1 0 0,0-1 0,0-1 0,0 0 0,0-1 0,1 0 0,26 1 1,-2-3-4277</inkml:trace>
</inkml:ink>
</file>

<file path=ppt/ink/ink1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48:21.512"/>
    </inkml:context>
    <inkml:brush xml:id="br0">
      <inkml:brushProperty name="width" value="0.025" units="cm"/>
      <inkml:brushProperty name="height" value="0.025" units="cm"/>
    </inkml:brush>
  </inkml:definitions>
  <inkml:trace contextRef="#ctx0" brushRef="#br0">11 482 17553,'0'9'3405,"0"-5"-3258,-1 4 634,2 0 0,-1 0 0,1 0 0,0 0 0,4 15 0,-4-21-630,0 1 1,0-1 0,0 0 0,1 0 0,-1 1 0,0-1-1,1 0 1,-1 0 0,1 0 0,0 0 0,0-1-1,0 1 1,0 0 0,0-1 0,0 1 0,0-1-1,0 0 1,1 0 0,-1 0 0,1 0 0,-1 0 0,0 0-1,1-1 1,-1 1 0,1-1 0,3 1 0,3-2-66,-1 1 1,1-1-1,0-1 0,-1 1 1,1-1-1,-1-1 1,0 0-1,0 0 1,0-1-1,0 1 1,0-2-1,-1 1 1,0-1-1,0 0 1,0-1-1,-1 0 1,1 0-1,6-9 0,-7 9-24,-1 0 0,0 0 0,0-1-1,0 1 1,-1-1 0,0-1 0,0 1-1,-1-1 1,0 1 0,0-1-1,-1 0 1,0 0 0,0 0 0,-1 0-1,0 0 1,0 0 0,-1-1 0,0 1-1,-2-13 1,1 19-62,1 0 0,-1 0 0,1 0 0,-1 0 0,0 0 0,0 1 0,0-1 0,0 0 0,-1 0 0,1 1 0,0-1 0,-1 1 0,1-1 0,-1 1 0,1-1 0,-1 1 0,0 0 0,1 0 0,-1 0 0,0 0 0,0 0 0,0 0 0,0 0 0,0 1 0,0-1 0,0 1 0,0-1 0,0 1 0,0 0 0,0 0 0,0 0 0,0 0 0,0 0 0,-4 1 0,1 0 0,0 0 0,0 0 0,0 1 0,0-1 0,0 1 0,0 0 0,0 1 0,1-1 0,-1 1 0,1 0 0,0 0 0,-8 7 0,1 5 0,0-1 0,1 2 0,1-1 0,0 2 0,1-1 0,1 1 0,0 0 0,1 0 0,1 1 0,1 0 0,0 0 0,2 0 0,-2 35 0,4-49 0,0 1 0,0-1 0,0 0 0,1 1 0,-1-1 0,1 0 0,0 1 0,0-1 0,1 0 0,-1 0 0,1 0 0,0 0 0,0 0 0,0 0 0,0-1 0,1 1 0,4 5 0,-3-6 0,0 0 0,1 0 0,-1 0 0,1 0 0,0-1 0,0 0 0,0 0 0,0 0 0,0-1 0,0 1 0,0-1 0,0 0 0,1-1 0,5 1 0,-1 0-25,1-1 0,-1 0 1,1-1-1,-1 0 0,0-1 0,0 0 0,0-1 1,0 1-1,0-2 0,0 0 0,13-7 0,-18 8-70,0 0 0,1-1-1,-1 0 1,0 0 0,-1-1-1,1 1 1,-1-1 0,0 0-1,0 0 1,-1 0-1,1-1 1,-1 1 0,0-1-1,0 0 1,-1 0 0,0 0-1,0 0 1,0 0 0,1-12-1,-3-35-4788,-5-11-3113</inkml:trace>
  <inkml:trace contextRef="#ctx0" brushRef="#br0" timeOffset="1">0 0 24311,'0'0'5061</inkml:trace>
</inkml:ink>
</file>

<file path=ppt/ink/ink11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0:43.963"/>
    </inkml:context>
    <inkml:brush xml:id="br0">
      <inkml:brushProperty name="width" value="0.025" units="cm"/>
      <inkml:brushProperty name="height" value="0.025" units="cm"/>
    </inkml:brush>
  </inkml:definitions>
  <inkml:trace contextRef="#ctx0" brushRef="#br0">96 152 11275,'0'0'17066,"-11"10"-16446,2-2-436,0 2 1,0-1 0,1 1 0,0 0-1,-8 14 1,12-17-91,1 0 0,-1-1-1,2 1 1,-1 0 0,1 1 0,0-1 0,0 0-1,1 1 1,0-1 0,0 0 0,1 1-1,0 13 1,0-20-91,0 0 0,0 0-1,0 0 1,1 0 0,-1-1 0,0 1-1,0 0 1,1 0 0,-1 0 0,0 0-1,1 0 1,-1-1 0,1 1 0,-1 0-1,1 0 1,-1-1 0,1 1 0,-1 0-1,1-1 1,0 1 0,0 0 0,-1-1-1,1 1 1,0-1 0,0 1-1,-1-1 1,1 0 0,1 1 0,0-1 8,0 0 0,0 0 0,0 0 0,0 0 0,0 0 0,0 0 0,0-1 0,0 1 0,0-1 0,0 1 0,-1-1 0,4-2 0,2 0 18,-1-1-1,1 0 0,-1-1 1,0 1-1,0-1 1,5-6-1,1-6-55,-1 0 0,-1-1 1,-1 0-1,0-1 0,-1 0 0,-1 0 1,6-28-1,-11 40 17,-7 26-119,0 1-1,2 0 1,0 0 0,0 25 0,3-45 127,0 1-1,0-1 1,0 1 0,0-1-1,0 1 1,0 0 0,0-1-1,0 1 1,0-1 0,0 1-1,0-1 1,0 1 0,0-1-1,1 1 1,-1-1 0,0 0-1,0 1 1,1-1 0,-1 1-1,0-1 1,0 1 0,1-1-1,-1 0 1,0 1 0,1-1-1,-1 0 1,1 1 0,-1-1-1,1 0 1,-1 0 0,1 1-1,-1-1 1,0 0 0,1 0-1,0 1 1,20-8-73,16-24-327,-18 5 243,-1-2 0,-1-1-1,-2 0 1,-1-1-1,-1 0 1,10-37 0,-75 206 2673,47-126-2428,1 0 1,1 1-1,0 0 1,1-1-1,0 1 1,2 0-1,-1 0 1,1 0-1,4 22 1,-4-34-81,1 0-1,0-1 1,0 1 0,0 0-1,0-1 1,0 1 0,0-1 0,0 1-1,1-1 1,-1 0 0,0 1-1,1-1 1,-1 0 0,1 0 0,-1 0-1,1 0 1,0 0 0,-1 0-1,1-1 1,2 2 0,-3-2-3,0 0-1,0 0 1,0 0-1,0 1 1,0-1 0,0 0-1,0 0 1,0-1-1,0 1 1,0 0 0,0 0-1,0 0 1,0-1-1,0 1 1,0 0 0,0-1-1,0 1 1,0-1-1,0 1 1,0-1 0,-1 0-1,1 1 1,0-1-1,0 0 1,-1 0 0,1 1-1,0-1 1,-1 0-1,1 0 1,-1 0 0,1 0-1,-1 0 1,1 1-1,-1-1 1,0 0 0,0 0-1,1 0 1,-1 0-1,0-2 1,3-13-3,-2 1 0,0-1 0,0-18 0,-1 27 0,-1 0 0,1 0 0,-1 1 0,-1-1 0,1 0 0,-1 1 0,0-1 0,0 1 0,-1 0 0,-3-6 0,-1 8 0,5 14 0,6 15 0,-2-22 0,1 0 0,0 0 0,-1 0 0,1 0 0,1 0 0,-1-1 0,0 0 0,1 1 0,-1-1 0,1-1 0,0 1 0,0 0 0,-1-1 0,1 0 0,0 0 0,0 0 0,0 0 0,1-1 0,-1 1 0,0-1 0,0 0 0,0 0 0,0-1 0,0 1 0,8-3 0,-2 1 0,0 0 0,-1-1 0,1 0 0,-1 0 0,0-1 0,0 0 0,0-1 0,0 0 0,12-10 0,-1 2 0,-20 13 0,0 0 0,0 0 0,0 0 0,1 0 0,-1 0 0,0 0 0,0 0 0,0 0 0,0 0 0,1 0 0,-1 0 0,0 0 0,0 0 0,0 0 0,0 0 0,1 0 0,-1 0 0,0 0 0,0 0 0,0 0 0,0 0 0,0 0 0,1 0 0,-1 1 0,0-1 0,0 0 0,0 0 0,0 0 0,0 0 0,0 0 0,0 0 0,1 1 0,-1-1 0,0 0 0,0 0 0,0 0 0,0 0 0,0 1 0,0-1 0,0 0 0,0 0 0,0 0 0,0 0 0,0 1 0,0-1 0,0 0 0,0 0 0,0 0 0,0 0 0,0 1 0,0-1 0,0 0 0,-14 39 0,7-22 0,2-4 0,0 1 0,1-1 0,0 1 0,1 0 0,1 0 0,0 0 0,1 1 0,0-1 0,3 27 0,-2-40-12,0 0-1,1 0 1,-1 0-1,0 0 1,0 0-1,1-1 1,-1 1-1,0 0 1,1 0-1,-1 0 1,1 0-1,-1 0 1,1 0-1,-1 0 1,1-1 0,0 1-1,-1 0 1,1-1-1,0 1 1,0 0-1,0-1 1,0 1-1,-1-1 1,1 1-1,0-1 1,0 1-1,0-1 1,0 0-1,0 0 1,0 1-1,0-1 1,0 0 0,0 0-1,0 0 1,0 0-1,0 0 1,2 0-1,-1-1-96,0 1 0,0-1-1,0 0 1,0 1-1,0-1 1,0 0 0,0 0-1,0-1 1,-1 1 0,1 0-1,0-1 1,-1 1 0,1-1-1,-1 1 1,1-1-1,1-2 1,24-58-8592,-15 22 1606</inkml:trace>
</inkml:ink>
</file>

<file path=ppt/ink/ink11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0:44.336"/>
    </inkml:context>
    <inkml:brush xml:id="br0">
      <inkml:brushProperty name="width" value="0.025" units="cm"/>
      <inkml:brushProperty name="height" value="0.025" units="cm"/>
    </inkml:brush>
  </inkml:definitions>
  <inkml:trace contextRef="#ctx0" brushRef="#br0">39 0 19571,'0'0'9288,"-38"65"-9096,38-45-288,4-2-2018,12-4-2594,4-5-2499</inkml:trace>
</inkml:ink>
</file>

<file path=ppt/ink/ink11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0:44.708"/>
    </inkml:context>
    <inkml:brush xml:id="br0">
      <inkml:brushProperty name="width" value="0.025" units="cm"/>
      <inkml:brushProperty name="height" value="0.025" units="cm"/>
    </inkml:brush>
  </inkml:definitions>
  <inkml:trace contextRef="#ctx0" brushRef="#br0">128 0 12268,'0'0'10911,"-9"4"-7937,-3 1-2181,0 0 1,0 2-1,1-1 1,-11 9-1,18-12-653,0-1-1,1 1 0,-1 0 1,1 0-1,0 0 0,0 0 1,0 1-1,0-1 0,0 1 0,1 0 1,0 0-1,0 0 0,0 0 1,0 0-1,0 0 0,1 1 0,0-1 1,-1 7-1,2-10-194,1 0 1,-1-1-1,1 1 1,-1 0-1,1-1 1,-1 1-1,1 0 1,0-1-1,-1 1 1,1-1-1,0 1 1,-1-1-1,1 1 1,0-1-1,0 0 1,-1 1-1,1-1 1,0 0-1,0 0 1,0 1-1,-1-1 0,1 0 1,0 0-1,0 0 1,0 0-1,0 0 1,0 0-1,1-1 1,35 1-2854,-27 0 1957,106 0-4694,-40 0 8744,-80 10 328,-16 9-2776,-2-1 1,0-1-1,0-1 0,-2-1 0,0-1 1,-35 14-1,45-24-1284,21-14-1001,23-14-3044,-2 6-1077,4-1-1980</inkml:trace>
</inkml:ink>
</file>

<file path=ppt/ink/ink11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0:45.064"/>
    </inkml:context>
    <inkml:brush xml:id="br0">
      <inkml:brushProperty name="width" value="0.025" units="cm"/>
      <inkml:brushProperty name="height" value="0.025" units="cm"/>
    </inkml:brush>
  </inkml:definitions>
  <inkml:trace contextRef="#ctx0" brushRef="#br0">163 225 16976,'0'0'8056,"-9"-2"-5318,5 1-2623,-1 0-1,0 0 1,1 0 0,-1 1-1,1 0 1,-1 0-1,0 0 1,1 1 0,-1-1-1,1 1 1,-1 0-1,1 1 1,-1-1-1,1 1 1,0 0 0,-1 0-1,1 0 1,0 0-1,0 1 1,1-1 0,-1 1-1,0 0 1,1 1-1,0-1 1,0 0-1,0 1 1,-4 6 0,2-3 80,0 0 0,1 0 0,0 1 1,0-1-1,-3 12 0,6-18-180,0 0-1,1 0 0,-1 1 0,1-1 1,-1 0-1,1 0 0,-1 1 1,1-1-1,0 0 0,0 0 1,0 1-1,0-1 0,0 0 1,0 1-1,0-1 0,0 0 0,0 0 1,1 1-1,-1-1 0,0 0 1,1 0-1,-1 1 0,1-1 1,-1 0-1,1 0 0,0 0 0,0 0 1,-1 0-1,1 0 0,0 0 1,0 0-1,0 0 0,0 0 1,0-1-1,0 1 0,0 0 1,0 0-1,0-1 0,1 1 0,-1-1 1,2 1-1,2 0-13,0 0 0,-1-1 0,1 0-1,0 0 1,0 0 0,0 0 0,0-1 0,-1 0 0,1 0-1,0 0 1,0-1 0,-1 1 0,1-1 0,-1 0 0,5-3-1,-1-1 1,0 1 0,0-1 0,-1-1 0,0 1-1,0-1 1,-1 0 0,7-11 0,4-8-9,-2-1 1,0 0-1,18-51 0,-30 70 10,18-54-470,-19 57 398,-1 1 1,0 0 0,0 0 0,-1-1 0,1 1-1,-1 0 1,0-1 0,0 1 0,-1 0 0,1-1-1,-3-6 1,3 10 59,-1 1 1,1-1-1,-1 1 0,1-1 0,-1 1 0,0-1 1,1 1-1,-1-1 0,0 1 0,0 0 1,1-1-1,-1 1 0,0 0 0,0 0 0,1-1 1,-1 1-1,0 0 0,0 0 0,1 0 1,-1 0-1,0 0 0,0 0 0,0 0 0,1 0 1,-1 1-1,0-1 0,0 0 0,0 0 1,1 1-1,-1-1 0,0 0 0,1 1 0,-1-1 1,0 0-1,1 1 0,-1-1 0,0 1 1,1 0-1,-1 0 0,-26 19-58,14-7 152,1 0 0,0 1 1,0 1-1,-13 22 0,20-29 51,1 1-1,0 0 1,0 0-1,0 0 1,1 0 0,1 0-1,-1 1 1,2-1-1,-2 20 1,3-28-134,0 1 0,1-1-1,-1 0 1,0 0 0,1 1 0,-1-1 0,1 0 0,0 0-1,-1 0 1,1 0 0,0 0 0,0 0 0,0 0 0,-1 0-1,1 0 1,0 0 0,0 0 0,1 0 0,-1-1 0,0 1-1,0 0 1,0-1 0,0 1 0,1-1 0,-1 1-1,0-1 1,0 0 0,1 1 0,-1-1 0,0 0 0,2 0-1,54 3-720,-36-3-305,-19 0 996,0 0 0,1 0 0,-1 0 0,0 0 0,1 1 0,-1-1 0,0 1 0,1-1-1,-1 1 1,0 0 0,0 0 0,0 0 0,0 0 0,0 1 0,0-1 0,0 0 0,0 1 0,0-1 0,0 1 0,-1 0 0,1 0 0,-1-1 0,1 1 0,0 3-1,-1-1 143,0-1 0,0 1 0,-1-1 0,0 1 0,0 0-1,0-1 1,0 1 0,0 0 0,-1-1 0,0 1-1,0 0 1,0-1 0,0 1 0,0-1 0,-3 5-1,1-2-214,0 1 0,1 0 0,-1 0 1,1 0-1,1 0 0,-1 0 0,1 0 0,0 0 0,1 13 0,0-20-33,0 1 0,1-1 1,-1 1-1,0-1 0,0 1 0,1-1 1,-1 0-1,0 1 0,1-1 0,-1 0 1,0 1-1,1-1 0,-1 0 1,1 1-1,-1-1 0,0 0 0,1 0 1,-1 0-1,1 1 0,-1-1 0,1 0 1,-1 0-1,1 0 0,-1 0 1,1 0-1,-1 0 0,1 0 0,-1 0 1,1 0-1,-1 0 0,1 0 1,-1 0-1,1 0 0,-1 0 0,1 0 1,0-1-1,19-7-5594,-3-10-2092</inkml:trace>
</inkml:ink>
</file>

<file path=ppt/ink/ink11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0:45.434"/>
    </inkml:context>
    <inkml:brush xml:id="br0">
      <inkml:brushProperty name="width" value="0.025" units="cm"/>
      <inkml:brushProperty name="height" value="0.025" units="cm"/>
    </inkml:brush>
  </inkml:definitions>
  <inkml:trace contextRef="#ctx0" brushRef="#br0">74 75 11211,'0'0'17691,"8"0"-16015,1 0-1312,6 1-85,0 0 0,0-1 0,26-5 0,-38 5-250,0-1 0,0 0-1,-1 1 1,1-1 0,0 0 0,-1-1 0,1 1 0,-1 0 0,0-1 0,1 1 0,-1-1-1,3-2 1,-4 2-16,0 1-1,0 0 0,-1-1 0,1 1 1,0 0-1,-1-1 0,1 1 1,-1-1-1,0 1 0,1-1 0,-1 1 1,0-1-1,0 0 0,0 1 0,0-1 1,0 1-1,0-1 0,0 1 1,0-1-1,-1 1 0,1-1 0,-1 1 1,1-1-1,-2-1 0,1 2-10,0 0-1,0-1 0,0 1 1,0 0-1,0 0 1,-1 0-1,1 0 0,0 0 1,-1 0-1,1 1 1,-1-1-1,1 0 0,-1 1 1,1-1-1,-1 1 1,0-1-1,1 1 0,-1 0 1,0 0-1,1-1 0,-1 1 1,0 0-1,-1 1 1,-42 5-9,36-2 7,0 0 0,1 1 0,-1 1 0,1-1 0,0 1 0,1 1 0,0-1 0,0 1 0,0 1 0,1-1 0,0 1 0,0 0 0,1 1 0,0-1 0,0 1 0,1 0 0,1 0 0,-1 0 0,1 1 0,1-1 0,0 1 0,0 0 0,0 14 0,2-23-12,0 1 0,0-1 0,0 1 0,1-1 0,-1 1-1,0-1 1,1 1 0,-1-1 0,1 1 0,0-1 0,0 1 0,-1-1 0,1 0 0,0 0 0,0 1 0,0-1-1,0 0 1,0 0 0,1 0 0,-1 0 0,0 0 0,0 0 0,1 0 0,1 0 0,1 0-74,0 1 0,0-1 0,-1 0 0,1-1 0,0 1 0,1-1 1,-1 1-1,0-1 0,5-1 0,2 0-357,-1-1 0,0 0 1,0 0-1,0-1 0,-1 0 1,19-10-1,-14 5-2204,-1-2 0,0 0 0,-1 0 0,0-1 0,19-24 0,-5 1-4501</inkml:trace>
</inkml:ink>
</file>

<file path=ppt/ink/ink11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0:45.760"/>
    </inkml:context>
    <inkml:brush xml:id="br0">
      <inkml:brushProperty name="width" value="0.025" units="cm"/>
      <inkml:brushProperty name="height" value="0.025" units="cm"/>
    </inkml:brush>
  </inkml:definitions>
  <inkml:trace contextRef="#ctx0" brushRef="#br0">75 1 10474,'0'0'17451,"-3"0"-17141,1 0-331,1 0 1,-1 1 0,1-1-1,0 1 1,-1 0-1,1-1 1,0 1-1,-1 0 1,1 0 0,0 0-1,0 0 1,0 0-1,0 0 1,0 0 0,0 0-1,0 0 1,0 0-1,0 1 1,1-1 0,-1 0-1,0 1 1,1-1-1,-1 0 1,1 1 0,0-1-1,-1 1 1,1-1-1,0 1 1,0-1 0,0 1-1,0-1 1,0 0-1,0 1 1,0-1 0,0 1-1,1-1 1,-1 1-1,1-1 1,-1 1 0,1-1-1,-1 0 1,1 1-1,0-1 1,1 1 0,0 1-39,0 0 1,1-1 0,-1 1 0,1-1 0,0 0 0,0 1-1,0-1 1,0-1 0,0 1 0,0 0 0,0-1 0,1 0-1,-1 0 1,0 0 0,1 0 0,-1 0 0,1-1 0,-1 1-1,7-1 1,33 12 20,-42-12 128,0 1 0,0-1-1,-1 1 1,1 0 0,0 0-1,0-1 1,-1 1-1,1 0 1,0 0 0,-1 0-1,1 0 1,-1 0 0,1 0-1,-1 0 1,0 0 0,1 0-1,-1 0 1,0 0-1,0 0 1,1 0 0,-1 0-1,0 0 1,0 0 0,0 0-1,0 0 1,-1 0 0,1 0-1,0 0 1,0 0-1,-1 0 1,1 0 0,0 0-1,-1 0 1,1 0 0,-1 0-1,1 0 1,-1 0 0,0 0-1,1 0 1,-1-1-1,0 1 1,0 0 0,-34 31 2045,29-26-2242,-2-2 1,1 1-1,0-1 0,-1 0 0,0-1 0,1 0 1,-2 0-1,1 0 0,0-1 0,0-1 1,-16 2-1,12-8-6342,3-13-6651</inkml:trace>
</inkml:ink>
</file>

<file path=ppt/ink/ink11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0:46.386"/>
    </inkml:context>
    <inkml:brush xml:id="br0">
      <inkml:brushProperty name="width" value="0.025" units="cm"/>
      <inkml:brushProperty name="height" value="0.025" units="cm"/>
    </inkml:brush>
  </inkml:definitions>
  <inkml:trace contextRef="#ctx0" brushRef="#br0">146 97 18193,'0'0'4212,"-8"9"-2253,-12 12-1021,1 2 0,-28 45 0,40-57-646,0 1 1,1-1-1,0 1 1,1 1-1,1-1 1,0 1 0,0 0-1,1 0 1,-2 22-1,5-34-271,0-1 0,0 0-1,0 1 1,0-1 0,1 0 0,-1 1-1,0-1 1,0 0 0,0 1 0,0-1-1,1 0 1,-1 1 0,0-1 0,0 0-1,1 0 1,-1 1 0,0-1 0,1 0-1,-1 0 1,0 0 0,1 1-1,-1-1 1,0 0 0,1 0 0,-1 0-1,0 0 1,1 0 0,-1 0 0,1 0-1,-1 0 1,0 1 0,1-1 0,-1-1-1,0 1 1,1 0 0,-1 0 0,1 0-1,-1 0 1,0 0 0,1 0 0,-1 0-1,0 0 1,1-1 0,-1 1 0,19-8 647,-12 2-613,-1-1 0,-1 1 1,1-1-1,-1 0 0,0 0 1,0 0-1,-1 0 0,0-1 1,-1 0-1,1 0 0,-1 0 1,-1 0-1,3-16 0,0-2 8,-2-1 0,-1 0-1,-1-29 1,-8 3-267,7 51 182,-1 0 1,1 0 0,0 1-1,-1-1 1,1 0 0,-1 1-1,0-1 1,0 0 0,1 1 0,-1-1-1,0 1 1,0 0 0,0-1-1,-1 1 1,1 0 0,0-1-1,0 1 1,-1 0 0,1 0-1,-1 0 1,1 0 0,-1 0-1,1 1 1,-1-1 0,1 0-1,-1 1 1,-2-1 0,3 1 13,1 1 0,-1-1 0,1 1 0,0-1 0,-1 1 1,1 0-1,0-1 0,-1 1 0,1-1 0,0 1 0,0 0 0,-1-1 0,1 1 0,0 0 1,0 0-1,0-1 0,0 1 0,0 0 0,0-1 0,0 1 0,0 0 0,0 0 0,1-1 0,-1 1 1,0 0-1,0-1 0,0 1 0,1 0 0,-1-1 0,0 1 0,1-1 0,-1 1 0,1-1 1,-1 1-1,1 0 0,-1-1 0,1 0 0,-1 1 0,1-1 0,-1 1 0,1-1 0,0 0 1,-1 1-1,1-1 0,1 1 0,0-1 15,0 0 0,0 0 0,1 0 0,-1-1 0,0 1 1,0-1-1,0 1 0,1-1 0,-1 0 0,0 1 0,0-1 0,0 0 0,0 0 0,0-1 1,0 1-1,-1 0 0,1-1 0,0 1 0,-1-1 0,1 1 0,-1-1 0,1 0 0,1-3 1,13-13-136,-13 46-171,-3 239 1644,0-266-1339,0 1 1,0 0-1,-1-1 0,1 1 1,1-1-1,-1 1 0,0 0 0,0-1 1,0 1-1,1-1 0,-1 1 1,1-1-1,0 1 0,-1-1 1,1 1-1,0-1 0,0 1 1,0-1-1,0 0 0,0 0 1,0 1-1,0-1 0,0 0 1,0 0-1,1 0 0,-1 0 1,0 0-1,1-1 0,-1 1 1,0 0-1,1 0 0,-1-1 1,1 1-1,0-1 0,-1 0 1,1 1-1,-1-1 0,1 0 1,0 0-1,-1 0 0,1 0 1,-1 0-1,1 0 0,0-1 0,1 0 1,0 1-185,0-1 1,-1 0-1,1 0 1,-1 0 0,1 0-1,-1 0 1,0-1-1,1 1 1,-1-1-1,0 0 1,0 1-1,0-1 1,0 0-1,0 0 1,-1 0 0,1 0-1,0-1 1,-1 1-1,0 0 1,0-1-1,1 1 1,-1-1-1,-1 1 1,1-1 0,0 0-1,0-4 1,-1 5-75,0 2 6,1 0 0,-1-1 0,0 1 1,0 0-1,0-1 0,0 1 0,0-1 0,0 1 0,1 0 0,-1-1 1,0 1-1,0-1 0,0 1 0,-1-1 0,1 1 0,0 0 0,0-1 1,0 1-1,0-1 0,0 1 0,0 0 0,0-1 0,-1 1 0,1 0 1,0-1-1,0 1 0,-1 0 0,1-1 0,0 1 0,0 0 1,-1-1-1,1 1 0,0 0 0,-1 0 0,1-1 0,0 1 0,-1 0 1,1 0-1,0 0 0,-1 0 0,1-1 0,-1 1 0,1 0 0,0 0 1,-1 0-1,1 0 0,-1 0 0,1 0 0,-1 0 0,1 0 0,0 0 1,-2 0-1,-10 0-8701</inkml:trace>
</inkml:ink>
</file>

<file path=ppt/ink/ink11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0:46.805"/>
    </inkml:context>
    <inkml:brush xml:id="br0">
      <inkml:brushProperty name="width" value="0.025" units="cm"/>
      <inkml:brushProperty name="height" value="0.025" units="cm"/>
    </inkml:brush>
  </inkml:definitions>
  <inkml:trace contextRef="#ctx0" brushRef="#br0">146 26 13357,'0'0'8984,"-9"-4"-7414,-28-16-674,36 20-862,-1-1 0,1 1 0,0 0 0,-1 0 0,1-1 0,0 1 0,-1 0 0,1 0 0,-1 0 0,1 0 0,0 1-1,-1-1 1,1 0 0,-1 1 0,1-1 0,0 1 0,0-1 0,-1 1 0,1-1 0,0 1 0,0 0 0,-1 0-1,1 0 1,0-1 0,0 1 0,0 0 0,-1 2 0,-23 33 604,21-28-261,-1-2-181,1 0 1,0 1-1,1 0 1,0-1-1,0 1 1,0 1-1,1-1 1,0 0-1,0 1 1,1-1-1,0 1 0,0-1 1,1 1-1,1 9 1,-1-16-185,1 0 0,0 0 0,-1 0 1,1 0-1,0 0 0,0 0 0,0 0 0,0 0 0,0 0 1,0 0-1,0-1 0,0 1 0,1 0 0,-1-1 1,0 1-1,0-1 0,0 1 0,1-1 0,-1 1 0,0-1 1,1 0-1,-1 0 0,0 0 0,1 0 0,-1 0 0,0 0 1,1 0-1,-1 0 0,0 0 0,1-1 0,-1 1 1,0-1-1,0 1 0,1-1 0,-1 1 0,1-2 0,5 0 25,0 0 0,0-1 0,0 0 0,-1 0 0,9-7 0,-9 6-47,-1 0-1,1 0 0,-2-1 1,1 0-1,0 0 0,-1-1 1,0 1-1,0-1 0,0 0 1,-1 0-1,0 0 0,0 0 1,-1-1-1,1 1 0,-2-1 1,1 0-1,1-8 0,-3 14-2,0 0 0,0 0 0,-1 1 0,1-1 0,0 0 0,0 1-1,0-1 1,-1 0 0,1 1 0,0-1 0,-1 0 0,1 1 0,-1-1 0,1 1-1,0-1 1,-1 1 0,1-1 0,-1 1 0,0-1 0,1 1 0,-1-1 0,1 1-1,-1 0 1,0-1 0,1 1 0,-1 0 0,0 0 0,1-1 0,-1 1 0,0 0-1,1 0 1,-1 0 0,0 0 0,0 0 0,1 0 0,-1 0 0,0 0 0,1 0 0,-1 0-1,0 0 1,0 1 0,1-1 0,-1 0 0,0 0 0,1 1 0,-1-1 0,1 0-1,-2 2 1,0-2-109,0 1-1,-1 0 0,1 0 1,0 0-1,0 0 0,0 1 1,0-1-1,0 0 1,1 1-1,-1-1 0,0 1 1,1 0-1,-1 0 0,1 0 1,-3 3-1,1 31-4449,3-35 4114,0 1 0,1-1 0,-1 1 0,0-1 0,1 0 0,-1 1 0,1-1 0,0 0 0,-1 1 0,1-1 0,0 0 0,0 1 0,0-1 0,0 0 0,0 0 0,0 0 0,0 0 0,0 0 0,0 0 0,1 0 0,1 0 0,19 6-10246</inkml:trace>
</inkml:ink>
</file>

<file path=ppt/ink/ink11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0:48.100"/>
    </inkml:context>
    <inkml:brush xml:id="br0">
      <inkml:brushProperty name="width" value="0.025" units="cm"/>
      <inkml:brushProperty name="height" value="0.025" units="cm"/>
    </inkml:brush>
  </inkml:definitions>
  <inkml:trace contextRef="#ctx0" brushRef="#br0">170 328 13805,'0'0'1970,"-11"-2"251,5 0-1950,2 0-91,0 1 1,0 0-1,-1-1 0,1 2 1,-1-1-1,1 0 0,-1 1 1,1 0-1,-1 0 0,1 0 1,0 1-1,-1-1 0,1 1 1,-1 0-1,1 0 0,0 1 1,-1-1-1,1 1 0,0 0 1,0 0-1,-5 4 0,3 0 183,0 0-1,1 1 1,0-1-1,0 1 1,0 0-1,-4 11 1,7-15-223,0 0 1,1 0-1,0 1 0,0-1 1,0 0-1,0 1 1,0-1-1,1 1 0,-1-1 1,1 1-1,0-1 1,0 1-1,0-1 0,1 0 1,-1 1-1,1-1 1,0 1-1,1 3 0,-1-6-127,1 1-1,0 0 0,-1-1 1,1 0-1,0 1 0,0-1 1,0 0-1,0 0 1,0 0-1,0 0 0,0 0 1,0-1-1,0 1 0,1 0 1,-1-1-1,0 0 0,0 1 1,1-1-1,-1 0 0,0 0 1,4-1-1,2 1 19,0-1-1,0 0 0,0 0 0,0-1 1,9-3-1,-6 0-20,0-2 0,0 1 0,0-1 0,-1-1 0,0 0-1,0 0 1,-1-1 0,0 0 0,0-1 0,-1 0 0,9-14 0,-8 10 19,-1 0 1,0 0-1,0-1 1,-2 0-1,0-1 1,-1 0-1,0 0 1,3-20-1,-8 34-22,2-29 51,-3 32-60,1-1 1,0 0-1,0 1 1,0-1-1,0 0 1,-1 1-1,1-1 0,0 0 1,0 1-1,0-1 1,-1 0-1,1 0 1,0 1-1,-1-1 1,1 0-1,0 0 1,-1 0-1,1 1 0,0-1 1,-1 0-1,1 0 1,0 0-1,-1 0 1,1 0-1,0 0 1,-1 0-1,1 0 0,0 0 1,-1 0-1,1 0 1,-1 0-1,1 0 1,0 0-1,-1 0 1,1 0-1,0 0 0,-1 0 1,1 0-1,-1 0 1,1-1-1,0 1 1,0 0-1,-1 0 1,1 0-1,0-1 0,-1 1 1,1 0-1,0 0 1,0-1-1,-1 1 1,1 0-1,0-1 1,0 1-1,0 0 0,-1-1 1,1 1-1,0 0 1,0-1-1,0 1 1,0 0-1,0-1 1,0 1-1,0-1 1,0 1-1,0 0 0,0-1 1,0 1-1,0-1 1,-11 16 170,0 0 1,1 1-1,1 0 1,0 1-1,2 0 1,0 0-1,0 1 1,2-1-1,0 1 1,1 1-1,-1 20 1,4-34-106,0 1 0,1 0 1,0 0-1,0 0 0,0 0 1,1 0-1,0-1 0,0 1 1,1 0-1,2 6 0,-3-10-53,1 0-1,-1 1 0,1-1 0,0 0 0,0-1 0,0 1 0,0 0 0,0 0 1,0-1-1,0 1 0,0-1 0,1 0 0,-1 0 0,1 0 0,-1 0 0,1 0 1,-1 0-1,1-1 0,0 1 0,-1-1 0,1 1 0,0-1 0,-1 0 0,4-1 1,3 1-32,1-1-1,-1 0 1,1-1 0,-1 0 0,0-1 0,0 0 0,0 0 0,0-1 0,-1 0 0,1 0 0,-1-1 0,0 0 0,-1-1 0,1 0 0,-1 0 0,0 0 0,0-1 0,-1 0 0,0-1 0,0 1 0,-1-1 0,0 0 0,0 0 0,-1-1 0,0 1 0,0-1-1,-1 0 1,-1 0 0,1 0 0,-1-1 0,-1 1 0,1 0 0,-1-12 0,-1 20 27,0 1 1,0 0-1,0 0 0,0 0 0,0-1 1,0 1-1,0 0 0,0 0 0,0-1 1,0 1-1,0 0 0,0 0 0,0 0 0,0-1 1,-1 1-1,1 0 0,0 0 0,0 0 1,0-1-1,0 1 0,0 0 0,0 0 1,0 0-1,-1 0 0,1-1 0,0 1 0,0 0 1,0 0-1,0 0 0,-1 0 0,1 0 1,0 0-1,0 0 0,0-1 0,-1 1 1,1 0-1,0 0 0,0 0 0,0 0 0,-1 0 1,1 0-1,0 0 0,0 0 0,-1 0 1,1 0-1,0 0 0,0 0 0,0 0 1,-1 0-1,1 0 0,0 1 0,-16 8 84,-9 15 180,12-13-599,9-16-1182,-6-16 2667,8 25-1069,0-1 0,-1 0 0,0 0 0,0 0 0,1-1 0,-2 1 0,1-1 0,-4 3 0,2-1 187,1 2-267,0-1-1,0 2 0,1-1 1,0 0-1,0 0 0,1 1 1,0 0-1,0-1 0,-1 8 1,-6 18 271,6-26-223,1-1 1,0 1-1,0 0 1,0 0-1,1 0 1,0 0-1,0 0 1,0 7-1,1-11-45,1-1 0,-1 1 0,1-1-1,-1 1 1,1-1 0,-1 1 0,1-1 0,0 0 0,0 1 0,0-1-1,0 0 1,0 0 0,0 1 0,0-1 0,0 0 0,0 0 0,1 0-1,-1 0 1,0-1 0,1 1 0,-1 0 0,0-1 0,1 1 0,-1-1 0,1 1-1,-1-1 1,1 1 0,0-1 0,-1 0 0,1 0 0,-1 0 0,1 0-1,-1 0 1,1 0 0,1-1 0,8 0-10,-1 0 0,1-1 0,-1 0 0,0 0 0,0-1 0,0-1 0,0 0 0,-1 0 0,1-1 0,-1 0 0,0-1 0,0 0 0,-1 0 0,0-1 0,0 0 0,7-8 0,17-19 0,-3-1 0,33-49 0,-60 82 0,20-29 0,26-50 0,-43 71 0,0-1 0,-1 1 0,0-1 0,0 0 0,-1 0 0,-1 0 0,0 0 0,0-1 0,0-14 0,-2 25 0,-1 1 0,1-1 0,0 1 0,0 0 0,0-1 0,0 1 0,-1 0 0,1-1 0,0 1 0,0 0 0,-1-1 0,1 1 0,0 0 0,0-1 0,-1 1 0,1 0 0,0 0 0,-1-1 0,1 1 0,0 0 0,-1 0 0,1 0 0,-1 0 0,1-1 0,0 1 0,-1 0 0,1 0 0,0 0 0,-1 0 0,1 0 0,-1 0 0,1 0 0,-1 0 0,1 0 0,0 0 0,-1 0 0,1 0 0,0 1 0,-1-1 0,1 0 0,-1 0 0,1 0 0,-1 1 0,-18 7 0,8 1 0,1 1 0,1 0 0,0 0 0,0 0 0,1 1 0,0 1 0,-8 15 0,-3 9 0,-18 48 0,32-71 0,0 1 0,1 0 0,0 0 0,-3 26 0,7-38 0,-1 1 0,1-1 0,0 1 0,0-1 0,0 1 0,0-1 0,0 0 0,1 1 0,-1-1 0,1 1 0,-1-1 0,1 0 0,0 1 0,0-1 0,0 0 0,0 0 0,0 0 0,0 0 0,1 0 0,-1 0 0,1 0 0,0 0 0,-1 0 0,1-1 0,0 1 0,0 0 0,0-1 0,0 0 0,0 0 0,0 1 0,0-1 0,1 0 0,-1-1 0,0 1 0,1 0 0,2 0 0,5-1 0,0 0 0,0 0 0,0-1 0,-1 0 0,1-1 0,0 0 0,-1-1 0,1 0 0,-1 0 0,0-1 0,0 0 0,0 0 0,-1-1 0,0-1 0,0 1 0,0-1 0,7-7 0,14-13 0,-1-2 0,46-59 0,-53 60 0,22-37 0,-38 56 0,0 0 0,-1 0 0,-1 0 0,1-1 0,-1 0 0,-1 1 0,1-1 0,-2 0 0,2-17 0,-3 25 0,0 0 0,0 0 0,0 0 0,-1 0 0,1 0 0,0 0 0,-1 0 0,1 0 0,-1 0 0,1 0 0,-1 0 0,1 0 0,-1 0 0,0 1 0,1-1 0,-1 0 0,0 0 0,0 1 0,1-1 0,-1 0 0,0 1 0,0-1 0,0 1 0,0-1 0,0 1 0,0 0 0,0-1 0,0 1 0,0 0 0,0 0 0,0 0 0,0 0 0,0 0 0,0 0 0,0 0 0,0 0 0,0 0 0,0 0 0,0 0 0,-2 1 0,-3 0 0,0 0 0,0 0 0,1 1 0,-1 0 0,0 0 0,-8 4 0,0 4 0,1 1 0,-1 0 0,1 0 0,1 1 0,0 1 0,1 0 0,1 1 0,0 0 0,0 0 0,1 1 0,1 0 0,1 1 0,0 0 0,1 0 0,1 0 0,0 1 0,1 0 0,1 0 0,1 0 0,-1 21 0,3-35 0,1 0 0,-1 0 0,0 0 0,1 0 0,-1 0 0,1 0 0,0 0 0,0 0 0,0-1 0,1 1 0,-1 0 0,1 0 0,-1-1 0,1 1 0,0-1 0,0 0 0,0 1 0,0-1 0,0 0 0,4 2 0,-1-1 0,0 0 0,1 0 0,-1 0 0,1-1 0,0 0 0,0 0 0,0-1 0,0 1 0,11 0 0,-4-1 0,0-1 0,0 0 0,1-1 0,-1 0 0,0-1 0,0-1 0,0 0 0,-1 0 0,16-7 0,-25 8-309,0 0 0,1 1-1,-1-1 1,0-1 0,0 1 0,0 0-1,0-1 1,-1 1 0,3-4 0,-3 4-250,-1-1 0,1 1 0,-1 0 0,0-1 0,0 1 0,0-1 0,0 0 0,-1 1 1,1-1-1,-1 1 0,0-1 0,1 0 0,-1-3 0,0-16-11137</inkml:trace>
</inkml:ink>
</file>

<file path=ppt/ink/ink11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0:48.490"/>
    </inkml:context>
    <inkml:brush xml:id="br0">
      <inkml:brushProperty name="width" value="0.025" units="cm"/>
      <inkml:brushProperty name="height" value="0.025" units="cm"/>
    </inkml:brush>
  </inkml:definitions>
  <inkml:trace contextRef="#ctx0" brushRef="#br0">0 5 22998,'0'-5'7175,"0"25"-6439,0 5 257,2 14-320,-1 3-481,3 4-192,1 2 0,6 1 0,2-2-865,1-5-2562,-3-4-4645</inkml:trace>
</inkml:ink>
</file>

<file path=ppt/ink/ink1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48:22.227"/>
    </inkml:context>
    <inkml:brush xml:id="br0">
      <inkml:brushProperty name="width" value="0.025" units="cm"/>
      <inkml:brushProperty name="height" value="0.025" units="cm"/>
    </inkml:brush>
  </inkml:definitions>
  <inkml:trace contextRef="#ctx0" brushRef="#br0">1 188 17489,'0'0'4265,"6"12"-2306,8 17-901,-1 1 1,-2 1-1,-1 0 1,8 40-1,18 149-137,-6-33-797,-29-178-149,8 28 103,-8-35-99,-1-1 0,1 1 0,-1-1 0,1 0 0,0 1 1,0-1-1,-1 0 0,1 0 0,0 1 0,0-1 1,0 0-1,0 0 0,1 0 0,-1 0 0,0 0 0,0 0 1,0 0-1,1-1 0,-1 1 0,3 0 0,-3-1-37,0 0-1,0 0 0,0 0 0,0-1 0,0 1 0,0-1 0,0 1 0,0 0 1,0-1-1,-1 0 0,1 1 0,0-1 0,0 0 0,0 1 0,0-1 1,-1 0-1,1 0 0,0 1 0,-1-1 0,1 0 0,-1 0 0,1 0 0,-1 0 1,1 0-1,-1 0 0,1 0 0,-1 0 0,0 0 0,0 0 0,0 0 1,0 0-1,1-2 0,5-42-1205,-6 44 1171,2-44-1085,-3 1-1,-1 0 1,-2 0-1,-11-50 1,-1 21-1268,-43-114 1,54 176 3946,1 12-410,1 24 248,6 42 687,2-40-1336,1-1-1,1 0 1,2 0 0,0 0-1,23 41 1,-26-55-465,1 0 0,0-1 0,1 0 0,0 0-1,1 0 1,0-1 0,1-1 0,0 0 0,0 0 0,1-1 0,0 0 0,1 0 0,17 7 0,-25-13-160,1 0 0,0-1 0,-1 1-1,1-1 1,0 0 0,0 0 0,-1-1 0,1 1-1,0-1 1,0 0 0,0-1 0,0 1 0,0-1-1,-1 0 1,1 0 0,0 0 0,0-1-1,-1 0 1,1 0 0,-1 0 0,0 0 0,0-1-1,0 1 1,0-1 0,0 0 0,0 0 0,-1-1-1,1 1 1,-1-1 0,0 0 0,0 0 0,5-8-1,0-4 136,0 1 1,-1-1-1,0-1 0,-1 1 0,-1-1 0,-1 0 1,0-1-1,1-17 0,-2 2-200,-1-1 0,-2 1 0,-1 0 0,-1 0 0,-11-52 0,10 70 0,-1 0 0,0 0 0,-1 0 0,-1 1 0,0 0 0,-1 0 0,-1 1 0,0 0 0,-1 0 0,0 1 0,0 0 0,-2 1 0,1 0 0,-17-13 0,26 23 2,0-1 0,-1 1 0,1 0 0,0 0 0,-1 0-1,1 1 1,-1-1 0,1 0 0,-1 0 0,0 1 0,1-1 0,-1 1 0,0-1 0,1 1 0,-1 0 0,0 0-1,1 0 1,-1 0 0,0 0 0,0 0 0,-2 0 0,3 1 0,0 0 0,0 0 0,0 0 0,0 0 0,0 0 0,0 0 0,0 0 0,0 0 0,0 0 0,1 0 0,-1 1 0,0-1 0,1 0 0,-1 0 0,1 1 0,-1-1 0,1 0 0,0 1 0,0-1 0,-1 2 0,0 8-72,1-1 0,0 1 0,0-1 0,1 1 0,3 14 0,17 47-4009,-3-24-2041,-15-40 4660,13 33-8422</inkml:trace>
</inkml:ink>
</file>

<file path=ppt/ink/ink11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0:48.861"/>
    </inkml:context>
    <inkml:brush xml:id="br0">
      <inkml:brushProperty name="width" value="0.025" units="cm"/>
      <inkml:brushProperty name="height" value="0.025" units="cm"/>
    </inkml:brush>
  </inkml:definitions>
  <inkml:trace contextRef="#ctx0" brushRef="#br0">1 0 22742,'0'0'10025</inkml:trace>
</inkml:ink>
</file>

<file path=ppt/ink/ink11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8:12.212"/>
    </inkml:context>
    <inkml:brush xml:id="br0">
      <inkml:brushProperty name="width" value="0.025" units="cm"/>
      <inkml:brushProperty name="height" value="0.025" units="cm"/>
    </inkml:brush>
  </inkml:definitions>
  <inkml:trace contextRef="#ctx0" brushRef="#br0">689 0 15631,'0'0'4580,"-10"3"-3897,-80 36 2101,48-20-2334,-54 18 0,8-16-5189,-1-4 1,-118 8-1,140-20 239</inkml:trace>
</inkml:ink>
</file>

<file path=ppt/ink/ink11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8:12.617"/>
    </inkml:context>
    <inkml:brush xml:id="br0">
      <inkml:brushProperty name="width" value="0.025" units="cm"/>
      <inkml:brushProperty name="height" value="0.025" units="cm"/>
    </inkml:brush>
  </inkml:definitions>
  <inkml:trace contextRef="#ctx0" brushRef="#br0">485 129 8200,'-13'2'1740,"-6"1"-1178,-95 9 5747,101-12-5748,0 0 1,0 0 0,0-1 0,0-1 0,0 0 0,1-1 0,-19-6-1,-168-57 940,198 66-1517,0 0-1,0 0 1,0 0 0,0 0 0,1-1 0,-1 1 0,0 0 0,0-1 0,0 1 0,1-1 0,-1 1 0,0-1 0,0 1 0,1-1 0,-1 1-1,1-1 1,-1 0 0,0 1 0,1-1 0,-1 0 0,1 0 0,-1 1 0,1-1 0,0 0 0,-1 0 0,1 0 0,0 0 0,0 1 0,-1-1-1,1 0 1,0-1 0,1 0-276,0 0 0,0-1 0,0 1 0,1 0 0,-1 0 0,0 1-1,1-1 1,-1 0 0,1 0 0,0 1 0,2-2 0,16-16-4273</inkml:trace>
</inkml:ink>
</file>

<file path=ppt/ink/ink11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8:15.429"/>
    </inkml:context>
    <inkml:brush xml:id="br0">
      <inkml:brushProperty name="width" value="0.025" units="cm"/>
      <inkml:brushProperty name="height" value="0.025" units="cm"/>
    </inkml:brush>
  </inkml:definitions>
  <inkml:trace contextRef="#ctx0" brushRef="#br0">292 0 3876,'0'0'929,"-60"32"224,25-4 544,-1 15-896,-1 9-577,2 6-256,4 5-352,5 4-225,6 0 577,10 1 0,8-2-160,2 0 96,8 0 32,14-7-160,6-5-513,6-10-929</inkml:trace>
</inkml:ink>
</file>

<file path=ppt/ink/ink11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8:15.863"/>
    </inkml:context>
    <inkml:brush xml:id="br0">
      <inkml:brushProperty name="width" value="0.025" units="cm"/>
      <inkml:brushProperty name="height" value="0.025" units="cm"/>
    </inkml:brush>
  </inkml:definitions>
  <inkml:trace contextRef="#ctx0" brushRef="#br0">0 508 8392,'60'-75'576,"-9"8"-447,-7 3 415,-13 5 481,-11 5-128,-11 3-224,-9 10-513,0 6-64,-9 10 96,-9 9 224,-5 5-928,-1 6-1826,2 1-4453</inkml:trace>
</inkml:ink>
</file>

<file path=ppt/ink/ink11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8:16.251"/>
    </inkml:context>
    <inkml:brush xml:id="br0">
      <inkml:brushProperty name="width" value="0.025" units="cm"/>
      <inkml:brushProperty name="height" value="0.025" units="cm"/>
    </inkml:brush>
  </inkml:definitions>
  <inkml:trace contextRef="#ctx0" brushRef="#br0">0 1 4484,'0'0'-224</inkml:trace>
</inkml:ink>
</file>

<file path=ppt/ink/ink11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8:16.656"/>
    </inkml:context>
    <inkml:brush xml:id="br0">
      <inkml:brushProperty name="width" value="0.025" units="cm"/>
      <inkml:brushProperty name="height" value="0.025" units="cm"/>
    </inkml:brush>
  </inkml:definitions>
  <inkml:trace contextRef="#ctx0" brushRef="#br0">1951 39 10570,'0'0'10837,"-9"-6"-9775,-1 1-898,0 0-1,-1 1 0,1 0 1,-1 0-1,0 1 0,0 1 1,0 0-1,0 0 0,-20 0 1,-42 4-1515,-1 3 1,1 4-1,-113 27 0,-21 35-1817,165-53 3044,-2-1 0,0-3 0,-1-1 0,0-3-1,-82 10 1,123-20 129,-83 2-157,-1 3 0,1 5 0,-133 32 0,178-31 803,-73 12 1,96-21-15,0-1-1,0-1 1,0 0 0,0-1 0,0-1-1,-26-7 1,23 5-317,20 4-306,0 0 1,0 0-1,1 0 0,-1-1 0,0 1 0,0-1 0,1 1 0,-1-1 1,0 1-1,1-1 0,-1 0 0,-2-2 0,3 2-138,1-1 0,-1 1-1,0-1 1,1 1 0,-1-1-1,1 1 1,-1-1 0,1 0-1,0 1 1,0-1 0,0 1 0,0-1-1,0 0 1,0 1 0,0-1-1,0 0 1,1 1 0,0-3-1,6-24-4071,2-2-4377</inkml:trace>
</inkml:ink>
</file>

<file path=ppt/ink/ink11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8:17.573"/>
    </inkml:context>
    <inkml:brush xml:id="br0">
      <inkml:brushProperty name="width" value="0.025" units="cm"/>
      <inkml:brushProperty name="height" value="0.025" units="cm"/>
    </inkml:brush>
  </inkml:definitions>
  <inkml:trace contextRef="#ctx0" brushRef="#br0">0 90 5477,'3'-9'8040,"15"-71"1398,-18 80-9388,0 0 1,0 0-1,0 0 1,0 0-1,0 0 0,0 0 1,0 1-1,0-1 0,0 0 1,0 0-1,0 0 0,0 0 1,0 0-1,0 0 1,1 0-1,-1 0 0,0 0 1,0 0-1,0 0 0,0 0 1,0 0-1,0 0 0,0 0 1,0 0-1,0 0 1,0 0-1,1 0 0,-1 0 1,0 0-1,0 0 0,0 0 1,0 0-1,0 0 0,0 0 1,0 0-1,0 0 1,0 0-1,1 0 0,-1 0 1,0 0-1,0 0 0,0 0 1,0 0-1,0 0 0,0 0 1,0 0-1,0 0 1,0 0-1,0-1 0,0 1 1,0 0-1,0 0 0,1 0 1,-1 0-1,0 0 0,0 0 1,0 0-1,0 0 1,0 0-1,0 0 0,0-1 1,0 1-1,0 0 0,0 0 1,4 13 588,1 18-500,-4 3 354,-1-21-420,1 0-1,0 1 1,1-1 0,0 0-1,7 21 1,-8-33-152,-1 1 0,1-1 0,-1 0 0,1 0 0,-1 0 1,1 0-1,0 0 0,-1 0 0,1 0 0,0 0 0,0 0 0,0 0 1,0 0-1,0-1 0,0 1 0,0 0 0,0-1 0,0 1 0,0 0 1,1-1-1,-1 0 0,0 1 0,0-1 0,0 0 0,1 1 0,1-1 1,0 0-162,0-1 1,0 1 0,0-1-1,0 0 1,0 0 0,0 0-1,0 0 1,0 0 0,-1-1 0,6-2-1,1-3-1019,1-1 1,-1 0-1,0 0 0,12-15 0,4-12-4683,-1-1-3939</inkml:trace>
</inkml:ink>
</file>

<file path=ppt/ink/ink11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8:17.945"/>
    </inkml:context>
    <inkml:brush xml:id="br0">
      <inkml:brushProperty name="width" value="0.025" units="cm"/>
      <inkml:brushProperty name="height" value="0.025" units="cm"/>
    </inkml:brush>
  </inkml:definitions>
  <inkml:trace contextRef="#ctx0" brushRef="#br0">203 1 10858,'0'0'7047,"-45"85"-4549,17-39-544,-1 7-288,2 1-417,-2-2-384,7-7-385,8-11-224,5-7-127,9-14-129,2-13-577,13 0-1089,6-14-800,-3-7-1794,1 2-2018</inkml:trace>
</inkml:ink>
</file>

<file path=ppt/ink/ink11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8:18.318"/>
    </inkml:context>
    <inkml:brush xml:id="br0">
      <inkml:brushProperty name="width" value="0.025" units="cm"/>
      <inkml:brushProperty name="height" value="0.025" units="cm"/>
    </inkml:brush>
  </inkml:definitions>
  <inkml:trace contextRef="#ctx0" brushRef="#br0">57 43 10634,'0'0'11099,"-5"9"-10955,-32 80 801,33-80-246,1 1 0,1 0 1,0 0-1,-1 20 0,3-30-668,0 0 1,1 0-1,-1 0 0,0 1 0,1-1 0,-1 0 0,0 0 0,1 0 1,-1 0-1,0 0 0,1 1 0,-1-1 0,0 0 0,1 0 0,-1 0 1,1 0-1,-1 0 0,0 0 0,1 0 0,-1 0 0,0-1 1,1 1-1,-1 0 0,0 0 0,1 0 0,-1 0 0,0 0 0,1-1 1,-1 1-1,0 0 0,1 0 0,-1 0 0,0-1 0,1 1 0,-1 0 1,0-1-1,0 1 0,0 0 0,1 0 0,-1-1 0,0 1 0,0-1 1,16-12 491,6-11 131,26-36-1,-43 53-617,0 1 1,-1-1 0,0-1-1,0 1 1,-1 0-1,1-1 1,-2 0 0,1 0-1,-1 0 1,0 0-1,0-9 1,-2 17-31,0 0 0,1-1 0,-1 1 1,0 0-1,0 0 0,0-1 0,0 1 0,0 0 0,0-1 1,0 1-1,0 0 0,0-1 0,0 1 0,0 0 0,-1 0 0,1-1 1,0 1-1,0 0 0,0-1 0,0 1 0,0 0 0,0 0 1,-1-1-1,1 1 0,0 0 0,0 0 0,0-1 0,-1 1 0,1 0 1,0 0-1,0 0 0,-1 0 0,1-1 0,0 1 0,-1 0 1,1 0-1,0 0 0,0 0 0,-1 0 0,1 0 0,0 0 0,-1 0 1,1 0-1,-15 9-408,-10 19-1976,15-11-1354,1-2-2786</inkml:trace>
</inkml:ink>
</file>

<file path=ppt/ink/ink1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48:22.615"/>
    </inkml:context>
    <inkml:brush xml:id="br0">
      <inkml:brushProperty name="width" value="0.025" units="cm"/>
      <inkml:brushProperty name="height" value="0.025" units="cm"/>
    </inkml:brush>
  </inkml:definitions>
  <inkml:trace contextRef="#ctx0" brushRef="#br0">204 100 24311,'-8'-3'1415,"-2"-1"-957,1 1-1,-1 1 1,0 0 0,0 0 0,-16-1 0,22 3-442,0 0 0,0 0 0,0 1 1,0-1-1,0 1 0,0 0 0,0 0 0,0 0 0,0 1 0,0-1 0,1 1 0,-1 0 0,1 0 1,-1 0-1,1 1 0,0-1 0,-1 1 0,1 0 0,-3 3 0,1 1 68,0 1 1,0 0-1,1 0 0,-1 0 0,2 0 1,-1 1-1,1-1 0,1 1 0,0 0 1,0 0-1,0 0 0,1 0 0,1 0 0,0 0 1,0 0-1,0 0 0,4 18 0,-3-25-44,0 1 1,1-1-1,-1 0 0,1 1 0,-1-1 0,1 0 0,0 0 0,0 0 0,0 0 0,0 0 0,0 0 0,0-1 0,1 1 1,-1-1-1,0 1 0,1-1 0,-1 0 0,1 0 0,-1 0 0,1 0 0,0-1 0,-1 1 0,1-1 0,0 1 0,0-1 1,-1 0-1,1 0 0,0 0 0,4-1 0,1 0 88,0 0 0,0 0 0,0-1 0,0 0 0,0 0 0,0-1 0,-1 0 0,15-8 0,-7 1-123,0-1 1,-2 0-1,1-1 1,-1-1 0,-1 0-1,0-1 1,-1 0 0,-1 0-1,0-1 1,0-1 0,-2 0-1,0 0 1,-1 0-1,-1-1 1,0 0 0,-1-1-1,4-27 1,-9 45-6,0 0 0,0 0 0,0 0 0,1-1 0,-1 1 0,0 0 0,0 0 0,0-1 0,0 1 0,0 0 0,0 0 0,0 0 0,0-1 0,0 1 0,0 0 0,0-1 0,0 1 0,0 0 0,0 0 0,0-1 0,0 1 0,0 0 0,0 0 0,0-1 0,0 1 0,0 0 0,0 0 0,0 0 0,0-1 0,-1 1 0,1 0 0,0 0 0,0 0 0,0-1 0,0 1 0,-1 0 0,1 0 0,0 0 0,0 0 0,0-1 0,-1 1 0,1 0 0,0 0 0,0 0 0,-1 0 0,1 0 0,0 0 0,-1 0 0,-9 12 0,-9 25 0,-18 75 79,33-99-128,2-1-1,0 1 1,0-1 0,1 1 0,1-1-1,0 1 1,2 17 0,-1-28-213,-1 0 0,1 1 0,0-1 0,-1 0 0,1 0 0,0 1-1,1-1 1,-1 0 0,0 0 0,1 0 0,-1-1 0,1 1 0,-1 0 0,1 0 0,0-1 0,0 1 0,0-1-1,0 0 1,0 1 0,0-1 0,0 0 0,0 0 0,0 0 0,5 1 0,-2-1-508,0 0 0,0 0 0,0-1 0,1 1 0,-1-1 0,0-1 0,0 1 0,1 0 0,-1-1 0,9-3 0,26-16-6378</inkml:trace>
</inkml:ink>
</file>

<file path=ppt/ink/ink11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8:55.530"/>
    </inkml:context>
    <inkml:brush xml:id="br0">
      <inkml:brushProperty name="width" value="0.025" units="cm"/>
      <inkml:brushProperty name="height" value="0.025" units="cm"/>
    </inkml:brush>
  </inkml:definitions>
  <inkml:trace contextRef="#ctx0" brushRef="#br0">49 1 15855,'0'0'7591,"-46"69"-7559,44-26-32,2 14-32,0 8-769,0 2-864,7 4-930,1 0-1376,-3 2-1571</inkml:trace>
</inkml:ink>
</file>

<file path=ppt/ink/ink11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8:55.901"/>
    </inkml:context>
    <inkml:brush xml:id="br0">
      <inkml:brushProperty name="width" value="0.025" units="cm"/>
      <inkml:brushProperty name="height" value="0.025" units="cm"/>
    </inkml:brush>
  </inkml:definitions>
  <inkml:trace contextRef="#ctx0" brushRef="#br0">80 1 11627,'-15'72'5894,"0"-5"-3812,4 0-225,8 0-1056,3-2-737,0 2-833,11 3-1921,-1-1-3044,-2 0-7078</inkml:trace>
  <inkml:trace contextRef="#ctx0" brushRef="#br0" timeOffset="1">16 1447 15535,'-8'62'1793,"2"-3"-1088,5-2-128,1-6-449,0-3-128,5 0-609,4-1-1409,-4-1-1954,1-1-1633</inkml:trace>
</inkml:ink>
</file>

<file path=ppt/ink/ink11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8:56.228"/>
    </inkml:context>
    <inkml:brush xml:id="br0">
      <inkml:brushProperty name="width" value="0.025" units="cm"/>
      <inkml:brushProperty name="height" value="0.025" units="cm"/>
    </inkml:brush>
  </inkml:definitions>
  <inkml:trace contextRef="#ctx0" brushRef="#br0">9 0 14638,'-6'67'1922,"4"-3"-1442,2-1-224,0-5-192,6-2-288,5-5-448,-1-4-1314,-2-2-353,1-4 2019,-5-3 897,-2 0 31,0-3-448,-2 1-128,0-3-640,0-2-1826,0 0-4517</inkml:trace>
  <inkml:trace contextRef="#ctx0" brushRef="#br0" timeOffset="1">100 1005 9257,'0'0'15470,"-24"68"-12619,17-48-1474,5-5-1024,2-5-289,0-2-128,1-7-801,3-1-1826,-3-14-10793</inkml:trace>
</inkml:ink>
</file>

<file path=ppt/ink/ink11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9:04.395"/>
    </inkml:context>
    <inkml:brush xml:id="br0">
      <inkml:brushProperty name="width" value="0.025" units="cm"/>
      <inkml:brushProperty name="height" value="0.025" units="cm"/>
    </inkml:brush>
  </inkml:definitions>
  <inkml:trace contextRef="#ctx0" brushRef="#br0">1 1 10826,'0'0'2531,"80"3"-1474,-27 2-64,14 3 0,16-1-321,14 1-480,10-3-128,8 0-32,3 0 32,-4-2-31,-8-2-130,-13 0-127,-15-1 0,-10 0-256,-15 0-866,-8 0-1184,-15-1-1634</inkml:trace>
</inkml:ink>
</file>

<file path=ppt/ink/ink11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9:04.765"/>
    </inkml:context>
    <inkml:brush xml:id="br0">
      <inkml:brushProperty name="width" value="0.025" units="cm"/>
      <inkml:brushProperty name="height" value="0.025" units="cm"/>
    </inkml:brush>
  </inkml:definitions>
  <inkml:trace contextRef="#ctx0" brushRef="#br0">16 1 7655,'0'0'7373,"12"0"-6503,63 10 199,-1 3-1,78 25 1,-77-19-1051,-65-16 21,7 0-36,0 2-1,-1 0 1,28 13 0,-41-17 1,0 1 0,-1 0 0,1 0 0,0 0 0,0 0 0,-1 0 1,1 1-1,-1-1 0,0 1 0,0-1 0,2 4 0,-3-4 6,0 0 1,0-1-1,-1 1 0,1 0 1,-1-1-1,0 1 0,0 0 1,1 0-1,-1-1 0,0 1 1,0 0-1,-1 0 0,1 0 1,0-1-1,0 1 0,-1 0 0,1 0 1,-1-1-1,0 1 0,1-1 1,-1 1-1,-2 2 0,-2 4 142,-1 0-1,-1 0 1,0 0-1,0-1 0,0 0 1,-1 0-1,-9 6 1,-69 42 208,36-24-309,39-23-68,-149 96-1552,51-42-5445,52-35-2456</inkml:trace>
</inkml:ink>
</file>

<file path=ppt/ink/ink11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9:14.357"/>
    </inkml:context>
    <inkml:brush xml:id="br0">
      <inkml:brushProperty name="width" value="0.025" units="cm"/>
      <inkml:brushProperty name="height" value="0.025" units="cm"/>
    </inkml:brush>
  </inkml:definitions>
  <inkml:trace contextRef="#ctx0" brushRef="#br0">1 14 4228,'0'0'1377,"62"-13"-3299</inkml:trace>
</inkml:ink>
</file>

<file path=ppt/ink/ink11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8:57.167"/>
    </inkml:context>
    <inkml:brush xml:id="br0">
      <inkml:brushProperty name="width" value="0.025" units="cm"/>
      <inkml:brushProperty name="height" value="0.025" units="cm"/>
    </inkml:brush>
  </inkml:definitions>
  <inkml:trace contextRef="#ctx0" brushRef="#br0">0 0 8776,'0'0'16533,"2"8"-14840,5 36-24,14 62-142,-19-99-1497,0 0-1,0 0 1,1 0-1,0-1 0,0 1 1,1-1-1,0 1 1,0-1-1,0 0 1,1-1-1,8 9 1,-10-12-205,0 0 1,0 0 0,1 0-1,-1-1 1,0 1-1,1-1 1,-1 0 0,1 0-1,0 0 1,-1-1 0,1 1-1,0-1 1,5 0 0,-5 0-540,0 0 0,1-1 0,-1 1 0,0-1 0,0 0 0,0-1 0,0 1 0,0 0 1,0-1-1,0 0 0,4-3 0,17-15-5794</inkml:trace>
</inkml:ink>
</file>

<file path=ppt/ink/ink11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8:57.534"/>
    </inkml:context>
    <inkml:brush xml:id="br0">
      <inkml:brushProperty name="width" value="0.025" units="cm"/>
      <inkml:brushProperty name="height" value="0.025" units="cm"/>
    </inkml:brush>
  </inkml:definitions>
  <inkml:trace contextRef="#ctx0" brushRef="#br0">190 0 17168,'0'0'7623,"-42"49"-5957,24-16-513,-5 8-320,-1 8-545,3 2-224,1 0-32,2-4 0,8-4-64,1-7-256,5-8-321,4-7-800,0-5-1698,0-9-929,7-6-1505,2-1-8008</inkml:trace>
</inkml:ink>
</file>

<file path=ppt/ink/ink11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8:57.905"/>
    </inkml:context>
    <inkml:brush xml:id="br0">
      <inkml:brushProperty name="width" value="0.025" units="cm"/>
      <inkml:brushProperty name="height" value="0.025" units="cm"/>
    </inkml:brush>
  </inkml:definitions>
  <inkml:trace contextRef="#ctx0" brushRef="#br0">1 250 11179,'0'0'13532,"11"-6"-11935,9-8-1319,-1-1 0,0 0 1,0-2-1,-2 0 0,0-1 1,23-32-1,31-48-75,-72 112 128,-22 72 151,12-50-990,2 0 1,1 1-1,-6 61 1,13-66-3593,0-8-2610</inkml:trace>
</inkml:ink>
</file>

<file path=ppt/ink/ink11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9:00.447"/>
    </inkml:context>
    <inkml:brush xml:id="br0">
      <inkml:brushProperty name="width" value="0.025" units="cm"/>
      <inkml:brushProperty name="height" value="0.025" units="cm"/>
    </inkml:brush>
  </inkml:definitions>
  <inkml:trace contextRef="#ctx0" brushRef="#br0">266 1 12204,'-12'0'1313,"5"0"-1236,-1 1 0,1-1 0,0 1 0,0 1 0,0-1 0,0 1 1,0 1-1,0-1 0,1 1 0,-1 0 0,1 0 0,0 1 0,-1 0 0,2 0 0,-1 1 1,0-1-1,-7 9 0,0 4-196,1 1 0,0 0 0,1 1-1,1 0 1,1 0 0,1 1 0,0 0 0,1 1 0,2 0 0,-5 27 0,0 21-291,-2 129 0,12-121 421,10 96 0,-6-144-46,1 0-1,1 0 1,1-1 0,2 1 0,1-2 0,19 39 0,-25-59 82,0 1 1,1-1-1,0 0 1,0 0-1,1 0 1,0-1 0,0 0-1,0 0 1,1-1-1,0 1 1,0-1 0,0-1-1,0 0 1,1 0-1,0 0 1,0-1 0,0 0-1,0 0 1,1-1-1,11 2 1,-5-3 285,0 0 0,0-2-1,0 1 1,0-2 0,-1 0 0,1 0 0,0-2-1,-1 0 1,1 0 0,26-14 0,5-4-26,-1-2 1,-1-3-1,-1-1 1,-1-2-1,71-67 1,-95 79-290,0 0 0,-2-1 0,0-1 0,-1 0 0,-1-2 0,-1 1 0,-1-2 1,0 1-1,-2-2 0,-1 1 0,-1-1 0,-1-1 0,7-47 0,-12 50-70,-1-1 1,-1 1-1,-1-1 1,-1 1-1,-1 0 0,0-1 1,-2 1-1,-1 1 1,-12-30-1,13 40-293,0-1-1,-1 1 0,-1 0 1,0 1-1,0 0 0,-1 0 1,-1 0-1,1 1 1,-2 0-1,1 1 0,-1 0 1,0 0-1,-1 1 0,0 1 1,0 0-1,0 0 1,-25-8-1,-37-1-2649,-4 10-752</inkml:trace>
</inkml:ink>
</file>

<file path=ppt/ink/ink1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48:23.050"/>
    </inkml:context>
    <inkml:brush xml:id="br0">
      <inkml:brushProperty name="width" value="0.025" units="cm"/>
      <inkml:brushProperty name="height" value="0.025" units="cm"/>
    </inkml:brush>
  </inkml:definitions>
  <inkml:trace contextRef="#ctx0" brushRef="#br0">77 437 13421,'0'0'6534,"-9"5"-3940,4-2-2391,0 1 1,1 0-1,-1 0 0,1 0 0,0 1 0,0-1 0,0 1 0,0 0 0,1 0 1,0 1-1,0-1 0,0 0 0,1 1 0,0 0 0,0 0 0,0-1 0,1 1 1,0 0-1,-1 10 0,2-14-146,-2 10 477,1 1 0,0 0-1,0-1 1,3 22-1,-1-31-498,-1-1-1,0 1 1,1-1 0,0 1-1,-1-1 1,1 0-1,0 1 1,0-1 0,1 0-1,-1 0 1,0 1 0,1-1-1,-1 0 1,1 0-1,0-1 1,0 1 0,-1 0-1,1 0 1,0-1-1,1 0 1,-1 1 0,0-1-1,0 0 1,0 0-1,1 0 1,-1 0 0,1 0-1,-1-1 1,6 2-1,-1-2-2,0 1 0,0-1-1,1 0 1,-1-1-1,0 0 1,0 0-1,0 0 1,0-1-1,0 0 1,0-1-1,0 1 1,7-5 0,-3 0-3,0 0 1,0 0 0,0-2-1,-1 1 1,0-1 0,10-12 0,-1-1 2,-1-2 0,-2 0 0,0-1 0,-1 0 1,15-39-1,-21 39-7,0 0 1,-2-1 0,-1 0-1,0-1 1,-2 1 0,-2-1-1,0 0 1,-2 0-1,-5-47 1,5 68-61,-2-1-1,1 1 1,0 1 0,-1-1-1,0 0 1,-1 0 0,1 1-1,-1-1 1,0 1 0,-1 0-1,1 0 1,-1 0 0,0 0-1,0 0 1,0 1 0,-7-5-1,7 7 24,1 0 0,0 0 1,0 0-1,-1 1 0,1 0 0,-1 0 0,0 0 0,1 0 0,-1 0 1,0 1-1,1-1 0,-1 1 0,0 0 0,0 0 0,1 1 0,-1-1 1,0 1-1,1 0 0,-1-1 0,0 2 0,1-1 0,0 0 0,-1 1 1,1 0-1,0-1 0,-1 1 0,1 1 0,-3 2 0,-9 7 146,0 2-1,1-1 1,1 2-1,0 0 0,1 0 1,0 1-1,2 0 1,0 1-1,0 1 1,2-1-1,0 1 1,1 1-1,1-1 1,1 1-1,1 0 1,-3 21-1,7-38-133,0 0 0,0 1 0,0-1 1,0 1-1,0-1 0,1 0 0,-1 1 0,1-1 0,0 0 0,-1 1 1,1-1-1,0 0 0,0 0 0,1 0 0,-1 0 0,0 0 0,1 0 1,-1 0-1,1 0 0,-1-1 0,1 1 0,4 2 0,-2-1 1,1 0-1,0-1 0,0 0 1,1 0-1,-1 0 0,0-1 1,1 0-1,-1 0 0,10 1 1,9-2-10,0 0 1,0-2 0,38-7-1,-23 2-99,-12 1-622,1 1 0,-1 1 1,57 1-1,-81 3 680,0 1 0,0 0 1,0 0-1,0 0 0,0 0 0,0 0 0,0 0 0,-1 1 0,1 0 0,0-1 0,-1 1 0,1 0 0,-1 0 0,0 0 0,0 1 0,1-1 0,-2 0 0,1 1 0,0 0 0,0-1 0,-1 1 0,1 0 0,-1 0 0,0 0 0,0 0 0,0 0 0,0 0 0,-1 0 0,1 0 0,-1 5 0,3 13 161,-2 0 1,0 1-1,-3 30 0,0-27-314,2-15-288,0 17-834,-1-18-4782,4-12 358</inkml:trace>
</inkml:ink>
</file>

<file path=ppt/ink/ink11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9:16.303"/>
    </inkml:context>
    <inkml:brush xml:id="br0">
      <inkml:brushProperty name="width" value="0.025" units="cm"/>
      <inkml:brushProperty name="height" value="0.025" units="cm"/>
    </inkml:brush>
  </inkml:definitions>
  <inkml:trace contextRef="#ctx0" brushRef="#br0">2 68 10666,'0'0'6219,"-1"-6"-6048,1 5-172,0 1 1,-1-1-1,1 0 0,0 0 1,0 0-1,0 0 0,0 0 1,0 0-1,0 0 0,0 0 1,1 1-1,-1-1 0,0 0 1,0 0-1,1 0 0,-1 0 1,0 0-1,1 1 0,-1-1 0,1 0 1,-1 0-1,1 1 0,0-1 1,-1 0-1,1 1 0,-1-1 1,1 1-1,1-2 0,32-1-118,-23 3 114,3 0-145,-9 1 150,0-1 0,0 1 0,0-1 0,0 0 0,0-1 0,0 1 0,0-1 0,0 0 0,0 0 0,0-1 0,-1 1 0,1-1 0,0 0 0,-1 0 0,1-1 0,-1 1 1,7-6-1,-10 7-28,1-1 0,0 1 0,0 0 0,0 0 0,0 0 1,1 1-1,-1-1 0,0 0 0,0 1 0,0-1 0,1 1 1,-1 0-1,5 0 0,41 1-3807,-24 0 410,-23-1 3345,-1 0 1,1 0-1,-1 0 1,1 0-1,-1 0 1,0 0-1,1 0 1,-1 0-1,1 1 1,-1-1-1,1 0 1,-1 0-1,0 0 0,1 0 1,-1 1-1,1-1 1,-1 0-1,0 1 1,1-1-1,-1 0 1,0 0-1,1 1 1,-1-1-1,0 1 1,0-1-1,1 0 1,-1 1-1,0-1 1,0 0-1,0 1 1,0-1-1,1 1 1,-1-1-1,0 1 1,0-1-1,0 1 1,0-1-1,0 0 1,0 1-1,0-1 1,0 1-1,0-1 1,0 1-1,0-1 1,-1 0-1,1 1 1,0-1-1,0 1 1,0 0-1,-1-1 119,1 1 0,0-1 1,0 1-1,0-1 0,-1 1 0,1-1 0,0 1 0,0-1 0,0 1 0,0-1 0,0 1 1,0-1-1,0 1 0,0-1 0,0 1 0,0-1 0,1 1 0,-1-1 0,0 1 0,0-1 1,0 1-1,1-1 0,-1 1 0,0-1 0,0 0 0,1 1 0,-1-1 0,1 1 1,-1-1-1,0 0 0,1 1 0,-1-1 0,1 0 0,-1 1 0,0-1 0,1 0 0,-1 0 1,1 0-1,-1 1 0,1-1 0,-1 0 0,1 0 0,-1 0 0,1 0 0,-1 0 1,1 0-1,-1 0 0,1 0 0,-1 0 0,2 0 0,42-8 2644,-2 1-4256,-31 51 1371,-11-43 226,0-1-1,0 1 1,0-1 0,0 1 0,0 0 0,0-1 0,0 1 0,0-1 0,1 1 0,-1 0 0,0-1 0,0 1 0,1-1 0,-1 1 0,0-1 0,0 1 0,1-1 0,-1 1 0,1-1 0,-1 1-1,1-1 1,-1 0 0,0 1 0,1-1 0,-1 0 0,1 1 0,-1-1 0,1 0 0,0 0 0,-1 1 0,1-1 0,-1 0 0,1 0 0,0 0 0,-1 0 0,1 0 0,-1 0 0,1 0-1,0 0 1,-1 0 0,1 0 0,-1 0 0,1 0 0,-1 0 0,1 0 0,0-1 0,0 0 123,0 0 0,0 0 0,0 0-1,0-1 1,0 1 0,0 0 0,-1-1 0,1 1 0,0-1 0,-1 1 0,1-1-1,-1 1 1,0-1 0,1 1 0,-1-1 0,0 1 0,0-3 0,0 4-121,-15 21-912,14-10 1357,0 14-880,0-25 591,1-15 1058,0 16-1239,0 0 0,0 0-1,-1 1 1,1-1 0,0 0 0,0 0-1,-1 0 1,1 0 0,-1 0 0,1 0-1,-1 0 1,0 0 0,1 0 0,-1 0 0,0 0-1,0 0 1,1 0 0,-1-1 0,0 1-1,-1 0 1,2 1 0,0-1 0,-1 0 1,1 1-1,0-1 0,-1 0 0,1 0 0,-1 1 0,1-1 0,-1 0 1,0 0-1,1 0 0,-1 0 0,0 0 0,0 0 0,0 0 0,0 0 1,0 0-1,0 0 0,0 0 0,0-1 0,0 1 0,0 0 0,0-1 1,0 1-1,-1-1 0,-1 1 0,-13 7 11,16-8-142,-1 1 1,1-1-1,-1 1 1,1-1-1,-1 1 1,1-1-1,-1 1 1,1-1-1,0 1 1,-1 0-1,1-1 1,0 1-1,-1-1 1,1 1-1,0 0 1,0-1-1,-1 1 1,1 0-1,0-1 1,0 1-1,0 0 1,0-1-1,0 1 1,0 0-1,0 0 1,1 0-1,3-1-2043</inkml:trace>
</inkml:ink>
</file>

<file path=ppt/ink/ink11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9:39.459"/>
    </inkml:context>
    <inkml:brush xml:id="br0">
      <inkml:brushProperty name="width" value="0.025" units="cm"/>
      <inkml:brushProperty name="height" value="0.025" units="cm"/>
    </inkml:brush>
  </inkml:definitions>
  <inkml:trace contextRef="#ctx0" brushRef="#br0">11 1 17296,'-8'79'769,"6"-6"-224,2-4-353,8-2-128,5 1-513,-1 2-511,-2 5-226,-7 2-767,-3 3-258,0 2 1827,-5 1 1057,-4-3 896,2-1-1216,2-2-546,0-1-1248,2-2-2018</inkml:trace>
</inkml:ink>
</file>

<file path=ppt/ink/ink11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9:39.865"/>
    </inkml:context>
    <inkml:brush xml:id="br0">
      <inkml:brushProperty name="width" value="0.025" units="cm"/>
      <inkml:brushProperty name="height" value="0.025" units="cm"/>
    </inkml:brush>
  </inkml:definitions>
  <inkml:trace contextRef="#ctx0" brushRef="#br0">6 0 10025,'-3'86'3075,"0"3"-2594,3-3-257,0-1 385,0-5-385,0-2-192,5-4-32,-2-2-64,0-1 64,-3-3 128,2 0 833,-2-3-96,2-2-481,1-3-352,0-3-673,-1-1-1857,-1-1-3171</inkml:trace>
  <inkml:trace contextRef="#ctx0" brushRef="#br0" timeOffset="1">93 2352 10346,'0'0'2178,"8"90"-1538,-3-53 578,-1-2-738,5-7-800,-3-1-801,3-2 320,-1 0 865,-5-1 865,0-3 256,-3 0-897,0-2-192,0-2-896,-2-4-2371</inkml:trace>
</inkml:ink>
</file>

<file path=ppt/ink/ink11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9:40.784"/>
    </inkml:context>
    <inkml:brush xml:id="br0">
      <inkml:brushProperty name="width" value="0.025" units="cm"/>
      <inkml:brushProperty name="height" value="0.025" units="cm"/>
    </inkml:brush>
  </inkml:definitions>
  <inkml:trace contextRef="#ctx0" brushRef="#br0">21 0 10954,'0'0'14419,"-4"12"-13330,-1 3-776,2 0-1,-1 1 0,2 0 1,0 0-1,1 0 0,1 0 1,2 19-1,-2-30-326,1 0-1,0 1 1,0-1-1,1 0 1,0 0 0,-1 0-1,2 0 1,-1-1 0,0 1-1,1 0 1,0-1 0,5 6-1,-6-8-164,1 1-1,0-1 0,0 0 1,0 0-1,1 0 0,-1 0 1,0-1-1,1 1 0,0-1 1,-1 0-1,1 0 0,-1 0 1,1 0-1,0-1 0,0 1 1,0-1-1,-1 0 0,1 0 1,6-1-1,18-9-1039,-25 8 483,-1-1-1,1 1 1,0-1-1,-1 1 1,0-1-1,1 0 1,-1 0-1,0 0 1,3-5-1,9-33-6331,-9 17 6377,-1 8 5236,-24 74 1797,-5 2-3908,-11 33-981,11-25-1006,-29 95 732,50-142-2209,0 0 1,1 0-1,0 27 0,4-36-4512</inkml:trace>
</inkml:ink>
</file>

<file path=ppt/ink/ink11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9:41.282"/>
    </inkml:context>
    <inkml:brush xml:id="br0">
      <inkml:brushProperty name="width" value="0.025" units="cm"/>
      <inkml:brushProperty name="height" value="0.025" units="cm"/>
    </inkml:brush>
  </inkml:definitions>
  <inkml:trace contextRef="#ctx0" brushRef="#br0">0 6 15759,'0'0'8648,"10"-1"-7895,-5-1-676,0 1 1,0 1-1,0-1 1,0 1-1,0 0 1,0 0-1,0 0 1,10 3-1,-13-3-68,0 1 0,0 0 1,0 0-1,1 1 0,-1-1 0,0 0 0,-1 1 0,1-1 1,0 1-1,0-1 0,-1 1 0,1 0 0,0 0 0,-1 0 1,0 0-1,0 0 0,1 0 0,-1 0 0,0 0 0,-1 1 1,1-1-1,0 0 0,-1 1 0,1-1 0,-1 0 1,1 4-1,0 4 9,0-1 0,-1 1 0,0-1 1,-1 1-1,0-1 0,0 1 0,-1-1 1,0 1-1,0-1 0,-6 13 0,-3 1 171,-1 0 1,-23 32-1,8-13 735,27-42-908,0 0-1,0 0 1,-1 1 0,1-1-1,0 0 1,0 0 0,0 0-1,-1 1 1,1-1 0,0 0-1,0 0 1,0 1 0,0-1 0,0 0-1,0 0 1,-1 1 0,1-1-1,0 0 1,0 1 0,0-1-1,0 0 1,0 0 0,0 1-1,0-1 1,0 0 0,0 1-1,0-1 1,1 0 0,-1 0-1,0 1 1,0-1 0,0 0-1,0 1 1,0-1 0,0 0-1,1 0 1,-1 1 0,0-1 0,0 0-1,0 0 1,1 0 0,-1 1-1,0-1 1,0 0 0,0 0-1,1 0 1,-1 0 0,0 0-1,0 1 1,1-1 0,21-2 141,25-13-1183,18-28-7430,-32 17-534</inkml:trace>
</inkml:ink>
</file>

<file path=ppt/ink/ink11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9:41.673"/>
    </inkml:context>
    <inkml:brush xml:id="br0">
      <inkml:brushProperty name="width" value="0.025" units="cm"/>
      <inkml:brushProperty name="height" value="0.025" units="cm"/>
    </inkml:brush>
  </inkml:definitions>
  <inkml:trace contextRef="#ctx0" brushRef="#br0">0 28 19635,'0'0'11563,"54"-20"-17938,-35 15-127,-2 2-7431</inkml:trace>
</inkml:ink>
</file>

<file path=ppt/ink/ink11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9:42.016"/>
    </inkml:context>
    <inkml:brush xml:id="br0">
      <inkml:brushProperty name="width" value="0.025" units="cm"/>
      <inkml:brushProperty name="height" value="0.025" units="cm"/>
    </inkml:brush>
  </inkml:definitions>
  <inkml:trace contextRef="#ctx0" brushRef="#br0">0 74 192,'0'0'22998,"69"-21"-31550</inkml:trace>
  <inkml:trace contextRef="#ctx0" brushRef="#br0" timeOffset="1">243 39 14478,'0'0'12876,"19"-11"-13453,-1-2-1505,0 3-608,-6 6-609,-3 4-1121,-8 13-3332,-1 3 4293</inkml:trace>
</inkml:ink>
</file>

<file path=ppt/ink/ink11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8:00.449"/>
    </inkml:context>
    <inkml:brush xml:id="br0">
      <inkml:brushProperty name="width" value="0.025" units="cm"/>
      <inkml:brushProperty name="height" value="0.025" units="cm"/>
    </inkml:brush>
  </inkml:definitions>
  <inkml:trace contextRef="#ctx0" brushRef="#br0">0 0 4740,'0'0'545</inkml:trace>
</inkml:ink>
</file>

<file path=ppt/ink/ink11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8:01.323"/>
    </inkml:context>
    <inkml:brush xml:id="br0">
      <inkml:brushProperty name="width" value="0.025" units="cm"/>
      <inkml:brushProperty name="height" value="0.025" units="cm"/>
    </inkml:brush>
  </inkml:definitions>
  <inkml:trace contextRef="#ctx0" brushRef="#br0">3 266 3876,'0'-60'4165,"0"45"531,0-2 3926,28 24-8361,-27-6-194,1-1 0,-1 0-1,0 0 1,1 0 0,-1 0-1,0 0 1,1 0-1,-1 0 1,0 0 0,1 0-1,-1-1 1,0 1-1,1-1 1,-1 1 0,0-1-1,0 1 1,1-1-1,-1 0 1,0 0 0,0 1-1,0-1 1,0 0 0,0 0-1,0 0 1,0 0-1,0 0 1,-1 0 0,1-1-1,0 1 1,0 0-1,-1 0 1,1 0 0,-1-1-1,1 1 1,-1 0 0,0-1-1,0 1 1,1 0-1,-1-1 1,0 1 0,0 0-1,0-1 1,0 1-1,-1-1 1,1 1 0,0 0-1,0-1 1,-1 1 0,1 0-1,-1 0 1,1-1-1,-1 1 1,0 0 0,1 0-1,-1 0 1,0 0-1,0 0 1,0 0 0,0 0-1,0 0 1,0 0-1,0 0 1,0 0 0,0 0-1,0 1 1,-1-1 0,1 0-1,-1 0 1,1 1-42,0 0-1,1-1 1,-1 1 0,0 0 0,0-1 0,0 1-1,1 0 1,-1 0 0,0-1 0,0 1 0,1 0-1,-1 0 1,0 0 0,0 0 0,0 0 0,0 0-1,1 1 1,-1-1 0,0 0 0,0 0 0,1 0-1,-1 1 1,0-1 0,0 0 0,1 1 0,-1-1-1,-1 2 1,-9 21 211,7 34-226,4-53 21,0-2-37,0-1 0,0 0-1,0 1 1,0-1 0,0 1-1,0-1 1,1 1 0,-1-1-1,1 1 1,-1-1 0,1 0-1,-1 1 1,1-1 0,0 0-1,1 2 1,-2-3 3,1 1 1,-1-1-1,1 1 1,-1-1-1,1 0 0,-1 0 1,1 1-1,-1-1 1,1 0-1,-1 0 1,1 1-1,0-1 0,-1 0 1,1 0-1,-1 0 1,1 0-1,0 0 1,-1 0-1,1 0 0,0 0 1,-1 0-1,1 0 1,-1-1-1,2 1 0,0-1 29,0 0 0,0 0-1,-1 0 1,1 0 0,0-1-1,-1 1 1,1 0 0,-1-1-1,1 1 1,-1-1 0,0 0-1,0 1 1,1-1 0,-1 0-1,0 0 1,-1 0-1,1 0 1,0 0 0,0-3-1,1-3 221,0 0 0,-1-1-1,0 1 1,-1-1-1,0 0 1,0 1-1,-3-14 1,3 22-246,0-1 0,0 1 0,0 0 1,0 0-1,0-1 0,0 1 0,0 0 0,0 0 0,0-1 1,0 1-1,0 0 0,0 0 0,0-1 0,-1 1 0,1 0 1,0 0-1,0-1 0,0 1 0,0 0 0,0 0 1,-1 0-1,1-1 0,0 1 0,0 0 0,0 0 0,-1 0 1,1 0-1,0-1 0,0 1 0,0 0 0,-1 0 0,1 0 1,0 0-1,0 0 0,-1 0 0,1 0 0,0 0 0,0 0 1,-1 0-1,1 0 0,0 0 0,-1 0 0,1 0 0,0 0 1,-8 12-121,-1 20 66,9-1 49,4-26-22,4-18 97,-4 5 83,-1-1 0,0 1 0,0-1 0,-1 1 0,0-1 0,-1 0 0,0 1 0,0-1 0,-1 0 0,0 0 0,-3-16 0,3 24-139,0 1-1,0-1 0,0 1 1,0-1-1,-1 1 1,1-1-1,0 1 0,0 0 1,-1-1-1,1 1 1,0-1-1,0 1 0,-1 0 1,1-1-1,-1 1 1,1 0-1,0 0 1,-1-1-1,1 1 0,-1 0 1,1 0-1,-1-1 1,1 1-1,0 0 0,-1 0 1,1 0-1,-1 0 1,1 0-1,-1 0 0,1 0 1,-1 0-1,1 0 1,-1 0-1,1 0 0,-1 0 1,1 0-1,-1 0 1,1 0-1,-1 0 1,1 0-1,-1 1 0,1-1 1,0 0-1,-1 0 1,1 1-1,-1-1 0,1 0 1,0 1-1,-1-1 1,1 0-1,0 1 0,-1-1 1,1 1-1,0-1 1,-1 1-1,-17 22-6,13-12-19,0-1 0,1 1 0,1 1 0,0-1 0,0 0-1,1 1 1,0-1 0,1 1 0,1 0 0,1 20 0,-1-31 11,0-1-1,0 0 1,1 0 0,-1 1 0,0-1-1,0 0 1,0 0 0,1 1 0,-1-1-1,0 0 1,0 0 0,1 1 0,-1-1 0,0 0-1,1 0 1,-1 0 0,0 0 0,1 0-1,-1 1 1,0-1 0,1 0 0,-1 0 0,0 0-1,1 0 1,-1 0 0,0 0 0,1 0-1,-1 0 1,0 0 0,1 0 0,-1 0-1,0 0 1,1-1 0,-1 1 0,0 0 0,1 0-1,-1 0 1,0 0 0,0 0 0,1-1-1,-1 1 1,0 0 0,0 0 0,1-1 0,-1 1-1,0 0 1,0 0 0,1-1 0,-1 1-1,0 0 1,0 0 0,0-1 0,0 0-1,14-14 90,-6 2-5,0 0 0,-2-1 0,1-1 0,-2 1 0,0-1 0,-1 0 0,0 0 0,-1 0 0,-1 0 0,0-20 0,-20 73-83,-1 44 0,16-62 0,16-57 0,-8 18 0,0 0 0,-2 0 0,0 0 0,1-37 0,-24 127 0,18-61 0,-2 13 0,-3 46 0,7-69-66,0 0 0,0 0-1,0 0 1,0 0 0,0 1 0,0-1-1,0 0 1,0 0 0,0 0 0,0 0-1,0 0 1,1 1 0,-1-1 0,0 0 0,0 0-1,0 0 1,0 0 0,0 0 0,0 0-1,1 1 1,-1-1 0,0 0 0,0 0-1,0 0 1,0 0 0,0 0 0,1 0 0,-1 0-1,0 0 1,0 0 0,0 0 0,0 0-1,1 0 1,-1 0 0,0 0 0,0 0-1,0 0 1,0 0 0,1 0 0,-1 0 0,0 0-1,0 0 1,0 0 0,0 0 0,0 0-1,1 0 1,-1 0 0,0-1 0,0 1-1,0 0 1,0 0 0,0 0 0,0 0 0,1 0-1,-1 0 1,6-1-5039,-6 5-1135</inkml:trace>
</inkml:ink>
</file>

<file path=ppt/ink/ink11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8:03.786"/>
    </inkml:context>
    <inkml:brush xml:id="br0">
      <inkml:brushProperty name="width" value="0.025" units="cm"/>
      <inkml:brushProperty name="height" value="0.025" units="cm"/>
    </inkml:brush>
  </inkml:definitions>
  <inkml:trace contextRef="#ctx0" brushRef="#br0">9 44 8552,'0'0'4911,"-2"-9"-1756,2 6-3081,-5-25 2290,4 24-1040,1 23-746,28 227 1128,-5-77-1559,25 590-162,-10-110-904,-30-575 765,25 101 1,-6-71-7452,-19-76 719</inkml:trace>
</inkml:ink>
</file>

<file path=ppt/ink/ink1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48:23.612"/>
    </inkml:context>
    <inkml:brush xml:id="br0">
      <inkml:brushProperty name="width" value="0.025" units="cm"/>
      <inkml:brushProperty name="height" value="0.025" units="cm"/>
    </inkml:brush>
  </inkml:definitions>
  <inkml:trace contextRef="#ctx0" brushRef="#br0">44 0 15054,'-3'11'4079,"-8"27"-3200,2 1 0,1 1 0,2 0 0,2 0 0,2 0 0,1 0 0,9 70 0,61 292 5589,-58-351-6334,16 86-134,-29-149 0,1 1 0,1 0 0,0-1 0,2-15 0,0-13 0,-2-2 0,2 0 0,1 0 0,12-54 0,-11 82 0,0 0 0,0 0 0,2 0 0,0 1 0,13-22 0,-15 29 0,0-1 0,1 1 0,0 1 0,0-1 0,1 0 0,-1 1 0,1 0 0,1 1 0,-1-1 0,0 1 0,14-5 0,-17 7 0,0 1 0,1-1 0,-1 1 0,1 0 0,-1 0 0,1 1 0,-1-1 0,1 1 0,-1 0 0,1 0 0,0 0 0,-1 0 0,8 2 0,-10-2 0,1 1 0,0 0 0,-1 0 0,1 0 0,-1 0 0,0 0 0,1 0 0,-1 0 0,0 1 0,0-1 0,1 0 0,-1 1 0,0-1 0,0 1 0,0-1 0,-1 1 0,1-1 0,0 1 0,-1 0 0,1-1 0,-1 1 0,1 0 0,-1 0 0,0-1 0,0 1 0,0 0 0,0 0 0,0 2 0,1 14 0,-1-7 0,1 0 0,-1 1 0,-1-1 0,0 0 0,-4 18 0,2-87 0,1 28 0,-1-183 0,4 215 0,-1-1 0,1 1 0,0 0 0,0 0 0,0 0 0,0-1 0,0 1 0,1-1 0,-1 1 0,0-1 0,1 1 0,-1-1 0,1 0 0,-1 0 0,5 2 0,26 17 0,-22-15-498,1 0 0,-1-1 0,1 0 0,16 3 0,-4-3-2215,0-2 0,40 1 0,-9-3-4499</inkml:trace>
</inkml:ink>
</file>

<file path=ppt/ink/ink11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8:04.160"/>
    </inkml:context>
    <inkml:brush xml:id="br0">
      <inkml:brushProperty name="width" value="0.025" units="cm"/>
      <inkml:brushProperty name="height" value="0.025" units="cm"/>
    </inkml:brush>
  </inkml:definitions>
  <inkml:trace contextRef="#ctx0" brushRef="#br0">0 77 16784,'0'0'1692,"1"10"-971,7 27-429,1 0 1,1 0 0,3-1-1,23 48 1,-12-27-160,116 332 406,-140-389-545,17 42 1828,-17-41-1772,1-1 0,-1 0-1,0 1 1,0-1 0,1 1 0,-1-1 0,0 0-1,1 1 1,-1-1 0,0 0 0,1 0 0,-1 1-1,1-1 1,-1 0 0,0 0 0,1 1 0,-1-1-1,1 0 1,-1 0 0,1 0 0,-1 0-1,1 0 1,-1 0 0,0 0 0,1 0 0,-1 0-1,1 0 1,-1 0 0,1 0 0,1-1 3,-1 0 0,0 0 0,0 0 0,0 0 0,0 0 0,0 0 0,0 0 0,0-1 0,0 1 0,-1 0 0,1-1 0,0 1 0,-1 0 0,2-3 0,60-210 3596,-27 83-3176,24-62-702,-10 36-4972,-20 61-3938</inkml:trace>
</inkml:ink>
</file>

<file path=ppt/ink/ink11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8:47.349"/>
    </inkml:context>
    <inkml:brush xml:id="br0">
      <inkml:brushProperty name="width" value="0.025" units="cm"/>
      <inkml:brushProperty name="height" value="0.025" units="cm"/>
    </inkml:brush>
  </inkml:definitions>
  <inkml:trace contextRef="#ctx0" brushRef="#br0">0 7 9129,'0'0'7799,"16"0"-5461,124-1-804,-93 0-4120,1 0-4556,-36 1 3122,2-3-822</inkml:trace>
</inkml:ink>
</file>

<file path=ppt/ink/ink11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8:47.737"/>
    </inkml:context>
    <inkml:brush xml:id="br0">
      <inkml:brushProperty name="width" value="0.025" units="cm"/>
      <inkml:brushProperty name="height" value="0.025" units="cm"/>
    </inkml:brush>
  </inkml:definitions>
  <inkml:trace contextRef="#ctx0" brushRef="#br0">100 0 2306,'0'0'3331,"-49"16"-288,29-9-833,4-1-416,6-3-513,5 2-96,5-2-192,0-2-704,11 1-225,11-1 128,6-1-32,7 0-32,5 0-384,6 0-1602,-3 0-1217,4 0-704,-6-4 1120</inkml:trace>
  <inkml:trace contextRef="#ctx0" brushRef="#br0" timeOffset="1">477 39 5157,'0'0'4132,"63"13"-4036,-41-13-480,1-4-2499</inkml:trace>
</inkml:ink>
</file>

<file path=ppt/ink/ink11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8:48.157"/>
    </inkml:context>
    <inkml:brush xml:id="br0">
      <inkml:brushProperty name="width" value="0.025" units="cm"/>
      <inkml:brushProperty name="height" value="0.025" units="cm"/>
    </inkml:brush>
  </inkml:definitions>
  <inkml:trace contextRef="#ctx0" brushRef="#br0">1 30 4805,'0'0'4708,"56"16"-4131,-32-16-417,1 0-320,1-9-4229</inkml:trace>
  <inkml:trace contextRef="#ctx0" brushRef="#br0" timeOffset="1">347 0 8936,'0'0'6374,"63"18"-5829,-30-18-385,12 0-192,4 0-1826,2-6-2242,0 3-1441</inkml:trace>
</inkml:ink>
</file>

<file path=ppt/ink/ink11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8:48.518"/>
    </inkml:context>
    <inkml:brush xml:id="br0">
      <inkml:brushProperty name="width" value="0.025" units="cm"/>
      <inkml:brushProperty name="height" value="0.025" units="cm"/>
    </inkml:brush>
  </inkml:definitions>
  <inkml:trace contextRef="#ctx0" brushRef="#br0">0 0 4965,'0'0'7959,"9"5"-6592,12 1-1023,0-1 0,0 0 0,0-1 0,1-2 0,-1 0 0,30-2-1,124 10-4414,-150-7 3465,-1 1 1,0 2 0,0 0 0,-1 2-1,27 11 1,-38-14 718,-1-1-1,1 0 0,0-1 1,-1-1-1,1 0 0,1 0 1,-1-1-1,24-1 0,9-4 2818,49-11-1,2 1-1316,-17 9-5904,-43 3-840,-2 1-1452</inkml:trace>
  <inkml:trace contextRef="#ctx0" brushRef="#br0" timeOffset="1">1372 66 6566,'0'0'5894,"62"5"-5606,-44-5-192,3 0-32,1 0-64,3-7-1185,0 1-1217,-1-2-3011</inkml:trace>
</inkml:ink>
</file>

<file path=ppt/ink/ink11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8:48.906"/>
    </inkml:context>
    <inkml:brush xml:id="br0">
      <inkml:brushProperty name="width" value="0.025" units="cm"/>
      <inkml:brushProperty name="height" value="0.025" units="cm"/>
    </inkml:brush>
  </inkml:definitions>
  <inkml:trace contextRef="#ctx0" brushRef="#br0">1 42 12075,'0'0'7373,"9"-3"-6839,6 0-1050,1-1-1,0 2 1,0 0 0,0 1 0,31 2 0,-35 0 300,0 0 0,1-1 1,-1-1-1,0 0 0,0 0 0,1-1 0,-1-1 0,12-4 0,-15 2-2336,3-5-4393</inkml:trace>
</inkml:ink>
</file>

<file path=ppt/ink/ink11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8:50.120"/>
    </inkml:context>
    <inkml:brush xml:id="br0">
      <inkml:brushProperty name="width" value="0.025" units="cm"/>
      <inkml:brushProperty name="height" value="0.025" units="cm"/>
    </inkml:brush>
  </inkml:definitions>
  <inkml:trace contextRef="#ctx0" brushRef="#br0">0 125 15118,'0'0'6161,"9"-3"-4271,25-6 5,-32 9-1679,0-1 0,-1 0 0,1 0 0,-1 0 0,0 0 0,1 0 0,-1 0 0,0 0 0,1 0 0,-1 0 0,0-1 0,0 1 0,0 0 0,0-1 0,0 1 0,1-4 0,0 1-139,-1-1 0,1 1 0,-1-1-1,0 0 1,-1 1 0,1-1 0,-1-5-1,-20 27-38,17-12-11,0-1 0,0 1 0,0 0 1,1 0-1,0 0 0,0 0 0,0 1 1,1-1-1,-2 9 0,3-13-24,0-1 0,0 0 0,0 0 0,0 0-1,0 1 1,0-1 0,0 0 0,0 0 0,0 0 0,0 0 0,0 1 0,0-1 0,0 0-1,0 0 1,0 0 0,0 0 0,1 1 0,-1-1 0,0 0 0,0 0 0,0 0-1,0 0 1,0 0 0,0 1 0,0-1 0,1 0 0,-1 0 0,0 0 0,0 0 0,0 0-1,0 0 1,1 0 0,-1 0 0,0 0 0,0 1 0,0-1 0,0 0 0,1 0-1,-1 0 1,0 0 0,0 0 0,0 0 0,0 0 0,1 0 0,-1 0 0,0 0 0,0 0-1,0 0 1,1-1 0,12-6 346,8-12 455,-18 15-708,0 0-1,1-1 0,-2 1 0,1 0 1,0-1-1,-1 0 0,0 1 0,0-1 1,0 0-1,-1 0 0,1 0 0,-1 0 1,0 0-1,-1-1 0,1 1 0,-1 0 1,0 0-1,-1-6 0,1 10-95,0 1 0,-1 0 0,1-1 0,0 1 0,0 0 0,0-1 0,-1 1 0,1 0 0,0-1 0,0 1 0,-1 0 0,1-1 0,0 1 0,-1 0 0,1 0 0,0-1 0,-1 1 0,1 0 0,0 0 0,-1 0 0,1 0 0,-1-1 0,1 1 0,0 0 0,-1 0 0,1 0 0,-1 0 0,1 0 0,0 0 0,-1 0 0,1 0 0,-1 0 0,1 0 0,0 0 0,-1 0 0,1 1 0,-1-1 0,1 0 0,0 0 0,-1 0 0,1 0 0,0 1 0,-1-1 0,1 0 0,-1 1 0,-14 12 0,9 0 0,1-1 0,0 1 0,1 0 0,0 0 0,1 0 0,0 1 0,1-1 0,0 1 0,2 0 0,0 20 0,0-33 0,0-1 0,0 1 0,0-1 0,0 1 0,-1-1 0,1 1 0,0-1 0,1 1 0,-1-1 0,0 1 0,0-1 0,0 1 0,0-1 0,0 1 0,0-1 0,1 1 0,-1-1 0,0 1 0,0-1 0,1 0 0,-1 1 0,0-1 0,1 1 0,-1-1 0,0 0 0,1 1 0,-1-1 0,1 0 0,-1 1 0,0-1 0,1 0 0,-1 0 0,1 1 0,-1-1 0,1 0 0,-1 0 0,1 0 0,-1 0 0,1 0 0,-1 0 0,1 0 0,-1 0 0,1 0 0,-1 0 0,1 0 0,-1 0 0,1 0 0,-1 0 0,1 0 0,-1 0 0,1 0 0,-1-1 0,1 1 0,-1 0 0,2-1 0,21-19 0,-17 11 0,0-1 0,0-1 0,-1 1 0,-1-1 0,0 0 0,0 0 0,-1 0 0,-1-1 0,0 1 0,0-1 0,-1 1 0,-1-19 0,-3 19 0,-4 15 0,-5 17 0,6-2 0,2 0 0,0 1 0,1 0 0,1 0 0,0 37 0,2-56 0,0 0 0,0 0 0,0 0 0,0 0 0,0 0 0,0 0 0,0 0 0,1 0 0,-1-1 0,0 1 0,1 0 0,-1 0 0,0 0 0,1 0 0,-1-1 0,1 1 0,-1 0 0,1 0 0,-1-1 0,1 1 0,0 0 0,-1-1 0,1 1 0,0 0 0,0-1 0,-1 1 0,1-1 0,0 0 0,0 1 0,0-1 0,-1 0 0,1 1 0,0-1 0,0 0 0,0 0 0,0 0 0,0 0 0,0 1 0,0-1 0,0-1 0,0 1 0,-1 0 0,1 0 0,0 0 0,1-1 0,1 1 0,0-1 0,0 0 0,-1 0 0,1 0 0,0-1 0,-1 1 0,1 0 0,-1-1 0,1 0 0,-1 0 0,0 0 0,0 0 0,3-3 0,-2 1-68,0-1 0,0 1 0,-1-1 1,1 1-1,-1-1 0,-1 0 0,1 0 0,-1 0 0,1 0 0,-1 0 0,-1 0 1,1 0-1,-1-9 0,0 14-99,0-1 0,0 1 1,0-1-1,-1 1 0,1-1 1,0 1-1,0-1 0,-1 1 1,1 0-1,0-1 0,-1 1 1,1 0-1,0-1 0,-1 1 1,1 0-1,0-1 0,-1 1 1,1 0-1,-1-1 0,1 1 1,-1 0-1,1 0 0,-1 0 1,1 0-1,-1-1 0,1 1 1,0 0-1,-1 0 0,1 0 1,-1 0-1,1 0 0,-1 0 1,1 0-1,-1 0 0,1 0 1,-1 1-1,0-1 0,-3 0-1325,-16 0-6580</inkml:trace>
</inkml:ink>
</file>

<file path=ppt/ink/ink11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9:05.741"/>
    </inkml:context>
    <inkml:brush xml:id="br0">
      <inkml:brushProperty name="width" value="0.025" units="cm"/>
      <inkml:brushProperty name="height" value="0.025" units="cm"/>
    </inkml:brush>
  </inkml:definitions>
  <inkml:trace contextRef="#ctx0" brushRef="#br0">1 285 3427,'0'0'7308,"8"-8"-5423,0 2-1725,0-1-1,0 1 1,1 1 0,-1 0-1,1 0 1,1 0 0,-1 1-1,1 1 1,-1-1 0,11-1-1,46-13-843,-2-2-1,111-53 0,-102 40-3066,112-34 1,-143 56 402</inkml:trace>
</inkml:ink>
</file>

<file path=ppt/ink/ink11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9:06.099"/>
    </inkml:context>
    <inkml:brush xml:id="br0">
      <inkml:brushProperty name="width" value="0.025" units="cm"/>
      <inkml:brushProperty name="height" value="0.025" units="cm"/>
    </inkml:brush>
  </inkml:definitions>
  <inkml:trace contextRef="#ctx0" brushRef="#br0">0 468 2659,'9'-5'2754,"7"-4"-1913,123-65 7562,-74 51-8337,319-91-536,-258 74-4115,-84 26-375</inkml:trace>
  <inkml:trace contextRef="#ctx0" brushRef="#br0" timeOffset="1">1110 117 11787,'0'0'2338,"61"-29"-2274,-22 13-32,9-6-704,10-1-1602,3-3-1794</inkml:trace>
</inkml:ink>
</file>

<file path=ppt/ink/ink11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9:06.487"/>
    </inkml:context>
    <inkml:brush xml:id="br0">
      <inkml:brushProperty name="width" value="0.025" units="cm"/>
      <inkml:brushProperty name="height" value="0.025" units="cm"/>
    </inkml:brush>
  </inkml:definitions>
  <inkml:trace contextRef="#ctx0" brushRef="#br0">1 257 9449,'0'0'2525,"10"-7"-443,53-30-614,110-50 0,-96 56-2077,1 2 1,1 5-1,90-17 1,-153 43 1145,-6 0-5131,4-2-2672</inkml:trace>
</inkml:ink>
</file>

<file path=ppt/ink/ink1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48:24.016"/>
    </inkml:context>
    <inkml:brush xml:id="br0">
      <inkml:brushProperty name="width" value="0.025" units="cm"/>
      <inkml:brushProperty name="height" value="0.025" units="cm"/>
    </inkml:brush>
  </inkml:definitions>
  <inkml:trace contextRef="#ctx0" brushRef="#br0">176 33 16624,'-11'2'3032,"2"0"-2483,0 1 0,0 0 1,0 1-1,1 0 0,-1 0 0,1 1 1,0 0-1,1 0 0,-1 1 1,1 0-1,0 0 0,0 1 0,1 0 1,0 0-1,0 0 0,0 1 0,-6 12 1,9-13-303,-1 0 0,1 0 0,0 0 0,1 0 0,0 0 0,0 1 0,0-1 0,1 0 0,0 1 0,1 14 0,0-20-233,0 1 0,1 0 1,-1-1-1,1 1 0,0-1 0,0 0 1,0 1-1,0-1 0,0 1 1,0-1-1,1 0 0,-1 0 1,1 0-1,-1 0 0,1 0 0,0 0 1,0 0-1,0-1 0,0 1 1,0-1-1,0 1 0,0-1 0,1 0 1,-1 0-1,0 0 0,1 0 1,-1 0-1,1 0 0,-1-1 0,1 1 1,-1-1-1,1 0 0,4 0 1,2 0-14,0 0 0,-1-1 0,1 0 1,-1-1-1,1 0 0,-1 0 0,0-1 0,0 0 1,0-1-1,0 1 0,0-2 0,-1 1 0,1-1 1,-1 0-1,0 0 0,-1-1 0,0 0 0,0 0 1,0-1-1,0 1 0,5-10 0,3-4-1,-1-1-1,-1 0 0,0-1 0,-2-1 1,0 0-1,7-30 0,-15 36 1,-13 31 0,-14 30 0,21-35 2,1 0 1,0 1-1,0-1 1,1 1-1,-2 18 1,4-26-14,-1 0 0,1-1 1,0 1-1,0 0 0,0 0 1,1 0-1,-1 0 1,0 0-1,1 0 0,-1 0 1,1-1-1,0 1 0,0 0 1,-1 0-1,1-1 0,0 1 1,0 0-1,1-1 1,-1 1-1,0-1 0,0 0 1,1 1-1,-1-1 0,1 0 1,-1 0-1,1 0 0,0 0 1,-1 0-1,1 0 0,0 0 1,0 0-1,0-1 1,-1 1-1,1-1 0,0 1 1,2-1-1,8 1-750,-1 0 1,0-1 0,0 0-1,1-1 1,-1 0-1,0 0 1,0-2-1,12-3 1,-8 1-1670,0-1 0,0 0 0,-1-2 1,0 1-1,15-13 0,15-13-7382</inkml:trace>
</inkml:ink>
</file>

<file path=ppt/ink/ink11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9:07.966"/>
    </inkml:context>
    <inkml:brush xml:id="br0">
      <inkml:brushProperty name="width" value="0.025" units="cm"/>
      <inkml:brushProperty name="height" value="0.025" units="cm"/>
    </inkml:brush>
  </inkml:definitions>
  <inkml:trace contextRef="#ctx0" brushRef="#br0">4 159 14638,'0'0'2082,"3"-9"224,-2 7-2060,10-34 1505,-10 35-1607,-1-1-1,1 1 1,-1-1 0,1 0-1,0 1 1,0-1 0,0 1-1,0 0 1,0-1 0,0 1-1,0 0 1,0 0-1,0-1 1,1 1 0,-1 0-1,0 0 1,1 0 0,-1 1-1,1-1 1,-1 0 0,1 0-1,1 0 1,17 11 5403,-24-5-5539,0 0 1,1 0 0,-1 0-1,1 1 1,1-1 0,-1 1-1,1 0 1,-1-1 0,2 1-1,-1 0 1,1 1 0,0-1-1,0 0 1,0 0 0,1 8-1,0-14-6,0 1-1,0-1 0,0 0 1,0 1-1,0-1 0,0 1 0,0-1 1,0 1-1,0-1 0,0 1 1,0-1-1,0 0 0,1 1 0,-1-1 1,0 1-1,0-1 0,0 1 1,1-1-1,-1 0 0,0 1 1,0-1-1,1 0 0,-1 1 0,0-1 1,1 0-1,-1 1 0,0-1 1,1 0-1,-1 0 0,1 1 0,-1-1 1,0 0-1,1 0 0,-1 0 1,1 0-1,18-5 321,14-21 516,-29 21-758,-1-1 1,1 1 0,-1-1-1,0 0 1,0 0-1,0 0 1,-1 0-1,0 0 1,0-1-1,1-11 1,-2 16-66,-1 0-1,0 1 1,0-1 0,0 0 0,0 0-1,0 1 1,-1-1 0,1 0-1,0 1 1,-1-1 0,1 0 0,-1 1-1,0-1 1,0 0 0,1 1-1,-1-1 1,0 1 0,0-1 0,0 1-1,-1 0 1,1-1 0,0 1-1,0 0 1,-1 0 0,1 0 0,-1 0-1,1 0 1,-1 0 0,1 0-1,-1 1 1,1-1 0,-1 0-1,0 1 1,1 0 0,-1-1 0,0 1-1,0 0 1,1 0 0,-1 0-1,0 0 1,0 0 0,1 0 0,-1 0-1,-2 1 1,1 0-21,-1 0 0,1 0 1,-1 1-1,1-1 0,0 1 0,-1 0 1,1 0-1,0 0 0,0 1 0,0-1 0,1 1 1,-1-1-1,1 1 0,-1 0 0,1 0 0,0 0 1,-3 5-1,3-5-1,0 1 1,0-1-1,0 0 0,0 1 1,1-1-1,-1 1 0,1-1 1,0 1-1,0-1 0,0 1 1,1 0-1,0 0 0,-1-1 0,1 1 1,0 0-1,1 0 0,0 6 1,0-9 6,-1-1 0,1 1 0,0-1 1,-1 1-1,1-1 0,0 1 0,-1-1 1,1 1-1,0-1 0,0 0 0,-1 1 1,1-1-1,0 0 0,0 0 0,0 1 0,-1-1 1,1 0-1,0 0 0,0 0 0,0 0 1,0 0-1,-1 0 0,1 0 0,0-1 1,0 1-1,0 0 0,1-1 0,22-7 175,-18 5-173,0-1 0,0 0 0,-1 0 0,1 0 0,-1 0 0,0-1 1,0 0-1,-1 0 0,1 0 0,-1-1 0,-1 1 0,1-1 0,-1 0 0,0 0 0,0-1 0,0 1 0,-1 0 0,0-1 0,0 0 0,1-12 0,-3 19-2,0 0 0,0-1 0,0 1 0,0 0 0,0-1 0,0 1 0,0 0 0,0-1 0,0 1 0,0 0 0,0-1 0,0 1 0,0 0 0,-1 0 0,1-1 0,0 1 0,0 0 0,0-1 0,0 1 0,0 0 0,-1 0 0,1-1 0,0 1 0,0 0 0,-1 0 0,1 0 0,0-1 0,0 1 0,-1 0 0,1 0 0,0 0 0,0 0 0,-1 0 0,1 0 0,0-1 0,-1 1 0,1 0 0,0 0 0,-1 0 0,0 0 0,-15 7 0,-13 16 0,24-18 0,0 1 0,1 0 0,-1 0 0,2 1 0,-1-1 0,1 1 0,0 0 0,0 0 0,1 0 0,0 0 0,-2 11 0,4-17 0,0-1 0,0 0 0,0 0 0,0 1 0,1-1 0,-1 0 0,0 0 0,0 1 0,0-1 0,0 0 0,1 0 0,-1 0 0,0 1 0,0-1 0,0 0 0,1 0 0,-1 0 0,0 0 0,1 0 0,-1 1 0,0-1 0,0 0 0,1 0 0,-1 0 0,0 0 0,0 0 0,1 0 0,-1 0 0,0 0 0,1 0 0,-1 0 0,0 0 0,0 0 0,1 0 0,-1 0 0,0 0 0,0-1 0,1 1 0,-1 0 0,0 0 0,0 0 0,1 0 0,-1 0 0,0-1 0,1 1 0,13-7 0,-5 0 0,0 0 0,-1-1 0,0 0 0,0 0 0,8-12 0,-13 15 0,1 1 0,-1-1 0,0 0 0,-1-1 0,1 1 0,-1-1 0,0 1 0,0-1 0,-1 0 0,1 1 0,0-12 0,-2 17 0,0-1 0,0 1 0,0-1 0,0 1 0,0 0 0,0-1 0,0 1 0,0 0 0,0-1 0,0 1 0,0-1 0,0 1 0,0 0 0,-1-1 0,1 1 0,0 0 0,0-1 0,0 1 0,0 0 0,-1-1 0,1 1 0,0 0 0,0-1 0,-1 1 0,1 0 0,0 0 0,-1-1 0,1 1 0,0 0 0,-1 0 0,1 0 0,0-1 0,-1 1 0,1 0 0,-1 0 0,1 0 0,0 0 0,-1 0 0,-18 7 0,-13 19 0,26-19 0,1 0 0,0 0 0,1 0 0,0 1 0,0-1 0,1 1 0,0 0 0,0 0 0,0 0 0,1 0 0,1 0 0,-1 1 0,1 12 0,1-20 0,0 0 0,1-1 0,-1 1 0,1 0 0,-1 0 0,0-1 0,1 1 0,0 0 0,-1-1 0,1 1 0,-1-1 0,1 1 0,0-1 0,-1 1 0,1-1 0,0 1 0,0-1 0,-1 0 0,1 1 0,0-1 0,0 0 0,-1 0 0,1 1 0,0-1 0,0 0 0,0 0 0,0 0 0,-1 0 0,1 0 0,0 0 0,0 0 0,0-1 0,0 1 0,-1 0 0,1 0 0,0-1 0,0 1 0,0 0 0,-1-1 0,1 1 0,1-1 0,35-17 0,-26 9 0,-1 0 0,1-1 0,12-16 0,-20 23 0,-1-1 0,1 0 0,-1 0 0,1 0 0,-1 0 0,0 0 0,-1 0 0,1 0 0,-1-1 0,0 1 0,0-1 0,0 1 0,0-1 0,-1-8 0,0 12 0,-1 1 0,1-1 0,0 0 0,-1 0 0,1 0 0,-1 1 0,1-1 0,-1 0 0,1 0 0,-1 1 0,1-1 0,-1 0 0,0 1 0,0-1 0,1 1 0,-1-1 0,0 1 0,0-1 0,1 1 0,-1 0 0,0-1 0,0 1 0,0 0 0,0 0 0,0-1 0,0 1 0,1 0 0,-1 0 0,0 0 0,0 0 0,0 0 0,0 0 0,0 0 0,-2 1 0,-33 8 0,26-3 0,0 0 0,0 1 0,1 0 0,0 0 0,1 1 0,-1 0 0,2 1 0,-1 0 0,1 0 0,1 1 0,-1-1 0,-8 20 0,15-29 0,0 1 0,0-1 0,0 0 0,0 0 0,0 1 0,0-1 0,0 0 0,0 0 0,0 1 0,0-1 0,0 0 0,0 0 0,0 1 0,0-1 0,1 0 0,-1 0 0,0 0 0,0 1 0,0-1 0,0 0 0,0 0 0,1 0 0,-1 1 0,0-1 0,0 0 0,0 0 0,0 0 0,1 0 0,-1 1 0,0-1 0,0 0 0,1 0 0,-1 0 0,0 0 0,0 0 0,1 0 0,-1 0 0,0 0 0,0 0 0,1 0 0,-1 0 0,0 0 0,0 0 0,1 0 0,-1 0 0,0 0 0,0 0 0,1 0 0,-1 0 0,0 0 0,0 0 0,0 0 0,1 0 0,-1-1 0,0 1 0,0 0 0,0 0 0,1 0 0,-1 0 0,0 0 0,0-1 0,1 1 0,17-9 0,-7 3-266,0-1-1,0-1 1,0 0-1,-1 0 1,0-1-1,0 0 1,-1-1 0,-1 0-1,1 0 1,7-15-1,-29 29-14178,-7 14 4339</inkml:trace>
</inkml:ink>
</file>

<file path=ppt/ink/ink11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9:19.638"/>
    </inkml:context>
    <inkml:brush xml:id="br0">
      <inkml:brushProperty name="width" value="0.025" units="cm"/>
      <inkml:brushProperty name="height" value="0.025" units="cm"/>
    </inkml:brush>
  </inkml:definitions>
  <inkml:trace contextRef="#ctx0" brushRef="#br0">5 1 8968,'0'0'9599,"-1"11"-9311,-2 456-1991,3-466 1620,0 0-218,0 1-1,0-1 1,0 0-1,0 1 1,0-1-1,0 1 1,0-1-1,1 1 1,-1-1-1,1 0 1,-1 1-1,1-1 1,-1 0 0,1 1-1,0-1 1,0 0-1,0 0 1,-1 0-1,3 2 1,4-2-6191</inkml:trace>
</inkml:ink>
</file>

<file path=ppt/ink/ink11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9:20.023"/>
    </inkml:context>
    <inkml:brush xml:id="br0">
      <inkml:brushProperty name="width" value="0.025" units="cm"/>
      <inkml:brushProperty name="height" value="0.025" units="cm"/>
    </inkml:brush>
  </inkml:definitions>
  <inkml:trace contextRef="#ctx0" brushRef="#br0">16 1 7431,'-2'16'2643,"-12"267"1643,15-219-5101,3 1 0,20 105 0,-23-167 730,-1-1 41,0 1-1,1-1 1,-1 1-1,1-1 1,0 0-1,0 0 1,0 1-1,0-1 0,0 0 1,3 3-1,15 1-6651,-16-6 2404</inkml:trace>
</inkml:ink>
</file>

<file path=ppt/ink/ink11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9:20.472"/>
    </inkml:context>
    <inkml:brush xml:id="br0">
      <inkml:brushProperty name="width" value="0.025" units="cm"/>
      <inkml:brushProperty name="height" value="0.025" units="cm"/>
    </inkml:brush>
  </inkml:definitions>
  <inkml:trace contextRef="#ctx0" brushRef="#br0">12 1 4676,'0'9'6150,"-11"91"336,12-99-8999,0-1 2431,0 1 0,-1-1 0,1 1 0,0 0-1,-1-1 1,1 1 0,-1-1 0,1 1 0,0 0 0,-1 0 0,0-1-1,1 1 1,-1 0 0,1 0 0,-1-1 0,0 1 0,0 0 0,1 0-1,-1 0 1,0 0 0,0 0 0,0-1 0,0 3 0,3 29-2806,-3-26 2023,5 40-3072,-2-14 4085,-1-12 3274,-1-13 4163,-1-16-13628</inkml:trace>
</inkml:ink>
</file>

<file path=ppt/ink/ink11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9:29.906"/>
    </inkml:context>
    <inkml:brush xml:id="br0">
      <inkml:brushProperty name="width" value="0.025" units="cm"/>
      <inkml:brushProperty name="height" value="0.025" units="cm"/>
    </inkml:brush>
  </inkml:definitions>
  <inkml:trace contextRef="#ctx0" brushRef="#br0">83 184 4708,'0'0'10688,"-10"1"-8078,2-1-1740,-30 4 635,12 7 3808,74-23-1598,-29 5-3414,-1 0 0,1 2 1,0 0-1,1 1 0,-1 1 0,31-1 0,4 4-277,57 8 0,-97-6 9,7 0-143,1-1-1,25-2 1,-120-5 649,-90 20-354,-43 1 111,215-32-286,11-2-27,1 1 0,0 2-1,1 0 1,1 1 0,1 1 0,0 1-1,0 2 1,1 0 0,1 1 0,0 2-1,0 0 1,30-3 0,-8 10-63,-47 1 74,0 0 1,-1 0 0,1 0 0,0 1 0,0-1 0,-1 0 0,1 0 0,0 1 0,0-1 0,-1 1 0,1-1 0,0 0-1,-1 1 1,1-1 0,0 1 0,-1 0 0,1-1 0,-1 1 0,1-1 0,-1 1 0,1 1 0,-1-1 2,0 0 0,0 0 0,0 0 0,0 0 1,0 0-1,0 0 0,0 1 0,0-1 1,-1 0-1,1 0 0,-1 0 0,1 0 0,-1 0 1,1 0-1,-1 0 0,1 0 0,-1 0 0,0 0 1,1-1-1,-3 3 0,-6 6 54,0 1 0,-1-1 0,0-1 0,-1 0 0,0 0 0,0-1 0,-15 7 0,-92 36 449,87-38-463,-4 2-37,0-2 0,0-2 0,-43 8 0,217-35-422,154-37 1,-281 51 162,-9 3 219,0 0-1,0 0 1,0-1 0,-1 1-1,1-1 1,0 0-1,0 0 1,0 0-1,-1 0 1,1-1-1,-1 1 1,1-1 0,-1 1-1,4-4 1,-12 3 131,-1 1 1,1 0-1,-1 1 1,1-1-1,-1 1 1,-8 1-1,-20 4 144,-1 1 0,1 2 0,-45 15 0,40-11-214,-76 14 1,115-25-139,0-1 1,1 0 0,-1 0 0,0 0-1,0 0 1,0 0 0,0 0 0,0 0-1,0 0 1,0 0 0,0 0-1,0 0 1,0 0 0,0-1 0,0 1-1,0 0 1,0-1 0,0 1 0,1-1-1,-1 1 1,0-1 0,0 1 0,0-2-1,-3-20-6493,4-9-3571</inkml:trace>
</inkml:ink>
</file>

<file path=ppt/ink/ink11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9:31.304"/>
    </inkml:context>
    <inkml:brush xml:id="br0">
      <inkml:brushProperty name="width" value="0.025" units="cm"/>
      <inkml:brushProperty name="height" value="0.025" units="cm"/>
    </inkml:brush>
  </inkml:definitions>
  <inkml:trace contextRef="#ctx0" brushRef="#br0">20 172 17136,'-1'0'275,"0"0"-1,0 0 0,0 0 1,0 0-1,0 0 0,0 0 1,0 0-1,0-1 0,0 1 1,1 0-1,-1 0 0,0-1 1,0 1-1,0 0 1,0-1-1,0 1 0,0-1 1,1 1-1,-1-1 0,-1-1 1,14-8 2032,47-11-1543,-47 17 39,105-34-73,2 5-1,178-25 1,-319 63-444,-1 2 0,2 0 0,-1 2 1,-21 11-1,-45 18 140,18-16 40,35-12-320,0 2 0,1 1 0,0 1 0,-46 28 0,80-39-195,11-3-71,18-7-58,163-73 236,-123 49-47,142-44 0,-182 70-202,-19 6 63,-18 7 31,-40 18 284,-2-1 0,0-3 0,-2-2-1,0-2 1,-92 18 0,126-32-77,9-1-92,0 0 1,1-1 0,-1-1-1,0 1 1,0-1 0,0-1-1,0 0 1,0 0 0,0-1-1,-9-1 1,18 1-19,-1 1 0,0 0 0,1-1 0,-1 1 0,1-1 0,-1 1 0,1-1 0,-1 0 0,1 1 0,0-1 0,-1 1 0,1-1 0,0 0 0,-1 1 0,1-1 0,0 0 0,0 1 0,0-1 0,0 0 0,-1 0 0,1 1 0,0-1 0,0 0 0,0 1 0,1-1 0,-1 0 0,0 0 0,0 1 0,0-1 0,0 0 0,1 1 0,-1-1 0,0 0 0,1 1 0,-1-1 0,0 0 0,1 1 0,-1-1 0,1 1 0,-1-1 0,1 1 0,-1-1 0,1 1 0,-1-1 0,2 0 0,26-23 0,-16 17-23,1 1 1,-1 0-1,1 1 0,0 0 1,1 1-1,-1 1 0,24-4 1,104 1-356,-106 6 257,0-1-1,65-11 0,-98 12 120,0-1 0,0 1-1,0-1 1,0 0-1,-1 0 1,1 0-1,0 0 1,0 0-1,0 0 1,-1 0-1,1-1 1,-1 1-1,3-3 1,-4-4 253,-17 3 82,-1 5-308,-1 0-1,1 2 0,-1 0 0,1 1 1,0 1-1,0 1 0,0 1 0,1 0 1,0 1-1,-21 12 0,4 0 3,0 2 0,2 1-1,-53 47 1,74-57-1000,14-10-1569,21-13-4993,6-10-1914</inkml:trace>
</inkml:ink>
</file>

<file path=ppt/ink/ink11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9:33.271"/>
    </inkml:context>
    <inkml:brush xml:id="br0">
      <inkml:brushProperty name="width" value="0.025" units="cm"/>
      <inkml:brushProperty name="height" value="0.025" units="cm"/>
    </inkml:brush>
  </inkml:definitions>
  <inkml:trace contextRef="#ctx0" brushRef="#br0">0 7 14350,'0'0'7655,"63"8"-6150,-21-7-896,6-1-513,6 0-192,5 0-865,-1-6-384,-3 1-673,-8 2-705,-5 2-2626,-8 1-6374</inkml:trace>
</inkml:ink>
</file>

<file path=ppt/ink/ink11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9:33.630"/>
    </inkml:context>
    <inkml:brush xml:id="br0">
      <inkml:brushProperty name="width" value="0.025" units="cm"/>
      <inkml:brushProperty name="height" value="0.025" units="cm"/>
    </inkml:brush>
  </inkml:definitions>
  <inkml:trace contextRef="#ctx0" brushRef="#br0">1 41 13613,'0'0'4644,"18"54"-4516,1-50-192,11-4-128,5 0-865,6-9-1217,6-4-1153,-2-2 224,-1 2-1570</inkml:trace>
  <inkml:trace contextRef="#ctx0" brushRef="#br0" timeOffset="1">348 31 1473,'14'-1'2624,"0"2"0,0-1 0,-1 2-1,1 0 1,16 4 0,-14-2-1359,-1-2-885,0-1-1,-1-1 0,1 0 0,0-1 0,0 0 0,-1-1 0,1-1 0,-1 0 0,1-1 0,20-9 0,14-3 480,-42 15-906,0 0-1,1 0 1,-1 0-1,0 1 1,0 0-1,0 0 1,0 1-1,9 2 1,24 0-4773,-24-3-1816</inkml:trace>
</inkml:ink>
</file>

<file path=ppt/ink/ink11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9:34.362"/>
    </inkml:context>
    <inkml:brush xml:id="br0">
      <inkml:brushProperty name="width" value="0.025" units="cm"/>
      <inkml:brushProperty name="height" value="0.025" units="cm"/>
    </inkml:brush>
  </inkml:definitions>
  <inkml:trace contextRef="#ctx0" brushRef="#br0">0 492 11531,'0'0'12246,"8"-15"-11803,8-20-330,-2-1 1,-1 0-1,-2-1 0,10-52 0,-15-38-2425,-6 72-1146,-1-3-4561,1 54 4293</inkml:trace>
</inkml:ink>
</file>

<file path=ppt/ink/ink11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9:34.733"/>
    </inkml:context>
    <inkml:brush xml:id="br0">
      <inkml:brushProperty name="width" value="0.025" units="cm"/>
      <inkml:brushProperty name="height" value="0.025" units="cm"/>
    </inkml:brush>
  </inkml:definitions>
  <inkml:trace contextRef="#ctx0" brushRef="#br0">0 61 16848,'0'0'6630,"24"18"-7431,4-39 161,0 2-257,-1 1-576,-3 5-962,-3 5-1665,-4 8-1761</inkml:trace>
  <inkml:trace contextRef="#ctx0" brushRef="#br0" timeOffset="1">273 62 4004,'0'0'9641,"51"-20"-9321,-34 12-256,-1 0 96,-1 4 449,-2 2-385,-3 2-192,-4 0-1217,-4 0-2306</inkml:trace>
</inkml:ink>
</file>

<file path=ppt/ink/ink1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48:24.452"/>
    </inkml:context>
    <inkml:brush xml:id="br0">
      <inkml:brushProperty name="width" value="0.025" units="cm"/>
      <inkml:brushProperty name="height" value="0.025" units="cm"/>
    </inkml:brush>
  </inkml:definitions>
  <inkml:trace contextRef="#ctx0" brushRef="#br0">142 94 9929,'0'0'5616,"-9"3"-1121,1-1-4041,0 1-1,1-1 0,0 2 0,0-1 1,0 1-1,0 1 0,0-1 1,1 1-1,0 0 0,0 0 0,0 1 1,0 0-1,1 0 0,0 0 0,1 0 1,-1 1-1,1 0 0,0 0 1,1 0-1,0 1 0,-3 8 0,5-13-428,0 0-1,0 0 0,0 0 0,1 0 1,-1 0-1,1 0 0,0 0 0,0 0 1,0 0-1,0 0 0,0 0 0,1 1 0,0-1 1,-1 0-1,1 0 0,0 0 0,0-1 1,1 1-1,-1 0 0,0 0 0,1-1 1,0 1-1,0-1 0,0 1 0,0-1 1,3 4-1,2-2-119,-1 0 0,1-1 0,0 0 0,0 0 0,0 0 0,0-1 0,0 0 0,0 0 1,1-1-1,7 1 0,4 0-437,-1 0-29,0 0 0,0 2-1,0 0 1,34 12 0,-48-14 560,1 1 1,0 0-1,-1-1 0,1 1 0,-1 1 0,0-1 0,0 1 0,0-1 0,0 1 0,-1 0 0,0 1 0,1-1 0,-1 0 0,-1 1 0,1 0 0,-1 0 1,0-1-1,0 1 0,0 1 0,-1-1 0,2 9 0,-1 0 233,-1-1 0,-1 1 1,0 0-1,0-1 0,-1 1 0,-1-1 0,-1 1 1,0-1-1,0 0 0,-1 0 0,-1 0 0,0-1 1,-1 1-1,0-1 0,-1-1 0,-1 1 1,1-1-1,-2 0 0,0-1 0,0 0 0,0 0 1,-1-1-1,-1 0 0,0-1 0,0 0 1,0-1-1,-20 9 0,29-15-231,-1 1 0,1-1 0,0 0 0,-1-1 0,1 1 0,-1 0 0,1-1-1,-1 1 1,1-1 0,-1 0 0,0 0 0,1 0 0,-1 0 0,1 0 0,-1-1 0,1 1 0,-1-1 0,1 0 0,-3 0 0,3-1 0,0 1 0,0-1 0,1 1 0,-1-1 0,1 1 0,-1-1 0,1 0 0,-1 0 0,1 0 0,0 1 0,0-1 0,0 0 0,0-1 0,0 1 0,1 0 0,-1 0 0,0-3 0,-1-5-21,1-1-1,1 1 0,0-1 0,0 1 1,1 0-1,0-1 0,1 1 0,3-13 1,3 1-266,0 0 0,1 0 1,2 1-1,16-26 1,61-80-228,-40 61 494,-17 21 72,-4 9 280,-1-1 0,-2-1 0,-2-2 0,-1 0-1,16-47 1,-49 111-265,1-3-72,-17 41-1,23-47 5,2 0 0,-1 0 0,2 1 0,0-1 0,1 0 0,0 1 0,2 15 0,-1-27 0,0 0 0,1 0 0,0 0 0,0 0 0,0 0 0,0-1 0,0 1 0,1 0 0,0-1 0,-1 1 0,1-1 0,1 0 0,-1 1 0,0-1 0,1 0 0,0 0 0,-1-1 0,1 1 0,0-1 0,0 1 0,1-1 0,-1 0 0,1 0 0,-1 0 0,1-1 0,-1 1 0,1-1 0,0 0 0,0 0 0,-1 0 0,1 0 0,5 0 0,40-2-897,-17-9-3534,10-15-7986</inkml:trace>
</inkml:ink>
</file>

<file path=ppt/ink/ink11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9:35.420"/>
    </inkml:context>
    <inkml:brush xml:id="br0">
      <inkml:brushProperty name="width" value="0.025" units="cm"/>
      <inkml:brushProperty name="height" value="0.025" units="cm"/>
    </inkml:brush>
  </inkml:definitions>
  <inkml:trace contextRef="#ctx0" brushRef="#br0">0 48 9897,'0'0'13106,"9"-1"-11606,75-18 130,-60 11-1916,2 2 0,-1 1 0,45-4 0,-69 10-54,1-1 0,0 0 0,0 0 1,-1 1-1,1-1 0,0 1 0,-1-1 0,1 1 1,0 0-1,-1 0 0,1-1 0,-1 1 0,1 0 0,1 2 1,16 8-7435,-12-11 2831</inkml:trace>
</inkml:ink>
</file>

<file path=ppt/ink/ink11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9:35.886"/>
    </inkml:context>
    <inkml:brush xml:id="br0">
      <inkml:brushProperty name="width" value="0.025" units="cm"/>
      <inkml:brushProperty name="height" value="0.025" units="cm"/>
    </inkml:brush>
  </inkml:definitions>
  <inkml:trace contextRef="#ctx0" brushRef="#br0">0 217 10442,'0'0'10757,"2"-12"-10656,9-40-20,-4 19 86,-1-1 0,3-46 0,-9 80-338,0-1 0,-1 1 0,1 0 0,0-1 0,0 1 0,-1 0 0,1-1 0,0 1 0,-1 0 0,1-1 0,-1 1 0,1 0 0,0 0 0,-1-1 0,1 1-1,-1 0 1,1 0 0,-1 0 0,1 0 0,-1 0 0,1 0 0,0-1 0,-1 1 0,1 0 0,-1 0 0,1 1 0,-1-1 0,1 0 0,-1 0 0,1 0 0,-1 0 0,1 0 0,0 0 0,-1 0 0,1 1 0,-1-1 0,1 0 0,-1 0 0,1 1 0,0-1 0,-1 0 0,1 1 0,0-1 0,-1 0 0,1 1-1,0-1 1,0 0 0,-1 1 0,1-1 0,0 1 0,0 0 0,-3 5-4009</inkml:trace>
</inkml:ink>
</file>

<file path=ppt/ink/ink11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9:36.291"/>
    </inkml:context>
    <inkml:brush xml:id="br0">
      <inkml:brushProperty name="width" value="0.025" units="cm"/>
      <inkml:brushProperty name="height" value="0.025" units="cm"/>
    </inkml:brush>
  </inkml:definitions>
  <inkml:trace contextRef="#ctx0" brushRef="#br0">1 38 12716,'0'0'7207,"13"7"-6828,-11-8-372,-1 1-1,1-1 1,0 1-1,-1-1 1,1 0 0,-1 0-1,1 0 1,-1 1 0,0-1-1,1-1 1,-1 1 0,0 0-1,2-2 1,-1 1-177,-1 1 1,1-1-1,-1 1 0,1-1 1,0 1-1,-1 0 0,1 0 1,0 0-1,0 0 1,0 0-1,-1 0 0,1 1 1,0-1-1,0 0 0,4 0 1,-4 2-336,0-1 0,0 1 0,0 0 0,0-1 0,0 1 0,0 0 0,-1 0 0,1 0 1,0 0-1,0 1 0,-1-1 0,1 0 0,2 3 0,18 11-5890,-21-15 6359,0 0 0,0 0 0,0 0 0,0 0 0,0 0 0,0 0 0,0 0 0,0 0 0,0-1 0,0 1 0,0 0 0,0-1 0,0 1 0,0-1 0,-1 1 0,1-1 0,0 1 0,0-1 0,0 1 0,-1-1 0,1 0 0,0 0 0,0 1 0,-1-1-1,1 0 1,-1 0 0,1-1 0,6-8 17,-6 9 545,-1 0 0,0 0 0,1 0-1,0 0 1,-1 0 0,1 0 0,0 0-1,-1 0 1,1 0 0,0 0 0,0 0-1,0 1 1,0-1 0,0 0 0,0 1-1,0-1 1,0 1 0,0-1-1,1 0 1,9 5 1470,14 2-1108,-11-11-4648,-9-4-1861</inkml:trace>
</inkml:ink>
</file>

<file path=ppt/ink/ink11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9:39.082"/>
    </inkml:context>
    <inkml:brush xml:id="br0">
      <inkml:brushProperty name="width" value="0.025" units="cm"/>
      <inkml:brushProperty name="height" value="0.025" units="cm"/>
    </inkml:brush>
  </inkml:definitions>
  <inkml:trace contextRef="#ctx0" brushRef="#br0">31 1 20692,'0'0'1153,"-23"82"-64,17-30-865,5-1-128,1 4-897,0-2 193,7-1-513,2 3-961,1 2-897,-2 9-1569</inkml:trace>
</inkml:ink>
</file>

<file path=ppt/ink/ink11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0:08.728"/>
    </inkml:context>
    <inkml:brush xml:id="br0">
      <inkml:brushProperty name="width" value="0.025" units="cm"/>
      <inkml:brushProperty name="height" value="0.025" units="cm"/>
    </inkml:brush>
  </inkml:definitions>
  <inkml:trace contextRef="#ctx0" brushRef="#br0">1 1 6118,'0'0'-288,"64"30"-193,-17-28-1473</inkml:trace>
</inkml:ink>
</file>

<file path=ppt/ink/ink11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0:09.086"/>
    </inkml:context>
    <inkml:brush xml:id="br0">
      <inkml:brushProperty name="width" value="0.025" units="cm"/>
      <inkml:brushProperty name="height" value="0.025" units="cm"/>
    </inkml:brush>
  </inkml:definitions>
  <inkml:trace contextRef="#ctx0" brushRef="#br0">1 21 6790,'0'0'129,"49"-11"-97,-21 2-1378</inkml:trace>
</inkml:ink>
</file>

<file path=ppt/ink/ink11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0:09.443"/>
    </inkml:context>
    <inkml:brush xml:id="br0">
      <inkml:brushProperty name="width" value="0.025" units="cm"/>
      <inkml:brushProperty name="height" value="0.025" units="cm"/>
    </inkml:brush>
  </inkml:definitions>
  <inkml:trace contextRef="#ctx0" brushRef="#br0">33 79 6246,'0'0'-545,"-25"-50"1314,21 38 512,0 4 865,4 3-160,0 1-929,10 4-1121,3 7-1153,5-2-1025,5-5-3107</inkml:trace>
</inkml:ink>
</file>

<file path=ppt/ink/ink11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0:09.891"/>
    </inkml:context>
    <inkml:brush xml:id="br0">
      <inkml:brushProperty name="width" value="0.025" units="cm"/>
      <inkml:brushProperty name="height" value="0.025" units="cm"/>
    </inkml:brush>
  </inkml:definitions>
  <inkml:trace contextRef="#ctx0" brushRef="#br0">0 69 6150,'0'0'4228,"9"-56"-6246,16 43-1441</inkml:trace>
</inkml:ink>
</file>

<file path=ppt/ink/ink11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0:52.633"/>
    </inkml:context>
    <inkml:brush xml:id="br0">
      <inkml:brushProperty name="width" value="0.025" units="cm"/>
      <inkml:brushProperty name="height" value="0.025" units="cm"/>
    </inkml:brush>
  </inkml:definitions>
  <inkml:trace contextRef="#ctx0" brushRef="#br0">13 0 16912,'0'0'160,"-12"95"-128,12-45 32,0 6-64,2 2-352,7 4 32,0 1-385,1 0-512,-4-1 512,3 0 417,-5-2 0,-4 0-1730,0 1-6631</inkml:trace>
</inkml:ink>
</file>

<file path=ppt/ink/ink11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0:53.039"/>
    </inkml:context>
    <inkml:brush xml:id="br0">
      <inkml:brushProperty name="width" value="0.025" units="cm"/>
      <inkml:brushProperty name="height" value="0.025" units="cm"/>
    </inkml:brush>
  </inkml:definitions>
  <inkml:trace contextRef="#ctx0" brushRef="#br0">34 1 15727,'-16'61'-224,"4"-7"-1346,6-2-1537,6-2-4260</inkml:trace>
  <inkml:trace contextRef="#ctx0" brushRef="#br0" timeOffset="1">114 1188 10922,'0'55'128,"0"6"-96,3-1 1,3 3-66,0-4-639,2 4-513,-1-1-865,-2 2-2338</inkml:trace>
</inkml:ink>
</file>

<file path=ppt/ink/ink1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48:25.091"/>
    </inkml:context>
    <inkml:brush xml:id="br0">
      <inkml:brushProperty name="width" value="0.025" units="cm"/>
      <inkml:brushProperty name="height" value="0.025" units="cm"/>
    </inkml:brush>
  </inkml:definitions>
  <inkml:trace contextRef="#ctx0" brushRef="#br0">216 3 16560,'0'0'12438,"-10"-1"-11867,4 0-523,0 1 0,0 0 0,0 0 0,0 0 1,0 1-1,0 0 0,1 0 0,-1 1 0,0-1 0,0 1 0,1 1 0,-1-1 0,1 1 0,0 0 0,-1 0 0,1 0 0,-6 6 0,-7 4 146,11-10-148,0 1 0,1 0 0,-1 1 0,1 0 0,0 0-1,1 0 1,-1 0 0,1 1 0,0 0 0,0 0 0,1 1-1,-6 9 1,10-15-51,0 0-1,1 0 1,-1 0-1,0 0 1,1 0-1,-1 0 1,0-1-1,1 1 1,-1 0-1,1 0 1,-1-1-1,1 1 1,0 0-1,-1-1 1,1 1-1,0 0 1,-1-1-1,1 1 0,0-1 1,0 1-1,0-1 1,-1 0-1,1 1 1,0-1-1,0 0 1,0 1-1,0-1 1,0 0-1,0 0 1,-1 0-1,1 0 1,0 0-1,0 0 1,0 0-1,1 0 1,47 2 93,-39-2-79,14 0-92,1 2 0,-1 1 1,37 9-1,-56-12 49,0 1-1,0 1 1,0-1-1,0 1 1,0 0 0,-1 0-1,1 0 1,-1 1 0,1 0-1,-1 0 1,0 0-1,0 0 1,-1 0 0,1 1-1,0 0 1,-1-1-1,0 1 1,0 1 0,0-1-1,-1 0 1,1 1-1,-1-1 1,0 1 0,1 6-1,-2-8 89,-2 1 0,1 0 0,0-1-1,-1 1 1,1 0 0,-1-1 0,0 1-1,-1-1 1,1 1 0,0-1 0,-1 0-1,0 1 1,0-1 0,0 0 0,0 0 0,0 0-1,-1-1 1,1 1 0,-1 0 0,0-1-1,0 0 1,0 1 0,0-1 0,0 0-1,-6 2 1,-10 7 425,0-2 0,-41 14 0,59-22-479,-13 4 0,-1-1 0,0 0 0,-1-1 0,1 0 0,-27 0 0,41-3-37,0 0 0,0 0 0,0 1 0,-1-1 0,1-1 0,0 1 0,0 0 0,-1 0 0,1 0 0,0-1 0,0 1 0,0 0 0,-1-1 0,1 1 0,0-1 0,0 0 0,0 1 0,0-1 0,0 0 0,0 1 0,0-1 0,0 0 0,0 0 0,1 0 0,-1 0 0,-1-2 0,2 1-119,-1 0 0,1 0 0,0 1 0,0-1 0,0 0 0,0 0 0,0 0-1,1 0 1,-1 0 0,0 0 0,1 0 0,0 1 0,-1-1 0,1 0-1,1-2 1,3-5-928,1-1-1,0 1 1,0 0-1,1 1 0,9-9 1,24-20-5344</inkml:trace>
</inkml:ink>
</file>

<file path=ppt/ink/ink11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0:53.433"/>
    </inkml:context>
    <inkml:brush xml:id="br0">
      <inkml:brushProperty name="width" value="0.025" units="cm"/>
      <inkml:brushProperty name="height" value="0.025" units="cm"/>
    </inkml:brush>
  </inkml:definitions>
  <inkml:trace contextRef="#ctx0" brushRef="#br0">10 0 8776,'0'68'160,"-1"-1"-128,-1-2 1,-1-2-1,2-5 96,-1-3 512,1-7-448,1-4-160,0-2-128,0 1-320,3 2-417,5 2 417,-3 4 384,1 3-1313,-1-1-3652</inkml:trace>
  <inkml:trace contextRef="#ctx0" brushRef="#br0" timeOffset="1">63 1113 2338,'0'0'288</inkml:trace>
</inkml:ink>
</file>

<file path=ppt/ink/ink11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0:53.837"/>
    </inkml:context>
    <inkml:brush xml:id="br0">
      <inkml:brushProperty name="width" value="0.025" units="cm"/>
      <inkml:brushProperty name="height" value="0.025" units="cm"/>
    </inkml:brush>
  </inkml:definitions>
  <inkml:trace contextRef="#ctx0" brushRef="#br0">0 0 3203,'0'0'1570,"8"72"-674,-5-33-543,-1 0-321,0 5 929,0 0 960,-2-2-383,1 0-1122,-1-4-416,0-6-1121,0-1-3171</inkml:trace>
  <inkml:trace contextRef="#ctx0" brushRef="#br0" timeOffset="1">82 934 8584,'2'14'1116,"35"181"-4101,13 11 4068,20 97 8095,-67-281-8684,-1 0 0,-1 31 0,0 3-432,4-20-2764,-4-29-2258</inkml:trace>
</inkml:ink>
</file>

<file path=ppt/ink/ink11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8:08.569"/>
    </inkml:context>
    <inkml:brush xml:id="br0">
      <inkml:brushProperty name="width" value="0.025" units="cm"/>
      <inkml:brushProperty name="height" value="0.025" units="cm"/>
    </inkml:brush>
  </inkml:definitions>
  <inkml:trace contextRef="#ctx0" brushRef="#br0">17 182 10666,'-13'-20'9780,"13"20"-9652,0 0 0,0 0 0,0 0 0,-1 0 0,1 0 0,0 0 0,0 0 0,0 0 0,0 0 0,-1 1 0,1-1 1,0 0-1,0 0 0,0 0 0,0 0 0,-1 0 0,1 0 0,0 0 0,0 1 0,0-1 0,0 0 0,0 0 0,0 0 0,-1 0 0,1 1 0,0-1 0,0 0 0,0 0 0,0 0 0,0 1 0,0-1 0,0 0 0,0 0 0,0 0 0,0 1 0,0-1 0,0 0 0,0 0 0,0 0 0,0 0 0,0 1 0,0-1 0,0 0 0,0 0 0,0 0 0,1 1 0,-1-1 0,0 0 0,3 22 2674,3 2-3432,8 13 769,126 317-59,-124-327-523,-8-23-279,-4-19-147,-4-10 590,-2 0 0,0 0 0,-2 0 0,0 1 0,-2-1 0,0 1 0,-13-28 0,-8-12 234,-48-82 0,81 184 259,3-18-150,0-1 1,1 0-1,1-1 1,1 0-1,1 0 1,0-2-1,1 0 1,1 0-1,0-1 1,1-1-1,34 23 1,-48-35-1,0-1 0,1 1 0,-1-1 0,0 0 1,1 0-1,-1 0 0,1 0 0,-1 0 0,1 0 1,-1-1-1,1 1 0,0-1 0,-1 0 0,1 0 0,0 0 1,-1 0-1,1 0 0,-1 0 0,1-1 0,0 1 1,-1-1-1,1 0 0,-1 0 0,1 0 0,-1 0 0,0 0 1,1 0-1,-1-1 0,0 1 0,0-1 0,0 0 1,0 1-1,0-1 0,0 0 0,0 0 0,-1 0 0,1 0 1,-1-1-1,1 1 0,-1 0 0,0-1 0,0 1 1,0-1-1,0 1 0,0-6 0,4-10 467,-1-1-1,0 0 1,-2 0-1,1-38 1,-3 33-339,-1-1-1,-1 1 1,-1 0 0,-8-28-1,9 43-160,0 0 0,-1 0 0,0 0-1,-1 1 1,0 0 0,0-1 0,-1 1 0,0 1-1,0-1 1,-1 1 0,0 0 0,0 0-1,-1 1 1,-9-7 0,16 12-31,-1 0 0,1 1 0,-1-1 0,1 1 0,-1-1 0,0 1 1,1-1-1,-1 1 0,0-1 0,0 1 0,1 0 0,-1-1 0,0 1 0,0 0 0,0 0 0,1 0 0,-1-1 0,0 1 0,0 0 0,0 0 1,1 0-1,-1 0 0,0 1 0,0-1 0,0 0 0,0 0 0,1 0 0,-1 1 0,0-1 0,0 0 0,1 1 0,-1-1 0,0 0 1,1 1-1,-2 0 0,1 1 0,0 0 0,0 1 0,0-1 0,1 0 1,-1 0-1,0 0 0,1 1 0,0-1 1,0 0-1,-1 1 0,1-1 0,1 4 0,0 5-5,0-1 0,1 1-1,0 0 1,7 20 0,15 5-2201,-6-25-2608,4-10-4667,-11-6 1404</inkml:trace>
</inkml:ink>
</file>

<file path=ppt/ink/ink11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8:08.970"/>
    </inkml:context>
    <inkml:brush xml:id="br0">
      <inkml:brushProperty name="width" value="0.025" units="cm"/>
      <inkml:brushProperty name="height" value="0.025" units="cm"/>
    </inkml:brush>
  </inkml:definitions>
  <inkml:trace contextRef="#ctx0" brushRef="#br0">4 72 4132,'0'0'10292,"0"9"-5044,-3 99 2407,3-107-7647,0-1 0,0 1-1,0 0 1,0-1 0,0 1-1,0-1 1,0 1 0,0 0 0,0-1-1,0 1 1,0-1 0,0 1-1,1 0 1,-1-1 0,0 1 0,0-1-1,1 1 1,-1-1 0,0 1-1,1-1 1,-1 1 0,1-1 0,-1 0-1,1 1 1,-1-1 0,1 1-1,-1-1 1,1 0 0,-1 0 0,1 1-1,-1-1 1,1 0 0,-1 0-1,1 1 1,0-1 0,-1 0 0,1 0-1,-1 0 1,1 0 0,0 0-1,-1 0 1,1 0 0,-1 0 0,1 0-1,0 0 1,-1-1 0,1 1-1,-1 0 1,1 0 0,0 0 0,-1-1-1,1 1 1,1-1 56,1-1 0,-1 1 1,0 0-1,-1-1 0,1 1 0,0-1 1,0 1-1,-1-1 0,1 0 0,-1 1 1,1-1-1,1-3 0,2-11 402,-1 1 0,0 0 1,-1-1-1,-1 0 0,0 0 0,-1 0 1,-1 0-1,-3-24 0,0 26-466,0 27 0,0 28 0,3-34-294,1 0-1,0 0 0,0 0 1,1 0-1,-1-1 1,1 1-1,1-1 1,4 10-1,-6-15 187,-1 1-1,1-1 0,0 0 0,0 0 0,-1 0 0,1 0 0,0 0 0,0 0 0,0 0 0,0 0 1,1 0-1,-1 0 0,0-1 0,0 1 0,0 0 0,1-1 0,-1 1 0,0-1 0,3 1 0,-3-1 27,1 0-1,0 0 0,0-1 0,-1 1 1,1-1-1,0 1 0,-1-1 0,1 0 1,-1 0-1,1 1 0,0-1 0,-1 0 1,0 0-1,1 0 0,-1-1 1,0 1-1,1 0 0,-1-1 0,0 1 1,1-2-1,7-10-2289,0 0 0,13-26 0,-3-1-3837</inkml:trace>
</inkml:ink>
</file>

<file path=ppt/ink/ink11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8:09.392"/>
    </inkml:context>
    <inkml:brush xml:id="br0">
      <inkml:brushProperty name="width" value="0.025" units="cm"/>
      <inkml:brushProperty name="height" value="0.025" units="cm"/>
    </inkml:brush>
  </inkml:definitions>
  <inkml:trace contextRef="#ctx0" brushRef="#br0">97 278 16816,'0'0'2632,"-3"14"128,-4 19-1549,2 0 1,1 0 0,1 1 0,3 56 0,0-88-1200,1 1 0,-1-1 0,1 1 0,0-1 0,-1 0 0,1 0 1,0 1-1,0-1 0,1 0 0,-1 0 0,0 0 0,1 0 0,-1 0 0,1 0 0,0 0 1,-1-1-1,1 1 0,4 2 0,-5-3-9,0-1 0,0 0 0,1 1 0,-1-1-1,0 0 1,0 0 0,0 0 0,0 0 0,1 0 0,-1 0 0,0 0 0,0 0 0,0 0 0,0 0 0,1-1 0,-1 1 0,0-1-1,0 1 1,0-1 0,0 1 0,0-1 0,0 1 0,0-1 0,0 0 0,0 0 0,0 1 0,-1-1 0,1 0 0,0 0 0,0 0-1,-1 0 1,1 0 0,0 0 0,-1 0 0,1 0 0,-1 0 0,0 0 0,1 0 0,-1-2 0,7-15 138,-1-1 1,-1 1 0,0-1-1,-2 0 1,0 0 0,0-25-1,-2-3 372,-8-67 1,5 95-431,-1 0 1,-1 0 0,-1 0-1,-1 1 1,0 0-1,-2 0 1,0 1 0,-17-29-1,24 44-83,-1 0 0,0 0 0,1-1 0,-1 1 0,0 0 0,0 0 0,0 1 0,-1-1 0,1 0-1,0 1 1,-1-1 0,-3-1 0,5 3-8,0 0 1,0 0-1,0 0 0,0-1 0,0 1 1,-1 0-1,1 0 0,0 0 1,0 1-1,0-1 0,0 0 0,0 0 1,0 1-1,0-1 0,0 0 0,0 1 1,0-1-1,1 1 0,-1-1 0,0 1 1,0 0-1,0-1 0,0 1 0,1 0 1,-1-1-1,0 1 0,1 0 0,-1 0 1,0 0-1,1 0 0,-1 0 0,1 0 1,0 0-1,-1 1 0,-7 20 17,1 0 0,1 1 0,1-1 0,1 1 0,1 0-1,1 0 1,1 0 0,3 35 0,-2-57-14,0-1 0,0 1 0,0 0 0,1-1-1,-1 1 1,0 0 0,1-1 0,-1 1 0,0 0 0,1-1 0,-1 1-1,1-1 1,-1 1 0,1-1 0,-1 1 0,1-1 0,0 1 0,-1-1-1,1 0 1,-1 1 0,1-1 0,0 0 0,-1 1 0,1-1-1,0 0 1,0 0 0,-1 0 0,1 0 0,0 0 0,-1 0 0,1 0-1,0 0 1,0 0 0,-1 0 0,1 0 0,0 0 0,0 0 0,-1 0-1,1-1 1,0 1 0,-1 0 0,2-1 0,30-13-73,-20 7-112,0 1-1,0-1 0,1 2 1,0 0-1,14-4 1,-24 8 137,0 0 0,0 1 0,1-1 0,-1 1 1,0-1-1,0 1 0,0 0 0,0 0 1,1 0-1,-1 1 0,0-1 0,0 1 1,0 0-1,0 0 0,0 0 0,0 0 1,0 0-1,0 1 0,0 0 0,-1-1 0,1 1 1,0 0-1,-1 0 0,0 0 0,1 0 1,-1 1-1,4 4 0,-1 2 37,-1 0 1,1 0-1,-2 0 0,1 1 0,-1-1 0,0 1 1,-1 0-1,1 11 0,2 81-5136,-5-93 3955,-1 2-3677</inkml:trace>
</inkml:ink>
</file>

<file path=ppt/ink/ink11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8:09.947"/>
    </inkml:context>
    <inkml:brush xml:id="br0">
      <inkml:brushProperty name="width" value="0.025" units="cm"/>
      <inkml:brushProperty name="height" value="0.025" units="cm"/>
    </inkml:brush>
  </inkml:definitions>
  <inkml:trace contextRef="#ctx0" brushRef="#br0">6 1 17104,'0'0'7138,"-2"8"-5505,0 3-1336,1 0 0,1 0 0,-1-1 0,2 1 0,-1 0-1,1 0 1,1-1 0,3 14 0,32 93 1799,-20-70-1894,-4-7 21,19 59 120,88 186-1,-109-268-178,-11-17-158,1 0 0,-1 0 0,0 0 0,0 1 0,0-1-1,0 0 1,0 0 0,0 0 0,0 0 0,1 0 0,-1 0-1,0 0 1,0 0 0,0 0 0,0 0 0,0 0 0,0 0-1,1 1 1,-1-1 0,0 0 0,0 0 0,0 0 0,0 0-1,0 0 1,1 0 0,-1 0 0,0 0 0,0-1 0,0 1 0,0 0-1,0 0 1,0 0 0,1 0 0,-1 0 0,0 0 0,0 0-1,0 0 1,0 0 0,0 0 0,0 0 0,0 0 0,1-1-1,-1 1 1,0 0 0,0 0 0,0 0 0,0 0 0,0 0-1,0 0 1,0 0 0,0-1 0,0 1 0,2-34 496,-2 22-507,-3-41 23,-2 1 0,-12-53 0,7 48-24,-4-75 1,13 130 5,1 1 0,0-1 0,0 0 0,0 0 0,1 0 0,-1 0 0,0 1 0,1-1 0,-1 0 0,1 0 0,-1 1 0,1-1 0,0 0 0,2-2 0,-3 3 0,1 1 0,-1-1 0,1 1 0,0-1 0,-1 1 0,1-1 0,0 1 0,0 0 0,-1-1 0,1 1 0,0 0 0,0 0 0,-1-1 0,1 1 0,0 0 0,0 0 0,0 0 0,-1 0 0,1 0 0,0 0 0,0 0 0,0 0 0,0 1 0,2 0 0,0 0 0,0 0 0,-1 0 0,1 1 0,0-1 0,-1 1 0,1 0 0,-1-1 0,0 1 0,1 0 0,-1 1 0,0-1 0,0 0 0,-1 1 0,4 4 0,1 6 0,-1 1 0,0-1 0,0 1 0,-2 0 0,4 28 0,5 14 0,-10-57 0,-1-12 0,1-19 0,-2 9 0,-1 0 0,-1 0 0,-1 0 0,-1 0 0,-1 1 0,-1-1 0,0 1 0,-2 0 0,-1 1 0,-1 0 0,-19-31 0,28 75 0,3-17-347,0 0 0,0-1 0,1 0 0,0 1 0,0-1 0,0 0 0,0 0 0,1-1 0,0 1 0,0-1 0,0 1 0,0-1 0,1-1 0,-1 1 0,1-1 0,0 1 0,0-1 0,10 3 0,-12-4 28,1-1 0,0 1 0,0-1 0,0 0 0,0-1 0,0 1 0,0-1 0,0 0 0,0 0 0,0 0 0,1 0 0,-1-1 1,0 1-1,0-1 0,0 0 0,-1 0 0,1-1 0,0 1 0,0-1 0,-1 0 0,1 0 0,-1 0 0,1-1 0,-1 1 0,0-1 0,0 0 0,4-4 0,11-17-6221,-2-4-4163</inkml:trace>
</inkml:ink>
</file>

<file path=ppt/ink/ink11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8:10.753"/>
    </inkml:context>
    <inkml:brush xml:id="br0">
      <inkml:brushProperty name="width" value="0.025" units="cm"/>
      <inkml:brushProperty name="height" value="0.025" units="cm"/>
    </inkml:brush>
  </inkml:definitions>
  <inkml:trace contextRef="#ctx0" brushRef="#br0">23 369 15503,'-3'12'3939,"-2"5"-2641,1 0 0,0 1 0,1 0 0,1 0 0,1 0 0,1 26 0,0-43-1287,0 0-1,0 0 1,0 0-1,0 0 1,0 0-1,1 0 1,-1 0-1,0 0 1,0 0-1,1 0 1,-1 0-1,1 0 1,-1 0-1,1 0 1,-1 0-1,1-1 1,0 1-1,-1 0 1,1 0-1,0-1 1,0 1-1,-1 0 1,1-1-1,0 1 1,0-1-1,0 1 1,0-1-1,0 1 1,0-1-1,0 0 1,0 1-1,0-1 0,0 0 1,0 0-1,0 0 1,0 0-1,0 0 1,0 0-1,0 0 1,0 0-1,0 0 1,0 0-1,1-1 1,1 0-13,-1 0-1,1 0 1,-1-1 0,1 1-1,-1-1 1,0 1 0,0-1-1,0 0 1,0 1 0,0-1 0,0 0-1,0-1 1,0 1 0,2-5-1,2-10 109,0-1-1,-2 0 0,0 0 1,-1 0-1,-1-1 1,0 1-1,-1-1 0,-4-34 1,3 50-78,-2 51-247,2-43 215,0 0 0,0 0 0,1 0-1,0-1 1,0 1 0,0 0 0,0 0 0,1 0 0,-1-1-1,1 1 1,1-1 0,-1 1 0,6 6 0,-8-10-86,1 0 0,0-1 0,0 1 0,-1 0 0,1-1 1,0 1-1,0-1 0,0 1 0,0-1 0,-1 0 0,1 1 1,0-1-1,0 0 0,0 1 0,0-1 0,0 0 0,0 0 0,0 0 1,0 0-1,0 0 0,0 0 0,0 0 0,0 0 0,0-1 0,0 1 1,0 0-1,0-1 0,1 0 0,0 0-151,1-1 1,-1 0-1,1 0 0,-1 0 0,0 0 1,0 0-1,0-1 0,0 1 1,2-4-1,26-56-4194,-29 62 4375,5-23-1278,-1 0 0,3-27-1,-6 35 3251,-4 27-1051,0 1-1,1 0 1,0 0 0,2 26 0,-1-33-686,1 0-1,0 0 1,0-1-1,1 1 1,0 0-1,0-1 1,0 1-1,1-1 1,0 0-1,0 0 1,0 0-1,0 0 1,6 6-1,4 2-191,1 2 0,-2 0 0,0 1 0,0 0 0,8 18 0,-15-23-17,0 1 0,-1 0 0,0 0 0,0 0 0,-2 0-1,0 0 1,0 1 0,-1-1 0,0 14 0,-1-15 75,-1 1 0,0-1-1,-1 1 1,-3 14 0,4-23 70,1-1 0,-1 0 0,1 0 0,-1 1 0,0-1 1,0 0-1,0 0 0,0 0 0,0 0 0,0 0 1,-1 0-1,1-1 0,-1 1 0,1 0 0,-1-1 0,0 1 1,1-1-1,-1 1 0,0-1 0,0 0 0,0 0 0,0 0 1,0 0-1,0 0 0,-1 0 0,1-1 0,0 1 0,-4 0 1,4-2-92,1 1 0,0-1 1,0 1-1,0-1 0,0 1 0,0-1 1,0 0-1,0 1 0,1-1 1,-1 0-1,0 0 0,0 0 1,0 0-1,1 0 0,-1 0 0,1 0 1,-1 0-1,0 0 0,1 0 1,0 0-1,-1 0 0,1 0 1,0 0-1,-1 0 0,1 0 0,0-1 1,0 1-1,0 0 0,0 0 1,0 0-1,0-2 0,1-47 99,0 40-97,3-25-21,2 0-1,2 0 1,1 1 0,2 0 0,14-32 0,15-46 52,-27 65 10,-1 0 0,-3-1 0,-2 0 0,3-79 0,-10 126-35,0 0-1,0 0 0,0 0 1,0 0-1,0 0 0,0 0 1,-1 0-1,1 0 0,0 0 1,0 0-1,-1 0 0,1 0 0,-1 0 1,1 0-1,-1 0 0,1 0 1,-1 0-1,1 0 0,-1 1 1,0-1-1,0 0 0,1 0 1,-1 1-1,0-1 0,0 1 1,0-1-1,0 0 0,0 1 0,-1-1 1,0 1 3,1 0 0,0 0 0,-1 0 0,1 0 0,0 0 0,0 0 1,-1 1-1,1-1 0,0 0 0,0 1 0,0-1 0,-1 1 0,1-1 0,0 1 0,0 0 1,0-1-1,0 1 0,0 0 0,0 0 0,0 0 0,0 0 0,0 0 0,1 0 0,-1 0 0,-1 2 1,-3 6 44,0 0-1,1 1 1,0-1 0,0 1 0,1 0 0,1 0 0,-1 1 0,0 16 0,-2 88 1046,5-108-1038,0-2-64,0 1 0,0 0 0,1-1 0,0 1 0,0 0 0,0-1 0,1 1 0,0-1 0,0 0 0,0 0-1,1 0 1,4 7 0,-6-10-18,1 0 0,0 0 0,0 0-1,0 0 1,0 0 0,1-1 0,-1 1-1,0-1 1,1 0 0,-1 1 0,1-1-1,-1 0 1,1 0 0,0-1 0,-1 1-1,1 0 1,0-1 0,-1 0 0,1 1-1,0-1 1,0 0 0,-1-1-1,1 1 1,0 0 0,0-1 0,-1 0-1,1 1 1,2-2 0,1-1-43,0 1 0,0-1 0,0 0 0,-1-1 0,1 1 0,-1-1 0,0 0 0,0-1 0,0 1 0,6-9 0,0-1-1022,0 0-1,14-28 1,-4 1-6250</inkml:trace>
</inkml:ink>
</file>

<file path=ppt/ink/ink11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1:04.764"/>
    </inkml:context>
    <inkml:brush xml:id="br0">
      <inkml:brushProperty name="width" value="0.025" units="cm"/>
      <inkml:brushProperty name="height" value="0.025" units="cm"/>
    </inkml:brush>
  </inkml:definitions>
  <inkml:trace contextRef="#ctx0" brushRef="#br0">1634 18 7399,'0'0'12556,"-80"-17"-12428,11 16 288,-21 1 257,-20 0-257,-17 0-319,-12 0-65,-8 0-1186,-1 0-735,2 0-514,1 0 97,0 0 1025,2 0 96,-1 0-2691</inkml:trace>
</inkml:ink>
</file>

<file path=ppt/ink/ink11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1:05.138"/>
    </inkml:context>
    <inkml:brush xml:id="br0">
      <inkml:brushProperty name="width" value="0.025" units="cm"/>
      <inkml:brushProperty name="height" value="0.025" units="cm"/>
    </inkml:brush>
  </inkml:definitions>
  <inkml:trace contextRef="#ctx0" brushRef="#br0">819 1 16752,'-67'1'256,"15"-1"-192,12 1 32,9-1-32,7 0-96,-1 0 0,-3 0-32,0 0-256,-4 3 96,-3 3 160,-2 3 32,2 0 32,5 0 0,4 0-1346,8-6-2657,8-3-4101</inkml:trace>
  <inkml:trace contextRef="#ctx0" brushRef="#br0" timeOffset="1">142 41 16816,'0'0'2498,"-73"0"-1441,44 0-480,7 0-225,10 0-288,7 0-32,19-3-2850,8-12-4325</inkml:trace>
</inkml:ink>
</file>

<file path=ppt/ink/ink11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1:05.838"/>
    </inkml:context>
    <inkml:brush xml:id="br0">
      <inkml:brushProperty name="width" value="0.025" units="cm"/>
      <inkml:brushProperty name="height" value="0.025" units="cm"/>
    </inkml:brush>
  </inkml:definitions>
  <inkml:trace contextRef="#ctx0" brushRef="#br0">1 0 16207,'0'0'5467,"13"2"-4223,173 16 734,208-8 1,-11-1-5194,-350-8 225,-8-1-2498</inkml:trace>
</inkml:ink>
</file>

<file path=ppt/ink/ink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41:42.057"/>
    </inkml:context>
    <inkml:brush xml:id="br0">
      <inkml:brushProperty name="width" value="0.025" units="cm"/>
      <inkml:brushProperty name="height" value="0.025" units="cm"/>
    </inkml:brush>
  </inkml:definitions>
  <inkml:trace contextRef="#ctx0" brushRef="#br0">47 1 8104,'0'0'15743,"-4"10"-13811,-2 6-1376,-4 8 837,2 1 0,-10 41 0,18-66-1393,0 1 1,0-1-1,0 0 0,0 0 0,0 1 0,0-1 1,0 0-1,0 0 0,0 1 0,0-1 0,0 0 0,0 0 1,0 1-1,0-1 0,1 0 0,-1 0 0,0 1 1,0-1-1,0 0 0,0 0 0,0 1 0,1-1 1,-1 0-1,0 0 0,0 0 0,0 1 0,1-1 1,-1 0-1,0 0 0,0 0 0,1 0 0,-1 0 0,0 0 1,0 1-1,1-1 0,-1 0 0,0 0 0,0 0 1,1 0-1,-1 0 0,17-2 66,14-11 122,10-16 4,-33 22-450,0 1-1,0 0 1,0 0 0,1 1 0,0 0 0,0 0 0,0 1-1,1 1 1,-1-1 0,13-1 0,-22 5 123,1 1 1,0 0-1,-1 0 0,1-1 1,0 1-1,-1 0 0,1 0 1,-1 0-1,0 0 1,1 0-1,-1 0 0,0 0 1,1 0-1,-1 0 0,0 0 1,0 0-1,0 0 0,0 0 1,0 0-1,0 0 0,0 0 1,-1 2-1,0 28-1216,1-30 1155,-5 34-3699,1-9-4131,3-17 435</inkml:trace>
</inkml:ink>
</file>

<file path=ppt/ink/ink1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48:25.556"/>
    </inkml:context>
    <inkml:brush xml:id="br0">
      <inkml:brushProperty name="width" value="0.025" units="cm"/>
      <inkml:brushProperty name="height" value="0.025" units="cm"/>
    </inkml:brush>
  </inkml:definitions>
  <inkml:trace contextRef="#ctx0" brushRef="#br0">143 160 20083,'0'0'12284,"-6"-9"-11932,-2-5-303,2 3-49,0 1 0,0 0-1,-1 1 1,-12-14 0,19 22-1,-1 0 0,0 0-1,0 1 1,0-1 0,0 0 0,1 1 0,-1-1-1,0 1 1,0-1 0,0 1 0,0-1 0,0 1-1,-1-1 1,1 1 0,0 0 0,0 0 0,0 0 0,0-1-1,0 1 1,0 0 0,0 0 0,0 1 0,-1-1-1,1 0 1,0 0 0,0 0 0,0 1 0,0-1-1,0 1 1,-2 0 0,1 1-7,-1 0 1,1 0-1,0 1 1,-1-1-1,1 1 1,0-1-1,1 1 1,-1 0-1,0 0 0,-1 5 1,-3 5-27,2 1 0,-1 0 0,-3 25 0,6-29 21,1 0 1,0 1-1,1-1 1,0 1 0,0-1-1,1 1 1,1-1-1,4 18 1,-5-25 15,1 1 0,-1-1 0,1 1 0,0-1 1,0 1-1,0-1 0,1 0 0,-1 0 0,1 0 0,0 0 0,-1-1 1,1 1-1,0-1 0,1 0 0,-1 0 0,0 0 0,1 0 1,-1 0-1,1-1 0,0 1 0,-1-1 0,1 0 0,0 0 1,0 0-1,0-1 0,3 1 0,0-1 2,-1 0-1,0 0 0,0 0 1,0 0-1,0-1 1,0 0-1,0-1 1,-1 1-1,1-1 1,0 0-1,-1 0 0,1-1 1,-1 0-1,9-6 1,-6 3 5,0-1 1,0 0-1,-1 0 1,0-1-1,-1 1 1,0-2-1,0 1 1,5-11 0,0-2 6,-2-1 0,0 0 1,-1 0-1,-2-1 0,0 0 1,5-46-1,-11 56-17,-4 13 0,-11 25 0,-12 42 0,23-54 0,1 0 0,0 1 0,0-1 0,2 1 0,-1 24 0,2-35 0,0-1 0,0 1 0,0 0 0,0 0 0,1 0 0,-1 0 0,1-1 0,0 1 0,0 0 0,0 0 0,0-1 0,1 1 0,-1-1 0,1 1 0,-1-1 0,1 0 0,0 1 0,0-1 0,0 0 0,0 0 0,0 0 0,0-1 0,1 1 0,-1 0 0,0-1 0,1 0 0,0 1 0,-1-1 0,1 0 0,0 0 0,-1-1 0,7 2 0,-2-1-236,1-1-1,0 0 1,0 0-1,0 0 1,0-1-1,-1 0 1,1-1-1,0 0 1,-1 0-1,1-1 1,-1 1-1,0-2 1,0 1-1,0-1 1,0 0 0,-1 0-1,0-1 1,1 0-1,-2 0 1,1 0-1,6-9 1,-1 1-731,-2 0 0,1-1 0,-2 0 0,0 0 0,-1-1-1,0 0 1,-1-1 0,-1 1 0,5-24 0,3-28-10040</inkml:trace>
</inkml:ink>
</file>

<file path=ppt/ink/ink12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1:09.069"/>
    </inkml:context>
    <inkml:brush xml:id="br0">
      <inkml:brushProperty name="width" value="0.025" units="cm"/>
      <inkml:brushProperty name="height" value="0.025" units="cm"/>
    </inkml:brush>
  </inkml:definitions>
  <inkml:trace contextRef="#ctx0" brushRef="#br0">218 14 13549,'0'0'5957,"-65"-13"-5989,45 17 0,-1 3-128,-4 4-160,-3-1-481,0-5-1569,-2-1-3171</inkml:trace>
</inkml:ink>
</file>

<file path=ppt/ink/ink12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1:09.491"/>
    </inkml:context>
    <inkml:brush xml:id="br0">
      <inkml:brushProperty name="width" value="0.025" units="cm"/>
      <inkml:brushProperty name="height" value="0.025" units="cm"/>
    </inkml:brush>
  </inkml:definitions>
  <inkml:trace contextRef="#ctx0" brushRef="#br0">2018 13 8840,'0'0'4517,"-75"22"-3941,45-14 97,4 1-417,11-5-544,9-4-3171</inkml:trace>
  <inkml:trace contextRef="#ctx0" brushRef="#br0" timeOffset="1">1626 0 15983,'0'0'865,"-67"5"-641,40 0 64,8-3-832,1-2-4389</inkml:trace>
  <inkml:trace contextRef="#ctx0" brushRef="#br0" timeOffset="2">429 66 14734,'-101'6'1025,"8"-2"-897,8 1-160,8-4-2594,5-1-2756</inkml:trace>
</inkml:ink>
</file>

<file path=ppt/ink/ink12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1:09.908"/>
    </inkml:context>
    <inkml:brush xml:id="br0">
      <inkml:brushProperty name="width" value="0.025" units="cm"/>
      <inkml:brushProperty name="height" value="0.025" units="cm"/>
    </inkml:brush>
  </inkml:definitions>
  <inkml:trace contextRef="#ctx0" brushRef="#br0">5034 0 10698,'-111'20'2979,"-2"1"-865,-1 3-1345,1 1-641,0 1-128,11-3-961,4-4-2178,4-6-5029</inkml:trace>
  <inkml:trace contextRef="#ctx0" brushRef="#br0" timeOffset="1">2642 382 12236,'-128'16'672,"7"-1"-384,8-5-448,6-6-2594,7-4-4998</inkml:trace>
  <inkml:trace contextRef="#ctx0" brushRef="#br0" timeOffset="2">607 455 5445,'-123'0'7751,"9"-1"-6437,9-10 31,10-2-1153,6-4-961,8-4-3619</inkml:trace>
</inkml:ink>
</file>

<file path=ppt/ink/ink12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1:10.281"/>
    </inkml:context>
    <inkml:brush xml:id="br0">
      <inkml:brushProperty name="width" value="0.025" units="cm"/>
      <inkml:brushProperty name="height" value="0.025" units="cm"/>
    </inkml:brush>
  </inkml:definitions>
  <inkml:trace contextRef="#ctx0" brushRef="#br0">2798 139 13196,'-106'-7'3075,"-1"-2"-1377,10 5-769,5-1-481,0 2-352,4-2-192,3-2-1633,0-3-2627,2-5-5254</inkml:trace>
  <inkml:trace contextRef="#ctx0" brushRef="#br0" timeOffset="1">1318 15 12524,'-245'7'6147,"2"13"-4703,96-8-1511,90-10-2030,0-2 0,0-2-1,-110-19 1,113 9 3324,-1 3 0,1 3-1,-2 1 1,-61 4 0,108 1-4670</inkml:trace>
</inkml:ink>
</file>

<file path=ppt/ink/ink12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1:11.317"/>
    </inkml:context>
    <inkml:brush xml:id="br0">
      <inkml:brushProperty name="width" value="0.025" units="cm"/>
      <inkml:brushProperty name="height" value="0.025" units="cm"/>
    </inkml:brush>
  </inkml:definitions>
  <inkml:trace contextRef="#ctx0" brushRef="#br0">1486 35 10698,'0'0'2242,"-8"-5"-1019,-1 0-1178,0 1 1,-1 0-1,1 0 1,-1 1-1,1 0 1,-1 1-1,0 0 1,0 1-1,0 0 1,0 0-1,0 1 1,0 1-1,-11 1 1,-28 4 9,-69 19 0,71-15 159,-365 94 3494,328-77-2702,1 3 0,-142 74 0,220-101-982,-58 35 139,59-34-161,-1-1 0,1 1 0,0-1 0,0 1 0,0 1 0,1-1 0,-1 0 0,1 1-1,0 0 1,-3 6 0,6-11-5,0 1 0,0-1-1,-1 1 1,1-1 0,0 1 0,0 0-1,0-1 1,0 1 0,0-1 0,0 1-1,0-1 1,0 1 0,0 0 0,0-1-1,0 1 1,0-1 0,1 1 0,-1-1-1,0 1 1,0-1 0,0 1 0,1 0-1,-1-1 1,0 1 0,1-1 0,-1 0-1,0 1 1,1-1 0,-1 1 0,1 0-1,22 7-75,33-5-5,-48-3 81,208-7 155,66 1-603,-278 6 439,0 0-1,-1 0 0,1 1 1,0-1-1,0 1 0,-1 0 1,1 0-1,-1 0 0,1 0 1,-1 0-1,1 1 0,-1 0 1,0 0-1,1 0 0,-1 0 0,0 0 1,3 4-1,-5-4 6,0 0 1,0 1-1,0-1 0,-1 0 1,1 1-1,0-1 0,-1 1 0,0-1 1,1 1-1,-1-1 0,0 1 0,-1-1 1,1 1-1,0-1 0,-1 0 1,1 1-1,-1-1 0,0 1 0,1-1 1,-1 0-1,0 1 0,-1-1 1,1 0-1,0 0 0,-1 0 0,1 0 1,-3 2-1,-9 13 91,0-1-1,-1 0 1,-1-1 0,-30 24 0,-76 48 403,99-72-363,-59 36 739,-1-5 0,-135 55 0,216-100-897,-1-1 0,1 1-1,0-1 1,-1 1-1,1-1 1,0 1 0,0 0-1,0 0 1,0-1-1,-1 1 1,1 0 0,0 0-1,0 0 1,1 0-1,-1 0 1,-1 3 0,2-4 11,0 1 0,0 0 0,0-1 0,0 1 0,0-1 0,0 1 0,0 0 0,0-1 0,0 1 0,1-1 0,-1 1 0,0-1 0,0 1 1,1-1-1,-1 1 0,0-1 0,1 1 0,-1-1 0,0 1 0,1-1 0,-1 1 0,1-1 0,-1 0 0,1 1 0,-1-1 0,2 1 0,49 20-875,-32-14 833,-6-1-85,1 1 0,-1 0 0,-1 1 0,1 0 0,-1 1 0,0 0 0,-1 1-1,0 0 1,16 22 0,-23-27 137,0 1 1,-1 0-1,0 0 0,0 1 0,0-1 0,-1 1 0,0-1 0,0 1 0,0 0 1,-1 0-1,0 0 0,-1 0 0,1 0 0,-1 0 0,-1 0 0,1-1 0,-1 1 1,-1 0-1,1 0 0,-1 0 0,0-1 0,0 1 0,-6 9 0,-1 0 123,0 0-1,-1 0 0,-1-1 0,-1-1 0,0 1 1,-1-2-1,-24 21 0,-116 78 1591,83-64-1076,48-33-506,12-9-110,2 0 1,-1 0-1,1 1 0,0 0 1,0 0-1,-11 15 0,18-21-64,1-1 0,0 1 0,0 0 0,-1 0 0,1-1 0,0 1 0,0 0 0,0 0 0,0 0 0,0-1 0,0 1 0,0 0 0,0 0 0,0 0 0,0-1-1,0 1 1,0 0 0,1 0 0,-1-1 0,0 1 0,1 0 0,-1 0 0,0-1 0,1 1 0,-1 0 0,1-1 0,-1 1 0,1-1 0,0 1 0,-1 0 0,1-1 0,-1 1 0,1-1 0,0 0 0,-1 1 0,1-1 0,0 1 0,0-1 0,-1 0 0,1 0 0,0 1-1,1-1 1,46 16 24,-28-11-8,4 7 141,-1 0 0,0 1 0,0 2 1,-2 0-1,0 2 0,31 30 0,-18-17 115,40 29 0,-62-51-324,0-1 1,1 0-1,-1 0 0,1-1 0,1-1 0,-1 0 0,24 4 0,35-3-3954,6-9-6140</inkml:trace>
</inkml:ink>
</file>

<file path=ppt/ink/ink12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1:13.662"/>
    </inkml:context>
    <inkml:brush xml:id="br0">
      <inkml:brushProperty name="width" value="0.025" units="cm"/>
      <inkml:brushProperty name="height" value="0.025" units="cm"/>
    </inkml:brush>
  </inkml:definitions>
  <inkml:trace contextRef="#ctx0" brushRef="#br0">25 0 18001,'0'0'9166,"-5"11"-8130,1 0-764,0 1 0,1-1 0,0 1 1,1 0-1,0 0 0,1 0 0,0 0 0,1 0 1,3 22-1,-3-29-267,1 0 0,0 0 0,0 0 1,0-1-1,1 1 0,0 0 0,0-1 0,0 1 0,0-1 1,1 1-1,0-1 0,0 0 0,0 0 0,0 0 0,0-1 1,1 1-1,0-1 0,0 0 0,0 0 0,0 0 1,0 0-1,0-1 0,1 0 0,-1 0 0,1 0 0,0 0 1,-1-1-1,1 0 0,6 1 0,0 0-654,-1-1 0,0 0 0,1-1 0,-1 0 0,14-2 0,-21 2-36,1-1 0,0 0 0,-1 0 0,1 0 0,-1 0 0,1-1 0,-1 1 0,0-1 0,1 0 0,-1 0 0,0 0 0,0-1 0,0 1 1,-1-1-1,1 1 0,-1-1 0,5-5 0,5-15-7766</inkml:trace>
</inkml:ink>
</file>

<file path=ppt/ink/ink12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1:14.017"/>
    </inkml:context>
    <inkml:brush xml:id="br0">
      <inkml:brushProperty name="width" value="0.025" units="cm"/>
      <inkml:brushProperty name="height" value="0.025" units="cm"/>
    </inkml:brush>
  </inkml:definitions>
  <inkml:trace contextRef="#ctx0" brushRef="#br0">194 1 6022,'0'0'13581,"-50"66"-11564,26-33-703,-2 7-1,-1 3-416,2 0-641,4-4-192,6-3 0,10-7-544,5-12-1314,3-11-1441,17-6-1730,4-8-6341</inkml:trace>
</inkml:ink>
</file>

<file path=ppt/ink/ink12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1:14.390"/>
    </inkml:context>
    <inkml:brush xml:id="br0">
      <inkml:brushProperty name="width" value="0.025" units="cm"/>
      <inkml:brushProperty name="height" value="0.025" units="cm"/>
    </inkml:brush>
  </inkml:definitions>
  <inkml:trace contextRef="#ctx0" brushRef="#br0">203 18 10602,'0'0'3614,"-9"-3"-2429,6 0-1010,-1 2 0,1-1 0,-1 0 0,0 1 0,0-1 0,0 1 0,1 0 0,-1 1 0,0-1-1,-1 1 1,1 0 0,0-1 0,0 2 0,0-1 0,0 0 0,0 1 0,0 0 0,0 0 0,0 0 0,1 0 0,-1 1-1,0 0 1,1-1 0,-1 1 0,1 1 0,-1-1 0,1 0 0,0 1 0,-5 5 0,-4 4 654,1 0 0,0 2 1,-11 19-1,19-29-643,0 0-1,1 1 1,0 0 0,0 0 0,0 0-1,0 0 1,1 0 0,0 0-1,0 0 1,0 0 0,1 0 0,-1 0-1,1 1 1,1-1 0,0 7-1,0-10-135,0-1-1,0 1 0,0 0 1,0-1-1,0 1 0,0-1 1,1 1-1,-1-1 0,0 1 0,1-1 1,-1 0-1,1 0 0,0 0 1,-1 0-1,1 0 0,0 0 0,0 0 1,0 0-1,-1-1 0,1 1 1,0-1-1,0 0 0,0 1 1,0-1-1,0 0 0,3 0 0,4 0 137,-1 0-1,1 0 1,-1 0-1,17-4 1,-15 0-52,1 1 0,-1-2 0,0 1 0,-1-1 0,1-1 1,-1 0-1,15-12 0,-20 15-53,0 0 1,0 0-1,-1 0 0,1-1 1,-1 1-1,0-1 0,0 0 1,0 0-1,-1 0 0,0 0 1,1-1-1,-1 1 0,-1 0 1,1-1-1,-1 1 0,1-1 1,-1 0-1,-1 0 0,1 1 1,0-6-1,-2 8-59,1 1-1,-1 0 1,0-1 0,1 1-1,-1 0 1,0-1 0,0 1-1,0 0 1,0 0 0,0 0-1,0 0 1,0 0 0,0 0 0,0 0-1,-1 0 1,1 0 0,0 0-1,0 1 1,-1-1 0,1 1-1,-1-1 1,1 1 0,-1-1-1,1 1 1,0 0 0,-1-1-1,-2 1 1,-29-2-1166,13 2-3231,10 0-1256</inkml:trace>
</inkml:ink>
</file>

<file path=ppt/ink/ink12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1:14.748"/>
    </inkml:context>
    <inkml:brush xml:id="br0">
      <inkml:brushProperty name="width" value="0.025" units="cm"/>
      <inkml:brushProperty name="height" value="0.025" units="cm"/>
    </inkml:brush>
  </inkml:definitions>
  <inkml:trace contextRef="#ctx0" brushRef="#br0">36 0 14734,'0'0'15503,"-24"60"-14735,16-30-447,4 0-193,4-3-64,0-4-449,2-5-1472,8-10-2179,-5-5-2947</inkml:trace>
</inkml:ink>
</file>

<file path=ppt/ink/ink12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1:18.919"/>
    </inkml:context>
    <inkml:brush xml:id="br0">
      <inkml:brushProperty name="width" value="0.025" units="cm"/>
      <inkml:brushProperty name="height" value="0.025" units="cm"/>
    </inkml:brush>
  </inkml:definitions>
  <inkml:trace contextRef="#ctx0" brushRef="#br0">1 0 18129,'0'0'8648,"24"68"-7238,-12-41-898,0-1-384,6-3-64,0-2-32,5-10-576,-1-2-930,2-9-543,-4 0-1379,-4-9-1472,-2-9-2755</inkml:trace>
</inkml:ink>
</file>

<file path=ppt/ink/ink1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48:26.113"/>
    </inkml:context>
    <inkml:brush xml:id="br0">
      <inkml:brushProperty name="width" value="0.025" units="cm"/>
      <inkml:brushProperty name="height" value="0.025" units="cm"/>
    </inkml:brush>
  </inkml:definitions>
  <inkml:trace contextRef="#ctx0" brushRef="#br0">30 1 19154,'0'0'4057,"-4"10"-1089,-2 8-2528,1 0 0,0 0 0,1 0 0,2 1 0,0 0-1,0-1 1,2 1 0,2 22 0,1-13-2,1 0 0,2 0 0,1 0 1,1-1-1,13 31 0,72 188-438,-88-278 0,-4-24 0,-3 38 0,-2 0 0,0 0 0,-1 1 0,-11-26 0,6 18 0,13 25 0,0 0 0,-1-1 0,1 1 0,0 1 0,-1-1 0,1 0 0,-1 0 0,1 1 0,0 0 0,-1-1 0,1 1 0,3 2 0,-1-1 0,15 2 0,0 0 0,1-1 0,-1 0 0,1-2 0,0-1 0,0 0 0,22-4 0,-33 3 0,0-1 0,1 0 0,-1 0 0,0-1 0,0-1 0,0 1 0,-1-1 0,1-1 0,-1 0 0,0-1 0,0 1 0,-1-1 0,0-1 0,0 0 0,13-14 0,-19 18 0,0 1 0,0-1 0,0 0 0,0 0 0,0 0 0,-1 0 0,1 0 0,-1 0 0,0-1 0,0 1 0,0 0 0,-1-1 0,1 1 0,-1 0 0,1-1 0,-1 1 0,0-1 0,-1-3 0,0 5 0,0-1 0,0 0 0,0 1 0,0-1 0,-1 1 0,1 0 0,-1-1 0,1 1 0,-1 0 0,0 0 0,0 0 0,0 0 0,0 0 0,0 1 0,-1-1 0,1 0 0,-5-1 0,0 0 0,0 0 0,-1 0 0,1 1 0,-1 0 0,0 0 0,0 1 0,0 0 0,1 0 0,-1 1 0,0 0 0,0 0 0,0 1 0,0 0 0,-11 3 0,11 0 0,0 0 0,0 0 0,0 1 0,0 0 0,1 0 0,-1 1 0,1 0 0,1 0 0,-1 1 0,1 0 0,0 0 0,1 0 0,0 1 0,0 0 0,0 0 0,1 0 0,-4 11 0,5-12 0,0 0 0,1-1 0,0 1 0,0 0 0,0 0 0,1 0 0,0 1 0,0-1 0,1 0 0,0 0 0,0 0 0,1 1 0,0-1 0,0 0 0,0 0 0,1 0 0,0 0 0,1 0 0,0-1 0,0 1 0,0-1 0,7 10 0,-1-6 0,0-2 0,1 1 0,0-1 0,0-1 0,1 1 0,0-2 0,1 0 0,-1 0 0,1-1 0,0 0 0,0-1 0,1-1 0,20 4 0,12 0 0,1-3 0,65-1 0,-101-3-77,-1 0 0,0 0 0,1-2-1,-1 1 1,0-1 0,0 0 0,0-1 0,0 0 0,0 0-1,10-7 1,-17 9-9,1-1-1,-1 1 0,0-1 1,0 0-1,0 0 1,0 0-1,0 0 1,-1 0-1,1-1 0,-1 1 1,1 0-1,-1-1 1,0 1-1,0-1 0,2-4 1,-3 3-68,1 0-1,-1 0 1,0 0 0,0 0-1,-1 0 1,1 1 0,-1-1 0,0 0-1,0 0 1,0 0 0,0 1 0,0-1-1,-1 1 1,-3-5 0,-23-34-7630,-15-2-4291</inkml:trace>
</inkml:ink>
</file>

<file path=ppt/ink/ink12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1:19.307"/>
    </inkml:context>
    <inkml:brush xml:id="br0">
      <inkml:brushProperty name="width" value="0.025" units="cm"/>
      <inkml:brushProperty name="height" value="0.025" units="cm"/>
    </inkml:brush>
  </inkml:definitions>
  <inkml:trace contextRef="#ctx0" brushRef="#br0">165 1 17457,'0'0'4868,"-35"54"-3683,14-16 64,0 8-95,-1 6-642,1 1-448,1 5-32,5-4-64,8-5-1153,5-11-1890,2-11-1345,0-10-2435</inkml:trace>
</inkml:ink>
</file>

<file path=ppt/ink/ink12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1:20.082"/>
    </inkml:context>
    <inkml:brush xml:id="br0">
      <inkml:brushProperty name="width" value="0.025" units="cm"/>
      <inkml:brushProperty name="height" value="0.025" units="cm"/>
    </inkml:brush>
  </inkml:definitions>
  <inkml:trace contextRef="#ctx0" brushRef="#br0">47 0 15599,'0'0'11499,"-30"79"-11467,20-42-192,6-1-833,1-5-193,3-11-543,0-4-577,0-11-1218</inkml:trace>
</inkml:ink>
</file>

<file path=ppt/ink/ink12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1:20.453"/>
    </inkml:context>
    <inkml:brush xml:id="br0">
      <inkml:brushProperty name="width" value="0.025" units="cm"/>
      <inkml:brushProperty name="height" value="0.025" units="cm"/>
    </inkml:brush>
  </inkml:definitions>
  <inkml:trace contextRef="#ctx0" brushRef="#br0">0 42 14382,'0'0'8199,"8"-7"-7446,-3 3-633,-2 1-42,0 0 0,0 1 1,0-1-1,1 0 1,-1 1-1,1 0 0,0 0 1,0 0-1,0 1 0,0-1 1,0 1-1,0 0 1,0 0-1,0 0 0,0 0 1,5 1-1,5 0-19,0 0 1,0 1-1,0 0 0,-1 2 1,1-1-1,18 7 0,-28-7-58,0-1-1,-1 1 1,1 0-1,0 0 0,-1 0 1,1 1-1,-1-1 1,0 1-1,0-1 1,0 1-1,0 0 1,-1 1-1,1-1 0,-1 0 1,1 1-1,-1-1 1,0 1-1,-1 0 1,1-1-1,-1 1 1,1 0-1,-1 0 0,0 0 1,-1 0-1,1 0 1,0 5-1,-2 1 63,0-1 1,0 0-1,-1 0 0,0 1 1,-1-1-1,1 0 0,-2-1 0,1 1 1,-2-1-1,1 1 0,-1-1 0,0 0 1,0-1-1,-1 1 0,-11 10 0,10-10 119,-1-1-1,1 0 0,-1 0 1,0-1-1,-1 0 0,1 0 0,-1-1 1,0 0-1,-1 0 0,1-1 1,-1-1-1,0 0 0,0 0 0,-12 2 1,20-5-226,1 0 1,0 0 0,-1 0-1,1-1 1,0 1 0,-1 0-1,1-1 1,0 1 0,-1 0-1,1-1 1,0 0 0,0 1-1,-1-1 1,1 0 0,0 1-1,0-1 1,0 0 0,0 0-1,0 0 1,0 0 0,0 0-1,0 0 1,1 0 0,-1 0-1,0-1 1,1 1 0,-1 0-1,1 0 1,-1-1 0,1 1-1,-1 0 1,1-1 0,0 1-1,0 0 1,-1-1 0,1 1-1,0 0 1,0-1 0,1-1-1,-1-4-1209,0 1 0,1-1-1,0 1 1,0-1-1,0 1 1,1 0 0,3-8-1,4-5-5648</inkml:trace>
</inkml:ink>
</file>

<file path=ppt/ink/ink12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1:20.919"/>
    </inkml:context>
    <inkml:brush xml:id="br0">
      <inkml:brushProperty name="width" value="0.025" units="cm"/>
      <inkml:brushProperty name="height" value="0.025" units="cm"/>
    </inkml:brush>
  </inkml:definitions>
  <inkml:trace contextRef="#ctx0" brushRef="#br0">236 1 13901,'0'0'8114,"-10"5"-7067,-1 2-884,1 0 0,0 1 0,0 0 0,1 1 0,0 0 0,1 0 0,0 1 0,0 0 0,1 0 0,-11 22 1,-9 20 511,-26 72 1,45-101-418,0 1-1,2 0 1,1 1 0,1-1 0,-3 43 0,7-65-253,0-1 0,1 1 0,-1-1 0,0 1 0,0-1 0,1 0 0,-1 1 0,1-1 0,-1 0 0,1 1 0,0-1 0,-1 0 0,1 0 0,0 1 0,0-1 0,0 0 0,0 0 0,0 0 0,0 0 0,0 0 0,0 0 0,0-1 0,2 2 0,1 0 4,0 0-1,0-1 0,0 1 1,1-1-1,-1 0 0,0 0 0,9 0 1,0 0-607,1-1 0,-1-1 0,1 0 0,18-5 1,-25 4-704,1-1 0,-1 0-1,0 0 1,0 0 0,0-1 0,12-9 0,9-8-8137</inkml:trace>
</inkml:ink>
</file>

<file path=ppt/ink/ink12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1:21.340"/>
    </inkml:context>
    <inkml:brush xml:id="br0">
      <inkml:brushProperty name="width" value="0.025" units="cm"/>
      <inkml:brushProperty name="height" value="0.025" units="cm"/>
    </inkml:brush>
  </inkml:definitions>
  <inkml:trace contextRef="#ctx0" brushRef="#br0">1 0 11499,'0'0'11403,"2"63"-9610,-2-40 65,-2 1-769,2-4-544,0-4-417,0-4-96,8-7-32,9-5-385,3 0-1152,3-13-865,1-7-1730,-1-7-2178,-4-3-7239</inkml:trace>
</inkml:ink>
</file>

<file path=ppt/ink/ink12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1:21.698"/>
    </inkml:context>
    <inkml:brush xml:id="br0">
      <inkml:brushProperty name="width" value="0.025" units="cm"/>
      <inkml:brushProperty name="height" value="0.025" units="cm"/>
    </inkml:brush>
  </inkml:definitions>
  <inkml:trace contextRef="#ctx0" brushRef="#br0">123 1 15118,'0'0'4965,"-42"55"-3203,27-28-737,1 5 288,-2 1 352,2-2-415,3-3-674,3-3-448,5-6-64,3-7-608,0-7-1410,3-3-608,7-2-1282,-2 0-2754</inkml:trace>
</inkml:ink>
</file>

<file path=ppt/ink/ink12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1:22.086"/>
    </inkml:context>
    <inkml:brush xml:id="br0">
      <inkml:brushProperty name="width" value="0.025" units="cm"/>
      <inkml:brushProperty name="height" value="0.025" units="cm"/>
    </inkml:brush>
  </inkml:definitions>
  <inkml:trace contextRef="#ctx0" brushRef="#br0">88 440 128,'0'0'24210,"-9"3"-23217,4-2-933,1 1 1,0 0-1,-1 0 1,1 0 0,0 0-1,0 1 1,0-1 0,0 1-1,1 0 1,-1 1-1,1-1 1,0 0 0,0 1-1,0 0 1,0 0 0,1 0-1,-1 0 1,1 0-1,0 0 1,0 0 0,1 1-1,-1-1 1,1 1-1,0-1 1,0 1 0,0 0-1,1-1 1,0 1 0,0 0-1,1 8 1,-1-12-47,0 0 0,0 0-1,1 0 1,-1 0 0,0-1 0,1 1 0,-1 0 0,1 0 0,-1 0 0,1 0 0,-1 0-1,1-1 1,0 1 0,-1 0 0,1 0 0,0-1 0,0 1 0,0 0 0,-1-1 0,1 1-1,0-1 1,0 1 0,0-1 0,0 0 0,0 1 0,0-1 0,0 0 0,0 0 0,0 0-1,0 1 1,0-1 0,0 0 0,0 0 0,0 0 0,0-1 0,0 1 0,0 0-1,0 0 1,0 0 0,0-1 0,1 0 0,2 0 71,0 0-1,0 0 1,0-1 0,0 1-1,0-1 1,0 0 0,0 0-1,5-4 1,-2-1 66,-1 0 0,1-1-1,-1 1 1,-1-1 0,1 0 0,6-14 0,-11 19-109,1-1 0,0 1 0,-1-1 0,1 1 0,-1-1-1,0 0 1,0 0 0,-1 1 0,1-1 0,-1 0 0,0 0 0,0 0 0,0 0 0,0 0 0,-1 0 0,1 1 0,-1-1 0,0 0 0,-2-5 0,2 8-123,0-1 0,-1 1 1,1-1-1,-1 1 0,1 0 0,-1-1 0,1 1 1,-1 0-1,0 0 0,1 0 0,-1 0 0,0 1 0,0-1 1,0 0-1,0 1 0,0-1 0,0 1 0,-3-1 0,-9 1-3441,1 2-4179</inkml:trace>
  <inkml:trace contextRef="#ctx0" brushRef="#br0" timeOffset="1">174 1 10954,'0'0'11788,"-21"58"-11468,18-32 32,3-3-224,0-2-416,3-7-2851,7-8-2530</inkml:trace>
</inkml:ink>
</file>

<file path=ppt/ink/ink12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1:22.459"/>
    </inkml:context>
    <inkml:brush xml:id="br0">
      <inkml:brushProperty name="width" value="0.025" units="cm"/>
      <inkml:brushProperty name="height" value="0.025" units="cm"/>
    </inkml:brush>
  </inkml:definitions>
  <inkml:trace contextRef="#ctx0" brushRef="#br0">132 1 16111,'0'0'5574,"9"58"-4005,-6-25 0,3 7-159,-3 6-641,-3 5-289,0 4-320,0 4-64,-11-1-64,-8 3 96,-4-5-96,-4-1 0,1-10-896,2-7-2339,2-10-6342</inkml:trace>
</inkml:ink>
</file>

<file path=ppt/ink/ink12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1:24.871"/>
    </inkml:context>
    <inkml:brush xml:id="br0">
      <inkml:brushProperty name="width" value="0.025" units="cm"/>
      <inkml:brushProperty name="height" value="0.025" units="cm"/>
    </inkml:brush>
  </inkml:definitions>
  <inkml:trace contextRef="#ctx0" brushRef="#br0">78 0 16816,'-32'58'-1153,"8"1"-1089,3 5-3011</inkml:trace>
</inkml:ink>
</file>

<file path=ppt/ink/ink12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1:03.557"/>
    </inkml:context>
    <inkml:brush xml:id="br0">
      <inkml:brushProperty name="width" value="0.025" units="cm"/>
      <inkml:brushProperty name="height" value="0.025" units="cm"/>
    </inkml:brush>
  </inkml:definitions>
  <inkml:trace contextRef="#ctx0" brushRef="#br0">571 24 9769,'0'0'2274,"-66"0"-1505,35-3-192,-1 1-1,-1 0 257,-2 0 128,3 2-385,-2-1-383,-4 1-161,-4 0 0,-4 0-64,-7 0-769,-9-5-2210,-5-3-5733</inkml:trace>
</inkml:ink>
</file>

<file path=ppt/ink/ink1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48:26.472"/>
    </inkml:context>
    <inkml:brush xml:id="br0">
      <inkml:brushProperty name="width" value="0.025" units="cm"/>
      <inkml:brushProperty name="height" value="0.025" units="cm"/>
    </inkml:brush>
  </inkml:definitions>
  <inkml:trace contextRef="#ctx0" brushRef="#br0">1 16 12460,'0'0'19346,"68"-15"-20851,-52 15-4133,-5 0-9896</inkml:trace>
</inkml:ink>
</file>

<file path=ppt/ink/ink12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1:03.914"/>
    </inkml:context>
    <inkml:brush xml:id="br0">
      <inkml:brushProperty name="width" value="0.025" units="cm"/>
      <inkml:brushProperty name="height" value="0.025" units="cm"/>
    </inkml:brush>
  </inkml:definitions>
  <inkml:trace contextRef="#ctx0" brushRef="#br0">3183 25 18193,'-90'0'1281,"7"-11"-1024,8 4 95,9 2-288,5 3-32,7 2-32,3 0-96,4 0-1121,-2 0-1025,-1 0-1057,-7 0-801,-8 0 512,-8 0-512</inkml:trace>
  <inkml:trace contextRef="#ctx0" brushRef="#br0" timeOffset="1">1208 42 5285,'-120'5'6854,"4"-2"-5957,4 2-160,4 1-641,5 1-64,4-3 32,0 0-32,2-2 32,3-1-64,4-1-128,4 0-1537,2-1-3332</inkml:trace>
</inkml:ink>
</file>

<file path=ppt/ink/ink12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1:43.746"/>
    </inkml:context>
    <inkml:brush xml:id="br0">
      <inkml:brushProperty name="width" value="0.025" units="cm"/>
      <inkml:brushProperty name="height" value="0.025" units="cm"/>
    </inkml:brush>
  </inkml:definitions>
  <inkml:trace contextRef="#ctx0" brushRef="#br0">978 45 11147,'0'0'6454,"-8"-3"-5045,-17-6-599,1 1 0,-1 1 0,-1 2 0,1 0 0,-1 1-1,-35 1 1,-11 6-3121,1 4 0,-80 18 0,-55 7-2551,171-29 4254,1-2 0,0-1 0,-1-1 0,-36-7 0,22-2-5232</inkml:trace>
</inkml:ink>
</file>

<file path=ppt/ink/ink12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1:44.150"/>
    </inkml:context>
    <inkml:brush xml:id="br0">
      <inkml:brushProperty name="width" value="0.025" units="cm"/>
      <inkml:brushProperty name="height" value="0.025" units="cm"/>
    </inkml:brush>
  </inkml:definitions>
  <inkml:trace contextRef="#ctx0" brushRef="#br0">962 67 7175,'-12'0'3448,"-4"0"-2824,-13 1 364,0-1 1,0-1-1,0-2 1,0-1-1,0-1 1,-36-12 0,49 10-1134,1 1 1,-1 0 0,0 1 0,-1 1 0,1 1 0,-1 0 0,0 1-1,0 1 1,0 1 0,0 0 0,1 1 0,-1 1 0,0 0 0,0 2-1,1 0 1,-23 8 0,4 1 599,-73 24 2001,99-35-1912,-1 0 1,0 0-1,0-1 1,-1 0-1,1-1 0,0 0 1,0 0-1,-18-4 0,-12-15-804,37 16 146,-1 1 0,0-1 0,0 1 0,0 0 0,0 0 0,0 1 0,0-1 0,0 1 0,-1 0 0,1 0 0,-8 0 0,6 1-19,-18 1 187,23-1-76,0 0 0,1 0 1,-1 0-1,1 0 0,-1 0 0,1 0 0,-1 0 0,0 0 0,1 1 0,-1-1 0,1 0 0,-1 0 1,1 1-1,-1-1 0,1 0 0,-1 1 0,1-1 0,-1 1 0,1-1 0,-1 0 0,1 1 1,0-1-1,-1 1 0,1-1 0,0 1 0,0 0 0,-1-1 0,1 1 0,0-1 0,0 1 1,-1 0-1</inkml:trace>
</inkml:ink>
</file>

<file path=ppt/ink/ink12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1:45.114"/>
    </inkml:context>
    <inkml:brush xml:id="br0">
      <inkml:brushProperty name="width" value="0.025" units="cm"/>
      <inkml:brushProperty name="height" value="0.025" units="cm"/>
    </inkml:brush>
  </inkml:definitions>
  <inkml:trace contextRef="#ctx0" brushRef="#br0">220 17 10570,'-2'0'117,"-216"0"6145,234 0-5576,-8 0-2313,0-1 1,0 1-1,0-1 0,0-1 0,11-3 0,-5-2-1314</inkml:trace>
</inkml:ink>
</file>

<file path=ppt/ink/ink12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1:45.505"/>
    </inkml:context>
    <inkml:brush xml:id="br0">
      <inkml:brushProperty name="width" value="0.025" units="cm"/>
      <inkml:brushProperty name="height" value="0.025" units="cm"/>
    </inkml:brush>
  </inkml:definitions>
  <inkml:trace contextRef="#ctx0" brushRef="#br0">142 22 7976,'0'0'2984,"-10"8"-422,-69 56 3001,79-64-5558,11-28-1638,-7 3 1338,-4 25 380,0-1 1,0 0-1,-1 1 0,1-1 0,-1 1 1,1-1-1,0 1 0,-1-1 0,1 1 1,-1-1-1,1 1 0,-1-1 1,1 1-1,-1-1 0,0 1 0,1 0 1,-1-1-1,1 1 0,-1 0 0,0 0 1,1-1-1,-1 1 0,0 0 1,1 0-1,-1 0 0,0 0 0,1 0 1,-1 0-1,0 0 0,-1 0 0,2 0 1,3-30 314,-21 62 141,13-26-472,1 1-1,0-1 1,0 1 0,1 0 0,0 0 0,0 0-1,1 1 1,0-1 0,0 0 0,-1 14-1,3-21-140,0 1 0,0-1-1,0 0 1,0 1 0,0-1-1,0 0 1,0 0 0,0 1-1,0-1 1,0 0 0,0 0-1,0 1 1,0-1 0,1 0-1,-1 0 1,0 1 0,0-1-1,0 0 1,0 0 0,0 1-1,1-1 1,-1 0 0,0 0-1,0 0 1,0 1 0,1-1-1,-1 0 1,0 0-1,0 0 1,1 0 0,-1 1-1,0-1 1,0 0 0,1 0-1,-1 0 1,0 0 0,0 0-1,1 0 1,-1 0 0,0 0-1,1 0 1,-1 0 0,0 0-1,0 0 1,1 0 0,-1 0-1,0 0 1,0 0 0,1 0-1,-1 0 1,0-1 0,1 1-1,-1 0 1,0 0 0,0 0-1,0 0 1,1-1-1,11-5-6525</inkml:trace>
</inkml:ink>
</file>

<file path=ppt/ink/ink12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1:46.175"/>
    </inkml:context>
    <inkml:brush xml:id="br0">
      <inkml:brushProperty name="width" value="0.025" units="cm"/>
      <inkml:brushProperty name="height" value="0.025" units="cm"/>
    </inkml:brush>
  </inkml:definitions>
  <inkml:trace contextRef="#ctx0" brushRef="#br0">49 31 7751,'0'0'10795,"-48"-31"-10667,48 59-192,0 12 160,0 15 64,0 17 128,0 16-224,4 14-32,2 10-1121,-1 5-865,-2 0-2210,1-11-4484</inkml:trace>
</inkml:ink>
</file>

<file path=ppt/ink/ink12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1:46.548"/>
    </inkml:context>
    <inkml:brush xml:id="br0">
      <inkml:brushProperty name="width" value="0.025" units="cm"/>
      <inkml:brushProperty name="height" value="0.025" units="cm"/>
    </inkml:brush>
  </inkml:definitions>
  <inkml:trace contextRef="#ctx0" brushRef="#br0">54 0 6374,'-6'62'3812,"-5"-4"-1058,2-3-287,-2 0-1218,4 2-1057,0 1-32,5-1-96,2 0-96,0-3-256,0 0-64,0 1-193,8 0-480,-3 7-673,0 4-1921,0 4-4549</inkml:trace>
</inkml:ink>
</file>

<file path=ppt/ink/ink12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1:46.926"/>
    </inkml:context>
    <inkml:brush xml:id="br0">
      <inkml:brushProperty name="width" value="0.025" units="cm"/>
      <inkml:brushProperty name="height" value="0.025" units="cm"/>
    </inkml:brush>
  </inkml:definitions>
  <inkml:trace contextRef="#ctx0" brushRef="#br0">1 1 5061,'3'173'4521,"6"104"1480,9-92-7571,17 355-2925,-34-481-1820</inkml:trace>
</inkml:ink>
</file>

<file path=ppt/ink/ink12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1:47.285"/>
    </inkml:context>
    <inkml:brush xml:id="br0">
      <inkml:brushProperty name="width" value="0.025" units="cm"/>
      <inkml:brushProperty name="height" value="0.025" units="cm"/>
    </inkml:brush>
  </inkml:definitions>
  <inkml:trace contextRef="#ctx0" brushRef="#br0">84 1 14542,'0'0'4036,"-40"81"-3460,31-34 33,4 14-257,1 11-288,1 10-224,0 9-577,-2 4-864,0 2-1762,-5-3-1250</inkml:trace>
</inkml:ink>
</file>

<file path=ppt/ink/ink12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1:47.657"/>
    </inkml:context>
    <inkml:brush xml:id="br0">
      <inkml:brushProperty name="width" value="0.025" units="cm"/>
      <inkml:brushProperty name="height" value="0.025" units="cm"/>
    </inkml:brush>
  </inkml:definitions>
  <inkml:trace contextRef="#ctx0" brushRef="#br0">56 0 10474,'-15'57'865,"-2"-9"-1314,6-9 289,4-11-480,3-8-1378,2-5-1794</inkml:trace>
</inkml:ink>
</file>

<file path=ppt/ink/ink1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48:27.140"/>
    </inkml:context>
    <inkml:brush xml:id="br0">
      <inkml:brushProperty name="width" value="0.025" units="cm"/>
      <inkml:brushProperty name="height" value="0.025" units="cm"/>
    </inkml:brush>
  </inkml:definitions>
  <inkml:trace contextRef="#ctx0" brushRef="#br0">5589 499 24535,'-16'-15'1041,"-17"-14"-1006,-2 1 1,-1 2-1,0 1 0,-66-32 0,-86-15-5244,-9 19 3456,-204-20 3313,-463-6 4240,-6 89-4335,544 19-1434,2 14-1,-520 139 0,687-139 650,-295 127 0,397-145-593,2 3 1,1 1-1,2 4 0,1 1 1,1 2-1,3 3 1,0 1-1,-64 78 0,84-86-152,2 1-1,2 2 0,1 0 1,1 1-1,2 1 0,2 0 0,1 1 1,2 1-1,2 0 0,1 1 1,3 0-1,0 0 0,3 0 1,2 1-1,1-1 0,2 1 1,1-1-1,3 0 0,1 0 1,2-1-1,2 0 0,29 72 0,-14-56 152,3-2 0,1-1 0,3-1-1,2-2 1,2-1 0,2-2-1,3-2 1,1-1 0,1-3 0,3-1-1,1-3 1,2-1 0,1-3-1,2-2 1,1-3 0,1-2 0,95 30-1,-53-30 98,0-5 0,1-4 0,138 5 0,303-31-18,-303-13-272,403-93-1,213-142-1866,-512 125 1451,-6-14 0,-7-15 0,599-400 0,-609 325 1570,-232 164 121,112-119 1,-174 166-908,0-1 0,-1-1 0,-2 0 0,-1-2 0,22-46 0,-37 67-232,0-1 0,0 0 0,-1 0 0,0 0 0,0-1 0,-1 1 0,-1-1 0,0 1 0,0-1 0,-1 0 0,0 1 0,-1-1 0,0 1 1,-1-1-1,0 1 0,-1-1 0,0 1 0,-1 0 0,0 0 0,0 1 0,-11-18 0,3 12-43,0 1 0,0 0-1,-1 1 1,-1 0 0,0 1 0,-1 1-1,0 0 1,-1 1 0,0 1 0,-20-8-1,-16-5-25,-1 2 0,-64-15-1,-30 2 0,-1 6 0,-260-14 0,-310 34-845,-303 88-4201,345 42-1938,182-6-2889</inkml:trace>
</inkml:ink>
</file>

<file path=ppt/ink/ink12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1:48.014"/>
    </inkml:context>
    <inkml:brush xml:id="br0">
      <inkml:brushProperty name="width" value="0.025" units="cm"/>
      <inkml:brushProperty name="height" value="0.025" units="cm"/>
    </inkml:brush>
  </inkml:definitions>
  <inkml:trace contextRef="#ctx0" brushRef="#br0">4 0 13132,'0'0'2787,"0"83"-2339,-1-36 1186,-1-2-64,2-5-1154,0-9-256,4-11-160,6-16-737,-2-4-3170,-5-24-8489</inkml:trace>
</inkml:ink>
</file>

<file path=ppt/ink/ink12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1:52.786"/>
    </inkml:context>
    <inkml:brush xml:id="br0">
      <inkml:brushProperty name="width" value="0.025" units="cm"/>
      <inkml:brushProperty name="height" value="0.025" units="cm"/>
    </inkml:brush>
  </inkml:definitions>
  <inkml:trace contextRef="#ctx0" brushRef="#br0">715 25 2819,'0'0'14584,"-11"-1"-13249,-70-1 1820,20-1-1363,0 2 1,1 4-1,-95 14 0,116-8-1355,0-3-1,-1 0 0,-75-1 1,113-5-475,0 0-1,0 0 1,0 0 0,0-1-1,-1 1 1,1 0 0,0-1-1,0 1 1,0-1 0,0 0-1,0 0 1,1 0 0,-1 0-1,0 0 1,0 0 0,0 0 0,1 0-1,-1-1 1,1 1 0,-1-1-1,1 1 1,0-1 0,-1 0-1,1 1 1,0-1 0,0 0-1,0 0 1,0 0 0,0 0-1,1 0 1,-1 0 0,1 0 0,-1-4-1,1 6-160,0-1-1,1 0 0,-1 1 0,1-1 1,-1 1-1,0-1 0,1 0 0,-1 1 1,1-1-1,0 1 0,-1-1 1,1 1-1,-1 0 0,1-1 0,0 1 1,-1 0-1,1-1 0,0 1 0,-1 0 1,1 0-1,0-1 0,-1 1 1,1 0-1,0 0 0,1 0 0,29-3-3404,-18 2 758,15-5-3453</inkml:trace>
</inkml:ink>
</file>

<file path=ppt/ink/ink12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1:53.162"/>
    </inkml:context>
    <inkml:brush xml:id="br0">
      <inkml:brushProperty name="width" value="0.025" units="cm"/>
      <inkml:brushProperty name="height" value="0.025" units="cm"/>
    </inkml:brush>
  </inkml:definitions>
  <inkml:trace contextRef="#ctx0" brushRef="#br0">48 0 11018,'0'0'11067,"-3"11"-10320,-10 42-150,2 0-1,2 1 1,-2 89 0,11-142-679,0 0 1,0 0 0,0 0 0,0 0 0,0 0 0,0 0 0,0 0-1,0 0 1,1 0 0,-1 0 0,0 0 0,1 0 0,-1 0-1,1 0 1,-1 0 0,1-1 0,-1 1 0,1 0 0,-1 0 0,1 0-1,0-1 1,0 1 0,-1 0 0,2 0 0,24 3-5439,-10-4-523</inkml:trace>
</inkml:ink>
</file>

<file path=ppt/ink/ink12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1:53.582"/>
    </inkml:context>
    <inkml:brush xml:id="br0">
      <inkml:brushProperty name="width" value="0.025" units="cm"/>
      <inkml:brushProperty name="height" value="0.025" units="cm"/>
    </inkml:brush>
  </inkml:definitions>
  <inkml:trace contextRef="#ctx0" brushRef="#br0">388 73 7303,'0'0'14056,"0"-8"-12593,0-26-150,0 34-1260,-1-1 0,1 0 0,0 1 1,-1-1-1,1 1 0,0-1 0,-1 0 0,1 1 1,-1-1-1,1 1 0,-1 0 0,1-1 0,-1 1 1,1-1-1,-1 1 0,1 0 0,-1-1 0,0 1 1,1 0-1,-1 0 0,1-1 0,-1 1 0,0 0 1,1 0-1,-1 0 0,0 0 0,1 0 0,-1 0 1,-1 0-1,-22 1 233,19-1-161,-19 3 367,0 1 1,1 1-1,-31 11 1,32-9 93,0-1 0,-1-1 0,-44 5-1,54-9-497,-33-3 458,44 2-576,1-1 1,0 1-1,0 0 0,0-1 1,-1 1-1,1-1 1,0 1-1,0-1 0,0 0 1,0 1-1,0-1 0,0 0 1,0 0-1,1 0 0,-1 0 1,0 0-1,0 0 0,0 0 1,1 0-1,-1 0 1,1 0-1,-1 0 0,1 0 1,-1 0-1,1-1 0,0 1 1,-1 0-1,1 0 0,0 0 1,0-1-1,0-1 1,0 2-179,1 0 1,-1 0-1,1 0 1,-1 0 0,1 0-1,0 1 1,-1-1 0,1 0-1,0 0 1,0 0 0,-1 1-1,1-1 1,0 1-1,0-1 1,0 1 0,0-1-1,0 1 1,0-1 0,0 1-1,0-1 1,1 1 0,32-11-3901,-16 5 553,18-9-4848</inkml:trace>
</inkml:ink>
</file>

<file path=ppt/ink/ink12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1:48.667"/>
    </inkml:context>
    <inkml:brush xml:id="br0">
      <inkml:brushProperty name="width" value="0.025" units="cm"/>
      <inkml:brushProperty name="height" value="0.025" units="cm"/>
    </inkml:brush>
  </inkml:definitions>
  <inkml:trace contextRef="#ctx0" brushRef="#br0">0 59 17040,'0'0'3972,"1"9"-1928,-1-6-1953,0 1-1,0-1 1,0 1-1,1 0 1,-1-1-1,1 1 0,0-1 1,0 0-1,0 1 1,1-1-1,-1 0 0,1 0 1,0 0-1,0 0 1,0 0-1,0 0 0,0 0 1,1-1-1,-1 1 1,1-1-1,0 1 0,-1-1 1,1 0-1,0 0 1,0-1-1,1 1 0,-1-1 1,0 1-1,1-1 1,5 2-1,4-1-324,0-1 0,-1 0-1,1-1 1,0 0 0,-1 0-1,1-2 1,-1 0 0,1 0-1,-1-1 1,0 0 0,0-1-1,18-8 1,-19 6-735,-1 1 0,1-2 0,-1 1-1,0-1 1,15-15 0,-19 16-474,0 0 1,-1-1-1,0 0 1,0 1-1,0-1 0,-1-1 1,0 1-1,5-15 0,-45 118 13931,-4-1-6890,11-28-4987,3 0-1,-29 116 1,54-178-965,-4 24 229,7-13-6763</inkml:trace>
</inkml:ink>
</file>

<file path=ppt/ink/ink12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1:49.042"/>
    </inkml:context>
    <inkml:brush xml:id="br0">
      <inkml:brushProperty name="width" value="0.025" units="cm"/>
      <inkml:brushProperty name="height" value="0.025" units="cm"/>
    </inkml:brush>
  </inkml:definitions>
  <inkml:trace contextRef="#ctx0" brushRef="#br0">0 247 15759,'0'0'6961,"11"-11"-6811,136-167 10,-139 167-190,-5 6 18,0 1 0,1-1 0,-1 1 0,1-1 0,0 1 0,0 1 0,0-1 0,1 0 0,7-4 0,-12 8 7,1 0-1,-1 0 1,0 0-1,1 0 1,-1 0 0,0 0-1,0 0 1,1 0-1,-1 0 1,0 0-1,0 0 1,1 0-1,-1 0 1,0 0-1,1 0 1,-1 0-1,0 0 1,0 0-1,1 0 1,-1 1 0,0-1-1,0 0 1,0 0-1,1 0 1,-1 0-1,0 0 1,0 1-1,1-1 1,-1 0-1,0 0 1,0 1-1,0-1 1,0 0-1,0 0 1,1 0 0,-1 1-1,0-1 1,0 0-1,0 1 1,0-1-1,0 0 1,0 0-1,0 1 1,0-1-1,0 0 1,0 0-1,0 1 1,0 18 24,0-13 0,-3 17-14,-1 0 1,-1-1-1,-1 1 0,-1-1 1,-1 0-1,-13 25 1,2 1-4619,26-66-1361</inkml:trace>
</inkml:ink>
</file>

<file path=ppt/ink/ink12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1:49.414"/>
    </inkml:context>
    <inkml:brush xml:id="br0">
      <inkml:brushProperty name="width" value="0.025" units="cm"/>
      <inkml:brushProperty name="height" value="0.025" units="cm"/>
    </inkml:brush>
  </inkml:definitions>
  <inkml:trace contextRef="#ctx0" brushRef="#br0">67 1 11211,'0'0'14637,"-40"79"-13355,29-34-418,2 2-511,3-3-321,6-5 0,0-10-673,5-12-2145,5-17-3588</inkml:trace>
</inkml:ink>
</file>

<file path=ppt/ink/ink12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1:51.151"/>
    </inkml:context>
    <inkml:brush xml:id="br0">
      <inkml:brushProperty name="width" value="0.025" units="cm"/>
      <inkml:brushProperty name="height" value="0.025" units="cm"/>
    </inkml:brush>
  </inkml:definitions>
  <inkml:trace contextRef="#ctx0" brushRef="#br0">1054 34 7303,'0'0'4420,"-9"-4"-1815,-5-2-2098,0 1 0,-1 1 0,0 0 1,0 1-1,0 0 0,-19 0 0,-105 1 1667,85 3-1566,-1-1-339,-273 5 2529,236 0-2207,-140 27 0,210-26-1809,22-6 1149,0 0 1,0 0 0,0 0 0,0 0-1,0 0 1,1 0 0,-1 0-1,0 0 1,0 0 0,0 0 0,0 0-1,0 0 1,0 0 0,0 0-1,0 0 1,0 0 0,1 0 0,-1 0-1,0 0 1,0 0 0,0 0-1,0 0 1,0 1 0,0-1 0,0 0-1,0 0 1,0 0 0,0 0-1,0 0 1,1 0 0,-1 0 0,0 0-1,0 0 1,0 0 0,0 0-1,0 0 1,0 0 0,0 1 0,0-1-1,0 0 1,0 0 0,0 0-1,0 0 1,0 0 0,0 0 0,0 0-1,0 0 1,0 0 0,0 1-1,0-1 1,0 0 0,0 0 0,0 0-1,0 0 1,0 0 0,0 0-1,0 0 1,0 0 0,40-6-8341,-17-5 327</inkml:trace>
</inkml:ink>
</file>

<file path=ppt/ink/ink12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1:51.510"/>
    </inkml:context>
    <inkml:brush xml:id="br0">
      <inkml:brushProperty name="width" value="0.025" units="cm"/>
      <inkml:brushProperty name="height" value="0.025" units="cm"/>
    </inkml:brush>
  </inkml:definitions>
  <inkml:trace contextRef="#ctx0" brushRef="#br0">576 34 12075,'0'0'8723,"-10"-7"-8018,6 4-682,-1 0-1,1 0 1,0 0 0,-1 1-1,1 0 1,-1 0 0,0 0 0,0 0-1,0 1 1,0 0 0,0 0-1,0 0 1,0 0 0,0 1-1,0 0 1,0 0 0,-1 1-1,1-1 1,-5 2 0,-204 56 1636,186-48-1478,0 1-1,1 2 1,0 0 0,1 2 0,-33 24 0,52-34-176,1 0-1,0 0 1,1 1 0,-1 0 0,1 0 0,-7 11 0,11-15-4,0-1-1,1 1 1,-1-1 0,0 1 0,0-1 0,1 1 0,-1 0 0,1-1 0,-1 1 0,1 0 0,0 0 0,-1-1 0,1 1 0,0 0 0,0-1 0,1 1 0,-1 0 0,0 0 0,0-1 0,1 1 0,-1 0 0,1-1 0,0 1 0,-1-1 0,1 1 0,0 0-1,0-1 1,0 0 0,0 1 0,0-1 0,0 0 0,0 1 0,1-1 0,-1 0 0,0 0 0,3 2 0,15 6-187,0 0-1,0-1 1,0-1 0,1-1-1,0-1 1,27 4 0,9 3-709,177 45-6104,-162-40 2542</inkml:trace>
</inkml:ink>
</file>

<file path=ppt/ink/ink12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1:56.895"/>
    </inkml:context>
    <inkml:brush xml:id="br0">
      <inkml:brushProperty name="width" value="0.025" units="cm"/>
      <inkml:brushProperty name="height" value="0.025" units="cm"/>
    </inkml:brush>
  </inkml:definitions>
  <inkml:trace contextRef="#ctx0" brushRef="#br0">101 1 8648,'8'0'14222,"-12"0"-13037,-5 2-673,-4 2-384,0 1-96,1-1 32,1-3-960,-1-1-1731,-2 0-1120,-6 0-2563</inkml:trace>
</inkml:ink>
</file>

<file path=ppt/ink/ink1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6:50.814"/>
    </inkml:context>
    <inkml:brush xml:id="br0">
      <inkml:brushProperty name="width" value="0.025" units="cm"/>
      <inkml:brushProperty name="height" value="0.025" units="cm"/>
    </inkml:brush>
  </inkml:definitions>
  <inkml:trace contextRef="#ctx0" brushRef="#br0">20724 783 8712,'-38'-7'1561,"-162"-32"2606,-268-36-3563,-683-76 450,417 53-432,-349-5-157,-5 43 313,243 15-692,-3740-134-187,3554 166-30,-1203 1-299,-231 177 1177,1646-61-973,-1311 342-1,1340-190 767,691-215-485,1 4 0,3 5 0,2 3 0,2 5 0,-141 117 0,190-137-13,2 2 0,1 1-1,2 2 1,2 2 0,-41 69 0,64-93-21,0 1 0,1 0 0,1 1 0,2 0 0,0 1 0,1 0 0,2 0 0,0 0 0,2 1 0,0-1 0,2 1 0,1 0 0,0 0 0,9 45 0,-5-52-20,1-1 0,1 0 0,0 0 0,2-1 1,0 1-1,0-2 0,2 1 0,18 23 0,-9-17 2,0-1-1,2-1 1,0-1-1,46 31 0,-11-16 1,2-2 0,1-3 0,1-3 0,68 21 0,45 5 26,301 50 0,193-21 36,219-31-7,6-38 2,-55-2-55,-128 10-4,1389 20 35,152-69 183,0-39 19,-1878 56-230,102-3-1,1456-56 125,-6-66-10,1029-312 850,-1961 197-272,-731 166-378,423-202 1,-677 284-319,177-96 99,-164 87-96,0 0 0,-1-2-1,0 0 1,-1-2 0,-1 0 0,21-26 0,-34 37-19,0 1 0,-1-1 1,1 0-1,-1 0 0,-1-1 1,1 1-1,-1 0 0,0-1 1,-1 1-1,1-1 0,-1 0 1,-1 1-1,1-1 0,-1 0 1,0 0-1,-1 0 0,1 1 1,-1-1-1,-1 0 0,1 1 1,-1-1-1,0 1 0,-1 0 0,0-1 1,0 1-1,0 0 0,-7-9 1,-4-5-30,-2 1 0,0 0 0,-2 1 0,0 1 0,0 1 0,-27-18 0,-19-9 126,-1 3 0,-3 3 0,-127-51 0,-230-52 269,-560-80 750,-22 88-633,17 59-1471,703 55-664,-161-12-2698</inkml:trace>
</inkml:ink>
</file>

<file path=ppt/ink/ink12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1:57.269"/>
    </inkml:context>
    <inkml:brush xml:id="br0">
      <inkml:brushProperty name="width" value="0.025" units="cm"/>
      <inkml:brushProperty name="height" value="0.025" units="cm"/>
    </inkml:brush>
  </inkml:definitions>
  <inkml:trace contextRef="#ctx0" brushRef="#br0">310 32 11307,'-11'1'2242,"-6"0"-1643,-18 2 136,0-1-1,-57-5 0,72-3-6312,2-2 3594,-3-2 4429,-5 6 5326,-9 7-3630,37-3-5331,12-3-1233,1-1-1506,2 0-1874</inkml:trace>
</inkml:ink>
</file>

<file path=ppt/ink/ink12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1:57.815"/>
    </inkml:context>
    <inkml:brush xml:id="br0">
      <inkml:brushProperty name="width" value="0.025" units="cm"/>
      <inkml:brushProperty name="height" value="0.025" units="cm"/>
    </inkml:brush>
  </inkml:definitions>
  <inkml:trace contextRef="#ctx0" brushRef="#br0">40 0 12908,'0'0'8873,"-21"52"-7400,12-22-704,4 5-545,1 5-160,4-2 0,0 2-1185,0-6-1570,0-5-1088,0-8-1282,0-11-4516</inkml:trace>
</inkml:ink>
</file>

<file path=ppt/ink/ink12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1:58.283"/>
    </inkml:context>
    <inkml:brush xml:id="br0">
      <inkml:brushProperty name="width" value="0.025" units="cm"/>
      <inkml:brushProperty name="height" value="0.025" units="cm"/>
    </inkml:brush>
  </inkml:definitions>
  <inkml:trace contextRef="#ctx0" brushRef="#br0">1 137 12492,'0'-8'1676,"0"4"-1420,0 0 1,0 0-1,0 1 0,1-1 0,-1 0 1,1 0-1,0 1 0,0-1 0,1 1 0,-1-1 1,1 1-1,0-1 0,-1 1 0,1 0 1,1 0-1,-1 0 0,0 0 0,1 0 1,0 0-1,-1 1 0,1-1 0,0 1 1,1 0-1,-1 0 0,7-3 0,9-4 135,1 2-1,0 0 0,1 1 0,0 2 0,0 0 0,0 1 0,0 1 1,0 1-1,0 0 0,1 2 0,38 6 0,-56-6-389,-1-1-1,0 1 1,0 0-1,0 0 1,0 1 0,0-1-1,-1 0 1,1 1-1,0 0 1,0-1 0,-1 1-1,4 4 1,-5-5 0,0 0 1,0 1-1,0-1 1,0 0-1,-1 1 1,1-1-1,0 1 1,-1-1-1,1 1 1,-1-1-1,1 1 1,-1-1-1,0 1 1,0 0-1,0-1 1,0 1-1,0-1 1,0 3-1,-1 0 24,0 0-1,-1 0 1,1-1-1,-1 1 1,0-1-1,0 1 1,0-1-1,0 0 1,-1 0-1,1 0 1,-1 0-1,0 0 1,0-1-1,0 1 1,0-1-1,0 0 1,0 0-1,-6 3 1,-14 5 477,0-1 0,0 0-1,-1-2 1,-42 7 0,77-13-663,1 0 0,-1 1 0,0 0 0,16 6 0,-1-1-438,-14-4 369,0 0 0,0 1 0,0 0-1,-1 0 1,0 2 0,12 6 0,-21-11 225,0 1-1,0-1 1,0 1-1,0-1 1,0 1-1,0-1 0,0 1 1,-1 0-1,1 0 1,-1 0-1,1 0 1,-1 0-1,0 0 1,0 1-1,0-1 1,0 0-1,0 1 1,-1-1-1,1 0 1,-1 1-1,1-1 1,-1 1-1,0-1 1,0 1-1,0-1 1,0 1-1,0-1 1,-1 0-1,1 1 1,-1-1-1,0 1 1,0-1-1,1 0 1,-1 0-1,-1 1 1,1-1-1,0 0 1,-2 2-1,-3 4 197,0-1 0,0 1 0,-1-1 1,1-1-1,-2 0 0,1 0 0,-1 0 0,0 0 0,0-1 0,0-1 0,-1 0 0,1 0 0,-1 0 0,-13 3 0,-1-1 305,1-1-1,-1-1 1,-1-1-1,-39 0 1,20-12-44,26-2-1568,17 10 948,0 1 1,0-1 0,-1 0 0,1 1 0,0-1-1,0 1 1,0-1 0,0 0 0,0 1 0,0-1 0,0 1-1,0-1 1,0 0 0,0 1 0,0-1 0,0 1-1,0-1 1,1 0 0,-1 1 0,0-1 0,0 1-1,1-1 1,-1 1 0,0-1 0,0 1 0,1-1-1,-1 1 1,1-1 0,0 0 0,1-1-799,1 1 0,-1-1-1,0 1 1,1 0 0,0 0 0,-1 0 0,1 0-1,0 0 1,5 0 0,-4 0-337,23-5-7756</inkml:trace>
</inkml:ink>
</file>

<file path=ppt/ink/ink12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1:58.722"/>
    </inkml:context>
    <inkml:brush xml:id="br0">
      <inkml:brushProperty name="width" value="0.025" units="cm"/>
      <inkml:brushProperty name="height" value="0.025" units="cm"/>
    </inkml:brush>
  </inkml:definitions>
  <inkml:trace contextRef="#ctx0" brushRef="#br0">74 138 17264,'0'0'5291,"10"-3"-4757,3-1-400,-1-1 1,0 0-1,0-1 1,18-11-1,-26 14-113,0 1-1,0-1 0,0 0 1,-1 0-1,1-1 0,-1 1 0,0-1 1,0 1-1,0-1 0,0 0 0,-1 0 1,0 0-1,0-1 0,0 1 1,0 0-1,0-1 0,-1 1 0,0-1 1,1-5-1,-2 10-3,0-1 1,0 1 0,0-1-1,0 0 1,0 1 0,0-1-1,0 1 1,-1-1-1,1 0 1,0 1 0,0-1-1,0 1 1,-1-1-1,1 0 1,0 1 0,-1-1-1,1 1 1,0-1-1,-1 1 1,1 0 0,-1-1-1,1 1 1,-1-1-1,1 1 1,-1 0 0,1-1-1,-1 1 1,1 0-1,-2-1 1,-23-1 397,-25 16 190,41-9-472,0 1-1,0-1 1,1 1 0,-1 1-1,1 0 1,1 0 0,-1 0 0,1 1-1,0 0 1,1 0 0,0 1-1,0 0 1,1 0 0,0 1-1,1-1 1,0 1 0,1 0 0,-1 0-1,2 0 1,-3 19 0,5-27-124,0 0 1,0 0 0,0 0 0,0 0 0,0 0-1,1 0 1,-1 0 0,1 0 0,-1 0-1,1 0 1,0-1 0,0 1 0,0 0 0,0 0-1,0-1 1,0 1 0,0-1 0,0 1 0,1-1-1,-1 1 1,1-1 0,2 2 0,0-1-6,0 0 1,0 0-1,0 0 0,0-1 1,0 0-1,1 0 1,-1 0-1,0 0 0,9 0 1,1-1-478,0 0 0,1-1 0,-1 0 1,0-2-1,22-5 0,-22 3-1042,0-1 0,-1 0 0,0-1 0,20-13 0,7-8-5665</inkml:trace>
</inkml:ink>
</file>

<file path=ppt/ink/ink12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1:59.487"/>
    </inkml:context>
    <inkml:brush xml:id="br0">
      <inkml:brushProperty name="width" value="0.025" units="cm"/>
      <inkml:brushProperty name="height" value="0.025" units="cm"/>
    </inkml:brush>
  </inkml:definitions>
  <inkml:trace contextRef="#ctx0" brushRef="#br0">85 115 9513,'0'0'4276,"-11"9"-1137,0-1-2225,5-4-421,0 1 1,0-1-1,0 1 1,1 0-1,-1 0 1,1 1-1,1-1 1,-1 1-1,1 0 1,-5 9-1,9-15-478,0 0 0,0 0 0,0 0 0,0 1 0,0-1 0,-1 0 0,1 0 0,0 0 0,0 0-1,0 0 1,0 1 0,0-1 0,0 0 0,0 0 0,0 0 0,0 0 0,0 1 0,0-1 0,0 0 0,0 0 0,0 0 0,0 0 0,1 0 0,-1 1 0,0-1 0,0 0 0,0 0-1,0 0 1,0 0 0,0 0 0,0 0 0,0 1 0,0-1 0,1 0 0,-1 0 0,0 0 0,0 0 0,0 0 0,0 0 0,0 0 0,0 0 0,1 0 0,-1 0 0,0 0 0,0 0-1,0 1 1,0-1 0,1 0 0,-1 0 0,0 0 0,0 0 0,13-3 200,12-7-81,-9 0-35,-1-2 0,26-23 0,-35 29-72,-1 1-1,0 0 1,0-1-1,-1 0 0,0 0 1,0-1-1,0 1 0,-1-1 1,1 0-1,2-9 1,-6 15 373,-18 38 737,15-29-1027,1 0 1,-1 1-1,1 0 0,1-1 1,0 1-1,0 0 1,1 0-1,0-1 0,0 1 1,2 13-1,-1-19-67,0 1 0,0-1 0,1 0 1,-1 0-1,0 1 0,1-1 0,0 0 0,0-1 0,0 1 1,0 0-1,0 0 0,1-1 0,-1 0 0,1 1 0,-1-1 1,1 0-1,0 0 0,0 0 0,0-1 0,0 1 1,0-1-1,1 1 0,-1-1 0,0 0 0,0 0 0,1-1 1,-1 1-1,1-1 0,4 1 0,5 0 28,0 0 0,1-1-1,-1 0 1,1-1 0,-1-1-1,21-5 1,-31 7 31,1-1 0,-1-1 1,0 1-1,0 0 0,0-1 0,0 0 0,0 1 1,0-1-1,0 0 0,0-1 0,-1 1 0,1 0 1,-1-1-1,1 0 0,-1 1 0,0-1 0,0 0 1,0 0-1,-1 0 0,1 0 0,-1-1 0,0 1 1,1 0-1,-2 0 0,1-1 0,0 1 0,-1-1 0,1 1 1,-1-8-1,-1 0-68,0 0 0,-1 0 0,-1-1 0,-5-17 1,4 19-30,5 13-17,-1-1 0,1 1-1,-1 0 1,1 0 0,0 0 0,0-1-1,0 1 1,0 0 0,1-1 0,-1 1 0,1-1-1,0 1 1,-1-1 0,1 0 0,0 0-1,1 0 1,-1 0 0,0 0 0,0 0-1,1-1 1,-1 1 0,1-1 0,-1 1 0,1-1-1,0 0 1,0 0 0,-1 0 0,1-1-1,0 1 1,4 0 0,-5-1 31,0 0 0,0 0 1,0 0-1,0 0 0,0 0 0,-1-1 1,1 1-1,0-1 0,0 1 0,0-1 1,0 0-1,-1 1 0,1-1 0,0 0 0,-1 0 1,1 0-1,-1-1 0,1 1 0,-1 0 1,1-1-1,-1 1 0,0 0 0,0-1 1,0 1-1,2-3 0,-1-1-180,-1 1 0,1-1 0,-1 0 0,0 0 0,0 1 0,0-1 0,0 0 0,-1 0 0,0-5 0,-2 15-3932,1 4 4642,1-8-516,1-1-1,-1 0 1,1 0-1,-1 0 1,1 1-1,-1-1 1,1 0 0,-1 0-1,1 0 1,-1 0-1,1 0 1,0 0 0,-1 0-1,1 0 1,-1 0-1,1 0 1,-1 0-1,1 0 1,-1-1 0,1 1-1,-1 0 1,1 0-1,-1-1 1,1 1 0,-1 0-1,2-1 1,24-7 50,22-11-90,-46 19 42,-1-1 0,0 0 0,0 0 0,0 0 0,1 0 0,-1 0 1,0 0-1,0 0 0,0-1 0,0 1 0,-1 0 0,1 0 0,0-1 0,-1 1 1,1-1-1,0 1 0,-1-1 0,0 1 0,1-1 0,-1 1 0,0-1 0,0 1 0,0-1 1,0 1-1,0-1 0,0 1 0,0-1 0,-1-2 0,1 3-23,-1 0 0,1 0 1,0 0-1,-1 0 0,1 0 0,-1 0 0,0 0 0,1 0 1,-1 0-1,0 0 0,1 0 0,-1 0 0,0 0 0,0 1 0,0-1 1,0 0-1,0 0 0,0 1 0,0-1 0,0 1 0,0-1 1,0 1-1,0 0 0,0-1 0,-1 1 0,1 0 0,0 0 0,0-1 1,0 1-1,0 0 0,-1 0 0,1 0 0,0 1 0,0-1 1,0 0-1,0 0 0,0 1 0,-1-1 0,0 1 0,-2 0-19,0 1 0,1-1-1,-1 1 1,0-1 0,1 1-1,0 0 1,-1 0 0,1 1-1,0-1 1,-4 5 0,0 1 36,1 0 0,0 1 0,0 0-1,1 0 1,0 0 0,0 0 0,1 1 0,0 0 0,1 0 0,0 0 0,-2 16 0,6-25-15,-1 1 0,0-1 0,1 1 0,-1-1 0,1 1 0,-1-1 0,1 0 1,0 1-1,0-1 0,0 0 0,-1 0 0,1 0 0,0 1 0,0-1 0,1 0 0,-1 0 0,0 0 1,0-1-1,0 1 0,1 0 0,-1 0 0,0-1 0,1 1 0,-1-1 0,1 1 0,-1-1 0,1 1 0,-1-1 1,2 0-1,55 7 252,-41-6-229,20 3-193,52 5-1798,-31-9-5300,-31-4 1318</inkml:trace>
</inkml:ink>
</file>

<file path=ppt/ink/ink12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2:00.745"/>
    </inkml:context>
    <inkml:brush xml:id="br0">
      <inkml:brushProperty name="width" value="0.025" units="cm"/>
      <inkml:brushProperty name="height" value="0.025" units="cm"/>
    </inkml:brush>
  </inkml:definitions>
  <inkml:trace contextRef="#ctx0" brushRef="#br0">167 108 9385,'0'-3'243,"-1"1"1,0-1-1,0 1 0,0-1 1,0 1-1,0-1 1,-1 1-1,1 0 0,-1-1 1,1 1-1,-1 0 1,0 0-1,0 0 0,0 0 1,0 1-1,0-1 1,0 0-1,-1 1 0,1 0 1,0-1-1,-1 1 1,-3-1-1,-3 0 1080,1 1-1,-1-1 0,0 2 1,0-1-1,-13 2 1,-37-4 2109,90-8-3530,30-9-281,-59 20 369,0 0 1,-1-1-1,1 1 0,0 0 0,0 0 0,0 0 1,0 0-1,0 0 0,0 1 0,0-1 0,-1 0 0,1 1 1,0 0-1,0-1 0,0 1 0,-1 0 0,1 0 1,0 0-1,-1 0 0,1 0 0,-1 0 0,1 0 0,-1 1 1,0-1-1,1 0 0,1 4 0,1 4-1,0 0-1,0 1 0,-1-1 1,0 1-1,-1 0 1,0 0-1,0 0 0,-1 19 1,0 6 138,-6 43 0,4-62 156,-1 0 1,-1 0-1,-1 0 0,0-1 1,-1 1-1,-1-1 1,0 0-1,-1 0 0,0-1 1,-13 18-1,20-31-272,0-1-1,0 1 0,0-1 0,-1 1 1,1-1-1,0 0 0,0 1 1,0-1-1,-1 1 0,1-1 0,0 0 1,0 1-1,-1-1 0,1 0 0,0 1 1,-1-1-1,1 0 0,-1 0 1,1 1-1,0-1 0,-1 0 0,1 0 1,-1 0-1,1 1 0,-1-1 0,1 0 1,0 0-1,-1 0 0,1 0 1,-1 0-1,1 0 0,-1 0 0,1 0 1,-1 0-1,1 0 0,-1 0 0,1 0 1,0 0-1,-1 0 0,1-1 1,-1 1-1,1 0 0,-1 0 0,1 0 1,0-1-1,-1 1 0,1 0 0,0-1 1,-1 1-1,1 0 0,0-1 1,-1 1-1,1 0 0,0-1 0,-1 1 1,1 0-1,0-1 0,0 1 0,0-1 1,0 1-1,-1-1 0,1 1 1,0 0-1,0-1 0,0 1 0,0-1 1,-3-33 36,3 33-67,0-9-35,0 1 1,1 0-1,0-1 0,1 1 1,0 0-1,0 0 1,1 0-1,0 0 1,1 1-1,0-1 0,0 1 1,1 0-1,0 0 1,8-10-1,-4 9-30,0 0 0,0 0-1,1 1 1,0 1 0,0 0 0,1 0-1,0 1 1,0 0 0,0 1 0,17-5-1,-15 5-151,12-3-230,0-1-1,33-18 1,-51 22 483,1 0-1,0 0 1,-1-1-1,0 0 1,0 0-1,-1 0 1,1-1 0,-2 0-1,1-1 1,7-12-1,-9 12 140,15-18 225,-18 26-385,-1-1 1,1 1 0,0 0 0,0-1-1,-1 1 1,1 0 0,0 0 0,0 0-1,0 0 1,-1-1 0,1 1 0,0 0 0,0 0-1,0 1 1,-1-1 0,1 0 0,0 0-1,0 0 1,0 0 0,-1 1 0,1-1 0,0 0-1,0 1 1,-1-1 0,1 1 0,0-1-1,-1 1 1,1-1 0,0 1 0,-1-1 0,1 1-1,-1-1 1,1 1 0,-1 0 0,1-1-1,-1 1 1,1 1 0,1 1 7,1 0 0,0 0 0,0 0 0,0-1 0,0 1 0,0-1 1,0 0-1,1 0 0,-1 0 0,1 0 0,0 0 0,-1-1 0,1 0 0,0 0 0,0 0 0,0 0 0,0 0 0,0-1 0,0 0 1,0 1-1,0-2 0,6 0 0,5-2-167,0-1 0,-1 0 1,0-1-1,25-12 0,-27 10 5,1 2 0,0 0 0,0 0 0,18-3 0,-31 8 153,0 0-1,1 0 1,-1 0-1,0 0 1,1 0-1,-1 0 1,0 0-1,1 0 1,-1 1-1,0-1 1,0 0-1,1 0 1,-1 0-1,0 0 1,0 1-1,1-1 1,-1 0-1,0 0 1,0 0-1,1 1 1,-1-1-1,0 0 1,0 1-1,0-1 1,0 0-1,0 0 1,1 1-1,-1-1 1,0 0-1,0 1 1,0-1-1,0 0 1,0 1 0,0-1-1,0 0 1,0 0-1,0 1 1,-1 20 47,-8 18 250,1-7 80,0 0 1,-6 62-1,10-55-131,-16 62 0,17-89-236,-1-1 0,0 1 0,-1-1-1,0 0 1,-1-1 0,0 1 0,-1-1 0,0-1 0,-13 15 0,19-22 21,0-1 1,0 1-1,0-1 0,-1 0 1,1 1-1,0-1 1,-1 0-1,1 0 0,-1 0 1,1 0-1,-1 0 0,0 0 1,1 0-1,-1-1 0,0 1 1,0-1-1,1 1 0,-1-1 1,0 1-1,0-1 0,0 0 1,0 0-1,-2 0 0,3-1 14,-1 0-1,1 0 0,-1 0 0,1-1 0,0 1 1,0 0-1,-1 0 0,1-1 0,0 1 1,0-1-1,0 1 0,1-1 0,-1 1 0,0-1 1,0 0-1,1 1 0,-1-1 0,1 0 1,-1-2-1,-1-14 100,-1 0 1,2 0-1,1-27 0,0 38-249,1-16 103,1-1 0,1 1 1,8-29-1,-8 40-8,0 1 0,1 0 0,0 0-1,1 0 1,0 0 0,1 1 0,0-1 0,10-11 0,-11 19-210,-1-1 0,1 1-1,0-1 1,-1 2 0,2-1 0,-1 0 0,0 1-1,0 0 1,1 0 0,-1 1 0,1-1 0,0 1-1,-1 0 1,1 1 0,0-1 0,0 1 0,11 2-1,23-5-3463,2-3-3138</inkml:trace>
</inkml:ink>
</file>

<file path=ppt/ink/ink12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2:01.556"/>
    </inkml:context>
    <inkml:brush xml:id="br0">
      <inkml:brushProperty name="width" value="0.025" units="cm"/>
      <inkml:brushProperty name="height" value="0.025" units="cm"/>
    </inkml:brush>
  </inkml:definitions>
  <inkml:trace contextRef="#ctx0" brushRef="#br0">16 1 13229,'-1'7'5767,"-2"6"-3616,-5 23-658,7-23-937,0-3-341,0 0 0,0-1 1,1 1-1,1 0 0,3 17 0,-4-25-200,1 0 0,0 1-1,0-1 1,0 0 0,0 0 0,0 0 0,0 0 0,1 0 0,-1 0 0,1 0 0,-1 0 0,1 0 0,0-1 0,0 1 0,0-1 0,0 1-1,0-1 1,0 0 0,0 0 0,0 0 0,1 0 0,-1 0 0,0 0 0,0-1 0,1 1 0,-1-1 0,1 1 0,2-1 0,5 1 139,1-1 0,-1 0 0,0-1 0,1 0 0,-1 0 1,0-1-1,0 0 0,0-1 0,10-4 0,1-2-52,-1-1 0,0-1-1,19-15 1,-39 26-103,1 0-1,-1 0 1,0-1-1,0 1 1,1 0-1,-1 0 1,0-1 0,1 1-1,-1 0 1,1 0-1,-1 0 1,0-1-1,1 1 1,-1 0-1,1 0 1,-1 0-1,0 0 1,1 0 0,-1 0-1,1 0 1,-1 0-1,1 0 1,-1 0-1,0 0 1,1 0-1,-1 0 1,1 1 0,-1-1-1,0 0 1,1 0-1,-1 0 1,0 1-1,1-1 1,-1 0-1,0 0 1,1 1 0,-1-1-1,5 21 146,-11 46 284,2-34-400,4-32-27,0 1 1,0-1 0,0 1 0,0-1 0,0 0 0,0 1-1,0-1 1,1 1 0,-1-1 0,0 0 0,1 1-1,-1-1 1,1 0 0,0 0 0,-1 1 0,1-1-1,0 0 1,0 0 0,-1 0 0,1 0 0,0 0 0,0 0-1,0 0 1,1 0 0,-1 0 0,1 0 0,1 0 17,-1 0 0,0-1 1,1 0-1,-1 1 1,1-1-1,-1 0 0,1 0 1,-1 0-1,1-1 1,-1 1-1,1-1 0,-1 1 1,4-2-1,8-3 180,0-1 0,0-1 0,23-15-1,6-9 42,33-22-38,-70 50-202,0-1 1,0 1 0,0 0-1,1 0 1,0 1 0,-1 0 0,1 0-1,0 1 1,12-2 0,-19 3-8,1 0 0,0 0 1,0 0-1,-1 1 1,1-1-1,0 0 0,-1 0 1,1 0-1,0 0 0,-1 1 1,1-1-1,-1 0 0,1 1 1,0-1-1,-1 0 1,1 1-1,-1-1 0,1 1 1,-1-1-1,1 1 0,-1-1 1,1 1-1,-1-1 0,0 1 1,1-1-1,-1 1 1,0 0-1,1-1 0,-1 1 1,0 0-1,0-1 0,0 1 1,1 0-1,-1 29 2,-1-27-308,1-1 0,-1 1 0,1-1 0,0 0 0,0 1 0,0-1 0,1 1-1,-1-1 1,1 0 0,-1 1 0,2 3 0,-2-6 138,1 0-1,-1 0 1,0 0 0,1 0-1,-1 1 1,0-1 0,0 0-1,1 0 1,-1 0 0,0 0-1,1 0 1,-1 0 0,0 0-1,1 0 1,-1 0 0,0-1-1,1 1 1,-1 0 0,0 0 0,1 0-1,-1 0 1,0 0 0,0 0-1,1-1 1,-1 1 0,0 0-1,0 0 1,1 0 0,-1-1-1,0 1 1,0 0 0,0 0-1,1-1 1,-1 1 0,0 0-1,0-1 1,0 1 0,8-16-5116</inkml:trace>
</inkml:ink>
</file>

<file path=ppt/ink/ink12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2:01.916"/>
    </inkml:context>
    <inkml:brush xml:id="br0">
      <inkml:brushProperty name="width" value="0.025" units="cm"/>
      <inkml:brushProperty name="height" value="0.025" units="cm"/>
    </inkml:brush>
  </inkml:definitions>
  <inkml:trace contextRef="#ctx0" brushRef="#br0">0 0 13293,'0'0'2498</inkml:trace>
</inkml:ink>
</file>

<file path=ppt/ink/ink12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2:02.413"/>
    </inkml:context>
    <inkml:brush xml:id="br0">
      <inkml:brushProperty name="width" value="0.025" units="cm"/>
      <inkml:brushProperty name="height" value="0.025" units="cm"/>
    </inkml:brush>
  </inkml:definitions>
  <inkml:trace contextRef="#ctx0" brushRef="#br0">40 55 7687,'0'0'15951,"1"-8"-14451,-1 5-1330,1-1 0,0 1 0,0 0 0,0-1 0,0 1 0,0-1 0,1 1-1,1-4 1,-2 6-126,0 0-1,-1 1 1,1-1-1,0 0 1,0 0-1,0 0 1,0 0-1,0 1 1,0-1-1,0 0 1,0 1-1,0-1 1,0 1-1,0-1 0,0 1 1,0 0-1,0-1 1,1 1-1,-1 0 1,0 0-1,0 0 1,0 0-1,0 0 1,1 0-1,-1 0 1,0 0-1,0 0 1,0 0-1,1 1 1,-1-1-1,0 1 1,0-1-1,0 1 0,0-1 1,0 1-1,0-1 1,0 1-1,2 1 1,-2 0-43,0-1 1,0 0 0,0 1-1,0 0 1,0-1 0,0 1-1,0-1 1,0 1 0,0 0-1,-1 0 1,1-1-1,-1 1 1,0 0 0,1 0-1,-1 0 1,0 0 0,0-1-1,0 1 1,0 0-1,0 0 1,0 0 0,-1 0-1,0 2 1,-15 45 44,-20 4 41,28-43-71,0 1 1,1 0 0,0 0 0,0 1-1,-7 20 1,14-32-15,0 1-1,-1-1 0,1 0 1,0 1-1,0-1 1,0 0-1,0 1 1,0-1-1,0 0 0,0 0 1,0 1-1,0-1 1,0 0-1,0 1 1,0-1-1,0 0 0,0 1 1,0-1-1,0 0 1,0 1-1,0-1 1,0 0-1,1 0 1,-1 1-1,0-1 0,0 0 1,0 0-1,0 1 1,1-1-1,-1 0 1,0 0-1,0 1 0,1-1 1,-1 0-1,0 0 1,0 0-1,1 0 1,-1 1-1,0-1 1,0 0-1,1 0 0,-1 0 1,19-2 146,17-14 181,3-5-444,-1-1 0,-1-2 0,-2-2 0,0-1-1,-2-1 1,39-44 0,-86 89-690,-44 60 500,54-70 443,0 0 1,0 0-1,1 1 0,0-1 1,0 1-1,0 0 0,1 0 0,1 0 1,-1 0-1,0 11 0,3-18-114,-1 0-1,0 0 0,1 0 1,-1 1-1,1-1 0,-1 0 1,1 0-1,0 0 0,-1 0 1,1 0-1,0 0 0,0 0 1,0-1-1,0 1 0,0 0 1,0 0-1,0-1 0,0 1 1,0 0-1,0-1 0,0 1 1,0-1-1,0 0 0,0 1 1,0-1-1,1 0 0,-1 1 1,0-1-1,0 0 0,0 0 1,1 0-1,-1 0 0,0 0 1,0-1-1,1 1 0,-1 0 1,2-1-1,52-12 644,-24 0-530,-1-1 1,-1-2 0,35-25 0,31-17 5,-95 58-143,0-1 0,1 1-1,-1 0 1,1-1 0,-1 1 0,1 0 0,0-1 0,-1 1 0,1 0 0,-1 0 0,1 0 0,-1-1 0,1 1 0,0 0 0,-1 0-1,1 0 1,-1 0 0,1 0 0,0 0 0,-1 0 0,1 0 0,-1 0 0,1 1 0,-1-1 0,1 0 0,0 0 0,-1 0 0,1 1 0,0-1-1,-1 18-1,-21 38 22,13-38 13,7-17-21,0 1 0,1 0 0,-1 0 0,0-1 0,1 1 0,-1 0 0,1 0 0,0 0 0,0 0-1,0 0 1,-1-1 0,2 1 0,-1 0 0,0 0 0,0 0 0,1 0 0,-1 0 0,1-1 0,-1 1 0,2 3 0,-1-4 11,0 0 0,1-1 0,-1 1 0,0 0 0,0-1 0,1 1 0,-1-1 0,0 1 0,0-1 0,1 1 0,-1-1 0,1 0 0,-1 0 0,0 0 0,1 0 0,-1 0 0,0 0 0,1 0 0,-1 0 0,1 0 0,1-1 0,11-3 201,1-1 0,-1 0-1,27-14 1,-30 14-184,12-7-61,1 1-1,-1 1 1,2 1 0,-1 1-1,1 1 1,1 2 0,45-5-1,-69 10 19,-1 0-1,1 0 0,-1 0 1,1 0-1,-1 0 1,1 1-1,-1-1 1,0 1-1,1-1 0,-1 1 1,0-1-1,1 1 1,-1 0-1,0-1 0,0 1 1,1 0-1,-1 0 1,0 0-1,0 0 1,0 0-1,0 0 0,0 1 1,0-1-1,-1 0 1,1 0-1,0 1 0,-1-1 1,1 0-1,-1 1 1,1-1-1,-1 1 1,1-1-1,-1 3 0,0-3-199,0 1-1,1-1 1,-1 1-1,1-1 0,-1 1 1,1-1-1,-1 0 1,1 1-1,0-1 0,0 0 1,0 1-1,-1-1 1,1 0-1,0 0 0,0 0 1,1 0-1,-1 0 1,0 0-1,0 0 0,0 0 1,1-1-1,0 2 1,9-3-6332,5-5-5561</inkml:trace>
</inkml:ink>
</file>

<file path=ppt/ink/ink12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2:03.300"/>
    </inkml:context>
    <inkml:brush xml:id="br0">
      <inkml:brushProperty name="width" value="0.025" units="cm"/>
      <inkml:brushProperty name="height" value="0.025" units="cm"/>
    </inkml:brush>
  </inkml:definitions>
  <inkml:trace contextRef="#ctx0" brushRef="#br0">248 154 12364,'8'-13'2402,"-2"4"-1865,0-1 61,0 1 0,0-1 0,-1-1 0,0 1 1,-1-1-1,0 1 0,-1-1 0,2-14 0,-4 24-486,-1 1-1,0-1 1,0 0 0,0 0-1,0 0 1,0 0-1,0 0 1,0 0-1,0 1 1,-1-1 0,1 0-1,0 0 1,0 0-1,-1 0 1,1 1-1,0-1 1,-1 0 0,1 0-1,-1 1 1,1-1-1,-1 0 1,0 1-1,1-1 1,-1 0 0,0 1-1,1-1 1,-1 1-1,0-1 1,1 1-1,-1-1 1,-1 1-1,0-1-13,-1 1-1,1 0 0,-1-1 0,1 1 0,-1 0 1,1 1-1,-1-1 0,1 0 0,-1 1 0,1-1 1,-3 2-1,-4 1-58,0 1 0,0 0 0,0 0-1,1 1 1,-10 6 0,-7 10 191,1 0 0,1 2 0,-33 41 0,47-53-21,1 1-1,1-1 1,-1 1-1,2 0 1,0 1-1,0 0 1,1 0-1,1 0 1,0 0-1,1 1 1,-2 14-1,5-26-192,0 0-1,0 0 0,0 0 1,0 0-1,0 0 0,1 0 1,-1 0-1,1-1 0,-1 1 1,1 0-1,0 0 1,-1 0-1,1 0 0,0-1 1,0 1-1,0 0 0,1-1 1,-1 1-1,0-1 1,0 0-1,1 1 0,2 1 1,-1-1 7,1 0 0,0 0 1,0 0-1,0-1 1,0 1-1,0-1 0,1 0 1,-1 0-1,8 0 1,4 0 36,-1-1 1,1-1 0,0 0 0,28-7 0,-30 4-43,-1 1 0,0-1 0,0-1 0,0-1 0,0 0 0,-1 0 0,17-12 0,-29 18-18,0 0 0,0 0 0,0 0 0,1 0 0,-1-1 0,0 1 0,0 0 0,0 0 0,0 0 0,1 0 1,-1 0-1,0 0 0,0-1 0,0 1 0,0 0 0,0 0 0,1 0 0,-1-1 0,0 1 0,0 0 0,0 0 0,0 0 0,0 0 0,0-1 0,0 1 1,0 0-1,0 0 0,0-1 0,0 1 0,0 0 0,0 0 0,0 0 0,0-1 0,0 1 0,0 0 0,0 0 0,0 0 0,0-1 0,0 1 0,0 0 0,0 0 1,-1 0-1,1 0 0,0-1 0,0 1 0,0 0 0,0 0 0,0 0 0,0 0 0,-1-1 0,1 1 0,0 0 0,0 0 0,0 0 0,-1 0 0,1 0 0,-19-4-2,-25 5-5,31 2-6,0 0-1,0 0 0,0 1 1,0 1-1,1 0 0,-17 10 0,23-9-63,16-5 37,17-7 45,-1-5 38,0-1-1,39-24 1,-48 24-202,2 1-1,0 1 1,0 1 0,1 0-1,0 2 1,25-7 0,-45 14 153,0 0 1,0 0 0,1 0-1,-1 0 1,0 0 0,1 0-1,-1 0 1,0 0 0,0 0-1,1 0 1,-1 0 0,0 0-1,0 0 1,1 0-1,-1 1 1,0-1 0,0 0-1,1 0 1,-1 0 0,0 0-1,0 0 1,1 1 0,-1-1-1,0 0 1,0 0 0,0 0-1,1 1 1,-1-1 0,0 0-1,0 0 1,0 1 0,0-1-1,0 0 1,0 0 0,0 1-1,1-1 1,-1 0-1,0 0 1,0 1 0,-2 16-89,-9 15 44,-104 165 189,108-173-337,7-24 129,0 0 0,0 1 0,0-1-1,0 0 1,0 0 0,0 1 0,0-1 0,0 0 0,0 0 0,0 1 0,0-1 0,0 0 0,0 0 0,0 1 0,0-1 0,0 0 0,0 0 0,1 1 0,-1-1 0,0 0 0,0 0 0,0 0 0,0 1 0,1-1 0,-1 0 0,0 0 0,0 0 0,0 0 0,1 1 0,-1-1 0,0 0 0,0 0 0,1 0 0,-1 0 0,0 0 0,0 0 0,1 0 0,-1 0 0,0 0 0,3 0-396,-1-1 0,1 0 0,-1 0 1,0-1-1,0 1 0,0 0 1,0-1-1,0 1 0,0-1 1,0 0-1,0 1 0,0-1 1,-1 0-1,2-2 0,25-32-7665</inkml:trace>
</inkml:ink>
</file>

<file path=ppt/ink/ink1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52:54.525"/>
    </inkml:context>
    <inkml:brush xml:id="br0">
      <inkml:brushProperty name="width" value="0.025" units="cm"/>
      <inkml:brushProperty name="height" value="0.025" units="cm"/>
    </inkml:brush>
  </inkml:definitions>
  <inkml:trace contextRef="#ctx0" brushRef="#br0">27 72 11211,'0'0'12225,"3"-5"-11542,-2 3-609,0 0 0,1 1-1,-1-1 1,0 1 0,1-1 0,-1 1 0,1 0 0,0-1-1,-1 1 1,1 0 0,0 0 0,0 0 0,-1 0 0,1 0 0,0 1-1,0-1 1,0 1 0,0-1 0,4 0 0,49 7 797,-55-6-876,17 3 58,-1-1 0,1-1-1,22-1 1,-34 0-46,0 0 0,1-1 1,-1 0-1,0 0 0,0 0 1,0 0-1,0-1 0,0 0 1,-1 0-1,1 0 0,-1 0 1,1-1-1,-1 0 0,8-6 1,-11 9-1,-1-1 0,1 1 0,-1 0 0,0 0 1,1-1-1,-1 1 0,1 0 0,-1 0 0,0-1 0,1 1 1,-1 0-1,0-1 0,1 1 0,-1-1 0,0 1 1,0 0-1,1-1 0,-1 1 0,0-1 0,0 1 0,0-1 1,0 1-1,1-1 0,-1 1 0,0 0 0,0-1 1,0 1-1,0-1 0,0 1 0,0-1 0,0 1 0,0-1 1,-1 1-1,1-1 0,0 1 0,0-1 0,0 1 1,0-1-1,-1 1 0,1 0 0,0-1 0,0 1 0,-1-1 1,1 1-1,0 0 0,-1-1 0,1 1 0,0 0 1,-1-1-1,1 1 0,0 0 0,-1 0 0,1-1 0,-1 1 1,1 0-1,-1 0 0,1 0 0,-1-1 0,1 1 1,-1 0-1,1 0 0,0 0 0,-1 0 0,-39-1 289,31 2-347,-15 1 92,0 1-1,0 1 1,0 2-1,1 0 1,0 2-1,-25 11 1,0-1 311,119-14-486,17-12 238,123-26 0,-211 34-88,0 0 1,0 0-1,0 0 0,0 0 0,0 0 0,0 0 0,0-1 0,0 1 1,0 0-1,0 0 0,0 0 0,0 0 0,0 0 0,0 0 0,0 0 0,0 0 1,0 0-1,0 0 0,0 0 0,0 0 0,0-1 0,0 1 0,0 0 1,0 0-1,0 0 0,0 0 0,0 0 0,0 0 0,0 0 0,0 0 1,0 0-1,0 0 0,0 0 0,0 0 0,0 0 0,0-1 0,0 1 0,0 0 1,0 0-1,0 0 0,1 0 0,-18-3 314,-25-1-174,-26 6 124,-102 15 1,143-15-38,37-10-673,43-10-296,-42 14 317,0 1 0,1 0-1,-1 1 1,0 0 0,1 1 0,-1 0 0,1 1 0,0 0 0,-1 1 0,20 3 0,-18 6-2503,-10-1-1906,-2-1-4210</inkml:trace>
</inkml:ink>
</file>

<file path=ppt/ink/ink12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2:03.814"/>
    </inkml:context>
    <inkml:brush xml:id="br0">
      <inkml:brushProperty name="width" value="0.025" units="cm"/>
      <inkml:brushProperty name="height" value="0.025" units="cm"/>
    </inkml:brush>
  </inkml:definitions>
  <inkml:trace contextRef="#ctx0" brushRef="#br0">172 0 13229,'-11'8'2679,"6"-4"-2424,-17 12 1672,0 1-1,-29 30 1,45-41-1719,0 1 1,0-1 0,1 1 0,0 0-1,1 0 1,-1 1 0,2-1 0,-1 1 0,1 0-1,0 0 1,0 0 0,1 0 0,0 1 0,-1 10-1,3-1-155,0 1-1,0-1 1,2 1-1,0-1 0,2 0 1,6 24-1,-8-37 58,-1-1 0,1 0 0,-1 0 0,1 0 0,1 0 0,-1 0 0,0 0 0,1-1 0,0 1 0,0-1 0,0 1 0,0-1 0,0 0 0,1 0 0,0-1 0,-1 1 0,1-1 0,0 0 0,0 0 0,0 0 0,0 0 0,1-1 0,-1 1 0,0-1 0,1 0 0,-1-1 0,1 1 0,-1-1 0,1 0 0,-1 0 0,7-1 0,-7 1-34,-1-1 0,0 0 0,1-1 0,-1 1 0,0 0 0,0-1 1,0 0-1,0 0 0,0 0 0,0 0 0,0 0 0,-1 0 0,1-1 0,-1 1 0,0-1 1,1 0-1,-1 0 0,0 0 0,-1 0 0,1 0 0,1-4 0,-2 4-61,0 1 0,0 0-1,0 0 1,0-1 0,0 1-1,-1-1 1,0 1 0,1 0-1,-1-1 1,0 1 0,0-1 0,0 1-1,0-1 1,-1 1 0,1-1-1,-1 1 1,1-1 0,-1 1-1,0 0 1,0-1 0,0 1-1,0 0 1,0 0 0,0 0 0,-1 0-1,1 0 1,-1 0 0,0 0-1,1 0 1,-5-2 0,-2-1-12,0 1 0,0 0 0,-1 0 1,0 1-1,1 0 0,-1 1 0,0 0 0,-1 0 1,1 1-1,0 0 0,0 0 0,-1 1 0,1 1 1,-10 1-1,18-2-4,-1 0 1,1 1 0,-1 0-1,1-1 1,-1 1 0,1 0-1,-1 0 1,1 0-1,0 0 1,-1 0 0,1 0-1,0 0 1,-2 2 0,2-2 1,1-1 0,0 0 0,0 1 0,-1-1 0,1 1 0,0-1 0,0 0 0,0 1 0,0-1 0,-1 1 1,1-1-1,0 1 0,0-1 0,0 1 0,0-1 0,0 0 0,0 1 0,0-1 0,0 1 0,0-1 0,0 1 0,0-1 1,1 1-1,-1-1 0,0 0 0,0 1 0,0-1 0,1 1 0,-1-1 0,0 1 0,0-1 0,1 0 0,-1 1 0,0-1 1,1 0-1,-1 1 0,0-1 0,1 0 0,-1 0 0,0 1 0,1-1 0,-1 0 0,1 0 0,-1 0 0,1 0 0,-1 1 1,1-1-1,-1 0 0,0 0 0,1 0 0,-1 0 0,1 0 0,0 0 0,11 2 47,0 1 0,1-2 0,-1 0 0,1 0 0,-1-1 0,0-1 0,1 0 0,19-4 0,9-6 17,51-19 0,18-7-312,-114 39 215,1 1 1,0-1-1,-1 1 1,1 0-1,0-1 0,1 1 1,-5 5-1,-3 3 50,-4 3 30,-60 66 772,69-73-763,0-1 0,0 1 0,1 0 0,0 0 0,0 0 0,1 1 0,0-1 0,0 1 0,1 0 0,-3 15 0,5-22-158,-1 0 0,1 0-1,0 0 1,0 0 0,0 0 0,0 1 0,0-1 0,0 0-1,1 0 1,-1 0 0,0 0 0,1 0 0,-1 0-1,0 0 1,1 0 0,-1 0 0,1 0 0,0 0 0,-1 0-1,1 0 1,0-1 0,-1 1 0,1 0 0,0 0-1,0-1 1,0 1 0,0 0 0,0-1 0,0 1 0,0-1-1,0 1 1,0-1 0,0 1 0,0-1 0,0 0 0,0 0-1,0 1 1,0-1 0,0 0 0,0 0 0,1 0-1,0 0 1,21 0-7175</inkml:trace>
</inkml:ink>
</file>

<file path=ppt/ink/ink12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2:07.789"/>
    </inkml:context>
    <inkml:brush xml:id="br0">
      <inkml:brushProperty name="width" value="0.025" units="cm"/>
      <inkml:brushProperty name="height" value="0.025" units="cm"/>
    </inkml:brush>
  </inkml:definitions>
  <inkml:trace contextRef="#ctx0" brushRef="#br0">554 1 14958,'-32'17'-112,"1"1"-1,1 1 1,1 2-1,0 1 1,2 2-1,0 0 1,-40 50 0,37-35 291,2 1 0,2 0 0,2 2 0,2 1 0,-22 59 0,19-28 292,3 2 1,3 0-1,3 1 0,4 1 0,4 0 1,3 1-1,5 78 0,2-99-255,3 0 1,3 0-1,2 0 0,3-1 0,40 109 1,-41-136-204,2-2 0,1 1 0,1-2 0,2 0 1,26 31-1,-29-42-41,0 0 0,1-1 0,1 0 1,0-1-1,1-1 0,1-1 0,0-1 0,28 13 1,-27-16 66,0-1-1,1 0 1,0-2 0,-1 0 0,2-2 0,-1 0 0,0-1 0,0-1 0,1-1 0,42-6 0,-35 0 196,0-1 1,0-1 0,-1-1-1,0-2 1,0-1 0,-1-1-1,29-19 1,-5-3 54,-1-3 1,-3-1 0,-1-2 0,-2-3-1,-1-1 1,-3-2 0,35-55 0,-32 39-209,-4-2 1,-2-2-1,-3-2 1,36-103-1,-53 121-41,-3-1 1,-2 0-1,-2 0 0,-2-1 0,-3 0 0,-2-1 1,-5-61-1,1 96 42,-1 0 0,-1 0 0,-1 0 0,-1 0 0,0 1 0,-2 0 0,0 0 0,-1 1 0,0 0 0,-1 0 0,-21-27 0,21 33-13,-1 0 0,-1 1 0,1 0 0,-2 1 0,1 0-1,-1 1 1,-1 0 0,0 0 0,0 2 0,0 0 0,0 0-1,-1 1 1,0 1 0,0 0 0,-27-3 0,9 4-210,0 1 1,-1 2 0,1 1-1,0 1 1,0 2 0,0 1-1,1 2 1,0 1 0,-58 23-1,67-22-677,-35 12-2251,22-12-1924,2-6-7169</inkml:trace>
</inkml:ink>
</file>

<file path=ppt/ink/ink12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2:08.695"/>
    </inkml:context>
    <inkml:brush xml:id="br0">
      <inkml:brushProperty name="width" value="0.025" units="cm"/>
      <inkml:brushProperty name="height" value="0.025" units="cm"/>
    </inkml:brush>
  </inkml:definitions>
  <inkml:trace contextRef="#ctx0" brushRef="#br0">1047 159 8360,'13'-8'266,"53"-39"-185,-62 43 152,-1 1 1,1-1-1,-1 1 0,0-1 1,0 0-1,0 0 0,0-1 1,-1 1-1,1 0 1,-1-1-1,0 0 0,-1 1 1,3-9-1,-4 12-112,0-1-1,0 1 1,-1-1 0,1 1 0,0-1-1,0 1 1,-1-1 0,1 1 0,-1-1-1,1 1 1,-1 0 0,0-1 0,0 1-1,0 0 1,1 0 0,-1-1 0,0 1-1,0 0 1,0 0 0,-1 0 0,1 0-1,0 0 1,0 0 0,-1 1 0,1-1-1,0 0 1,-1 1 0,1-1 0,0 1-1,-1-1 1,1 1 0,-1 0 0,1-1-1,-1 1 1,1 0 0,-4 0 0,-64-2 901,66 3-971,-31 3 107,0 1 1,1 2-1,-1 1 0,2 1 0,-1 3 0,2 0 0,-1 2 1,-31 19-1,-16 14 1079,-128 101-1,125-83-342,4 3-1,-107 118 0,168-165-482,0 0 0,-23 41 0,36-57-348,1 2-1,0-1 1,0 0-1,0 1 0,1-1 1,0 1-1,1 0 0,-1 0 1,1-1-1,1 1 1,-1 0-1,1 0 0,0 0 1,1 0-1,2 12 1,-2-15-59,1-1 0,0 1 0,0-1 1,0 0-1,0 1 0,0-1 1,1 0-1,0 0 0,-1 0 1,1-1-1,0 1 0,0-1 1,0 0-1,1 1 0,-1-1 0,0-1 1,1 1-1,0 0 0,-1-1 1,1 0-1,0 0 0,0 0 1,6 1-1,12 1 64,0-1 0,0-1 0,23-2 1,-26 1 30,39-3 271,-1-2 1,0-3-1,-1-3 1,99-31 0,-58 8-91,168-86 0,-202 86-202,91-64 0,-130 80-46,-1-1-1,0 0 1,-2-2 0,0-1 0,-2-1 0,23-33 0,-36 47-8,-1 1 1,0-2 0,-1 1-1,0 0 1,0-1 0,-1 0 0,0 0-1,-1 0 1,2-20 0,-4 27-19,0-1 0,0 0 0,0 0 0,-1 0 0,1 0 0,-1 0 0,0 1 0,0-1 0,-1 0 0,1 1 0,-1-1 0,1 1 0,-1-1 0,0 1 0,-1 0 0,1 0 1,0 0-1,-1 0 0,0 0 0,0 0 0,0 1 0,0-1 0,0 1 0,0 0 0,-1 0 0,1 0 0,-7-2 0,-9-3-214,-1 2 0,1 0-1,-1 2 1,1 0 0,-1 1 0,-36 0-1,-121 17-2604,75 2-59,-1 0-1959</inkml:trace>
</inkml:ink>
</file>

<file path=ppt/ink/ink12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2:10.003"/>
    </inkml:context>
    <inkml:brush xml:id="br0">
      <inkml:brushProperty name="width" value="0.025" units="cm"/>
      <inkml:brushProperty name="height" value="0.025" units="cm"/>
    </inkml:brush>
  </inkml:definitions>
  <inkml:trace contextRef="#ctx0" brushRef="#br0">1 10123 17424,'11'-3'-202,"94"-30"72,439-153-1796,215-175-6745,-251 111 5345,-249 136 5543,7 13 3981,162-26-1331,6 22-3317,114-31-1331,510-191-107,60-16-123,436-8 516,-565 140 1692,348-114-813,-100 24-1311,9 36-105,-679 163 167,379-74 322,-13-56-211,-447 71-67,-7-20 1,-9-21-1,-10-21 1,725-472-1,-878 483-135,365-331-1,-445 331 207,391-474 0,-542 587-216,-4-4-1,-5-2 1,-4-4 0,-6-2-1,-4-2 1,-5-3 0,-5-2-1,-5-1 1,-6-2 0,-5-1 0,-5-1-1,9-202 1,-28 243 72,-4 0 0,-3 0 0,-4 0 0,-4 1 0,-3 0 0,-50-155 0,-144-232 3300,207 463-3462,-1-1 1,-1 0 0,1 0 0,-1 1-1,0 0 1,0 0 0,0 0-1,-7-5 1,7 7-820,0 0-1,0 1 1,0-1 0,-1 1-1,1 0 1,-1 0 0,-4-1-1,-20-4-8743</inkml:trace>
</inkml:ink>
</file>

<file path=ppt/ink/ink12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2:10.797"/>
    </inkml:context>
    <inkml:brush xml:id="br0">
      <inkml:brushProperty name="width" value="0.025" units="cm"/>
      <inkml:brushProperty name="height" value="0.025" units="cm"/>
    </inkml:brush>
  </inkml:definitions>
  <inkml:trace contextRef="#ctx0" brushRef="#br0">1 315 15855,'0'0'3625,"8"3"-2387,4 1-833,-1-2-1,1 1 1,0-1 0,0-1-1,0 0 1,19-2-1,82-11 1267,-76 6-1246,1088-130 211,-963 118-1683,-92 10 205,241-32-1872,-246 27 95,0-1-1,102-39 1,-100 24-2682</inkml:trace>
</inkml:ink>
</file>

<file path=ppt/ink/ink12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2:11.205"/>
    </inkml:context>
    <inkml:brush xml:id="br0">
      <inkml:brushProperty name="width" value="0.025" units="cm"/>
      <inkml:brushProperty name="height" value="0.025" units="cm"/>
    </inkml:brush>
  </inkml:definitions>
  <inkml:trace contextRef="#ctx0" brushRef="#br0">1 15 18033,'0'0'2221,"8"-1"-1335,145-12 1209,289 13 1,-385 4-2005,105 23 1,-137-21-86,0 1 0,0 1-1,-1 2 1,-1 0 0,1 1 0,32 22 0,-50-28-10,0-1 0,0 1 0,0 1-1,0-1 1,-1 1 0,0 0 0,0 0 0,-1 0 0,0 1 0,0-1 0,0 1 0,-1 0 0,0 0-1,0 1 1,-1-1 0,0 1 0,1 7 0,-2-5 16,0-1 0,-1 1-1,0 0 1,-1 0 0,-1-1 0,1 1-1,-1-1 1,-1 1 0,0-1 0,0 0-1,-1 0 1,0 0 0,-7 12 0,-13 15 53,0-1 0,-3-1 0,-1-1 0,-41 38 0,-140 103-1437,101-99-4383,16-19-9822</inkml:trace>
</inkml:ink>
</file>

<file path=ppt/ink/ink12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2:12.323"/>
    </inkml:context>
    <inkml:brush xml:id="br0">
      <inkml:brushProperty name="width" value="0.025" units="cm"/>
      <inkml:brushProperty name="height" value="0.025" units="cm"/>
    </inkml:brush>
  </inkml:definitions>
  <inkml:trace contextRef="#ctx0" brushRef="#br0">0 184 18674,'0'0'1227,"0"8"-282,0 51-596,3 0 0,2 0 0,3-1-1,3 1 1,33 105 0,-41-157-175,-1 0 0,2 0 0,-1 0 0,1-1 1,0 0-1,0 0 0,1 0 0,7 8 0,-10-13-43,0 1 0,0 0 0,0-1 0,0 0 0,0 1 0,1-1 0,-1 0 0,0 0 0,1 0 0,-1 0 0,1 0 0,-1-1 0,1 1 0,-1-1 0,1 0 0,0 0-1,-1 0 1,1 0 0,-1 0 0,1 0 0,-1-1 0,1 1 0,-1-1 0,1 1 0,-1-1 0,1 0 0,-1 0 0,3-2 0,3-2 97,-1 0 0,1 0 0,-1-1 0,0 0 0,0-1 0,-1 0 0,1 0 0,5-9 0,42-69 576,-47 72-713,37-63 212,-3-2 0,-4-2 1,-3-1-1,44-166 0,-92 318-2566,-18 149-10277,29-175 3897</inkml:trace>
</inkml:ink>
</file>

<file path=ppt/ink/ink12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2:12.960"/>
    </inkml:context>
    <inkml:brush xml:id="br0">
      <inkml:brushProperty name="width" value="0.025" units="cm"/>
      <inkml:brushProperty name="height" value="0.025" units="cm"/>
    </inkml:brush>
  </inkml:definitions>
  <inkml:trace contextRef="#ctx0" brushRef="#br0">133 415 21204,'-9'5'1313,"-3"3"-509,0 0 0,1 1 0,-1 1 0,2 0-1,-19 22 1,25-28-610,0 1 0,1 0-1,-1 0 1,1 0 0,0 1 0,0-1-1,1 1 1,-1 0 0,1-1 0,0 1-1,1 0 1,0 0 0,0 0 0,0 1-1,1-1 1,-1 0 0,1 0 0,2 11-1,-2-17-188,1 1-1,-1 0 0,1 0 0,-1-1 0,1 1 1,-1-1-1,1 1 0,-1 0 0,1-1 1,0 1-1,-1-1 0,1 1 0,0-1 0,-1 0 1,1 1-1,0-1 0,0 0 0,0 1 1,-1-1-1,1 0 0,0 0 0,0 0 1,0 0-1,-1 0 0,1 0 0,0 0 0,0 0 1,0 0-1,0 0 0,-1 0 0,1 0 1,0-1-1,0 1 0,-1 0 0,1 0 0,0-1 1,0 1-1,0-1 0,31-16 178,-18 6-146,0-2 0,-1 0 0,0 0-1,-1-1 1,-1-1 0,0 0-1,-1 0 1,-1-1 0,0-1 0,-1 1-1,-1-1 1,10-34 0,-20 72-203,2 1-1,0-1 1,5 41 0,-1-4 152,-3 112 229,-32 252 0,26-371-154,4-24-59,-2 0 0,-1 0-1,0-1 1,-16 41 0,21-66-4,0 0 1,0 0 0,0-1-1,-1 1 1,1 0 0,0 0-1,-1-1 1,1 1 0,0 0-1,-1-1 1,1 1 0,-1-1 0,1 1-1,-1 0 1,1-1 0,-1 1-1,0-1 1,1 1 0,-1-1-1,0 0 1,1 1 0,-1-1-1,0 0 1,-1 1 0,-7-14 17,0-31-68,9 11 46,2-1 0,0 1 0,3 0 1,1 0-1,1 0 0,1 1 1,22-53-1,117-212 516,-111 229-543,25-44 84,-9 23 5,-5-3-1,62-170 1,-106 251-86,0-1 0,0 1 0,-1 0 0,0-15 1,-2 25 25,0 0 0,1 0 0,-1 0 0,0 0 1,0 0-1,0 0 0,0 0 0,0 0 0,0 0 0,-1 0 1,1 0-1,0 0 0,0 0 0,-1 0 0,1 0 1,-1 0-1,1 0 0,-1 0 0,1 0 0,-1 0 1,1 0-1,-1 0 0,0 1 0,0-1 0,1 0 1,-1 1-1,0-1 0,0 0 0,0 1 0,0-1 1,0 1-1,0-1 0,1 1 0,-1 0 0,0-1 1,-1 1-1,1 0 0,0 0 0,0-1 0,0 1 1,0 0-1,0 0 0,0 0 0,0 0 0,0 1 1,0-1-1,0 0 0,0 0 0,0 1 0,0-1 1,0 0-1,0 1 0,0-1 0,0 1 0,0-1 0,1 1 1,-1 0-1,-1 0 0,-7 5-16,0 0 0,1 0 0,0 0 0,0 1 0,0 0 1,1 1-1,0 0 0,0 0 0,-5 10 0,-51 87 211,58-95-166,-13 25 180,-26 69-1,39-91-171,1 1 0,0 1 0,1-1 0,1 1 0,0-1 0,1 1-1,0-1 1,3 19 0,-2-32-29,0 1 0,0-1 0,1 1 0,-1 0 0,1-1-1,-1 1 1,1-1 0,0 1 0,0-1 0,0 0 0,-1 1-1,1-1 1,1 0 0,-1 0 0,0 1 0,0-1 0,0 0-1,0 0 1,1 0 0,-1 0 0,1-1 0,-1 1 0,2 0-1,1 1 8,1-1-1,-1 0 1,0 0 0,1 0-1,-1-1 1,1 1-1,-1-1 1,7-1-1,4 0 22,-1-1 0,1-1 1,-1 0-1,19-8 0,-9 2-201,51-20-2111,-27 8-5470,-29 10 0</inkml:trace>
</inkml:ink>
</file>

<file path=ppt/ink/ink12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2:13.329"/>
    </inkml:context>
    <inkml:brush xml:id="br0">
      <inkml:brushProperty name="width" value="0.025" units="cm"/>
      <inkml:brushProperty name="height" value="0.025" units="cm"/>
    </inkml:brush>
  </inkml:definitions>
  <inkml:trace contextRef="#ctx0" brushRef="#br0">0 55 22549,'0'0'10218,"33"-54"-28027</inkml:trace>
</inkml:ink>
</file>

<file path=ppt/ink/ink12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2:15.226"/>
    </inkml:context>
    <inkml:brush xml:id="br0">
      <inkml:brushProperty name="width" value="0.025" units="cm"/>
      <inkml:brushProperty name="height" value="0.025" units="cm"/>
    </inkml:brush>
  </inkml:definitions>
  <inkml:trace contextRef="#ctx0" brushRef="#br0">1 1 17713,'0'19'3043,"0"5"-2435,0 13-287,0 6 287,5 7-448,7 4-128,4 0 0,1-4-576,0-6-1186,-1-7-544,-2-8-481,-8-9 65,-6-10-1378</inkml:trace>
</inkml:ink>
</file>

<file path=ppt/ink/ink1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52:57.949"/>
    </inkml:context>
    <inkml:brush xml:id="br0">
      <inkml:brushProperty name="width" value="0.025" units="cm"/>
      <inkml:brushProperty name="height" value="0.025" units="cm"/>
    </inkml:brush>
  </inkml:definitions>
  <inkml:trace contextRef="#ctx0" brushRef="#br0">0 126 9449,'0'0'-187,"9"0"-261,4-1 485,0-1 1,0-1 0,0 0 0,0 0 0,-1-1-1,1-1 1,-1 0 0,-1-1 0,1 0-1,-1-1 1,0 0 0,15-13 0,-16 9 963,14-6 13490,-20 19-14392,0-1 0,1 1 0,-1-1 1,1 0-1,0 0 0,-1-1 0,1 0 0,0 1 0,-1-1 1,1-1-1,7 0 0,8 0 2202,-47 4-416,3 8-1819,20-9-61,-1 0 0,1 0 0,-1 0 0,0 0 0,1-1 0,-1 1 0,-7 0 0,12-2-95,4 0 72,0 1 1,0-1 0,0 0 0,1-1 0,-1 1 0,0-1 0,0 1 0,0-1 0,0-1 0,0 1 0,5-2-1,8-2-11,-5 3 48,28-5-64,-40 8 54,1-1 0,0 0 1,-1 0-1,1 0 0,0-1 1,-1 1-1,1 0 1,0 0-1,-1 0 0,1 0 1,0-1-1,-1 1 0,1 0 1,-1 0-1,1-1 0,-1 1 1,1-1-1,0 1 0,-1 0 1,0-1-1,1 1 1,-1-1-1,1 1 0,-1-1 1,1 1-1,-1-1 0,0 0 1,0 1-1,1-1 0,-1 1 1,0-1-1,0 0 0,1 1 1,-1-1-1,0 0 1,0 1-1,0-1 0,0 0 1,0 1-1,0-2 0,-2 1 44,1-1 0,-1 1 1,1-1-1,-1 1 0,0 0 0,0 0 0,1-1 0,-1 1 0,0 1 0,0-1 0,0 0 0,0 0 0,0 1 0,0-1 0,0 1 0,0 0 0,-1 0 1,-2-1-1,-48 0 344,41 2-313,-88 5 16,91-4-93,-1 0 0,0 0 0,0 1-1,1 0 1,0 1 0,0 0 0,-17 9 0,75-23-477,-25-1 401,-16 7-228,-1 1 0,1-1 1,0 1-1,1 1 0,-1 0 0,15-3 1,-22 5 142,0 0-1,-1 0 1,1 0 0,0 0 0,0 1 0,-1-1-1,1 0 1,0 0 0,-1 1 0,1-1-1,0 0 1,-1 0 0,1 1 0,0-1 0,-1 1-1,1-1 1,-1 1 0,1-1 0,-1 1 0,1-1-1,-1 1 1,1-1 0,-1 1 0,0 0 0,1-1-1,-1 1 1,0 0 0,1-1 0,-1 1 0,0 0-1,0-1 1,0 1 0,0 0 0,0-1 0,0 1-1,0 1 1,-2 31-5431,-7 1-2150</inkml:trace>
</inkml:ink>
</file>

<file path=ppt/ink/ink12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2:15.584"/>
    </inkml:context>
    <inkml:brush xml:id="br0">
      <inkml:brushProperty name="width" value="0.025" units="cm"/>
      <inkml:brushProperty name="height" value="0.025" units="cm"/>
    </inkml:brush>
  </inkml:definitions>
  <inkml:trace contextRef="#ctx0" brushRef="#br0">14 248 17777,'0'0'1884,"-3"-11"374,0 3-1820,2 6-320,0-1 1,0 0-1,0 0 1,0 0-1,0 0 1,1 0-1,-1 0 1,1 0-1,0 0 1,0 0-1,0-1 1,0 1 0,0 0-1,1 0 1,-1 0-1,1 0 1,0 0-1,0 0 1,0 0-1,0 1 1,1-1-1,-1 0 1,1 0-1,3-4 1,11-7 76,0 0 1,1 0-1,1 2 0,0 0 1,0 1-1,1 1 0,0 1 0,38-13 1,-32 14-211,2 1 0,-1 1 1,1 1-1,0 2 0,0 0 1,42 2-1,-62 1-19,0 1 0,0 0 0,0 0 0,0 0 0,0 1 0,-1 0 0,1 1 0,0-1 0,-1 1 0,1 1-1,-1-1 1,0 1 0,0 0 0,-1 0 0,1 1 0,-1-1 0,0 1 0,0 1 0,-1-1 0,1 1 0,-1-1 0,0 1 0,-1 0 0,1 1 0,-1-1 0,0 1 0,-1-1 0,0 1 0,0 0 0,0 0 0,0 10 0,1 4 90,-1 0 1,-2 1-1,0-1 1,-1 1-1,-1-1 0,-1 0 1,-1 0-1,-1 0 1,-1 0-1,-14 33 1,13-38 286,0-1 1,-1 0-1,-1 0 0,0 0 1,-1-1-1,-1-1 1,0 0-1,-1 0 1,0-1-1,-1 0 1,0-2-1,-1 1 1,-28 15-1,34-22-198,0 0 0,0-1 0,-1 0-1,1-1 1,-1 0 0,1 0 0,-16 0 0,22-1-226,0-1 1,0 0-1,0 0 1,0 0-1,0 0 1,0-1-1,0 1 1,0 0-1,-1-1 0,1 0 1,0 1-1,1-1 1,-1 0-1,0 0 1,0 0-1,0 0 1,0 0-1,1 0 1,-1-1-1,1 1 1,-1-1-1,1 1 1,-1-1-1,1 0 0,0 1 1,0-1-1,0 0 1,0 0-1,0 0 1,0 1-1,0-1 1,0 0-1,1 0 1,-1-1-1,1-1 1,-1-1-766,0 1 0,1-1 0,0 0 0,0 0 0,0 0 0,0 1 0,1-1 0,0 0 0,0 0 0,0 1 0,1-1 0,-1 1 0,1-1 0,0 1 0,0 0 0,5-7 0,16-16-8582</inkml:trace>
</inkml:ink>
</file>

<file path=ppt/ink/ink12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2:15.944"/>
    </inkml:context>
    <inkml:brush xml:id="br0">
      <inkml:brushProperty name="width" value="0.025" units="cm"/>
      <inkml:brushProperty name="height" value="0.025" units="cm"/>
    </inkml:brush>
  </inkml:definitions>
  <inkml:trace contextRef="#ctx0" brushRef="#br0">28 0 25144,'0'0'4452,"-24"72"-4036,20-46-191,4-4-193,0-6-513,7-4-2177,6-9-1795,0-3-1248,3-13-5445</inkml:trace>
</inkml:ink>
</file>

<file path=ppt/ink/ink12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2:16.301"/>
    </inkml:context>
    <inkml:brush xml:id="br0">
      <inkml:brushProperty name="width" value="0.025" units="cm"/>
      <inkml:brushProperty name="height" value="0.025" units="cm"/>
    </inkml:brush>
  </inkml:definitions>
  <inkml:trace contextRef="#ctx0" brushRef="#br0">18 1 18321,'-1'0'12567,"-4"7"-15226,-2 18-7377,3-9-1303</inkml:trace>
</inkml:ink>
</file>

<file path=ppt/ink/ink12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2:16.691"/>
    </inkml:context>
    <inkml:brush xml:id="br0">
      <inkml:brushProperty name="width" value="0.025" units="cm"/>
      <inkml:brushProperty name="height" value="0.025" units="cm"/>
    </inkml:brush>
  </inkml:definitions>
  <inkml:trace contextRef="#ctx0" brushRef="#br0">184 62 12204,'0'0'8109,"0"-9"-3647,-4-28-1365,3 36-2977,1 0 0,-1 0 0,1 0 0,-1 0 0,0 0 0,0 0 0,1 0 0,-1 1 0,0-1 0,0 0 0,0 0 1,0 1-1,0-1 0,0 1 0,0-1 0,0 1 0,0-1 0,0 1 0,0-1 0,-1 1 0,1 0 0,0 0 0,0 0 0,0-1 0,0 1 0,-1 0 1,1 1-1,0-1 0,0 0 0,0 0 0,-2 1 0,-33 9 618,26-3-773,0 1-1,1 1 1,0 0-1,0 0 1,1 1-1,0 0 1,1 0-1,0 1 1,0-1-1,1 2 1,1-1-1,0 1 1,-5 16 0,10-28 21,0 1 0,0-1 0,0 1 0,0-1 1,0 1-1,0-1 0,0 1 0,0 0 0,0-1 0,0 1 1,0-1-1,1 1 0,-1-1 0,0 1 0,0-1 1,0 1-1,1-1 0,-1 0 0,0 1 0,0-1 1,1 1-1,-1-1 0,1 1 0,-1-1 0,0 0 1,1 1-1,-1-1 0,1 0 0,-1 0 0,1 1 1,23 5-156,39-5 160,-38-2-69,-16 1 110,-2 0-107,0 0 0,0 0 0,1 1-1,-1 0 1,0 0 0,0 0 0,0 1 0,-1 0 0,1 0-1,0 1 1,12 6 0,-19-8 78,1 0 1,0 0-1,-1 1 1,1-1-1,-1 0 0,1 0 1,-1 0-1,0 0 0,1 0 1,-1 0-1,0 1 1,0-1-1,0 0 0,0 0 1,0 1-1,0-1 0,0 0 1,0 0-1,0 0 1,-1 0-1,1 1 0,0-1 1,-1 0-1,1 0 0,-1 0 1,1 0-1,-1 0 1,0 0-1,1 0 0,-1 0 1,0 0-1,0 0 0,0 0 1,0 0-1,0-1 1,1 1-1,-1 0 0,-2 0 1,-46 31 722,42-28-607,-104 51-2,122-71-6649,-6 6 4203,13-16-3714</inkml:trace>
</inkml:ink>
</file>

<file path=ppt/ink/ink12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2:17.050"/>
    </inkml:context>
    <inkml:brush xml:id="br0">
      <inkml:brushProperty name="width" value="0.025" units="cm"/>
      <inkml:brushProperty name="height" value="0.025" units="cm"/>
    </inkml:brush>
  </inkml:definitions>
  <inkml:trace contextRef="#ctx0" brushRef="#br0">39 1 20499,'0'0'5611,"-3"8"-3833,-5 21-1227,0 1 0,2 0 0,1 0 0,-2 40 0,5-3-501,7 68 1,-4-125-33,0-1 0,1 1 1,0 0-1,1-1 0,0 0 1,1 0-1,6 13 0,-9-21 11,-1 1 0,1 0 0,0-1 0,0 1-1,0-1 1,0 1 0,0-1 0,0 0 0,0 1 0,1-1-1,-1 0 1,0 0 0,1 0 0,-1 0 0,1 0 0,-1 0-1,1 0 1,0 0 0,-1-1 0,1 1 0,0-1-1,-1 1 1,1-1 0,0 0 0,0 1 0,-1-1 0,1 0-1,0 0 1,0 0 0,0-1 0,-1 1 0,1 0-1,0-1 1,0 1 0,-1-1 0,1 1 0,0-1 0,-1 0-1,1 0 1,-1 0 0,1 0 0,-1 0 0,1 0 0,-1 0-1,0 0 1,0 0 0,1-1 0,0-1 0,9-8 18,-1-2 0,0 1 1,-1-2-1,0 1 1,-1-1-1,10-24 1,31-94 83,-46 123-130,3-8-122,-3 11-90,0 0 0,-1-1-1,0 0 1,0 0 0,-1 1-1,0-1 1,0 0 0,0 0 0,-1 0-1,0-8 1,-1 15-19,1-1 0,0 1 0,-1 0 0,1-1 0,-1 1 0,1 0 0,-1 0-1,1 0 1,-1-1 0,1 1 0,-1 0 0,1 0 0,-1 0 0,1 0 0,-1 0 0,1 0 0,-1 0 0,1 0 0,-1 0 0,1 0 0,-1 0 0,1 0-1,-1 1 1,1-1 0,-1 0 0,1 0 0,-1 0 0,1 1 0,-1-1 0,1 0 0,0 1 0,-1 0 0,-16 8-6875,-2 7-4997</inkml:trace>
  <inkml:trace contextRef="#ctx0" brushRef="#br0" timeOffset="1">132 424 17681,'0'0'7975,"10"53"-6822,5-47-832,5-1-674,2-5-2946,-2 0-4324</inkml:trace>
</inkml:ink>
</file>

<file path=ppt/ink/ink12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2:17.812"/>
    </inkml:context>
    <inkml:brush xml:id="br0">
      <inkml:brushProperty name="width" value="0.025" units="cm"/>
      <inkml:brushProperty name="height" value="0.025" units="cm"/>
    </inkml:brush>
  </inkml:definitions>
  <inkml:trace contextRef="#ctx0" brushRef="#br0">81 108 13389,'0'0'7692,"-8"-6"-5909,3 3-1667,3 1-35,0 1 0,1-1 1,-1 1-1,-1-1 0,1 1 0,0 0 0,0 0 0,0 0 0,-1 0 1,1 0-1,0 1 0,-4-2 0,4 3-35,1 0-1,-1-1 1,1 1 0,0 0 0,-1 0-1,1 0 1,0 0 0,0 0-1,-1 0 1,1 0 0,0 1-1,0-1 1,0 0 0,0 1 0,1-1-1,-1 0 1,0 1 0,0-1-1,1 1 1,-1-1 0,1 1-1,0 0 1,-1-1 0,1 1 0,0-1-1,0 1 1,0 2 0,-12 84 707,12-81-655,0 0 1,0 0-1,0 0 1,1 0-1,0 0 1,0-1-1,0 1 1,1 0-1,0 0 1,5 9-1,-6-14-59,0-1-1,0 0 1,0 1 0,0-1-1,0 0 1,0 0 0,0 0-1,0 1 1,0-1 0,0 0-1,1-1 1,-1 1 0,1 0-1,-1 0 1,0-1 0,1 1-1,-1 0 1,1-1 0,-1 0-1,1 1 1,0-1 0,-1 0-1,3 1 1,-1-2 60,0 1 1,0-1 0,-1 0-1,1 0 1,0 0-1,0 0 1,-1 0-1,1 0 1,0-1-1,-1 1 1,5-4-1,3-4 174,0 0 0,-1-1-1,0 0 1,10-15 0,4-11-36,-1-2 1,-2 0-1,26-72 1,-40 97-232,-7 48-334,2-18 212,-3 33 127,1-35-323,0 1 0,0 0 0,2 0 0,0 0 0,0 0 1,8 30-1,-8-45 91,-1 1 0,1 0 1,0-1-1,0 1 1,0-1-1,0 1 0,0-1 1,0 0-1,0 1 0,0-1 1,1 0-1,-1 0 0,0 0 1,1 0-1,-1 0 0,1 0 1,-1 0-1,1 0 0,0-1 1,-1 1-1,1 0 0,-1-1 1,4 1-1,-3-1-347,0 0 0,1 0 0,-1 0 0,0 0 0,0-1-1,0 1 1,1-1 0,-1 1 0,0-1 0,0 0 0,0 0 0,0 0 0,0 0-1,0 0 1,0 0 0,0-1 0,-1 1 0,4-3 0,18-24-10429</inkml:trace>
</inkml:ink>
</file>

<file path=ppt/ink/ink12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2:18.185"/>
    </inkml:context>
    <inkml:brush xml:id="br0">
      <inkml:brushProperty name="width" value="0.025" units="cm"/>
      <inkml:brushProperty name="height" value="0.025" units="cm"/>
    </inkml:brush>
  </inkml:definitions>
  <inkml:trace contextRef="#ctx0" brushRef="#br0">129 1 15375,'0'0'6576,"-11"11"-5535,-10 9-369,2 0 0,0 2-1,1 0 1,-22 39-1,46-69-663,1 0 0,0 1 0,1 0 0,-1 0 0,1 1 0,0 0 0,1 1 0,0-1 0,0 2 0,0-1 0,17-5 0,-14 6-244,0 0 0,1 1-1,-1 0 1,1 1 0,23 0-1,-33 1 213,0 1-1,-1 0 0,1 0 1,0 0-1,-1 0 0,1 1 0,0-1 1,-1 1-1,1-1 0,-1 1 1,1 0-1,-1 0 0,1 0 0,-1 0 1,0 1-1,1-1 0,-1 1 1,0-1-1,0 1 0,0 0 0,0 0 1,0 0-1,0 0 0,-1 0 1,1 0-1,-1 0 0,1 1 0,-1-1 1,0 0-1,0 1 0,0-1 1,0 1-1,0 3 0,0 1 136,-1 1 0,0 0 0,0 0 0,-1 0 0,0 0 0,0 0 0,-1-1 0,0 1-1,0-1 1,-1 1 0,-4 9 0,2-8 350,0 0 0,0 0 0,-1-1 0,0 1 0,-1-1-1,0 0 1,0-1 0,-1 0 0,0 0 0,0-1 0,0 0 0,-1 0 0,-13 6 0,21-11-430,-1 0 0,1 0 0,0 0 1,-1 0-1,1-1 0,-1 1 0,1-1 1,-1 1-1,1-1 0,-1 0 1,1 1-1,-1-1 0,0 0 0,1 0 1,-1 0-1,1 0 0,-1 0 0,1-1 1,-1 1-1,0 0 0,1-1 1,-1 1-1,1-1 0,-3-1 0,3 1-159,0-1 0,0 1-1,0-1 1,1 0-1,-1 1 1,0-1 0,1 0-1,-1 1 1,1-1 0,0 0-1,0 1 1,-1-1-1,1 0 1,0 0 0,1 1-1,-1-1 1,0 0 0,1-2-1,2-8-1471,0 0 0,0-1 0,2 1 0,9-20 0,9-7-3290,2-1-2348</inkml:trace>
</inkml:ink>
</file>

<file path=ppt/ink/ink12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2:18.545"/>
    </inkml:context>
    <inkml:brush xml:id="br0">
      <inkml:brushProperty name="width" value="0.025" units="cm"/>
      <inkml:brushProperty name="height" value="0.025" units="cm"/>
    </inkml:brush>
  </inkml:definitions>
  <inkml:trace contextRef="#ctx0" brushRef="#br0">93 1 17200,'0'0'3315,"-10"11"-1889,2-3-1314,-3 4 224,0 0-1,1 1 1,1 0-1,-1 1 1,2 0-1,-8 16 1,17-29-340,-1 0-1,1-1 1,0 1 0,-1-1 0,1 1-1,0-1 1,-1 1 0,1-1 0,0 0-1,0 1 1,-1-1 0,1 0 0,0 1-1,0-1 1,0 0 0,0 0 0,-1 0-1,1 0 1,0 0 0,0 0 0,0 0 0,0 0-1,-1 0 1,2-1 0,32 2 111,-28-1-108,18-1-28,-10 0-188,0 1-1,0 1 0,0 0 0,28 5 0,-39-5 229,-1 0 0,1-1 0,0 1 1,-1 1-1,1-1 0,-1 0 0,1 1 0,-1-1 0,0 1 0,1-1 0,-1 1 0,0 0 0,0 0 0,0 0 0,-1 1 0,1-1 1,0 0-1,-1 1 0,1-1 0,-1 1 0,0-1 0,0 1 0,0-1 0,0 1 0,0 0 0,-1 0 0,1-1 0,-1 1 1,0 0-1,0 5 0,-1 2 389,-1 0 1,-1 1 0,0-1-1,0 0 1,-1-1 0,0 1-1,0 0 1,-1-1 0,-1 0-1,0 0 1,0-1-1,0 1 1,-1-2 0,0 1-1,-1-1 1,0 0 0,0 0-1,0-1 1,-12 7 0,19-12-380,0-1 0,0 1 0,0 0 0,-1-1 0,1 1 0,0-1 0,-1 1 0,1-1 1,0 1-1,-1-1 0,1 0 0,-1 0 0,1 0 0,-1 0 0,1 0 0,0 0 0,-1 0 1,1 0-1,-1 0 0,-1-1 0,2 0-105,0 0 0,1 1-1,-1-1 1,0 0 0,1 0 0,-1 0 0,0 0 0,1 1 0,-1-1-1,1 0 1,0 0 0,-1 0 0,1 0 0,0 0 0,-1 0 0,1 0-1,0 0 1,0 0 0,0 0 0,0 0 0,0-2 0,1-3-597,-1 1 1,1-1 0,0 0 0,1 1-1,-1-1 1,1 1 0,0-1 0,1 1-1,2-5 1,15-21-3895,1 0-1340</inkml:trace>
</inkml:ink>
</file>

<file path=ppt/ink/ink12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2:18.918"/>
    </inkml:context>
    <inkml:brush xml:id="br0">
      <inkml:brushProperty name="width" value="0.025" units="cm"/>
      <inkml:brushProperty name="height" value="0.025" units="cm"/>
    </inkml:brush>
  </inkml:definitions>
  <inkml:trace contextRef="#ctx0" brushRef="#br0">48 226 19795,'0'0'1922,"-16"52"-257,5-15-31,2 5-705,2 1-33,2-5-255,5-3-545,0-7-32,0-7-480,11-11-609,-1-10-513,4 0 129,-1-18 32,-1-13-1538,-4-7-3171,-2-11-4164</inkml:trace>
  <inkml:trace contextRef="#ctx0" brushRef="#br0" timeOffset="1">65 0 15983,'0'0'8264,"-8"23"-16624,14-16-1537</inkml:trace>
</inkml:ink>
</file>

<file path=ppt/ink/ink12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2:19.735"/>
    </inkml:context>
    <inkml:brush xml:id="br0">
      <inkml:brushProperty name="width" value="0.025" units="cm"/>
      <inkml:brushProperty name="height" value="0.025" units="cm"/>
    </inkml:brush>
  </inkml:definitions>
  <inkml:trace contextRef="#ctx0" brushRef="#br0">98 77 11851,'0'0'2867,"-5"9"-689,-2 7-1386,-4 7 45,-4 1 4031,30-56 151,-12 22-4905,-1 0 1,0-1 0,0 1-1,-1-1 1,-1 0 0,1 1-1,-3-13 1,-3 26 0,-1 1-1,1 0 1,-1-1-1,1 2 0,0-1 1,0 1-1,1-1 1,-5 7-1,4-1-51,0 1 0,0-1-1,1 1 1,-5 17 0,8-23-50,-1 1 0,1 0 1,0 0-1,1 0 0,0-1 0,-1 1 1,2 0-1,-1 0 0,1 0 0,2 9 0,-3-14-9,0-1-1,1 1 0,-1-1 0,1 1 0,-1-1 0,0 1 0,1-1 0,-1 1 1,1-1-1,0 1 0,-1-1 0,1 0 0,-1 1 0,1-1 0,0 0 0,-1 1 1,1-1-1,-1 0 0,1 0 0,0 0 0,-1 0 0,1 0 0,0 0 0,-1 0 0,1 0 1,0 0-1,0 0 0,-1 0 0,1 0 0,-1 0 0,1 0 0,0 0 0,-1-1 1,1 1-1,0 0 0,-1-1 0,1 1 0,-1 0 0,1-1 0,-1 1 0,1-1 0,0 0 1,24-19 235,-16 6-158,0 0 1,-1-1-1,-1 1 0,0-1 1,-1-1-1,7-27 0,7-16 50,-13 122-607,-7-59 476,0 1 0,0-1 0,0 1 0,1-1 0,0 1 0,0-1 0,0 1 0,0-1 0,1 0 0,0 1 0,2 3 0,-4-7 1,1-1 1,0 1-1,0 0 1,-1 0-1,1-1 1,0 1-1,0 0 1,0-1-1,0 1 1,-1-1-1,1 1 1,0-1-1,0 0 0,0 1 1,0-1-1,0 0 1,0 0-1,0 1 1,2-1-1,0-1 11,0 1-1,-1 0 1,1-1-1,0 0 1,-1 0-1,1 1 0,-1-2 1,1 1-1,-1 0 1,5-3-1,1-1 49,0-1-73,0 1 1,1 0-1,18-7 1,-25 11 14,-1 1 0,0-1 1,0 1-1,1-1 0,-1 1 1,1 0-1,-1-1 0,0 1 1,1 0-1,-1 0 0,0 0 1,1 0-1,-1 0 0,0 0 1,1 1-1,-1-1 0,1 0 1,-1 1-1,0-1 0,0 1 1,1-1-1,-1 1 0,0 0 1,0 0-1,0-1 0,0 1 1,0 0-1,0 0 1,0 0-1,0 0 0,0 0 1,0 0-1,0 0 0,0 1 1,-1-1-1,2 2 0,-2-1 23,1 0 1,0 0-1,-1 0 0,1 0 0,0 0 0,0-1 1,1 1-1,-1 0 0,0-1 0,0 1 0,1-1 1,-1 1-1,1-1 0,0 1 0,-1-1 0,1 0 1,0 0-1,0 0 0,-1 0 0,1 0 0,0 0 1,0-1-1,0 1 0,4 0 0,-2-1 7,-1 0-1,1-1 0,0 0 0,-1 1 1,0-1-1,1 0 0,-1-1 1,1 1-1,-1-1 0,0 1 1,0-1-1,0 0 0,0 0 1,3-3-1,41-38-31,-36 31 0,1 1 0,0 0 0,1 1 0,14-8 0,-26 17-18,-1 0 0,1 1 0,-1-1 0,1 1 0,0-1 0,-1 1 0,1-1 1,0 1-1,-1 0 0,1-1 0,0 1 0,0 0 0,0 0 0,-1-1 0,1 1 0,0 0 0,0 0 0,0 0 0,-1 0 0,1 0 0,0 0 0,0 0 1,0 0-1,-1 0 0,1 1 0,0-1 0,0 0 0,0 0 0,-1 1 0,1-1 0,0 0 0,0 1 0,-1-1 0,2 2 0,2 26-1748,-5-26 1599,1 0 0,0-1 0,-1 1 0,1-1 0,0 1 0,0 0 0,0-1 0,0 1 0,1-1 0,-1 1 0,0 0 0,1-1 0,-1 1 0,1-1 0,-1 1 0,1-1 0,0 1 0,-1-1 0,1 0 0,0 1 0,0-1 0,0 0 0,0 0 0,1 1 0,-1-1 0,1 1 0,6-2-7280</inkml:trace>
</inkml:ink>
</file>

<file path=ppt/ink/ink1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53:09.314"/>
    </inkml:context>
    <inkml:brush xml:id="br0">
      <inkml:brushProperty name="width" value="0.025" units="cm"/>
      <inkml:brushProperty name="height" value="0.025" units="cm"/>
    </inkml:brush>
  </inkml:definitions>
  <inkml:trace contextRef="#ctx0" brushRef="#br0">140 77 13325,'0'0'14098,"22"7"-11471,78-24-1961,-75 11-590,-105 2 1899,-17 18-1975,73-9 0,0-1 0,-38 2 0,138-23 0,67 2 0,-152 15 0,-1 1 0,1-2 0,-1 1 0,1-1 0,-1-1 0,1 0 0,0 0 0,0-1 0,0 0 0,0-1 0,-10-5 0,83 20 0,-64-11 0,11 2 0,0-1 0,0 0 0,0-1 0,0 0 0,20-3 0,-30 3 0,-1 0 0,1 0 0,-1 0 0,0 0 0,1 0 0,-1 0 0,0-1 0,1 1 0,-1 0 0,0 0 0,1 0 0,-1-1 0,0 1 0,1 0 0,-1 0 0,0-1 0,0 1 0,1 0 0,-1 0 0,0-1 0,0 1 0,1 0 0,-1-1 0,0 1 0,0 0 0,0-1 0,0 1 0,0 0 0,1-1 0,-1 1 0,0-1 0,0 1 0,0 0 0,0-1 0,0 1 0,0 0 0,0-1 0,0 1 0,0-1 0,-1 1 0,1 0 0,0-1 0,0 1 0,0 0 0,0-1 0,0 1 0,-1 0 0,1-1 0,0 1 0,0 0 0,-1-1 0,1 1 0,0 0 0,0 0 0,-1-1 0,1 1 0,0 0 0,-1 0 0,1 0 0,0-1 0,-1 1 0,1 0 0,0 0 0,-1 0 0,0 0 0,-23-13 0,-3 9 0,1 1 0,-1 1 0,-32 1 0,35 2 0,24-2-85,-1 1-1,1 0 1,-1 0 0,1 0-1,-1 0 1,1 1 0,-1-1-1,1 0 1,-1 0 0,1 0-1,0 0 1,-1 0 0,1 1-1,-1-1 1,1 0 0,-1 0-1,1 1 1,0-1 0,-1 0-1,1 0 1,0 1 0,-1-1-1,1 1 1,0-1 0,-1 0-1,1 1 1,0-1 0,0 1-1,-1-1 1,1 0 0,0 1-1,0-1 1,0 1 0,0-1-1,-1 1 1,1-1 0,0 1-1,0-1 1,0 1 0,0-1-1,0 1 1,0-1 0,1 1-1,-1-1 1,0 1 0,0-1-1,0 1 1,0-1 0,0 0-1,1 1 1,-1-1 0,0 1-1,0-1 1,1 0 0,-1 1-1,0-1 1,1 1 0,-1-1-1,0 0 1,1 1 0,-1-1-1,1 0 1,-1 0 0,0 1-1,1-1 1,0 0 0,7 1-6850</inkml:trace>
</inkml:ink>
</file>

<file path=ppt/ink/ink12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2:20.429"/>
    </inkml:context>
    <inkml:brush xml:id="br0">
      <inkml:brushProperty name="width" value="0.025" units="cm"/>
      <inkml:brushProperty name="height" value="0.025" units="cm"/>
    </inkml:brush>
  </inkml:definitions>
  <inkml:trace contextRef="#ctx0" brushRef="#br0">1 289 2883,'17'-56'9474,"12"-77"3841,-33 186-8963,3 38-4534,1-56 539,0-24-354,0 1 0,1 0 0,1 0-1,-1-1 1,2 1 0,0-1 0,5 15-1,-7-23-3,0-1 0,1 0 1,-1 1-1,0-1 0,1 0 0,-1 0 0,1 0 0,0 0 0,0 0 0,0-1 0,0 1 0,0-1 0,0 1 0,0-1 0,0 1 0,4 0 0,-3-1 2,1-1 1,-1 1-1,0-1 0,0 0 0,1 0 1,-1 0-1,0 0 0,1 0 0,-1-1 0,0 0 1,0 0-1,0 1 0,0-2 0,0 1 1,0 0-1,5-3 0,1-2 18,0-1 1,1 0-1,-2 0 1,1-1-1,-1 0 0,-1 0 1,1-1-1,-1 0 1,-1 0-1,8-14 0,0-2 19,-1-1-1,-2 0 1,9-28-1,-15 40 3,-1 0 0,-1 0 0,-1 0 0,1 0 0,-1-25 0,-20 99-536,14-40 505,-3 12-14,1 0 0,1 0 0,2 0 0,1 53 0,2-85-12,0 0-1,0 0 1,0 1 0,0-1 0,0 0 0,0 0 0,0 1 0,0-1 0,0 0 0,0 1-1,0-1 1,0 0 0,1 0 0,-1 1 0,0-1 0,0 0 0,0 0 0,0 1 0,0-1-1,1 0 1,-1 0 0,0 0 0,0 1 0,0-1 0,1 0 0,-1 0 0,0 0 0,0 0-1,0 1 1,1-1 0,-1 0 0,0 0 0,0 0 0,1 0 0,-1 0 0,0 0 0,1 0-1,-1 0 1,11-7-370,8-14-149,-3-7-1318,-2 1 0,19-48 0,11-66-8658,-27 71 1960</inkml:trace>
</inkml:ink>
</file>

<file path=ppt/ink/ink12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2:20.803"/>
    </inkml:context>
    <inkml:brush xml:id="br0">
      <inkml:brushProperty name="width" value="0.025" units="cm"/>
      <inkml:brushProperty name="height" value="0.025" units="cm"/>
    </inkml:brush>
  </inkml:definitions>
  <inkml:trace contextRef="#ctx0" brushRef="#br0">115 1 9737,'0'0'6876,"-2"12"-3977,-35 125 1824,23-91-3425,1 1-1,3 0 1,-5 49-1,14-94-1293,1 0-1,0 1 1,0-1-1,0 0 1,0 1-1,0-1 1,0 0 0,1 0-1,-1 1 1,1-1-1,0 0 1,-1 0-1,1 0 1,0 0-1,0 1 1,1-1 0,1 2-1,-1-3 2,-1 0 0,1 0 0,-1 0 0,1 0 0,0-1 0,-1 1-1,1-1 1,0 1 0,-1-1 0,1 0 0,0 0 0,0 1 0,-1-1 0,1-1 0,0 1-1,0 0 1,-1 0 0,1 0 0,0-1 0,0 1 0,-1-1 0,1 0 0,2-1 0,4-2 34,-1 0 0,1 0 0,-1-1 1,0 0-1,-1 0 0,10-10 0,-12 11-54,0-1 1,1 1-1,-1 0 0,1 0 0,0 1 1,0-1-1,0 1 0,1 0 1,-1 0-1,1 1 0,0 0 0,-1 0 1,1 0-1,11-1 0,-15 3 7,-1 0-1,1 1 1,-1-1-1,1 1 1,-1 0-1,0-1 1,1 1 0,-1 0-1,0 0 1,0 0-1,0 0 1,1 0-1,-1 0 1,0 0 0,0 0-1,0 0 1,-1 0-1,1 1 1,0-1-1,0 0 1,-1 1 0,1-1-1,-1 0 1,1 1-1,-1-1 1,1 1-1,-1-1 1,0 1 0,0-1-1,0 1 1,0 2-1,1 57 64,-2-52-37,0 0 5,0 1 0,0-1 1,-1 0-1,-1 1 0,0-1 1,0 0-1,-1-1 1,0 1-1,0-1 0,-1 1 1,0-1-1,0-1 0,-9 11 1,11-15 13,0 0-1,0 0 1,0 0 0,0 0 0,-1-1 0,1 1 0,-1-1-1,0 0 1,1 0 0,-1 0 0,0 0 0,0-1-1,0 0 1,0 0 0,-1 0 0,1 0 0,0 0 0,0-1-1,-1 0 1,1 0 0,0 0 0,-1 0 0,1-1-1,0 0 1,0 0 0,0 0 0,0 0 0,-1 0 0,2-1-1,-1 0 1,-7-4 0,5 2-78,1 0 1,0 0-1,-1 0 0,1-1 0,1 0 1,-1 0-1,1 0 0,-5-7 0,7 9-300,0 0-1,0 0 0,0 0 0,1-1 1,-1 1-1,1-1 0,0 1 0,0-1 1,0 0-1,1 1 0,-1-1 0,1 0 1,0 1-1,0-1 0,0 0 0,2-6 0,-2 9 115,0-1-1,1 1 0,-1 0 0,1 0 0,0 0 0,-1 0 0,1 0 1,0 0-1,0 0 0,0 0 0,0 0 0,-1 0 0,1 1 1,0-1-1,0 0 0,1 1 0,-1-1 0,0 0 0,0 1 0,0-1 1,0 1-1,0 0 0,2-1 0,31-3-3715,-29 4 3083,28-1-3987</inkml:trace>
</inkml:ink>
</file>

<file path=ppt/ink/ink12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2:21.237"/>
    </inkml:context>
    <inkml:brush xml:id="br0">
      <inkml:brushProperty name="width" value="0.025" units="cm"/>
      <inkml:brushProperty name="height" value="0.025" units="cm"/>
    </inkml:brush>
  </inkml:definitions>
  <inkml:trace contextRef="#ctx0" brushRef="#br0">113 336 11339,'0'0'10527,"5"-10"-6390,-1 1-3393,0 0 0,0-1 0,-1 1 0,0-1 0,1-13 0,-3 21-719,-1 0 0,1 0 0,-1 0-1,0 0 1,0 0 0,0 0-1,0 0 1,0 0 0,0 0 0,-1 0-1,1 0 1,-1 1 0,1-1-1,-1 0 1,0 0 0,1 0-1,-1 0 1,0 1 0,0-1 0,-1 0-1,1 1 1,0-1 0,0 1-1,-1-1 1,1 1 0,-1 0 0,1 0-1,-1-1 1,0 1 0,1 0-1,-1 0 1,0 1 0,0-1 0,0 0-1,0 0 1,1 1 0,-1 0-1,0-1 1,0 1 0,-4 0-1,2 0-22,-1 0 0,1 0 0,0 1-1,0 0 1,0 0 0,0 0 0,0 0-1,0 1 1,0 0 0,1-1-1,-1 1 1,1 1 0,-1-1 0,1 0-1,-1 1 1,1 0 0,0 0 0,0 0-1,1 0 1,-1 0 0,1 0 0,-1 1-1,1-1 1,0 1 0,0 0-1,1 0 1,-1 0 0,1-1 0,0 1-1,0 1 1,0-1 0,0 0 0,1 0-1,0 0 1,-1 0 0,2 7 0,-1-9 2,1-1 1,-1 0-1,1 0 1,0 0 0,-1 0-1,1 0 1,0 0 0,0 0-1,-1 0 1,1 0-1,0 0 1,0 0 0,0 0-1,0 0 1,0-1 0,0 1-1,0-1 1,1 1-1,-1 0 1,0-1 0,0 0-1,0 1 1,1-1 0,-1 0-1,0 1 1,0-1-1,1 0 1,-1 0 0,0 0-1,0 0 1,1 0 0,-1-1-1,2 1 1,49-8 126,-29 0-43,41-19 1,-52 20-37,1 0 0,-1 1 1,2 1-1,-1 0 0,0 1 1,1 1-1,0 0 0,0 1 1,0 0-1,19 0 0,-31 3-46,0 0-1,-1 0 0,1 0 0,-1 0 0,1 1 0,-1-1 0,1 0 0,-1 1 0,0-1 0,0 1 0,0-1 0,0 1 1,0 0-1,0-1 0,0 1 0,0 0 0,-1 0 0,1-1 0,-1 1 0,1 0 0,-1 0 0,0 0 0,0 2 0,1-5 39,-2-18-28,1-23-16,-1 0 0,-3 0 0,-11-51 0,15 91-182,-1 1 0,1-1 1,-1 0-1,1 0 0,0 0 0,0 0 0,0 0 0,0 0 1,0 0-1,0 0 0,0 0 0,2-4 0,-2 6 49,1-1 0,0 1-1,-1-1 1,1 1 0,0-1-1,-1 1 1,1-1 0,0 1-1,0 0 1,0-1 0,-1 1-1,1 0 1,0 0 0,0-1-1,0 1 1,-1 0 0,1 0-1,0 0 1,0 0 0,0 0 0,0 0-1,-1 1 1,1-1 0,0 0-1,0 0 1,0 0 0,-1 1-1,1-1 1,0 0 0,1 1-1,5 5-5487</inkml:trace>
</inkml:ink>
</file>

<file path=ppt/ink/ink12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2:21.637"/>
    </inkml:context>
    <inkml:brush xml:id="br0">
      <inkml:brushProperty name="width" value="0.025" units="cm"/>
      <inkml:brushProperty name="height" value="0.025" units="cm"/>
    </inkml:brush>
  </inkml:definitions>
  <inkml:trace contextRef="#ctx0" brushRef="#br0">0 108 14318,'0'0'7078,"18"-52"-4579,6 42-802,6 2-1056,6 0-641,5 3-2082,2-5-2627,0-4-7782</inkml:trace>
</inkml:ink>
</file>

<file path=ppt/ink/ink12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2:22.608"/>
    </inkml:context>
    <inkml:brush xml:id="br0">
      <inkml:brushProperty name="width" value="0.025" units="cm"/>
      <inkml:brushProperty name="height" value="0.025" units="cm"/>
    </inkml:brush>
  </inkml:definitions>
  <inkml:trace contextRef="#ctx0" brushRef="#br0">0 1 7591</inkml:trace>
</inkml:ink>
</file>

<file path=ppt/ink/ink12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2:23.463"/>
    </inkml:context>
    <inkml:brush xml:id="br0">
      <inkml:brushProperty name="width" value="0.025" units="cm"/>
      <inkml:brushProperty name="height" value="0.025" units="cm"/>
    </inkml:brush>
  </inkml:definitions>
  <inkml:trace contextRef="#ctx0" brushRef="#br0">145 298 18546,'0'0'384,"-10"-4"337,-35-11 757,43 15-1410,0-1 0,0 1 0,0 0-1,0 0 1,0 0 0,0 0 0,0 1-1,0-1 1,0 0 0,0 1-1,0 0 1,0-1 0,0 1 0,0 0-1,1 0 1,-1 0 0,0 0 0,0 0-1,1 1 1,-1-1 0,1 0 0,-1 1-1,1-1 1,0 1 0,-1-1 0,1 1-1,0 0 1,0 0 0,0-1 0,-1 4-1,-3 5 72,0 1 0,1 0 0,-5 20 1,8-28-79,-2 7 55,0 0 0,1 0 0,1 0 1,-1 0-1,1 1 0,1-1 0,0 0 1,3 20-1,-3-29-111,0 0-1,1 0 1,-1 0 0,1 0-1,-1 0 1,1 0 0,0 0 0,-1 0-1,1-1 1,0 1 0,0 0-1,-1 0 1,1-1 0,0 1-1,0-1 1,0 1 0,0-1 0,0 1-1,0-1 1,0 1 0,0-1-1,0 0 1,0 1 0,0-1 0,0 0-1,0 0 1,0 0 0,0 0-1,0 0 1,0 0 0,0 0 0,0 0-1,0 0 1,1-1 0,-1 1-1,0 0 1,0-1 0,0 1-1,-1-1 1,1 1 0,0-1 0,0 1-1,1-2 1,39-26 167,-22 7 153,-1 0 0,-1 0 0,-1-2 0,-1 0 0,-1-1 0,-1 0 0,-1-1 0,-1 0 0,-1-1 0,-1 0 0,-2-1 0,-1 0 0,0 0 0,-2 0 0,0-55-1,-7 70 161,-5 18-384,-5 21-249,6 16 123,0-1-1,3 1 0,2 0 1,5 77-1,-2-111 18,0-1 0,0 1 0,1-1-1,0 0 1,0 0 0,1 0 0,0 0 0,7 13 0,-9-19 11,1-1 0,-1 1 1,0 0-1,0 0 1,1 0-1,-1-1 0,1 1 1,0-1-1,-1 1 1,1-1-1,0 0 0,0 0 1,0 0-1,0 0 0,0 0 1,0 0-1,0 0 1,0-1-1,0 1 0,0-1 1,0 1-1,1-1 1,-1 0-1,0 0 0,0 0 1,0 0-1,1 0 1,-1 0-1,0-1 0,0 1 1,0-1-1,0 0 0,0 0 1,0 1-1,0-1 1,0 0-1,0-1 0,3-1 1,4-4 115,0 0 0,-1-1 0,0 0 0,0 0 1,-1 0-1,0-1 0,-1 0 0,0-1 0,10-19 0,36-96 174,-42 91-205,2-1-103,-12 35 14,0 0 0,0 0 0,0 0-1,0 0 1,0 1 0,0-1-1,0 0 1,0 0 0,0 0-1,0 0 1,0 0 0,0 0-1,0 0 1,0 0 0,0 1-1,0-1 1,0 0 0,0 0-1,0 0 1,0 0 0,0 0-1,0 0 1,0 0 0,0 0-1,0 0 1,0 0 0,0 1-1,0-1 1,0 0 0,0 0-1,0 0 1,0 0 0,1 0-1,-1 0 1,0 0 0,0 0-1,0 0 1,0 0 0,0 0-1,0 0 1,0 0 0,0 0-1,0 0 1,1 0 0,-1 0-1,0 0 1,0 0 0,0 0 0,0 0-1,0 0 1,0 0 0,0 0-1,0 0 1,0 0 0,1 0-1,-1 0 1,0 0 0,0 0-1,0 0 1,0 0 0,0 0-1,0 0 1,0 0 0,0 0-1,2 25-151,-3 23 193,3 62 27,-2-107-60,0-1 0,0 0 0,0 0 0,0 0 0,1 0 0,-1 0 0,1-1 0,-1 1 0,1 0 0,0 0 0,0 0 0,0 0 1,0 0-1,0-1 0,0 1 0,0 0 0,0-1 0,1 1 0,-1-1 0,1 0 0,-1 1 0,1-1 0,0 0 0,-1 0 0,1 0 0,0 0 0,0 0 0,0 0 0,0-1 0,-1 1 0,1-1 0,0 1 0,0-1 0,0 0 0,0 1 0,0-1 0,4 0 0,0-1 13,0-1-1,0 1 1,0-1-1,0 0 1,0 0 0,-1 0-1,1-1 1,-1 0-1,1 0 1,-1 0-1,6-6 1,12-10-20,-2-2 0,0 0 0,-1-1 0,-1-1 0,-1-1 0,-1-1 0,-2 0 0,18-37 0,-30 54 0,0-1 0,-1 1 0,1-1 0,-2 1 0,2-13 0,-3 20 0,1 0 0,-1 0 0,0 0 0,0 0 0,0 0 0,0 0 0,0 0 0,0 0 0,0 0 0,0 0 0,0 0 0,-1 0 0,1 0 0,0 0 0,-1 0 0,1 0 0,0 0 0,-1 0 0,1 0 0,-1 0 0,0 0 0,1 1 0,-1-1 0,0 0 0,1 0 0,-1 1 0,0-1 0,0 0 0,0 1 0,1-1 0,-1 1 0,0-1 0,0 1 0,0 0 0,0-1 0,0 1 0,0 0 0,0-1 0,0 1 0,0 0 0,0 0 0,0 0 0,0 0 0,0 0 0,0 0 0,0 0 0,0 1 0,0-1 0,0 0 0,0 0 0,0 1 0,0-1 0,0 1 0,0-1 0,0 1 0,-1 0 0,-3 2 0,-1 0 0,1 1 0,0-1 0,0 1 0,0 0 0,0 1 0,1-1 0,0 1 0,0 0 0,0 0 0,0 0 0,1 0 0,0 1 0,0 0 0,-4 10 0,2-2 0,0 0 0,1 0 0,0 1 0,1-1 0,-2 25 0,5-38 0,0 0 0,0 1 0,0-1 0,0 0 0,0 1 0,0-1 0,0 0 0,0 0 0,1 1 0,-1-1 0,0 0 0,1 0 0,-1 0 0,1 1 0,-1-1 0,1 0 0,0 0 0,-1 0 0,1 0 0,0 0 0,0 0 0,0 0 0,0 0 0,0 0 0,1 1 0,0-2 0,1 1 0,-1 0 0,0-1 0,0 1 0,0-1 0,1 0 0,-1 0 0,0 0 0,0 0 0,0 0 0,1 0 0,-1-1 0,3 0 0,5-2 0,-1 0 0,0 0 0,0-1 0,0-1 0,15-9 0,-13 6-526,0-1 1,-1 0-1,14-16 0,-18 18-204,0 0 0,0-1 0,-1 0 0,0-1 0,0 1 0,-1-1 1,0 0-1,-1 0 0,0 0 0,2-10 0,0-30-7684</inkml:trace>
</inkml:ink>
</file>

<file path=ppt/ink/ink12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2:23.860"/>
    </inkml:context>
    <inkml:brush xml:id="br0">
      <inkml:brushProperty name="width" value="0.025" units="cm"/>
      <inkml:brushProperty name="height" value="0.025" units="cm"/>
    </inkml:brush>
  </inkml:definitions>
  <inkml:trace contextRef="#ctx0" brushRef="#br0">56 0 10250,'0'0'18737,"-55"10"-17071,55 3-1025,0 2-513,3-7-1057,6-8-3427,2 0-6695</inkml:trace>
</inkml:ink>
</file>

<file path=ppt/ink/ink12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2:24.289"/>
    </inkml:context>
    <inkml:brush xml:id="br0">
      <inkml:brushProperty name="width" value="0.025" units="cm"/>
      <inkml:brushProperty name="height" value="0.025" units="cm"/>
    </inkml:brush>
  </inkml:definitions>
  <inkml:trace contextRef="#ctx0" brushRef="#br0">3 1 16912,'0'0'7207,"-3"79"-6695,17-24-63,2 4-417,5 3 32,-1-4-641,-1-4-480,-1-8-1217,-8-7-1025,-8-12-2210</inkml:trace>
</inkml:ink>
</file>

<file path=ppt/ink/ink12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2:24.708"/>
    </inkml:context>
    <inkml:brush xml:id="br0">
      <inkml:brushProperty name="width" value="0.025" units="cm"/>
      <inkml:brushProperty name="height" value="0.025" units="cm"/>
    </inkml:brush>
  </inkml:definitions>
  <inkml:trace contextRef="#ctx0" brushRef="#br0">1 214 16464,'0'-11'3096,"0"4"-2742,0 0 0,1 1 0,0-1 0,0 0 0,0 0 1,1 1-1,0-1 0,1 0 0,-1 1 0,1 0 0,0 0 0,1 0 0,-1 0 0,1 0 1,1 1-1,-1-1 0,9-7 0,-1 3-30,0 1 0,0 1 0,1 0 1,0 1-1,0 0 0,25-9 0,-27 12-437,0 1 1,1 0-1,0 1 0,-1 0 0,1 0 1,0 2-1,0-1 0,23 3 0,-32-1 71,-1 0 0,0 0-1,1 0 1,-1 0-1,0 0 1,1 0 0,-1 0-1,0 1 1,0-1-1,0 1 1,0 0 0,-1 0-1,1-1 1,0 1-1,-1 0 1,1 0-1,-1 1 1,0-1 0,0 0-1,1 0 1,-2 1-1,1-1 1,0 0 0,0 1-1,-1-1 1,1 1-1,-1-1 1,0 1 0,0-1-1,0 1 1,0-1-1,0 1 1,-1 2 0,1 6 78,-1-1 1,-1 1 0,0-1-1,0 1 1,-1-1 0,-7 18-1,-6 3 35,10-22-299,2-1-1,-1 1 1,1-1-1,1 1 0,-1 0 1,1 1-1,1-1 1,-3 16-1,7-24 177,0 0 0,0 0 0,0 0 0,0-1 0,0 1 0,0-1-1,0 1 1,0-1 0,0 0 0,0 1 0,0-1 0,0 0 0,0-1-1,0 1 1,3-1 0,1 1 6,20-1 22,-10 1 19,-1-1 0,0 2 1,0 0-1,25 5 1,-37-5-2,1 0-1,-1 0 1,0 0 0,0 0 0,0 0 0,0 1 0,0-1 0,-1 1-1,1 0 1,0 0 0,-1 0 0,1 0 0,-1 1 0,0-1 0,1 1-1,-1-1 1,0 1 0,-1 0 0,1 0 0,0 0 0,-1 0 0,0 0-1,0 0 1,0 0 0,0 0 0,0 0 0,0 4 0,-1 3 253,0 0 0,-1 0 0,0-1 1,-1 1-1,1 0 0,-2 0 0,0-1 1,0 0-1,-1 1 0,0-1 0,0-1 0,-1 1 1,0 0-1,-1-1 0,1 0 0,-2-1 1,1 1-1,-1-1 0,-15 12 0,15-12-13,0-1-1,-1 0 1,0 0 0,-1-1-1,1 1 1,-1-2-1,0 1 1,0-2-1,0 1 1,0-1-1,-1 0 1,0-1 0,1 0-1,-1-1 1,0 0-1,0 0 1,0-1-1,0 0 1,0-1-1,-11-2 1,15 0-380,0 0 0,0 0 0,0-1-1,0 0 1,-7-6 0,-3-12-761,16 22 876,0-1 1,0 0-1,0 1 0,0-1 0,0 0 0,0 1 0,0-1 0,0 1 0,0-1 0,0 0 0,0 1 0,1-1 0,-1 0 1,0 1-1,0-1 0,1 1 0,-1-1 0,0 1 0,1-1 0,-1 0 0,1 1 0,-1-1 0,0 1 0,1 0 1,-1-1-1,1 1 0,-1-1 0,1 1 0,0 0 0,-1-1 0,1 1 0,-1 0 0,2-1 0,114-44-13459,-80 25 5920</inkml:trace>
</inkml:ink>
</file>

<file path=ppt/ink/ink12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2:25.208"/>
    </inkml:context>
    <inkml:brush xml:id="br0">
      <inkml:brushProperty name="width" value="0.025" units="cm"/>
      <inkml:brushProperty name="height" value="0.025" units="cm"/>
    </inkml:brush>
  </inkml:definitions>
  <inkml:trace contextRef="#ctx0" brushRef="#br0">89 163 14926,'0'0'14099,"9"-5"-13763,-3 2-290,0 0 0,-1-1 0,1 1 0,-1-1 0,1-1 0,-1 1-1,-1-1 1,1 1 0,-1-1 0,1-1 0,-1 1 0,-1-1 0,1 1 0,-1-1 0,0 0 0,0 0 0,-1-1 0,0 1-1,0 0 1,-1-1 0,1 1 0,-1-1 0,-1 0 0,1-6 0,-1 12-24,0 0 0,0 1 0,0-1-1,0 0 1,0 0 0,0 1 0,0-1 0,0 0 0,-1 1 0,1-1 0,0 0 0,0 1-1,-1-1 1,1 0 0,0 1 0,-1-1 0,1 0 0,-1 1 0,1-1 0,-1 1 0,1-1-1,-1 1 1,1-1 0,-1 1 0,0 0 0,1-1 0,-1 1 0,0 0 0,1-1 0,-2 1 0,-22 5 219,18-1-247,1-1 0,-1 1-1,1-1 1,0 2-1,0-1 1,-6 7-1,-3 9 54,1 1 0,0 0 0,2 0 0,1 1 0,0 1 0,2 0 0,0 0 0,2 0 0,-6 38 0,12-60-41,0-1-1,0 1 0,-1 0 1,1-1-1,0 1 1,0-1-1,0 1 1,0 0-1,0-1 1,0 1-1,0-1 0,0 1 1,0 0-1,0-1 1,1 1-1,-1-1 1,0 1-1,0 0 0,1-1 1,-1 1-1,0-1 1,0 1-1,1-1 1,-1 1-1,1-1 1,-1 1-1,0-1 0,1 1 1,-1-1-1,1 0 1,-1 1-1,1-1 1,-1 0-1,1 1 0,0-1 1,-1 0-1,1 0 1,-1 0-1,1 1 1,0-1-1,-1 0 1,1 0-1,-1 0 0,1 0 1,0 0-1,-1 0 1,1 0-1,-1 0 1,1 0-1,0 0 0,-1-1 1,1 1-1,-1 0 1,1 0-1,0-1 1,-1 1-1,1 0 1,-1 0-1,1-1 0,0 0 1,33-22 121,-9 0-798,-1-1-1,38-48 0,1-18-10386,-45 63 3990</inkml:trace>
</inkml:ink>
</file>

<file path=ppt/ink/ink1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53:57.707"/>
    </inkml:context>
    <inkml:brush xml:id="br0">
      <inkml:brushProperty name="width" value="0.025" units="cm"/>
      <inkml:brushProperty name="height" value="0.025" units="cm"/>
    </inkml:brush>
  </inkml:definitions>
  <inkml:trace contextRef="#ctx0" brushRef="#br0">289 212 4901,'3'-10'325,"54"-156"898,-56 164-1183,0 1 1,0-1-1,-1 1 1,1-1 0,-1 0-1,0 1 1,1-1-1,-1 0 1,0 0 0,0 1-1,0-1 1,0 0-1,0 0 1,0 1-1,-1-1 1,1 0 0,-1-2-1,0 4-3,1 0 1,-1-1-1,0 1 1,1 0-1,-1 0 0,0-1 1,1 1-1,-1 0 0,0 0 1,1 0-1,-1 0 0,0 0 1,1 0-1,-1 0 1,0 0-1,0 0 0,1 0 1,-1 0-1,0 0 0,1 0 1,-1 1-1,0-1 0,1 0 1,-1 1-1,1-1 1,-1 0-1,0 1 0,-52 38 1460,50-36-1482,-23 20 234,1 1 1,2 1-1,0 1 0,2 1 0,1 1 1,1 1-1,1 0 0,2 2 0,1 0 0,1 0 1,2 2-1,1-1 0,2 2 0,1-1 0,1 1 1,2 0-1,2 0 0,1 66 0,6-78-251,1 1 0,1-1 0,0 0 1,2-1-1,1 0 0,0 0 0,18 27 0,17 42 55,-31-55-21,12 55 1,-18-60-12,1 0 0,23 53 0,-29-79-23,0 0 0,0 0 1,0 0-1,1-1 0,-1 1 1,1-1-1,0 0 0,0 1 0,1-1 1,-1 0-1,0-1 0,1 1 0,0-1 1,0 0-1,0 1 0,0-2 1,0 1-1,6 2 0,-3-3-4,0 0 0,0 0-1,1-1 1,-1 0 0,0 0 0,0 0-1,0-1 1,0 0 0,0-1 0,11-3-1,3-3-2,-1 0-1,0-2 0,0 0 0,-1-2 0,0 0 0,24-20 0,-20 12 26,-1-1 1,-1-1-1,-1-1 1,-1-1-1,0 0 1,-2-1-1,-1-1 0,-2-1 1,15-35-1,-15 25 17,-2 0-1,-2-2 0,-1 1 0,-2-1 0,-1 0 1,0-67-1,-6 64 154,-1-1 0,-2 0 0,-2 1 0,-19-77 0,17 97-26,0 1 1,-1 0-1,-2 0 1,0 1 0,-1 0-1,-1 1 1,-1 0-1,0 1 1,-2 1-1,-31-30 1,39 40-166,-1 1 0,0 1 0,0-1 0,0 1 0,-1 1 0,1-1 0,-1 1 0,0 1 0,0 0 0,-1 0 1,1 1-1,-1 0 0,1 1 0,-1 0 0,0 0 0,1 1 0,-1 0 0,0 1 0,1 0 0,-1 1 0,1 0 1,-1 0-1,1 1 0,-12 5 0,-50 17-2814,-12 2-3016</inkml:trace>
</inkml:ink>
</file>

<file path=ppt/ink/ink12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2:26.624"/>
    </inkml:context>
    <inkml:brush xml:id="br0">
      <inkml:brushProperty name="width" value="0.025" units="cm"/>
      <inkml:brushProperty name="height" value="0.025" units="cm"/>
    </inkml:brush>
  </inkml:definitions>
  <inkml:trace contextRef="#ctx0" brushRef="#br0">98 581 5669,'0'0'3839,"0"-12"-1133,2-38-191,-2 48-2287,0 0 0,0-1 1,0 1-1,0-1 0,0 1 1,0 0-1,-1-1 0,1 1 1,-1 0-1,0-1 0,0 1 1,-1-3-1,2 5-141,-1-1 1,1 1-1,-1-1 0,1 1 1,0 0-1,-1-1 0,1 1 1,-1 0-1,1 0 0,-1-1 1,1 1-1,-1 0 0,1 0 0,-1-1 1,1 1-1,-1 0 0,1 0 1,-1 0-1,1 0 0,-1 0 1,0 0-1,1 0 0,-1 0 1,1 0-1,-1 0 0,1 0 1,-1 1-1,1-1 0,-1 0 0,0 1 1,-2 0 108,0 1 0,0 0 1,1 0-1,-1 0 0,1 0 0,-1 0 1,1 1-1,0-1 0,0 1 0,0 0 1,0 0-1,-2 5 0,-5 15 262,1 0 1,1 1-1,1 0 1,1 0-1,1 0 1,1 0-1,1 36 1,1-58-395,1 0 0,0 1 0,0-1 1,0 0-1,1 0 0,-1 1 0,1-1 1,-1 0-1,1 0 0,0 0 0,-1 0 1,1 0-1,0 0 0,1 0 0,-1 0 1,0 0-1,0 0 0,1-1 0,3 4 1,-4-4-35,1 0 0,0-1 0,-1 1 1,1-1-1,0 1 0,0-1 0,0 0 1,0 0-1,0 0 0,-1 0 0,1 0 1,0 0-1,0-1 0,0 1 0,0 0 0,-1-1 1,1 1-1,0-1 0,0 0 0,-1 0 1,1 0-1,-1 0 0,1 0 0,-1 0 1,4-2-1,4-5 168,1-1 0,-2 1 0,1-1 0,-1-1 1,0 0-1,-1 0 0,0 0 0,6-13 0,42-96 752,-41 84-823,-2-1 1,-1 0-1,-2-1 1,-1 0-1,-2-1 0,2-67 1,-12 82-136,4 23 4,0-1 0,-1 1 0,1 0 0,0 0 0,0 0 0,-1 0 0,1 0 0,0 0 0,0 0 0,-1 0 0,1 0 0,0 0 0,-1 0 0,1 0 0,0 0 0,0 0-1,-1 0 1,1 0 0,0 0 0,0 1 0,-1-1 0,1 0 0,0 0 0,0 0 0,-1 0 0,1 0 0,0 1 0,0-1 0,0 0 0,-1 0 0,1 0 0,0 1 0,0-1 0,0 0 0,0 0-1,-1 1 1,1-1 0,0 1 0,-20 39-220,4 8 255,1 1 0,3 0 0,2 1 0,2 0 1,-2 81-1,9-127-28,1-1 0,0 0 0,0 0 0,1 1 1,-1-1-1,1 0 0,0 1 0,0-1 0,0 0 0,0 0 1,0 0-1,1 0 0,-1 0 0,1 0 0,3 5 0,-3-7 0,0 1 0,0-1 0,0 0 0,0 0 0,1 0 0,-1 0 0,0 0 0,0-1 0,1 1 0,-1-1 0,0 1 0,1-1 0,-1 0 0,0 0 0,1 0 0,-1 0 0,0 0 0,1 0 0,-1-1 0,0 1 0,1-1 0,-1 0 0,3-1 1,5-2 18,0-1 0,-1 0 0,1-1 1,-1 1-1,0-2 0,-1 1 1,0-1-1,0-1 0,0 0 1,-1 0-1,9-13 0,-4 5-36,0-2 0,-1 1-1,-1-1 1,-1-1-1,8-22 1,-16 37-5,0-1-1,0 0 1,0 1-1,0-1 1,-1 0 0,1 0-1,-2-8 1,1 13 15,0-1 0,0 1 0,0 0 0,0-1 0,0 1 0,0 0 1,0-1-1,0 1 0,0 0 0,0-1 0,-1 1 0,1 0 0,0-1 0,0 1 0,0 0 0,0-1 1,-1 1-1,1 0 0,0 0 0,0-1 0,-1 1 0,1 0 0,0 0 0,-1-1 0,1 1 1,0 0-1,-1 0 0,1 0 0,0 0 0,-1 0 0,1-1 0,0 1 0,-1 0 0,1 0 1,-1 0-1,-18 17-224,2 6 182,2 0 0,1 1 1,-16 35-1,23-44 122,1 1-1,1 0 1,0 0 0,1 0-1,0 0 1,-2 33 0,6-49-74,0 1 0,0-1 0,0 1 1,0-1-1,0 1 0,0-1 0,0 0 0,0 1 1,0-1-1,0 1 0,0-1 0,0 0 0,0 1 1,1-1-1,-1 1 0,0-1 0,0 0 0,0 1 1,1-1-1,-1 0 0,0 1 0,0-1 0,1 0 1,-1 0-1,0 1 0,1-1 0,-1 0 0,0 0 1,1 1-1,-1-1 0,0 0 0,1 0 0,-1 0 1,1 0-1,-1 1 0,0-1 0,1 0 0,-1 0 1,1 0-1,0 0 0,21-8 110,16-22 97,-19 9-272,-1 0 1,-1-1 0,-1 0-1,-1-2 1,-1 0-1,-2 0 1,0-1-1,-1-1 1,10-37-1,-39 136-685,10-48 1018,2 1 0,1-1-1,-4 42 1,9-67-265,0 1 0,0-1-1,0 1 1,0-1-1,0 1 1,0 0 0,0-1-1,0 1 1,0-1 0,0 1-1,0-1 1,0 1-1,0 0 1,0-1 0,0 1-1,1-1 1,-1 1 0,0-1-1,0 1 1,1-1-1,-1 1 1,0-1 0,1 1-1,-1-1 1,0 0-1,1 1 1,-1-1 0,1 0-1,-1 1 1,1-1 0,-1 0-1,1 1 1,-1-1-1,1 0 1,-1 0 0,1 1-1,-1-1 1,1 0 0,-1 0-1,2 0 1,26-12 120,23-32-34,36-62-112,-3 3-134,-84 103 151,0 0 1,0 0-1,0 0 1,0 0-1,0 0 1,0-1-1,1 1 1,-1 0-1,0 0 1,0 0-1,0 0 1,0 0-1,0 0 1,0 0-1,1 0 1,-1 0-1,0 0 1,0 0-1,0 0 1,0 0-1,0 0 1,0 0-1,1 0 1,-1 0-1,0 0 1,0 0-1,0 0 1,0 0-1,0 0 1,0 0-1,0 0 1,1 0-1,-1 1 1,0-1-1,0 0 1,0 0-1,0 0 1,0 0-1,0 0 1,0 0-1,0 0 1,0 0-1,1 1 1,-1-1-1,0 0 1,0 0-1,0 0 1,0 0-1,0 0 1,0 0-1,0 0 1,0 1-1,0-1 1,0 0-1,0 0 1,0 0-1,0 0 0,0 0 1,0 0-1,0 1 1,0-1-1,0 0 1,1 17-306,-3 20-85,-9 17 408,6-39-14,2 0 0,0 0 1,1 1-1,0-1 1,1 1-1,2 23 0,-1-38-13,1-1 0,-1 1 1,0 0-1,0-1 0,0 1 0,0-1 0,1 1 0,-1 0 0,0-1 0,0 1 0,1-1 0,-1 1 0,1-1 0,-1 1 0,0-1 0,1 1 1,-1-1-1,1 0 0,-1 1 0,1-1 0,-1 1 0,1-1 0,-1 0 0,1 0 0,0 1 0,-1-1 0,1 0 0,-1 0 0,1 0 0,0 0 1,-1 1-1,1-1 0,-1 0 0,1 0 0,0 0 0,-1 0 0,1-1 0,0 1 0,-1 0 0,1 0 0,-1 0 0,1 0 0,0-1 1,27-14-268,-16 3-304,0-1 0,-1 0 1,0 0-1,-1-1 1,0 0-1,14-30 0,-3-1-2565,17-54 0,-17 36-2626,25-124-1,-42 158 5511,1-49 1,-8 77 4266,-7 12-1534,-2 10-1158,1 1-1,1 0 1,1 1 0,-9 37 0,-14 101 1921,29-143-2866,0-5-242,1 1 0,0 0 0,1 0 1,1 0-1,0-1 0,0 1 0,4 18 0,-4-32-123,0 0-1,1 1 0,-1-1 1,0 1-1,0-1 0,0 0 1,1 1-1,-1-1 0,0 1 1,1-1-1,-1 0 0,0 1 1,1-1-1,-1 0 0,0 0 1,1 1-1,-1-1 0,1 0 1,-1 0-1,0 0 0,1 1 1,-1-1-1,1 0 0,-1 0 1,1 0-1,-1 0 0,1 0 1,-1 0-1,0 0 0,1 0 1,-1 0-1,1 0 0,-1 0 1,1 0-1,-1 0 0,1-1 1,-1 1-1,0 0 0,1 0 1,-1 0-1,1-1 0,-1 1 1,0 0-1,1-1 0,16-14 234,-8-4-169,-1-1-1,0 0 1,-2 0-1,8-39 1,-6 25-46,-8 33-15,0 1 0,0 0 0,0-1 0,0 1-1,0 0 1,0-1 0,0 1 0,1 0 0,-1-1-1,0 1 1,0 0 0,0-1 0,0 1 0,1 0-1,-1-1 1,0 1 0,0 0 0,1 0-1,-1-1 1,0 1 0,0 0 0,1 0 0,-1 0-1,0-1 1,1 1 0,-1 0 0,0 0 0,1 0-1,-1 0 1,0 0 0,1 0 0,-1-1 0,0 1-1,1 0 1,-1 0 0,0 0 0,1 0 0,-1 0-1,0 0 1,1 1 0,-1-1 0,1 0 0,-1 0-1,0 0 1,1 0 0,-1 0 0,0 0-1,0 1 1,1-1 0,-1 0 0,0 0 0,1 0-1,-1 1 1,0-1 0,0 0 0,1 1 0,21 22 297,-10-10-140,-6-9-137,-1-1 1,1 0-1,0 0 1,0 0-1,0-1 1,0 0-1,1-1 1,-1 1-1,1-1 1,-1 0-1,1-1 1,-1 1-1,1-1 1,-1-1-1,1 1 1,-1-1-1,1 0 1,-1 0-1,11-5 1,2 0-181,0-2 0,0 0 0,-1-2 0,34-22 0,62-56-1028,-113 87 1194,-1 1 0,0-1 0,1 1 1,-1 0-1,1-1 0,-1 1 1,1 0-1,-1-1 0,1 1 1,-1 0-1,1 0 0,0-1 0,-1 1 1,1 0-1,-1 0 0,1 0 1,0 0-1,-1 0 0,1 0 1,-1 0-1,1 0 0,0 0 0,-1 0 1,1 0-1,-1 0 0,1 0 1,0 1-1,-1-1 0,2 0 1,5 19 561,-7 40 622,-1-41-989,1-3-175,1 0 0,1 0-1,1 0 1,0-1 0,0 1 0,2-1 0,6 14-1,7 13 79,25 37 1,19 41 48,-57-105-147,1 1-1,-2-1 1,0 1 0,-1 0 0,0 0-1,0 28 1,-2-36 84,-2 0 0,1-1-1,-1 1 1,0 0 0,0 0 0,-1 0 0,0-1-1,0 1 1,-1-1 0,0 0 0,0 1 0,0-1-1,-1-1 1,-5 8 0,6-10-19,0 0-1,0 0 1,0 0-1,0-1 1,-1 0-1,1 1 1,-1-1-1,1 0 1,-1-1 0,0 1-1,0 0 1,0-1-1,0 0 1,0 0-1,0-1 1,0 1-1,0-1 1,0 1 0,0-1-1,-1-1 1,1 1-1,0 0 1,0-1-1,0 0 1,-7-2-1,6 1-21,0-1-1,0 0 0,0 0 0,0 0 0,0 0 0,1-1 0,-1 1 0,1-1 0,0 0 0,0-1 0,0 1 0,1-1 0,0 0 0,0 1 0,0-1 0,0-1 1,1 1-1,0 0 0,-3-11 0,-1-3-118,1-1 1,1 1-1,1-1 1,-2-30-1,5 33-400,0 0-1,0 0 1,2-1-1,0 1 1,1 0 0,1 0-1,0 0 1,13-29-1,-8 29-764,0 0 0,1 0 0,0 1 0,22-24 0,9-6-4501</inkml:trace>
</inkml:ink>
</file>

<file path=ppt/ink/ink12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2:27.618"/>
    </inkml:context>
    <inkml:brush xml:id="br0">
      <inkml:brushProperty name="width" value="0.025" units="cm"/>
      <inkml:brushProperty name="height" value="0.025" units="cm"/>
    </inkml:brush>
  </inkml:definitions>
  <inkml:trace contextRef="#ctx0" brushRef="#br0">107 346 18385,'-2'-1'152,"0"0"0,0 1-1,1-1 1,-1 1-1,0 0 1,0 0-1,0 0 1,0 0 0,-1 0-1,1 0 1,1 0-1,-1 1 1,0-1-1,0 1 1,0 0 0,0-1-1,0 1 1,0 0-1,0 0 1,1 0 0,-1 0-1,0 0 1,1 1-1,-1-1 1,1 0-1,0 1 1,-1-1 0,1 1-1,0-1 1,0 1-1,0 0 1,0 0-1,-2 3 1,-2 7-12,0 0 0,0 1 1,1 0-1,-3 14 0,3-10 86,-1 2-173,1 1 1,1-1-1,1 1 0,0 22 1,2-41-54,-1-1 0,1 1 0,0-1 0,0 1 0,0-1 0,0 1 0,0-1 0,0 1 0,0 0 0,0-1 0,0 1 0,0-1 0,0 1 1,0-1-1,0 1 0,0-1 0,0 1 0,1-1 0,-1 1 0,0-1 0,0 1 0,1-1 0,-1 1 0,0-1 0,1 0 0,-1 1 0,0-1 0,1 1 0,-1-1 0,1 0 1,-1 1-1,1-1 0,-1 0 0,0 0 0,1 1 0,-1-1 0,1 0 0,-1 0 0,1 0 0,0 1 0,-1-1 0,1 0 0,0 0 0,24-17-2,-7-3 378,0-1 1,-2-1 0,0 0 0,23-47 0,42-107 98,-71 153-341,-1 0 1,-1 0-1,0-1 0,-2 0 0,-1-1 0,-1 1 0,1-26 0,-20 117-742,7 13 706,4 129 1,4-205-75,0-1 0,1 0-1,-1 0 1,1 0 0,-1 1 0,1-1-1,0 0 1,0 0 0,0 0 0,1 0-1,-1 0 1,1-1 0,0 1 0,-1 0-1,1-1 1,4 5 0,-4-6 13,0 0 1,0 0-1,0 0 1,0 0-1,0 0 1,0-1-1,0 1 0,0-1 1,0 1-1,0-1 1,0 0-1,0 1 1,0-1-1,1-1 1,-1 1-1,0 0 0,0 0 1,0-1-1,0 1 1,0-1-1,0 1 1,0-1-1,0 0 1,0 0-1,0 0 0,1-1 1,7-4 149,-1-1 1,1 0 0,-2 0-1,1-1 1,-1 0-1,0 0 1,10-15-1,-3 1-108,0 0-1,12-28 0,-21 38-106,0 1 0,-1-2 1,0 1-1,-2-1 0,1 1 0,-1-1 1,-1 0-1,0 0 0,-1-24 0,-1 36 22,1 1 0,-1 0 0,0-1 0,0 1 0,0 0 0,0-1 0,0 1 0,0 0 0,0-1 0,0 1 0,0 0 0,0-1 0,0 1-1,0 0 1,0-1 0,0 1 0,0 0 0,-1 0 0,1-1 0,0 1 0,0 0 0,0-1 0,0 1 0,-1 0 0,1 0 0,0-1 0,0 1 0,0 0 0,-1 0 0,1-1-1,0 1 1,0 0 0,-1 0 0,1 0 0,0-1 0,-1 1 0,1 0 0,0 0 0,-1 0 0,1 0 0,0 0 0,-1 0 0,1 0 0,0 0 0,-1 0 0,1 0 0,0 0 0,-1 0-1,1 0 1,0 0 0,-1 0 0,1 0 0,0 0 0,-1 0 0,1 0 0,0 1 0,0-1 0,-1 0 0,1 0 0,0 0 0,-1 1 0,1-1 0,0 0 0,-1 1-1,-13 17-207,3 10 257,3-1 0,0 1 1,2 0-1,0 1 1,2 0-1,2 0 0,0 40 1,2-68-29,0 1 1,0-1 0,-1 1-1,1-1 1,0 1 0,0-1 0,0 1-1,1-1 1,-1 0 0,0 1-1,0-1 1,1 1 0,-1-1-1,1 0 1,-1 1 0,1-1-1,0 0 1,0 1 0,-1-1-1,1 0 1,0 0 0,0 0-1,0 0 1,0 0 0,0 0 0,1 0-1,-1 0 1,0 0 0,0 0-1,0-1 1,1 1 0,-1 0-1,0-1 1,1 1 0,-1-1-1,1 0 1,-1 1 0,1-1-1,-1 0 1,0 0 0,1 0-1,-1 0 1,1 0 0,-1 0 0,3-1-1,2 0 65,0-1-1,0 0 1,0 0-1,0-1 1,-1 0-1,1 0 0,-1 0 1,0 0-1,8-7 1,3-4 24,-1 0 1,-1-2 0,22-27-1,-31 36-126,0 0-1,-1-1 0,0 1 0,0-1 0,0 0 0,-1 0 0,0 0 0,-1 0 1,0-1-1,0 1 0,1-15 0,-4 21 15,1 0 0,-1 0 0,1 1 0,-1-1 0,0 0 0,0 1 0,1-1 0,-1 0 0,0 1 0,0-1-1,-1 1 1,1 0 0,0-1 0,0 1 0,-1 0 0,1 0 0,-1 0 0,1 0 0,-1 0 0,1 0 0,-1 0 0,0 0 0,1 1 0,-1-1 0,0 0 0,0 1 0,1 0 0,-1-1 0,0 1 0,0 0 0,0 0-1,1 0 1,-4 0 0,3 0 3,0 0-1,0 0 0,0 0 1,0 0-1,0 0 0,0 0 1,0 1-1,0-1 1,0 1-1,-1-1 0,2 1 1,-1 0-1,0 0 0,0 0 1,0 0-1,0 0 0,0 0 1,1 0-1,-1 1 0,0-1 1,1 0-1,0 1 0,-1 0 1,1-1-1,0 1 0,-1 0 1,1 0-1,0-1 1,-1 5-1,2-6 5,1 0-1,-1 1 1,0-1 0,0 0 0,1 1-1,-1-1 1,0 0 0,1 1 0,-1-1 0,0 0-1,1 0 1,-1 1 0,1-1 0,-1 0-1,0 0 1,1 0 0,-1 0 0,1 1-1,-1-1 1,1 0 0,-1 0 0,0 0 0,1 0-1,-1 0 1,1 0 0,-1 0 0,1 0-1,-1 0 1,0-1 0,1 1 0,-1 0-1,1 0 1,-1 0 0,1 0 0,-1-1 0,0 1-1,1 0 1,-1-1 0,23-6-47,217-103-112,-222 103-122,69-29-2815,-31 10-2108,17-13-7415</inkml:trace>
</inkml:ink>
</file>

<file path=ppt/ink/ink12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2:28.103"/>
    </inkml:context>
    <inkml:brush xml:id="br0">
      <inkml:brushProperty name="width" value="0.025" units="cm"/>
      <inkml:brushProperty name="height" value="0.025" units="cm"/>
    </inkml:brush>
  </inkml:definitions>
  <inkml:trace contextRef="#ctx0" brushRef="#br0">5 1 14478,'0'0'6053,"0"11"-4809,-2 99 1197,-1-33-1570,3 1 1,15 105 0,-15-181-861,0 0 1,0 0-1,1 1 0,-1-1 1,0 0-1,1 1 1,0-1-1,-1 0 0,1 0 1,0 0-1,0 0 1,0 0-1,1 0 0,-1 0 1,0 0-1,1 0 1,-1-1-1,1 1 1,0 0-1,-1-1 0,1 1 1,0-1-1,0 0 1,0 0-1,0 0 0,0 0 1,0 0-1,0 0 1,0 0-1,1-1 0,-1 1 1,0-1-1,0 1 1,1-1-1,-1 0 0,0 0 1,1 0-1,-1 0 1,0 0-1,1-1 1,-1 1-1,0-1 0,0 0 1,0 1-1,1-1 1,1-1-1,13-6 48,0 0 0,-1-1 0,0-1 1,23-19-1,-27 20-160,47-37-3013,-4-2-4598,-29 21-536</inkml:trace>
</inkml:ink>
</file>

<file path=ppt/ink/ink12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2:28.988"/>
    </inkml:context>
    <inkml:brush xml:id="br0">
      <inkml:brushProperty name="width" value="0.025" units="cm"/>
      <inkml:brushProperty name="height" value="0.025" units="cm"/>
    </inkml:brush>
  </inkml:definitions>
  <inkml:trace contextRef="#ctx0" brushRef="#br0">93 410 13132,'-8'9'1719,"1"-2"-1366,-41 49 2474,45-52-2513,-1 1 0,1 0 0,0 0-1,1 0 1,-1 0 0,1 0 0,0 1 0,0-1-1,0 1 1,1-1 0,-1 9 0,2-13-311,0-1 0,1 0 0,-1 1 0,0-1 0,1 0 1,-1 1-1,0-1 0,1 0 0,-1 0 0,1 1 0,-1-1 1,0 0-1,1 0 0,-1 0 0,1 1 0,-1-1 0,1 0 1,-1 0-1,1 0 0,-1 0 0,1 0 0,-1 0 0,0 0 0,1 0 1,-1 0-1,1 0 0,-1-1 0,1 1 0,-1 0 0,1 0 1,-1 0-1,1 0 0,-1-1 0,0 1 0,1 0 0,-1 0 1,0-1-1,1 1 0,-1 0 0,0-1 0,1 1 0,-1 0 1,0-1-1,1 0 0,20-13 36,-9 3-53,-1-1 0,0 0 0,-1 0 0,0-1 0,-1 0 0,0-1 0,-1 0 0,-1 0 0,0-1 1,-1 0-1,-1 0 0,8-32 0,-12 212 894,-2-164-876,1 1-1,0 0 0,0 0 0,0-1 0,0 1 0,1 0 0,-1-1 0,0 1 0,1 0 0,-1-1 1,1 1-1,0-1 0,-1 1 0,1-1 0,0 1 0,0-1 0,0 1 0,0-1 0,0 0 0,0 1 1,1-1-1,-1 0 0,0 0 0,1 0 0,-1 0 0,0 0 0,1 0 0,-1-1 0,1 1 0,0 0 0,-1-1 1,1 1-1,-1-1 0,1 1 0,2-1 0,-1 0-1,1 0 0,-1-1 1,1 1-1,-1-1 0,0 0 0,1 0 1,-1 0-1,0-1 0,1 1 0,-1-1 1,0 1-1,0-1 0,0 0 0,0 0 0,-1-1 1,4-2-1,11-13-375,0-1 1,-1 0 0,-2-1-1,0-1 1,18-36-1,-23 40-258,-2 0 0,0 0-1,-1-1 1,-1 0-1,-1 0 1,0 0 0,-2 0-1,2-24 1,-14 55 2756,-5 33-657,2 0 0,2 1 0,2 0 0,2 1 0,2-1 0,2 91 0,13-50-1519,-6-60-278,2 50-1,-6-70 327,-1-1 0,1 1 0,-1 0-1,-1-1 1,0 1 0,0-1 0,0 0 0,-1 1 0,0-1 0,0 0 0,-5 7 0,8-13 14,-1 1 0,0-1 0,1 0 0,-1 0 0,0 0-1,0 0 1,0 0 0,1 0 0,-1 0 0,0 0 0,0-1 0,0 1 0,-1 0 0,1-1 0,0 1 0,0 0 0,-2 0 0,2-1 1,1 0 0,-1-1 0,1 1 1,-1 0-1,1 0 0,-1-1 0,1 1 0,-1 0 0,1-1 0,-1 1 1,1 0-1,0-1 0,-1 1 0,1-1 0,0 1 0,-1-1 1,1 1-1,0-1 0,0 1 0,-1-1 0,1 1 0,0-1 1,0 1-1,0-1 0,0 1 0,-1-2 0,-2-48 196,3 48-247,1-26 20,1 0 1,2 1 0,0 0-1,2 0 1,12-32 0,58-132-18,-18 49-768,-48 116 498,-1 5 260,-1-1 1,-1 1-1,-1-2 1,-1 1-1,-1-1 1,2-28-1,-6 51 65,0 0 1,0-1-1,0 1 0,0-1 1,0 1-1,0 0 1,0-1-1,0 1 0,0-1 1,0 1-1,0-1 0,0 1 1,0 0-1,0-1 0,0 1 1,0-1-1,0 1 1,-1 0-1,1-1 0,0 1 1,0 0-1,0-1 0,-1 1 1,1 0-1,0-1 1,0 1-1,-1 0 0,1-1 1,0 1-1,-1 0 0,1 0 1,0 0-1,-1-1 0,1 1 1,-1 0-1,-13 8 385,-9 23-112,15-16-79,2 0 0,0 1 0,0-1 0,2 1 1,0 0-1,0 0 0,2 1 0,0-1 0,1 1 0,1 17 0,0-32-202,0-1 1,0 1-1,1 0 0,-1-1 1,0 1-1,1-1 1,-1 1-1,1 0 0,0-1 1,-1 0-1,1 1 0,0-1 1,0 1-1,0-1 1,0 0-1,0 0 0,0 1 1,1-1-1,-1 0 1,0 0-1,1 0 0,-1 0 1,0 0-1,1-1 0,-1 1 1,1 0-1,-1-1 1,1 1-1,0-1 0,-1 1 1,1-1-1,0 0 1,-1 0-1,1 0 0,-1 0 1,1 0-1,0 0 0,-1 0 1,1 0-1,2-1 1,4-1 59,0 0 0,0 0 1,0-1-1,0 1 0,0-2 1,13-7-1,9-7 85,177-114 190,-276 120 337,66 12-654,0-1 0,0 0 0,1 0 0,-1 0 0,0 0 0,1-1 0,-1 1 0,1-1 0,-1 0 0,1 1 0,0-1 0,0 0 0,0 0 0,0-1 0,0 1 0,0 0 0,0-1 0,-2-4 0,3 5-51,1 1 0,-1-1 1,1 1-1,0-1 0,0 0 0,0 1 0,-1-1 0,1 1 1,1-1-1,-1 0 0,0 1 0,0-1 0,1 0 0,-1 1 0,1-1 1,-1 1-1,1-1 0,-1 1 0,1-1 0,0 1 0,0 0 1,0-1-1,0 1 0,0 0 0,0 0 0,0-1 0,0 1 1,1 0-1,-1 0 0,0 0 0,1 1 0,-1-1 0,1 0 1,1 0-1,20-10-1249,1 1 0,0 1 0,27-6 0,33-12-6778,-21 1-3738</inkml:trace>
</inkml:ink>
</file>

<file path=ppt/ink/ink12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2:29.517"/>
    </inkml:context>
    <inkml:brush xml:id="br0">
      <inkml:brushProperty name="width" value="0.025" units="cm"/>
      <inkml:brushProperty name="height" value="0.025" units="cm"/>
    </inkml:brush>
  </inkml:definitions>
  <inkml:trace contextRef="#ctx0" brushRef="#br0">2 1 10218,'0'29'8117,"-1"5"-3630,4 150-2507,-3-179-1979,1 0-1,0 0 0,0-1 1,0 1-1,1 0 1,-1-1-1,1 1 1,0-1-1,3 5 1,-4-7 11,0-1 1,0 0 0,0 0-1,1 0 1,-1 1 0,0-1-1,0 0 1,1-1 0,-1 1 0,0 0-1,1 0 1,-1-1 0,1 1-1,-1 0 1,1-1 0,-1 1 0,1-1-1,-1 0 1,1 0 0,0 0-1,-1 1 1,1-1 0,-1-1 0,1 1-1,-1 0 1,1 0 0,0-1-1,-1 1 1,1 0 0,-1-1-1,3-1 1,41-25 1579,14-9-931,-56 35-671,0-1 1,-1 1 0,1 0 0,0 0-1,0 1 1,0-1 0,0 1 0,0-1-1,0 1 1,0 0 0,0 0 0,1 1-1,-1-1 1,0 0 0,0 1 0,0 0-1,-1 0 1,5 1 0,-5 0 2,0 0 0,0 0 1,-1 0-1,1 0 0,0 0 1,-1 0-1,0 0 0,1 0 1,-1 1-1,0-1 0,0 0 0,0 1 1,-1-1-1,1 1 0,0 0 1,-1-1-1,0 1 0,0-1 1,1 1-1,-2 3 0,-3 54 239,1-51-131,0 0 0,-1 0 0,0 0 1,0-1-1,0 0 0,-1 0 0,-1 0 1,1-1-1,-11 11 0,14-15-63,-1 0 0,0 1 0,0-2 1,-1 1-1,1 0 0,0-1 0,-1 1 0,0-1 0,0 0 0,1 0 1,-1 0-1,0-1 0,-1 1 0,1-1 0,0 0 0,0 0 1,0-1-1,-1 1 0,1-1 0,0 0 0,-1 0 0,-6-1 0,9 0-181,0 0 0,0 0 0,0 0 0,0-1-1,0 1 1,1 0 0,-1-1 0,0 1 0,1-1-1,-1 1 1,1-1 0,-1 0 0,1 0 0,0 0-1,0 0 1,0 0 0,0 0 0,0 0 0,0 0-1,1 0 1,-1 0 0,1 0 0,-1-3 0,-4-51-7044,5 23 1320</inkml:trace>
</inkml:ink>
</file>

<file path=ppt/ink/ink12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2:29.920"/>
    </inkml:context>
    <inkml:brush xml:id="br0">
      <inkml:brushProperty name="width" value="0.025" units="cm"/>
      <inkml:brushProperty name="height" value="0.025" units="cm"/>
    </inkml:brush>
  </inkml:definitions>
  <inkml:trace contextRef="#ctx0" brushRef="#br0">1 285 5349,'0'0'14601,"9"-1"-11430,-9 1-3170,4 0 256,0-1-1,1 0 1,-1 1 0,0-1-1,0-1 1,0 1 0,0-1-1,-1 1 1,1-1 0,0 0-1,-1 0 1,1-1 0,-1 1-1,1-1 1,-1 0 0,0 0-1,0 0 1,-1 0 0,1 0-1,-1 0 1,3-5 0,3-5-286,-2 0 0,1-1 0,-2 1 1,0-1-1,0-1 0,-1 1 0,-1-1 1,0 1-1,-2-1 0,1 0 0,-2 0 1,0-16-1,0 29 28,0 1 0,0 0 1,0 0-1,0 0 0,0-1 0,0 1 0,0 0 1,0 0-1,-1 0 0,1-1 0,0 1 1,-1 0-1,1 0 0,-1 0 0,1 0 0,-1 0 1,0 0-1,1 0 0,-1 0 0,0 0 1,0 0-1,1 0 0,-1 0 0,0 1 0,0-1 1,0 0-1,0 1 0,0-1 0,0 0 1,0 1-1,0-1 0,-1 1 0,1 0 0,0-1 1,0 1-1,0 0 0,0 0 0,-1 0 1,1-1-1,0 1 0,0 1 0,0-1 0,-1 0 1,1 0-1,-2 1 0,0 0 20,0 1 0,-1-1 0,1 1 0,0 0 0,1 0 0,-1 0 0,0 0-1,1 0 1,-1 1 0,1-1 0,-1 1 0,1 0 0,0 0 0,0 0 0,-1 3 0,-4 10 6,0 1 0,2 0 0,0 1 0,1-1 0,1 1 0,0 0 0,1 0 1,1 0-1,2 27 0,-1-43-157,1 1 1,-1 0 0,0-1 0,1 1-1,0-1 1,-1 1 0,1-1 0,0 1-1,0-1 1,1 0 0,-1 1 0,0-1-1,1 0 1,-1 0 0,1 0 0,0 0-1,0 0 1,0 0 0,0-1-1,0 1 1,0-1 0,3 3 0,-2-3-217,0 0 1,-1 0-1,1-1 0,-1 1 1,1-1-1,0 1 1,0-1-1,-1 0 1,1 0-1,0 0 0,-1-1 1,1 1-1,0 0 1,-1-1-1,1 0 1,0 0-1,-1 0 0,1 0 1,-1 0-1,1 0 1,-1 0-1,3-3 1,22-19-5317</inkml:trace>
</inkml:ink>
</file>

<file path=ppt/ink/ink12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2:30.314"/>
    </inkml:context>
    <inkml:brush xml:id="br0">
      <inkml:brushProperty name="width" value="0.025" units="cm"/>
      <inkml:brushProperty name="height" value="0.025" units="cm"/>
    </inkml:brush>
  </inkml:definitions>
  <inkml:trace contextRef="#ctx0" brushRef="#br0">105 0 13357,'0'0'2156,"-8"6"-122,-1 1-1767,1 1-1,0-1 0,0 2 1,1-1-1,0 1 0,1 0 1,0 0-1,0 1 0,1 0 1,0 0-1,1 0 0,0 1 1,0-1-1,1 1 0,1 0 0,0 0 1,-1 11-1,4-20-259,0-1-1,0 0 1,0 0-1,0 0 1,0 0 0,0 0-1,0 0 1,1 0-1,-1 0 1,0-1-1,0 1 1,1 0 0,-1-1-1,0 1 1,1-1-1,-1 1 1,1-1-1,-1 0 1,1 0 0,-1 0-1,1 1 1,-1-1-1,0 0 1,1-1-1,-1 1 1,3-1 0,47-2 210,-11-4-153,-29 4-53,0 1 1,1 0-1,-1 1 1,0 0-1,1 0 1,20 3-1,-30-2 7,-1 1 0,0-1 0,0 0 0,0 1 0,0-1 0,0 1 0,1 0 0,-1-1 0,0 1 0,0 0 0,0-1 0,-1 1 0,1 0 0,0 0 0,0 0 0,0 0 0,-1 0 0,1 0 0,0 0 0,-1 0 0,1 0 0,-1 0 0,1 2 0,0 1 104,0 0-1,0 0 0,-1-1 1,1 1-1,-1 0 0,0 0 1,-1 7-1,-1-2 146,0 1 0,0-1 0,0 0 1,-1 0-1,-8 15 0,-38 48 244,46-67-524,-2 0 0,1-1 1,-1 1-1,1-1 0,-1 0 0,0 0 0,-1 0 1,1-1-1,-1 0 0,1 0 0,-9 3 0,14-5-40,-1-1-1,0 0 0,1 0 1,-1 0-1,1 1 0,-1-1 1,0 0-1,1 0 0,-1 0 1,0 0-1,1 0 0,-1 0 1,0 0-1,1-1 0,-1 1 1,0 0-1,1 0 0,-1 0 1,0-1-1,1 1 0,-1 0 1,1 0-1,-1-1 0,0 1 1,1-1-1,-1 1 0,1 0 1,-1-1-1,1 1 0,0-1 1,-1 0-1,1 1 0,-1-1 1,1 1-1,0-1 0,-1 1 1,1-2-1,-2-25-2641,2 20 2209,1-42-3678,2-13-1645</inkml:trace>
</inkml:ink>
</file>

<file path=ppt/ink/ink12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2:30.686"/>
    </inkml:context>
    <inkml:brush xml:id="br0">
      <inkml:brushProperty name="width" value="0.025" units="cm"/>
      <inkml:brushProperty name="height" value="0.025" units="cm"/>
    </inkml:brush>
  </inkml:definitions>
  <inkml:trace contextRef="#ctx0" brushRef="#br0">48 1 12940,'0'0'2776,"-2"15"-1180,-3 25-833,-16 214 3652,19-211-3636,3 1-1,1 0 0,16 85 0,-16-124-738,18 61 189,-19-63-222,0-1 0,0 0 1,0 0-1,0 0 0,0 0 0,0 0 0,1 0 0,-1 0 1,1 0-1,-1 0 0,1 0 0,0-1 0,0 1 0,-1-1 1,1 1-1,0-1 0,1 0 0,-1 0 0,0 0 0,0 0 1,0 0-1,1 0 0,-1-1 0,3 1 0,-4-1-4,0 0 0,0 0 0,0-1 0,0 1 0,-1 0 0,1-1 0,0 1 0,0-1 0,0 1 0,0-1 0,-1 0 0,1 1 0,0-1 0,-1 0 1,1 1-1,0-1 0,-1 0 0,1 0 0,-1 0 0,1 0 0,-1 1 0,0-1 0,1 0 0,-1 0 0,0 0 0,0 0 0,1 0 0,-1 0 0,0 0 0,0 0 0,0 0 0,0-1 0,0-40-373,-1 36 315,0-6 38,-1 1 0,-1-1 1,0 0-1,0 0 0,-1 1 1,-1 0-1,0 0 0,-11-17 1,4 9 69,-1 0 1,-1 1-1,-26-28 1,39 45-124,11 8-255,1-1-374,0 0 0,1 0 0,0-1 0,0 0 0,1-2 0,-1 1 1,1-1-1,0-1 0,0 0 0,0-1 0,0-1 0,13 0 0,-16-1 186,0 0 0,0 0 0,0-1 0,0 0-1,0-1 1,0 0 0,-1-1 0,18-8 0,-22 8 704,1 1 1,-1-1 0,0 0-1,0 0 1,-1-1 0,1 1 0,-1-1-1,0 0 1,3-6 0,-11 34 8547,1 2-6988,2 50-1,1-74-1726,0-1-1,0 1 1,0-1-1,1 1 0,-1-1 1,0 1-1,0-1 1,1 1-1,-1-1 0,0 0 1,1 1-1,-1-1 0,1 1 1,-1-1-1,0 0 1,1 0-1,-1 1 0,1-1 1,-1 0-1,1 0 1,-1 1-1,1-1 0,-1 0 1,1 0-1,-1 0 0,1 0 1,-1 0-1,1 0 1,-1 1-1,1-1 0,-1-1 1,1 1-1,-1 0 1,1 0-1,-1 0 0,1 0 1,0 0-1,22-8 466,-7-3-366,0-1 0,-1 0 0,-1-1-1,19-21 1,-22 21-1124,1 0 0,1 1-1,0 1 1,0 0-1,1 1 1,26-14-1,-39 23 917,0 0 0,0 0-1,0 1 1,0-1 0,1 1-1,-1-1 1,0 1-1,1-1 1,-1 1 0,0 0-1,1 0 1,-1 0 0,0 0-1,1 0 1,-1 0 0,0 0-1,1 0 1,-1 0-1,1 0 1,1 1 0,3 18-370,-6-17 52,0 0-1,0 0 0,0-1 1,1 1-1,-1 0 1,1 0-1,-1 0 0,1 0 1,0-1-1,0 1 1,0 0-1,-1 0 0,2-1 1,1 3-1,5 1-4502</inkml:trace>
</inkml:ink>
</file>

<file path=ppt/ink/ink12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2:31.308"/>
    </inkml:context>
    <inkml:brush xml:id="br0">
      <inkml:brushProperty name="width" value="0.025" units="cm"/>
      <inkml:brushProperty name="height" value="0.025" units="cm"/>
    </inkml:brush>
  </inkml:definitions>
  <inkml:trace contextRef="#ctx0" brushRef="#br0">66 336 11275,'-6'10'3854,"4"-6"-3623,-36 71 3567,35-67-3399,-1 1 0,1 0-1,1 0 1,0 0 0,0 0 0,0 0-1,1 0 1,1 11 0,0-19-394,0 0 0,0-1 1,0 1-1,1-1 0,-1 1 1,0-1-1,0 1 0,1-1 1,-1 1-1,0-1 0,1 1 1,-1-1-1,0 1 0,1-1 0,-1 0 1,1 1-1,-1-1 0,1 1 1,-1-1-1,1 0 0,-1 0 1,1 1-1,-1-1 0,1 0 0,0 0 1,-1 0-1,1 0 0,-1 1 1,1-1-1,0 0 0,-1 0 1,1 0-1,-1 0 0,1 0 1,-1-1-1,1 1 0,0 0 0,-1 0 1,1 0-1,-1 0 0,1-1 1,-1 1-1,1-1 0,27-11 173,-16 4-117,-1-1 0,-1-1 0,0 0 0,0 0 0,14-20 0,39-65 26,-60 91-81,22-38 204,32-74 0,-48 95-23,-1 0 0,-1-1 0,-1 1 0,-1-2 1,4-37-1,-12 49 437,-4 16-180,-7 18-33,-4 13-60,1 1 1,-19 63 0,30-77-216,1-1 0,0 1 0,2 0 0,1 0 0,0 0 0,3 26 0,-1-47-118,0 1 0,0-1 0,1 0 1,-1 0-1,1 1 0,-1-1 0,1 0 0,0 0 1,0 0-1,0 1 0,0-1 0,0 0 0,0-1 1,0 1-1,1 0 0,-1 0 0,1 0 0,-1-1 0,1 1 1,0-1-1,0 1 0,0-1 0,0 0 0,0 0 1,0 1-1,0-1 0,0-1 0,0 1 0,0 0 1,0-1-1,1 1 0,-1-1 0,0 1 0,1-1 1,-1 0-1,0 0 0,1 0 0,-1 0 0,0-1 1,0 1-1,1-1 0,2 0 0,6-2 62,0 0 0,0 0-1,-1-1 1,1-1 0,-1 1-1,0-2 1,13-8 0,-1-3-48,0 0-1,19-22 1,-35 34-11,0-2 0,-1 1 0,1 0 0,-2-1 0,1 0 0,-1 0 0,0-1 0,0 1 0,-1-1 0,0 0 0,2-9 0,-4 17-17,-1 0 0,0-1-1,0 1 1,0 0 0,0 0 0,0 0 0,1-1 0,-1 1 0,0 0 0,0-1 0,0 1 0,0 0-1,0 0 1,0-1 0,0 1 0,0 0 0,0 0 0,0-1 0,0 1 0,0 0 0,0 0-1,0-1 1,0 1 0,0 0 0,-1-1 0,1 1 0,0 0 0,0 0 0,0 0 0,0-1 0,0 1-1,-1 0 1,1 0 0,0-1 0,0 1 0,0 0 0,-1 0 0,1 0 0,0 0 0,0-1 0,0 1-1,-1 0 1,1 0 0,0 0 0,-1 0 0,1 0 0,0 0 0,0 0 0,-1 0 0,-14 10 331,-14 22 122,23-23-383,1 0 0,0 0 0,0 1-1,0-1 1,1 1 0,1 0 0,0 1 0,0-1-1,1 0 1,-1 16 0,3-25-65,1 0 1,0-1 0,-1 1-1,1 0 1,0 0-1,-1 0 1,1-1-1,0 1 1,0 0 0,0-1-1,-1 1 1,1-1-1,0 1 1,0-1-1,0 1 1,0-1 0,0 0-1,0 1 1,0-1-1,0 0 1,0 0 0,0 0-1,0 0 1,0 0-1,0 0 1,0 0-1,1 0 1,-1 0 0,0 0-1,0 0 1,0-1-1,0 1 1,1-1-1,42-10 221,-25 2-230,1 0 0,-2-1 0,1-1 0,-1 0 0,-1-2 0,21-18 0,-37 30-2,0 0 0,-1 0 0,1 0 0,0 1 0,0-1 0,-1 0 0,1 0 0,0 0 0,-1 0 0,1 0 0,-1 0 0,1 0 0,-1 0 0,0-1 0,1 1 0,-1 0 0,0-1 0,0 1-2,0 1 0,0-1 0,0 1-1,-1-1 1,1 1 0,0 0 0,0-1 0,-1 1 0,1 0 0,0-1-1,-1 1 1,1-1 0,0 1 0,-1 0 0,1 0 0,-1-1-1,1 1 1,0 0 0,-1 0 0,1-1 0,-1 1 0,1 0 0,-1 0-1,1 0 1,-1 0 0,1 0 0,-1 0 0,-2-1-43,-1 1-1,1 0 1,0 0 0,-1 0-1,1 1 1,0-1 0,-1 1-1,1 0 1,0 0 0,-4 1-1,2 1 17,0 1-1,0-1 1,0 1-1,1 0 1,-1 0-1,1 0 1,0 1-1,0-1 1,-3 7 0,5-8-370,-1 1 1,1-1-1,1 1 1,-1 0-1,0 0 1,1 0-1,0-1 1,-1 7-1,6 14-9415</inkml:trace>
</inkml:ink>
</file>

<file path=ppt/ink/ink12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2:31.664"/>
    </inkml:context>
    <inkml:brush xml:id="br0">
      <inkml:brushProperty name="width" value="0.025" units="cm"/>
      <inkml:brushProperty name="height" value="0.025" units="cm"/>
    </inkml:brush>
  </inkml:definitions>
  <inkml:trace contextRef="#ctx0" brushRef="#br0">0 110 21044,'0'0'3555,"57"-16"-2850,-8-1-609,15-5-576,3-2-4069,2-6-5508</inkml:trace>
</inkml:ink>
</file>

<file path=ppt/ink/ink1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54:21.961"/>
    </inkml:context>
    <inkml:brush xml:id="br0">
      <inkml:brushProperty name="width" value="0.025" units="cm"/>
      <inkml:brushProperty name="height" value="0.025" units="cm"/>
    </inkml:brush>
  </inkml:definitions>
  <inkml:trace contextRef="#ctx0" brushRef="#br0">408 0 17200,'-11'2'1228,"3"-1"-1097,-1 1 1,0 0-1,1 0 0,-1 1 0,1 1 1,0-1-1,0 1 0,0 0 0,1 1 1,-1 0-1,1 0 0,0 1 1,1 0-1,-1 0 0,1 0 0,-7 11 1,-17 22 109,2 2 0,2 0 0,2 2 1,2 1-1,2 0 0,2 2 1,1 0-1,3 1 0,-10 55 0,8-5-170,4 1 0,4 0 0,6 154-1,3-237-55,0 0-1,0 1 1,2-1-1,0 0 1,0 0-1,1 0 0,1-1 1,8 17-1,-11-27 21,1 0 1,-1 0-1,1 0 0,0 0 0,0 0 0,1-1 0,-1 1 1,1-1-1,0 0 0,-1 0 0,1 0 0,1 0 1,-1-1-1,0 0 0,1 0 0,-1 0 0,1 0 0,0-1 1,-1 0-1,1 0 0,0 0 0,0 0 0,0-1 1,-1 0-1,1 0 0,0 0 0,0 0 0,0-1 0,6-1 1,6-3 213,0 0 0,0-1 0,-1-1 0,0 0 0,-1-1 0,0-1 0,0-1 1,-1 0-1,24-21 0,4-8 371,62-73 0,-71 72-263,-2-2 0,-2-1 0,-1-1 0,34-76 0,-49 90-60,-1 0 0,-2-1 0,-1-1 0,-2 1 0,-1-1 0,-1 0 0,-2-1 0,-1-48 0,-3 69-295,0 0 1,-1 0-1,0 1 0,-1-1 1,0 1-1,0-1 1,-1 1-1,-1 0 1,0 0-1,-1 1 1,0 0-1,0 0 1,-1 0-1,-1 1 1,1 0-1,-1 0 0,-1 1 1,-10-9-1,6 8-2,0 0-1,-1 1 0,0 1 1,0 0-1,-1 0 0,1 2 1,-1 0-1,-1 1 0,1 0 1,-1 1-1,1 1 0,-1 0 1,-18 1-1,29 1-237,-1 0 0,1 0 0,0 0 0,0 0 0,-1 1 0,1 0 0,0 0 0,0 0 1,0 1-1,0 0 0,0 0 0,0 0 0,1 1 0,-1-1 0,1 1 0,-1 0 0,1 0 0,0 1 0,0-1 0,0 1 0,1 0 0,0 0 0,-1 0 0,1 0 1,0 1-1,1-1 0,-3 7 0,-2 15-6553</inkml:trace>
</inkml:ink>
</file>

<file path=ppt/ink/ink12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2:32.785"/>
    </inkml:context>
    <inkml:brush xml:id="br0">
      <inkml:brushProperty name="width" value="0.025" units="cm"/>
      <inkml:brushProperty name="height" value="0.025" units="cm"/>
    </inkml:brush>
  </inkml:definitions>
  <inkml:trace contextRef="#ctx0" brushRef="#br0">224 211 13901,'-10'-1'5301,"4"1"-5127,0-1 0,1 1 0,-1 0 0,0 1 0,0-1-1,0 1 1,1 0 0,-1 0 0,0 1 0,1 0 0,-1 0 0,1 0 0,0 1-1,0-1 1,0 1 0,0 1 0,0-1 0,1 1 0,-1-1 0,-6 8 0,0 5 145,0 0 1,1 1-1,0 0 1,1 0-1,1 1 1,1 0-1,1 0 0,0 1 1,1 0-1,1 0 1,1 0-1,-1 29 1,4-44-306,0 0 1,0 0-1,0 0 0,0 0 1,1 0-1,0 0 1,-1 0-1,1 0 0,1 0 1,-1 0-1,1-1 1,-1 1-1,1-1 0,0 1 1,1-1-1,2 4 1,-3-5-58,1 0 1,-1 0-1,1 0 1,-1-1-1,1 1 1,0-1 0,-1 0-1,1 0 1,0 0-1,0 0 1,0 0-1,0 0 1,0-1 0,0 0-1,0 1 1,0-1-1,1 0 1,-1-1 0,0 1-1,0 0 1,5-2-1,1-1-27,-1 0 0,1-1 0,-1 0-1,0 0 1,0-1 0,0 1 0,0-2 0,-1 1 0,0-1-1,0 0 1,-1-1 0,0 0 0,0 0 0,0 0-1,-1 0 1,7-13 0,-2 1 25,0 0-1,-1 0 1,0-1 0,-2-1-1,-1 1 1,5-23-1,-7 15 87,-2 0 0,0-41 0,-5 52 6,-4 20-232,-6 29-56,13-30 249,-5 24 162,1 0-1,1 1 1,2-1-1,0 1 1,6 51-1,-5-77-151,1 1 0,-1 0 0,0-1-1,1 1 1,-1-1 0,1 1 0,-1-1 0,1 1-1,-1-1 1,1 1 0,0-1 0,0 1 0,0-1-1,0 0 1,0 0 0,0 1 0,0-1 0,1 0-1,-1 0 1,0 0 0,0 0 0,1 0 0,-1-1-1,1 1 1,-1 0 0,1-1 0,-1 1 0,1-1-1,-1 1 1,1-1 0,0 0 0,-1 1 0,1-1-1,0 0 1,-1 0 0,1 0 0,-1-1 0,1 1-1,0 0 1,-1 0 0,1-1 0,-1 1 0,1-1-1,-1 0 1,1 1 0,-1-1 0,1 0 0,-1 0 0,0 0-1,3-2 1,6-4 43,0 0-1,0-1 0,-1 0 1,0-1-1,11-12 1,4-10 8,-1-1 0,-1-1-1,24-51 1,-35 62-7,-1-1-1,-1 0 0,-2-1 1,0 0-1,-1 0 0,3-40 0,-11 45 55,-6 21 103,-11 28-9,5 5-11,2 0 0,0 0-1,3 2 1,1-1 0,2 1 0,1 0 0,0 55 0,5-90-194,0 0 1,0 0-1,0 0 1,1 0-1,-1 0 0,1 0 1,-1 0-1,1 0 1,0 0-1,0 0 1,0 0-1,0-1 0,0 1 1,0 0-1,0-1 1,1 1-1,-1 0 1,0-1-1,1 0 1,-1 1-1,1-1 0,3 2 1,-1-1 10,-1-1 0,1 0 1,0 0-1,0 0 0,0 0 0,0 0 1,0-1-1,0 0 0,0 0 0,0 0 1,4-1-1,10-2-680,1-1 0,-2 0 0,1-1 0,17-9 0,21-8-7921,-36 14 1149</inkml:trace>
</inkml:ink>
</file>

<file path=ppt/ink/ink12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2:33.158"/>
    </inkml:context>
    <inkml:brush xml:id="br0">
      <inkml:brushProperty name="width" value="0.025" units="cm"/>
      <inkml:brushProperty name="height" value="0.025" units="cm"/>
    </inkml:brush>
  </inkml:definitions>
  <inkml:trace contextRef="#ctx0" brushRef="#br0">123 1 11883,'0'0'6871,"-10"4"-3887,3-1-2808,1 0-1,0 0 1,0 1-1,1 0 1,-1 0 0,1 0-1,0 0 1,0 1-1,0 0 1,0 0 0,1 1-1,0-1 1,0 1-1,0 0 1,1 0 0,0 0-1,0 0 1,-3 12-1,5-14-214,-1 0 0,1 0 1,0 0-1,0 0 0,0 0 0,1 1 0,0-1 0,0 0 0,0 0 0,1 8 0,0-11 24,-1 1 0,1-1 0,0 0 0,0 1 0,0-1-1,0 0 1,0 0 0,0 0 0,0 0 0,1 0 0,-1 0 0,0 0 0,1 0 0,-1 0 0,0-1 0,1 1 0,-1 0 0,1-1-1,-1 0 1,1 1 0,-1-1 0,1 0 0,-1 0 0,1 1 0,0-1 0,-1 0 0,1-1 0,-1 1 0,4-1 0,10 0-108,-1-1 1,1-1 0,21-7 0,-27 6 35,1 1 1,0 1 0,-1 0 0,1 0 0,0 1 0,0 0-1,0 0 1,0 1 0,18 3 0,-27-3 109,-1 0 0,1 0 0,0 0 0,0 1 0,-1-1 0,1 0 1,0 1-1,0-1 0,-1 0 0,1 1 0,0-1 0,-1 1 0,1-1 0,-1 1 0,1-1 0,0 1 0,-1-1 1,1 1-1,-1 0 0,0-1 0,1 1 0,-1 0 0,1-1 0,-1 1 0,0 0 0,0 0 0,1-1 0,-1 2 1,-6 23 1259,3-19-993,-1 0-1,0 0 0,0 0 0,0-1 1,-9 8-1,-5 3 326,-1-2 0,-39 24-1,49-33-927,0-1 0,-1 0 0,1 0 0,-1-1 0,1 0 0,-1-1 0,0 1-1,0-2 1,-16 1 0,2-3-5297</inkml:trace>
</inkml:ink>
</file>

<file path=ppt/ink/ink12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2:33.719"/>
    </inkml:context>
    <inkml:brush xml:id="br0">
      <inkml:brushProperty name="width" value="0.025" units="cm"/>
      <inkml:brushProperty name="height" value="0.025" units="cm"/>
    </inkml:brush>
  </inkml:definitions>
  <inkml:trace contextRef="#ctx0" brushRef="#br0">3 278 18321,'0'0'1847,"0"9"-640,-1 56-197,0-3-655,2-1 0,2 1-1,15 74 1,-18-134-315,0 0 1,1 0-1,-1 1 1,1-1-1,-1 0 1,1 0-1,0 0 1,0 0-1,0 0 1,0 0-1,0-1 1,0 1-1,0 0 1,1 0-1,-1-1 1,1 1-1,-1-1 1,4 3-1,-4-4 16,0 0-1,0 0 0,0 0 0,0 0 1,1 0-1,-1 0 0,0 0 0,0 0 1,0-1-1,0 1 0,0 0 0,0-1 1,0 1-1,0-1 0,0 1 0,0-1 1,0 0-1,0 1 0,0-1 0,0 0 1,0 0-1,-1 1 0,1-1 0,1-2 1,8-9 571,-1-2 1,-1 1 0,13-26-1,-17 30-484,40-80 442,-5-2 1,-3-2-1,-4-1 0,30-150 0,-63 254-3295,-18 126-9218,2-77 4257</inkml:trace>
</inkml:ink>
</file>

<file path=ppt/ink/ink12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2:34.127"/>
    </inkml:context>
    <inkml:brush xml:id="br0">
      <inkml:brushProperty name="width" value="0.025" units="cm"/>
      <inkml:brushProperty name="height" value="0.025" units="cm"/>
    </inkml:brush>
  </inkml:definitions>
  <inkml:trace contextRef="#ctx0" brushRef="#br0">0 0 10025,'0'0'7143,"18"70"-6278,-5-40-705,2 0-160,7-6-576,6-11-994,4-13-1377,2-7-1120,1-23-1379</inkml:trace>
</inkml:ink>
</file>

<file path=ppt/ink/ink12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2:34.655"/>
    </inkml:context>
    <inkml:brush xml:id="br0">
      <inkml:brushProperty name="width" value="0.025" units="cm"/>
      <inkml:brushProperty name="height" value="0.025" units="cm"/>
    </inkml:brush>
  </inkml:definitions>
  <inkml:trace contextRef="#ctx0" brushRef="#br0">21 183 2626,'0'0'14943,"-2"9"-14324,-4 15-557,1 1 0,2-1 1,0 1-1,2 0 0,1 25 1,0-50-51,0 1 0,0-1 0,0 1 0,0-1 0,0 1 0,0-1 0,0 0 0,0 1 0,0-1 0,1 1 0,-1-1 0,0 0 0,0 1 0,0-1 0,0 1 1,1-1-1,-1 0 0,0 1 0,1-1 0,-1 0 0,0 0 0,0 1 0,1-1 0,-1 0 0,0 0 0,1 1 0,-1-1 0,1 0 0,-1 0 0,0 0 0,1 0 0,-1 1 1,1-1-1,-1 0 0,0 0 0,1 0 0,-1 0 0,1 0 0,-1 0 0,1 0 0,-1 0 0,0 0 0,1 0 0,-1 0 0,1-1 0,-1 1 0,0 0 0,1 0 1,-1 0-1,1-1 0,19-12 1092,-5-5-518,0-1 1,15-25-1,-23 32-586,1-1-1,0 1 0,0 1 0,2 0 0,-1 0 1,1 0-1,1 1 0,0 1 0,0 0 0,14-8 1,-23 16 0,-1 0 0,0 0 0,1 1 0,-1-1 0,1 1 0,-1-1 0,1 1 0,-1-1 0,1 1 0,-1 0 0,1 0 0,-1 0 0,1 0 0,0 0 0,-1 0 0,1 0 0,-1 0 0,1 0 0,-1 1 0,1-1 0,-1 1 0,1-1 0,-1 1 0,1 0 0,-1 0 0,0-1 0,2 2 0,0 2 39,0 0 0,0-1 0,0 1 0,-1 0 0,0 1 0,0-1 0,3 6 0,-4-5 0,1-1 1,0 1-1,1-1 0,-1 0 1,1 0-1,-1 0 1,7 6-1,-8-9-41,1 0 1,-1 0-1,1 0 1,-1 0-1,1 0 1,0-1 0,-1 1-1,1 0 1,0-1-1,0 0 1,-1 1-1,1-1 1,0 0-1,0 0 1,0 0-1,0 0 1,-1 0-1,1-1 1,0 1-1,0 0 1,-1-1-1,1 1 1,0-1-1,-1 0 1,1 1-1,1-2 1,8-5 53,0-1 1,-1 0 0,0-1-1,-1 0 1,0 0-1,0-1 1,-1 0 0,7-11-1,7-8-104,-7 11-106,37-41-2503,-48 55 1903,0-1 0,1 2 0,-1-1 0,1 0 0,0 1 0,0 0 0,1 0 0,-1 0 0,12-3 0,-16 11 1306,0 0 0,0 0 1,0 0-1,-1 0 0,1 1 0,-1-1 0,0 0 0,-1 6 0,-6 53 957,7-64-1505,4 1 8,-1 1-1,0-1 0,0 0 0,0 1 1,0 0-1,0 0 0,0-1 0,-1 2 1,1-1-1,-1 0 0,1 0 0,-1 1 1,0 0-1,0-1 0,0 1 0,0 0 1,-1 0-1,1 0 0,-1 0 0,1 0 1,-1 0-1,0 0 0,0 1 0,0 3 1,5 15-27,-2 1 0,4 30 0,-7-40 49,5 62 349,-2-1 0,-11 121 0,-4-118 533,7-56 283,3-56-713,28-401 170,-27 395-436,2-44 175,-2 79-384,1-1 0,0 1 0,0 0 0,1 0 0,0-1 0,0 1 0,0 0 0,1 1 1,5-11-1,-5 13-35,1 1 0,-1 0 1,0 0-1,1 0 0,-1 0 0,1 0 1,-1 1-1,1 0 0,0 0 1,0 0-1,0 0 0,0 0 0,0 1 1,-1-1-1,1 1 0,0 0 1,6 1-1,-7-1-39,1 1 1,-1-1-1,1 1 1,-1 0-1,0 0 1,1 0-1,-1 0 1,0 0-1,4 3 1,-6-3 16,0-1 1,0 1 0,0 0-1,0 0 1,0 0 0,0 0-1,0 0 1,0 0 0,0 0 0,-1 0-1,1 0 1,0 0 0,-1 0-1,1 0 1,-1 0 0,0 1-1,1-1 1,-1 0 0,0 0-1,1 0 1,-1 1 0,0-1-1,0 0 1,0 2 0,-3 3 171,1-1 1,-1 1 0,0-1-1,0 0 1,-1 1-1,0-2 1,1 1 0,-2 0-1,1-1 1,0 0-1,-1 0 1,0 0 0,-6 4-1,-9 9 89,6-3-168,-25 23 267,37-35-363,-1 0 1,1 0-1,-1 0 0,0-1 1,1 1-1,-1-1 1,0 1-1,0-1 0,0 0 1,0 0-1,0 0 1,-5 0-1,10-21-4271,13-6-139,4-8-822</inkml:trace>
</inkml:ink>
</file>

<file path=ppt/ink/ink12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2:35.333"/>
    </inkml:context>
    <inkml:brush xml:id="br0">
      <inkml:brushProperty name="width" value="0.025" units="cm"/>
      <inkml:brushProperty name="height" value="0.025" units="cm"/>
    </inkml:brush>
  </inkml:definitions>
  <inkml:trace contextRef="#ctx0" brushRef="#br0">53 229 13869,'0'0'7255,"-7"11"-6299,4-5-835,-28 51 1078,29-53-941,0 1-1,1-1 0,-1 0 0,1 1 1,0-1-1,0 1 0,1-1 0,-1 1 0,1 0 1,0-1-1,0 1 0,0 0 0,3 8 1,-3-12-235,0-1 0,1 0 0,-1 1 0,1-1 1,-1 1-1,1-1 0,-1 0 0,0 0 0,1 1 0,0-1 1,-1 0-1,1 0 0,-1 1 0,1-1 0,-1 0 1,1 0-1,-1 0 0,1 0 0,0 0 0,-1 0 1,1 0-1,-1 0 0,1 0 0,-1 0 0,1 0 1,0 0-1,-1-1 0,1 1 0,-1 0 0,1 0 1,-1-1-1,1 1 0,-1 0 0,1 0 0,-1-1 1,1 1-1,0-1 0,19-12 452,31-40-31,-39 39-566,1 0 0,0 2 0,0-1 0,1 2-1,30-20 1,-43 30 103,0 1 1,-1 0-1,1-1 0,0 1 0,0 0 0,-1 0 1,1-1-1,0 1 0,0 0 0,-1 0 0,1 0 1,0 0-1,0 0 0,-1 0 0,1 0 0,0 0 1,0 0-1,0 0 0,-1 0 0,1 1 0,0-1 1,0 0-1,-1 1 0,1-1 0,0 0 0,-1 1 1,1-1-1,0 1 0,-1-1 0,1 1 0,-1-1 1,1 1-1,-1-1 0,1 1 0,-1 0 0,1-1 0,-1 1 1,0 0-1,1-1 0,-1 1 0,0 0 0,1-1 1,-1 1-1,0 0 0,0 0 0,0-1 0,0 1 1,0 0-1,0 0 0,0 0 0,0 0 0,0 55 854,-1-38-718,1-17-38,-1 1 0,1-1 0,0 1 0,0 0 0,0-1 0,1 1 1,-1-1-1,0 1 0,1-1 0,-1 1 0,0-1 0,1 1 0,0-1 0,1 3 1,-1-4-27,0 0 1,0 0 0,0 0 0,0 0-1,0 0 1,0 0 0,0 0-1,0 0 1,0 0 0,0-1 0,0 1-1,0 0 1,0-1 0,0 1-1,0-1 1,-1 1 0,1-1 0,0 1-1,0-1 1,0 0 0,-1 1-1,1-1 1,0 0 0,-1 0 0,2-1-1,52-54 810,15-13-752,-63 63-219,1 1 1,0 0-1,0 0 0,0 1 1,1 0-1,0 0 1,-1 1-1,16-5 1,-22 7 87,0 1 0,0-1 1,0 1-1,0 0 0,1 0 1,-1-1-1,0 1 0,0 0 0,0 0 1,0 0-1,0 0 0,0 0 1,0 0-1,0 0 0,0 1 1,1-1-1,-1 0 0,0 1 1,0-1-1,0 0 0,0 1 1,0-1-1,0 1 0,-1 0 1,1-1-1,0 1 0,0 0 1,0-1-1,1 3 0,1 28 21,0 0 60,-3-31-60,0 1 1,0-1-1,1 0 0,-1 1 0,0-1 1,0 0-1,1 0 0,-1 1 1,0-1-1,1 0 0,-1 0 0,0 0 1,1 0-1,-1 1 0,1-1 0,-1 0 1,0 0-1,1 0 0,-1 0 0,1 0 1,-1 0-1,0 0 0,1 0 1,-1 0-1,0 0 0,1 0 0,-1 0 1,1 0-1,-1 0 0,0-1 0,1 1 1,-1 0-1,0 0 0,1 0 0,-1 0 1,0-1-1,1 1 0,-1 0 1,0 0-1,1-1 0,-1 1 0,15-12 170,11-17-53,-2 0-1,-1-2 1,-2-1-1,29-55 1,-73 135-492,17-36 472,1-1 0,1 1-1,0 0 1,1 0 0,-3 21 0,6-32-91,0-1 0,0 0 0,0 1 0,0-1 0,0 1 1,0-1-1,0 0 0,1 1 0,-1-1 0,0 1 0,0-1 0,0 0 0,1 1 0,-1-1 0,0 0 0,0 1 0,1-1 1,-1 0-1,0 0 0,1 1 0,-1-1 0,0 0 0,1 0 0,-1 1 0,0-1 0,1 0 0,-1 0 0,1 0 0,-1 0 0,0 0 1,1 0-1,-1 1 0,1-1 0,-1 0 0,1 0 0,-1 0 0,0 0 0,1-1 0,-1 1 0,1 0 0,-1 0 0,0 0 0,1 0 1,-1 0-1,1 0 0,-1-1 0,0 1 0,1 0 0,-1 0 0,0-1 0,1 1 0,-1 0 0,1-1 0,21-13 225,22-25-115,-31 25-224,0 2 0,1 0 1,1 1-1,0 0 0,0 1 1,20-10-1,-34 20 62,0-1-1,0 1 1,0-1 0,0 1-1,0 0 1,0-1-1,0 1 1,0 0 0,0-1-1,0 1 1,0 0-1,0 0 1,0 0 0,0 0-1,0 0 1,0 0-1,0 0 1,0 1 0,0-1-1,0 0 1,0 1-1,0-1 1,0 0 0,0 1-1,0-1 1,0 1-1,0-1 1,0 1 0,0 0-1,1 1 1,7 29-288,1 0-2110,-10-30 2191,1 0 0,0-1 0,0 1 0,0 0 0,0-1 0,0 1 0,0-1 0,0 0 0,0 1 0,0-1 0,0 0 0,0 1 0,0-1 0,0 0 0,0 0 0,0 0 0,0 0 0,1 0 0,-1 0 0,0-1 0,0 1 0,0 0 0,0 0 0,0-1 0,0 1 0,0 0 0,0-1 0,0 0 0,0 1 0,1-2 0,21-14-7046</inkml:trace>
</inkml:ink>
</file>

<file path=ppt/ink/ink12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2:36.121"/>
    </inkml:context>
    <inkml:brush xml:id="br0">
      <inkml:brushProperty name="width" value="0.025" units="cm"/>
      <inkml:brushProperty name="height" value="0.025" units="cm"/>
    </inkml:brush>
  </inkml:definitions>
  <inkml:trace contextRef="#ctx0" brushRef="#br0">20 0 18353,'0'0'3075,"-3"12"-1815,-3 27 106,1 1 0,0 57 0,6-32-725,3 1 1,17 86-1,-20-144-553,-1-5-70,0-1 1,0 1 0,1 0 0,-1 0 0,1-1 0,-1 1-1,1 0 1,0-1 0,0 1 0,0-1 0,1 1 0,-1-1-1,0 1 1,1-1 0,0 0 0,-1 0 0,1 1 0,0-1-1,4 2 1,-5-4 1,0 0-1,0 0 1,-1 0-1,1-1 1,0 1-1,0 0 1,0-1-1,0 1 1,0 0-1,0-1 0,0 1 1,-1-1-1,1 0 1,0 1-1,0-1 1,-1 0-1,1 1 1,0-1-1,-1 0 1,1 0-1,-1 1 1,1-1-1,-1 0 1,1 0-1,-1 0 1,0 0-1,1 0 0,-1-1 1,10-31 221,-9 31-225,4-26 64,0 0 1,-2 0-1,-1 0 0,-3-42 0,-2 50-25,0 27-250,3-4 179,0 0 1,0 0-1,1 0 1,-1 0-1,1 0 0,-1 0 1,1 0-1,0 0 1,0 0-1,0 0 1,0-1-1,1 1 1,2 3-1,-2-2 13,1-1-1,0 0 1,0 0-1,1 0 0,-1 0 1,1-1-1,-1 1 1,1-1-1,0 0 1,0 0-1,0 0 1,0-1-1,0 1 1,0-1-1,0 0 1,0 0-1,1-1 1,-1 1-1,0-1 1,1 0-1,-1 0 1,0 0-1,0-1 1,1 1-1,-1-1 1,0 0-1,0 0 0,0-1 1,1 1-1,5-4 1,1-1 30,-1 0 0,0 0 0,1-1 0,-2-1 0,1 0 0,-1 0-1,-1 0 1,1-1 0,11-17 0,-13 15 54,0-1-1,0 0 0,9-23 0,-14 30-35,0-1 0,-1 1-1,1 0 1,-1 0 0,0-1 0,-1 1-1,1 0 1,-1-1 0,0 1-1,-1-1 1,1 1 0,-3-10-1,3 14-38,-1 1-1,1-1 0,0 0 0,-1 0 0,1 1 0,-1-1 0,1 0 0,-1 1 0,1-1 0,-1 0 0,0 1 1,1-1-1,-1 1 0,0-1 0,0 1 0,1-1 0,-1 1 0,0 0 0,0-1 0,0 1 0,1 0 0,-1 0 1,0-1-1,0 1 0,0 0 0,0 0 0,1 0 0,-1 0 0,0 0 0,0 0 0,0 0 0,0 1 0,0-1 1,1 0-1,-1 0 0,0 1 0,0-1 0,0 0 0,1 1 0,-1-1 0,-1 1 0,-1 1-18,0 0-1,-1-1 0,1 1 1,0 1-1,0-1 0,0 0 1,0 1-1,-2 3 0,-5 7 27,1 0 0,1 1 0,1 0 0,0 1 0,0-1 0,1 1-1,1 0 1,1 1 0,0-1 0,1 1 0,-1 23 0,4-38-7,0-1 0,0 0 0,0 1 1,0-1-1,0 1 0,0-1 0,0 0 0,0 1 0,0-1 0,0 1 1,0-1-1,0 0 0,0 1 0,1-1 0,-1 1 0,0-1 1,0 0-1,1 1 0,-1-1 0,0 0 0,0 1 0,1-1 0,-1 0 1,0 0-1,1 1 0,-1-1 0,0 0 0,1 0 0,-1 1 0,0-1 1,1 0-1,-1 0 0,0 0 0,1 0 0,-1 0 0,1 0 0,0 0 1,19-5 337,16-18 183,-31 19-610,-1 0-44,1 1 0,-1-1 0,1 1 0,-1-1 0,0-1 0,-1 1 0,1-1 0,-1 1 0,0-1 0,0 0 0,4-8 0,-15 14-6204,-8 9-951</inkml:trace>
</inkml:ink>
</file>

<file path=ppt/ink/ink12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2:36.697"/>
    </inkml:context>
    <inkml:brush xml:id="br0">
      <inkml:brushProperty name="width" value="0.025" units="cm"/>
      <inkml:brushProperty name="height" value="0.025" units="cm"/>
    </inkml:brush>
  </inkml:definitions>
  <inkml:trace contextRef="#ctx0" brushRef="#br0">0 1 13741,'0'0'8942,"0"9"-7789,1 11-762,0-1 0,1 1 1,2-1-1,0 1 0,1-1 1,0 0-1,2-1 0,0 1 1,12 20-1,-19-38-369,1 0 1,-1-1-1,1 1 0,-1 0 0,1-1 1,-1 1-1,1 0 0,-1-1 1,1 1-1,-1-1 0,1 1 0,0-1 1,-1 0-1,1 1 0,0-1 1,-1 1-1,1-1 0,0 0 0,0 0 1,-1 0-1,1 1 0,0-1 1,0 0-1,-1 0 0,1 0 0,0 0 1,0 0-1,0 0 0,-1 0 1,1 0-1,0-1 0,0 1 0,-1 0 1,1 0-1,0-1 0,0 1 1,-1 0-1,1-1 0,0 1 0,-1-1 1,1 1-1,-1-1 0,1 1 1,0-1-1,-1 1 0,1-1 0,-1 0 1,1 1-1,-1-1 0,0 0 1,1-1-1,25-44 1127,-21 35-1060,2-5 48,-5 12-130,-1 0 1,0 0 0,1 1-1,0-1 1,0 1 0,0-1-1,0 1 1,0 0 0,1 0-1,0 0 1,-1 0 0,1 0-1,0 1 1,0-1-1,1 1 1,3-3 0,-6 5-16,-1 0-1,1 0 1,0 1 0,0-1 0,0 0-1,-1 0 1,1 0 0,0 1 0,0-1-1,0 0 1,-1 1 0,1-1 0,0 0-1,-1 1 1,1-1 0,0 1 0,-1-1 0,1 1-1,-1-1 1,1 1 0,-1 0 0,1-1-1,-1 1 1,1 0 0,-1-1 0,1 1-1,-1 0 1,0 0 0,1 0 0,-1-1 0,0 1-1,0 0 1,0 1 0,8 34-46,-7-30-13,2 16-667,3 22-1654,3-22-6474</inkml:trace>
</inkml:ink>
</file>

<file path=ppt/ink/ink12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2:37.770"/>
    </inkml:context>
    <inkml:brush xml:id="br0">
      <inkml:brushProperty name="width" value="0.025" units="cm"/>
      <inkml:brushProperty name="height" value="0.025" units="cm"/>
    </inkml:brush>
  </inkml:definitions>
  <inkml:trace contextRef="#ctx0" brushRef="#br0">230 401 480,'0'0'16795,"-9"-2"-13581,-20-7-745,11 2-867,0 1 1,-30-5-1,45 10-1512,0 1 1,-1-1-1,1 1 1,0-1-1,-1 1 1,1 0-1,0 1 1,-1-1-1,1 1 1,0-1-1,-1 1 1,1 0-1,0 0 1,0 0 0,0 1-1,0-1 1,0 1-1,0-1 1,0 1-1,1 0 1,-5 4-1,2 0-66,1 1-1,0 0 1,1 0 0,-1 0-1,1 0 1,1 1-1,-1-1 1,1 1 0,1-1-1,-1 1 1,1 0-1,1-1 1,-1 1 0,1 0-1,1 0 1,0 0-1,0-1 1,3 15 0,-2-20-23,-1 0 1,0 0 0,0-1-1,1 1 1,-1 0 0,1-1 0,0 1-1,-1-1 1,1 0 0,0 0 0,0 1-1,0-1 1,0 0 0,0-1-1,0 1 1,0 0 0,0 0 0,0-1-1,0 1 1,0-1 0,0 0-1,1 0 1,-1 0 0,0 0 0,0 0-1,0 0 1,0 0 0,1-1-1,-1 1 1,2-2 0,4 0 18,-1 0 0,0 0 0,0-1 0,0 0 0,0-1 0,0 0 0,9-7 0,8-9 72,-2-2 1,-1-1-1,-1 0 0,-1-1 0,-1-1 1,-1-1-1,-1-1 0,-2 0 0,0-1 0,-2 0 1,-1-1-1,-1 0 0,-2-1 0,-1 0 1,-1 0-1,-2-1 0,1-33 0,-8 50-25,-4 16-91,-7 23-109,0 26 124,1 1 0,2-1 0,3 2 0,2-1 0,3 107 0,2-157 5,1 0-1,0 0 1,0 0-1,1 1 0,-1-1 1,0 0-1,1 0 1,-1 0-1,1 0 1,0 0-1,-1 0 1,1 0-1,0 0 1,0 0-1,1 0 0,-1-1 1,0 1-1,0 0 1,1-1-1,-1 1 1,1-1-1,0 1 1,-1-1-1,4 2 0,-2-2 7,-1-1 0,1 1-1,0-1 1,-1 0-1,1 0 1,-1 0 0,1 0-1,0 0 1,-1-1 0,1 1-1,-1-1 1,1 0-1,-1 1 1,1-1 0,-1 0-1,0-1 1,1 1-1,-1 0 1,0-1 0,4-2-1,7-7 37,-1 0 0,0-1 0,0-1 1,-1 1-1,-1-2 0,0 1 0,-1-2 0,9-17 0,-4 4 57,-1-1-1,-1 0 0,11-47 1,-20 65-68,-1 0 1,0 0-1,0-1 1,-1 1-1,-1 0 1,-1-18-1,0 29-27,1 0-1,-1-1 1,1 1-1,0 0 1,-1 0-1,1 0 1,-1 0 0,1 0-1,-1 0 1,1 0-1,-1 0 1,1 0 0,-1 0-1,1 0 1,-1 0-1,1 0 1,-1 0-1,1 0 1,0 1 0,-1-1-1,1 0 1,-1 0-1,1 0 1,-1 1-1,1-1 1,0 0 0,-1 1-1,1-1 1,0 0-1,-1 1 1,1-1 0,0 0-1,0 1 1,-1-1-1,1 1 1,0-1-1,-1 1 1,-9 16-22,0 0-1,1 1 1,0 1 0,-11 37 0,2-7 26,16-44-2,-6 13 15,1 0 0,1 0 1,0 0-1,1 1 0,2 0 1,-3 27-1,5-45-16,1-1-1,0 1 1,0-1-1,0 1 1,0 0-1,0-1 1,1 1-1,-1-1 1,0 1-1,0-1 1,0 1-1,0 0 1,1-1-1,-1 1 1,0-1-1,1 1 1,-1-1-1,0 1 1,1-1-1,-1 0 1,0 1-1,1-1 1,-1 1-1,1-1 1,-1 0-1,1 1 1,-1-1-1,1 0 1,-1 0-1,1 1 1,-1-1-1,2 0 1,21-3 15,23-22-182,-25 9-1461,34-37 0,-38 34-1984,-1 0-1,15-24 1,-3-4-6927</inkml:trace>
</inkml:ink>
</file>

<file path=ppt/ink/ink12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2:38.130"/>
    </inkml:context>
    <inkml:brush xml:id="br0">
      <inkml:brushProperty name="width" value="0.025" units="cm"/>
      <inkml:brushProperty name="height" value="0.025" units="cm"/>
    </inkml:brush>
  </inkml:definitions>
  <inkml:trace contextRef="#ctx0" brushRef="#br0">238 0 8456,'-9'7'8899,"-16"9"-6160,-5 4 771,-53 43 0,114-69-5576,-24 4 1891,2-2 103,-1 1-1,1 0 1,-1 1-1,1 0 1,0 0-1,0 1 1,0 0 0,0 1-1,0 0 1,17 2-1,-24-1 94,-1 0 0,1 0 0,-1 0 0,0 0-1,0 0 1,1 0 0,-1 0 0,0 1 0,0-1 0,0 1 0,0-1 0,0 0 0,-1 1-1,1-1 1,0 1 0,-1 0 0,1-1 0,-1 1 0,0 0 0,1-1 0,-1 1-1,0 2 1,1 45 719,-2-37-519,0 1-10,0 0-1,-2 0 1,1 0-1,-2 0 0,0 0 1,0-1-1,-1 1 0,-1-1 1,0 0-1,0-1 0,-14 18 1,16-23-126,-1 0 1,0 1 0,0-2 0,0 1-1,-1-1 1,0 1 0,0-1-1,0-1 1,0 1 0,-1-1-1,0-1 1,0 1 0,0-1 0,0 0-1,-1-1 1,1 1 0,-1-1-1,1-1 1,-1 0 0,-13 1 0,18-2-557,1 0 0,0-1-1,0 1 1,0-1 0,-1 1 0,1-1 0,0 0 0,0 0 0,0 0 0,0 0 0,0 0 0,1 0 0,-1-1 0,0 1 0,0-1 0,-2-2 0,-11-14-9288</inkml:trace>
</inkml:ink>
</file>

<file path=ppt/ink/ink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41:42.431"/>
    </inkml:context>
    <inkml:brush xml:id="br0">
      <inkml:brushProperty name="width" value="0.025" units="cm"/>
      <inkml:brushProperty name="height" value="0.025" units="cm"/>
    </inkml:brush>
  </inkml:definitions>
  <inkml:trace contextRef="#ctx0" brushRef="#br0">0 0 4901,'0'0'1633</inkml:trace>
</inkml:ink>
</file>

<file path=ppt/ink/ink1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54:37.908"/>
    </inkml:context>
    <inkml:brush xml:id="br0">
      <inkml:brushProperty name="width" value="0.025" units="cm"/>
      <inkml:brushProperty name="height" value="0.025" units="cm"/>
    </inkml:brush>
  </inkml:definitions>
  <inkml:trace contextRef="#ctx0" brushRef="#br0">0 59 3075,'0'0'11739,"13"-1"-10602,220-16 2517,140 18-3446,-183 1-77,917-39-307,-939 30-128,-243 16-129,-1059 23 1127,612-26 118,625 11-636,1132 22-11,-1205-38-219,87-5-270,-107 3 315,0 0 0,0-1 0,-1 0 0,1-1-1,0 0 1,-1-1 0,0 1 0,0-2 0,9-5 0,-18 10 11,1 0 0,-1 0 1,0 0-1,1 0 0,-1-1 1,0 1-1,0 0 0,1 0 1,-1 0-1,0-1 0,0 1 1,1 0-1,-1 0 0,0 0 1,0-1-1,0 1 0,1 0 1,-1-1-1,0 1 1,0 0-1,0 0 0,0-1 1,0 1-1,0 0 0,0-1 1,1 1-1,-1 0 0,0-1 1,0 1-1,0 0 0,0-1 1,0 1-1,-1 0 0,1-1 1,0 1-1,0 0 0,0 0 1,0-1-1,0 1 0,0-1 1,-15-6 51,-22 1 36,-141-1 206,-227 20 0,205 1-290,-281 54-1,445-60-2877,23-7-3465</inkml:trace>
</inkml:ink>
</file>

<file path=ppt/ink/ink13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2:38.520"/>
    </inkml:context>
    <inkml:brush xml:id="br0">
      <inkml:brushProperty name="width" value="0.025" units="cm"/>
      <inkml:brushProperty name="height" value="0.025" units="cm"/>
    </inkml:brush>
  </inkml:definitions>
  <inkml:trace contextRef="#ctx0" brushRef="#br0">0 1 19346,'0'0'1217,"0"62"-928,7-17 191,8 10 449,2 5-545,-1 3-223,4 2-129,-4-3-513,0-6-832,-9-8-1121,-7-10-2019,0-11-4003</inkml:trace>
</inkml:ink>
</file>

<file path=ppt/ink/ink13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2:39.034"/>
    </inkml:context>
    <inkml:brush xml:id="br0">
      <inkml:brushProperty name="width" value="0.025" units="cm"/>
      <inkml:brushProperty name="height" value="0.025" units="cm"/>
    </inkml:brush>
  </inkml:definitions>
  <inkml:trace contextRef="#ctx0" brushRef="#br0">18 387 17008,'-4'-9'2109,"2"3"-1711,-1-1 1,1 0 0,0 1 0,1-1-1,-1 0 1,1 0 0,1 0-1,-1 0 1,1 0 0,1 0 0,-1 0-1,1 0 1,0 0 0,1 0-1,2-8 1,4 0-140,0 1 1,1 0-1,0 1 0,2 0 0,-1 0 0,1 1 1,1 1-1,26-21 0,-15 15-189,0 2-1,1 0 0,1 1 1,37-14-1,-44 21-127,1 0 0,0 2 0,0 0 0,1 1 0,-1 2 0,1-1 0,37 2 0,-52 1 43,1 1 0,-1-1 1,0 1-1,0 0 1,0 0-1,0 0 0,0 1 1,0 0-1,0 0 1,0 0-1,-1 0 0,1 1 1,-1 0-1,0 0 1,1 0-1,-1 0 0,-1 1 1,1-1-1,0 1 1,-1 0-1,0 0 0,0 1 1,0-1-1,-1 1 1,1-1-1,-1 1 0,0 0 1,0 0-1,-1 0 1,1 0-1,-1 0 0,0 0 1,0 10-1,0-4 77,-1 0 0,0-1 0,-1 1 0,0 0 1,-1 0-1,0-1 0,-1 1 0,0-1 0,0 0 0,-1 1 0,-1-2 0,1 1 0,-11 14 0,-3 1 273,-2-1 0,0-1 0,-32 27 0,-7 9-83,68-57-1424,7-4 817,-2-2 74,88-20-724,-92 23 977,-1 0 1,1 0 0,0 1 0,0 0-1,0 0 1,0 1 0,0 1-1,13 3 1,-21-4 27,1 0 0,-1 0 1,1 0-1,-1 1 0,1-1 0,-1 1 0,0-1 0,0 1 0,0 0 0,0 0 0,0 0 0,0 0 1,0 0-1,0 1 0,-1-1 0,0 0 0,1 1 0,-1-1 0,0 1 0,0 0 0,0-1 1,0 1-1,-1 0 0,1-1 0,-1 1 0,0 0 0,1 0 0,-1 0 0,0-1 0,-1 1 0,1 0 1,-2 4-1,1 2 185,-1 0 0,0 0 1,-1 0-1,0-1 0,-1 1 0,0-1 1,0 0-1,-10 14 0,-2-2 233,-2 0 0,0 0 0,-1-2 0,-1 0 0,-34 23 0,41-32-239,-1-1 0,0 0 0,0-1 1,0 0-1,-1-1 0,0-1 0,-1 0 0,1-1 1,-1 0-1,-23 1 0,37-5-205,-1 1-1,1-1 1,0 0 0,-1 0 0,1-1-1,0 1 1,0 0 0,0-1 0,-1 1-1,1-1 1,0 0 0,0 0 0,0 0-1,0 0 1,0 0 0,0 0-1,0 0 1,0-1 0,1 1 0,-1-1-1,0 1 1,1-1 0,-1 0 0,-1-2-1,2 0-93,0 1-1,-1-1 0,2 1 1,-1-1-1,0 0 1,1 0-1,-1 1 0,1-1 1,0 0-1,0 0 0,1 1 1,-1-1-1,1 0 0,1-6 1,3-2-1044,0 1 0,0-1 0,1 1 1,0 0-1,1 0 0,0 1 0,14-16 0,-8 10-1238,25-32-6257</inkml:trace>
</inkml:ink>
</file>

<file path=ppt/ink/ink13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2:39.408"/>
    </inkml:context>
    <inkml:brush xml:id="br0">
      <inkml:brushProperty name="width" value="0.025" units="cm"/>
      <inkml:brushProperty name="height" value="0.025" units="cm"/>
    </inkml:brush>
  </inkml:definitions>
  <inkml:trace contextRef="#ctx0" brushRef="#br0">17 0 4869,'0'0'18641,"-9"91"-17840,1-30 704,8 1 641,0 1-1121,3-6-512,11-3-385,6-5-64,0-6-320,0-7-1121,1-12-1762,-3-14-3364,0-10-11498</inkml:trace>
</inkml:ink>
</file>

<file path=ppt/ink/ink13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2:39.764"/>
    </inkml:context>
    <inkml:brush xml:id="br0">
      <inkml:brushProperty name="width" value="0.025" units="cm"/>
      <inkml:brushProperty name="height" value="0.025" units="cm"/>
    </inkml:brush>
  </inkml:definitions>
  <inkml:trace contextRef="#ctx0" brushRef="#br0">10 0 19346,'0'0'641,"-9"75"864,9-25-320,1 9-480,10 5-385,6 4-223,-1 0-386,2-2-1152,-3-9-1314,-4-11-3395</inkml:trace>
</inkml:ink>
</file>

<file path=ppt/ink/ink13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2:40.155"/>
    </inkml:context>
    <inkml:brush xml:id="br0">
      <inkml:brushProperty name="width" value="0.025" units="cm"/>
      <inkml:brushProperty name="height" value="0.025" units="cm"/>
    </inkml:brush>
  </inkml:definitions>
  <inkml:trace contextRef="#ctx0" brushRef="#br0">2 398 20467,'-1'-12'1388,"1"3"-1144,0 0-1,1 0 0,0 0 0,0 0 0,1-1 1,0 1-1,1 1 0,0-1 0,0 0 1,1 1-1,0 0 0,0 0 0,1 0 1,0 0-1,11-12 0,9-12 401,3 1-1,0 1 1,59-47 0,-78 69-582,1 1 0,0 1-1,0-1 1,0 2 0,1-1 0,0 1 0,0 1 0,0 0 0,0 0 0,1 1 0,-1 1-1,1 0 1,0 1 0,0 0 0,0 0 0,0 2 0,23 2 0,-30-1-54,0 0 0,1 0 1,-1 0-1,0 1 0,0-1 1,-1 1-1,1 1 0,-1-1 1,1 1-1,-1-1 0,0 1 0,0 0 1,-1 1-1,1-1 0,-1 1 1,0 0-1,0-1 0,0 1 0,-1 0 1,0 1-1,0-1 0,0 0 1,1 6-1,-2-4 115,1 0 1,-1 0-1,0 0 0,0 0 0,-1 1 1,0-1-1,0 0 0,-1 0 1,1 0-1,-2 0 0,1 0 0,-1 0 1,0 0-1,0 0 0,-1-1 1,0 1-1,-7 10 0,-3-2-67,0 0-1,-1-1 0,-1 0 1,0-2-1,-1 0 0,0 0 1,-1-1-1,0-2 1,-1 1-1,0-2 0,0 0 1,-1-2-1,0 0 1,0 0-1,-31 3 0,50-9-131,-1 0-1,1 0 0,-1 0 1,1 1-1,-1-1 1,1 0-1,-1 0 0,1 0 1,0 0-1,-1 0 0,1 0 1,-1 0-1,1 0 1,-1 0-1,1-1 0,-1 1 1,1 0-1,-1 0 0,1 0 1,0 0-1,-1-1 0,1 1 1,-1 0-1,1 0 1,0-1-1,-1 1 0,1 0 1,0-1-1,-1 1 0,1 0 1,0-1-1,0 1 1,-1-1-1,1 1 0,0 0 1,0-1-1,0 1 0,-1-1 1,1 1-1,0-1 1,0 1-1,0 0 0,0-1 1,0 1-1,0-1 0,0 1 1,0-1-1,0 1 1,0-1-1,0 1 0,0-1 1,0 1-1,1-1 0,-1 1 1,0 0-1,0-1 0,0 1 1,1-1-1,-1 1 1,0 0-1,0-1 0,1 1 1,-1 0-1,1-1 0,20-26-6259,7 1-930</inkml:trace>
</inkml:ink>
</file>

<file path=ppt/ink/ink13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2:40.512"/>
    </inkml:context>
    <inkml:brush xml:id="br0">
      <inkml:brushProperty name="width" value="0.025" units="cm"/>
      <inkml:brushProperty name="height" value="0.025" units="cm"/>
    </inkml:brush>
  </inkml:definitions>
  <inkml:trace contextRef="#ctx0" brushRef="#br0">90 283 15278,'0'0'10063,"9"4"-9267,-5-2-693,0 0 1,0 0 0,0 1 0,-1-1-1,1 1 1,0 0 0,-1 0-1,0 0 1,0 1 0,0-1 0,0 1-1,3 5 1,0 2 56,0 1-1,-1-1 1,-1 1-1,5 17 1,46 244 2621,-54-270-2742,0 1-1,0-1 1,0 0 0,0 0-1,0 1 1,1-1 0,-1 0-1,1 0 1,0 0-1,0-1 1,0 1 0,0 0-1,1-1 1,3 4 0,-4-5-9,-1-1 1,1 1-1,0 0 1,1-1-1,-1 1 0,0-1 1,0 0-1,0 1 1,0-1-1,0 0 1,0 0-1,0-1 1,0 1-1,1 0 1,-1-1-1,0 1 1,0-1-1,0 0 1,0 1-1,-1-1 1,1 0-1,0 0 1,0 0-1,0-1 1,2-1-1,11-8 30,0-1-1,-1 0 1,-1-1-1,0-1 1,13-16-1,56-83-130,-71 97 73,-9 13 4,29-41-515,38-75-1,-63 105 391,1 1 0,-2-1 0,0-1 0,0 1 0,-2-1 0,0 0 0,0 1 0,-2-1 0,1 0 0,-3-24 0,1 35 131,0 1 0,0 0-1,-1 0 1,0 0 0,1 0 0,-1 0-1,0 0 1,-1 0 0,1 0-1,0 0 1,-1 0 0,0 1 0,0-1-1,1 1 1,-1-1 0,-1 1 0,1 0-1,0-1 1,-1 1 0,1 0 0,-1 1-1,1-1 1,-1 0 0,0 1 0,0-1-1,0 1 1,0 0 0,-6-1-1,4 1-192,-1 0 0,1 0 0,-1 1 0,1 0 0,-1 0 0,-9 2 0,-32 13-5341,24-7 365,-5-3-3005</inkml:trace>
  <inkml:trace contextRef="#ctx0" brushRef="#br0" timeOffset="1">0 212 19122,'0'0'2338,"83"-3"33,-20-12-674,11-7-159,1-2-577,4-5-449,-2 4-512,-10 0-192,-7 0-2210,-16 3-2019,-15 0-5956</inkml:trace>
</inkml:ink>
</file>

<file path=ppt/ink/ink13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2:40.867"/>
    </inkml:context>
    <inkml:brush xml:id="br0">
      <inkml:brushProperty name="width" value="0.025" units="cm"/>
      <inkml:brushProperty name="height" value="0.025" units="cm"/>
    </inkml:brush>
  </inkml:definitions>
  <inkml:trace contextRef="#ctx0" brushRef="#br0">228 84 21909,'-15'13'2124,"-16"14"-538,1 2 0,-28 36 0,47-52-1199,0 1 0,1 1 1,0 0-1,2 0 0,-1 0 0,2 1 0,0 1 1,-9 33-1,15-44-356,0 0 0,0 0 0,0 1 1,1-1-1,-1 0 0,2 1 0,-1-1 1,1 0-1,0 1 0,0-1 0,0 0 0,4 7 1,-4-10-29,1 0 1,0 0-1,0-1 1,1 1-1,-1-1 1,1 1-1,-1-1 1,1 0 0,0 0-1,-1 0 1,1 0-1,0 0 1,0-1-1,1 1 1,-1-1 0,0 0-1,0 0 1,1 0-1,-1-1 1,1 1-1,-1-1 1,0 1-1,5-1 1,6-1-4,-1 1 0,0-2 0,0 0 0,0 0 0,0-1 0,0-1 0,-1 0 0,0-1 0,1 0 0,-2-1 0,1 0 0,-1-1 0,0 0 0,0-1 0,12-11 0,4-5 0,-1-1 0,-1-2 0,-2 0 0,29-42 0,-52 69 0,17-25 0,26-51 0,-40 70 0,0 0 0,0 0 0,-1 0 0,0-1 0,0 1 0,-1-1 0,0 0 0,0 1 0,0-1 0,-1 0 0,0 0 0,0 0 0,-1 1 0,-2-12 0,2 15 0,-1 0 0,0 0 0,1 0 0,-1 0 0,0 0 0,-1 1 0,1-1 0,0 1 0,-1 0 0,1 0 0,-1 0 0,0 0 0,0 0 0,1 0 0,-1 1 0,-1-1 0,1 1 0,0 0 0,0 0 0,0 0 0,-1 0 0,-3 0 0,-11-2 0,0 1 0,-34 1 0,43 1 0,-4 0-368,0 1 0,0 1 0,1 0-1,-1 0 1,1 1 0,-1 1 0,-15 6 0,-4 5-2758,-40 27-1,67-39 2807,-16 8-7779</inkml:trace>
</inkml:ink>
</file>

<file path=ppt/ink/ink13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2:43.195"/>
    </inkml:context>
    <inkml:brush xml:id="br0">
      <inkml:brushProperty name="width" value="0.025" units="cm"/>
      <inkml:brushProperty name="height" value="0.025" units="cm"/>
    </inkml:brush>
  </inkml:definitions>
  <inkml:trace contextRef="#ctx0" brushRef="#br0">10502 4497 14125,'-15'9'238,"1"0"0,0 1 0,0 1 0,1 0 0,1 0 0,-12 14-1,-62 86 1923,60-77-1746,-36 50 508,-129 160 1002,151-199-1106,-2-1 0,-2-3 0,-57 43 0,35-40-695,-1-2 0,-1-2 0,-3-4 0,-1-3 1,-1-4-1,-86 24 0,57-27-31,-1-4 1,-1-5-1,-1-5 0,-116 0 1,-297-17 39,-385 17 355,764-1-264,-845 43 269,558-56-712,-252 3-83,-197 85 441,231-13 23,-148-57 901,696-23-1019,1-3 0,0-5 0,1-4 0,-177-60 0,200 51-226,1-2 0,2-4 0,1-3 0,2-2-1,2-3 1,-101-87 0,76 46-299,3-4 1,5-3-1,-135-196 1,160 198 1043,5-1 0,-65-161 0,81 162-290,-92-216 244,101 255-508,-2 0 1,-2 2-1,-68-85 1,-31-4-101,-47-59 13,164 180 90,1 0 1,1 0 0,0-1-1,1-1 1,0 1-1,1-1 1,1-1-1,-7-34 1,11 40-1,1 0 0,0-1 0,1 1-1,0 0 1,1-1 0,0 1 0,1 0 0,1-1 0,-1 1 0,2 1 0,0-1-1,0 0 1,13-21 0,3 2 11,1 1 1,2 0-1,1 2 0,1 1 0,1 1 0,48-37 1,7 4-40,108-60 1,-63 51-504,4 6 0,2 6-1,2 5 1,269-62 0,584-49 402,-735 128 1209,889-105 537,302-44-4239,-1103 127 2522,-2-14 0,-3-16-1,337-133 1,47-72 567,267-102-262,-629 267-237,519-218 106,-834 324-76,248-109-61,-258 117-20,1 2 1,0 1 0,0 2-1,1 1 1,0 2 0,0 1-1,39 2 1,-69 1 54,1 1-1,-1 0 1,1 0 0,-1 1 0,1-1 0,-1 1-1,0 0 1,0 0 0,1 0 0,-2 1 0,1 0-1,0-1 1,0 1 0,-1 0 0,0 1 0,0-1-1,0 1 1,0-1 0,0 1 0,-1 0 0,1 0-1,2 8 1,5 9 11,-2 1-1,-1 0 0,7 32 1,-8-27 17,92 314 59,-68-257-41,80 158 0,-84-193-28,-2 1 1,32 98-1,-46-115-12,-3 0-1,-1 0 1,-1 1 0,-2 0-1,-2 66 1,-5-52 49,-3 0 0,-1-1 0,-21 63 0,-58 138 56,25-77-79,-78 351-21,93-323 396,-91 247 1,-9-112-169,75-178-156,62-136-48,1 1 0,1 1 1,1-1-1,-8 44 0,14-61-155,0 1-1,1 0 0,0 0 0,0 0 0,0 0 0,0 0 0,1 0 0,0 0 0,0 0 0,0 0 0,1-1 1,0 1-1,-1 0 0,2-1 0,-1 0 0,0 1 0,1-1 0,0 0 0,0 0 0,0 0 0,0-1 0,1 1 1,0-1-1,-1 0 0,1 0 0,0 0 0,1 0 0,4 2 0,36 13-3759,2-4-1980</inkml:trace>
</inkml:ink>
</file>

<file path=ppt/ink/ink13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5:41.069"/>
    </inkml:context>
    <inkml:brush xml:id="br0">
      <inkml:brushProperty name="width" value="0.025" units="cm"/>
      <inkml:brushProperty name="height" value="0.025" units="cm"/>
    </inkml:brush>
  </inkml:definitions>
  <inkml:trace contextRef="#ctx0" brushRef="#br0">159 130 9801,'-123'0'6764,"123"0"-6760,-1 0 0,1 0 0,0 0 1,0 0-1,0 0 0,0 0 0,-1 0 0,1 0 0,0 0 0,0 0 0,0 0 1,0 0-1,-1 0 0,1 0 0,0 0 0,0 0 0,0 0 0,0 0 0,-1 0 1,1 0-1,0 0 0,0 0 0,0 0 0,0 0 0,0 0 0,-1 1 1,1-1-1,0 0 0,0 0 0,0 0 0,0 0 0,0 0 0,0 1 0,0-1 1,0 0-1,-1 0 0,1 0 0,0 0 0,0 1 0,0-1 0,0 0 0,0 0 1,0 0-1,0 0 0,0 1 0,0-1 0,0 0 0,0 0 0,0 0 1,0 0-1,0 1 0,9 10 45,16 8 87,-11-13-20,1-2-1,0 0 1,0 0-1,0-1 0,0-1 1,16 0-1,99-3 370,-70-2-374,288-16 158,50-1 621,292 65 1393,-510-27-1961,109 1 309,320-20 0,286-75-340,-686 51-244,338-34 366,-479 57-232,-66 2 129,-19-1 1222,-226-24-1082,-270-15-553,-1027 90-602,599 54 620,-303 25 619,1216-128-533,21-2-8,0 1 0,0 0 0,1 0 0,-1 1 0,0 0 0,1 0-1,-1 1 1,0-1 0,-11 6 0,18-7-14,-1 0 1,1 1-1,0-1 0,0 0 1,0 0-1,-1 0 0,1 0 0,0 0 1,0 1-1,0-1 0,0 0 1,-1 0-1,1 0 0,0 1 0,0-1 1,0 0-1,0 0 0,0 0 1,0 1-1,0-1 0,0 0 1,0 0-1,0 1 0,0-1 0,0 0 1,0 0-1,0 1 0,0-1 1,0 0-1,0 0 0,0 0 0,0 1 1,0-1-1,0 0 0,0 0 1,0 1-1,0-1 0,0 0 0,0 0 1,1 0-1,-1 1 0,0-1 1,0 0-1,0 0 0,1 0 1,13 9-641,18 0-16,112 12-137,0-7 1,164-4-1,-233-9 783,912-8 79,2-32 357,610-10-105,-1480 48-418,203 7-287,-304-3 413,-26-2 143,-41-1 246,38 0-329,-335 0 217,-538 3 569,-4 35-2142,152 29-5775,353-29-736</inkml:trace>
</inkml:ink>
</file>

<file path=ppt/ink/ink13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6:13.782"/>
    </inkml:context>
    <inkml:brush xml:id="br0">
      <inkml:brushProperty name="width" value="0.025" units="cm"/>
      <inkml:brushProperty name="height" value="0.025" units="cm"/>
    </inkml:brush>
  </inkml:definitions>
  <inkml:trace contextRef="#ctx0" brushRef="#br0">4916 265 897,'-110'14'11789,"-1"-5"-7245,27-4-4412,-1-5 0,1-3-1,0-4 1,-94-19 0,-682-80 3706,257 37-2872,-261-12-992,801 80 54,-569 11 318,545-3-288,0 4 1,1 4 0,1 4-1,0 3 1,-97 40 0,140-43-71,1 2 0,1 1 0,1 2 0,1 2 0,1 1 1,-47 46-1,60-49-1,1 0 0,1 2 0,1 0 0,1 2-1,2 0 1,0 1 0,3 1 0,0 0 0,-15 45 0,26-61-22,0 0 0,1 1 0,0-1 0,1 1 0,0 0-1,2-1 1,0 1 0,0 0 0,1-1 0,1 1 0,1 0 0,0-1-1,0 0 1,2 0 0,0 0 0,0 0 0,1-1 0,1 1 0,0-2-1,1 1 1,0-1 0,1 0 0,21 20 0,3-1 38,2-1 1,0-2-1,3-2 1,0-1-1,1-2 1,1-2-1,60 23 1,6-6 1,202 45-1,-114-46 18,325 19 0,203-51-23,4-65-160,-5-47 167,-159-1 25,-381 63 47,183-71 0,-355 113-66,173-74-3,-165 69 40,0-2 0,-1 0 0,-1 0 1,1-2-1,-2 0 0,1 0 1,-2-1-1,13-16 0,-21 23 32,-1 0-1,0 0 1,0 0-1,-1-1 1,1 1 0,-1-1-1,-1 0 1,1 0-1,-1 0 1,-1 0-1,1-1 1,-1 1-1,0-1 1,-1 1-1,0 0 1,0-1-1,-1-7 1,-2 4-23,1 1 1,-2 0-1,1 0 1,-1 0 0,-1 0-1,0 1 1,0 0-1,-1 0 1,0 0-1,-13-14 1,-4 0 17,-1 1 0,-1 1 0,0 1 0,-2 1 0,0 2 1,-54-26-1,7 12 221,0 3 0,-3 3 1,0 4-1,-96-15 0,-326-13 662,-239 44-1034,-2 44-3795,439-21-679,6-6-3666</inkml:trace>
</inkml:ink>
</file>

<file path=ppt/ink/ink1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51:27.897"/>
    </inkml:context>
    <inkml:brush xml:id="br0">
      <inkml:brushProperty name="width" value="0.025" units="cm"/>
      <inkml:brushProperty name="height" value="0.025" units="cm"/>
    </inkml:brush>
  </inkml:definitions>
  <inkml:trace contextRef="#ctx0" brushRef="#br0">97 96 8488,'-10'1'5365,"-48"3"-2259,29-3 2644,244-6-1809,108-11-2255,113-3-1334,-119 16-85,572-36 91,-810 28 83,-63 5 349,-52 3-574,-8 3-2417,15 0-2933,15 0-867</inkml:trace>
</inkml:ink>
</file>

<file path=ppt/ink/ink13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6:27.761"/>
    </inkml:context>
    <inkml:brush xml:id="br0">
      <inkml:brushProperty name="width" value="0.025" units="cm"/>
      <inkml:brushProperty name="height" value="0.025" units="cm"/>
    </inkml:brush>
  </inkml:definitions>
  <inkml:trace contextRef="#ctx0" brushRef="#br0">22 0 7335,'-1'2'108,"0"-1"-1,-1 1 1,1-1 0,0 1 0,0-1-1,0 1 1,0 0 0,0 0 0,0 0-1,0 0 1,0-1 0,1 1 0,-1 0-1,1 0 1,0 0 0,-1 4 0,-2 41 133,3-32 88,-3 100 760,4 0 0,6 0 0,39 205 0,1-117-816,88 240-1,59 190-131,-167-514 519,-6 1 0,-4 1 0,0 172 0,-16-292-586,-1 0 0,0-1 1,0 1-1,0 0 0,0 0 0,0 0 0,0-1 0,0 1 0,0 0 1,0 0-1,0 0 0,0-1 0,-1 1 0,1 0 0,0 0 0,0 0 1,-1-1-1,1 1 0,-1 0 0,1-1 0,-1 1 0,1 0 0,-1-1 1,1 1-1,-1-1 0,-1 2 0,2-3-25,-1 1 0,0-1-1,0 0 1,1 0 0,-1 1-1,0-1 1,1 0 0,-1 0 0,1 0-1,-1 0 1,1 0 0,-1 0 0,1 0-1,0 0 1,-1 0 0,1 0 0,0 0-1,0 0 1,0 0 0,0 0 0,0 0-1,0-1 1,-4-51-2,3 0-1,1 0 1,3 1 0,3-1-1,2 1 1,2 0 0,20-63-1,17-25 117,87-177 0,379-676 81,-488 948-242,64-115-25,114-226 14,-193 358 16,-8 18-60,-6 14-237,-24 43-847,2 1 1,-31 80 0,20-28-3671,46-183 4919,-4 55 405,-6 28-500,1 0 0,0 0 0,0 0 0,0 0 0,0 0 0,0 0 0,0 0 1,0 0-1,0 0 0,0 0 0,0 0 0,0 0 0,0 0 0,-1 0 0,1 0 0,0 0 0,0 0 0,0 0 0,0 0 1,0 0-1,0 0 0,0 0 0,0 0 0,0 0 0,-1 0 0,1 0 0,0 0 0,0 0 0,0 0 0,0 0 1,0 0-1,0 0 0,0 0 0,0 0 0,0 0 0,0 0 0,0 0 0,0 0 0,-1 0 0,1 0 0,0-1 1,0 1-1,0 0 0,0 0 0,0 0 0,0 0 0,0 0 0,-19 43 692,16-37-855,-251 587-1055,130-329 534,-204 322 0,-71 66 3811,396-648-3076,1-1-1,-1 1 0,1-1 1,0 1-1,1 0 1,-1 0-1,1 0 1,0 0-1,0 0 1,-1 8-1,2-10-150,1 1 0,-1 0 0,1-1-1,0 1 1,0-1 0,1 1 0,-1-1-1,0 0 1,1 1 0,-1-1 0,1 0 0,0 0-1,0 0 1,0 0 0,0 0 0,3 2-1,0 0-153,-4-1 15,1-1 1,0-1-1,0 1 0,0 0 0,1 0 0,-1-1 0,0 1 1,0-1-1,1 0 0,4 2 0,1-10-533,-3-17 1000,23-372 1374,-27 238-2615,-35-281 0,32 426 981,-72-467-326,43 327 49,-54-162 0,70 273 870,-2 1-1,-1 1 1,-2 0 0,-43-61-1,62 98-485,0 1-1,-1-1 0,1 1 1,0-1-1,1 0 0,-1 1 1,0-1-1,1 0 0,0 0 1,0 0-1,-1 0 1,2-4-1,-1 4-142,7 136-1652,13 673 3361,-6-641-1417,7-2 0,80 306 0,-80-384-453,-3 2 0,-4-1 0,3 111-1,-16-189 200,3 39-68,-4-46 66,0 0 1,0 0 0,0 0 0,0 0 0,0 0 0,0 0 0,1 0 0,-1 0 0,0 0 0,1 0 0,-1 0 0,0 0 0,1 0 0,-1 0 0,1 0 0,0 0 0,-1 0 0,1-1 0,0 1 0,-1 0 0,1 0 0,0-1 0,0 1 0,-1-1 0,1 1 0,0-1 0,0 1 0,0-1 0,0 1 0,0-1 0,0 0 0,0 1 0,1-1 0,1-1 9,-1 0 0,0 0-1,0 0 1,0 0 0,-1-1 0,1 1-1,0 0 1,0-1 0,-1 0-1,1 1 1,-1-1 0,1 0 0,-1 0-1,0 0 1,0 0 0,1-3 0,18-40 91,-15 33-77,100-288 1189,-13 37-213,285-539 1493,73 37-2399,-415 710-105,-16 27-129,-1 0 0,-2-1 0,-1-1 0,13-35 0,-27 54-1360,-12 17-1152,8-4 2248,-19 15-3719</inkml:trace>
</inkml:ink>
</file>

<file path=ppt/ink/ink13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6:29.998"/>
    </inkml:context>
    <inkml:brush xml:id="br0">
      <inkml:brushProperty name="width" value="0.025" units="cm"/>
      <inkml:brushProperty name="height" value="0.025" units="cm"/>
    </inkml:brush>
  </inkml:definitions>
  <inkml:trace contextRef="#ctx0" brushRef="#br0">0 1 2659,'0'0'32</inkml:trace>
</inkml:ink>
</file>

<file path=ppt/ink/ink13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6:31.430"/>
    </inkml:context>
    <inkml:brush xml:id="br0">
      <inkml:brushProperty name="width" value="0.025" units="cm"/>
      <inkml:brushProperty name="height" value="0.025" units="cm"/>
    </inkml:brush>
  </inkml:definitions>
  <inkml:trace contextRef="#ctx0" brushRef="#br0">35 140 11851,'0'0'7394,"-4"9"-6748,1-3-565,0 0 1,1 0-1,0 0 1,0 1-1,0-1 1,1 1-1,0-1 1,0 1-1,1 0 1,0-1-1,0 1 1,0 0-1,1-1 1,2 10-1,130 547 6977,-131-553-7038,25 77 184,-27-87-161,0 1 0,0-1 1,1 1-1,-1-1 0,0 0 0,0 1 1,1-1-1,-1 0 0,0 1 1,1-1-1,-1 0 0,0 1 0,1-1 1,-1 0-1,0 0 0,1 1 0,-1-1 1,1 0-1,-1 0 0,0 0 0,1 1 1,-1-1-1,1 0 0,-1 0 1,1 0-1,-1 0 0,0 0 0,1 0 1,-1 0-1,1 0 0,-1 0 0,1 0 1,-1 0-1,1-1 0,-1 1 1,0 0-1,1 0 0,-1 0 0,1 0 1,-1-1-1,0 1 0,1 0 0,-1 0 1,0-1-1,1 1 0,-1 0 0,0-1 1,1 1-1,-1 0 0,0-1 1,0 1-1,1-1 0,16-20 878,42-78-695,-3-3 0,48-122 1,-74 144-107,-3-1-1,-3-1 1,20-134 0,-41 206-120,-2 23 0,-2-9 0,1 0 0,0 1 0,-1-1 0,0 0 0,0 0 0,0 0 0,-4 8 0,-20 24 0,-18 23 0,-51 94 0,-72 200 0,94-194 0,61-132-180,5-15-81,13-30 93,38-95-454,4 3 1,5 2-1,73-107 0,-171 310-1236,-182 322-2824,226-416 4640,-1 0 0,1 1 0,0-1 0,-1 0 0,1 0-1,0 0 1,-1 0 0,0 0 0,1 0 0,-1 0 0,0 0 0,1 0-1,-1 0 1,0 0 0,0-1 0,0 1 0,1 0 0,-1 0 0,0-1 0,0 1-1,0-1 1,0 1 0,-1-1 0,1 1 0,0-1 0,0 0 0,0 1-1,0-1 1,0 0 0,-2 0 0,1-1-244,0-1 1,-1 1-1,2-1 0,-1 0 1,0 0-1,0 0 0,0 0 0,1 0 1,0 0-1,-3-5 0,-10-13-2664,4 6 2472,0-1-1,1 0 0,1 0 1,0-1-1,1 0 1,1-1-1,0 1 1,1-1-1,1 0 0,-3-28 1,2-17 1483,4-101 0,2 86-174,-2 50-30,1-30 1124,2 41-371,-2 16-1515,0 0-1,0 0 0,0 0 1,0 0-1,0 0 1,0 0-1,0 0 0,0 1 1,0-1-1,0 0 1,0 0-1,0 0 0,0 0 1,0 0-1,0 0 1,0 0-1,0 0 1,0 0-1,0 0 0,1 0 1,-1 1-1,0-1 1,0 0-1,0 0 0,0 0 1,0 0-1,0 0 1,0 0-1,0 0 1,0 0-1,0 0 0,1 0 1,-1 0-1,0 0 1,0 0-1,0 0 0,0 0 1,0 0-1,0 0 1,0 0-1,0 0 0,0 0 1,1 0-1,-1 0 1,0 0-1,0 0 1,0 0-1,0 0 0,0 0 1,0 0-1,0 0 1,0 0-1,0 0 0,0 0 1,1-1-1,-1 1 1,7 26 327,-1-1 0,-1 1 0,-1 0 0,-1 0 0,-2 0 0,-2 45 0,2 31 168,0-96-513,2 38 117,10 52-1,-11-85-127,0 0-1,1-1 1,1 1-1,0-1 1,0 1-1,1-1 1,0 0-1,0-1 0,1 1 1,10 10-1,-14-18-55,0 1 0,0-1 0,0 0 0,1 0 0,-1-1 0,1 1 0,-1 0 0,1-1 0,-1 1 0,1-1 0,0 0 0,0 0 0,0 0 0,0-1 0,0 1 0,0 0 0,0-1 0,0 0 0,4 0 0,-2-1-92,0 0 0,0 0 0,0 0 0,-1-1-1,1 0 1,-1 0 0,1 0 0,-1 0 0,0-1 0,0 0 0,4-3 0,7-8-773,0 0 0,-1-1 0,-1 0 0,18-28 0,32-61-7086,-36 52 1324</inkml:trace>
</inkml:ink>
</file>

<file path=ppt/ink/ink13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6:31.802"/>
    </inkml:context>
    <inkml:brush xml:id="br0">
      <inkml:brushProperty name="width" value="0.025" units="cm"/>
      <inkml:brushProperty name="height" value="0.025" units="cm"/>
    </inkml:brush>
  </inkml:definitions>
  <inkml:trace contextRef="#ctx0" brushRef="#br0">1 417 10090,'6'-36'3875,"-1"-2"-608,2 4-961,1-3-1024,5 2-834,0-5-256,0 0 0,4 0-63,-1 4-97,-1 5-449,-3 4-736,-1 12-993,-9 8-4068</inkml:trace>
</inkml:ink>
</file>

<file path=ppt/ink/ink13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6:42.209"/>
    </inkml:context>
    <inkml:brush xml:id="br0">
      <inkml:brushProperty name="width" value="0.025" units="cm"/>
      <inkml:brushProperty name="height" value="0.025" units="cm"/>
    </inkml:brush>
  </inkml:definitions>
  <inkml:trace contextRef="#ctx0" brushRef="#br0">4449 308 8296,'-5'-10'4975,"-9"-21"-4277,-33-63-595,41 84-93,0 0 0,-1 0 0,0 1 0,-1 0 0,1 0 0,-2 1 0,-11-10 0,3 7 51,-1 0-1,-1 2 1,1 0 0,-2 1-1,1 1 1,-1 0 0,0 2-1,-41-6 1,-9 4 184,-91 2 0,132 5-192,-657 40 2639,2 57 221,-66 57-2772,539-97-118,-303 125 0,337-106 792,4 8 0,-294 193 0,445-262-579,1 1 0,1 0 0,0 2-1,1 0 1,-28 36 0,43-50-221,1 1 1,0-1 0,0 1-1,0 0 1,1 0-1,0 0 1,0 0-1,0 0 1,0 1-1,1-1 1,0 1-1,0-1 1,1 1-1,-1-1 1,1 1-1,0-1 1,1 1-1,-1-1 1,1 1 0,0-1-1,0 1 1,1-1-1,0 0 1,0 0-1,0 1 1,0-1-1,1-1 1,0 1-1,0 0 1,0-1-1,1 1 1,6 6-1,15 11 0,1-2-1,1 0 1,1-2-1,0-1 1,2-1-1,33 13 1,56 21 4,1-4 0,3-7 1,1-4-1,205 29 0,-66-33-158,331-4 0,-308-32 153,0-12 0,-1-13-1,-2-12 1,-2-12 0,-3-13 0,275-104-1,-251 49 181,-261 102-100,-1-1 0,-1-2 0,-1-2 0,-1-1 0,33-32 0,-61 50-107,0-1-1,-1 0 0,0 0 0,-1-1 0,0 0 0,-1 0 0,0 0 1,-1-1-1,0 0 0,5-15 0,-8 18-144,0 1 0,-1 0 0,0-1 0,0 1 0,-1-1 0,0 1 1,-1-1-1,1 1 0,-1-1 0,-1 1 0,1-1 0,-1 1 0,-1 0 0,1 0 0,-1 0 0,0 0 1,-8-11-1,2 6-660,0 0 0,0 0 0,-2 1 0,-14-13 0,-66-47-5048</inkml:trace>
</inkml:ink>
</file>

<file path=ppt/ink/ink13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6:43.471"/>
    </inkml:context>
    <inkml:brush xml:id="br0">
      <inkml:brushProperty name="width" value="0.025" units="cm"/>
      <inkml:brushProperty name="height" value="0.025" units="cm"/>
    </inkml:brush>
  </inkml:definitions>
  <inkml:trace contextRef="#ctx0" brushRef="#br0">0 1259 11050,'0'0'7431,"13"-6"-6865,5-4-269,0-1 0,0 0-1,-1-2 1,-1 0 0,0 0 0,16-20-1,95-114 922,-73 81-925,303-369 259,-34-25-437,-300 420-56,-61 151 1622,-5 4-1231,-36 155-1,66-210-355,3 0-1,2 0 1,3 1-1,4 102 1,4-133-53,2 0 0,11 36 1,-10-45-567,-1 0-1,0 0 1,-2 0 0,-1 1 0,0 42 0,-3-59 161,0 0 0,0-1 0,-1 1 1,1-1-1,-1 0 0,0 1 0,0-1 0,-1 0 0,1 0 0,-1 0 0,0-1 0,0 1 0,0-1 1,0 1-1,-1-1 0,1 0 0,-1 0 0,0-1 0,0 1 0,0-1 0,0 0 0,0 0 0,-1 0 1,1 0-1,-1-1 0,1 0 0,-1 0 0,1 0 0,-7 0 0,-34 4-6336</inkml:trace>
</inkml:ink>
</file>

<file path=ppt/ink/ink13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6:43.830"/>
    </inkml:context>
    <inkml:brush xml:id="br0">
      <inkml:brushProperty name="width" value="0.025" units="cm"/>
      <inkml:brushProperty name="height" value="0.025" units="cm"/>
    </inkml:brush>
  </inkml:definitions>
  <inkml:trace contextRef="#ctx0" brushRef="#br0">6 100 14926,'0'0'7079,"-5"46"-5638,57-46 417,21-14-96,14-13-577,15-5-673,9 3-384,4 4-64,-9 11-1057,-9 9-1697,-13 5-1730,-13 0-3171</inkml:trace>
</inkml:ink>
</file>

<file path=ppt/ink/ink13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6:44.374"/>
    </inkml:context>
    <inkml:brush xml:id="br0">
      <inkml:brushProperty name="width" value="0.025" units="cm"/>
      <inkml:brushProperty name="height" value="0.025" units="cm"/>
    </inkml:brush>
  </inkml:definitions>
  <inkml:trace contextRef="#ctx0" brushRef="#br0">563 129 16592,'3'-9'313,"1"-5"91,-1-1 0,0 0 0,-1 0 1,0 0-1,-1-18 0,-1 33-357,0-1 0,0 1 0,0-1 0,0 1 0,0-1 0,0 1 0,0-1 0,0 1 0,-1-1 0,1 1 0,0 0 0,0-1 0,0 1 1,-1-1-1,1 1 0,0-1 0,0 1 0,-1 0 0,1-1 0,0 1 0,-1 0 0,1-1 0,0 1 0,-1 0 0,1 0 0,0-1 0,-1 1 0,1 0 0,-1 0 0,1-1 0,-1 1 0,1 0 0,-1 0 0,1 0 0,-1 0 0,-20 7 530,-16 20-284,-2 12 56,1 2 0,3 1 0,-61 94 0,-62 159 2040,122-215-1779,-36 118 1,62-162-577,1 0 0,2 1 0,1 0 0,2-1 0,2 75 0,2-105-36,0 0 1,1 0-1,-1 0 0,2 0 1,-1 0-1,1 0 0,-1 0 1,2 0-1,-1 0 0,1-1 1,-1 1-1,2-1 0,-1 0 1,1 0-1,-1 0 0,1 0 1,6 4-1,-4-5 13,0 0 0,0 0 0,1-1 0,-1 0 0,1-1-1,0 1 1,0-1 0,-1-1 0,1 1 0,1-1 0,-1 0 0,0-1 0,0 0 0,10 0-1,0-2 130,1-1-1,-1 0 1,0-1-1,0-1 1,-1-1-1,0 0 1,0-1 0,0-1-1,-1 0 1,0-1-1,0-1 1,-1 0-1,0-1 1,20-20-1,-21 17-65,0 1 1,-1-1-1,0-1 1,-1 0-1,-1-1 0,0 0 1,-1-1-1,-1 0 0,0 0 1,-2-1-1,0 1 0,-1-2 1,5-28-1,-9 44-63,-1 0 0,1 0 0,-1 0 0,0-1 0,0 1 0,0 0 0,-1 0 0,1 0 0,-1-1 0,1 1 0,-1 0 0,0 0 0,0 0 0,-1 0 0,1 0 0,0 0 0,-1 1 0,0-1 1,0 0-1,0 1 0,-3-4 0,2 5-15,0-1 1,0 1-1,0 0 1,0 0 0,-1 0-1,1 0 1,0 1-1,-1-1 1,1 1-1,-1 0 1,1 0 0,0 0-1,-1 0 1,1 1-1,-1-1 1,1 1 0,0 0-1,-1 0 1,1 0-1,-5 3 1,-1 0-8,1 0 0,0 0 0,0 1 0,0-1 0,1 2 0,-1-1 0,1 1 0,1 0 0,-1 1 0,1 0 0,0 0 0,1 0 0,-1 1 0,1-1 0,-4 11 0,8-17 8,1 0 1,0 0-1,0-1 1,-1 1-1,1 0 1,0 0-1,0-1 1,0 1-1,0 0 1,0 0-1,0 0 1,0-1-1,0 1 1,0 0-1,1 0 1,-1 0-1,0-1 1,0 1-1,1 0 1,-1-1-1,0 1 1,1 0-1,-1-1 1,1 1-1,-1 0 1,1-1-1,-1 1 1,1-1-1,-1 1 1,1-1-1,0 1 1,-1-1-1,1 1 1,0-1-1,-1 1 1,1-1-1,0 0 1,0 0-1,-1 1 1,1-1-1,0 0 1,0 0-1,-1 0 1,1 0-1,1 0 1,41-3-54,-23-2 74,1-2 1,-1-1-1,0 0 1,31-18 0,77-56 33,-41 25-21,-72 47-26,39-22 15,-52 31-22,1-1 1,0 1-1,-1 0 0,1 0 0,0 0 0,0 0 0,0 1 0,0-1 0,0 1 0,0-1 0,0 1 0,0 0 0,0 0 1,0 1-1,4 0 0,-6-1 2,-1 0 0,1 1 0,-1-1 0,1 0 0,-1 1 0,0-1 0,1 1 0,-1-1 0,1 1 0,-1-1 0,0 1 0,0-1 0,1 1 0,-1-1 0,0 1 0,0-1 0,0 1 0,1-1 0,-1 1 0,0-1 0,0 1 0,0-1 0,0 1 0,0 0 0,0-1 0,0 1 0,0 11 117,-1 0 0,1 0 0,-2 0 0,0 0 0,0-1 0,-1 1 1,-6 14-1,-40 86 766,21-50-552,20-43-289,0-1 0,1 1 0,2 1-1,0-1 1,-3 26 0,7-44-57,1-1 0,0 1 0,0 0 0,0 0 0,0-1 0,0 1 0,0 0 0,0 0-1,0 0 1,0-1 0,0 1 0,0 0 0,0 0 0,1-1 0,-1 1 0,0 0 0,0 0 0,1-1 0,-1 1 0,1 0 0,-1-1 0,1 1 0,-1 0 0,1-1 0,-1 1-1,1-1 1,-1 1 0,1-1 0,0 1 0,1-1-60,-1 1 1,0-1-1,1 0 0,-1 0 0,0 0 1,1-1-1,-1 1 0,1 0 0,-1 0 0,0-1 1,0 1-1,1-1 0,-1 1 0,0-1 1,2-1-1,43-33-3599,-5-12-1633,5-11-1841</inkml:trace>
</inkml:ink>
</file>

<file path=ppt/ink/ink13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6:44.792"/>
    </inkml:context>
    <inkml:brush xml:id="br0">
      <inkml:brushProperty name="width" value="0.025" units="cm"/>
      <inkml:brushProperty name="height" value="0.025" units="cm"/>
    </inkml:brush>
  </inkml:definitions>
  <inkml:trace contextRef="#ctx0" brushRef="#br0">132 1 15599,'0'0'8397,"-6"12"-7778,-27 69-498,4 1 0,-28 126 0,55-196-348,0 0-1,1-1 1,0 1 0,1 17-1,0-29 44,0 1 1,0-1-1,0 0 0,0 1 1,0-1-1,0 0 0,0 1 0,0-1 1,1 1-1,-1-1 0,0 0 0,0 1 1,0-1-1,0 0 0,1 1 1,-1-1-1,0 0 0,0 0 0,1 1 1,-1-1-1,0 0 0,0 1 0,1-1 1,-1 0-1,0 0 0,1 0 1,-1 1-1,0-1 0,1 0 0,-1 0 1,0 0-1,1 0 0,-1 0 0,0 0 1,1 0-1,-1 0 0,1 0 1,-1 0-1,0 0 0,1 0 0,-1 0 1,1 0-1,-1 0 0,0 0 0,1 0 1,-1 0-1,1-1 0,9-1-10738</inkml:trace>
</inkml:ink>
</file>

<file path=ppt/ink/ink13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6:45.181"/>
    </inkml:context>
    <inkml:brush xml:id="br0">
      <inkml:brushProperty name="width" value="0.025" units="cm"/>
      <inkml:brushProperty name="height" value="0.025" units="cm"/>
    </inkml:brush>
  </inkml:definitions>
  <inkml:trace contextRef="#ctx0" brushRef="#br0">0 114 14798,'0'0'10639,"15"-5"-9555,69-17 645,119-17 0,105 3-1114,-117 24-907,-67 16-2720,-121-4 2679,0 0 1,0 1-1,0-1 0,0 1 1,-1-1-1,1 1 0,0 0 1,0 0-1,-1 1 0,1-1 1,-1 1-1,1-1 0,-1 1 1,3 2-1,-4-3 178,-1-1 0,1 1 0,-1-1 0,0 1 0,1 0-1,-1-1 1,0 1 0,1-1 0,-1 1 0,0 0 0,0 0 0,0-1 0,0 1 0,0 0 0,0-1 0,1 1 0,-2 0-1,1-1 1,0 1 0,0 0 0,0 0 0,0 0 0,-1 1-57,0 0-1,0-1 1,0 1 0,0-1-1,0 1 1,0-1 0,-1 1-1,1-1 1,0 0 0,-1 1-1,1-1 1,-3 1-1,-31 18-4068</inkml:trace>
</inkml:ink>
</file>

<file path=ppt/ink/ink1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51:28.830"/>
    </inkml:context>
    <inkml:brush xml:id="br0">
      <inkml:brushProperty name="width" value="0.025" units="cm"/>
      <inkml:brushProperty name="height" value="0.025" units="cm"/>
    </inkml:brush>
  </inkml:definitions>
  <inkml:trace contextRef="#ctx0" brushRef="#br0">6 155 20211,'0'0'5552,"0"11"-5573,-5 458 2423,5-468-2317,-1 1 1,1 0-1,0-1 1,0 1-1,0-1 1,0 1-1,0 0 1,1-1-1,-1 1 1,0 0-1,1-1 1,0 1-1,-1-1 1,1 1-1,0-1 1,-1 1-1,1-1 1,0 0-1,0 1 1,0-1-1,2 1 1,-2-1-24,0-1 0,0 0 1,0 0-1,0 0 1,1 0-1,-1 0 1,0 0-1,0 0 1,0 0-1,0 0 1,0-1-1,1 1 1,-1 0-1,0-1 1,0 1-1,0-1 1,0 1-1,0-1 0,0 0 1,0 1-1,0-1 1,1-1-1,10-9 257,0 0 1,0-1-1,11-16 0,-15 18-354,52-64 48,-3-3 0,-3-2-1,-4-3 1,72-163 0,-110 214-692,-12 29-101,-2 7-233,-23 45-4454,13-27 2596,-7 14-4672</inkml:trace>
</inkml:ink>
</file>

<file path=ppt/ink/ink13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6:45.553"/>
    </inkml:context>
    <inkml:brush xml:id="br0">
      <inkml:brushProperty name="width" value="0.025" units="cm"/>
      <inkml:brushProperty name="height" value="0.025" units="cm"/>
    </inkml:brush>
  </inkml:definitions>
  <inkml:trace contextRef="#ctx0" brushRef="#br0">78 86 15663,'0'0'2018,"-64"21"64,51-15 192,13-2-352,13-4-449,28 0-128,18-2 737,22-11-833,18-6-416,14-5-384,5 3-129,2 4-288,1 6-32,-11 5-1217,-19 5-2851,-14-2-3427</inkml:trace>
</inkml:ink>
</file>

<file path=ppt/ink/ink13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6:46.130"/>
    </inkml:context>
    <inkml:brush xml:id="br0">
      <inkml:brushProperty name="width" value="0.025" units="cm"/>
      <inkml:brushProperty name="height" value="0.025" units="cm"/>
    </inkml:brush>
  </inkml:definitions>
  <inkml:trace contextRef="#ctx0" brushRef="#br0">45 1 20980,'0'0'4062,"0"10"-1980,-1 72 189,2 108-558,2-127-3334,11 65 0,-14-128 1495,0 0-1,1 1 1,-1-1-1,0 0 1,0 0-1,0 0 1,0 1-1,0-1 1,0 0-1,0 0 1,0 1-1,0-1 1,0 0-1,0 0 1,0 0-1,0 1 1,0-1-1,-1 0 1,1 0-1,0 0 1,0 1-1,0-1 1,0 0-1,0 0 1,0 0-1,0 1 1,-1-1-1,1 0 1,0 0-1,0 0 1,0 0-1,0 0 0,-1 1 1,1-1-1,0 0 1,0 0-1,0 0 1,-1 0-1,1 0 1,0 0-1,0 0 1,0 0-1,-1 0 1,1 0-1,0 0 1,0 0-1,-1 0 1,1 0-1,0 0 1,0 0-1,0 0 1,-1 0-1,1 0 1,0 0-1,0 0 1,0 0-1,-1 0 1,1 0-1,0-1 1,0 1-1,0 0 1,-1 0-1,1 0 1,-17-11-2526,13 9 1191,-28-18-6669</inkml:trace>
</inkml:ink>
</file>

<file path=ppt/ink/ink13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6:46.536"/>
    </inkml:context>
    <inkml:brush xml:id="br0">
      <inkml:brushProperty name="width" value="0.025" units="cm"/>
      <inkml:brushProperty name="height" value="0.025" units="cm"/>
    </inkml:brush>
  </inkml:definitions>
  <inkml:trace contextRef="#ctx0" brushRef="#br0">0 201 17617,'0'0'11338,"64"-37"-9512,6 21-481,12-5-704,10-3-641,11 1 0,-4 5 0,-9-4-1185,-18 3-3267,-13-1-3716</inkml:trace>
</inkml:ink>
</file>

<file path=ppt/ink/ink13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6:46.896"/>
    </inkml:context>
    <inkml:brush xml:id="br0">
      <inkml:brushProperty name="width" value="0.025" units="cm"/>
      <inkml:brushProperty name="height" value="0.025" units="cm"/>
    </inkml:brush>
  </inkml:definitions>
  <inkml:trace contextRef="#ctx0" brushRef="#br0">274 0 20724,'-10'3'1526,"2"0"-1231,0 0-1,-1 0 1,1 1-1,0 1 0,0-1 1,1 1-1,0 0 0,0 1 1,0 0-1,0 0 0,1 0 1,0 1-1,-10 14 1,8-10-184,1 0 1,0 1 0,0 0-1,1 0 1,1 0 0,0 1-1,1 0 1,0 0 0,1 0 0,1 1-1,0-1 1,-1 24 0,3-35-114,0 1 1,1-1 0,-1 1-1,0-1 1,1 0 0,0 0-1,-1 1 1,1-1 0,0 0-1,0 0 1,0 0 0,1 0-1,-1 0 1,0 0 0,1 0 0,-1 0-1,1 0 1,0-1 0,-1 1-1,4 1 1,0 0 4,-1-1 0,1 0 1,0 0-1,-1 0 0,1 0 0,0-1 0,0 0 1,0 0-1,7 0 0,8 0 83,1-1-1,0-1 1,36-7 0,20-9 92,-49 10-156,1 1 0,0 1 0,32-1 1,-60 6-27,1-1 0,0 1 0,-1 0 0,1 0 0,0 0 0,0 1 0,-1-1 0,1 0 0,0 1 0,-1-1 0,1 1 0,-1-1 0,1 1 0,-1 0 0,1 0 0,-1-1 1,1 1-1,-1 0 0,1 0 0,-1 1 0,0-1 0,0 0 0,0 0 0,2 3 0,-2-2 22,0 1 1,-1-1-1,1 0 1,-1 1-1,0-1 1,0 1-1,1-1 1,-1 1-1,-1-1 1,1 1-1,0-1 1,-1 1-1,1-1 1,-3 5-1,-1 5 182,-1 0 0,-1-1 0,0 0-1,0 0 1,-14 17 0,-18 16 222,-1-2-1,-3-2 1,-1-2 0,-2-1 0,-1-3-1,-74 42 1,116-73-431,-5 2-253,0-1-1,0 1 1,0-2 0,-13 5-1,21-8 151,-1 1-1,0-1 1,1 0-1,-1 1 1,0-1-1,1 0 1,-1 0-1,0 0 1,0 0-1,1 0 0,-1-1 1,0 1-1,1 0 1,-1-1-1,0 1 1,1-1-1,-1 0 1,1 1-1,-1-1 1,1 0-1,-1 0 0,1 0 1,0 0-1,-1 0 1,1 0-1,0-1 1,0 1-1,0 0 1,0-1-1,0 1 1,-2-3-1,-8-35-6464,4-13-2359</inkml:trace>
</inkml:ink>
</file>

<file path=ppt/ink/ink13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6:47.292"/>
    </inkml:context>
    <inkml:brush xml:id="br0">
      <inkml:brushProperty name="width" value="0.025" units="cm"/>
      <inkml:brushProperty name="height" value="0.025" units="cm"/>
    </inkml:brush>
  </inkml:definitions>
  <inkml:trace contextRef="#ctx0" brushRef="#br0">1 97 14606,'0'0'11947,"61"-33"-9449,-32 28-1537,14 1-736,8-1-161,8-3-577,2-1-1889,-6-5-2531,-4-5-4227</inkml:trace>
</inkml:ink>
</file>

<file path=ppt/ink/ink13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6:47.663"/>
    </inkml:context>
    <inkml:brush xml:id="br0">
      <inkml:brushProperty name="width" value="0.025" units="cm"/>
      <inkml:brushProperty name="height" value="0.025" units="cm"/>
    </inkml:brush>
  </inkml:definitions>
  <inkml:trace contextRef="#ctx0" brushRef="#br0">153 88 16464,'-6'17'1884,"-20"53"61,-58 175 2000,74-208-3823,1 1 1,3 0-1,0 1 1,1 71-1,4-110-109,1 0 0,0 1 0,0-1-1,0 0 1,0 1 0,0-1 0,0 0-1,0 1 1,0-1 0,0 1 0,0-1-1,0 0 1,1 1 0,-1-1 0,0 0 0,0 1-1,0-1 1,0 0 0,0 1 0,1-1-1,-1 0 1,0 0 0,0 1 0,1-1 0,-1 0-1,0 0 1,0 1 0,1-1 0,-1 0-1,0 0 1,1 0 0,-1 1 0,0-1-1,1 0 1,-1 0 0,0 0 0,1 0 0,-1 0-1,1 0 1,14-8 704,12-22 644,-9-2-1053,-2-2-1,-1 0 0,-1-1 0,-2 0 0,-2-1 1,8-46-1,-7 9-284,-3-1 1,-2-85-1,-11 142-116,-6 22 15,-9 27 57,15-19 35,1 0 0,0 0 1,1 0-1,0 0 0,1 1 0,1-1 1,0 1-1,1 21 0,0-34-9,0 1-1,0 0 1,1 0-1,-1-1 1,0 1-1,1 0 1,0-1-1,-1 1 1,1-1-1,0 1 1,0-1-1,-1 1 1,1-1-1,0 1 1,1-1-1,-1 0 1,0 0-1,0 1 1,0-1-1,1 0 1,-1 0-1,1 0 1,-1 0-1,1-1 1,-1 1-1,1 0 1,-1-1-1,1 1 1,0-1-1,-1 1 1,1-1-1,0 0 1,-1 1-1,1-1 1,0 0-1,0 0 1,-1 0-1,1-1 1,0 1-1,-1 0 1,4-2 0,2 1 49,0-1 1,0 0 0,0 0 0,0-1 0,0 0 0,-1-1 0,1 1-1,9-8 1,8-11 272,-1-2 1,-1 0-1,-1-2 0,-1 0 0,-2-1 0,23-42 0,-35 61-307,-5 16-101,-7 17-34,-14 38 312,-31 68-1,-18 49-217,62-157 12,1 0 1,1 0-1,2 1 1,0-1-1,1 47 1,2-69-28,0 0 1,0 0-1,0-1 1,0 1 0,0 0-1,0 0 1,0 0-1,0 0 1,1 0 0,-1 0-1,0 0 1,1 0-1,-1 0 1,1-1 0,-1 1-1,1 0 1,-1 0-1,1-1 1,-1 1-1,1 0 1,0 0 0,-1-1-1,1 1 1,0-1-1,0 1 1,0-1 0,-1 1-1,1-1 1,0 1-1,0-1 1,0 0 0,0 0-1,0 1 1,0-1-1,0 0 1,-1 0 0,1 0-1,0 0 1,0 0-1,0 0 1,0 0 0,0 0-1,0 0 1,0-1-1,0 1 1,0 0-1,0 0 1,1-1 0,2-1-377,0 1 1,-1-1-1,1 0 0,0 0 1,-1 0-1,1-1 1,-1 1-1,0-1 0,6-6 1,16-27-4805,1-8-1569</inkml:trace>
</inkml:ink>
</file>

<file path=ppt/ink/ink13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6:48.195"/>
    </inkml:context>
    <inkml:brush xml:id="br0">
      <inkml:brushProperty name="width" value="0.025" units="cm"/>
      <inkml:brushProperty name="height" value="0.025" units="cm"/>
    </inkml:brush>
  </inkml:definitions>
  <inkml:trace contextRef="#ctx0" brushRef="#br0">5 342 8200,'0'0'3630,"-1"9"-2392,0-6-1230,-2 24 1455,12-19-14,13-12 313,-12-2-1370,1 1 0,-1-2 0,0 0 0,-1 0 0,18-16 0,-17 13 810,0 1-1,1 1 1,0 0-1,15-9 1,-26 17-1139,1 0 0,-1-1 0,1 1 0,-1 0 0,1 0 0,-1-1 0,1 1 0,0 0 0,-1 0 0,1 0 0,-1 0 0,1-1 0,-1 1 0,1 0 0,0 0 0,-1 0 0,1 0-1,-1 0 1,1 1 0,-1-1 0,1 0 0,-1 0 0,1 0 0,0 0 0,-1 1 0,1-1 0,-1 0 0,1 0 0,-1 1 0,1-1 0,-1 0 0,0 1 0,1-1 0,-1 1 0,1-1 0,-1 1 0,0-1 0,1 1 0,3 29 467,-14 34-468,-1-32 183,-2-2-1,-18 34 0,15-33 647,-18 50 0,34-81-886,0 0-1,0 0 1,1 0 0,-1 0 0,0 0 0,0 0 0,0 0 0,0 0 0,0 0 0,0 0 0,0 0-1,0 0 1,0 0 0,0 0 0,0 0 0,1 0 0,-1 0 0,0 1 0,0-1 0,0 0 0,0 0 0,0 0-1,0 0 1,0 0 0,0 0 0,0 0 0,0 0 0,0 0 0,0 0 0,0 0 0,0 0 0,0 0-1,0 0 1,1 0 0,-1 1 0,0-1 0,0 0 0,0 0 0,0 0 0,0 0 0,0 0 0,0 0 0,0 0-1,0 0 1,0 0 0,0 0 0,0 0 0,0 1 0,0-1 0,0 0 0,0 0 0,-1 0 0,1 0-1,0 0 1,0 0 0,10-9 360,10-17 90,-5-2-455,-1 0 0,-1-1 0,-2-1 0,0 0 0,-3 0 0,0-1 0,-2 0 0,-1 0 0,1-57 0,-9 102 0,3-12 0,0 0 0,0 0 0,0 0 0,0 0 0,1 0 0,-1 0 0,0 0 0,1 0 0,0 0 0,-1-1 0,1 1 0,0 0 0,0 0 0,0-1 0,0 1 0,3 2 0,1 0-393,0 0-1,1-1 1,-1 1-1,1-1 1,0 0-1,0 0 1,1-1 0,-1 0-1,0 0 1,1-1-1,-1 1 1,1-1-1,0-1 1,-1 1 0,1-1-1,0 0 1,-1-1-1,13-2 1,-4 1-821,0-1 1,0-1-1,-1-1 0,1 0 1,-1 0-1,0-2 0,15-9 1,30-25-8355,-30 7 7073,-19 9 8467,-10 25-5779,0-1 0,1 1 0,-1 0 0,0-1 1,0 1-1,0 0 0,0 0 0,0-1 0,0 1 0,-1 0 1,1-1-1,0 1 0,0 0 0,0-1 0,0 1 1,0 0-1,0 0 0,0-1 0,-1 1 0,1 0 1,0 0-1,0-1 0,0 1 0,0 0 0,-1 0 0,1-1 1,0 1-1,0 0 0,-1 0 0,1 0 0,0 0 1,-1-1-1,1 1 0,0 0 0,0 0 0,-1 0 0,1 0 1,0 0-1,-1 0 0,1 0 0,0 0 0,-1 0 1,1 0-1,0 0 0,0 0 0,-1 0 0,1 0 0,0 0 1,-1 0-1,1 0 0,-1 1 0,-17 4 2606,7 1-2205,1 1 1,0 0-1,0 0 1,1 1-1,0 0 0,1 1 1,-14 17-1,-2 5 771,-20 38-1,38-60-1183,1 0-1,0 0 1,0 0-1,1 1 0,0 0 1,1 0-1,0 0 1,1 0-1,-2 17 1,3-26-175,1 0 0,0 1 1,1-1-1,-1 0 0,0 0 1,0 0-1,0 0 0,1 1 1,-1-1-1,0 0 0,1 0 1,-1 0-1,1 0 1,0 0-1,-1 0 0,1 0 1,0 0-1,-1 0 0,1 0 1,0-1-1,0 1 0,0 0 1,0 0-1,0-1 0,0 1 1,0-1-1,0 1 0,0-1 1,0 1-1,0-1 1,0 1-1,1-1 0,-1 0 1,0 0-1,0 0 0,0 1 1,0-1-1,1 0 0,-1-1 1,0 1-1,0 0 0,0 0 1,0 0-1,2-1 0,4 0 98,0 0-1,0-1 0,0 0 1,0 0-1,0-1 0,10-5 1,5-6-84,0-1 1,-1-1 0,-1-1 0,0-1 0,-1 0 0,-1-2 0,20-27-1,-8 4-31,-1-2 0,37-78 0,-34 45 11,-100 208 0,51-85-810,2 1-1,2 1 1,3 0 0,-6 53-1,9-56-5995</inkml:trace>
</inkml:ink>
</file>

<file path=ppt/ink/ink13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6:51.281"/>
    </inkml:context>
    <inkml:brush xml:id="br0">
      <inkml:brushProperty name="width" value="0.025" units="cm"/>
      <inkml:brushProperty name="height" value="0.025" units="cm"/>
    </inkml:brush>
  </inkml:definitions>
  <inkml:trace contextRef="#ctx0" brushRef="#br0">43 76 12396,'0'0'11595,"-27"-62"-8841,18 49-383,5 12-1603,4 6-2113,0 7-1730,0 2-3203,-3 1-10666</inkml:trace>
</inkml:ink>
</file>

<file path=ppt/ink/ink13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6:48.993"/>
    </inkml:context>
    <inkml:brush xml:id="br0">
      <inkml:brushProperty name="width" value="0.025" units="cm"/>
      <inkml:brushProperty name="height" value="0.025" units="cm"/>
    </inkml:brush>
  </inkml:definitions>
  <inkml:trace contextRef="#ctx0" brushRef="#br0">81 124 17585,'0'0'30,"0"0"1,0 0-1,0 0 1,0 0 0,0 0-1,-1 0 1,1 0-1,0 0 1,0 0 0,0 0-1,0 1 1,0-1-1,0 0 1,0 0 0,0 0-1,-1 0 1,1 0-1,0 0 1,0 0-1,0 0 1,0 0 0,0 0-1,0 0 1,0 0-1,-1 0 1,1 0 0,0 0-1,0 0 1,0 0-1,0 0 1,0 0 0,0 0-1,-1 0 1,1 0-1,0 0 1,0-1 0,0 1-1,0 0 1,0 0-1,0 0 1,0 0 0,0 0-1,0 0 1,-1 0-1,1 0 1,0 0 0,0 0-1,0-1 1,0 1-1,0 0 1,0 0-1,0 0 1,0 0 0,0 0-1,0 0 1,0 0-1,0-1 1,0 1 0,0 0-1,0 0 1,0 0-1,0 0 1,0 0 0,-11 15 837,-10 25 75,9 6-534,2-1 1,1 2-1,3-1 1,2 1-1,2 0 1,3 50-1,-1-94-372,1 1-1,-1 0 0,0-1 1,1 1-1,0-1 1,-1 1-1,2-1 1,-1 1-1,0-1 0,1 0 1,-1 0-1,1 0 1,0 0-1,0 0 0,0 0 1,5 5-1,-5-6 38,0-1 1,1 0-1,-1 0 0,0 1 1,1-1-1,-1-1 0,1 1 1,-1 0-1,1-1 0,0 1 1,-1-1-1,1 0 0,-1 0 1,1 0-1,0 0 0,-1 0 1,1 0-1,0-1 0,-1 1 1,1-1-1,-1 0 0,1 0 1,-1 0-1,4-2 0,3-2 166,0 0 0,0-1-1,0 0 1,-1 0-1,0-1 1,0 0 0,12-15-1,45-63 506,-59 77-679,25-39 391,52-103-1,-69 120-325,-2-2 1,0 0-1,-2 0 0,9-55 1,-32 173-155,-1 0-43,3 1 1,1 140 0,11-217 62,0 1 1,0-1-1,1 1 1,0-1 0,1 0-1,0 0 1,1 0-1,0 0 1,10 17-1,-12-24 22,0-1 0,0 1 0,0-1 1,0 1-1,0-1 0,1 0 0,-1 0 0,1 0 0,-1 0 0,1-1 0,0 1 0,0-1 0,0 0 0,0 1 0,4 0 0,-3-2 54,0 1 0,0-1 0,0 0-1,0 0 1,0-1 0,1 1 0,-1-1-1,0 0 1,0 0 0,0 0 0,0-1-1,-1 1 1,1-1 0,6-3 0,2-3-23,-1 0 0,0-1 0,-1 0 0,0-1 1,0 0-1,-1 0 0,0-1 0,-1-1 0,10-16 1,1-5-12,-2 0 0,18-47 0,-21 43-39,-1-2 0,-2 0 0,-2 0 0,-1-1 0,-3 0 0,0-1 0,-3-63 0,-9 77-166,7 27 147,-1 0 1,1-1 0,0 1 0,-1-1-1,1 1 1,0 0 0,-1-1 0,1 1-1,-1 0 1,1 0 0,0-1 0,-1 1-1,1 0 1,-1 0 0,1 0 0,-1 0-1,1-1 1,-1 1 0,1 0 0,0 0 0,-1 0-1,1 0 1,-1 0 0,1 0 0,-1 0-1,1 0 1,-1 0 0,0 1 0,-1 0-119,0 0 1,0 1-1,0-1 1,0 0-1,1 1 1,-1 0-1,0-1 1,1 1-1,0 0 0,-1 0 1,1 0-1,0 0 1,0 0-1,0 0 1,0 0-1,-1 4 1,-21 84-9233,12-39 998</inkml:trace>
</inkml:ink>
</file>

<file path=ppt/ink/ink13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6:49.490"/>
    </inkml:context>
    <inkml:brush xml:id="br0">
      <inkml:brushProperty name="width" value="0.025" units="cm"/>
      <inkml:brushProperty name="height" value="0.025" units="cm"/>
    </inkml:brush>
  </inkml:definitions>
  <inkml:trace contextRef="#ctx0" brushRef="#br0">68 5 11082,'0'0'9615,"-7"11"-6407,-2 4-2730,1 1 0,0 0 1,2 1-1,-1 0 0,2 0 0,1 0 0,0 0 0,-2 25 0,5-29-313,-1 0-160,2 0 0,0 1 1,0-1-1,3 17 0,-3-29 23,0 1-1,1 0 1,-1 0 0,0-1 0,1 1-1,-1 0 1,1-1 0,0 1 0,-1-1-1,1 1 1,0-1 0,0 1 0,0-1 0,0 1-1,0-1 1,0 0 0,0 0 0,1 0-1,-1 1 1,0-1 0,1 0 0,-1 0-1,1-1 1,-1 1 0,1 0 0,0 0 0,-1-1-1,1 1 1,-1-1 0,1 0 0,0 1-1,0-1 1,-1 0 0,1 0 0,0 0-1,-1 0 1,1 0 0,0 0 0,-1-1 0,4 0-1,4-3 131,-1-1-1,1 1 0,-1-2 0,0 1 1,0-1-1,-1-1 0,1 1 1,6-9-1,1 0-57,4-3-45,43-36 85,-57 50-148,0 1 0,0-1 0,1 1 0,-1 0 0,1 0 0,0 1 0,0 0 0,0 0 0,0 0 0,8 0 0,-13 2 4,0 0-1,0 0 0,0 0 1,0 0-1,0 0 0,0 0 1,0 0-1,0 1 1,0-1-1,0 0 0,-1 1 1,1-1-1,0 0 1,0 1-1,0-1 0,0 1 1,-1 0-1,1-1 0,0 1 1,-1 0-1,1-1 1,0 1-1,-1 0 0,1 0 1,-1-1-1,1 1 0,-1 0 1,1 1-1,6 35 45,-8-25 9,1 0 0,-1 0-1,-1 0 1,-3 12 0,4-22 89,11-21 599,6-13-640,0 0 0,-3-1 0,0-1 0,-2 0 0,9-52 0,-20 86-185,0 0 0,0 0 1,0 0-1,0 1 0,0-1 0,1 0 0,-1 0 0,0 0 1,0 0-1,0 0 0,0 0 0,0 0 0,0 0 1,0 0-1,0 0 0,0 0 0,0 0 0,1 0 1,-1 0-1,0 0 0,0 0 0,0 0 0,0-1 0,0 1 1,0 0-1,0 0 0,0 0 0,0 0 0,0 0 1,0 0-1,0 0 0,1 0 0,-1 0 0,0 0 0,0 0 1,0 0-1,0 0 0,0 0 0,0 0 0,0-1 1,0 1-1,0 0 0,0 0 0,0 0 0,0 0 0,0 0 1,0 0-1,0 0 0,0 0 0,2 6-8483</inkml:trace>
</inkml:ink>
</file>

<file path=ppt/ink/ink1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51:29.854"/>
    </inkml:context>
    <inkml:brush xml:id="br0">
      <inkml:brushProperty name="width" value="0.025" units="cm"/>
      <inkml:brushProperty name="height" value="0.025" units="cm"/>
    </inkml:brush>
  </inkml:definitions>
  <inkml:trace contextRef="#ctx0" brushRef="#br0">1 173 16335,'0'0'7592,"8"4"-6866,-4-2-606,-1-1 0,1 1 0,0-1 0,0 0 0,0 0 0,1-1 0,-1 1 1,0-1-1,0 0 0,0 0 0,0 0 0,0 0 0,0-1 0,1 0 0,-1 0 0,0 0 1,0 0-1,-1-1 0,1 1 0,0-1 0,0 0 0,-1 0 0,1 0 0,-1-1 0,0 0 1,0 1-1,0-1 0,0 0 0,3-4 0,-1 3 100,-1 0-1,0 0 1,-1 0 0,1-1-1,-1 1 1,0-1 0,0 0-1,0 0 1,0 0 0,-1 0-1,0 0 1,0-1 0,-1 1 0,1-1-1,-1 1 1,0-1 0,-1 1-1,1-1 1,-2-9 0,1 14-217,0 0 0,0 1 0,-1-1 0,1 1 0,0-1 0,-1 0 0,1 1 0,0-1 0,-1 1 0,1-1 0,-1 1 0,1-1 0,-1 1 0,1-1 0,-1 1 0,1-1 1,-1 1-1,1 0 0,-1-1 0,0 1 0,1 0 0,-1 0 0,0-1 0,1 1 0,-1 0 0,0 0 0,1 0 0,-1 0 0,0 0 0,1 0 0,-1 0 0,0 0 0,1 0 1,-1 0-1,0 0 0,1 0 0,-1 1 0,0-1 0,1 0 0,-1 0 0,0 1 0,1-1 0,-1 0 0,1 1 0,-1-1 0,1 1 0,-2 0 0,-26 22-32,20-14 29,1 1 0,0 1 0,1-1 0,0 1 0,1 0 0,0 0 0,1 1 0,0 0 0,1-1 0,0 1 0,1 0 0,-1 24 0,3-36 0,1 1 0,-1 0 0,1-1 0,0 1 0,-1-1 0,1 1 0,0-1 0,-1 1 0,1-1 0,0 1 0,-1-1 0,1 0 0,0 0 0,0 1 0,0-1 0,-1 0 0,1 0 0,0 0 0,0 0 0,0 0 0,0 0 0,-1 0 0,1 0 0,0 0 0,0 0 0,0 0 0,-1 0 0,1-1 0,0 1 0,0 0 0,0-1 0,-1 1 0,1 0 0,0-1 0,-1 1 0,2-2 0,30-12 0,-3-4 0,-21 12 0,-1 1 0,1 0 0,0 0 0,0 1 0,0 0 0,1 1 0,0 0 0,-1 0 0,1 0 0,0 1 0,0 1 0,16-1 0,-23 2 0,0 1 0,0 0 0,0 0 0,0 0 0,-1 0 0,1 0 0,0 0 0,-1 0 0,1 0 0,-1 1 0,1-1 0,-1 1 0,3 2 0,15 13 0,-18-16 0,-1-1 0,1 0 0,0 0 0,0 1 0,0-1 0,-1 0 0,1 0 0,0 0 0,0 0 0,-1 0 0,1 0 0,0 0 0,0-1 0,0 1 0,-1 0 0,1 0 0,0 0 0,0-1 0,-1 1 0,1-1 0,0 1 0,-1 0 0,1-1 0,0 1 0,-1-1 0,1 1 0,-1-1 0,1 0 0,0 0 0,8-11 0,0 0 0,-1 0 0,-1 0 0,11-24 0,15-26 0,-32 61 0,0 0 0,0 0 0,0 0 0,0 1 0,1-1 0,-1 0 0,0 0 0,1 1 0,-1-1 0,0 0 0,1 1 0,-1 0 0,1-1 0,-1 1 0,1 0 0,-1-1 0,1 1 0,-1 0 0,1 0 0,-1 0 0,1 1 0,-1-1 0,1 0 0,-1 1 0,0-1 0,1 0 0,-1 1 0,1 0 0,-1-1 0,0 1 0,1 0 0,1 1 0,49 34 0,-41-28 0,-10-6 0,1 0 0,-1 0 0,0 0 0,0 0 0,0 0 0,0 0 0,0 0 0,-1 0 0,1 0 0,-1 0 0,1 1 0,-1-1 0,0 0 0,0 0 0,0 1 0,0-1 0,0 0 0,0 0 0,0 1 0,-1-1 0,1 0 0,-1 0 0,-1 3 0,-2 31 0,4-34 0,0-1 0,0 0 0,1 1 0,-1-1 0,0 0 0,1 1 0,-1-1 0,1 0 0,-1 1 0,1-1 0,0 0 0,0 0 0,-1 0 0,1 0 0,0 0 0,0 1 0,0-2 0,0 1 0,0 0 0,0 0 0,2 1 0,3 0-14,-1 0 0,1 0 0,0 0 0,-1-1 0,1 0 0,0 0 0,0-1-1,0 0 1,0 0 0,0 0 0,0 0 0,0-1 0,-1 0 0,1-1 0,0 1 0,0-1 0,-1 0 0,1 0 0,-1-1 0,0 1 0,0-1 0,0-1-1,5-3 1,0 0-13,0 0 0,-1 0 0,0-1 0,0 0 0,-1-1 0,0 0 0,0 0 0,-1 0 0,-1-1 0,10-17 0,-26 48-30,6-14 79,1 1 1,-1-1 0,1 1 0,1 0 0,-1 0 0,1 0 0,1 0 0,-1 0-1,1 0 1,1 0 0,0 0 0,0 10 0,1-17-16,-1 1 0,1-1 0,0 0 1,-1 0-1,1 0 0,0 0 0,-1 0 0,1 0 0,0-1 0,0 1 1,0 0-1,0 0 0,0 0 0,0-1 0,0 1 0,0-1 0,0 1 1,0-1-1,0 1 0,1-1 0,-1 0 0,0 1 0,0-1 0,0 0 1,0 0-1,1 0 0,-1 0 0,0 0 0,0 0 0,2 0 0,39-7 167,-28 0-174,0 0 0,0-2 0,-1 1 0,-1-1 0,1-1 0,-1 0 0,-1-1 0,0-1 0,-1 1 0,0-2 0,-1 1 0,0-1 0,-1-1 0,10-20 0,-20 39 0,0 0 0,0 0 0,0 1 0,1-1 0,-1 1 0,1 0 0,0 5 0,1-10 0,0-1 0,0 0 0,1 0 0,-1 1 0,0-1 0,0 0 0,1 0 0,-1 1 0,0-1 0,0 0 0,1 0 0,-1 0 0,0 0 0,0 0 0,1 1 0,-1-1 0,0 0 0,1 0 0,-1 0 0,0 0 0,1 0 0,-1 0 0,0 0 0,1 0 0,-1 0 0,0 0 0,0 0 0,1 0 0,-1 0 0,0 0 0,1 0 0,-1-1 0,0 1 0,1 0 0,-1 0 0,0 0 0,0 0 0,1 0 0,-1-1 0,0 1 0,0 0 0,0 0 0,1-1 0,-1 1 0,0 0 0,0 0 0,0-1 0,1 1 0,-1 0 0,0 0 0,0-1 0,14-10 0,-4-1 19,35-36-268</inkml:trace>
</inkml:ink>
</file>

<file path=ppt/ink/ink13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6:49.864"/>
    </inkml:context>
    <inkml:brush xml:id="br0">
      <inkml:brushProperty name="width" value="0.025" units="cm"/>
      <inkml:brushProperty name="height" value="0.025" units="cm"/>
    </inkml:brush>
  </inkml:definitions>
  <inkml:trace contextRef="#ctx0" brushRef="#br0">0 1 13132,'0'0'11563,"18"62"-18097,-1-39-1922</inkml:trace>
</inkml:ink>
</file>

<file path=ppt/ink/ink13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6:50.265"/>
    </inkml:context>
    <inkml:brush xml:id="br0">
      <inkml:brushProperty name="width" value="0.025" units="cm"/>
      <inkml:brushProperty name="height" value="0.025" units="cm"/>
    </inkml:brush>
  </inkml:definitions>
  <inkml:trace contextRef="#ctx0" brushRef="#br0">58 1 16367,'0'0'6535,"0"13"-4699,-4 69-164,-20 103 0,11-97-2954,-3 118-1,15-203 1246,1-1 0,0 1 0,0 0 0,0-1-1,1 1 1,-1 0 0,1-1 0,-1 1 0,1-1 0,0 1-1,0-1 1,0 1 0,0-1 0,1 0 0,-1 1-1,3 1 1,-3-3 60,0 0-1,1 0 0,-1-1 1,1 1-1,0-1 0,-1 1 1,1-1-1,-1 0 1,1 1-1,0-1 0,-1 0 1,1 0-1,0 0 1,-1 0-1,1-1 0,0 1 1,-1 0-1,1-1 1,0 1-1,-1-1 0,1 1 1,-1-1-1,1 0 1,-1 0-1,0 1 0,1-1 1,1-2-1,8-4 158,0-1 0,0-1 0,0 0 0,-1 0 0,0-1 0,11-16 0,48-73 1155,-50 72-1271,-1-2 0,-2 0 0,-1 0 0,-1-2 0,-1 0 0,13-51 0,-26 81-197,0 0-1,1 1 1,-1-1-1,0 0 1,1 0 0,-1 0-1,0 0 1,0 0 0,0 0-1,0 0 1,0 0-1,0 0 1,0 0 0,0 0-1,-1 0 1,1 0-1,0 0 1,-1 1 0,1-1-1,0 0 1,-1 0 0,1 0-1,-1-1 1,-14 11-3067,-17 33-1860,25-27 3566,0 0 1,-9 30 0,11-27 1387,1 0-1,0 0 0,2 1 0,-1 28 1,3-45 205,0 1 0,0-1 0,0 1 0,1-1 0,-1 1 0,1-1 0,-1 1 0,1-1 0,0 0 0,0 1 0,0-1 0,0 0 0,0 0 0,1 0 0,-1 0 0,1 0 0,-1 0 0,1 0 0,0 0 0,3 2 0,-2-2 154,1 0 1,0 0-1,0 0 0,0 0 0,0-1 0,0 1 1,1-1-1,-1-1 0,0 1 0,9 0 0,2-1 384,-1-1 0,0 0-1,1-1 1,-1 0-1,0-1 1,18-7 0,109-51 2902,-140 61-3543,0 0 0,1-1-1,-1 1 1,0 0 0,1 0 0,-1 0 0,1 0-1,-1 0 1,0 1 0,1-1 0,-1 0 0,0 0 0,1 1-1,-1-1 1,0 1 0,1 0 0,-1-1 0,0 1-1,0 0 1,0-1 0,0 1 0,1 0 0,-1 0-1,0 0 1,-1 0 0,1 0 0,0 0 0,0 1 0,0-1-1,0 1 1,0 0 13,1 0-1,-1 0 1,1 0-1,0 0 1,-1-1-1,1 1 1,0-1-1,0 1 1,0-1-1,0 0 1,0 0-1,0 0 1,3 1-1,5 0 250,1 0 0,-1-1-1,0 0 1,1-1-1,-1 0 1,0 0 0,16-4-1,75-21 461,-14 4-747,-35 14 614,-33 5-439,0 0 1,36-11-1,-38 4-2975,-4-3-2835</inkml:trace>
</inkml:ink>
</file>

<file path=ppt/ink/ink13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6:50.921"/>
    </inkml:context>
    <inkml:brush xml:id="br0">
      <inkml:brushProperty name="width" value="0.025" units="cm"/>
      <inkml:brushProperty name="height" value="0.025" units="cm"/>
    </inkml:brush>
  </inkml:definitions>
  <inkml:trace contextRef="#ctx0" brushRef="#br0">25 64 22005,'0'0'1500,"-4"13"-598,-2 4-686,2 1 1,0 0-1,2 0 0,-2 36 0,4-47-167,0 0 0,1 0-1,0 0 1,0-1 0,1 1-1,0 0 1,0-1 0,4 10 0,-4-13-40,0 0 0,0 0 1,0 0-1,0 0 0,0 0 1,0-1-1,1 1 1,0-1-1,-1 0 0,1 0 1,0 0-1,0 0 0,0 0 1,0-1-1,0 1 1,1-1-1,-1 0 0,4 1 1,2 0 88,1-1 0,-1 0 0,1 0 0,-1-1 0,1-1 0,-1 0 0,1 0 0,-1-1 0,1 0 0,-1 0 0,0-1 0,0 0 1,0-1-1,0 0 0,-1 0 0,8-6 0,18-12 691,-2-1 0,45-42 0,-49 40-558,17-19 264,-33 31-377,1 0 1,0 2 0,0-1 0,19-11 0,-31 23-120,-1-1 1,1 1-1,-1 0 0,0 0 0,1 0 1,-1 0-1,1-1 0,-1 1 0,1 0 1,-1 0-1,1 0 0,-1 0 0,1 0 1,-1 0-1,0 0 0,1 0 0,-1 0 1,1 1-1,-1-1 0,1 0 0,-1 0 1,1 0-1,-1 0 0,0 1 0,1-1 1,-1 0-1,1 0 0,-1 1 0,0-1 1,1 0-1,-1 1 0,0-1 0,1 0 1,-1 1-1,0-1 0,0 1 0,1-1 1,-1 0-1,0 1 0,0-1 0,0 1 1,1-1-1,-1 1 0,0-1 0,0 0 1,0 2-1,5 27 101,-5-20 1,1-2-83,0 0 1,1 0 0,-1-1-1,1 1 1,1-1 0,-1 1-1,1-1 1,0 0 0,1 0-1,6 10 1,-8-14-2,1 0-1,0 0 1,-1 0-1,1 0 1,0 0-1,0 0 1,0-1 0,0 1-1,1-1 1,-1 0-1,0 0 1,1 0-1,-1 0 1,0-1-1,1 0 1,-1 1-1,1-1 1,-1 0 0,0 0-1,1-1 1,-1 1-1,1-1 1,-1 0-1,4-1 1,19-7 104,0 0 1,0-2-1,-2-1 1,1-1-1,29-21 1,-31 18-559,1 2-1,1 0 1,1 1 0,51-17-1,-65 28-433,-9 3-1150,-27 9-14150</inkml:trace>
</inkml:ink>
</file>

<file path=ppt/ink/ink13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6:51.681"/>
    </inkml:context>
    <inkml:brush xml:id="br0">
      <inkml:brushProperty name="width" value="0.025" units="cm"/>
      <inkml:brushProperty name="height" value="0.025" units="cm"/>
    </inkml:brush>
  </inkml:definitions>
  <inkml:trace contextRef="#ctx0" brushRef="#br0">9 1 18578,'0'0'9016,"0"13"-8685,-4 380 1033,0-155-1222,4-236-144,4 36 278,-4-38-263,1 1-1,-1 0 0,1-1 1,-1 1-1,1 0 0,-1-1 1,1 1-1,-1-1 0,1 1 1,0-1-1,-1 1 1,1-1-1,0 1 0,0-1 1,-1 0-1,1 1 0,0-1 1,0 0-1,-1 0 0,1 1 1,0-1-1,0 0 0,0 0 1,0 0-1,-1 0 1,1 0-1,0 0 0,0 0 1,0 0-1,-1-1 0,1 1 1,0 0-1,0 0 0,0-1 1,-1 1-1,1 0 1,0-1-1,-1 1 0,1-1 1,0 1-1,-1-1 0,2 0 1,11-9 231,0 0 0,-1-1 1,0 0-1,0-1 0,-1 0 1,-1-1-1,0 0 1,11-22-1,-2 7-41,22-29-210,-4-3 1,-2-1 0,-3-1-1,45-122 1,-76 178-5362,-4 8 1779,-8 13-1300,4-4 259,-8 9-6714</inkml:trace>
</inkml:ink>
</file>

<file path=ppt/ink/ink13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6:52.059"/>
    </inkml:context>
    <inkml:brush xml:id="br0">
      <inkml:brushProperty name="width" value="0.025" units="cm"/>
      <inkml:brushProperty name="height" value="0.025" units="cm"/>
    </inkml:brush>
  </inkml:definitions>
  <inkml:trace contextRef="#ctx0" brushRef="#br0">1 1 14734,'0'0'2755,"0"82"-481,0-39-513,4-1-800,9-3-512,13-9-353,5-10-384,10-13-1058,8-7-1024,1-12-961,3-22-1666,-8-7-1825</inkml:trace>
</inkml:ink>
</file>

<file path=ppt/ink/ink13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6:52.415"/>
    </inkml:context>
    <inkml:brush xml:id="br0">
      <inkml:brushProperty name="width" value="0.025" units="cm"/>
      <inkml:brushProperty name="height" value="0.025" units="cm"/>
    </inkml:brush>
  </inkml:definitions>
  <inkml:trace contextRef="#ctx0" brushRef="#br0">99 18 8680,'0'0'4746,"-8"9"-2242,-4 4-1560,1 1 0,0 1 0,-15 29 0,21-36-435,1 1 1,0 0-1,0 0 1,1 0-1,0 1 0,1-1 1,0 1-1,1-1 0,0 1 1,0 14-1,1-23-466,0 0 0,1 0-1,-1 0 1,1 0-1,-1 0 1,1 0 0,-1 0-1,1 0 1,-1 0 0,1-1-1,0 1 1,0 0 0,-1 0-1,1-1 1,0 1-1,0 0 1,0-1 0,0 1-1,0-1 1,0 1 0,0-1-1,0 1 1,0-1 0,0 0-1,0 1 1,0-1-1,0 0 1,0 0 0,0 0-1,0 0 1,0 0 0,0 0-1,1 0 1,-1 0 0,0 0-1,0-1 1,0 1-1,0 0 1,0-1 0,2 0-1,3-1 118,1 0 0,-1 0 0,0 0-1,1-1 1,8-5 0,-2-2-55,-1 1 1,0-1-1,-1-1 1,0 0-1,0-1 1,16-24-1,40-86 213,-64 118-290,-11 65-290,4-42 259,1 0 1,0 0-1,2 0 0,0 1 1,5 37-1,-4-56 2,0 0 0,0 1 1,1-1-1,-1 1 0,0-1 0,1 0 0,0 1 0,-1-1 1,1 0-1,0 0 0,-1 1 0,1-1 0,0 0 1,0 0-1,0 0 0,0 0 0,0 0 0,0 0 1,1 0-1,-1 0 0,0-1 0,0 1 0,0 0 1,1-1-1,1 1 0,0 0 21,0-1 0,0 1 1,0-1-1,0 0 0,0 0 0,1-1 0,-1 1 0,0 0 1,0-1-1,0 0 0,3-1 0,5-2 92,-1 0 0,1-1-1,-1-1 1,0 1 0,12-11-1,9-11-85,-2-2 0,30-37 0,-19 20-808,-44 89 328,-12 15 417,4-18 265,2 0-1,2 1 0,1 0 0,-1 53 1,8-61-86,2 1 0,10 57 1,-11-88-122,0-1 1,-1 1-1,1 0 1,-1 0-1,1 0 0,-1 0 1,0 0-1,0 0 1,-1 0-1,1 0 1,-1 0-1,1 0 1,-1 0-1,0 0 1,0 0-1,0 0 0,-3 3 1,3-4 15,-1-1 0,0 1-1,1-1 1,-1 0 0,0 0 0,0 0 0,0 0 0,0 0 0,0 0 0,0-1-1,0 1 1,-1-1 0,1 1 0,0-1 0,0 0 0,0 0 0,-1 0 0,1 0-1,0 0 1,0 0 0,0-1 0,0 1 0,-1-1 0,-1-1 0,1 2-26,0-1 0,1 0 0,0 0 0,-1 0 0,1 0 0,0 0 0,-1 0 0,1-1 0,0 1 0,0-1 0,0 0 0,0 1 0,0-1 0,1 0 0,-1 0 0,0 0 0,1 0 0,-3-4 0,2 1-18,0-1 0,0 1 0,1 0 0,0 0-1,0-1 1,0 1 0,0 0 0,1-10 0,0 4-2,0 1 0,1 0 0,1-1 0,0 1 0,1 0 0,-1 0 0,2 0 0,8-19 0,-2 13 16,1 1 0,1 0 1,0 0-1,0 2 0,24-20 0,78-52-3821,-47 38-3359,-28 18-76</inkml:trace>
</inkml:ink>
</file>

<file path=ppt/ink/ink13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6:52.821"/>
    </inkml:context>
    <inkml:brush xml:id="br0">
      <inkml:brushProperty name="width" value="0.025" units="cm"/>
      <inkml:brushProperty name="height" value="0.025" units="cm"/>
    </inkml:brush>
  </inkml:definitions>
  <inkml:trace contextRef="#ctx0" brushRef="#br0">179 0 16015,'0'0'4020,"-11"1"-2568,4 0-1120,-1 1 1,1 0-1,-1 0 0,1 0 1,-1 1-1,1 0 0,0 0 1,0 0-1,0 1 0,1 1 0,0-1 1,-1 1-1,1 0 0,1 0 1,-11 12-1,7-7 147,5-6-233,0 0 0,0 0-1,0 1 1,1 0 0,0-1-1,-1 1 1,2 0 0,-1 1-1,0-1 1,1 1 0,-2 5-1,5-10-244,-1-1 1,0 1-1,0-1 0,1 1 0,-1-1 0,0 0 0,1 1 0,-1-1 0,0 1 0,1-1 1,-1 0-1,1 1 0,-1-1 0,1 0 0,-1 0 0,1 1 0,-1-1 0,1 0 1,-1 0-1,1 0 0,-1 0 0,1 0 0,-1 1 0,1-1 0,-1 0 0,1 0 1,-1 0-1,1 0 0,-1 0 0,1-1 0,-1 1 0,1 0 0,0 0 0,21-3-17,-3-2-77,1 0 0,-1-2 0,23-11 0,-28 11-80,-1 1 0,1 0 0,0 1 0,1 1 0,-1 0 0,1 1-1,25-2 1,-39 5 169,0 0 0,-1 0 0,1 0 0,0 0 0,-1 0 0,1 0 0,-1 0 0,1 0 0,-1 0 0,1 0 0,0 1 0,-1-1 0,1 0 0,-1 1 0,1-1 0,-1 0 0,1 1 0,-1-1 0,1 0 0,-1 1 0,0-1 0,1 1 0,-1-1 0,1 1 0,-1-1 0,0 1 0,1-1 0,-1 1 0,0-1 0,0 1 0,0 0 0,1 0 0,-3 24 438,-20 23 578,10-32-560,-1-1 0,-1-1 1,0 0-1,-30 22 1,36-29-428,-1-1 0,0-1 1,0 1-1,0-2 0,-1 1 1,1-1-1,-1-1 0,0 1 1,0-2-1,-19 4 1,28-6-179,1 0 0,-1 0 0,1 0 0,-1 0 0,1-1 0,0 1 0,-1 0 0,1 0 0,-1 0 0,1 0 0,0-1 0,-1 1 0,1 0 0,0 0 0,-1 0 1,1-1-1,0 1 0,-1 0 0,1-1 0,0 1 0,0 0 0,-1-1 0,1 1 0,0 0 0,0-1 0,0 1 0,-1-1 0,1 1 0,0 0 0,0-1 0,0 1 0,0-1 1,0 1-1,0 0 0,0-1 0,0 1 0,0-1 0,2-19-6695,-2 18 6034,7-24-10312</inkml:trace>
</inkml:ink>
</file>

<file path=ppt/ink/ink13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6:53.724"/>
    </inkml:context>
    <inkml:brush xml:id="br0">
      <inkml:brushProperty name="width" value="0.025" units="cm"/>
      <inkml:brushProperty name="height" value="0.025" units="cm"/>
    </inkml:brush>
  </inkml:definitions>
  <inkml:trace contextRef="#ctx0" brushRef="#br0">8 1 14542,'0'0'9443,"2"15"-8658,1 16-574,-2 0 0,-1 1 0,-6 39 0,4-57-190,0-10-14,1 1 1,0 0-1,1 0 0,-1 0 0,1 0 1,0-1-1,0 1 0,0 0 0,1 0 1,1 7-1,-1-12 0,0 1 0,1-1 1,-1 0-1,0 0 0,0 0 0,0 0 0,1 0 1,-1 0-1,0 0 0,0 0 0,1 0 0,-1-1 1,0 1-1,0 0 0,0-1 0,1 1 0,-1-1 1,0 1-1,0-1 0,0 0 0,0 0 0,1 0 0,13-11 298,0-1 0,0-1 0,-2 0 0,21-26 0,-21 23-223,1 1 0,1 0 0,31-26 0,-46 41-86,1 0-1,0 1 1,0-1 0,0 0-1,0 0 1,0 0-1,0 1 1,0-1 0,0 1-1,0-1 1,0 1 0,0-1-1,1 1 1,-1-1 0,0 1-1,0 0 1,0 0 0,1 0-1,-1 0 1,0 0 0,0 0-1,1 0 1,-1 0 0,0 0-1,0 0 1,0 1 0,0-1-1,1 0 1,-1 1-1,0-1 1,0 1 0,0-1-1,0 1 1,0 0 0,0 0-1,0-1 1,0 1 0,0 0-1,0 0 1,-1 0 0,1 0-1,0 0 1,0 0 0,-1 0-1,1 0 1,-1 0 0,1 0-1,-1 0 1,1 1 0,-1 0-1,4 10 16,-1 1 0,-1-1 0,0 1 0,0 15 0,1 1 92,-3-23-100,2-1-1,-1 0 1,0 0 0,1 1-1,0-1 1,0-1 0,0 1 0,7 9-1,-8-13 2,0 1-1,0-1 1,1 0-1,-1 0 0,1 0 1,-1 1-1,1-2 1,-1 1-1,1 0 0,-1 0 1,1 0-1,0-1 1,0 1-1,-1-1 0,1 1 1,0-1-1,0 0 1,-1 0-1,1 0 0,0 0 1,0 0-1,0 0 1,-1 0-1,1-1 0,0 1 1,0 0-1,-1-1 1,1 0-1,0 1 0,-1-1 1,3-1-1,3-2 62,1-1 1,-1 1-1,0-1 0,0-1 0,-1 0 0,0 0 1,0 0-1,6-8 0,44-63 143,-43 57-207,31-49 100,-56 116-235,6-21 172,-3 5 192,7-26 371,5-21 84,18-63-103,-14 53-631,-5 21-23,-4 9-26,-4 13-43,-16 61 233,20-72-288,1 1-1,0 0 1,1 0 0,-1 0-1,1 0 1,0-1 0,1 1-1,0 0 1,2 8 0,-3-14 39,1 0 1,-1 0-1,1 1 1,0-1-1,-1 0 1,1 0 0,0 0-1,0 0 1,0 0-1,0 0 1,0 0-1,0-1 1,0 1 0,0 0-1,0-1 1,0 1-1,1 0 1,-1-1-1,0 1 1,0-1 0,0 0-1,1 1 1,-1-1-1,0 0 1,1 0-1,-1 0 1,0 0 0,1 0-1,-1 0 1,0 0-1,0 0 1,1-1-1,-1 1 1,0 0 0,2-1-1,3-1-683,0 0 1,0 0-1,-1 0 0,1-1 1,-1 0-1,8-5 0,20-19-6543</inkml:trace>
</inkml:ink>
</file>

<file path=ppt/ink/ink13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6:54.083"/>
    </inkml:context>
    <inkml:brush xml:id="br0">
      <inkml:brushProperty name="width" value="0.025" units="cm"/>
      <inkml:brushProperty name="height" value="0.025" units="cm"/>
    </inkml:brush>
  </inkml:definitions>
  <inkml:trace contextRef="#ctx0" brushRef="#br0">111 0 15887,'0'0'2808,"-12"6"-587,6-4-1885,-48 29 2253,51-29-2506,0 0 1,0 1-1,0-1 0,0 1 0,0 0 0,1 0 0,0 0 0,-1 0 0,1 1 0,0-1 0,1 1 0,-1-1 0,1 1 0,-1-1 0,1 1 0,0 0 0,0 5 0,1-8-82,1 0 0,-1 0 1,1 0-1,-1-1 0,1 1 0,0 0 1,-1 0-1,1 0 0,0-1 0,0 1 0,0 0 1,-1-1-1,1 1 0,0-1 0,0 1 1,0-1-1,0 1 0,0-1 0,0 0 0,0 1 1,0-1-1,0 0 0,0 0 0,0 0 1,0 0-1,0 0 0,0 0 0,1 0 0,-1 0 1,1 0-1,48-1 63,-37 0-49,-1 1-82,-1 0 0,1 0-1,-1 2 1,0-1-1,1 1 1,-1 1 0,12 4-1,-20-6 55,-1 0 0,1 1 0,0-1 0,-1 0 0,1 1 0,-1-1 0,0 1 0,0 0 0,1 0 1,-1 0-1,0 0 0,-1 0 0,1 1 0,0-1 0,-1 0 0,1 1 0,-1-1 0,1 1 0,-1 0 0,0-1 0,0 1 0,-1 0 0,1 0 0,0 0 0,-1-1 0,0 1 0,0 0 0,0 0 0,0 0 0,0 0 0,0 0 0,-1 0 0,1-1 0,-2 4 0,0-1 147,0 0 0,-1 0 0,1-1 0,-1 1-1,0-1 1,-1 1 0,1-1 0,-1 0-1,0 0 1,0-1 0,0 1 0,0-1-1,0 0 1,-1 0 0,-9 5 0,4-3 62,0 0 0,0-1 0,-1 0 0,1 0 0,-1-1 0,-19 3 0,28-5-285,0-1-1,0 0 1,0 1-1,0-1 1,0 0 0,0 0-1,0 0 1,0 0-1,0-1 1,0 1 0,0-1-1,0 1 1,0-1-1,0 1 1,0-1 0,0 0-1,0 0 1,1 0-1,-4-2 1,4 0-466,0 1 1,-1-1 0,1 0-1,0 1 1,0-1-1,1 0 1,-1 0-1,1 0 1,-1 0 0,1 0-1,0 0 1,0 0-1,1-4 1,-1-30-8292</inkml:trace>
</inkml:ink>
</file>

<file path=ppt/ink/ink13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6:55.200"/>
    </inkml:context>
    <inkml:brush xml:id="br0">
      <inkml:brushProperty name="width" value="0.025" units="cm"/>
      <inkml:brushProperty name="height" value="0.025" units="cm"/>
    </inkml:brush>
  </inkml:definitions>
  <inkml:trace contextRef="#ctx0" brushRef="#br0">206 179 10762,'0'-10'2055,"0"-2"-1516,1 2 597,-1 1 1,0-1-1,-1 1 1,0-1-1,-1 1 0,-4-18 1,6 26-1019,-1 0 0,1 1 0,-1-1 0,0 0 0,1 0 1,-1 0-1,0 0 0,0 0 0,0 1 0,1-1 0,-1 0 0,0 1 0,0-1 0,0 0 1,0 1-1,0-1 0,0 1 0,0 0 0,0-1 0,-1 1 0,1 0 0,0 0 0,0-1 1,0 1-1,0 0 0,0 0 0,0 0 0,0 1 0,-1-1 0,1 0 0,0 0 1,0 1-1,0-1 0,-1 1 0,-2 0-64,1 0 0,0 1 1,-1 0-1,1-1 0,0 1 0,0 1 1,0-1-1,1 0 0,-5 5 0,-7 10 64,2 0 0,0 1 0,1 0-1,0 1 1,2 0 0,0 1 0,-7 26 0,7-16 145,2-1 0,1 1 0,1 1 0,-1 46 0,6-71-255,0-1-1,0 1 1,0 0-1,1-1 1,-1 1-1,2 0 1,-1-1-1,0 1 1,1-1-1,0 1 0,1-1 1,-1 0-1,1 0 1,3 5-1,-3-7-9,0 0-1,1 0 1,-1 0-1,1-1 1,-1 1-1,1-1 1,0 0-1,0 0 1,0 0-1,0 0 1,0-1-1,0 0 1,1 0-1,-1 0 1,0 0-1,1-1 0,-1 0 1,8 0-1,-3 0 20,0-1-1,0 0 0,0-1 0,0 0 1,-1 0-1,1-1 0,-1 0 0,1-1 1,-1 1-1,0-2 0,9-5 0,-13 7-6,1 0-1,-1 0 0,0 0 0,0-1 1,0 1-1,0-1 0,-1 0 0,0 0 1,0 0-1,0-1 0,0 1 1,0-1-1,-1 0 0,0 1 0,0-1 1,0 0-1,-1 0 0,0 0 1,0-1-1,1-6 0,-2 11-4,0 0-1,1 0 1,-1 1-1,0-1 1,0 0-1,0 0 1,0 0-1,0 1 1,0-1-1,0 0 1,0 0-1,0 0 1,-1 1 0,1-1-1,0 0 1,0 0-1,-1 0 1,1 1-1,0-1 1,-1 0-1,1 1 1,-1-1-1,1 0 1,-1 1-1,1-1 1,-1 1-1,0-1 1,1 1-1,-1-1 1,0 1-1,1-1 1,-1 1-1,0-1 1,0 1 0,1 0-1,-1 0 1,0-1-1,0 1 1,1 0-1,-1 0 1,0 0-1,0 0 1,0 0-1,1 0 1,-1 0-1,0 0 1,0 0-1,0 0 1,1 0-1,-1 1 1,0-1-1,0 0 1,0 0 0,1 1-1,-1-1 1,0 1-1,1-1 1,-1 1-1,-1 0 1,-1 1-18,-1 0 1,1 1-1,0-1 0,-1 1 1,1 0-1,0 0 1,1 0-1,-1 0 1,1 0-1,-5 8 1,6-9 17,-1 1 1,1 0-1,0 1 1,1-1 0,-1 0-1,0 0 1,1 0 0,0 0-1,0 1 1,0-1 0,0 0-1,0 0 1,1 5-1,0-7-4,-1 0-1,1 0 1,0 0-1,0 1 1,-1-1 0,1 0-1,0 0 1,0 0-1,0-1 1,0 1-1,0 0 1,0 0-1,0 0 1,0-1-1,0 1 1,1-1-1,-1 1 1,0-1-1,0 1 1,1-1-1,-1 1 1,0-1-1,1 0 1,-1 0 0,0 0-1,1 0 1,-1 0-1,0 0 1,0 0-1,1 0 1,-1-1-1,3 0 1,4-1 7,1 0 1,0-1 0,-1 0-1,0-1 1,0 0-1,0 0 1,0-1 0,-1 1-1,1-2 1,8-7-1,5-7 28,35-40-1,-74 113-222,12-38 111,0 0 0,1 0 0,1 1 0,0 0 0,1 0 0,1 0 0,0 27 0,2-43 43,0 0 0,0 1 0,0-1 0,0 1 0,0-1 0,0 0 1,1 1-1,-1-1 0,0 0 0,0 1 0,0-1 0,1 1 0,-1-1 0,0 0 0,1 0 0,-1 1 1,0-1-1,1 0 0,-1 0 0,0 1 0,1-1 0,-1 0 0,0 0 0,1 0 0,-1 1 0,1-1 1,-1 0-1,0 0 0,1 0 0,-1 0 0,1 0 0,-1 0 0,1 0 0,-1 0 0,0 0 1,1 0-1,-1 0 0,1 0 0,-1 0 0,0 0 0,1-1 0,-1 1 0,1 0 0,-1 0 0,0 0 1,1-1-1,-1 1 0,0 0 0,1 0 0,-1-1 0,0 1 0,1 0 0,-1-1 0,0 1 1,0 0-1,1-1 0,21-17-489,43-61-1215,-40 44-806,-2-2 0,-2-1-1,28-67 1,-67 193 7049,8-51-3927,1 0 1,2 0 0,1 0-1,0 41 1,6-77-565,0-1-1,0 1 0,0 0 0,0 0 1,0-1-1,0 1 0,0 0 1,0 0-1,0-1 0,0 1 1,0 0-1,1-1 0,-1 1 0,0 0 1,0-1-1,1 1 0,-1 0 1,1-1-1,-1 1 0,0 0 1,1-1-1,-1 1 0,1-1 0,-1 1 1,1-1-1,0 1 0,-1-1 1,1 0-1,-1 1 0,1-1 0,1 1 1,0-1 49,-1 0 0,1 0 1,0 0-1,0 0 0,-1-1 0,1 1 1,0-1-1,-1 1 0,1-1 0,-1 1 1,1-1-1,-1 0 0,3-1 0,4-3 269,-1 0 0,1-1 0,-1 0 0,10-10 0,7-14-387,-2 0 1,0-2 0,-2 0-1,-2-1 1,0-1-1,-3-1 1,-1 0 0,-1-1-1,-2 0 1,-2-1 0,-1 0-1,-2-1 1,-2 0-1,0-58 1,-13 119 1666,-4 26-1486,10-31-58,-6 25 341,2 0 1,2 0-1,2 1 0,4 81 0,1-113-354,1 0 0,1 0 0,9 22 0,-9-25-20,-1 0 0,1 0 0,-2 0 0,1 0 0,-1 1 0,0-1 0,0 11 0,-2-20-29,0 1 0,0-1 0,-1 0 0,1 1 0,0-1 0,0 1 0,0-1 0,0 0 0,0 1 0,-1-1 0,1 1 1,0-1-1,0 0 0,-1 1 0,1-1 0,0 0 0,-1 1 0,1-1 0,0 0 0,-1 0 0,1 1 0,0-1 0,-1 0 0,1 0 0,0 0 0,-1 1 0,1-1 0,-1 0 0,1 0 0,0 0 0,-1 0 0,1 0 0,-1 0 0,1 0 0,-1 0 0,1 0 0,0 0 0,-1 0 0,1 0 0,-1 0 0,1 0 0,0 0 0,-1-1 1,1 1-1,-1 0 0,1 0 0,0 0 0,-1-1 0,1 1 0,-1-1 0,-22-14 275,8-7-39,1-1 0,1 0 1,1-1-1,1 0 0,-8-27 0,0 4 118,1-7 1839,19 53-2207,0 1 1,1-1 0,-1 0-1,1 1 1,-1-1 0,1 1-1,-1-1 1,1 1 0,-1 0-1,1-1 1,-1 1 0,1 0-1,-1 0 1,1 0 0,-1 0-1,1 1 1,2 0 0,1-1-9,53 1-243,26 0-2201,-31-5-2671,-19-4-1735</inkml:trace>
</inkml:ink>
</file>

<file path=ppt/ink/ink1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51:30.625"/>
    </inkml:context>
    <inkml:brush xml:id="br0">
      <inkml:brushProperty name="width" value="0.025" units="cm"/>
      <inkml:brushProperty name="height" value="0.025" units="cm"/>
    </inkml:brush>
  </inkml:definitions>
  <inkml:trace contextRef="#ctx0" brushRef="#br0">0 103 11179,'0'2'467,"0"0"1,1 0 0,-1 0-1,1 0 1,-1 0 0,1 0 0,0 0-1,-1 0 1,1 0 0,0-1 0,0 1-1,1 0 1,-1-1 0,0 1 0,0-1-1,1 1 1,-1-1 0,1 1-1,-1-1 1,4 2 0,-2-1-172,1 0 0,0-1 1,0 1-1,0-1 0,0 0 0,1 0 0,-1 0 0,0-1 1,7 1-1,-3-1-157,-1 0 1,1 0-1,-1-1 0,1 0 1,-1-1-1,1 0 1,-1 0-1,0 0 0,1-1 1,10-6-1,-14 7 10,0-1-1,-1 1 1,1-1-1,-1 0 1,1 0-1,-1 0 1,0-1-1,0 1 0,-1-1 1,1 1-1,-1-1 1,1 0-1,-1 0 1,0 0-1,-1 0 1,1-1-1,-1 1 1,0 0-1,0-1 1,0 1-1,-1-1 1,1 1-1,-1-1 1,0 1-1,0-1 1,-2-6-1,1 9-138,1 1 0,-1 0 0,0-1 0,0 1 0,0 0 0,0 0-1,0 0 1,0-1 0,0 1 0,0 0 0,0 0 0,0 1 0,-1-1 0,1 0 0,0 0-1,-1 1 1,1-1 0,-1 0 0,1 1 0,-1 0 0,1-1 0,-1 1 0,1 0 0,-1 0-1,1-1 1,-1 1 0,1 0 0,-1 1 0,1-1 0,-3 0 0,1 1-34,0-1 0,0 1 0,0-1 0,0 1 0,0 0 0,1 0 0,-1 0 0,0 1 0,0-1 0,1 1 0,-1-1 0,1 1 0,-1 0 0,-2 3 0,1 1 13,0-1 0,0 1 0,1 1 0,0-1 0,0 1 0,1-1 0,0 1 0,0 0 0,0-1 0,1 1 0,0 0 0,0 0 0,1 0 0,0 0 0,1 9 0,-1-15 18,0 0 0,1-1 1,-1 1-1,1 0 0,-1 0 0,1 0 1,-1-1-1,1 1 0,0 0 1,-1 0-1,1-1 0,0 1 0,-1-1 1,1 1-1,0-1 0,0 1 1,0-1-1,-1 1 0,1-1 0,0 0 1,0 1-1,0-1 0,0 0 1,0 0-1,0 1 0,0-1 0,0 0 1,0 0-1,0 0 0,0-1 1,0 1-1,0 0 0,-1 0 0,1 0 1,0-1-1,0 1 0,0 0 1,0-1-1,0 1 0,1-1 0,40-17 1072,21-30 2,-47 34-823,1 0 1,1 2-1,19-11 0,-37 22-263,1 1 0,0 0 0,0-1 0,-1 1 0,1-1 0,0 1 0,0 0 0,0 0 0,0-1-1,0 1 1,-1 0 0,1 0 0,0 0 0,0 0 0,0 0 0,0 0 0,0 0 0,0 1 0,-1-1 0,1 0 0,0 0 0,0 1 0,0-1 0,0 0 0,-1 1 0,1-1 0,0 1 0,-1-1-1,1 1 1,0-1 0,-1 1 0,1 0 0,0-1 0,-1 1 0,1 0 0,-1-1 0,1 1 0,-1 0 0,1 0 0,-1 0 0,0-1 0,1 1 0,-1 0 0,0 1 0,8 48-539,-6-29 205,-2-17 29,1 0 0,0 0 0,0 0 0,0 0 0,0 0 0,1 0 0,0-1 0,0 1 0,0-1 0,0 1 0,0-1 0,1 0 0,-1 1 1,1-1-1,0-1 0,5 6 0,-5-7 62,0 0 1,-1 0-1,1 0 1,0 0-1,0 0 1,0-1-1,0 0 1,0 1-1,0-1 1,-1 0-1,1 0 1,0 0-1,0-1 1,0 1-1,0-1 1,0 1-1,0-1 1,-1 0-1,1 0 1,0-1-1,-1 1 1,1 0-1,-1-1 1,4-2-1,8-6-1624,0-1 0,-1 0-1,15-17 1,8-10-4689</inkml:trace>
</inkml:ink>
</file>

<file path=ppt/ink/ink13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6:56.595"/>
    </inkml:context>
    <inkml:brush xml:id="br0">
      <inkml:brushProperty name="width" value="0.025" units="cm"/>
      <inkml:brushProperty name="height" value="0.025" units="cm"/>
    </inkml:brush>
  </inkml:definitions>
  <inkml:trace contextRef="#ctx0" brushRef="#br0">0 440 9321,'1'-8'1597,"3"-19"7040,0 23-4711,2 17-2263,6 39-367,-10-39-1193,1 0 0,0 0 0,1 0 0,0-1 0,1 1 0,0-1 0,1 0 0,0 0 0,1-1 0,11 16 0,-15-25-80,0 1-1,0-1 1,0 0 0,0 0 0,0 0 0,1-1-1,-1 1 1,0-1 0,1 1 0,-1-1 0,1 0-1,0-1 1,-1 1 0,1-1 0,0 1 0,-1-1-1,1 0 1,0 0 0,-1-1 0,1 1 0,0-1-1,-1 0 1,1 0 0,-1 0 0,1 0 0,-1 0-1,1-1 1,-1 0 0,0 0 0,4-2 0,8-6 216,-1-1 1,0 0 0,0-1 0,20-24 0,56-74 160,-90 110-406,0-1 0,0 1 0,0 0 0,1 0 0,-1 0 0,0 0 0,0 0 0,0 0 0,0 0 0,0 0 0,0 0 0,1 0 0,-1 0 0,0 0 0,0 0 0,0 0 0,0 0 0,0 0 0,1 0 0,-1 0 0,0 0 0,0 0 0,0 0 0,0 0 0,0 0 0,1 0 0,-1 0 0,0 0 0,0 0 0,0 0 0,0 0 0,0 0 0,0 0 0,1 0 0,-1 0 1,0 0-1,0 1 0,0-1 0,0 0 0,0 0 0,0 0 0,0 0 0,0 0 0,1 0 0,-1 1 0,0-1 0,0 0 0,0 0 0,0 0 0,0 0 0,0 0 0,0 1 0,0-1 0,0 0 0,0 0 0,0 0 0,0 0 0,0 0 0,0 1 0,0-1 0,3 19-100,-2 27 172,-1-42-72,-1 9 25,1-4-27,-1 0 0,2 0 0,-1 0-1,1 1 1,3 9 0,-4-18-8,0 0 0,1 0-1,-1 0 1,0 1-1,1-1 1,-1 0 0,1 0-1,0 0 1,-1 0-1,1 0 1,0 0-1,0 0 1,0 0 0,0-1-1,-1 1 1,1 0-1,0 0 1,0-1 0,1 1-1,-1 0 1,0-1-1,0 1 1,0-1 0,0 0-1,0 1 1,1-1-1,-1 0 1,0 0 0,0 1-1,0-1 1,1 0-1,-1 0 1,0-1-1,0 1 1,0 0 0,1 0-1,-1 0 1,0-1-1,0 1 1,0-1 0,0 1-1,1-1 1,-1 1-1,0-1 1,0 0 0,1-1-1,5-2-27,0-1 0,-1 0 0,1 0 0,-1-1 0,-1 1 0,1-1 0,-1-1 0,9-12 0,35-65-712,-36 60 317,-2 3-59,8-16 215,-19 37 283,0 0-1,0 1 1,0-1-1,0 0 1,0 0 0,0 0-1,0 0 1,0 0-1,1 0 1,-1 0-1,0 0 1,0 0-1,0 0 1,0 0-1,0 0 1,0 1-1,0-1 1,0 0 0,0 0-1,0 0 1,0 0-1,1 0 1,-1 0-1,0 0 1,0 0-1,0 0 1,0 0-1,0 0 1,0 0-1,0 0 1,0 0 0,1 0-1,-1 0 1,0 0-1,0 0 1,0 0-1,0 0 1,0 0-1,0 0 1,0-1-1,0 1 1,0 0 0,0 0-1,1 0 1,-1 0-1,0 0 1,0 0-1,0 0 1,0 0-1,0 0 1,0 0-1,0 0 1,0 0-1,0-1 1,0 1 0,0 0-1,0 0 1,0 0-1,0 0 1,0 0-1,0 0 1,0 0-1,0-1 1,-3 24-55,-4 9 158,1-12 5,2 0 0,1 1-1,-2 40 1,5-60-94,0 0 0,0 0-1,0-1 1,0 1 0,0 0-1,1 0 1,-1 0 0,0-1-1,0 1 1,1 0 0,-1 0-1,1-1 1,-1 1 0,1 0-1,-1 0 1,1-1 0,-1 1-1,1-1 1,0 1 0,-1-1 0,1 1-1,0-1 1,-1 1 0,1-1-1,0 1 1,0-1 0,-1 0-1,1 1 1,0-1 0,0 0-1,0 0 1,-1 0 0,1 0-1,0 1 1,0-1 0,0 0-1,0-1 1,0 1 0,-1 0-1,1 0 1,0 0 0,0 0-1,0-1 1,-1 1 0,2-1-1,3 0 64,0-1 0,0 1 0,-1-1 0,1 0 0,-1-1-1,0 1 1,5-4 0,21-20-495,-2-2 0,48-58 0,-77 93-118,-3 19-212,9-21 270,8-15-147,9-17 693,-2-1-1,-1-1 0,-1-1 1,-1 0-1,22-58 0,-23 51 170,44-126 366,-87 284-95,14-72-235,2 1 1,2 0-1,3 0 0,-1 67 0,7-115-272,0 1 0,0-1-1,1 1 1,-1-1 0,1 1 0,-1-1-1,1 1 1,0-1 0,0 0 0,0 1 0,0-1-1,0 0 1,0 0 0,1 0 0,-1 0 0,4 4-1,-3-5 3,-1-1 0,0 1 0,0-1-1,1 1 1,-1-1 0,1 1 0,-1-1-1,0 0 1,1 1 0,-1-1 0,1 0-1,-1 0 1,1 0 0,-1 0 0,1-1-1,-1 1 1,0 0 0,1-1 0,-1 1-1,1 0 1,-1-1 0,0 0 0,0 1-1,1-1 1,-1 0 0,0 0 0,0 1-1,0-1 1,1 0 0,-1 0 0,1-2-1,8-7 40,-1 0-1,0 0 0,0-1 0,-1-1 0,-1 1 0,0-1 1,8-18-1,33-95-50,-41 107-70,-2-1 0,0 0 0,-2 0 0,4-38 0,-7 56 79,0 1 1,-1 0 0,1 0 0,0 0 0,0 0-1,0-1 1,-1 1 0,1 0 0,0 0 0,0 0-1,0 0 1,-1 0 0,1 0 0,0 0 0,0 0-1,-1 0 1,1 0 0,0 0 0,0 0 0,-1 0-1,1 0 1,0 0 0,0 0 0,0 0 0,-1 0-1,1 0 1,0 0 0,0 0 0,-1 0 0,1 0-1,0 0 1,0 0 0,0 1 0,-1-1-1,1 0 1,0 0 0,0 0 0,0 0 0,-1 1-1,1-1 1,0 0 0,0 0 0,0 0 0,0 1-1,0-1 1,-1 0 0,-3 7 9,0 1 0,0-1 1,0 1-1,1 0 0,0-1 0,1 1 0,-1 1 0,-1 14 0,-3 71 171,7-93-180,-1 0 0,1 0 0,0 0 0,0 0 0,0 0 1,0 0-1,0 0 0,0 0 0,1 0 0,-1 1 0,0-1 0,1 0 0,-1 0 0,0 0 0,1 0 0,-1 0 0,1-1 0,-1 1 0,1 0 0,0 0 0,-1 0 0,1 0 0,0 0 0,0-1 0,0 1 0,-1 0 0,1-1 0,0 1 0,0-1 0,0 1 1,0-1-1,0 1 0,0-1 0,0 0 0,0 1 0,0-1 0,0 0 0,0 0 0,1 0 0,-1 0 0,0 0 0,0 0 0,0 0 0,0 0 0,2-1 0,1 0 15,1 0-1,-1 0 1,0-1-1,1 0 1,-1 0-1,0 0 1,0-1-1,0 1 1,6-7-1,5-5 139,-2-1 0,1-1 0,-2 0 0,0-1 0,-1 0 0,-1-1 0,0 0 0,-2-1 0,0 1 0,-1-2 0,0 1 0,4-29 0,-12 38-104,-3 11-62,-3 9-53,-13 27-3,2 2 0,2 1-1,2 0 1,1 0 0,2 1-1,2 1 1,2 0 0,2 0-1,0 67 1,16-177-3365,-9 48 3154,-2 1 0,0 0 0,-1 0 0,-1-1-1,-1 1 1,-1 0 0,0 0 0,-1 1 0,-14-32-1,22 54 18,0 0-1,1-1 1,-1 1-1,1 0 1,0-1-1,0 0 1,0 0-1,1 0 0,-1-1 1,1 1-1,0-1 1,6 2-1,5 2-2058,-1-1-1,32 7 1,-9-8-2719</inkml:trace>
</inkml:ink>
</file>

<file path=ppt/ink/ink13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6:56.967"/>
    </inkml:context>
    <inkml:brush xml:id="br0">
      <inkml:brushProperty name="width" value="0.025" units="cm"/>
      <inkml:brushProperty name="height" value="0.025" units="cm"/>
    </inkml:brush>
  </inkml:definitions>
  <inkml:trace contextRef="#ctx0" brushRef="#br0">3 1 10602,'-2'6'7463,"2"-1"-5893,4 1 415,17-3 97,6-1-544,7-2-1058,2 0-416,-3-3-1697,-9-9-4357</inkml:trace>
</inkml:ink>
</file>

<file path=ppt/ink/ink13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6:57.701"/>
    </inkml:context>
    <inkml:brush xml:id="br0">
      <inkml:brushProperty name="width" value="0.025" units="cm"/>
      <inkml:brushProperty name="height" value="0.025" units="cm"/>
    </inkml:brush>
  </inkml:definitions>
  <inkml:trace contextRef="#ctx0" brushRef="#br0">1 82 16239,'0'0'3396,"3"9"-1998,9 40 828,-2 1 0,7 101 1,-17-148-2187,1-1 1,-1 1 0,0-1 0,0 1 0,1-1-1,0 1 1,-1-1 0,1 0 0,0 1 0,0-1-1,0 0 1,2 3 0,-3-4-32,1-1 1,-1 0 0,1 1-1,-1-1 1,1 0-1,-1 1 1,1-1-1,-1 0 1,1 0-1,-1 0 1,1 0-1,0 1 1,-1-1-1,1 0 1,-1 0-1,1 0 1,-1 0-1,1 0 1,-1 0-1,1 0 1,0 0-1,-1-1 1,1 1-1,-1 0 1,1 0 0,-1 0-1,1-1 1,-1 1-1,1 0 1,-1 0-1,1-1 1,0 1-1,4-5 74,1 0 0,-1-1 0,0 1 0,0-1 0,-1 0 0,7-10 0,96-170 438,-34 58-487,-73 127-38,0 1 0,0-1 0,1 0-1,-1 1 1,0-1 0,0 0 0,1 1 0,-1-1 0,1 1-1,-1-1 1,0 1 0,1-1 0,-1 1 0,1-1 0,-1 1 0,1-1-1,0 1 1,-1 0 0,1-1 0,-1 1 0,1 0 0,0 0-1,-1-1 1,1 1 0,0 0 0,1 0 0,4 15-48,-5 45 140,-1-46 9,0 23 6,0-17-90,0 0 1,1 0 0,1 0 0,6 27-1,-8-45-10,0-1-1,1 0 1,-1 1-1,0-1 1,1 0 0,-1 0-1,1 1 1,-1-1-1,1 0 1,0 0-1,-1 0 1,1 0-1,0 0 1,0 0-1,0 0 1,0 0 0,0 0-1,0 0 1,0-1-1,0 1 1,0 0-1,0 0 1,0-1-1,0 1 1,1-1-1,-1 1 1,0-1 0,0 0-1,3 1 1,-1-2 19,-1 1 0,1-1 1,0 0-1,-1 0 1,1 0-1,-1 0 0,1 0 1,-1-1-1,1 1 1,-1-1-1,0 1 0,0-1 1,3-2-1,7-9 98,0 0 0,-1 0 0,11-17 0,8-20-51,15-20-885,-45 70 781,1 0 0,-1 0 1,0-1-1,0 1 0,0 0 0,0 0 0,0 0 0,0 0 0,0 0 1,0-1-1,0 1 0,1 0 0,-1 0 0,0 0 0,0 0 1,0 0-1,0 0 0,0 0 0,1 0 0,-1-1 0,0 1 1,0 0-1,0 0 0,0 0 0,1 0 0,-1 0 0,0 0 0,0 0 1,0 0-1,0 0 0,1 0 0,-1 0 0,0 0 0,0 0 1,0 0-1,0 0 0,1 0 0,-1 1 0,0-1 0,0 0 1,0 0-1,0 0 0,0 0 0,1 0 0,-1 0 0,0 0 0,0 0 1,0 1-1,0-1 0,0 0 0,0 0 0,0 0 0,1 0 1,-1 0-1,0 1 0,4 15-940,-2 35-227,-2-33-195,0-14 1052,1 0 0,-1 0 0,1 0 0,0 0 0,0 0 0,0-1 0,0 1 0,1 0 0,0 0 0,0-1 0,0 1 0,0-1 0,0 0 0,1 1 1,-1-1-1,1 0 0,0-1 0,4 4 0,-5-4 192,0-1 1,0 0-1,1 0 1,-1 0-1,0-1 1,1 1 0,-1 0-1,1-1 1,-1 0-1,1 1 1,-1-1-1,1 0 1,-1 0-1,1-1 1,-1 1 0,1 0-1,-1-1 1,0 0-1,1 1 1,-1-1-1,1 0 1,-1 0-1,0 0 1,0-1 0,0 1-1,0 0 1,0-1-1,0 0 1,0 1-1,2-3 1,7-6-368,-1-1 0,0 0-1,-1 0 1,0-1 0,7-13 0,-12 19 784,-1 0 1,0 0-1,0 0 0,0 0 1,-1-1-1,0 1 0,0-1 0,-1 0 1,0 0-1,0 0 0,-1 1 1,0-15-1,0 20-132,0 0 1,-1-1-1,1 1 1,-1 0 0,1 0-1,-1 0 1,1 0-1,-1-1 1,0 1-1,1 0 1,-1 0-1,0 0 1,0 1 0,0-1-1,0 0 1,0 0-1,0 0 1,0 1-1,0-1 1,0 0-1,0 1 1,0-1-1,-1 1 1,1-1 0,0 1-1,0 0 1,-1-1-1,1 1 1,0 0-1,0 0 1,-1 0-1,1 0 1,-2 0 0,0 0-9,1 0 1,-1 1-1,0-1 1,1 1 0,-1-1-1,1 1 1,-1 0-1,1 0 1,0 0 0,-1 0-1,1 0 1,0 1-1,0-1 1,0 0 0,0 1-1,-3 2 1,1 2 80,0 0 1,0 1-1,1-1 1,0 1-1,0 0 1,0 0-1,1 0 0,0 0 1,1 0-1,-2 10 1,1 0 236,1 0 1,1 0 0,3 25-1,-3-41-434,0 1-1,0-1 1,0 1-1,1-1 0,-1 1 1,1-1-1,-1 1 1,1-1-1,0 1 1,-1-1-1,1 1 1,0-1-1,0 0 1,0 0-1,0 1 0,0-1 1,0 0-1,1 0 1,-1 0-1,0 0 1,1 0-1,-1 0 1,0-1-1,1 1 1,-1 0-1,1-1 0,-1 1 1,1-1-1,-1 1 1,1-1-1,-1 0 1,1 0-1,0 0 1,-1 0-1,1 0 1,-1 0-1,1 0 0,0 0 1,-1 0-1,1-1 1,-1 1-1,1-1 1,-1 1-1,3-2 1,4-1 24,1 0 0,-1 0 0,0-1 0,0 0 0,0-1 1,10-8-1,-3 1 48,-1 0 1,21-25-1,-31 33-113,-1-1 1,1 1 0,-1-1-1,0 0 1,0 0-1,-1 0 1,0 0-1,1-1 1,-2 1-1,1 0 1,-1-1-1,1 0 1,-1-6-1,-1 11-82,0 0-1,0 0 0,0 1 1,-1-1-1,1 0 1,0 1-1,-1-1 0,1 0 1,0 1-1,-1-1 1,1 0-1,-1 1 0,1-1 1,-1 1-1,1-1 1,-1 1-1,0-1 0,1 1 1,-1-1-1,1 1 1,-1 0-1,0-1 0,1 1 1,-1 0-1,0 0 1,0-1-1,1 1 1,-1 0-1,0 0 0,0 0 1,1 0-1,-1 0 1,0 0-1,0 0 0,1 0 1,-1 0-1,-1 1 1,1-1-441,-1 0 1,0 0 0,0 0 0,1 0-1,-1 1 1,0-1 0,1 1 0,-1-1-1,1 1 1,-1 0 0,1 0 0,-1-1-1,1 1 1,-1 0 0,1 0 0,-2 2-1,-3 13-6608</inkml:trace>
</inkml:ink>
</file>

<file path=ppt/ink/ink13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6:58.757"/>
    </inkml:context>
    <inkml:brush xml:id="br0">
      <inkml:brushProperty name="width" value="0.025" units="cm"/>
      <inkml:brushProperty name="height" value="0.025" units="cm"/>
    </inkml:brush>
  </inkml:definitions>
  <inkml:trace contextRef="#ctx0" brushRef="#br0">176 557 6919,'3'-9'6795,"0"-2"-5803,-1 1-1,0 0 1,-1-1 0,0 1-1,0-1 1,-2-19-1,1 28-896,0 0-1,0 0 0,-1-1 0,1 1 0,0 0 0,-1 0 1,0-1-1,1 1 0,-1 0 0,0 0 0,0 0 0,0 0 1,-1 0-1,1 0 0,0 0 0,-1 1 0,1-1 0,-1 0 1,0 1-1,1-1 0,-1 1 0,0 0 0,0-1 0,0 1 1,0 0-1,0 0 0,0 0 0,0 0 0,0 1 0,0-1 1,-1 1-1,1-1 0,0 1 0,0 0 0,-1 0 0,1 0 1,0 0-1,-1 0 0,1 0 0,0 1 0,0-1 0,-1 1 1,1-1-1,-4 3 0,1-1-91,0 0 0,0 1 1,0 0-1,0 0 0,0 1 0,0-1 1,1 1-1,0 0 0,0 0 0,0 0 0,0 1 1,1 0-1,-1-1 0,1 1 0,-3 7 1,-2 3 105,1 0 0,1 0 0,0 0 1,-4 21-1,9-32-21,-1 0 0,2 1 1,-1-1-1,0 0 0,1 0 0,0 1 1,0-1-1,0 0 0,1 1 0,-1-1 1,3 7-1,-2-10-70,0 1-1,0-1 1,0 0-1,0 1 1,0-1 0,0 0-1,1 0 1,-1 0-1,0 0 1,1 0 0,-1 0-1,1 0 1,-1-1 0,1 1-1,-1 0 1,1-1-1,-1 1 1,1-1 0,0 0-1,-1 1 1,1-1-1,0 0 1,-1 0 0,1 0-1,0 0 1,-1-1 0,1 1-1,0 0 1,-1-1-1,1 1 1,3-2 0,6-1 96,0-1 1,-1-1-1,1 0 1,-1 0-1,0-1 1,0-1-1,0 1 1,-1-1 0,0-1-1,0 0 1,-1 0-1,9-12 1,6-9 75,0-1 1,27-49-1,-37 57 48,0-1-1,-1-1 1,-2 0-1,0 0 1,-2-1 0,-1 0-1,0-1 1,-2 0-1,2-36 1,-6 61-232,-1 1 0,0-1 0,0 0 0,0 0 0,0 1 0,0-1 0,0 0 0,0 1 0,0-1 0,0 0 0,0 0 0,0 1 0,0-1 0,-1 0 0,1 1 0,0-1-1,0 0 1,-1 1 0,1-1 0,-1 0 0,1 1 0,0-1 0,-1 1 0,1-1 0,-1 1 0,0-2 0,-13 13 17,-9 31-42,5 1 49,3 1-1,1 1 0,3 0 1,1 1-1,3 0 1,1 1-1,2 71 0,3-116-42,1 1-1,0-1 1,0 0 0,0 0-1,0 0 1,0 0-1,0 0 1,1 0 0,-1 0-1,1 0 1,-1 0-1,1 0 1,0 0 0,0 0-1,0 0 1,0 0-1,0 0 1,0-1 0,1 1-1,-1 0 1,0-1 0,1 1-1,-1-1 1,1 0-1,0 1 1,0-1 0,-1 0-1,1 0 1,0 0-1,0 0 1,0 0 0,0-1-1,0 1 1,0-1-1,0 1 1,0-1 0,0 1-1,0-1 1,0 0-1,0 0 1,1 0 0,-1-1-1,0 1 1,0 0-1,0-1 1,0 1 0,0-1-1,0 0 1,0 0-1,0 1 1,0-1 0,3-3-1,3-1-27,1-1-1,0 0 0,-1 0 1,0-1-1,-1 0 0,0-1 1,0 0-1,0 0 1,7-13-1,-2 2-68,-1 0 1,0-1 0,10-28-1,-17 36 88,-1 0 0,0-1 0,-1 1 0,0 0 0,-1-1-1,0-17 1,-1 30 17,0-1 1,0 1-1,0 0 0,0-1 0,0 1 0,0 0 1,0-1-1,0 1 0,0 0 0,0-1 1,0 1-1,0 0 0,-1 0 0,1-1 0,0 1 1,0 0-1,0-1 0,0 1 0,-1 0 0,1 0 1,0-1-1,0 1 0,-1 0 0,1 0 0,0 0 1,0-1-1,-1 1 0,1 0 0,0 0 0,-1 0 1,1 0-1,0 0 0,-1 0 0,1-1 0,0 1 1,-1 0-1,1 0 0,0 0 0,-1 0 0,1 0 1,0 0-1,-1 0 0,1 0 0,0 1 0,0-1 1,-1 0-1,1 0 0,0 0 0,-1 0 0,1 0 1,0 0-1,-1 1 0,1-1 0,0 0 0,0 0 1,-1 0-1,1 1 0,0-1 0,-16 16-27,21-68 184,-2-55 1,-3 107-153,0 0 0,0 0 0,0 0 0,0 0 1,0 0-1,0 0 0,0 0 0,0 0 0,0 1 0,-1-1 1,1 0-1,0 0 0,0 0 0,0 0 0,0 0 1,0 0-1,0 0 0,0 0 0,0 0 0,-1 0 1,1 0-1,0 0 0,0 0 0,0 0 0,0 0 0,0-1 1,0 1-1,0 0 0,0 0 0,0 0 0,-1 0 1,1 0-1,0 0 0,0 0 0,0 0 0,0 0 1,0 0-1,0 0 0,0 0 0,0 0 0,0 0 0,0-1 1,0 1-1,0 0 0,0 0 0,0 0 0,0 0 1,0 0-1,0 0 0,-1 0 0,1 0 0,0 0 1,0-1-1,0 1 0,0 0 0,0 0 0,1 0 0,-1 0 1,0 0-1,0 0 0,0 0 0,0 0 0,0-1 1,0 1-1,0 0 0,0 0 0,0 0 0,0 0 1,0 0-1,-7 10-12,-7 16-21,-2 16 259,-20 77 1,31-100-54,1 1 0,2 0 1,0 0-1,0 0 0,2 0 0,3 29 0,-2-47-165,-1 0 0,1 0 0,-1 0 0,1 0 0,0 0 0,0 0 0,0 0 0,0-1 0,0 1 0,0 0 0,0-1 0,0 1 0,1-1 0,-1 1 0,1-1 1,-1 0-1,1 1 0,-1-1 0,1 0 0,0 0 0,0 0 0,0 0 0,-1 0 0,1-1 0,0 1 0,0-1 0,0 1 0,0-1 0,0 1 0,0-1 0,0 0 0,0 0 0,0 0 0,0 0 0,0-1 0,0 1 0,3-1 0,2 0 23,-1 0 1,1-1-1,0 0 1,0 0-1,-1-1 1,1 0-1,-1 0 1,0 0-1,10-8 0,5-7-8,-2-1 0,0-1 0,-1-1 0,-1-1 0,-1 0 0,-1-2-1,18-38 1,-10 14 14,-3-1 0,26-101 0,-42 137-37,-2 1 0,0-1 0,1-24 0,-3 37 0,0 0 0,0-1 0,0 1 0,0 0 0,0 0 0,0 0 0,0 0 0,0 0 0,0 0 0,0-1 0,0 1 0,-1 0 0,1 0 0,0 0 0,0 0 0,0 0 0,0 0 0,0 0 0,0 0 0,0-1 0,0 1 0,0 0 0,0 0 0,0 0 0,-1 0 0,1 0 0,0 0 0,0 0 0,0 0 0,0 0 0,0 0 0,0 0 0,-1 0 0,1 0 0,0 0 0,0 0 0,0 0 0,0 0 0,0 0 0,0 0 0,0 0 0,-1 0 0,1 0 0,0 0 0,0 0 0,0 0 0,0 0 0,0 0 0,0 0 0,-1 0 0,1 0 0,0 0 0,0 0 0,0 0 0,0 0 0,0 0 0,0 1 0,0-1 0,0 0 0,0 0 0,-1 0 0,1 0 0,0 0 0,0 0 0,0 0 0,0 1 0,-12 11 0,-11 17 0,6 4 0,1 1 0,1 1 0,-20 70 0,29-80 0,1-1 0,1 1 0,1 0 0,1 0 0,1 0 0,5 47 0,-4-69 0,0 0 0,1 0 0,-1 0 0,1-1 0,0 1 0,0 0 0,0 0 0,0-1 0,0 1 0,1-1 0,-1 1 0,1-1 0,-1 0 0,1 0 0,0 1 0,0-1 0,0 0 0,0-1 0,0 1 0,1 0 0,-1 0 0,1-1 0,-1 0 0,1 1 0,-1-1 0,1 0 0,0 0 0,-1-1 0,1 1 0,0 0 0,0-1 0,0 0 0,-1 1 0,5-2 0,1 1 0,-1-1 0,1 0 0,-1-1 0,0 1 0,1-1 0,-1-1 0,0 0 0,0 0 0,-1 0 0,1 0 0,-1-1 0,8-6 0,15-14 0,-1-1 0,-1-2 0,-1-1 0,-2 0 0,-1-2 0,-1-1 0,-1-1 0,-2 0 0,-2-1 0,24-62 0,-36 78 0,0-1 0,3-32 0,-10 6 0,1 43 0,1-1 0,-1 1 0,1-1 0,0 1 0,-1 0 0,0 0 0,1-1 0,-1 1 0,0 0 0,0 0 0,0 0 0,0 0 0,0 0 0,0 0 0,0 0 0,0 0 0,0 0 0,0 0 0,0 1 0,-1-1 0,1 0 0,-2 0 0,1 1 0,0-1 0,-1 1 0,1 0 0,0 0 0,-1 0 0,1 0 0,0 1 0,-1-1 0,1 0 0,0 1 0,0 0 0,0 0 0,-1-1 0,1 1 0,0 0 0,0 1 0,0-1 0,0 0 0,0 1 0,0-1 0,1 1 0,-1-1 0,-2 4 0,-33 47 0,24-26-235,0 1 0,1 0-1,2 0 1,1 1 0,1 0 0,1 0-1,-4 39 1,10-52-45,0 0-1,1 0 0,1 1 0,0-1 1,1 0-1,8 28 0,-8-34 104,1 0 0,1-1 0,0 1 0,0-1 0,1 0-1,0 0 1,0-1 0,1 0 0,0 1 0,0-2 0,0 1-1,10 6 1,28 13-7152,2-13-7090</inkml:trace>
</inkml:ink>
</file>

<file path=ppt/ink/ink13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46:59.224"/>
    </inkml:context>
    <inkml:brush xml:id="br0">
      <inkml:brushProperty name="width" value="0.025" units="cm"/>
      <inkml:brushProperty name="height" value="0.025" units="cm"/>
    </inkml:brush>
  </inkml:definitions>
  <inkml:trace contextRef="#ctx0" brushRef="#br0">111 596 17969,'-23'1'880,"16"0"-623,1 0 0,-1 0 1,1-1-1,-1 0 0,0 0 0,1-1 0,-1 0 1,1 0-1,-1 0 0,1-1 0,-8-3 0,13 5-190,1-1-1,0 1 1,0-1-1,0 0 1,-1 1-1,1-1 1,0 1-1,0-1 0,0 0 1,0 1-1,0-1 1,0 1-1,0-1 1,0 0-1,0 1 1,1-1-1,-1 1 0,0-1 1,0 1-1,0-1 1,1 0-1,-1 1 1,0-1-1,1 1 1,-1-1-1,0 1 0,1 0 1,-1-1-1,1 1 1,-1-1-1,1 1 1,-1 0-1,1-1 1,-1 1-1,1 0 0,-1-1 1,1 1-1,-1 0 1,1 0-1,-1 0 1,1-1-1,0 1 1,-1 0-1,1 0 0,-1 0 1,2 0-1,21-5 520,1 0 0,-1 2 1,1 0-1,45 2 0,-8 0 402,1883-175 2802,-1421 109-4077,-11-31-456,-464 86 260,0-1-1,-1-3 1,54-26 0,-94 38 419,0 0 0,0 0 0,0-1 1,-1 0-1,1 0 0,5-6 0,-11 10 45,-1 0 0,1 0-1,0 0 1,0 0 0,0 0 0,-1 0 0,1 0 0,0 0 0,-1 0 0,1 0 0,-1 0 0,1 0 0,-1 0 0,0-1-1,0 1 1,1 0 0,-1 0 0,0 0 0,0-1 0,0 1 0,0 0 0,0 0 0,0-1 0,-1 1 0,1 0 0,0 0-1,0 0 1,-1 0 0,1-1 0,-1 1 0,1 0 0,-1 0 0,0 0 0,1 0 0,-1 0 0,0 0 0,0 0 0,0 0-1,0 1 1,0-1 0,0 0 0,0 0 0,0 1 0,0-1 0,0 1 0,0-1 0,0 1 0,-2-1 0,-13-6-1115,-1 2 0,0 0 0,0 1 1,-1 0-1,-18 0 0,33 3 933,-81-9-8181</inkml:trace>
</inkml:ink>
</file>

<file path=ppt/ink/ink1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51:31.230"/>
    </inkml:context>
    <inkml:brush xml:id="br0">
      <inkml:brushProperty name="width" value="0.025" units="cm"/>
      <inkml:brushProperty name="height" value="0.025" units="cm"/>
    </inkml:brush>
  </inkml:definitions>
  <inkml:trace contextRef="#ctx0" brushRef="#br0">119 247 4100,'0'0'16148,"-10"10"-14973,-55 63-135,60-66-916,0-1 0,1 1 0,-1 0 0,1 1 1,1-1-1,-1 1 0,1 0 0,1 0 1,-1 0-1,1 0 0,-1 14 0,3-21-118,0-1 0,0 1 0,1-1-1,-1 0 1,0 1 0,1-1 0,-1 1 0,0-1-1,1 0 1,-1 1 0,0-1 0,1 0 0,-1 1-1,1-1 1,-1 0 0,0 0 0,1 1-1,-1-1 1,1 0 0,-1 0 0,1 0 0,-1 0-1,1 0 1,-1 0 0,1 0 0,-1 0 0,1 0-1,-1 0 1,1 0 0,-1 0 0,1 0-1,-1 0 1,1 0 0,-1 0 0,1 0 0,-1-1-1,1 1 1,-1 0 0,1 0 0,-1-1 0,0 1-1,1 0 1,-1-1 0,0 1 0,1 0-1,-1-1 1,1 0 0,24-14 602,4-11-167,-2-1-1,-1-1 0,0-1 0,-3-1 0,0-2 0,-2 0 0,-2-1 0,28-64 1,-43 89-362,-1 0-25,1 0-1,-1 0 0,0 0 1,0 0-1,-1-1 1,0 1-1,1-14 1,-12 31-193,-12 28 117,2 0-1,1 2 1,3 0-1,-20 72 1,35-109 28,-2 4 8,0 1 1,1 0-1,0 0 0,0 0 0,0 0 1,1 8-1,0-14-10,0 0 1,0 0-1,1 0 0,-1 0 1,0 0-1,0-1 0,1 1 1,-1 0-1,1 0 0,-1 0 1,1 0-1,-1-1 0,1 1 1,-1 0-1,1 0 0,0-1 1,-1 1-1,1-1 0,0 1 1,1 0-1,-1 0 12,1-1 1,0 1-1,0-1 1,0 1-1,-1-1 0,1 0 1,0 0-1,0 0 1,0 0-1,0 0 0,-1 0 1,1-1-1,0 1 1,2-1-1,4-2 58,-1 0 0,0 0 0,1 0 1,-2-1-1,1 0 0,0 0 0,-1-1 0,10-9 0,47-52 19,-25 25-362,-43 76-324,0-17 598,1-9 23,1 0 0,0 1 0,1-1-1,0 1 1,1 0 0,0 0 0,0 0 0,1-1 0,1 13-1,-1-21-10,1 0 0,-1 0 0,1 0 0,0 0 0,-1 0 0,1 0 0,0-1 0,0 1 0,-1 0 0,1 0-1,0-1 1,0 1 0,0 0 0,0-1 0,0 1 0,0-1 0,0 1 0,0-1 0,0 0 0,0 1 0,0-1 0,0 0-1,0 0 1,1 0 0,-1 0 0,0 0 0,0 0 0,0 0 0,0 0 0,0 0 0,2-1 0,37-9 952,-24 2-725,-1-1 1,0-1-1,-1-1 0,23-21 0,25-19-264,-61 51 7,-1-1 1,0 1-1,0 0 0,0 0 0,1 0 0,-1 0 0,0-1 1,0 1-1,1 0 0,-1 0 0,0 0 0,0 0 0,1 0 0,-1 0 1,0 0-1,0 0 0,1 0 0,-1 0 0,0 0 0,1 0 0,-1 0 1,0 0-1,0 0 0,1 0 0,-1 0 0,0 0 0,1 0 1,-1 0-1,0 0 0,0 0 0,1 1 0,-1-1 0,0 0 0,0 0 1,0 0-1,1 0 0,-1 1 0,0-1 0,0 0 0,0 0 0,1 1 1,-1-1-1,0 0 0,0 0 0,0 0 0,0 1 0,0-1 1,0 0-1,1 1 0,1 22-137,-8 24 206,5-43-76,0 1 1,0 0 0,0 0 0,1 0 0,0 0 0,0 0 0,0 0 0,0 0-1,2 8 1,-1-12-23,-1 0-1,1-1 0,-1 1 1,1 0-1,-1 0 0,1-1 1,-1 1-1,1 0 0,-1-1 0,1 1 1,0-1-1,-1 1 0,1-1 1,0 1-1,0-1 0,-1 1 1,1-1-1,0 1 0,0-1 1,0 0-1,1 1 0,1-1-128,0 0 0,0 0 0,0 0 0,0 0 0,0-1 0,-1 1 0,1-1 1,0 0-1,5-1 0,34-21-4321,-4-7-3861,-10 6-2558</inkml:trace>
</inkml:ink>
</file>

<file path=ppt/ink/ink1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51:31.650"/>
    </inkml:context>
    <inkml:brush xml:id="br0">
      <inkml:brushProperty name="width" value="0.025" units="cm"/>
      <inkml:brushProperty name="height" value="0.025" units="cm"/>
    </inkml:brush>
  </inkml:definitions>
  <inkml:trace contextRef="#ctx0" brushRef="#br0">1 0 4869,'0'0'11338</inkml:trace>
</inkml:ink>
</file>

<file path=ppt/ink/ink1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51:32.009"/>
    </inkml:context>
    <inkml:brush xml:id="br0">
      <inkml:brushProperty name="width" value="0.025" units="cm"/>
      <inkml:brushProperty name="height" value="0.025" units="cm"/>
    </inkml:brush>
  </inkml:definitions>
  <inkml:trace contextRef="#ctx0" brushRef="#br0">198 16 7335,'0'0'17099,"-2"-4"-15791,1 3-1258,0 0 0,0 0 0,1 0 0,-1 1 0,0-1 0,0 0 0,0 0 0,0 1 0,0-1 0,0 1 0,0-1 1,0 1-1,0-1 0,0 1 0,0-1 0,0 1 0,0 0 0,0 0 0,-1-1 0,1 1 0,0 0 0,0 0 0,0 0 0,0 0 1,0 1-1,-1-1 0,1 0 0,0 0 0,0 1 0,0-1 0,0 1 0,-1 0 0,-4 1 66,1 1-1,0 0 1,0 0-1,1 1 1,-1-1-1,1 1 0,-8 8 1,8-8-92,-1 1 1,1-1-1,0 1 0,0 0 1,1 1-1,-1-1 0,1 1 0,0-1 1,1 1-1,0 0 0,-1 0 1,2 0-1,-1 0 0,1 1 1,0-1-1,0 8 0,4-12-13,0-1 0,0 0 0,0-1 0,1 1 0,-1 0 1,0-1-1,1 0 0,-1 0 0,0 0 0,1 0 0,-1 0 0,0-1 0,4 0 0,19-9 74,-23 8-140,-1 1-1,1 0 1,0 0-1,-1 0 1,1 0-1,0 0 1,0 0-1,0 1 1,4-1-1,-6 2 41,0-1 1,-1 0-1,1 1 0,0-1 0,0 1 1,0 0-1,0-1 0,-1 1 0,1 0 1,0-1-1,0 1 0,-1 0 0,1 0 1,-1 0-1,1 0 0,-1 0 0,1-1 0,-1 1 1,1 0-1,-1 0 0,0 0 0,0 0 1,1 0-1,-1 0 0,0 0 0,0 0 1,0 0-1,0 0 0,0 0 0,0 0 1,-1 0-1,1 0 0,0 2 0,-1 29 416,-1 0 1,-2 0-1,-1 0 0,-1 0 0,-12 34 0,12-48-157,0 0 1,-2-1 0,0 1-1,-1-1 1,-1-1-1,0 0 1,-1 0 0,-1-1-1,-26 27 1,38-42-245,-1 1 0,1 0 0,-1-1 0,1 1 0,-1-1 0,1 0 0,-1 1 0,1-1 0,-1 1 0,1-1 0,-1 0 0,1 1 0,-1-1 0,0 0 0,1 0 0,-1 1 0,1-1 0,-1 0 0,0 0 0,1 0 0,-1 0 0,0 0 0,1 0 0,-1 0 0,0 0 0,1 0 0,-1 0 0,0 0 0,1 0 0,-1-1 0,0 1 0,1 0 0,-1 0 0,1-1 0,-1 1 0,0 0 0,1-1 0,-1 0 0,-1-1 0,1 0 0,0 0 0,0 0 0,0-1 0,0 1 0,0-1 0,1 1 0,-1 0 0,1-1 0,-1-4 0,0-6 0,0 0 0,1-1 0,3-16 0,-1 22-409,0-1 0,1 1 0,0 0 0,1 0 0,0 0 0,0 0 1,0 1-1,1 0 0,0 0 0,1 0 0,0 0 0,9-8 0,10-7-4362,52-36 1,-67 52 3927,39-29-8889</inkml:trace>
</inkml:ink>
</file>

<file path=ppt/ink/ink1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51:32.380"/>
    </inkml:context>
    <inkml:brush xml:id="br0">
      <inkml:brushProperty name="width" value="0.025" units="cm"/>
      <inkml:brushProperty name="height" value="0.025" units="cm"/>
    </inkml:brush>
  </inkml:definitions>
  <inkml:trace contextRef="#ctx0" brushRef="#br0">157 2 20948,'0'0'3283,"-9"-1"-128,3 0-3000,1 1 0,-1 0-1,1 1 1,-1-1 0,1 1 0,-1 0 0,1 1-1,-1-1 1,1 1 0,0 0 0,0 1 0,0-1-1,0 1 1,0 0 0,0 0 0,1 0 0,0 1 0,-1 0-1,1 0 1,0 0 0,1 0 0,-1 0 0,1 1-1,-5 8 1,7-12-173,0 1-1,0-1 1,0 1 0,0-1-1,0 1 1,0-1-1,0 1 1,1 0 0,-1 0-1,1-1 1,-1 1-1,1 0 1,0 0 0,-1 0-1,1 0 1,0-1-1,0 1 1,0 0 0,1 0-1,-1 0 1,1 2-1,0-3-9,0 0 0,0-1 0,0 1-1,0 0 1,0 0 0,0 0-1,0 0 1,0-1 0,0 1-1,1-1 1,-1 1 0,0-1 0,0 1-1,1-1 1,-1 0 0,0 1-1,1-1 1,-1 0 0,1 0-1,-1 0 1,2 0 0,11-1-36,0-1 1,0 0-1,26-8 1,-36 9 65,8-3-53,1 1 1,0 0-1,0 1 1,17-1-1,-30 3 49,1 0 0,-1 0 0,1 0 1,-1 0-1,1 0 0,-1 0 0,0 0 0,1 0 0,-1 0 0,1 0 0,-1 0 0,1 1 0,-1-1 0,0 0 1,1 0-1,-1 0 0,1 1 0,-1-1 0,0 0 0,1 0 0,-1 1 0,0-1 0,0 0 0,1 1 1,-1-1-1,0 0 0,0 1 0,1-1 0,-1 1 0,0-1 0,0 0 0,0 1 0,0-1 0,1 1 0,-1 0 1,-5 20 267,-19 18 380,20-34-788,-16 16 855,-38 35-1,10-26-1491,45-29 374,0 1 0,-1-1 0,1 0 0,0 0 0,-1 0 0,1-1 0,-1 1 0,0-1 0,1 0-1,-1 0 1,-5-1 0,-7-5-7517</inkml:trace>
</inkml:ink>
</file>

<file path=ppt/ink/ink1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51:32.811"/>
    </inkml:context>
    <inkml:brush xml:id="br0">
      <inkml:brushProperty name="width" value="0.025" units="cm"/>
      <inkml:brushProperty name="height" value="0.025" units="cm"/>
    </inkml:brush>
  </inkml:definitions>
  <inkml:trace contextRef="#ctx0" brushRef="#br0">251 18 13837,'0'0'10234,"-9"-5"-8307,6 3-1817,-1 0 0,0 0 1,0 1-1,0 0 0,0-1 0,0 1 1,0 1-1,0-1 0,-1 1 1,1-1-1,0 1 0,0 0 0,-1 1 1,1-1-1,0 1 0,0-1 0,0 1 1,0 1-1,0-1 0,0 1 0,0-1 1,0 1-1,1 0 0,-1 0 0,-4 4 1,-5 3 35,0 0 1,1 1 0,-18 18 0,26-24-139,0 0 0,1 0 1,0 0-1,0 0 0,0 0 0,1 1 0,-1 0 0,1-1 1,0 1-1,1 0 0,-1 0 0,1 0 0,0 0 0,-1 9 1,5-12-24,1-1 0,0 0 1,-1 0-1,1-1 1,0 1-1,0-1 0,0 0 1,-1 0-1,1 0 0,7-1 1,-7 1 20,27-3-18,21 0-184,-51 4 190,0-1 0,1 1 0,-1 0 1,0-1-1,0 1 0,0 0 0,0 0 0,0 0 1,0 0-1,0 0 0,-1 0 0,1 0 1,0 0-1,-1 0 0,1 0 0,0 1 0,-1-1 1,1 0-1,-1 0 0,0 1 0,1-1 1,-1 0-1,0 0 0,0 1 0,0-1 0,0 0 1,0 1-1,0-1 0,0 0 0,0 1 1,-1-1-1,1 0 0,-1 3 0,0 3 132,-1-1-1,1 1 0,-1-1 0,0 1 1,-5 9-1,-1-2 175,-1-1 0,0 1 0,-1-1 0,0-1 0,-1 0 0,-1 0 0,0-1 0,0-1 0,-28 18 0,39-27-369,1-1 0,-1 1 1,0-1-1,0 1 0,0-1 0,0 0 1,1 1-1,-1-1 0,0 0 0,0 1 0,0-1 1,0 0-1,0 0 0,0 0 0,0 0 1,0 0-1,0 0 0,0 0 0,1 0 0,-1-1 1,0 1-1,0 0 0,0 0 0,0-1 1,0 1-1,0-1 0,1 1 0,-1 0 1,-1-2-1,1 1-229,1-1 0,-1 1 0,0 0 0,1-1 0,-1 1 1,1-1-1,0 0 0,-1 1 0,1-1 0,0 1 0,0-1 0,0 0 0,0 1 1,0-1-1,1-1 0,-1-3-713,2 0 1,-1 0-1,1 0 1,-1 0-1,1 0 0,1 1 1,-1-1-1,6-7 1,8-4-4211,1 0-1372</inkml:trace>
</inkml:ink>
</file>

<file path=ppt/ink/ink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41:42.791"/>
    </inkml:context>
    <inkml:brush xml:id="br0">
      <inkml:brushProperty name="width" value="0.025" units="cm"/>
      <inkml:brushProperty name="height" value="0.025" units="cm"/>
    </inkml:brush>
  </inkml:definitions>
  <inkml:trace contextRef="#ctx0" brushRef="#br0">206 2 7911,'0'0'15407,"-4"11"-13950,-129 392 4169,69-194-4280,59-189-1076,5-20-266,0 0 0,0-1 0,0 1 0,0 0 0,0 0 0,0 0 0,0 0 0,1 0 0,-1 0 0,0 0 0,0 0 0,0 0 0,0 0 0,0 0 0,0 0 0,0 0 0,0 0 0,0 0 0,0 0 0,0 0 0,0 0 0,0 0 0,1 0 0,-1 0 0,0 0 0,0 0 0,0 0 0,0 0 0,0 0 0,0 0 0,0 0 0,0 0 0,0 0 0,0 0 0,0 0 0,0 0 0,1 0 0,-1 0 0,0 0 0,0 0 0,0 0 0,0 0 0,0 0 0,0 0 0,0 0 0,0 0 0,0 0 0,0 0 0,0 1 0,0-1 0,0 0 0,0 0 0,0 0 0,0 0 0,0 0 0,0 0 0,0 0 0,17-31 322,65-200-169,5-14-122,-80 230-237,1 0 0,0 1 1,0-1-1,15-16 0,-20 27 144,0 0 0,1 0 0,-1 1-1,1-1 1,0 1 0,-1 0 0,2 0 0,-1 0 0,0 1-1,1-1 1,-1 1 0,1 0 0,-1 1 0,1-1 0,0 1-1,0-1 1,0 2 0,5-2 0,-9 2 50,0 0-1,-1 0 1,1 1-1,0-1 1,0 0-1,-1 0 1,1 0 0,0 1-1,-1-1 1,1 0-1,0 1 1,-1-1-1,1 0 1,0 1 0,-1-1-1,1 1 1,-1-1-1,1 1 1,-1-1-1,1 1 1,-1 0 0,1-1-1,-1 1 1,1-1-1,-1 1 1,0 0-1,1 0 1,-1-1 0,0 2-1,2 30 55,-3-24 92,-1 1 1,0-1 0,0 0-1,0 0 1,-5 10 0,-2-3 42,-1-1 1,0 0 0,-1 0 0,-19 18-1,26-27-146,0-1-1,0 0 0,-1 0 0,0-1 0,0 1 0,0-1 1,0 0-1,0-1 0,0 1 0,-1-1 0,0 0 0,1 0 0,-1-1 1,0 0-1,0 0 0,-11 1 0,16-3-64,1 1-1,-1 0 1,0-1 0,1 1 0,-1-1-1,0 1 1,1-1 0,-1 1 0,0-1-1,1 0 1,-1 1 0,1-1-1,-1 0 1,1 1 0,0-1 0,-1 0-1,1 0 1,0 1 0,-1-1 0,1 0-1,0 0 1,0 0 0,0 1-1,0-1 1,-1 0 0,1 0 0,0 0-1,1 0 1,-1 1 0,0-1 0,0 0-1,0 0 1,0 0 0,1 1-1,-1-1 1,0 0 0,1 0 0,-1 1-1,0-1 1,2-1 0,15-34-3085,36-20-8074,-20 26 565</inkml:trace>
</inkml:ink>
</file>

<file path=ppt/ink/ink1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51:33.717"/>
    </inkml:context>
    <inkml:brush xml:id="br0">
      <inkml:brushProperty name="width" value="0.025" units="cm"/>
      <inkml:brushProperty name="height" value="0.025" units="cm"/>
    </inkml:brush>
  </inkml:definitions>
  <inkml:trace contextRef="#ctx0" brushRef="#br0">1 457 2659,'0'0'4745,"10"0"-2438,41 3 2121,-25-1-2153,0-1 0,0-1 0,45-7 0,-65 7-1991,0-1 0,0-1 1,0 1-1,-1-1 1,1 0-1,0-1 0,-1 1 1,0-1-1,1 0 0,-1-1 1,0 1-1,0-1 0,-1 0 1,1 0-1,-1 0 0,0-1 1,0 1-1,-1-1 1,1 0-1,-1 0 0,5-11 1,-7 13-155,1 0 1,-1-1 0,0 1 0,-1-1 0,1 1 0,0-1 0,-1 1 0,0-1 0,0 0-1,0 1 1,0-1 0,-1 1 0,0-5 0,0 6-94,1 1 0,-1 0 0,0 0 0,1 0 0,-1 0 0,0 0-1,1 0 1,-1 0 0,0 0 0,0 0 0,0 0 0,0 0 0,0 0 0,0 1 0,0-1 0,0 0 0,-1 1 0,1-1 0,0 1-1,0-1 1,0 1 0,-1 0 0,1 0 0,0-1 0,0 1 0,-1 0 0,1 0 0,0 0 0,-1 0 0,1 0 0,0 0 0,0 1-1,-1-1 1,1 0 0,0 1 0,0-1 0,0 1 0,-2 0 0,-2 2-45,0-1 0,1 1 1,0 0-1,0 0 0,-1 0 0,2 1 0,-1 0 0,0-1 1,1 1-1,0 0 0,0 1 0,0-1 0,-4 10 1,-1 1-35,0 1 0,-9 31 0,15-43 31,1 1 0,0-1 0,0 1-1,0-1 1,0 1 0,1 0 0,0-1 0,0 1 0,0 0-1,0-1 1,1 1 0,1 6 0,-1-10 6,-1 0-1,1 0 1,-1 0 0,1 0 0,0 0-1,-1 0 1,1 0 0,0 0-1,0 0 1,0-1 0,0 1 0,0 0-1,0 0 1,0-1 0,0 1-1,0-1 1,0 1 0,0-1 0,2 1-1,0 0 3,0-1 1,0 0-1,0 0 0,1 0 0,-1 0 0,0 0 0,0-1 0,0 1 0,0-1 0,4-1 0,2-1 17,-1-1-1,0 0 1,0 0-1,0 0 1,0-1-1,-1 0 1,0-1-1,10-9 1,49-59-274,-33 36-98,-30 41-1234,-3 13 1144,-3 17 464,2-29 6,-1 3-23,1 0 1,-1 0 0,1 1 0,1-1 0,0 0-1,0 8 1,0-14 1,0 0-1,1 0 1,-1 0-1,0 0 1,0 0-1,1-1 1,-1 1-1,0 0 1,1 0-1,-1 0 1,1-1-1,-1 1 1,1 0-1,0 0 1,-1-1-1,1 1 1,0-1-1,-1 1 1,1-1-1,0 1 1,0-1-1,0 1 1,1 0 12,0-1 1,0 0-1,0 0 1,0 1 0,0-1-1,0-1 1,0 1-1,0 0 1,0 0-1,0-1 1,0 1 0,0-1-1,-1 0 1,5-1-1,3-3 140,1-1 0,-1 1 0,0-2 0,0 1-1,-1-1 1,0-1 0,9-9 0,50-65 509,-57 69-582,14-18 25,-2-1-1,-1-1 1,-2-1 0,-1 0 0,-2-2-1,-1 0 1,13-51 0,-29 81-105,-6 14 0,-9 17 0,-9 20 0,-8 13 0,2 1 0,3 1 0,3 2 0,-19 66 0,43-125 0,-4 34 0,5-36 0,0-1 0,0 1 0,0 0 0,0-1 0,0 1 0,0-1 0,0 1 0,0-1 0,0 1 0,0-1 0,0 1 0,1-1 0,-1 1 0,0-1 0,0 1 0,1-1 0,-1 1 0,0-1 0,1 1 0,-1-1 0,0 1 0,1-1 0,-1 0 0,1 1 0,-1-1 0,0 0 0,1 1 0,-1-1 0,1 0 0,-1 0 0,1 1 0,-1-1 0,1 0 0,0 0 0,-1 0 0,1 0 0,-1 0 0,1 0 0,-1 0 0,1 0 0,-1 0 0,1 0 0,0 0 0,-1 0 0,1 0 0,-1 0 0,1 0 0,-1 0 0,1-1 0,-1 1 0,1 0 0,-1 0 0,1-1 0,-1 1 0,1 0 0,-1-1 0,6-3 0,-2 1 0,1-1 0,0 0 0,-1 0 0,1 0 0,-1-1 0,-1 0 0,1 0 0,0 0 0,-1 0 0,0 0 0,4-11 0,25-73 0,-23 41 7,-6 31-11,-2 47-31,-2-28 35,1 0 0,0 0-1,0 0 1,0 0 0,1 0 0,-1 0 0,0 0 0,1 0-1,-1 0 1,1 0 0,0-1 0,0 1 0,0 0-1,-1 0 1,2-1 0,-1 1 0,0 0 0,0-1 0,0 1-1,1-1 1,-1 0 0,1 1 0,-1-1 0,1 0-1,0 0 1,-1 0 0,1 0 0,0 0 0,0 0 0,-1-1-1,1 1 1,0 0 0,0-1 0,0 0 0,0 1-1,0-1 1,0 0 0,0 0 0,0 0 0,0 0 0,0 0-1,0-1 1,3 0 0,4-1 4,-1 0 0,0 0 0,1 0 0,-1-1 0,-1-1 0,1 1 0,0-1 0,-1-1 0,8-5 0,-8 5-4,0 0 0,-1 0 0,1 0 0,-1-1 0,0 0 0,0 0 0,0-1 0,-1 1 0,0-1 0,6-12 0,-11 19 0,0 0 0,0 0 0,0 0 0,1-1 0,-1 1 0,0 0 0,0 0 0,0-1 0,0 1 0,0 0 0,0 0 0,0-1 0,0 1 0,0 0 0,0 0 0,0-1 0,0 1 0,0 0 0,0 0 0,0-1 0,0 1 0,0 0 0,0 0 0,-1-1 0,1 1 0,0 0 0,0 0 0,0-1 0,0 1 0,0 0 0,-1 0 0,1 0 0,0 0 0,0-1 0,0 1 0,-1 0 0,1 0 0,0 0 0,0 0 0,-1 0 0,1-1 0,0 1 0,0 0 0,-1 0 0,1 0 0,0 0 0,0 0 0,-1 0 0,1 0 0,0 0 0,0 0 0,-1 0 0,1 0 0,0 0 0,-1 0 0,-10 3 0,11-3 0,-8 5 0,0 0 0,1 0 0,0 1 0,0 0 0,0 0 0,0 0 0,1 1 0,0 0 0,1 1 0,-1-1 0,-5 13 0,4-7 0,0-1 0,1 1 0,1 1 0,0-1 0,1 1 0,-4 26 0,7-36 0,0 1 0,1 0 0,0-1 0,0 1 0,0-1 0,1 1 0,-1-1 0,1 1 0,0-1 0,0 1 0,1-1 0,-1 0 0,5 8 0,-4-9 0,0-1 0,0 1 0,1-1 0,-1 0 0,1 0 0,-1 0 0,1 0 0,0 0 0,0-1 0,0 1 0,0-1 0,0 0 0,0 1 0,0-1 0,0-1 0,1 1 0,-1-1 0,0 1 0,1-1 0,2 0 0,1 1-419,-1-1 0,1 0-1,-1 0 1,0-1 0,1 0 0,-1 0 0,0 0-1,1-1 1,8-3 0,-12 3 34,-1 1 0,1-1-1,-1 0 1,1 0 0,-1 0 0,0 0-1,0 0 1,0 0 0,0-1 0,0 1-1,0-1 1,0 1 0,-1-1 0,1 0 0,-1 1-1,0-1 1,0 0 0,0 0 0,0 0-1,-1 0 1,1 0 0,-1-5 0,2-30-11162</inkml:trace>
</inkml:ink>
</file>

<file path=ppt/ink/ink1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51:34.154"/>
    </inkml:context>
    <inkml:brush xml:id="br0">
      <inkml:brushProperty name="width" value="0.025" units="cm"/>
      <inkml:brushProperty name="height" value="0.025" units="cm"/>
    </inkml:brush>
  </inkml:definitions>
  <inkml:trace contextRef="#ctx0" brushRef="#br0">0 1 16367,'0'0'9321</inkml:trace>
</inkml:ink>
</file>

<file path=ppt/ink/ink1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51:34.663"/>
    </inkml:context>
    <inkml:brush xml:id="br0">
      <inkml:brushProperty name="width" value="0.025" units="cm"/>
      <inkml:brushProperty name="height" value="0.025" units="cm"/>
    </inkml:brush>
  </inkml:definitions>
  <inkml:trace contextRef="#ctx0" brushRef="#br0">116 266 17200,'0'0'7752,"-10"-6"-7005,-35-17-192,44 23-554,-1 0 1,0 0-1,0 0 0,1 1 0,-1-1 0,0 0 0,1 0 1,-1 1-1,0 0 0,1-1 0,-1 1 0,1 0 1,-1-1-1,1 1 0,-1 0 0,1 0 0,-1 0 0,1 0 1,0 1-1,0-1 0,-1 0 0,1 0 0,0 1 1,0-1-1,0 1 0,1-1 0,-1 1 0,0-1 0,0 1 1,0 2-1,-15 47-113,16-50 103,-1 0 0,1 1-1,0-1 1,-1 0 0,1 1 0,0-1-1,0 0 1,0 1 0,0-1-1,0 0 1,0 1 0,0-1-1,1 0 1,-1 1 0,0-1-1,1 0 1,-1 1 0,1-1-1,-1 0 1,1 0 0,0 0 0,-1 0-1,1 1 1,0-1 0,0 0-1,0 0 1,0 0 0,0-1-1,0 1 1,0 0 0,0 0-1,0-1 1,0 1 0,1 0-1,-1-1 1,0 1 0,0-1-1,1 1 1,-1-1 0,0 0 0,1 0-1,-1 1 1,0-1 0,1 0-1,-1 0 1,3-1 0,2 0 15,1 0 1,-1 0-1,1-1 1,-1 0-1,0-1 1,0 1-1,0-1 1,10-6-1,12-12 210,-2 0-1,0-2 1,-1-1-1,-2-1 1,-1-1-1,0-1 1,-2 0-1,-1-2 1,-2 0-1,16-37 1,-25 49-203,-21 42-389,-13 29 245,-22 68 1,40-97 145,2-1 0,0 1 0,1 0 0,2 0 0,-1 39 0,4-63 16,0 1 0,0-1 1,0 1-1,0-1 0,0 1 1,0-1-1,0 1 0,1-1 1,-1 1-1,1-1 0,-1 1 1,1-1-1,0 0 0,-1 1 0,1-1 1,0 0-1,0 1 0,0-1 1,0 0-1,0 0 0,0 0 1,0 0-1,0 0 0,1 0 1,-1 0-1,0 0 0,1-1 1,-1 1-1,0 0 0,1-1 0,-1 1 1,1-1-1,-1 1 0,1-1 1,-1 0-1,1 0 0,-1 0 1,1 0-1,-1 0 0,1 0 1,-1 0-1,1 0 0,-1 0 1,1-1-1,1 0 0,4 0 186,0-1 0,-1 0 0,0-1-1,1 0 1,-1 1 0,0-2 0,0 1 0,-1-1 0,7-5 0,1-2-122,-2-1 0,1 0 0,-2-1 0,1 0 0,-2-1 0,0 0 0,-1 0 0,0-1 0,-1 0 0,0 0 1,-2-1-1,0 0 0,0 0 0,-2 0 0,4-30 0,-7 45-95,0 1 0,0-1 0,0 1 0,0-1 0,0 1 0,1-1 0,-1 1 0,0 0 0,0-1 0,0 1 0,0-1 0,-1 1 0,1-1 0,0 1 0,0-1 0,0 1 0,0 0 0,0-1 0,-1 1 0,1-1 0,0 1 0,0 0 0,-1-1 0,1 1 0,0 0 0,0-1 0,-1 1 0,1 0 0,0-1 0,-1 1 0,1 0 0,-1 0 0,1-1 0,0 1 0,-1 0 0,1 0 0,-1 0 0,1-1 0,-1 1 0,1 0 0,-1 0 0,-20 13 0,-14 27 0,-8 37 0,41-73 0,0 1 0,0 0 0,1-1 0,-1 1 0,1 0 0,0 0 0,0 0 0,0-1 0,1 1 0,0 0 0,0 0 0,0 0 0,1 0 0,-1 0 0,3 7 0,-2-10-85,1-1 1,0 1-1,-1-1 0,1 0 0,0 1 1,0-1-1,0 0 0,0 0 1,0 0-1,0-1 0,0 1 0,0 0 1,0-1-1,0 1 0,1-1 1,-1 0-1,0 1 0,0-1 0,0 0 1,4-1-1,47-3-3960,-16-10-2142,0-6-4191</inkml:trace>
</inkml:ink>
</file>

<file path=ppt/ink/ink1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51:35.050"/>
    </inkml:context>
    <inkml:brush xml:id="br0">
      <inkml:brushProperty name="width" value="0.025" units="cm"/>
      <inkml:brushProperty name="height" value="0.025" units="cm"/>
    </inkml:brush>
  </inkml:definitions>
  <inkml:trace contextRef="#ctx0" brushRef="#br0">139 1 24535,'-11'3'2595,"-2"1"-1745,-1 0 1,1 1 0,-22 12 0,31-15-830,1-1 1,-1 1 0,1 0 0,0 1 0,0-1 0,0 1 0,0-1 0,0 1 0,1 0 0,-1 0 0,1 0 0,0 0 0,0 0 0,0 1 0,0-1 0,0 1 0,1-1 0,0 1 0,0-1-1,0 1 1,0 0 0,0 5 0,1-8-36,0-1-1,0 1 0,0 0 0,0 0 0,0 0 1,1-1-1,-1 1 0,0 0 0,0 0 0,1-1 1,-1 1-1,1 0 0,-1-1 0,1 1 1,-1 0-1,1-1 0,-1 1 0,1-1 0,0 1 1,-1-1-1,1 1 0,0-1 0,-1 1 0,1-1 1,0 1-1,-1-1 0,2 0 0,29 5-119,30-11 15,-19-2-185,-23 3-441,1 2-1,36-3 0,-55 6 739,-1 0 0,0 0 0,1 0 0,-1 0 0,0 0 0,1 0 1,-1 0-1,1 0 0,-1 0 0,0 0 0,1 0 0,-1 0 0,1 0 0,-1 0 0,0 0 0,1 1 0,-1-1 0,0 0 0,1 0 1,-1 0-1,0 1 0,1-1 0,-1 0 0,0 0 0,0 1 0,1-1 0,-1 0 0,0 1 0,0-1 0,1 0 0,-1 1 0,0-1 1,0 0-1,0 1 0,0-1 0,0 0 0,1 1 0,-1-1 0,0 0 0,0 1 0,0 0 0,-9 18 463,-22 16 714,-49 29 390,50-41-3247,3-2-4918,46-37 1250,5-9-1921</inkml:trace>
</inkml:ink>
</file>

<file path=ppt/ink/ink1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51:35.411"/>
    </inkml:context>
    <inkml:brush xml:id="br0">
      <inkml:brushProperty name="width" value="0.025" units="cm"/>
      <inkml:brushProperty name="height" value="0.025" units="cm"/>
    </inkml:brush>
  </inkml:definitions>
  <inkml:trace contextRef="#ctx0" brushRef="#br0">82 1 15535,'0'0'11723,"-39"53"-10154,27-20-1248,-1 2-289,6 5 32,2-4-96,1 4-1282,2-7-1761,2-2-1024,0-8-1250,0-9-3428</inkml:trace>
</inkml:ink>
</file>

<file path=ppt/ink/ink1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51:35.768"/>
    </inkml:context>
    <inkml:brush xml:id="br0">
      <inkml:brushProperty name="width" value="0.025" units="cm"/>
      <inkml:brushProperty name="height" value="0.025" units="cm"/>
    </inkml:brush>
  </inkml:definitions>
  <inkml:trace contextRef="#ctx0" brushRef="#br0">1 110 14061,'0'0'5744,"8"-11"-2706,-1 3-2759,-1 1 0,2-1 0,-1 1 0,1 1 0,0-1 0,0 2 0,1-1 0,0 1 0,0 0 0,0 1 0,1 0 0,-1 0 0,1 1 0,11-2 0,6 0 618,47-4-1,-63 8-821,-1 1 0,1 0-1,-1 1 1,0 0 0,1 1 0,-1 0 0,18 6 0,-26-7-75,0 0 1,1 0 0,-1 0-1,0 0 1,0 0 0,0 0-1,0 1 1,0-1-1,0 1 1,0 0 0,0-1-1,-1 1 1,1 0 0,0 0-1,-1 0 1,0 0-1,1 0 1,-1 0 0,0 1-1,0-1 1,0 0 0,-1 1-1,1-1 1,-1 0-1,1 1 1,-1-1 0,0 1-1,1-1 1,-1 1-1,-1-1 1,1 1 0,0-1-1,-1 1 1,1-1 0,-1 0-1,1 1 1,-1-1-1,0 0 1,0 1 0,0-1-1,-1 0 1,-2 4 0,-3 6 61,-2 0 0,1 0 0,-2-1 1,0 0-1,-19 17 0,-85 61 392,122-92-495,-1-1-1,1 1 1,0 1 0,15-4 0,-10 3 7,-6 1 16,-1 0-1,1 1 1,-1-1 0,1 2 0,0-1 0,0 1 0,-1 0 0,1 0-1,13 2 1,-18-1 13,0 0 0,0 0-1,1 0 1,-1 0 0,0 0-1,0 1 1,0-1 0,0 1-1,-1-1 1,1 1-1,0 0 1,0 0 0,-1-1-1,1 1 1,-1 0 0,0 0-1,0 1 1,0-1 0,0 0-1,0 0 1,0 1 0,0-1-1,-1 0 1,1 1 0,-1-1-1,1 0 1,-1 1 0,0-1-1,-1 5 1,1 3 102,-2 1 0,1-1 0,-1 0 0,-1 1 1,0-1-1,0-1 0,-1 1 0,0 0 0,-1-1 0,0 0 0,-1 0 0,0 0 0,0-1 0,0 1 0,-11 9 1,10-11-3,-1 1 0,1-1 0,-1-1 0,0 1 0,0-1 0,-1-1 0,0 0 0,0 0 0,0 0 0,-1-1 1,1-1-1,-1 0 0,0 0 0,0-1 0,-19 2 0,28-4-146,-1 0 1,1 0-1,-1 0 0,0 0 0,1-1 1,-1 1-1,1-1 0,-1 1 1,1-1-1,-1 1 0,1-1 1,-1 0-1,1 0 0,0 0 0,0 0 1,-1 0-1,1 0 0,0 0 1,0 0-1,0 0 0,0-1 1,0 1-1,-1-2 0,0 0-283,1-1 1,-1 0-1,1 0 0,-1 0 0,1 0 0,1-1 0,-1 1 1,0-8-1,1 3-499,0 1 0,0-1 0,1 0 0,0 1 0,1-1 0,0 1 0,0 0 0,6-13 0,9-7-6475</inkml:trace>
</inkml:ink>
</file>

<file path=ppt/ink/ink1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51:36.127"/>
    </inkml:context>
    <inkml:brush xml:id="br0">
      <inkml:brushProperty name="width" value="0.025" units="cm"/>
      <inkml:brushProperty name="height" value="0.025" units="cm"/>
    </inkml:brush>
  </inkml:definitions>
  <inkml:trace contextRef="#ctx0" brushRef="#br0">52 15 12812,'0'0'18225,"18"54"-17936,-24-10-161,-7 3-352,-1 4-1218,-1 0-1120,3-5-705,5-10-1250,5-10-2241</inkml:trace>
  <inkml:trace contextRef="#ctx0" brushRef="#br0" timeOffset="1">254 0 21909,'0'0'3907,"-20"69"-3042,20-38-448,0 1-289,0 4-32,0-1-545,0 1-928,0 0-545,-6-1-1024,-4-6-322,-2-5-928,1-7-1857</inkml:trace>
</inkml:ink>
</file>

<file path=ppt/ink/ink1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51:36.501"/>
    </inkml:context>
    <inkml:brush xml:id="br0">
      <inkml:brushProperty name="width" value="0.025" units="cm"/>
      <inkml:brushProperty name="height" value="0.025" units="cm"/>
    </inkml:brush>
  </inkml:definitions>
  <inkml:trace contextRef="#ctx0" brushRef="#br0">0 113 15439,'7'-9'2877,"-2"2"-2404,1 0 0,0 1-1,0-1 1,0 1 0,1 0 0,0 1 0,0 0 0,1 0-1,-1 0 1,1 1 0,0 0 0,1 1 0,16-6 0,16 1 326,-1 1 0,2 2 0,-1 2 0,0 2-1,71 7 1,-101-5-730,-1 1-1,1 1 0,-1 0 0,0 0 0,0 1 0,12 6 0,-20-9-53,0 0 1,0 0-1,-1 0 0,1 0 0,0 0 0,-1 1 0,1-1 1,-1 0-1,0 1 0,1 0 0,-1-1 0,0 1 0,0 0 0,0-1 1,0 1-1,1 4 0,-2-5 13,0 1 0,0 0-1,0-1 1,0 1 0,-1 0 0,1-1 0,-1 1 0,1-1 0,-1 1-1,0 0 1,1-1 0,-1 1 0,0-1 0,0 0 0,0 1 0,0-1-1,0 0 1,-1 0 0,1 1 0,0-1 0,0 0 0,-1 0-1,1 0 1,-3 0 0,-14 11 135,0-1-1,-1-1 1,-1-1-1,1-1 1,-29 8 0,-109 23 466,150-38-627,-18 5-65,0-2 1,0 0-1,-28-1 0,52-3-29,-14-3-2499,11-7-4581,3-11-9563</inkml:trace>
</inkml:ink>
</file>

<file path=ppt/ink/ink1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51:46.866"/>
    </inkml:context>
    <inkml:brush xml:id="br0">
      <inkml:brushProperty name="width" value="0.025" units="cm"/>
      <inkml:brushProperty name="height" value="0.025" units="cm"/>
    </inkml:brush>
  </inkml:definitions>
  <inkml:trace contextRef="#ctx0" brushRef="#br0">2 48 3299,'-2'0'1217,"2"-2"-928,0-3 191,0 0-160,0-3-63,0 3-65,2 0-96,0 0-64,0 1-32,-1 0 96,-1 3-96,0 0-320,0-2-65</inkml:trace>
</inkml:ink>
</file>

<file path=ppt/ink/ink1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51:48.429"/>
    </inkml:context>
    <inkml:brush xml:id="br0">
      <inkml:brushProperty name="width" value="0.025" units="cm"/>
      <inkml:brushProperty name="height" value="0.025" units="cm"/>
    </inkml:brush>
  </inkml:definitions>
  <inkml:trace contextRef="#ctx0" brushRef="#br0">61 1 8008,'-4'20'12269,"-3"18"-7455,-17 89-6114,14-78 3331,6-18-1015,2-11-982,0-15-3736,-6-14-11460</inkml:trace>
</inkml:ink>
</file>

<file path=ppt/ink/ink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41:43.181"/>
    </inkml:context>
    <inkml:brush xml:id="br0">
      <inkml:brushProperty name="width" value="0.025" units="cm"/>
      <inkml:brushProperty name="height" value="0.025" units="cm"/>
    </inkml:brush>
  </inkml:definitions>
  <inkml:trace contextRef="#ctx0" brushRef="#br0">155 15 19763,'0'0'2402,"-11"9"27,-8 7-1182,1 0 0,-29 36 0,40-43-968,0 0 0,1 0 0,0 1-1,0 0 1,1 0 0,0 1 0,1-1-1,0 1 1,-5 21 0,9-31-280,0 0 0,0-1 0,0 1 0,0 0 0,0-1 0,0 1 0,0 0 0,0-1 0,0 1 0,1 0 0,-1-1 1,0 1-1,0 0 0,1-1 0,-1 1 0,0-1 0,1 1 0,-1 0 0,0-1 0,1 1 0,-1-1 0,1 1 0,-1-1 0,1 1 0,-1-1 0,1 0 0,0 1 1,-1-1-1,1 0 0,-1 1 0,1-1 0,0 0 0,-1 0 0,1 1 0,0-1 0,-1 0 0,1 0 0,0 0 0,-1 0 0,1 0 0,0 0 0,-1 0 0,1 0 1,0 0-1,-1 0 0,1-1 0,0 1 0,-1 0 0,1 0 0,0-1 0,-1 1 0,2-1 0,37-17 254,-21 3-168,-1 0-1,-1-2 1,0 0 0,-1-1 0,0 0 0,-2-1 0,0-1 0,-1 0 0,-1 0 0,10-28 0,-52 118-1231,18-44 670,-13 43 1,23-59-402,1 0 0,0 0 1,0 0-1,0 17 0,2-26 735,0-1 1,0 1-1,0-1 1,0 1-1,0-1 0,0 1 1,0-1-1,0 1 1,1-1-1,-1 1 0,0-1 1,0 1-1,0-1 1,1 1-1,-1-1 0,0 0 1,0 1-1,1-1 0,-1 1 1,0-1-1,1 0 1,-1 1-1,1-1 0,-1 0 1,0 1-1,1-1 1,-1 0-1,1 1 0,-1-1 1,1 0-1,-1 0 1,1 0-1,-1 0 0,1 1 1,-1-1-1,1 0 1,-1 0-1,1 0 0,-1 0 1,1 0-1,-1 0 0,1 0 1,-1-1-1,1 1 1,0 0-1,25-11-4341,2-10-1491</inkml:trace>
</inkml:ink>
</file>

<file path=ppt/ink/ink1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51:48.803"/>
    </inkml:context>
    <inkml:brush xml:id="br0">
      <inkml:brushProperty name="width" value="0.025" units="cm"/>
      <inkml:brushProperty name="height" value="0.025" units="cm"/>
    </inkml:brush>
  </inkml:definitions>
  <inkml:trace contextRef="#ctx0" brushRef="#br0">0 38 17200,'0'0'11302,"10"-1"-10843,70 0 486,29 0-675,-41-8-5238,-36-1-1198,-3-6-4004</inkml:trace>
</inkml:ink>
</file>

<file path=ppt/ink/ink1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51:49.705"/>
    </inkml:context>
    <inkml:brush xml:id="br0">
      <inkml:brushProperty name="width" value="0.025" units="cm"/>
      <inkml:brushProperty name="height" value="0.025" units="cm"/>
    </inkml:brush>
  </inkml:definitions>
  <inkml:trace contextRef="#ctx0" brushRef="#br0">153 1 16752,'0'0'9518,"-11"14"-9272,-9 18-142,2 1 0,1 1 0,-20 55 0,29-65-77,-2 2-9,2 1 0,0-1 0,2 1 0,-3 31 1,9-57-42,0 1 1,0-1-1,0 0 1,0 0 0,0 1-1,0-1 1,0 0-1,0 0 1,0 0 0,0 1-1,1-1 1,-1 0-1,1 0 1,-1 0 0,1 0-1,-1 1 1,1-1-1,-1 0 1,1 0-1,1 1 1,-1-2-35,0 1 1,-1-1-1,1 0 1,0 0-1,0 0 1,0 0-1,-1 1 0,1-1 1,0 0-1,0-1 1,0 1-1,-1 0 0,1 0 1,0 0-1,0 0 1,-1-1-1,1 1 1,0 0-1,0 0 0,-1-1 1,1 1-1,1-2 1,3-1-345,-1 0-1,0-1 1,1 0 0,-1 0 0,0 0 0,-1 0 0,6-8 0,0-4-1477,-1 0-1,-1-1 1,0 0 0,-1 0 0,5-28 0,-2-1-2900</inkml:trace>
</inkml:ink>
</file>

<file path=ppt/ink/ink1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51:50.092"/>
    </inkml:context>
    <inkml:brush xml:id="br0">
      <inkml:brushProperty name="width" value="0.025" units="cm"/>
      <inkml:brushProperty name="height" value="0.025" units="cm"/>
    </inkml:brush>
  </inkml:definitions>
  <inkml:trace contextRef="#ctx0" brushRef="#br0">33 121 897,'0'0'4030,"-4"-9"-912,0 0-2116,-14-27 1606,12 8 3813,6 27-6313,0 0 1,1 1 0,0-1-1,-1 0 1,1 0 0,-1 1-1,1-1 1,0 0 0,0 1-1,-1-1 1,1 1 0,0-1-1,0 1 1,0-1 0,0 1-1,-1-1 1,1 1 0,0 0-1,0 0 1,0-1 0,2 1-1,29-7 1450,-22 5-776,74-12 2502,-58 12-3237,0 0 1,0 2 0,28 3 0,-52-2-241,0-1-1,-1 1 1,1-1 0,0 1-1,0 0 1,-1 0 0,1-1-1,0 1 1,-1 1 0,1-1-1,-1 0 1,1 0 0,-1 0-1,0 1 1,3 2 0,-4-4-76,1 1-1,-1 0 1,1 0 0,-1-1 0,0 1-1,1 0 1,-1 0 0,0 0 0,1 0-1,-1-1 1,0 1 0,0 0 0,0 0 0,0 0-1,0 0 1,0 0 0,0 0 0,0 0-1,0 0 1,0-1 0,0 1 0,-1 0-1,1 0 1,0 0 0,-1 0 0,1 0 0,-1-1-1,1 1 1,-1 0 0,1 0 0,-1-1-1,1 1 1,-1 0 0,0-1 0,-1 2-1,-16 8-7716</inkml:trace>
  <inkml:trace contextRef="#ctx0" brushRef="#br0" timeOffset="1">36 195 15150,'0'0'10218,"72"-26"-8168,-41 17-1217,-4-1-673,-2 6-128,-4 3-384,-4 1-930,-7 0-832,-10 10-961,0 7-864,-21 3-2435</inkml:trace>
</inkml:ink>
</file>

<file path=ppt/ink/ink1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51:50.495"/>
    </inkml:context>
    <inkml:brush xml:id="br0">
      <inkml:brushProperty name="width" value="0.025" units="cm"/>
      <inkml:brushProperty name="height" value="0.025" units="cm"/>
    </inkml:brush>
  </inkml:definitions>
  <inkml:trace contextRef="#ctx0" brushRef="#br0">0 285 18706,'0'0'6982,"60"1"-5028,-32-4-801,2-6-864,1 1-225,-3-1-353,-5 1-1024,-2 3-1345,-5 1-674,-2 0-800,-1 1-1665,4-4-1314</inkml:trace>
  <inkml:trace contextRef="#ctx0" brushRef="#br0" timeOffset="1">675 1 10730,'0'0'12524,"-39"81"-12364,14-38-64,-6 0-32,3-2-64,-1-3 32,4-9 0,7-6 32,4-7-64,7-12-1121,4-4-2498,3-11-4485</inkml:trace>
</inkml:ink>
</file>

<file path=ppt/ink/ink1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51:50.884"/>
    </inkml:context>
    <inkml:brush xml:id="br0">
      <inkml:brushProperty name="width" value="0.025" units="cm"/>
      <inkml:brushProperty name="height" value="0.025" units="cm"/>
    </inkml:brush>
  </inkml:definitions>
  <inkml:trace contextRef="#ctx0" brushRef="#br0">1 1 16592,'0'0'7911,"0"53"-5893,16-35-641,4 0-544,1 1-673,4-1-96,3 0-160,-2 0-576,2 0-449,-4-3-897,1-4-1698,-2-6-2113,1-5-3108</inkml:trace>
</inkml:ink>
</file>

<file path=ppt/ink/ink1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51:51.257"/>
    </inkml:context>
    <inkml:brush xml:id="br0">
      <inkml:brushProperty name="width" value="0.025" units="cm"/>
      <inkml:brushProperty name="height" value="0.025" units="cm"/>
    </inkml:brush>
  </inkml:definitions>
  <inkml:trace contextRef="#ctx0" brushRef="#br0">1 57 20147,'0'0'6855,"69"30"-5638,-24-34-609,5-10-480,-4-4-960,-2 1-1731,-12 3-896,-13 3-1986,-7 2-8841</inkml:trace>
</inkml:ink>
</file>

<file path=ppt/ink/ink1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51:52.313"/>
    </inkml:context>
    <inkml:brush xml:id="br0">
      <inkml:brushProperty name="width" value="0.025" units="cm"/>
      <inkml:brushProperty name="height" value="0.025" units="cm"/>
    </inkml:brush>
  </inkml:definitions>
  <inkml:trace contextRef="#ctx0" brushRef="#br0">62 7 17264,'0'-6'8200,"0"19"-7463,0 14-417,0 9 449,-3 7-449,-3 6-224,-3 1-96,3-4-224,-1-7-321,3-7-704,0-10-640,2-8-129,0-10-577,-6-4-1409,-3 0-2978</inkml:trace>
</inkml:ink>
</file>

<file path=ppt/ink/ink1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51:52.700"/>
    </inkml:context>
    <inkml:brush xml:id="br0">
      <inkml:brushProperty name="width" value="0.025" units="cm"/>
      <inkml:brushProperty name="height" value="0.025" units="cm"/>
    </inkml:brush>
  </inkml:definitions>
  <inkml:trace contextRef="#ctx0" brushRef="#br0">0 78 11435,'0'0'7911,"54"24"-5637,-16-29 1,6-8-898,-1-3-736,1 3-353,-8-1-192,-6 5-128,-6 3-1057,-9 2-1025,-9 0-1826,-6-4-896,0-1-994</inkml:trace>
</inkml:ink>
</file>

<file path=ppt/ink/ink1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51:53.062"/>
    </inkml:context>
    <inkml:brush xml:id="br0">
      <inkml:brushProperty name="width" value="0.025" units="cm"/>
      <inkml:brushProperty name="height" value="0.025" units="cm"/>
    </inkml:brush>
  </inkml:definitions>
  <inkml:trace contextRef="#ctx0" brushRef="#br0">1 92 8104,'0'0'19250,"57"-36"-18353,-17 19-673,3 3-160,-1 0-64,-4 5-993,-5 7-2018,-7 2-993,-4 0-1345,-6 3-2850</inkml:trace>
</inkml:ink>
</file>

<file path=ppt/ink/ink1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51:53.418"/>
    </inkml:context>
    <inkml:brush xml:id="br0">
      <inkml:brushProperty name="width" value="0.025" units="cm"/>
      <inkml:brushProperty name="height" value="0.025" units="cm"/>
    </inkml:brush>
  </inkml:definitions>
  <inkml:trace contextRef="#ctx0" brushRef="#br0">104 119 16015,'0'0'1511,"-2"10"112,-10 38 689,-25 64 0,19-60-1811,-16 69 0,91-310 3679,-48 146-3836,-2-1-1,3-86 1,-10 129-334,0 1 0,0 0 0,1-1 0,-1 1 0,0 0 0,0-1 0,0 1 0,0 0 0,0-1 0,0 1 0,0-1 0,0 1 0,0 0 0,0-1 0,0 1 0,0 0 0,0-1 0,0 1 0,0 0 0,-1-1-1,1 1 1,0 0 0,0-1 0,0 1 0,0 0 0,-1-1 0,1 1 0,0 0 0,0-1 0,-1 1 0,1 0 0,0 0 0,-1 0 0,1-1 0,0 1 0,0 0 0,-1 0 0,-9 11 1,-7 26-134,14-28 116,1-1 1,1 1-1,-1-1 1,1 1-1,1 0 1,0-1-1,0 1 1,2 14-1,-1-20 5,-1-1 0,1-1 1,0 1-1,-1 0 0,1 0 0,0 0 0,0 0 0,0 0 1,1-1-1,-1 1 0,0 0 0,1-1 0,-1 1 0,1-1 1,-1 0-1,4 3 0,-2-3 11,0 0 1,-1 0 0,1 0-1,0 0 1,0-1 0,0 1-1,0-1 1,0 0-1,0 0 1,0 0 0,0 0-1,0 0 1,0-1-1,0 0 1,3 0 0,1-2 65,1 1 1,-1-1 0,0-1-1,0 1 1,0-1-1,0-1 1,-1 1 0,1-1-1,-1 0 1,0-1 0,-1 1-1,1-1 1,7-12-1,6-9 567,29-59-1,-31 54-532,-15 32-109,0 6 0,-3 10 0,-40 153 12,28-127-28,2 2-1,2 0 1,-6 69 0,14-105-102,3 44-474,-2-51 524,0 0-1,0-1 0,1 1 0,-1 0 0,0 0 0,0 0 0,1 0 0,-1-1 1,1 1-1,-1 0 0,1 0 0,-1 0 0,1-1 0,-1 1 0,1 0 0,-1-1 1,1 1-1,0-1 0,0 1 0,-1-1 0,1 1 0,0-1 0,0 1 0,-1-1 1,1 1-1,0-1 0,0 0 0,0 0 0,0 0 0,0 1 0,0-1 1,-1 0-1,1 0 0,0 0 0,0 0 0,0 0 0,0 0 0,0-1 0,0 1 1,0 0-1,-1 0 0,1-1 0,0 1 0,0 0 0,0-1 0,-1 1 0,1-1 1,1 0-1,17-17-4047,-1-14-2205</inkml:trace>
</inkml:ink>
</file>

<file path=ppt/ink/ink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41:43.540"/>
    </inkml:context>
    <inkml:brush xml:id="br0">
      <inkml:brushProperty name="width" value="0.025" units="cm"/>
      <inkml:brushProperty name="height" value="0.025" units="cm"/>
    </inkml:brush>
  </inkml:definitions>
  <inkml:trace contextRef="#ctx0" brushRef="#br0">164 1 11082,'0'0'4373,"-10"6"-1250,-7 5-1996,2 1 1,-1 0 0,-24 27 0,32-31-647,1 0 1,0 0 0,1 1 0,0 0 0,1 0 0,-1 0 0,2 1 0,-1 0 0,1 0 0,-3 13 0,7-22-482,0-1 1,0 0 0,0 1 0,0-1-1,0 1 1,0-1 0,0 0 0,0 1-1,0-1 1,0 1 0,0-1 0,0 0-1,1 1 1,-1-1 0,0 0 0,0 1-1,0-1 1,1 1 0,-1-1 0,0 0-1,0 0 1,1 1 0,-1-1 0,0 0-1,1 1 1,-1-1 0,0 0 0,1 0 0,-1 0-1,0 1 1,1-1 0,-1 0 0,1 0-1,-1 0 1,0 0 0,1 0 0,-1 0-1,1 0 1,-1 0 0,0 0 0,1 0-1,-1 0 1,1 0 0,-1 0 0,1 0-1,-1 0 1,0 0 0,1 0 0,-1-1-1,0 1 1,1 0 0,0-1 0,18-5 121,-19 6-119,42-22-198,-28 14-593,-1 1 1,2 0 0,-1 1-1,0 1 1,1 0 0,0 1-1,0 0 1,30-3-1,-44 7 778,-1 0-1,1 0 0,0 0 1,-1 0-1,1 0 0,-1 0 0,1 0 1,0 1-1,-1-1 0,1 0 1,-1 0-1,1 0 0,-1 1 0,1-1 1,-1 0-1,1 0 0,-1 1 1,1-1-1,-1 0 0,1 1 0,-1-1 1,0 1-1,1-1 0,-1 1 1,0-1-1,1 1 0,-1-1 0,0 1 1,1-1-1,-1 1 0,0-1 1,0 1-1,1 0 0,-6 25 695,-21 20 1810,7-23-1048,-2-1 1,-1-1 0,-1 0 0,0-2-1,-33 21 1,55-40-1471,1 0 1,0 0-1,0 0 0,0 0 1,-1 0-1,1 0 0,0 0 1,0 0-1,0 0 1,-1 0-1,1 0 0,0 0 1,0-1-1,0 1 0,-1 0 1,1 0-1,0 0 0,0 0 1,0 0-1,0 0 0,-1 0 1,1-1-1,0 1 0,0 0 1,0 0-1,0 0 1,0 0-1,0-1 0,0 1 1,-1 0-1,1 0 0,0 0 1,0 0-1,0-1 0,0 1 1,0 0-1,0 0 0,0 0 1,0-1-1,0 1 0,0 0 1,0 0-1,0 0 1,0-1-1,0 1 0,0 0 1,0 0-1,0 0 0,0-1 1,1 1-1,-1 0 0,0 0 1,0 0-1,0-1 0,0 1 1,0 0-1,3-13-3326,26-34-6835,-8 16 3704</inkml:trace>
</inkml:ink>
</file>

<file path=ppt/ink/ink1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51:53.776"/>
    </inkml:context>
    <inkml:brush xml:id="br0">
      <inkml:brushProperty name="width" value="0.025" units="cm"/>
      <inkml:brushProperty name="height" value="0.025" units="cm"/>
    </inkml:brush>
  </inkml:definitions>
  <inkml:trace contextRef="#ctx0" brushRef="#br0">278 0 15695,'0'0'6758,"12"61"-4644,-5-24 32,1 5-320,-1 4-673,-3 2-576,-4 4 31,0 4-31,-15 4-289,-10 0-128,-8 6-96,-7 2-128,-7-1-993,-4-3-1794,-2-12-1344,2-10-2628</inkml:trace>
</inkml:ink>
</file>

<file path=ppt/ink/ink1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51:54.163"/>
    </inkml:context>
    <inkml:brush xml:id="br0">
      <inkml:brushProperty name="width" value="0.025" units="cm"/>
      <inkml:brushProperty name="height" value="0.025" units="cm"/>
    </inkml:brush>
  </inkml:definitions>
  <inkml:trace contextRef="#ctx0" brushRef="#br0">73 79 7719,'5'-8'3171,"-4"4"-2608,19-34 1960,-19 36-2240,0 0 0,0 0 0,0 0 0,1 0 0,-1 0 0,1 0-1,0 1 1,-1-1 0,1 0 0,0 1 0,0-1 0,0 1 0,0 0 0,0 0 0,0 0 0,3-1 0,-3 31 1078,-5 2-968,-1 0 0,-1 0 0,-19 55 0,5-17-241,15-52-134,-50 227 513,46-195-371,2 0 1,2 0-1,3 53 1,1-91-185,1 1-1,0-1 1,1 0 0,0 0 0,0 0 0,1 0-1,1 0 1,0 0 0,1-1 0,-1 0-1,2 0 1,0 0 0,0 0 0,0-1 0,1 0-1,1-1 1,0 0 0,0 0 0,0 0 0,1-1-1,0 0 1,0-1 0,1 0 0,0 0 0,0-1-1,0-1 1,18 6 0,-9-4-720,0-1 0,1-1 0,25 1 1,24-2-4354,15-4-7966</inkml:trace>
</inkml:ink>
</file>

<file path=ppt/ink/ink1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52:21.893"/>
    </inkml:context>
    <inkml:brush xml:id="br0">
      <inkml:brushProperty name="width" value="0.025" units="cm"/>
      <inkml:brushProperty name="height" value="0.025" units="cm"/>
    </inkml:brush>
  </inkml:definitions>
  <inkml:trace contextRef="#ctx0" brushRef="#br0">3077 324 9161,'0'0'961,"-9"-5"-508,-7-7-61,-2 2 0,0 0-1,0 1 1,0 0 0,-1 2-1,-1 0 1,1 1-1,-1 1 1,0 1 0,-22-2-1,-167 3 469,-158-7 827,118-2-748,-151-15 33,237 4-135,53 6-370,-1 4-1,-144 3 1,226 12-429,0 2 0,-1 1 0,2 1 0,-36 12 0,-112 51 269,58-21 226,73-31-397,0 2 1,1 2-1,-57 38 1,78-44-65,1 2 0,1 1-1,0 1 1,1 0 0,2 2 0,0 0 0,-22 33 0,26-33-105,1 1 0,1 1-1,1 0 1,-11 31 0,19-45 9,1 0 0,0 0 0,0 0 1,1 1-1,0-1 0,0 1 0,1-1 0,1 1 1,-1-1-1,2 0 0,-1 1 0,1-1 1,1 0-1,5 16 0,65 120 46,10 27-263,-69-139 198,1 6-47,1-2 0,24 39 0,-33-65 58,1 0-1,0 0 1,0-1 0,1 0 0,0 0 0,1-1 0,0 0-1,1-1 1,0 0 0,19 10 0,1-4 110,0-2 0,1 0 0,1-3 1,0 0-1,0-2 0,41 3 0,211 1 273,-224-10-406,-49-1 65,414-10-30,-363 4-60,-1-3 0,-1-3-1,1-2 1,105-40 0,444-250-47,-188 82 57,-378 200 541,-1-1 1,-2-3 0,0-1 0,74-64 0,-99 76-296,-2-1 0,1-1 0,-2 0 0,0-1 1,-1 0-1,-1-1 0,-1 0 0,-1-1 1,0-1-1,-2 0 0,0 0 0,-1 0 0,5-31 1,-11 44-68,1 0 1,-2-1 0,1 1 0,-1-1 0,0 1 0,-1 0 0,0-1 0,0 1 0,-1 0-1,0-1 1,-1 1 0,1 0 0,-1 1 0,-6-11 0,3 10-34,0-1 0,-1 2 0,0-1 1,0 1-1,0 0 0,-1 0 0,0 1 0,-1 0 0,1 0 1,-1 1-1,-15-6 0,-37-13-98,-1 2 0,0 4 0,-124-21 0,97 23-1095,-91-30 0,103 14-1926,17-6-2157</inkml:trace>
</inkml:ink>
</file>

<file path=ppt/ink/ink1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52:24.885"/>
    </inkml:context>
    <inkml:brush xml:id="br0">
      <inkml:brushProperty name="width" value="0.025" units="cm"/>
      <inkml:brushProperty name="height" value="0.025" units="cm"/>
    </inkml:brush>
  </inkml:definitions>
  <inkml:trace contextRef="#ctx0" brushRef="#br0">0 0 16720,'1'13'1265,"5"24"-766,2-1-1,1-1 1,2 0 0,1 0-1,2-1 1,1-1 0,2 0-1,25 36 1,17 20-205,117 134 1,-86-129-358,138 112 1,-218-197 21,-1-1-63,0 0 0,-1 0-1,0 1 1,0 0 0,-1 1-1,-1-1 1,9 16 0,-14-22-76,1 0 1,-1 0-1,0-1 0,0 1 1,0 0-1,0 0 1,-1 0-1,1 0 1,-1 0-1,0 0 0,0 0 1,0 0-1,0 0 1,0 0-1,-1 0 1,1 0-1,-1 0 0,0 0 1,0 0-1,0 0 1,0-1-1,-1 1 1,1 0-1,-1-1 1,1 1-1,-1-1 0,0 1 1,0-1-1,0 0 1,0 0-1,-1 0 1,1 0-1,-5 2 0,-29 18-5334</inkml:trace>
</inkml:ink>
</file>

<file path=ppt/ink/ink1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52:25.258"/>
    </inkml:context>
    <inkml:brush xml:id="br0">
      <inkml:brushProperty name="width" value="0.025" units="cm"/>
      <inkml:brushProperty name="height" value="0.025" units="cm"/>
    </inkml:brush>
  </inkml:definitions>
  <inkml:trace contextRef="#ctx0" brushRef="#br0">0 1483 18097,'0'0'5637,"9"-17"-4900,33-56 821,4 2 0,83-98 0,-54 73-1235,-2 0-370,297-397 1054,-137 158-5421,-194 271 576,-21 21-3113,-13 18-5455</inkml:trace>
</inkml:ink>
</file>

<file path=ppt/ink/ink1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52:26.041"/>
    </inkml:context>
    <inkml:brush xml:id="br0">
      <inkml:brushProperty name="width" value="0.025" units="cm"/>
      <inkml:brushProperty name="height" value="0.025" units="cm"/>
    </inkml:brush>
  </inkml:definitions>
  <inkml:trace contextRef="#ctx0" brushRef="#br0">0 127 17969,'0'0'3331,"64"-25"-1922,-19 10-255,10 1-930,9 0-160,6 1-64,-4 2-801,-3-1-2242,-13 2-704,-14-2-2115</inkml:trace>
</inkml:ink>
</file>

<file path=ppt/ink/ink1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52:26.396"/>
    </inkml:context>
    <inkml:brush xml:id="br0">
      <inkml:brushProperty name="width" value="0.025" units="cm"/>
      <inkml:brushProperty name="height" value="0.025" units="cm"/>
    </inkml:brush>
  </inkml:definitions>
  <inkml:trace contextRef="#ctx0" brushRef="#br0">342 1 16047,'0'0'9801,"-1"7"-9694,-4 10-63,-1 0-1,-1 0 1,-1-1-1,0 0 0,0 0 1,-2-1-1,-17 22 1,-98 104 90,52-63-39,62-65-81,-28 34 381,37-45-352,1 0 0,-1 0 1,1 0-1,0 0 0,0 0 1,0 0-1,0 0 0,0 1 1,1-1-1,-1 0 0,1 0 1,-1 1-1,1-1 1,0 0-1,0 1 0,0-1 1,0 0-1,0 1 0,1 3 1,1-4-42,-1-1 1,1 1 0,0-1 0,0 1-1,-1-1 1,1 0 0,0 0-1,0 0 1,0 0 0,0 0 0,0 0-1,1 0 1,-1-1 0,0 1-1,0-1 1,0 1 0,1-1 0,-1 0-1,0 0 1,0 0 0,1 0-1,-1-1 1,0 1 0,3-1 0,6 0 25,20 0-14,0-2 0,-1-1 0,0-1-1,43-13 1,53-23-2819,-119 38 2498,80-26-5048</inkml:trace>
</inkml:ink>
</file>

<file path=ppt/ink/ink1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52:27.202"/>
    </inkml:context>
    <inkml:brush xml:id="br0">
      <inkml:brushProperty name="width" value="0.025" units="cm"/>
      <inkml:brushProperty name="height" value="0.025" units="cm"/>
    </inkml:brush>
  </inkml:definitions>
  <inkml:trace contextRef="#ctx0" brushRef="#br0">1 660 14638,'0'0'8216,"12"-3"-6828,1-3-1087,0-1 1,-1 1 0,1-2 0,-1 0 0,-1 0 0,0-1 0,0-1 0,0 1 0,12-17-1,88-117 1008,-108 138-1264,-2 4-32,122-182 916,-105 153-831,-2-1 0,-1 0-1,-1-1 1,12-44-1,-21 51 205,-5 25-295,0-1 1,0 1 0,0 0 0,0 0 0,0 0 0,0 0 0,-1 0 0,1 0 0,0 0 0,0-1 0,0 1 0,0 0 0,0 0 0,0 0-1,0 0 1,0 0 0,0 0 0,0 0 0,0 0 0,-1 0 0,1 0 0,0-1 0,0 1 0,0 0 0,0 0 0,0 0 0,0 0-1,0 0 1,-1 0 0,1 0 0,0 0 0,0 0 0,0 0 0,0 0 0,0 0 0,0 0 0,-1 0 0,1 0 0,0 0 0,0 0-1,0 0 1,0 0 0,0 0 0,0 1 0,0-1 0,-1 0 0,1 0 0,0 0 0,0 0 0,0 0 0,0 0 0,0 0 0,0 0-1,0 0 1,0 0 0,0 1 0,0-1 0,-1 0 0,1 0 0,0 0 0,0 0 0,0 0 0,0 0 0,0 0 0,0 1 0,0-1-1,0 0 1,0 0 0,0 0 0,-21 39 290,-2 25-283,-29 129 1,6 72-1612,34-194 566,11-57 45,-2 14-1610,-2-24-1430,-3-12-3317,-4-12 1694</inkml:trace>
</inkml:ink>
</file>

<file path=ppt/ink/ink1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52:27.562"/>
    </inkml:context>
    <inkml:brush xml:id="br0">
      <inkml:brushProperty name="width" value="0.025" units="cm"/>
      <inkml:brushProperty name="height" value="0.025" units="cm"/>
    </inkml:brush>
  </inkml:definitions>
  <inkml:trace contextRef="#ctx0" brushRef="#br0">0 87 11435,'0'0'9353,"63"0"-8873,-33 3-288,8-3-128,1 0-896,2-3-1026,1-13-576,-7-4-513,-4-3-352,-5-5-1986</inkml:trace>
</inkml:ink>
</file>

<file path=ppt/ink/ink1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52:27.936"/>
    </inkml:context>
    <inkml:brush xml:id="br0">
      <inkml:brushProperty name="width" value="0.025" units="cm"/>
      <inkml:brushProperty name="height" value="0.025" units="cm"/>
    </inkml:brush>
  </inkml:definitions>
  <inkml:trace contextRef="#ctx0" brushRef="#br0">65 58 6150,'0'0'11323,"-7"9"-9834,-1 3-1358,1 0 0,0 1 0,1 0 1,0 0-1,1 0 0,1 1 0,0 0 0,1 0 0,0 0 1,1 0-1,1 0 0,0 0 0,2 21 0,-1-34-133,0 1 0,0-1 0,0 1-1,0-1 1,0 1 0,1-1-1,-1 1 1,1-1 0,-1 1 0,1-1-1,-1 0 1,1 1 0,0-1 0,0 0-1,0 1 1,0-1 0,0 0 0,0 0-1,0 0 1,0 0 0,0 0 0,0 0-1,1 0 1,1 1 0,-1-2 26,0 1 1,0-1-1,1 0 1,-1 0-1,0 1 1,0-1-1,0-1 1,1 1-1,-1 0 1,0-1-1,0 1 1,0-1-1,0 1 1,4-3-1,3-1 234,-1 0-1,0-1 1,1 0 0,-2-1-1,1 0 1,10-10-1,-3-1 49,0 0-1,-2-1 0,0-1 0,-1 0 0,-1 0 0,-1-1 1,-1-1-1,0 0 0,-2 0 0,0 0 0,4-25 0,-32 138-272,13-64-16,1 0 0,1 0 1,-1 39-1,6-61-23,1-1 0,0 1-1,0 0 1,1-1 0,0 1 0,0-1-1,3 11 1,-4-15-3,1-1-1,-1 1 0,1 0 1,-1-1-1,0 1 0,1 0 1,0-1-1,-1 1 0,1-1 1,-1 1-1,1-1 0,0 1 1,-1-1-1,1 1 0,0-1 1,-1 1-1,1-1 0,0 0 1,0 0-1,-1 1 0,1-1 1,0 0-1,1 0 0,0 0-37,1 0-1,-1-1 0,0 1 0,0-1 1,0 0-1,1 1 0,-1-1 0,0 0 1,0 0-1,0 0 0,0-1 0,2-1 1,3-2-595,-1-1 1,1 0 0,-1 0-1,-1-1 1,1 1 0,7-13-1,12-25-5887,-4 0-3870</inkml:trace>
</inkml:ink>
</file>

<file path=ppt/ink/ink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41:43.929"/>
    </inkml:context>
    <inkml:brush xml:id="br0">
      <inkml:brushProperty name="width" value="0.025" units="cm"/>
      <inkml:brushProperty name="height" value="0.025" units="cm"/>
    </inkml:brush>
  </inkml:definitions>
  <inkml:trace contextRef="#ctx0" brushRef="#br0">175 4 12107,'0'0'6647,"-10"-1"-3770,5 0-2714,0 0 1,0 1-1,1 0 0,-1 0 1,0 0-1,0 1 0,0-1 1,1 1-1,-1 0 0,0 0 0,1 1 1,-1 0-1,1-1 0,0 2 1,-1-1-1,1 0 0,0 1 1,0 0-1,1 0 0,-1 0 1,-5 5-1,3-1-86,0-1 0,0 1 0,0 1 0,1-1 0,0 1 0,1-1 0,-1 2 0,2-1 0,-1 0 0,1 1 0,0-1 0,1 1 0,-2 11 0,4-19-64,1-1 1,-1 1-1,0 0 0,0 0 0,1 0 0,-1 0 0,0-1 0,1 1 1,-1 0-1,1-1 0,-1 1 0,1 0 0,-1-1 0,1 1 1,0 0-1,-1-1 0,1 1 0,0-1 0,0 1 0,-1-1 0,1 0 1,0 1-1,0-1 0,-1 0 0,1 1 0,0-1 0,0 0 1,0 0-1,0 0 0,0 0 0,1 0 0,34 2 288,-28-3-190,174-1-1184,-181 1 1072,-1 1 1,1 0-1,-1 0 1,1 0-1,0 0 1,-1 0-1,1 0 1,-1 0-1,1 0 1,-1 0-1,1 1 1,-1-1-1,1 0 1,-1 0-1,1 0 0,-1 1 1,1-1-1,-1 0 1,1 0-1,-1 1 1,1-1-1,-1 0 1,0 1-1,1-1 1,-1 1-1,0-1 1,1 0-1,-1 1 1,0-1-1,1 1 1,-1-1-1,0 1 0,0-1 1,0 1-1,1-1 1,-1 1-1,0 0 1,-9 24 637,-25 18 908,15-27-977,-1-1 0,0-1 0,0 0 0,-2-2-1,1 0 1,-2-1 0,-41 13 0,72-37-1036,10-5-1002,86-58-10504,-61 43 3529</inkml:trace>
</inkml:ink>
</file>

<file path=ppt/ink/ink1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52:28.368"/>
    </inkml:context>
    <inkml:brush xml:id="br0">
      <inkml:brushProperty name="width" value="0.025" units="cm"/>
      <inkml:brushProperty name="height" value="0.025" units="cm"/>
    </inkml:brush>
  </inkml:definitions>
  <inkml:trace contextRef="#ctx0" brushRef="#br0">39 315 15695,'0'0'2952,"-4"10"-678,-1 5-1825,0 0 1,1 0-1,0 0 0,1 1 1,-1 25-1,5 60-245,-11 238-157,76-692 704,-19 131-643,-36 153-84,-6 34-13,1 0 1,1 0-1,2 1 0,16-40 0,-25 73-17,1 0 0,-1-1 0,1 1 0,-1 0-1,1-1 1,-1 1 0,1 0 0,0 0-1,0 0 1,-1 0 0,1 0 0,0 0-1,0 0 1,0 0 0,0 0 0,0 0-1,1 0 1,-1 1 0,0-1 0,0 0-1,0 1 1,1-1 0,-1 1 0,0 0 0,1-1-1,-1 1 1,0 0 0,1 0 0,-1-1-1,0 1 1,1 0 0,-1 1 0,1-1-1,1 0 1,-2 1 4,1 0-1,0 0 1,-1 0 0,1 0-1,-1 1 1,1-1 0,-1 0-1,1 1 1,-1-1 0,0 1-1,0-1 1,0 1 0,0 0-1,0-1 1,0 1 0,0 0-1,-1 0 1,1 0 0,-1-1-1,1 1 1,-1 0 0,1 3-1,-1 12 83,0 0 1,-1 0-1,-1 0 0,0-1 0,-1 1 0,-1 0 0,0-1 1,-2 0-1,0 0 0,-8 16 0,-20 65 1515,33-97-1593,1 1 0,0 0 0,-1-1 0,1 1 0,0-1 0,0 1 0,0 0 0,-1-1 0,1 1 0,0-1 0,0 1 0,0 0 0,0-1 0,0 1 0,0 0 0,0-1 0,0 1 0,1-1 0,-1 1 0,0 0 1,0-1-1,0 1 0,1-1 0,-1 1 0,0 0 0,1-1 0,-1 1 0,0-1 0,1 1 0,-1-1 0,1 1 0,-1-1 0,1 0 0,-1 1 0,1-1 0,-1 0 0,1 1 0,-1-1 0,1 0 0,-1 1 0,1-1 0,0 0 0,-1 0 0,1 0 0,0 0 0,-1 1 0,1-1 0,-1 0 0,1 0 0,0 0 0,-1 0 0,1-1 0,0 1 0,-1 0 0,1 0 0,-1 0 0,1 0 0,0-1 0,-1 1 0,1 0 0,0-1 0,47-20 245,-39 16-234,-4 2-19,-1 1 0,1 0-1,0 0 1,1 0 0,-1 1 0,0 0 0,0 0 0,1 0 0,-1 0 0,1 1 0,-1 0 0,0 0 0,10 2 0,-14-2-3,1 1 1,0-1-1,-1 1 0,1 0 1,-1 0-1,0-1 0,1 1 1,-1 0-1,0 0 0,1 0 0,-1 1 1,0-1-1,0 0 0,0 0 1,0 1-1,0-1 0,0 0 1,0 3-1,0-1 10,0 1 1,0-1 0,0 0 0,-1 1-1,1-1 1,-1 1 0,0-1-1,0 1 1,0-1 0,-1 0-1,-1 7 1,0-2 92,-1-1 0,0 0 0,0 1 0,-1-1 1,0-1-1,-1 1 0,1 0 0,-1-1 0,0 0 0,-1 0 0,0-1 0,-8 8 0,-9 5 1430,-49 30 0,63-42-1358,7-4-141,-1 0 1,0 0-1,0-1 1,1 1 0,-2-1-1,1 1 1,0-1-1,0 0 1,0 0 0,0 0-1,-1 0 1,1-1-1,0 0 1,-4 1 0,6-2-144,0 1 0,1-1 0,-1 1 0,1-1 0,-1 1 0,1-1 0,-1 0 0,1 1 0,-1-1 0,1 0 0,-1 0 0,1 1 0,0-1 1,0 0-1,-1 0 0,1 1 0,0-1 0,0 0 0,0 0 0,0 0 0,0 1 0,0-1 0,0 0 0,0-1 0,2-26-3588,-2 25 2780,6-32-5469,5-4-3161</inkml:trace>
</inkml:ink>
</file>

<file path=ppt/ink/ink1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52:28.746"/>
    </inkml:context>
    <inkml:brush xml:id="br0">
      <inkml:brushProperty name="width" value="0.025" units="cm"/>
      <inkml:brushProperty name="height" value="0.025" units="cm"/>
    </inkml:brush>
  </inkml:definitions>
  <inkml:trace contextRef="#ctx0" brushRef="#br0">0 114 15471,'0'0'3411,"2"9"-320,6 32-817,-7-39-2218,0-1 0,0 1 1,0 0-1,0-1 0,0 1 0,0-1 1,0 0-1,0 1 0,0-1 0,1 0 1,-1 0-1,1 1 0,-1-1 0,1 0 1,-1-1-1,1 1 0,0 0 0,-1 0 0,1-1 1,0 1-1,-1-1 0,1 1 0,0-1 1,0 0-1,0 0 0,-1 1 0,1-1 1,0-1-1,3 1 0,0-1-31,-1 1 1,0-1-1,0 0 0,0 0 0,0 0 0,0 0 1,0-1-1,0 1 0,0-1 0,5-4 0,-4 1 57,-1 0 0,0 0-1,0 0 1,0-1-1,0 0 1,-1 0 0,0 0-1,0 0 1,-1 0-1,0-1 1,0 1 0,0-1-1,-1 1 1,0-1-1,0 0 1,-1 1 0,0-1-1,0 0 1,0 1-1,-2-9 1,2 14-59,0-1-1,-1 0 1,1 1-1,0-1 1,-1 1-1,1-1 1,-1 1-1,0-1 0,1 1 1,-1-1-1,0 1 1,0-1-1,0 1 1,0 0-1,0 0 1,0-1-1,0 1 1,0 0-1,-1 0 1,1 0-1,0 0 1,-1 0-1,1 1 1,-1-1-1,1 0 1,-1 1-1,1-1 1,-1 1-1,0-1 1,1 1-1,-1 0 1,-2-1-1,1 1-26,0 0 0,1 1 0,-1-1 0,0 0 1,0 1-1,1 0 0,-1 0 0,0 0 0,1 0 0,-1 0 0,1 0 0,0 0 0,-1 1 0,1 0 0,0-1 0,0 1 0,0 0 0,-2 2 0,-3 5 10,0 1-1,1 0 0,0 0 1,1 0-1,0 1 0,1 0 1,0 0-1,1 0 0,0 0 1,0 0-1,2 1 0,-1-1 1,1 1-1,2 21 0,-1-32 5,0 0-1,0 0 0,0 1 0,0-1 0,1 0 0,-1 0 0,0 0 0,1 1 0,-1-1 0,1 0 0,0 0 0,-1 0 0,1 0 0,0 0 0,-1 0 1,1 0-1,0 0 0,0 0 0,0-1 0,0 1 0,0 0 0,0 0 0,0-1 0,2 2 0,0-1 17,0-1 0,0 1 0,0 0 1,0-1-1,0 0 0,0 0 0,0 0 0,0 0 0,0 0 0,4-1 0,2-1 96,1-1 0,-1 0-1,1 0 1,-1-1 0,15-7-1,28-25 225,70-61 0,-108 86-338,-14 10-9,1 1 0,-1-1 0,1 0 1,0 1-1,-1-1 0,1 1 0,0-1 1,-1 1-1,1-1 0,0 1 1,-1-1-1,1 1 0,0 0 0,0-1 1,0 1-1,0 0 0,-1 0 0,1-1 1,0 1-1,0 0 0,0 0 1,0 0-1,-1 0 0,1 0 0,0 0 1,1 1-1,-2 0 6,1 0 0,0-1 1,-1 1-1,0 0 0,1 0 0,-1 0 1,0 0-1,1 0 0,-1 0 0,0 0 1,0 0-1,0 0 0,0 0 0,0 0 1,0 1-1,0-1 0,0 0 0,0 1 1,-17 68 231,11-48-255,6-22 25,0 1 0,-1 0-1,1 0 1,0-1 0,0 1 0,-1 0 0,1 0 0,0-1 0,0 1 0,0 0 0,0 0 0,0 0 0,0-1 0,0 1 0,0 0 0,0 0 0,1-1 0,-1 1 0,0 0 0,0 0 0,1-1 0,-1 1 0,1 0 0,-1-1 0,0 1-1,1 0 1,-1-1 0,1 1 0,-1-1 0,1 1 0,0-1 0,-1 1 0,2 0 0,-1-1 31,1 0 1,0 0-1,0 0 0,0-1 0,0 1 1,-1 0-1,1-1 0,0 1 1,0-1-1,-1 0 0,1 1 0,0-1 1,2-2-1,63-45 975,-57 40-946,22-20-67,-24 20 0,-1 1 0,1-1 0,1 2 0,0-1 0,0 1 0,0 0 0,0 1 0,1 0 0,0 1 0,15-5 0,-25 10-4,1 0 0,0-1 1,0 1-1,0 0 0,0 0 0,-1 0 1,1 0-1,0 0 0,-1 0 0,1 0 1,-1 0-1,1 0 0,-1 0 0,0 0 1,1 0-1,-1 0 0,0 0 0,0 0 1,0 0-1,0 1 0,0-1 0,0 0 1,0 0-1,0 0 0,0 0 0,-1 2 1,-1 36-771,-12 10-6609,9-34-598</inkml:trace>
</inkml:ink>
</file>

<file path=ppt/ink/ink1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52:29.427"/>
    </inkml:context>
    <inkml:brush xml:id="br0">
      <inkml:brushProperty name="width" value="0.025" units="cm"/>
      <inkml:brushProperty name="height" value="0.025" units="cm"/>
    </inkml:brush>
  </inkml:definitions>
  <inkml:trace contextRef="#ctx0" brushRef="#br0">70 0 15983,'0'0'3203,"-5"10"-1094,-4 13-1591,1 0-1,1 1 1,1 0 0,1 1 0,1 0 0,1-1 0,1 1-1,1 0 1,1 0 0,6 34 0,-6-56-517,0-1 0,0 1 1,1-1-1,-1 1 0,1-1 0,-1 1 0,1-1 1,0 0-1,0 1 0,0-1 0,1 0 0,-1 0 1,0 1-1,1-1 0,-1 0 0,1-1 1,0 1-1,0 0 0,0 0 0,0-1 0,0 1 1,0-1-1,0 1 0,0-1 0,0 0 0,1 0 1,-1 0-1,1 0 0,-1-1 0,0 1 1,1-1-1,-1 1 0,5-1 0,5-1 36,-1 0-1,1-1 0,-1-1 1,0 1-1,0-2 1,13-5-1,26-7 79,-49 16-119,0 0-1,-1 0 1,1 0 0,0 0 0,0 0 0,-1 0-1,1 0 1,0 0 0,-1 0 0,1 1-1,0-1 1,-1 0 0,1 0 0,0 1-1,-1-1 1,1 0 0,-1 1 0,1-1-1,0 0 1,-1 1 0,1-1 0,-1 1 0,1-1-1,-1 1 1,1-1 0,-1 1 0,0-1-1,1 1 1,-1 0 0,0-1 0,1 2-1,2 28 67,-3-23-24,-1 1 0,0-1 0,-1 0 0,0 0 0,0 0 0,-4 8 0,1-7 160,0-1 0,-1 0-1,0 0 1,0 0 0,-1-1 0,0 0-1,0 0 1,0-1 0,-1 0 0,0 0-1,0-1 1,0 0 0,0 0 0,0-1-1,-1 0 1,0 0 0,0-1 0,1-1-1,-1 1 1,0-1 0,-1-1 0,-9 0-1,18 0-293,-1 0-1,0 0 1,0 0 0,0 0-1,0-1 1,0 1-1,0-1 1,0 1-1,0-1 1,0 0-1,1 0 1,-1 0 0,0 0-1,0 0 1,1 0-1,-1 0 1,1 0-1,-1-1 1,1 1-1,0-1 1,-1 1-1,1-1 1,0 1 0,0-1-1,0 0 1,0 0-1,0 1 1,1-1-1,-1 0 1,1 0-1,-1 0 1,1 0-1,-1-3 1,4-31-5995,-2 33 4990,0-1 0,0 1-1,1 0 1,-1 0 0,1 0-1,0 0 1,-1 0 0,5-3-1,13-13-11213</inkml:trace>
</inkml:ink>
</file>

<file path=ppt/ink/ink1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52:29.875"/>
    </inkml:context>
    <inkml:brush xml:id="br0">
      <inkml:brushProperty name="width" value="0.025" units="cm"/>
      <inkml:brushProperty name="height" value="0.025" units="cm"/>
    </inkml:brush>
  </inkml:definitions>
  <inkml:trace contextRef="#ctx0" brushRef="#br0">9 230 19667,'0'0'5199,"9"-5"-4499,-6 2-656,1 1-1,0 0 1,0-1 0,-1 0 0,0 0 0,1 0 0,-1 0 0,0-1 0,-1 1 0,1-1 0,-1 1 0,1-1 0,-1 0 0,0 0 0,0 0 0,-1 0 0,1-1 0,-1 1 0,0 0 0,1-6 0,-2 2-4,2-42 188,-2 48-219,0 1 1,0 0-1,0 0 1,0-1-1,0 1 0,0 0 1,-1 0-1,1 0 1,0 0-1,-1-1 0,1 1 1,-1 0-1,1 0 0,-1 0 1,1 0-1,-1 0 1,0 0-1,0 0 0,1 0 1,-1 1-1,0-1 1,0 0-1,0 0 0,0 1 1,0-1-1,0 0 1,0 1-1,0-1 0,0 1 1,-1-1-1,1 1 1,0 0-1,-2-1 0,1 2-17,0-1 0,1 1 0,-1 0 0,0-1-1,1 1 1,-1 0 0,1 0 0,-1 0 0,1 0-1,0 0 1,-1 1 0,1-1 0,0 0 0,0 1 0,0-1-1,0 1 1,0-1 0,0 1 0,0-1 0,1 1-1,-1 0 1,0-1 0,1 1 0,-1 0 0,1 2 0,-12 51-47,11-49 77,0-4-17,-1 8-19,1 1-1,-1 0 1,2-1 0,-1 1-1,3 19 1,-1-28 12,-1 0 0,1 0 0,-1 0 0,1 1 1,0-1-1,0-1 0,0 1 0,0 0 0,0 0 1,0 0-1,1 0 0,-1-1 0,0 1 0,1-1 1,0 1-1,-1-1 0,1 1 0,0-1 0,0 0 1,-1 0-1,1 0 0,0 0 0,0 0 0,0 0 1,0-1-1,1 1 0,-1-1 0,0 1 0,0-1 1,0 0-1,0 0 0,0 0 0,1 0 0,2-1 1,2 0 90,-1 0 0,1-1 0,-1 0 0,0 0 1,0-1-1,0 0 0,0 0 0,0 0 0,-1-1 1,1 1-1,-1-1 0,0-1 0,0 1 0,-1-1 0,1 0 1,-1 0-1,0 0 0,0 0 0,5-12 0,1 0 61,0-1-1,-1 0 0,-1-1 1,-1 0-1,5-25 0,-11 40-131,1-1 17,-1 0-1,0 0 1,0 0-1,0 0 1,-1 0-1,0 0 1,0 0-1,0 0 1,-1-7-1,-14 29-34,7 2-1,0 1-1,1 0 0,1 0 0,1 1 1,1-1-1,0 1 0,2 0 0,0 34 0,2-54 4,0 0 0,0 1-1,0-1 1,0 0 0,0 1-1,0-1 1,0 0 0,1 0-1,-1 1 1,0-1 0,1 0-1,-1 0 1,1 0 0,-1 1-1,1-1 1,0 0 0,0 0-1,-1 0 1,1 0 0,0 0-1,0 0 1,0 0 0,0-1-1,0 1 1,0 0 0,0 0-1,2 0 1,0 0-1,-1-1 1,1 1 0,0-1-1,-1 0 1,1 1-1,0-1 1,0-1-1,-1 1 1,1 0-1,0-1 1,-1 1 0,5-3-1,2 0-95,-1 0 1,1-1-1,-1 0 0,0 0 0,0-1 1,0 0-1,8-8 0,4-10-2655,-5-1-3417,-6-1-3635</inkml:trace>
</inkml:ink>
</file>

<file path=ppt/ink/ink1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52:30.374"/>
    </inkml:context>
    <inkml:brush xml:id="br0">
      <inkml:brushProperty name="width" value="0.025" units="cm"/>
      <inkml:brushProperty name="height" value="0.025" units="cm"/>
    </inkml:brush>
  </inkml:definitions>
  <inkml:trace contextRef="#ctx0" brushRef="#br0">1 0 10218,'0'0'11039,"-1"9"-9960,3 241 4479,2-119-4924,-4-124-617,0 0 0,1 0 0,-1 0-1,2-1 1,2 11 0,-4-17-18,0 1 1,0 0-1,1-1 0,-1 1 1,0 0-1,1-1 1,-1 1-1,0 0 0,1-1 1,-1 1-1,1-1 1,-1 1-1,1-1 0,0 1 1,-1-1-1,1 1 1,-1-1-1,1 0 0,0 1 1,-1-1-1,1 0 1,0 0-1,1 1 0,-1-1 4,0 0 0,1-1-1,-1 1 1,0-1 0,1 1-1,-1-1 1,0 1-1,1-1 1,-1 0 0,0 0-1,0 1 1,0-1 0,0 0-1,0 0 1,0 0 0,0 0-1,2-2 1,8-12 37,-1-1 1,0 0-1,-1 0 1,0-1-1,6-19 0,12-23-213,-25 89-184,-20 75 407,12-76-42,0 1 0,-2 53 0,9-82 4,-1-1 0,0 0-1,1 0 1,-1 0 0,0 1-1,0-1 1,1 0 0,-1 0 0,0 0-1,1 0 1,-1 0 0,0 1-1,1-1 1,-1 0 0,0 0-1,1 0 1,-1 0 0,1 0-1,-1 0 1,0 0 0,1 0 0,-1 0-1,0-1 1,1 1 0,-1 0-1,0 0 1,1 0 0,-1 0-1,0 0 1,1-1 0,-1 1-1,0 0 1,0 0 0,1 0 0,-1-1-1,0 1 1,0 0 0,1 0-1,-1-1 1,0 1 0,0 0-1,1-1 1,14-10 532,145-156 2420,-115 118-3425,-39 38-2096,-6 11 2149,0-1 0,0 0 0,0 0 1,0 0-1,0 0 0,0 1 0,0-1 0,-1 0 0,1 0 1,0 1-1,0-1 0,-1 0 0,1 0 0,0 1 0,-1-1 0,1 0 1,-1 1-1,1-1 0,-1 0 0,1 1 0,-1-1 0,0 1 1,1-1-1,-1 1 0,0-1 0,1 1 0,-1 0 0,0-1 0,-1 1 1,-18-9-8823</inkml:trace>
</inkml:ink>
</file>

<file path=ppt/ink/ink1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52:30.747"/>
    </inkml:context>
    <inkml:brush xml:id="br0">
      <inkml:brushProperty name="width" value="0.025" units="cm"/>
      <inkml:brushProperty name="height" value="0.025" units="cm"/>
    </inkml:brush>
  </inkml:definitions>
  <inkml:trace contextRef="#ctx0" brushRef="#br0">0 65 18642,'0'0'8840,"54"-50"-8840,-32 41-865,-2 5-1633,-5 3-705,-4 1-385,-5 0-2433</inkml:trace>
</inkml:ink>
</file>

<file path=ppt/ink/ink1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52:31.150"/>
    </inkml:context>
    <inkml:brush xml:id="br0">
      <inkml:brushProperty name="width" value="0.025" units="cm"/>
      <inkml:brushProperty name="height" value="0.025" units="cm"/>
    </inkml:brush>
  </inkml:definitions>
  <inkml:trace contextRef="#ctx0" brushRef="#br0">100 14 19731,'0'0'9961,"-9"12"-10014,6-9 53,-50 78-8,48-73 2,0 1 0,1 0 0,0 0-1,0 0 1,1 0 0,0 1 0,1-1 0,0 1-1,0 10 1,2-20-3,0 1 0,0-1 0,0 0 0,0 1-1,0-1 1,0 0 0,1 1 0,-1-1 0,0 0-1,0 1 1,0-1 0,1 0 0,-1 1 0,0-1-1,0 0 1,1 1 0,-1-1 0,0 0 0,0 0-1,1 0 1,-1 1 0,0-1 0,1 0 0,-1 0-1,0 0 1,1 0 0,-1 0 0,1 1 0,-1-1 0,0 0-1,1 0 1,-1 0 0,0 0 0,1 0 0,-1 0-1,1 0 1,-1 0 0,0 0 0,1-1 0,-1 1-1,0 0 1,1 0 0,-1 0 0,0 0 0,1 0-1,0-1 1,19-8-82,-7-2 37,-1-1 0,1 0 0,-2-1-1,0 0 1,0 0 0,-1-1 0,-1-1 0,-1 0-1,0 0 1,0 0 0,-2-1 0,9-28-1,-25 52-895,-4 14 769,9-12-3,1 1 0,0 0 0,1-1 0,0 1 0,0 1 0,1-1 1,1 0-1,0 19 0,1-28 35,-1-1 1,1 0 0,0 0-1,1 0 1,-1 0 0,0 0-1,0 0 1,0 0-1,1 1 1,-1-1 0,1 0-1,-1 0 1,1 0-1,-1 0 1,1 0 0,-1 0-1,1-1 1,0 1 0,0 0-1,-1 0 1,1 0-1,0 0 1,0-1 0,1 2-1,29 3-6257,-2-5-929</inkml:trace>
</inkml:ink>
</file>

<file path=ppt/ink/ink1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52:31.525"/>
    </inkml:context>
    <inkml:brush xml:id="br0">
      <inkml:brushProperty name="width" value="0.025" units="cm"/>
      <inkml:brushProperty name="height" value="0.025" units="cm"/>
    </inkml:brush>
  </inkml:definitions>
  <inkml:trace contextRef="#ctx0" brushRef="#br0">172 0 10794,'0'0'4036,"-10"13"-1500,-1 1-2015,1 1 0,0 0 0,1 1 1,0 0-1,2 0 0,0 1 0,0 0 1,2 0-1,0 1 0,-5 35 0,11-38-374,0 0 1,1 0-1,0-1 0,2 1 0,0 0 1,0-1-1,1 0 0,1 0 0,0-1 1,15 24-1,16 39-10,-34-68-72,0 1 1,0 0 0,-1 0-1,0 1 1,0-1-1,-1 0 1,-1 0 0,0 1-1,0-1 1,0 0 0,-1 1-1,-1-1 1,0 0 0,0 0-1,0 0 1,-1 0 0,-1 0-1,0-1 1,0 1 0,0-1-1,-1 0 1,0 0 0,-1-1-1,0 0 1,0 0 0,0 0-1,-1 0 1,0-1 0,-10 7-1,16-12 58,-1 1-1,0-1 0,0 1 0,0-1 0,0 0 1,0 1-1,0-1 0,0 0 0,0 0 1,0-1-1,-1 1 0,1 0 0,0-1 0,0 1 1,-1-1-1,1 0 0,0 0 0,-1 0 1,1 0-1,0 0 0,-1 0 0,-3-2 1,4 1-61,0 0 0,0-1 1,0 0-1,0 1 0,1-1 1,-1 0-1,0 0 0,1 0 1,0 0-1,-1 0 0,1 0 1,0 0-1,0-1 0,0 1 1,0 0-1,0-1 0,0-2 0,-2-12-31,0 0-1,1 0 0,1 0 0,2-30 0,0 33 1,1 1-1,1-1 1,0 1-1,0-1 0,1 1 1,1 0-1,1 1 1,0-1-1,0 1 1,1 0-1,0 1 1,1-1-1,1 2 1,18-20-1,7-1-215,2 1 1,78-50-1,-96 68-198,2-5-1891,-13 2-2040,-6 1-1622</inkml:trace>
</inkml:ink>
</file>

<file path=ppt/ink/ink1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52:31.896"/>
    </inkml:context>
    <inkml:brush xml:id="br0">
      <inkml:brushProperty name="width" value="0.025" units="cm"/>
      <inkml:brushProperty name="height" value="0.025" units="cm"/>
    </inkml:brush>
  </inkml:definitions>
  <inkml:trace contextRef="#ctx0" brushRef="#br0">0 1 22229,'0'0'961</inkml:trace>
</inkml:ink>
</file>

<file path=ppt/ink/ink1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52:34.181"/>
    </inkml:context>
    <inkml:brush xml:id="br0">
      <inkml:brushProperty name="width" value="0.025" units="cm"/>
      <inkml:brushProperty name="height" value="0.025" units="cm"/>
    </inkml:brush>
  </inkml:definitions>
  <inkml:trace contextRef="#ctx0" brushRef="#br0">7 55 4228,'-1'-7'18883,"0"44"-16094,0 26-5813,1-32 4486,-1 17-1458,-1-30-5,1 1 1,1 0-1,1-1 1,1 1-1,0 0 1,1-1-1,11 35 1,-13-51 34,0 0 1,0 0-1,0 0 1,0 0-1,0 0 1,0 0 0,0-1-1,0 1 1,1 0-1,-1-1 1,1 1-1,-1-1 1,1 0-1,0 1 1,-1-1-1,1 0 1,0 0 0,0 0-1,0 0 1,0 0-1,0-1 1,0 1-1,0 0 1,0-1-1,0 0 1,0 1-1,0-1 1,1 0 0,-1 0-1,0 0 1,0-1-1,0 1 1,0 0-1,0-1 1,0 1-1,0-1 1,0 0-1,0 0 1,0 1 0,0-1-1,0-1 1,2-1-1,5-2 314,0-2-1,-1 1 1,0-1-1,0 0 1,-1-1-1,1 1 1,6-12-1,-4 5-13,-2 0 1,1-1-1,-2 0 0,0 0 0,6-19 1,-11 26-181,1 0 1,-1 0-1,-1 0 1,1-1-1,-1 1 1,-1 0-1,0-1 1,0 1-1,-1-1 1,1 1-1,-2 0 1,-2-12 0,4 19-157,-1 0 1,1 0 0,0-1 0,-1 1 0,1 0 0,-1 0 0,1 0 0,-1-1 0,0 1 0,1 0 0,-1 0 0,0 0 0,0 0 0,0 0 0,0 0 0,0 1 0,0-1 0,0 0 0,0 0 0,0 1 0,0-1 0,0 0 0,0 1 0,-1-1 0,1 1 0,0 0-1,0-1 1,-1 1 0,-1 0 0,2 0-16,0 1-1,0-1 1,0 1-1,0 0 0,0-1 1,0 1-1,0 0 1,0 0-1,0 0 0,0 0 1,0-1-1,1 1 1,-1 0-1,0 0 0,1 1 1,-1-1-1,1 0 1,-1 0-1,1 0 0,-1 0 1,1 0-1,0 1 1,0-1-1,-1 0 1,1 0-1,0 1 0,0-1 1,0 0-1,0 0 1,1 2-1,-1-2 14,-1 1 0,1-1 0,0 0 1,0 1-1,0-1 0,0 0 0,0 1 0,1-1 0,-1 0 1,0 1-1,1-1 0,-1 0 0,1 1 0,-1-1 0,1 0 0,-1 0 1,1 0-1,0 0 0,0 1 0,0-1 0,0 0 0,0 0 0,0 0 1,0-1-1,0 1 0,0 0 0,0 0 0,1 0 0,3 0-43,0 0 0,0-1-1,-1 1 1,1-1-1,0 0 1,0 0-1,7-2 1,8-1-774,1-1-1,-1-1 1,0-1 0,0-1 0,25-12 0,-43 17 766,1-1 1,-1 1 0,1-1 0,-1 0 0,0 0 0,0 0-1,0 0 1,0 0 0,-1 0 0,1 0 0,-1-1 0,0 1-1,0 0 1,0-1 0,0 1 0,-1-1 0,0 1-1,1-7 1,-1 7 145,1 0-1,-1 1 0,0-1 1,0 0-1,0 1 0,0-1 0,-1 1 1,1-1-1,-1 0 0,1 1 1,-1-1-1,0 1 0,0 0 1,0-1-1,0 1 0,-1 0 0,1-1 1,-1 1-1,1 0 0,-1 0 1,0 0-1,1 0 0,-1 0 1,0 1-1,-4-3 0,5 3-83,0 1 0,0 0 0,-1 0 1,1 0-1,0 0 0,0 0 0,0 0 0,0 0 0,-1 0 0,1 1 0,0-1 1,0 0-1,0 1 0,0-1 0,0 1 0,0-1 0,0 1 0,0-1 0,0 1 1,0 0-1,0 0 0,0-1 0,0 1 0,1 0 0,-1 0 0,0 0 0,0 0 1,1 0-1,-1 0 0,1 0 0,-1 0 0,1 0 0,-1 0 0,1 0 0,-1 1 1,-13 48-276,12-41 327,0-1-76,-1 5 148,-1 0 0,2-1 0,0 1 0,0 0 0,2 1 0,-1-1 0,3 16-1,-2-28-117,0 0 0,1-1-1,-1 1 1,1-1 0,-1 1-1,1-1 1,-1 1 0,1-1-1,-1 1 1,1-1 0,-1 0-1,1 1 1,-1-1 0,1 0-1,0 1 1,-1-1 0,1 0-1,0 0 1,-1 1 0,1-1-1,0 0 1,-1 0 0,1 0-1,0 0 1,0 0 0,-1 0-1,1 0 1,0 0 0,-1 0-1,1-1 1,0 1 0,-1 0-1,1 0 1,0 0 0,0-1-1,25-10 488,-11 1-189,0-1-1,21-20 1,-28 23-305,0 0 0,0 0 0,1 1 0,0 0 0,1 1 0,-1 0 0,1 0 0,0 1 0,1 1 0,15-6 0,-25 10-8,1 0 0,0 0 0,-1 0 0,1 1-1,0-1 1,-1 0 0,1 1 0,0-1 0,-1 1 0,1-1-1,0 1 1,-1 0 0,1-1 0,-1 1 0,0 0 0,1 0-1,-1 0 1,0 1 0,1-1 0,-1 0 0,0 0-1,0 1 1,0-1 0,0 0 0,0 1 0,0-1 0,0 1-1,-1-1 1,1 1 0,-1 0 0,1-1 0,-1 1 0,1 0-1,-1 2 1,3 10 47,0-1 0,-1 1-1,0 17 1,-2-18-25,1 11 10,-1-17-18,0-1 0,0 0 0,0 0 0,1 1 0,3 10 0,2-61 1557,-6 3-1569,-1 1 0,-3 0 0,-16-76 0,21 116-280,0 0 1,0-1-1,1 1 0,-1 0 1,0 0-1,0 0 0,1 0 0,-1 0 1,0 0-1,1 0 0,-1 0 1,0 0-1,0 0 0,1 1 1,-1-1-1,2 1 0,-2 0-544,21 1-3884,1-1-1917</inkml:trace>
</inkml:ink>
</file>

<file path=ppt/ink/ink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41:44.660"/>
    </inkml:context>
    <inkml:brush xml:id="br0">
      <inkml:brushProperty name="width" value="0.025" units="cm"/>
      <inkml:brushProperty name="height" value="0.025" units="cm"/>
    </inkml:brush>
  </inkml:definitions>
  <inkml:trace contextRef="#ctx0" brushRef="#br0">63 32 20499,'-9'11'2243,"4"-5"-1814,0-1-126,0 0-1,1 0 1,-1 0 0,2 1-1,-1 0 1,0 0-1,1 0 1,0 0-1,1 0 1,-1 0 0,1 1-1,0-1 1,-1 13-1,3-18-283,0 0-1,1 1 0,-1-1 1,1 0-1,-1 1 0,1-1 1,-1 0-1,1 0 0,0 0 1,0 0-1,0 0 0,-1 0 1,1 0-1,0 0 0,0 0 1,0 0-1,1 0 0,-1 0 1,0-1-1,0 1 1,0 0-1,0-1 0,1 1 1,-1-1-1,0 0 0,1 1 1,-1-1-1,0 0 0,1 0 1,-1 0-1,0 0 0,1 0 1,-1 0-1,0 0 0,3-1 1,54-6 265,-28-3-209,0-2 0,0-1 0,-1-2 1,-1 0-1,31-23 0,34-18-1140,-95 75 585,-28 29 1165,25-41-447,0 0 1,0 0-1,1 0 0,0 0 0,0 0 0,1 1 1,0 0-1,-4 12 0,7-19-231,1-1 0,-1 0-1,0 1 1,0-1 0,0 1-1,0-1 1,0 0 0,1 1-1,-1-1 1,0 1 0,0-1-1,1 0 1,-1 1 0,0-1 0,1 0-1,-1 0 1,0 1 0,1-1-1,-1 0 1,0 0 0,1 1-1,-1-1 1,0 0 0,1 0-1,-1 0 1,1 0 0,-1 0-1,0 0 1,1 1 0,-1-1 0,1 0-1,-1 0 1,1 0 0,-1 0-1,0-1 1,1 1 0,-1 0-1,1 0 1,0 0 0,20-3 136,4-3-121,-1-1-1,1-2 0,30-15 1,-37 15-1167,1 1 0,1 0 1,-1 1-1,1 1 0,1 1 0,25-3 1,-45 8 1098,0 0 0,0 0 0,0 0 0,0 0 0,0 0 0,0 0 0,-1 0 0,1 0 0,0 0 0,0 1 0,0-1 0,0 0 0,0 0 0,-1 1 0,1-1 0,0 0 0,0 1 0,-1-1 0,1 1 0,0-1 0,0 1 0,-1 0 0,1-1 0,-1 1 0,1 0 0,0-1 0,-1 1 0,1 0 0,-1 0 0,1 0 0,-1 2 79,1-1-1,-1 0 1,0 1 0,0-1 0,0 1-1,0-1 1,0 0 0,0 1-1,-1-1 1,1 0 0,-2 4 0,-4 10 752,-1 0 0,-13 24 1,14-29-577,-6 15 701,1 0 0,2 1 1,0 0-1,1 0 0,-3 31 0,4-3-571,1 90 0,7-122-254,0-8-88,-1-1 0,-1 1 0,0-1 0,-3 15 0,4-27 50,0 1-1,-1-1 0,0 1 1,0-1-1,0 1 1,0-1-1,0 0 0,0 0 1,0 1-1,-1-1 0,1 0 1,-1 0-1,1 0 0,-1 0 1,0 0-1,0-1 0,0 1 1,0 0-1,0-1 0,0 0 1,-1 1-1,1-1 1,0 0-1,-1 0 0,1 0 1,-1-1-1,1 1 0,-4 0 1,4-1-13,1 0 0,-1 0 1,0 0-1,1-1 0,-1 1 1,0 0-1,1-1 0,-1 1 1,1-1-1,-1 0 0,1 0 1,-1 1-1,1-1 0,0 0 1,-1 0-1,1 0 0,0 0 1,-1-1-1,1 1 0,0 0 0,0 0 1,0-1-1,0 1 0,0-1 1,1 1-1,-1-1 0,0 1 1,1-1-1,-1 1 0,1-1 1,-1 0-1,1 1 0,0-1 1,0-2-1,-2-10-98,0 0-1,1 0 1,1-16 0,0 19 86,1-6-97,0 1-1,1-1 1,1 1 0,0-1-1,1 1 1,1 0 0,0 0-1,1 1 1,1 0 0,1 0-1,0 0 1,20-26 0,5 1 63,2 1 1,72-61-1,-60 59-236,54-63-1,-99 103 253,-1-1 0,0 1 0,1-1 0,-1 0 0,0 1 0,0-1-1,0 0 1,0 0 0,0 0 0,0 0 0,0 0 0,-1 0 0,1 0 0,0-3 0,-1 5 15,-1-1 0,1 1 0,0 0 0,0-1 0,0 1 0,-1-1 0,1 1 1,0-1-1,-1 1 0,1 0 0,0-1 0,-1 1 0,1 0 0,-1-1 0,1 1 0,0 0 0,-1 0 1,1-1-1,-1 1 0,1 0 0,-1 0 0,1 0 0,-1 0 0,1 0 0,-1-1 0,1 1 0,-1 0 1,1 0-1,-1 0 0,1 0 0,-1 0 0,1 1 0,-1-1 0,0 0 0,-3 1 55,-1 0 1,0 0-1,1 0 0,0 1 0,-1-1 0,1 1 1,0 0-1,0 0 0,0 1 0,0-1 0,-4 5 1,6-6-73,0 0 0,0 1-1,1-1 1,-1 1 0,0 0 0,0-1 0,1 1 0,0 0 0,-1 0 0,1 0 0,0 0 0,0 0 0,0 1 0,0-1 0,0 0 0,0 0 0,1 1 0,-1-1 0,1 0 0,-1 1 0,1-1-1,0 0 1,1 5 0,0-5-2,0 0 0,1 0-1,0-1 1,-1 1 0,1-1-1,0 0 1,0 1-1,-1-1 1,1 0 0,0 0-1,0 0 1,0 0 0,1-1-1,-1 1 1,0 0 0,0-1-1,0 0 1,1 1 0,-1-1-1,0 0 1,0 0-1,0 0 1,1 0 0,-1-1-1,2 0 1,21-1 0,0-2 0,0-1 0,37-13 0,-42 12 0,0 0 0,1 1 0,-1 1 0,1 0 0,0 2 0,23 0 0,-43 2 0,0 0 0,-1 1 0,1-1 0,0 0 0,0 0 0,0 0 0,-1 1 0,1-1 0,0 0 0,-1 1 0,1-1 0,0 0 0,-1 1 0,1-1 0,0 1 0,-1-1 0,1 1 0,-1 0 0,1-1 0,-1 1 0,1-1 0,-1 1 0,1 0 0,-1 0 0,0-1 0,1 1 0,-1 1 0,2 27 0,-18 31 0,14-55 0,0 1 0,-9 32 0,11-38 0,-1 1 0,1 0 0,0 0 0,0 0 0,-1 0 0,1 0 0,0 0 0,0 0 0,0 0 0,0 0 0,0-1 0,1 1 0,-1 0 0,0 0 0,0 0 0,0 0 0,1 0 0,-1 0 0,0 0 0,1-1 0,-1 1 0,1 0 0,-1 0 0,1-1 0,0 1 0,-1 0 0,1 0 0,0-1 0,-1 1 0,1-1 0,0 1 0,1 0 0,3 0-111,0 0 0,1-1-1,-1 0 1,0 0 0,0 0 0,0 0-1,1-1 1,-1 0 0,0 0 0,0-1 0,0 1-1,0-1 1,0 0 0,-1 0 0,1-1 0,0 1-1,5-6 1,29-22-6823</inkml:trace>
</inkml:ink>
</file>

<file path=ppt/ink/ink1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52:34.986"/>
    </inkml:context>
    <inkml:brush xml:id="br0">
      <inkml:brushProperty name="width" value="0.025" units="cm"/>
      <inkml:brushProperty name="height" value="0.025" units="cm"/>
    </inkml:brush>
  </inkml:definitions>
  <inkml:trace contextRef="#ctx0" brushRef="#br0">0 1 15375,'4'47'8317,"11"39"-7191,0-1-1088,-15-83-34,0 0 1,0 0-1,1 0 1,-1 0-1,0 1 0,1-1 1,0 0-1,-1 0 1,1 0-1,0 0 1,0 0-1,0 0 1,0 0-1,0-1 1,3 4-1,-3-5 51,0 0-1,-1 0 0,1 0 0,0 0 1,-1 0-1,1 0 0,0 0 0,-1-1 1,1 1-1,0 0 0,-1 0 0,1-1 1,0 1-1,-1 0 0,1-1 0,0 1 1,-1-1-1,1 1 0,-1-1 0,1 1 1,-1-1-1,1 1 0,-1-1 0,0 1 1,1-1-1,-1 0 0,0 1 0,1-1 1,-1-1-1,9-14 1146,-1 0 0,7-26 0,-11 32-1012,40-123 1846,-44 133-2027,0 0 0,0-1-1,0 1 1,1-1 0,-1 1-1,0 0 1,0-1-1,0 1 1,0-1 0,0 1-1,1 0 1,-1-1 0,0 1-1,0 0 1,0-1 0,1 1-1,-1 0 1,0 0 0,1-1-1,-1 1 1,0 0 0,0 0-1,1-1 1,-1 1 0,0 0-1,1 0 1,-1 0 0,1 0-1,-1 0 1,0-1-1,1 1 1,0 0 0,5 12-63,1 28-132,-6-34 260,4 87 31,-2-23 115,-3-70-231,0 1-1,0-1 1,0 0 0,0 0 0,0 1 0,0-1 0,0 0 0,0 1 0,0-1 0,0 0 0,0 0-1,1 1 1,-1-1 0,0 0 0,0 0 0,0 1 0,0-1 0,1 0 0,-1 0 0,0 0 0,0 0-1,1 1 1,-1-1 0,0 0 0,0 0 0,1 0 0,-1 0 0,0 0 0,0 1 0,1-1 0,-1 0 0,0 0-1,0 0 1,1 0 0,-1 0 0,0 0 0,1 0 0,-1 0 0,0 0 0,0 0 0,1 0 0,-1 0-1,0-1 1,1 1 0,-1 0 0,0 0 0,0 0 0,1 0 0,-1 0 0,0 0 0,0-1 0,0 1-1,1 0 1,-1 0 0,0 0 0,0-1 0,0 1 0,1 0 0,-1 0 0,0-1 0,0 1 0,0 0 0,0 0-1,0-1 1,0 1 0,1 0 0,-1 0 0,0-1 0,0 1 0,13-18-880,12-26-3280,-3-1-4258,-7 8-3014</inkml:trace>
</inkml:ink>
</file>

<file path=ppt/ink/ink1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52:35.346"/>
    </inkml:context>
    <inkml:brush xml:id="br0">
      <inkml:brushProperty name="width" value="0.025" units="cm"/>
      <inkml:brushProperty name="height" value="0.025" units="cm"/>
    </inkml:brush>
  </inkml:definitions>
  <inkml:trace contextRef="#ctx0" brushRef="#br0">97 66 15535,'-9'9'5012,"1"-2"-4671,0 1-1,0 0 0,1 0 0,0 0 1,0 1-1,1 1 0,1-1 0,-1 1 1,2 0-1,-1 0 0,1 0 0,1 0 0,0 1 1,-3 16-1,6-22-345,-1 0-1,1-1 1,0 1-1,1 0 1,-1-1-1,1 1 1,0 0 0,0-1-1,0 1 1,1-1-1,-1 1 1,1-1-1,0 0 1,1 0 0,-1 0-1,4 5 1,-3-7 6,-1 0-1,0 0 1,1-1 0,-1 1 0,1-1 0,0 1-1,0-1 1,-1 0 0,1 0 0,0 0 0,0 0-1,0-1 1,0 1 0,0-1 0,0 0 0,0 0 0,0 0-1,0 0 1,0 0 0,0-1 0,0 1 0,0-1-1,0 0 1,-1 0 0,1 0 0,0 0 0,3-2 0,1-1 219,-1 0 0,1 0 0,0-1 0,-1 0 0,0 0 0,-1-1 0,1 0 1,-1 0-1,0 0 0,0 0 0,-1-1 0,0 0 0,0 0 0,4-11 1,1-3 333,-1 0 0,0-1 1,7-41-1,-12 42-306,-1-1-1,0-27 0,-2 49-249,-1 1-1,1-1 0,0 0 0,0 0 0,0 0 0,0 0 0,-1 0 0,1 0 0,0 0 0,0 1 1,0-1-1,-1 0 0,1 0 0,0 0 0,0 0 0,0 0 0,-1 0 0,1 0 0,0 0 1,0 0-1,-1 0 0,1 0 0,0 0 0,0 0 0,0-1 0,-1 1 0,1 0 0,0 0 0,0 0 1,0 0-1,-1 0 0,1 0 0,0 0 0,0-1 0,0 1 0,0 0 0,-1 0 0,1 0 0,0 0 1,0-1-1,0 1 0,0 0 0,0 0 0,0 0 0,0 0 0,0-1 0,0 1 0,-1 0 1,1 0-1,0-1 0,0 1 0,0 0 0,0 0 0,0 0 0,0-1 0,0 1 0,-11 18-296,1 9-298,1 0 0,1 0-1,1 1 1,1 0 0,1 0 0,2 0-1,0 33 1,3-60 410,0 0 0,0 0 0,0 0 0,0 0 0,0 0 0,0 0 0,0 0 0,0 0 0,0 0 0,0 0 0,0 0-1,0 0 1,1 0 0,-1 0 0,1 0 0,-1 0 0,0 0 0,1 0 0,-1 0 0,1 0 0,0-1 0,-1 1 0,1 0 0,0 0 0,0-1 0,-1 1 0,1 0 0,0-1 0,0 1-1,0-1 1,0 1 0,0-1 0,-1 1 0,1-1 0,0 0 0,0 1 0,0-1 0,0 0 0,0 0 0,0 0 0,0 0 0,0 0 0,0 0 0,0 0 0,2 0 0,1-2-477,0 1 0,-1 0 0,1-1 0,-1 0 0,1 0 1,-1 0-1,0 0 0,0-1 0,0 1 0,0-1 1,3-3-1,24-31-5107</inkml:trace>
</inkml:ink>
</file>

<file path=ppt/ink/ink1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52:35.769"/>
    </inkml:context>
    <inkml:brush xml:id="br0">
      <inkml:brushProperty name="width" value="0.025" units="cm"/>
      <inkml:brushProperty name="height" value="0.025" units="cm"/>
    </inkml:brush>
  </inkml:definitions>
  <inkml:trace contextRef="#ctx0" brushRef="#br0">58 339 12844,'-5'11'2472,"-7"21"-1568,2 1 1,1-1-1,2 2 1,1-1-1,2 1 1,0 62-1,3-94-873,1 0-1,0-1 1,0 1-1,0 0 1,1 0-1,-1-1 1,0 1 0,1-1-1,-1 1 1,1 0-1,-1-1 1,1 1-1,0-1 1,-1 1-1,1-1 1,0 1-1,0-1 1,0 0 0,0 1-1,1-1 1,-1 0-1,1 1 1,0-1 26,-1-1 0,1 0-1,-1 1 1,1-1 0,-1 0 0,1 0 0,-1 0 0,1 0 0,-1 0 0,1 0 0,-1 0 0,1-1-1,-1 1 1,1-1 0,-1 1 0,1-1 0,-1 1 0,0-1 0,2-1 0,5-2 233,-1-1 1,0-1-1,0 1 0,-1-1 1,1 0-1,-1 0 1,5-9-1,8-13-8,-1-2-1,-2 0 1,-1-1-1,-1 0 1,-2-1-1,-1 0 1,-2-1-1,-1-1 1,-1 1-1,-2-1 1,-2 0-1,-1-1 1,-1 1-1,-7-58 1,5 86-311,0 0 0,-1-1 1,0 1-1,0 0 0,0 0 1,-1 0-1,0 1 0,-6-11 0,8 15 15,0-1-1,0 1 1,0 0-1,0 0 1,0 0-1,0 0 0,0 0 1,0 0-1,0 1 1,0-1-1,0 0 0,-1 0 1,1 1-1,0-1 1,-1 1-1,1-1 1,0 1-1,-1 0 0,1-1 1,-1 1-1,1 0 1,0 0-1,-1 0 1,1 0-1,-1 0 0,1 0 1,-1 1-1,1-1 1,0 0-1,-1 1 0,1-1 1,0 1-1,-1 0 1,1-1-1,0 1 1,0 0-1,-1-1 0,1 1 1,0 0-1,0 0 1,0 0-1,0 0 1,0 0-1,0 1 0,-1 1 1,-7 8-20,0 1-1,1 0 1,0 1 0,0 0 0,-8 23-1,-25 77 91,35-95-40,-3 6 40,1 0 0,2 1-1,0 0 1,2 0 0,0 0-1,1 31 1,3-55-55,0 0 0,0 1 0,0-1 0,0 0 0,0 0 0,0 0 0,0 0 0,1 0 0,-1 0 0,0 0 0,1 0 1,-1 0-1,1 0 0,-1-1 0,1 1 0,-1 0 0,1 0 0,0 0 0,-1 0 0,1-1 0,0 1 0,0 0 0,0-1 0,-1 1 0,1 0 0,0-1 0,0 1 0,0-1 0,0 0 0,2 1 0,-1 0 11,1-1 0,0 0 0,0 0 0,0 0-1,0-1 1,0 1 0,0-1 0,0 0 0,0 1 0,5-4-1,6-2 74,0-2 0,26-17 0,-11 4-41,-20 13-139,1 0 0,-1 1 0,1 1-1,1-1 1,-1 2 0,1-1 0,0 1 0,14-3 0,-24 7 75,0 1 0,0 0 0,0 0 0,0 0 0,0 0 0,0 0 0,0 0 0,0 0 1,0 0-1,0 1 0,0-1 0,0 0 0,0 1 0,0-1 0,0 0 0,0 1 0,-1-1 0,1 1 0,0 0 0,0-1 0,0 1 0,-1 0 0,1-1 0,0 1 0,-1 0 0,1 0 0,-1-1 0,1 1 0,-1 0 1,1 0-1,0 1 0,0 2 11,1 1 1,-1-1 0,0 1 0,-1-1 0,1 1 0,-1-1 0,0 8 0,-1 7-19,-1 0 0,-7 29-1,-9 18-2129,4-25-5642</inkml:trace>
</inkml:ink>
</file>

<file path=ppt/ink/ink1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52:36.143"/>
    </inkml:context>
    <inkml:brush xml:id="br0">
      <inkml:brushProperty name="width" value="0.025" units="cm"/>
      <inkml:brushProperty name="height" value="0.025" units="cm"/>
    </inkml:brush>
  </inkml:definitions>
  <inkml:trace contextRef="#ctx0" brushRef="#br0">59 1 19827,'0'0'2274,"-1"8"-822,-19 154-140,-17 245 2063,37-403-3432,-1 0 0,2 0 0,-1 0 0,0 0 0,1 0 0,0-1-1,0 1 1,0 0 0,0 0 0,0-1 0,1 1 0,2 3 0,-3-6 12,0 0 1,0 0-1,1 0 1,-1 0-1,1 0 0,-1 0 1,0 0-1,1-1 1,-1 1-1,1 0 0,0-1 1,-1 0-1,1 1 1,-1-1-1,1 0 0,0 0 1,-1 0-1,1 0 1,0 0-1,-1 0 0,1 0 1,-1 0-1,1-1 1,0 1-1,-1-1 0,1 1 1,-1-1-1,1 0 1,-1 1-1,3-3 0,8-5-1195,0 0 0,0-1-1,-1 0 1,0-1 0,-1 0 0,0-1-1,15-22 1,-21 28 336,32-41-9228</inkml:trace>
</inkml:ink>
</file>

<file path=ppt/ink/ink1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52:36.530"/>
    </inkml:context>
    <inkml:brush xml:id="br0">
      <inkml:brushProperty name="width" value="0.025" units="cm"/>
      <inkml:brushProperty name="height" value="0.025" units="cm"/>
    </inkml:brush>
  </inkml:definitions>
  <inkml:trace contextRef="#ctx0" brushRef="#br0">123 25 3491,'-8'5'10682,"0"1"-9963,0 0-1,0 1 0,1 0 0,0 0 1,1 0-1,-1 1 0,1 0 1,-7 13-1,6-8-281,0 1 0,2-1 1,-1 1-1,2 0 0,0 0 0,1 0 1,0 1-1,1-1 0,-1 26 0,3-39-426,0 0-1,0 0 0,0 0 0,0 0 1,0 0-1,0 0 0,0 0 1,0 0-1,0 0 0,0 0 0,1 0 1,-1 0-1,0 0 0,1-1 1,-1 1-1,1 0 0,-1 0 0,1 0 1,-1 0-1,1-1 0,-1 1 1,1 0-1,0-1 0,0 1 0,-1 0 1,1-1-1,0 1 0,1 0 1,0-1 12,-1 0 1,1 0 0,-1 0 0,1 0 0,0 0 0,-1 0-1,1 0 1,0-1 0,-1 1 0,1-1 0,-1 1-1,1-1 1,-1 0 0,1 1 0,0-2 0,6-3 121,-1 0 1,0 0 0,0 0-1,0-1 1,7-9 0,1-6 36,-1 0 0,-1-1 0,-2-1 0,0 0 0,-1-1 0,-1 0 0,-1-1 1,7-41-1,-24 104-434,2-11-391,1 0 0,2 0 0,-3 35 0,7-61 529,0 0-1,0-1 1,0 1 0,0 0 0,0 0 0,0-1 0,0 1 0,1 0 0,-1 0-1,0-1 1,0 1 0,0 0 0,1 0 0,-1-1 0,0 1 0,1 0-1,-1-1 1,1 1 0,-1 0 0,1-1 0,-1 1 0,1-1 0,-1 1 0,1-1-1,0 1 1,-1-1 0,1 1 0,-1-1 0,1 0 0,0 1 0,0-1 0,-1 0-1,1 0 1,0 1 0,0-1 0,-1 0 0,1 0 0,0 0 0,0 0 0,-1 0-1,1 0 1,0 0 0,0 0 0,0 0 0,-1 0 0,1-1 0,0 1-1,1-1 1,2 0-307,-1 0 0,1-1-1,0 1 1,-1-1-1,1 0 1,-1 0 0,0-1-1,6-4 1,18-26-3428,-1-7-769</inkml:trace>
</inkml:ink>
</file>

<file path=ppt/ink/ink1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52:36.887"/>
    </inkml:context>
    <inkml:brush xml:id="br0">
      <inkml:brushProperty name="width" value="0.025" units="cm"/>
      <inkml:brushProperty name="height" value="0.025" units="cm"/>
    </inkml:brush>
  </inkml:definitions>
  <inkml:trace contextRef="#ctx0" brushRef="#br0">76 1 7175,'0'0'8210,"-8"9"-6096,0 0-1829,1-1-1,1 1 1,-1 0 0,1 1-1,1 0 1,0 0-1,0 0 1,1 0-1,1 1 1,0-1 0,0 1-1,-2 21 1,5-31-261,0 0-1,0 1 1,0-1 0,0 0 0,0 0 0,0 0-1,0 0 1,1 1 0,-1-1 0,1 0 0,-1 0-1,1 0 1,-1 0 0,1 0 0,0 0 0,-1 0 0,1 0-1,0 0 1,0 0 0,0-1 0,-1 1 0,1 0-1,0 0 1,0-1 0,0 1 0,0 0 0,1-1-1,-1 0 1,0 1 0,0-1 0,0 1 0,0-1 0,0 0-1,1 0 1,-1 0 0,0 0 0,0 0 0,0 0-1,0 0 1,1 0 0,-1 0 0,0 0 0,0-1-1,2 0 1,12-1 33,-1-1 0,1 0-1,13-6 1,-8 3-42,-8 3-56,0 0-1,0 1 1,0 1-1,0 0 1,0 0-1,0 1 1,13 2-1,-23-2 54,0 1-1,1-1 0,-1 1 0,0-1 1,0 1-1,0 0 0,0 0 0,0 0 1,0 0-1,0 0 0,0 1 0,-1-1 1,1 0-1,0 1 0,-1-1 0,1 1 0,-1 0 1,2 2-1,-2-1 96,0 0 0,0-1-1,0 1 1,-1 0 0,0 0 0,1 0 0,-1 0-1,0-1 1,0 1 0,-1 0 0,1 0 0,-1 0-1,1 0 1,-1-1 0,0 1 0,0 0-1,0-1 1,-3 5 0,-2 4 448,0 0-1,-1-1 1,0 0 0,-1-1-1,0 0 1,-1 0-1,-14 12 1,17-16-465,0 0 1,0 0-1,-1 0 0,1-1 0,-1 0 1,0 0-1,-1-1 0,1 0 1,0 0-1,-1-1 0,0 0 0,-12 2 1,18-4-248,1 0-1,0 0 1,0-1 0,0 1 0,0 0-1,0-1 1,0 1 0,-1-1 0,1 1-1,0-1 1,0 0 0,1 1 0,-1-1-1,0 0 1,0 0 0,0 0 0,0 0 0,1 1-1,-1-1 1,0 0 0,1 0 0,-1 0-1,1-1 1,-1 1 0,1 0 0,-1 0-1,1 0 1,0 0 0,0 0 0,-1-3 0,-2-40-8009,3 39 6787,0-27-6645</inkml:trace>
</inkml:ink>
</file>

<file path=ppt/ink/ink1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52:37.244"/>
    </inkml:context>
    <inkml:brush xml:id="br0">
      <inkml:brushProperty name="width" value="0.025" units="cm"/>
      <inkml:brushProperty name="height" value="0.025" units="cm"/>
    </inkml:brush>
  </inkml:definitions>
  <inkml:trace contextRef="#ctx0" brushRef="#br0">59 0 17873,'0'0'4329,"-8"13"-3106,2-4-1083,0 1 0,0 1-1,1-1 1,0 1 0,1 0 0,0 0 0,1 0 0,0 1 0,-2 17-1,3-10-78,1-9-36,0 0 1,1-1-1,0 1 0,3 19 0,-2-28-10,0 0-1,-1 0 0,1 0 1,0 0-1,0 0 1,0 0-1,1 0 0,-1 0 1,0 0-1,0 0 0,0-1 1,1 1-1,-1 0 1,0-1-1,1 1 0,-1-1 1,0 0-1,1 1 0,-1-1 1,1 0-1,-1 0 0,1 0 1,-1 0-1,0 0 1,1 0-1,-1 0 0,1-1 1,-1 1-1,2-1 0,45-10 516,-14-2-443,-19 6-285,1 1-1,-1 1 1,1 1-1,0 0 1,0 0-1,22 0 1,-37 4 205,-1 0 1,1 0-1,0 0 1,0 0-1,-1 0 1,1 1-1,0-1 1,-1 0-1,1 0 1,-1 1-1,1-1 1,0 0-1,-1 1 1,1-1-1,-1 0 1,1 1-1,-1-1 1,1 1-1,-1-1 1,1 1-1,-1 0 1,1-1-1,-1 1 1,0-1-1,1 1 1,-1 0-1,0-1 1,0 1-1,1 1 1,0 27 885,-14 26 882,4-39-1527,0-1-1,-1 0 1,-13 17-1,-15 22-196,34-41-37,4-8-1823,4-9-5279,6-14 1557</inkml:trace>
  <inkml:trace contextRef="#ctx0" brushRef="#br0" timeOffset="1">326 49 512,'0'0'20051,"-6"50"-18705,4-12 1056,2 3-672,0-1-417,0 1-993,0-3-224,5-8-384,4-8-929,-2-9-673,6-11-448,-2-2-449,-2-17-832,2-13-3108</inkml:trace>
</inkml:ink>
</file>

<file path=ppt/ink/ink1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52:37.633"/>
    </inkml:context>
    <inkml:brush xml:id="br0">
      <inkml:brushProperty name="width" value="0.025" units="cm"/>
      <inkml:brushProperty name="height" value="0.025" units="cm"/>
    </inkml:brush>
  </inkml:definitions>
  <inkml:trace contextRef="#ctx0" brushRef="#br0">28 0 6758,'0'0'17169,"-27"60"-17842,33-37-1793,6-1-3492</inkml:trace>
</inkml:ink>
</file>

<file path=ppt/ink/ink1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52:37.991"/>
    </inkml:context>
    <inkml:brush xml:id="br0">
      <inkml:brushProperty name="width" value="0.025" units="cm"/>
      <inkml:brushProperty name="height" value="0.025" units="cm"/>
    </inkml:brush>
  </inkml:definitions>
  <inkml:trace contextRef="#ctx0" brushRef="#br0">41 37 17232,'0'0'1794,"-2"12"-107,-4 18-958,2 0 1,1 1-1,2 54 0,3-66-695,0-1-1,1 1 1,1-1-1,0 0 1,2 0-1,0-1 1,1 1-1,11 20 1,-1-9 113,2 3 373,15 39 0,-29-59-464,-1 1 0,0-1 1,-1 1-1,0-1 0,-1 1 0,1 26 0,-3-36-25,-1 0 0,1-1 0,0 1 0,-1 0 0,0-1 0,0 1 0,1-1 0,-2 1 0,1-1 0,0 1 0,0-1 0,-1 0 0,1 1 0,-1-1 0,0 0 0,0 0-1,0 0 1,0 0 0,0-1 0,0 1 0,0 0 0,0-1 0,-1 0 0,1 1 0,-1-1 0,1 0 0,-1 0 0,1-1 0,-1 1 0,0 0 0,1-1 0,-1 1 0,0-1 0,0 0 0,1 0 0,-1 0 0,0-1 0,1 1 0,-1 0 0,0-1 0,1 0 0,-1 0-1,0 0 1,1 0 0,-1 0 0,1 0 0,0 0 0,-1-1 0,1 1 0,0-1 0,0 0 0,0 0 0,0 0 0,-2-3 0,-3-4-96,0-1 0,1-1 0,0 1-1,0-1 1,1 0 0,1 0 0,0-1 0,0 1-1,1-1 1,1 0 0,0 0 0,1 0 0,-1-18-1,2 11 18,1 0 0,0 0 0,1 0 0,1 0 0,1 0 0,1 1 0,12-34 0,-9 37 76,0 0 1,0 1-1,2 0 1,0 0-1,0 1 1,1 0-1,1 1 1,0 0-1,1 1 1,0 0-1,1 1 1,0 0-1,0 2 0,28-14 1,-40 22 32,-1-1-1,0 1 1,0-1 0,0 1 0,0 0 0,1-1-1,-1 1 1,0 0 0,0 0 0,1 0-1,-1 0 1,0 0 0,0 0 0,1 0 0,-1 1-1,0-1 1,0 0 0,0 1 0,1-1-1,-1 1 1,0-1 0,0 1 0,0-1 0,0 1-1,0 0 1,0 0 0,0-1 0,0 1-1,0 0 1,-1 0 0,1 0 0,0 0 0,0 0-1,-1 0 1,1 0 0,-1 0 0,1 1-1,-1-1 1,1 0 0,0 2 0,-1-1-4,1 0 0,0 0-1,0 0 1,1 0 0,-1 0 0,0 0 0,0 0 0,1-1 0,-1 1 0,1-1 0,0 1 0,-1-1 0,1 1 0,0-1-1,0 0 1,0 0 0,0 0 0,0 0 0,2 0 0,4 0-12,-1 0 0,0 0 0,0-1 0,0 0 0,0-1 0,0 0 0,1 0 0,-1 0 0,-1-1 0,1 0 0,0-1 0,0 1 0,10-7 0,8-5 23,0-2 0,24-19 0,-13 8-64,-7 6-4,-23 15-13,1 0 1,-1 0 0,2 1 0,-1 0-1,0 1 1,1 0 0,0 0-1,0 0 1,0 1 0,1 0 0,-1 1-1,11-2 1,8 12-48,-4 1-2326,-6-12-4590,-11-1-1091</inkml:trace>
</inkml:ink>
</file>

<file path=ppt/ink/ink1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52:38.380"/>
    </inkml:context>
    <inkml:brush xml:id="br0">
      <inkml:brushProperty name="width" value="0.025" units="cm"/>
      <inkml:brushProperty name="height" value="0.025" units="cm"/>
    </inkml:brush>
  </inkml:definitions>
  <inkml:trace contextRef="#ctx0" brushRef="#br0">0 107 22357,'0'0'9801,"71"-50"-9192,-32 41-609,8 1 0,2 3 0,-1-3-2210,-7-2-5061,0-7-14574</inkml:trace>
</inkml:ink>
</file>

<file path=ppt/ink/ink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41:45.385"/>
    </inkml:context>
    <inkml:brush xml:id="br0">
      <inkml:brushProperty name="width" value="0.025" units="cm"/>
      <inkml:brushProperty name="height" value="0.025" units="cm"/>
    </inkml:brush>
  </inkml:definitions>
  <inkml:trace contextRef="#ctx0" brushRef="#br0">272 24 18321,'-1'-2'346,"-1"0"-1,0 0 0,1 1 0,-1-1 0,0 0 0,0 1 1,0-1-1,0 1 0,-1 0 0,1 0 0,0-1 1,0 2-1,-1-1 0,1 0 0,0 0 0,-1 1 0,1-1 1,-1 1-1,1 0 0,-1 0 0,1 0 0,-1 0 1,1 0-1,-1 0 0,-3 2 0,-2-1-124,1 0 0,-1 1-1,1 0 1,0 0 0,-1 1 0,1 0-1,-10 5 1,-1 4-183,1 1 0,1 0 0,0 1 0,1 1 0,0 0 0,1 1 0,-15 23 0,29-38-39,0-1 0,0 0 0,0 0 0,-1 1 0,1-1 0,0 0 0,0 1 0,0-1 0,0 0 0,0 0 0,0 1 0,0-1 0,-1 0-1,1 1 1,0-1 0,0 0 0,0 1 0,0-1 0,0 0 0,1 0 0,-1 1 0,0-1 0,0 0 0,0 1 0,0-1 0,0 0-1,0 0 1,0 1 0,1-1 0,-1 0 0,0 1 0,0-1 0,0 0 0,1 0 0,-1 0 0,0 1 0,0-1 0,1 0 0,16 5-10,26-7 68,-37 2-35,35-5 12,-31 3-48,-1 0 0,1 0 1,0 2-1,0-1 0,0 1 0,0 0 1,0 1-1,0 0 0,-1 1 0,12 3 1,-20-4-1,1 0 1,0 0-1,0 0 0,-1 1 1,1-1-1,-1 0 1,1 1-1,-1-1 0,0 1 1,1 0-1,-1-1 1,0 1-1,0 0 0,0 0 1,0 0-1,-1 0 1,1-1-1,0 1 0,-1 0 1,1 1-1,-1-1 1,0 0-1,0 0 0,0 0 1,0 0-1,0 0 1,0 0-1,0 0 0,-1 0 1,1 0-1,-2 4 1,0 1 35,-1 1 1,1-1-1,-2 1 1,1-1-1,-1 0 1,-8 12-1,-19 16 831,-65 56 0,64-63-2677,30-27 896,125-113-9322,-70 63 3791</inkml:trace>
</inkml:ink>
</file>

<file path=ppt/ink/ink1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52:39.612"/>
    </inkml:context>
    <inkml:brush xml:id="br0">
      <inkml:brushProperty name="width" value="0.025" units="cm"/>
      <inkml:brushProperty name="height" value="0.025" units="cm"/>
    </inkml:brush>
  </inkml:definitions>
  <inkml:trace contextRef="#ctx0" brushRef="#br0">1 271 15887,'0'0'4041,"5"-11"-2482,1-2-1007,0 0-1,1 0 1,13-15-1,-17 23-451,0 1-1,1-1 1,0 1-1,0 0 1,0 0-1,0 1 1,1 0 0,-1-1-1,1 1 1,0 1-1,0-1 1,0 1-1,0 0 1,10-3 0,-15 5-101,1 0 0,0 0 0,-1 0 0,1 0 1,0 0-1,-1 0 0,1 0 0,0 0 1,-1 0-1,1 1 0,-1-1 0,1 0 1,0 0-1,-1 1 0,1-1 0,-1 0 0,1 1 1,0-1-1,-1 1 0,1-1 0,-1 0 1,0 1-1,1-1 0,-1 1 0,1 0 1,-1-1-1,0 1 0,1-1 0,-1 1 0,0-1 1,1 1-1,-1 0 0,0-1 0,0 1 1,0 0-1,0-1 0,0 1 0,0 0 1,2 33 21,-3-24 30,-2 49 233,-12 69-1,7-69-243,-2 71-1,10-126-49,0 0-1,1 0 1,-1 0-1,0 0 1,1 0 0,0 0-1,0 0 1,0 0-1,1-1 1,3 8-1,-4-10 27,0 0-1,0 0 0,0 0 0,0 0 0,0 0 1,0 0-1,0-1 0,0 1 0,0 0 0,1-1 1,-1 1-1,0-1 0,1 1 0,-1-1 0,0 0 1,1 1-1,-1-1 0,0 0 0,1 0 0,-1 0 1,0 0-1,1 0 0,-1 0 0,1 0 0,-1-1 1,0 1-1,1 0 0,-1-1 0,0 1 0,0-1 1,1 0-1,-1 1 0,0-1 0,0 0 0,2-1 1,6-4 244,-1 0 0,0-1 0,-1 0 1,0 0-1,0-1 0,0 0 0,-1 0 1,11-18-1,1-5 48,17-42-1,-26 52-245,-1 0-1,0-1 1,-2 0 0,0-1-1,-2 1 1,0-1 0,-1 0 0,-1-37-1,-2 60-56,0-1 0,0 1 0,0-1 0,0 1 0,0-1 1,0 1-1,0-1 0,0 1 0,0-1 0,0 1 0,0-1 0,0 1 0,0 0 0,-1-1 0,1 1 0,0-1 0,0 1 0,0-1 0,-1 1 0,1 0 0,0-1 0,0 1 0,-1-1 0,1 1 1,0 0-1,-1 0 0,1-1 0,-1 1 0,1 0 0,0-1 0,-1 1 0,1 0 0,-1 0 0,1 0 0,0-1 0,-1 1 0,1 0 0,-2 0 0,2 0-10,-1 1 0,0-1-1,0 1 1,0-1 0,1 1-1,-1 0 1,0-1 0,0 1-1,1 0 1,-1 0 0,1-1-1,-1 1 1,1 0 0,-1 0 0,1 0-1,-1 0 1,1-1 0,0 1-1,-1 2 1,-3 11-51,1 0 1,1 0-1,0 1 1,0 27-1,2-35 35,0 1 0,0 0-1,1 0 1,0-1 0,0 1-1,1-1 1,0 1 0,1-1-1,-1 0 1,8 14-1,-9-20 19,0 1 0,-1-1 0,1 0 0,0 0 0,0 0-1,0 0 1,0 0 0,0 0 0,0 0 0,0 0 0,0 0-1,0-1 1,0 1 0,0 0 0,1-1 0,-1 1 0,0-1-1,1 1 1,-1-1 0,0 0 0,1 1 0,-1-1 0,0 0-1,1 0 1,-1 0 0,0 0 0,1 0 0,2-1 0,-1 0 52,-1 0 0,1-1 0,-1 0 0,1 1 0,-1-1 1,0 0-1,1 0 0,-1-1 0,0 1 0,0 0 0,-1-1 0,4-3 1,3-9 341,0 0 1,-1-1 0,8-23-1,-8 11-181,-1 1-1,-1-1 0,-1 0 0,-2-1 0,-1-45 0,-1 74-209,0-1 0,0 1 0,0-1 0,1 1 0,-1-1 0,0 0 0,0 1 0,0-1 0,0 0 0,0 1 0,0-1 0,0 1 0,0-1 0,0 0 0,0 1 0,-1-1 0,1 1 0,0-1 0,0 0 0,-1 1 0,1-1 0,0 1 0,0-1 0,-1 1 0,1-1 0,-1 1 0,1-1 0,0 1 0,-1-1 0,1 1 0,-1 0 0,1-1 0,-1 1 0,0 0 0,1-1 0,-1 1 0,1 0 0,-1 0 0,0-1 0,-1 2 0,1 0 0,0 0 0,1-1 0,-1 1 0,0 0 0,0 0 0,0 0 0,0 0 0,1 0 0,-1 0 0,0 0 0,1 1 0,-1-1 0,1 0 0,0 0 0,-1 0 0,1 1 0,0-1 0,-1 2 0,-2 12 0,0 1 0,1 0 0,1 1 0,0-1 0,1 0 0,1 0 0,5 31 0,-6-46-1,1 0-1,-1 1 1,0-1-1,0 0 1,1 0-1,-1 1 1,1-1 0,-1 0-1,1 0 1,0 0-1,-1 0 1,1 0 0,0 1-1,0-1 1,0-1-1,0 1 1,0 0-1,0 0 1,0 0 0,0 0-1,0-1 1,0 1-1,0 0 1,0-1-1,0 1 1,1-1 0,-1 0-1,0 1 1,1-1-1,-1 0 1,0 0 0,0 0-1,1 1 1,-1-2-1,0 1 1,1 0-1,-1 0 1,0 0 0,0 0-1,1-1 1,-1 1-1,0-1 1,0 1-1,1-1 1,1-1 0,2-1-2,-1 0 1,0 0-1,1 0 0,-1-1 1,0 0-1,-1 0 1,1 0-1,-1 0 1,5-8-1,-2 2-47,-1 0 1,0 0-1,0 0 0,-1 0 0,-1-1 0,0 1 0,0-1 1,1-19-1,-6 27-291,-4 11 88,-4 12 3,6-9 239,1 1-1,0-1 0,1 1 0,0 0 1,0 0-1,2 0 0,-1 0 0,1 1 1,3 14-1,-3-26 19,0 0 0,1 0 0,-1 0 0,0 0 1,1-1-1,-1 1 0,0 0 0,1 0 0,-1 0 0,1-1 0,-1 1 1,1 0-1,0 0 0,-1-1 0,1 1 0,0-1 0,-1 1 0,1-1 1,0 1-1,0-1 0,0 1 0,-1-1 0,1 1 0,0-1 0,0 0 0,2 1 1,26-6 327,-20 1-229,-1 0 0,1 0-1,-1-1 1,11-9 0,4-6-17,-16 12-89,0 1-1,1 1 0,-1-1 0,2 1 0,-1 0 0,0 1 0,1 0 1,0 0-1,1 1 0,13-4 0,-21 8 0,-1 0-1,0 0 1,0 0 0,0 1 0,0-1-1,0 1 1,0-1 0,0 1 0,0-1-1,0 1 1,0-1 0,0 1-1,0 0 1,0 0 0,0-1 0,0 1-1,0 0 1,-1 0 0,1 0 0,0 0-1,-1 0 1,1 0 0,-1 0-1,1 0 1,-1 0 0,1 0 0,-1 0-1,0 0 1,0 1 0,1-1 0,-1 0-1,0 0 1,0 0 0,0 0-1,0 1 1,-1 0 0,1 59-6,-1-44 8,0-110 207,2 78-172,1 1-1,0-1 1,5-16 0,-5 26-31,-1 1 0,0 0 0,1 0 0,0 0 0,0 0 0,0 0 0,1 0 0,-1 1 0,1-1 0,0 1 0,0-1 0,5-4 0,-4 6-48,1 1 0,-1-1 1,0 0-1,1 1 0,-1 0 0,1 0 0,0 1 0,-1-1 1,1 1-1,7 0 0,-9 0-97,0 1 0,1-1-1,-1 0 1,0 0 0,0 0 0,1-1 0,-1 1-1,0-1 1,0 0 0,0 0 0,0 0-1,0 0 1,0-1 0,0 1 0,0-1 0,0 0-1,4-3 1,-4-7-4723,-2-6-1949</inkml:trace>
</inkml:ink>
</file>

<file path=ppt/ink/ink1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52:39.986"/>
    </inkml:context>
    <inkml:brush xml:id="br0">
      <inkml:brushProperty name="width" value="0.025" units="cm"/>
      <inkml:brushProperty name="height" value="0.025" units="cm"/>
    </inkml:brush>
  </inkml:definitions>
  <inkml:trace contextRef="#ctx0" brushRef="#br0">1 0 19795,'0'0'897,"70"51"-4165,-44-43-5988</inkml:trace>
</inkml:ink>
</file>

<file path=ppt/ink/ink1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52:41.147"/>
    </inkml:context>
    <inkml:brush xml:id="br0">
      <inkml:brushProperty name="width" value="0.025" units="cm"/>
      <inkml:brushProperty name="height" value="0.025" units="cm"/>
    </inkml:brush>
  </inkml:definitions>
  <inkml:trace contextRef="#ctx0" brushRef="#br0">190 322 3267,'0'0'7036,"3"-9"-3860,1-1-2353,-2 7-392,-1-1 0,1 1 1,-1-1-1,0 0 0,0 1 1,0-1-1,0 0 0,-1 0 1,1-6-1,-7 2 4661,-6 9-3482,-12 8-1030,10 1-526,1 1 1,0 0-1,1 0 1,0 2 0,1-1-1,0 1 1,1 1 0,-8 14-1,11-16-7,0 0-1,1 0 1,0 1-1,1 0 0,0 0 1,1 1-1,1-1 0,0 1 1,-2 27-1,5-40-45,0-1-1,0 1 1,0 0 0,0 0-1,0 0 1,0-1 0,0 1-1,0 0 1,0 0 0,0-1-1,1 1 1,-1 0 0,0 0-1,1-1 1,-1 1 0,0 0-1,1-1 1,-1 1 0,0 0-1,1-1 1,-1 1 0,1-1-1,0 1 1,-1-1 0,1 1-1,-1-1 1,1 1 0,0-1-1,-1 0 1,1 1 0,1-1-1,0 1 6,0-1-1,-1 0 0,1 0 0,0-1 0,0 1 0,0 0 0,0-1 0,0 1 1,-1-1-1,1 1 0,0-1 0,2-2 0,5-1 48,-1-1 0,0-1 0,0 0 0,10-10-1,8-11 61,-2-2 0,-1-1-1,-2-1 1,-1 0 0,23-49 0,-30 53 192,-2-1 1,-1 0 0,-1 0 0,-1-1 0,-2 0 0,0 0 0,1-40-1,-10 48 70,3 20-370,0 1 0,0 0-1,0 0 1,0 0-1,-1 0 1,1 0-1,0 0 1,0-1-1,0 1 1,0 0-1,0 0 1,-1 0 0,1 0-1,0 0 1,0 0-1,0 0 1,0 0-1,-1 0 1,1 0-1,0 0 1,0 0-1,0 0 1,-1 0 0,1 0-1,0 0 1,0 0-1,0 0 1,0 0-1,-1 0 1,1 0-1,0 0 1,0 0-1,0 0 1,0 0 0,-1 0-1,1 0 1,0 0-1,0 1 1,0-1-1,0 0 1,0 0-1,-1 0 1,1 0-1,0 0 1,0 1 0,0-1-1,0 0 1,-18 34-38,-2 24 20,3 1 1,3 1 0,2 0-1,2 0 1,-1 88-1,11-144 16,-1-1 0,1 1 1,1-1-1,-1 1 0,1-1 0,-1 1 0,1-1 0,0 1 0,0-1 1,0 0-1,1 1 0,-1-1 0,3 3 0,-3-5 5,0 0 0,1 0 1,-1 0-1,0-1 0,1 1 0,-1 0 0,1-1 0,-1 1 0,1-1 1,-1 0-1,1 1 0,-1-1 0,1 0 0,-1 0 0,1 0 0,-1 0 0,1 0 1,-1 0-1,1-1 0,-1 1 0,1 0 0,-1-1 0,1 1 0,-1-1 1,1 0-1,-1 1 0,0-1 0,1 0 0,-1 0 0,0 0 0,3-2 0,5-3 107,0-2 0,0 1 0,-1-1 0,0 0 0,0-1 0,-1 0 0,8-12 0,41-74 103,-46 79-184,-2 0 1,1-1 0,-2-1-1,0 1 1,-1-1 0,-1 0-1,-1-1 1,-1 1 0,2-21 0,-5 39-34,0-1 0,0 1 1,0 0-1,1-1 1,-1 1-1,0-1 1,0 1-1,0 0 1,0-1-1,-1 1 1,1 0-1,0-1 1,0 1-1,0-1 1,0 1-1,0 0 1,0-1-1,-1 1 1,1 0-1,0-1 1,0 1-1,0 0 1,-1-1-1,1 1 1,0 0-1,0 0 1,-1-1-1,1 1 1,0 0-1,-1 0 1,1 0-1,0-1 1,-1 1-1,1 0 1,0 0-1,-1 0 1,1 0-1,-1 0 1,1 0-1,0 0 1,-1 0-1,1-1 1,0 1-1,-1 1 1,1-1-1,-1 0 1,1 0-1,0 0 1,-1 0-1,1 0 1,0 0-1,-1 0 0,1 0 1,-1 1-1,1-1 1,0 0-1,-1 0 1,1 1-1,-20 16-217,7 3 244,1 1 0,0 0 0,2 0-1,0 1 1,2 1 0,0-1 0,2 1-1,0 1 1,-2 24 0,8-47-27,-1 1-1,1-1 1,0 0 0,0 1 0,0-1-1,0 1 1,0-1 0,0 1 0,0-1-1,1 0 1,-1 1 0,0-1 0,1 1-1,-1-1 1,1 0 0,-1 0 0,1 1-1,0-1 1,0 0 0,1 2 0,-1-2-1,0-1 0,0 1 0,0-1 0,0 1 1,1-1-1,-1 0 0,0 0 0,0 1 1,0-1-1,0 0 0,1 0 0,-1 0 0,0 0 1,0 0-1,0 0 0,0-1 0,1 1 1,-1 0-1,2-1 0,7-4-1,0 1 0,-1-1 1,1-1-1,10-7 0,-16 10 1,36-25 0,1-1 0,44-23 0,-74 46 0,1 0 0,0 1 0,0 0 0,1 1 0,-1 1 0,1 0 0,0 0 0,25-1 0,-37 4 0,0 0 0,0 0 0,0 1 0,0-1 0,0 0 0,0 1 0,-1-1 0,1 1 0,0-1 0,0 1 0,0-1 0,-1 1 0,1-1 0,0 1 0,-1 0 0,1-1 0,-1 1 0,1 0 0,-1 0 0,1-1 0,-1 1 0,1 0 0,-1 0 0,1 0 0,-1 0 0,0-1 0,0 1 0,0 0 0,1 0 0,-1 0 0,0 0 0,0 0 0,0 0 0,0 0 0,0 0 0,-1 0 0,1 0 0,0-1 0,0 1 0,-1 0 0,1 0 0,0 0 0,-1 1 0,0 0 0,1 0 0,-1 0 0,1 0 0,-1 0 0,0-1 0,0 1 0,0 0 0,0 0 0,0 0 0,0-1 0,0 1 0,-1-1 0,1 1 0,-1-1 0,1 1 0,-1-1 0,1 0 0,-1 0 0,0 0 0,1 0 0,-4 1 0,3-2 0,-1 0 0,1 0 0,0 0 0,0-1 0,0 1 0,-1-1 0,1 0 0,0 0 0,0 0 0,0 0 0,0 0 0,0 0 0,0 0 0,1-1 0,-1 1 0,0 0 0,1-1 0,-1 0 0,1 1 0,-1-1 0,1 0 0,0 0 0,0 0 0,0 0 0,0 0 0,0 0 0,0 0 0,0 0 0,1 0 0,-1-3 0,-4-10 0,0-1 0,-4-27 0,7 33 0,1 0 0,0-1 0,0 1 0,2-21 0,-1 28 0,1 1 0,0-1 0,-1 0 0,1 0 0,0 1 0,0-1 0,1 0 0,-1 1 0,0-1 0,1 1 0,0 0 0,-1-1 0,1 1 0,0 0 0,0 0 0,0 0 0,1 0 0,-1 1 0,0-1 0,1 0 0,-1 1 0,5-2 0,60-20-2311,-11 4-3257,-6-2-4202</inkml:trace>
</inkml:ink>
</file>

<file path=ppt/ink/ink1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52:41.597"/>
    </inkml:context>
    <inkml:brush xml:id="br0">
      <inkml:brushProperty name="width" value="0.025" units="cm"/>
      <inkml:brushProperty name="height" value="0.025" units="cm"/>
    </inkml:brush>
  </inkml:definitions>
  <inkml:trace contextRef="#ctx0" brushRef="#br0">1 1 9929,'0'0'16560,"2"87"-15183,-2-35-448,0 4-640,0 1-225,0-7 0,10-11-257,4-10-896,-1-11-352,1-17-609,-4-1-352,-8-21-1666,-2-9-5701</inkml:trace>
</inkml:ink>
</file>

<file path=ppt/ink/ink1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52:41.985"/>
    </inkml:context>
    <inkml:brush xml:id="br0">
      <inkml:brushProperty name="width" value="0.025" units="cm"/>
      <inkml:brushProperty name="height" value="0.025" units="cm"/>
    </inkml:brush>
  </inkml:definitions>
  <inkml:trace contextRef="#ctx0" brushRef="#br0">1 91 13645,'0'0'9385,"56"-35"-8264,-25 26 320,-1-1-512,2 0-609,-4 0-288,-3 2-384,-6 3-737,-9 2-1025</inkml:trace>
  <inkml:trace contextRef="#ctx0" brushRef="#br0" timeOffset="1">57 226 10666,'0'0'15022,"81"-4"-12748,-42-19-864,0-4-738,-4 0-543,-6 6-97,-9 5-449,-12 6-1024,-20 10-5061,-19 13-2082</inkml:trace>
</inkml:ink>
</file>

<file path=ppt/ink/ink1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52:42.388"/>
    </inkml:context>
    <inkml:brush xml:id="br0">
      <inkml:brushProperty name="width" value="0.025" units="cm"/>
      <inkml:brushProperty name="height" value="0.025" units="cm"/>
    </inkml:brush>
  </inkml:definitions>
  <inkml:trace contextRef="#ctx0" brushRef="#br0">0 255 19122,'0'0'4228,"69"-16"-3459,-40-6-577,1-2-192,0-3-1121,-4 0-1313,-4 0-129,-3 0-255,-3 4 287,-9 0 1,2 4 288,-6 6-801,-3 7-192</inkml:trace>
</inkml:ink>
</file>

<file path=ppt/ink/ink1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52:42.745"/>
    </inkml:context>
    <inkml:brush xml:id="br0">
      <inkml:brushProperty name="width" value="0.025" units="cm"/>
      <inkml:brushProperty name="height" value="0.025" units="cm"/>
    </inkml:brush>
  </inkml:definitions>
  <inkml:trace contextRef="#ctx0" brushRef="#br0">7 377 224,'-3'55'10388,"1"-39"-8629,1-1 0,0 0 1,3 19-1,-2-32-1652,0-1 0,0 0 0,0 0 0,0 0 0,0 0 0,1 1 0,-1-1 0,0 0 0,1 0 0,-1 0 0,1 0 0,0 0 0,-1 0 0,1 0 0,0 0 0,-1 0 0,1 0 0,0 0 0,0-1 0,0 1 0,0 0 0,0 0 0,0-1 0,0 1 0,0-1 0,0 1 0,0-1 0,0 1 0,0-1 0,0 0 0,0 1 0,1-1 0,-1 0 0,0 0 0,0 0 0,0 0 0,1 0 0,-1 0 0,0 0 0,0 0 0,0-1 0,0 1 0,1 0 0,-1-1 0,0 1 0,0-1 0,0 1 0,0-1 0,0 1 0,1-2 0,5-1 364,-1-1 0,0 0 0,1 0 0,-1 0 0,-1-1 1,9-7-1,11-19 482,29-45-1,-51 88-1029,0 1 0,-1 0-1,0 18 1,6 15 176,-8-45-70,0 0 0,0 0 0,1 0-1,-1-1 1,0 1 0,1 0 0,-1 0 0,1 0-1,-1 0 1,1-1 0,-1 1 0,1 0 0,0-1-1,-1 1 1,1 0 0,0-1 0,0 1 0,-1-1 0,1 1-1,0-1 1,0 0 0,0 1 0,0-1 0,-1 0-1,1 1 1,0-1 0,0 0 0,0 0 0,0 0-1,0 0 1,0 0 0,0 0 0,0 0 0,0 0-1,0 0 1,-1 0 0,1 0 0,0-1 0,0 1-1,0 0 1,0-1 0,0 1 0,-1-1 0,1 1-1,0-1 1,0 1 0,-1-1 0,2 0 0,12-11 312,-1 0 1,-1 0-1,0-1 1,20-28-1,13-14-3901,-38 47-102,-6-2-4180,-1 2-1169</inkml:trace>
  <inkml:trace contextRef="#ctx0" brushRef="#br0" timeOffset="1">246 0 18161,'0'0'5445,"47"36"-5317,-22-27-1409,-5-3-3203,1-1-4965</inkml:trace>
</inkml:ink>
</file>

<file path=ppt/ink/ink1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52:43.244"/>
    </inkml:context>
    <inkml:brush xml:id="br0">
      <inkml:brushProperty name="width" value="0.025" units="cm"/>
      <inkml:brushProperty name="height" value="0.025" units="cm"/>
    </inkml:brush>
  </inkml:definitions>
  <inkml:trace contextRef="#ctx0" brushRef="#br0">18 1 12684,'-1'10'3043,"-4"62"1705,9 133 0,5-116-3191,24 108-1,-4-44-889,-33-194-606,-1-1-1,-2 1 0,-2 0 1,-25-68-1,6 15-116,35 93-531,-1 1 0,1-1-1,-1 1 1,0 0 0,14 2 0,-13-1-327,1 0 1,0-1-1,0 0 1,0 0-1,0-1 1,0 0-1,-1-1 1,1 1-1,0-2 1,-1 1-1,8-4 1,-11 4 707,-1 0 0,1 0 0,-1 0 0,0-1 0,0 1 0,0-1-1,0 0 1,0 1 0,-1-1 0,3-5 0,-2 5 562,-2-1-1,1 1 1,0-1-1,-1 0 0,1 0 1,-1 0-1,0 0 1,-1 0-1,1 0 1,-1 0-1,0-6 1,-3 9 1914,-4 7-1586,-6 11-126,4-2 283,1 0 0,1 1 0,0 0-1,2 1 1,-1-1 0,2 1 0,-3 25 0,6-41-814,1-1 0,0 0 0,0 0 0,0 1 0,0-1 0,0 0 0,0 1 0,0-1 0,0 0 0,0 0 0,0 1 0,0-1 0,0 0 0,0 1 0,0-1 0,0 0 0,0 1 0,0-1 0,0 0 0,0 0 0,0 1 0,0-1 0,1 0 0,-1 0 1,0 1-1,0-1 0,0 0 0,0 0 0,1 1 0,-1-1 0,0 0 0,0 0 0,1 0 0,-1 1 0,0-1 0,0 0 0,1 0 0,-1 0 0,0 0 0,0 0 0,1 0 0,-1 0 0,0 1 0,1-1 0,14-10 851,12-19 204,50-104-420,-77 133-729,0-1 1,0 1 0,1 0-1,-1-1 1,0 1 0,0 0-1,0-1 1,0 1-1,1 0 1,-1-1 0,0 1-1,0 0 1,1-1 0,-1 1-1,0 0 1,0 0-1,1-1 1,-1 1 0,0 0-1,1 0 1,-1 0 0,0-1-1,1 1 1,-1 0-1,0 0 1,1 0 0,-1 0-1,1 0 1,-1 0 0,0 0-1,1 0 1,-1 0-1,1 0 1,5 12-1328,2 39-766,-6-29-95,11 12-1933,-12-33 3771,0 0-1,0 0 0,0 0 1,0 0-1,1 0 0,-1 0 1,0 0-1,0 0 0,0 0 0,1-1 1,-1 1-1,0-1 0,1 1 1,2 0-1,14 0-6073</inkml:trace>
</inkml:ink>
</file>

<file path=ppt/ink/ink1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52:43.696"/>
    </inkml:context>
    <inkml:brush xml:id="br0">
      <inkml:brushProperty name="width" value="0.025" units="cm"/>
      <inkml:brushProperty name="height" value="0.025" units="cm"/>
    </inkml:brush>
  </inkml:definitions>
  <inkml:trace contextRef="#ctx0" brushRef="#br0">67 275 12011,'0'0'3251,"-9"11"-2140,8-10-1086,-5 7 116,0 0 1,0 0-1,0 1 0,1 0 0,1-1 0,-1 2 0,1-1 0,1 0 0,0 1 1,0 0-1,-2 14 0,5-17 74,-1 0 0,1 0 0,0 0 1,1 0-1,0 0 0,0 0 0,0 0 0,3 7 1,-3-13-166,-1 0-1,1 0 1,-1 0 0,1 0 0,0 0 0,0 0 0,-1 0-1,1 0 1,0 0 0,0 0 0,0 0 0,0 0 0,0-1-1,0 1 1,1 0 0,-1-1 0,0 1 0,0-1 0,2 1-1,0 0 13,-1-1 0,1 0 0,0 0 0,-1 0 0,1 0 0,-1-1 0,1 1 0,0-1 0,-1 0 0,1 1 0,-1-1 0,0 0 0,4-2 0,2-2 126,-1 0 0,0 0 0,0-1 1,0 0-1,-1 0 0,0-1 1,0 0-1,-1 0 0,1 0 0,5-12 1,4-8 91,20-50 1,-27 57-106,-1-1 0,-1 0 0,-1 0 0,-1-1 1,-1 1-1,0-1 0,-2 0 0,-1 0 0,0 0 0,-5-23 1,5 42-233,-1 0 0,1 0 0,-1 0 0,0 1 1,0-1-1,0 0 0,-1 1 0,1-1 0,0 1 0,-1-1 1,0 1-1,-2-3 0,3 4 32,0 0 0,0 0 0,0 0 0,-1 1 0,1-1-1,0 0 1,0 1 0,0-1 0,-1 1 0,1 0 0,0-1 0,-1 1 0,1 0 0,0 0 0,0 0 0,-1 0 0,1 0-1,0 0 1,-3 0 0,1 1 7,0 0 0,-1 1 0,1-1 0,0 1 0,0 0 0,0 0 0,0 0 0,0 0 0,0 0 0,1 1 0,-1-1 0,1 1 0,-1-1 0,1 1 0,0 0 0,0 0 1,-2 5-1,-5 8 179,0 1 0,1 0 0,1 0 0,1 1 0,0 0 0,2 0 0,0 0 1,1 1-1,0 0 0,1 31 0,2-49-149,0 0 1,1 0-1,-1 0 1,0-1-1,0 1 1,0 0-1,1 0 1,-1-1-1,0 1 1,1 0-1,-1-1 1,1 1-1,-1 0 1,1-1-1,-1 1 1,1 0-1,-1-1 1,1 1-1,0-1 1,-1 1 0,1-1-1,0 0 1,-1 1-1,1-1 1,0 0-1,0 1 1,-1-1-1,2 0 1,29 0 417,25-19 53,-46 13-691,0 0-1,1 1 1,0 0 0,-1 1 0,2 1 0,-1-1-1,0 2 1,0-1 0,1 2 0,0-1 0,22 2-1,-32 0 171,-1 1-1,1 0 0,-1 0 0,1 0 0,-1 1 1,1-1-1,-1 0 0,0 1 0,0-1 0,0 0 1,1 1-1,-1-1 0,-1 1 0,1 0 0,0-1 1,0 1-1,-1 0 0,1-1 0,0 1 1,-1 0-1,0 0 0,1 0 0,-1-1 0,0 1 1,0 0-1,0 0 0,-1 3 0,-2 51-401,-4-28-2385,1-19-4066</inkml:trace>
</inkml:ink>
</file>

<file path=ppt/ink/ink1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52:44.738"/>
    </inkml:context>
    <inkml:brush xml:id="br0">
      <inkml:brushProperty name="width" value="0.025" units="cm"/>
      <inkml:brushProperty name="height" value="0.025" units="cm"/>
    </inkml:brush>
  </inkml:definitions>
  <inkml:trace contextRef="#ctx0" brushRef="#br0">11 333 17745,'0'0'4511,"-1"10"-3273,-5 54 328,2 1 0,7 83 0,-3-146-1557,0 0 0,0 0 0,0 1 0,1-1-1,-1 0 1,0 0 0,1 1 0,-1-1 0,1 0 0,0 0 0,0 0 0,0 0-1,0 0 1,0 0 0,0 0 0,1 0 0,-1 0 0,1-1 0,-1 1 0,1 0-1,-1-1 1,1 1 0,0-1 0,3 2 0,-3-3 8,0 0 0,1 0 1,-1 0-1,0 0 0,1 0 0,-1 0 0,0-1 1,1 0-1,-1 1 0,0-1 0,0 0 1,0 0-1,1 0 0,-1 0 0,0 0 1,0 0-1,0-1 0,-1 1 0,1-1 0,0 1 1,0-1-1,-1 0 0,3-3 0,4-3-343,0 0-1,0 0 0,-1-1 0,0-1 1,-1 1-1,0-1 0,-1 0 1,1 0-1,5-18 0,-20 35-77,-3 12 504,9-10-33,1 1-1,-1-1 1,2 1 0,0 0 0,-1 17-1,2-26-52,0 1-1,0 0 1,0-1 0,1 1-1,-1 0 1,0-1-1,1 1 1,-1-1-1,1 1 1,-1 0-1,1-1 1,0 1 0,0-1-1,-1 0 1,1 1-1,0-1 1,2 2-1,-2-2 21,1-1-1,-1 0 0,0 1 1,1-1-1,-1 0 0,0 0 1,1 0-1,-1 1 0,0-2 1,1 1-1,-1 0 0,0 0 1,1 0-1,-1-1 0,0 1 1,1 0-1,-1-1 0,0 1 0,0-1 1,1 0-1,-1 1 0,0-1 1,0 0-1,0 0 0,2-2 1,4-3 175,0 0 0,0 0 1,-1-1-1,0 0 0,0-1 1,0 1-1,-1-1 0,0 0 1,-1-1-1,6-13 0,-5 10-161,-1-1 0,0 0 0,0-1-1,-2 1 1,1 0 0,0-24 0,-3 37-61,0 0 0,0-1 0,0 1-1,0-1 1,0 1 0,0-1 0,0 1 0,0-1 0,0 1 0,0-1 0,0 1 0,0-1 0,0 1 0,-1-1-1,1 1 1,0 0 0,0-1 0,0 1 0,-1-1 0,1 1 0,0 0 0,0-1 0,-1 1 0,1 0-1,0-1 1,-1 1 0,1 0 0,-1-1 0,1 1 0,0 0 0,-1 0 0,1-1 0,-1 1 0,1 0 0,-1 0-1,1 0 1,-1 0 0,1 0 0,0 0 0,-1 0 0,1 0 0,-1 0 0,1 0 0,-1 0 0,1 0 0,-1 0-1,1 0 1,-1 0 0,1 0 0,-1 0 0,1 1 0,0-1 0,-1 0 0,1 0 0,-1 0 0,1 1-1,0-1 1,-1 0 0,1 1 0,-1-1 0,1 1 0,-25 22-366,19-13 427,1 0-1,1 0 0,0 1 0,0-1 0,1 1 0,0 0 0,1 0 1,0 0-1,1 0 0,0 0 0,1 15 0,0-24-34,0-1 0,0 1 1,0-1-1,0 0 0,0 1 0,1-1 0,-1 0 0,0 1 0,1-1 0,-1 0 1,1 1-1,-1-1 0,1 0 0,0 0 0,0 0 0,-1 1 0,1-1 0,0 0 0,0 0 1,0 0-1,0 0 0,0-1 0,0 1 0,3 1 0,-2-1 25,0 0-1,0-1 0,1 0 1,-1 1-1,0-1 0,1 0 1,-1 0-1,1 0 1,-1 0-1,0-1 0,1 1 1,-1 0-1,3-2 0,3-1 103,1 0 0,-1-1 0,0 1 0,0-2 0,-1 1 0,13-10 0,0-3-117,-2 0 1,0-1-1,-1 0 0,-1-2 0,-1 0 0,-1 0 0,0-2 0,10-22 0,-45 95-718,15-40 712,1 0 0,0 1 1,0 0-1,2 0 0,0 0 0,0 0 1,1 0-1,0 1 0,0 14 0,2-26-13,0-1-1,0 1 0,0-1 1,0 1-1,0 0 0,0-1 1,0 1-1,0-1 1,0 1-1,1-1 0,-1 1 1,0-1-1,0 1 0,0-1 1,1 1-1,-1-1 0,0 0 1,0 1-1,1-1 1,-1 1-1,0-1 0,1 0 1,-1 1-1,1-1 0,-1 0 1,0 1-1,1-1 0,-1 0 1,1 1-1,-1-1 1,1 0-1,-1 0 0,1 0 1,-1 0-1,1 1 0,0-1 1,21-8 457,18-24 656,-21 6-1012,-2 0-1,-1-1 1,-1-1-1,-2 0 1,0-1 0,-2 0-1,11-46 1,-10 24-136,-3-1 1,-2 0 0,2-90 0,-10 153-55,-1-1 1,0 1 0,0-1 0,-7 16-1,-4 22-113,5-4 230,-2 86-1,10-115-24,0 1 0,1-1 0,1 1 0,0-1 0,1 0 1,1 0-1,0 0 0,1 0 0,8 15 0,-11-27-29,-1 0 1,0 0 0,1 0-1,0 0 1,0-1 0,-1 1-1,2-1 1,-1 1 0,0-1-1,0 0 1,1 0 0,-1 0-1,1 0 1,0 0 0,-1 0-1,1-1 1,0 1-1,4 0 1,-7-2-4,1 0 0,-1 0 0,0-1 0,1 1 0,-1 0 0,0 0 0,0-1 0,1 1 0,-1 0 0,0-1 0,0 1 0,1 0 0,-1-1 0,0 1 0,0-1 0,0 1 0,0 0 0,0-1-1,0 1 1,0-1 0,1 1 0,-1 0 0,0-1 0,0 1 0,0-1 0,0 1 0,-1 0 0,1-1 0,0 1 0,0 0 0,0-1 0,0 1 0,0-1 0,0 1 0,-1 0 0,1-1 0,0 1 0,0 0 0,-1-1 0,1 1 0,0 0 0,-1-1 0,-8-19-666,-9-2-1121,0 0 1,-28-24-1,-23-29 2357,68 75-432,1-1 1,0 1-1,0 0 0,-1-1 1,1 1-1,0 0 0,0-1 1,0 1-1,-1 0 0,1-1 1,0 1-1,0-1 0,0 1 0,0 0 1,0-1-1,0 1 0,0 0 1,0-1-1,0 1 0,0-1 1,0 1-1,0 0 0,0-1 1,0 1-1,0-1 0,0 1 0,0 0 1,1-1-1,-1 1 0,0 0 1,0-1-1,0 1 0,1 0 1,-1-1-1,17-8 1388,31 1-1147,-39 6 242,30-3-147,-25 4-735,0 0-1,0-1 1,-1-1 0,25-8 0,-37 11 129,-1-1 0,0 1 0,1 0 0,-1 0 0,1 0 0,-1-1 0,0 1 0,1 0 0,-1 0 0,0-1 0,1 1 0,-1 0 0,0-1 0,0 1 0,1 0 0,-1-1 0,0 1 0,0-1 0,0 1 0,1 0 0,-1-1 0,0 1 0,0-1 0,0 1 0,0 0 0,0-1 0,0 1 0,0-1 0,0 1 0,0-1 0,0 1 0,0 0 0,0-1 0,0 1 1,0-1-1,0 1 0,0-1 0,-1 1 0,1 0 0,0-1 0,-1 0 0,-9-11-6169</inkml:trace>
</inkml:ink>
</file>

<file path=ppt/ink/ink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40:19.685"/>
    </inkml:context>
    <inkml:brush xml:id="br0">
      <inkml:brushProperty name="width" value="0.025" units="cm"/>
      <inkml:brushProperty name="height" value="0.025" units="cm"/>
    </inkml:brush>
  </inkml:definitions>
  <inkml:trace contextRef="#ctx0" brushRef="#br0">866 220 7944,'-7'-9'1516,"-12"-14"34,-2 1 0,0 1 0,-1 1 1,-48-34-1,52 43-1371,0 0 0,-1 2 0,0 0 0,-1 1 0,-23-7-1,34 13-163,0 0 0,0 1 0,0 0 0,0 0 0,0 1 0,0 0 0,0 0 0,-1 1 0,1 0 0,0 1 0,0 0-1,1 1 1,-1 0 0,-13 6 0,0 3-5,1 2 1,0 0-1,1 1 0,0 2 0,2-1 0,0 2 1,1 1-1,0 0 0,2 1 0,-17 29 0,5-5 43,3 1-1,2 2 0,2 0 1,-16 54-1,18-40-42,2 1 0,3 1 0,3 0 0,2 0-1,3 1 1,5 78 0,0-134-11,1 1-1,0-1 0,0 0 0,1 1 1,0-1-1,0 0 0,1 0 0,0-1 1,0 1-1,1-1 0,0 1 1,1-1-1,-1 0 0,1 0 0,1-1 1,-1 0-1,1 0 0,0 0 1,0-1-1,1 1 0,0-1 0,0-1 1,0 0-1,0 0 0,1 0 0,0-1 1,-1 0-1,1 0 0,0-1 1,9 2-1,14 1 192,0-2-1,-1-1 1,1-1-1,0-1 1,0-2 0,-1-1-1,1-2 1,-1-1 0,0-1-1,38-15 1,0-4 68,-1-3 0,-2-3 0,76-49-1,-104 57-239,-1-1-1,-1-1 1,-1-2-1,-2-2 1,47-54-1,-63 65-24,-2-1-1,0 0 1,-2-1 0,0-1-1,-1 0 1,-1 0-1,-1-1 1,-2 0 0,0 0-1,-1-1 1,4-39 0,-8 42 100,-1 0 1,-1 0-1,-1 1 1,0-1-1,-2 0 1,-1 1-1,0 0 1,-1 0-1,-2 0 1,-10-26 0,10 34 74,1 0 0,-2 0 0,1 1 0,-2 0 0,1 0 0,-1 1 0,-1 0 0,0 1 0,-1 0 0,1 1 0,-2-1 0,1 2 1,-1 0-1,0 0 0,0 2 0,-22-9 0,16 9-157,-1 1 0,1 0 0,-1 1 0,1 1 0,-1 1 0,0 0 1,0 2-1,0 0 0,1 1 0,-1 1 0,1 0 0,-1 2 0,1 0 0,0 1 0,1 1 0,-23 12 1,23-10-484,1 1 0,-1 0 1,2 2-1,-1 0 1,2 0-1,0 2 1,0 0-1,1 0 0,-18 28 1,9 2-3704,18-12-2823</inkml:trace>
</inkml:ink>
</file>

<file path=ppt/ink/ink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41:45.746"/>
    </inkml:context>
    <inkml:brush xml:id="br0">
      <inkml:brushProperty name="width" value="0.025" units="cm"/>
      <inkml:brushProperty name="height" value="0.025" units="cm"/>
    </inkml:brush>
  </inkml:definitions>
  <inkml:trace contextRef="#ctx0" brushRef="#br0">65 23 8008,'0'0'10116,"-4"12"-7447,-8 21-1422,1-6 350,1 0 0,2 0-1,-10 55 1,18-81-1565,-1-1 0,1 1 0,0 0 1,0 0-1,0 0 0,0-1 0,0 1 0,0 0 0,0 0 0,0-1 1,0 1-1,0 0 0,1 0 0,-1-1 0,0 1 0,0 0 0,1 0 1,-1-1-1,0 1 0,1 0 0,-1-1 0,1 1 0,-1-1 0,1 1 1,-1 0-1,1-1 0,0 1 0,-1-1 0,1 1 0,-1-1 1,1 0-1,0 1 0,-1-1 0,1 0 0,0 1 0,0-1 0,-1 0 1,1 0-1,0 0 0,0 0 0,-1 0 0,1 0 0,0 0 0,0 0 1,0 0-1,-1 0 0,1 0 0,0 0 0,0 0 0,-1 0 1,1-1-1,0 1 0,1-1 0,39-20 1131,98-88 336,-8 5-1589,-128 102 58,-1 0 0,0 1 0,1-1 1,0 0-1,-1 1 0,1 0 0,0-1 0,0 1 0,0 0 0,0 1 0,-1-1 1,5 0-1,2 9-318,-9 16 276,-2-13 107,-1 1-1,0-1 1,-1 0 0,-7 14 0,6-16 65,1 0 1,1 1 0,-1 0-1,2 0 1,-1 0-1,0 11 1,3-21-98,1 1-1,-1-1 1,0 1-1,1-1 1,0 1-1,-1-1 1,1 0-1,-1 1 1,1-1-1,-1 0 1,1 1-1,0-1 1,-1 0-1,1 0 1,-1 0-1,1 0 1,0 1-1,-1-1 1,1 0 0,0 0-1,-1 0 1,1 0-1,0-1 1,-1 1-1,1 0 1,-1 0-1,1 0 1,0 0-1,-1-1 1,1 1-1,-1 0 1,1 0-1,0-1 1,-1 1-1,1-1 1,-1 1-1,1-1 1,29-12-5,-29 13 4,28-15-775,-9 7-1385,-1-2 0,0 0 1,-1-2-1,23-17 0,-25 12-5260</inkml:trace>
</inkml:ink>
</file>

<file path=ppt/ink/ink2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52:45.096"/>
    </inkml:context>
    <inkml:brush xml:id="br0">
      <inkml:brushProperty name="width" value="0.025" units="cm"/>
      <inkml:brushProperty name="height" value="0.025" units="cm"/>
    </inkml:brush>
  </inkml:definitions>
  <inkml:trace contextRef="#ctx0" brushRef="#br0">20 23 19026,'-13'-4'6022,"7"0"-2915,6-1-705,3 1-1665,13 2-673,4 2-128,-7-2-1474,-7 1-5124</inkml:trace>
</inkml:ink>
</file>

<file path=ppt/ink/ink2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52:45.567"/>
    </inkml:context>
    <inkml:brush xml:id="br0">
      <inkml:brushProperty name="width" value="0.025" units="cm"/>
      <inkml:brushProperty name="height" value="0.025" units="cm"/>
    </inkml:brush>
  </inkml:definitions>
  <inkml:trace contextRef="#ctx0" brushRef="#br0">1 0 16496,'0'0'6496,"0"10"-5236,0-7-1184,6 185 1630,-3-162-1665,1 1 0,1-1 0,1 0 0,1 0 1,14 32-1,-21-56-13,0-1 0,1 1 0,-1-1 0,1 1 0,0-1 0,-1 1-1,1-1 1,0 1 0,0-1 0,0 0 0,0 0 0,0 1 0,0-1 0,0 0 0,0 0 0,0 0 0,1 0 0,-1 0 0,0-1 0,1 1 0,-1 0 0,1 0 0,-1-1-1,1 1 1,-1-1 0,1 0 0,-1 1 0,1-1 0,-1 0 0,1 0 0,-1 0 0,1 0 0,0 0 0,-1 0 0,1 0 0,-1-1 0,1 1 0,-1 0 0,1-1 0,-1 1 0,1-1-1,-1 0 1,0 0 0,1 1 0,-1-1 0,0 0 0,1 0 0,-1 0 0,0 0 0,0 0 0,1-2 0,7-6 242,0 0 0,-1-1 0,0 0 0,11-20 0,49-94 119,-70 173-538,-14 17 158,-1 4-1733,13-23-2914,7-42-1526,5-11 3594,7-11-483,7-11-3166</inkml:trace>
</inkml:ink>
</file>

<file path=ppt/ink/ink2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52:46.421"/>
    </inkml:context>
    <inkml:brush xml:id="br0">
      <inkml:brushProperty name="width" value="0.025" units="cm"/>
      <inkml:brushProperty name="height" value="0.025" units="cm"/>
    </inkml:brush>
  </inkml:definitions>
  <inkml:trace contextRef="#ctx0" brushRef="#br0">49 616 8456,'0'0'3123,"1"-9"-561,-1 6-2672,2-25 3659,-2 28-3506,0 0 0,0 0 0,0 1 0,0-1 0,0 0 0,0 0 0,0 0 0,0 0 0,0 0 0,-1 0 0,1 0 0,0 0 0,0 0 0,0 0 0,0 0 0,0 0 0,0 0 0,0 0 0,0 0 0,0 0 0,0 0 0,0 0 0,0 0 0,-1 0 0,1 0 0,0 0 0,0 0 0,0 0 0,0 0 0,0 0 0,0 0-1,0 0 1,0-1 0,0 1 0,0 0 0,0 0 0,0 0 0,0 0 0,0 0 0,0 0 0,-1 0 0,1 0 0,0 0 0,0 0 0,0 0 0,0 0 0,0 0 0,0 0 0,0-1 0,0 1 0,0 0 0,0 0 0,0 0 0,0 0 0,0 0 0,0 0 0,-8 20 1046,-1 8-259,1 0 0,1 0 0,1 1 0,1 0 0,0 29 0,5-58-804,0 1 0,0-1 1,-1 1-1,1-1 0,0 1 0,0-1 0,0 1 0,0-1 0,0 1 0,0-1 0,0 1 0,0-1 0,0 1 0,1-1 0,-1 1 0,0-1 0,0 1 1,0-1-1,0 0 0,1 1 0,-1-1 0,0 1 0,1-1 0,-1 0 0,0 1 0,0-1 0,1 1 0,-1-1 0,1 0 0,-1 0 0,0 1 0,1-1 0,-1 0 1,1 0-1,-1 1 0,1-1 0,-1 0 0,1 0 0,-1 0 0,0 0 0,2 0 0,20-13 949,18-31 238,-29 28-1274,0 0-1,0-1 0,-2-1 0,0 1 0,-1-2 0,-1 1 1,0-1-1,-2 0 0,0 0 0,-1 0 0,2-35 0,-7 73-1077,-2 1 0,-6 28 0,5-27 1205,0 0 0,-1 33 0,4-54-69,1 1-1,0-1 0,0 1 0,1-1 1,-1 1-1,0-1 0,0 1 0,0-1 1,0 1-1,0-1 0,0 1 0,1-1 1,-1 1-1,0-1 0,0 1 0,1-1 0,-1 1 1,0-1-1,1 0 0,-1 1 0,1-1 1,-1 1-1,0-1 0,1 0 0,-1 0 1,1 1-1,-1-1 0,1 0 0,-1 0 1,1 1-1,-1-1 0,1 0 0,-1 0 1,1 0-1,-1 0 0,1 0 0,22-7 517,-16 1-211,1-1 0,-2 0 1,1 0-1,-1-1 0,0 0 0,0 0 0,8-17 1,30-69 519,-42 89-790,16-42 199,-1 0 0,-2 0 0,-3-1 0,-2-1 0,-1 0 0,-3-1 0,-1-51 0,-5 101-257,1-1 1,-1 1 0,0 0 0,0 0-1,0-1 1,0 1 0,1 0 0,-1-1-1,0 1 1,0 0 0,0-1 0,0 1-1,0 0 1,0-1 0,0 1 0,0-1 0,0 1-1,0 0 1,0-1 0,0 1 0,0 0-1,0-1 1,-1 1 0,1 0 0,0-1-1,0 1 1,0 0 0,0 0 0,-1-1-1,1 1 1,0 0 0,0-1 0,-1 1 0,1 0-1,0 0 1,0 0 0,-1-1 0,1 1-1,0 0 1,-1 0 0,1 0 0,0 0-1,-1-1 1,-9 18-600,-9 32 343,-42 176 330,52-180 59,1 0-1,3 1 1,1 48 0,4-92-97,0 1 1,0-1 0,0 1-1,0-1 1,0 1 0,1-1-1,0 1 1,-1-1 0,1 1-1,0-1 1,0 0 0,0 1-1,0-1 1,1 0 0,-1 0-1,0 0 1,1 0 0,0 0-1,1 2 1,-1-3 29,0-1 0,0 1 0,0 0 0,-1-1 0,1 1 0,0-1 0,0 1 0,0-1 0,0 0 0,0 0 1,0 0-1,0 0 0,0 0 0,0 0 0,-1-1 0,1 1 0,0-1 0,0 1 0,0-1 0,0 0 0,-1 1 0,1-1 0,0 0 0,-1 0 0,4-3 0,4-3 93,0 0-1,0-1 1,-1 0 0,0-1-1,0 0 1,-1 0-1,13-20 1,36-78 152,-38 69-235,-2-1 0,-2-1 0,-1 0 0,-3-1 0,-1 0 0,-2 0 0,2-45 0,-8 81-89,-1 1 0,0-1 0,0 0 0,-1 0 0,0 1 0,0-1 0,0 0 0,0 1 1,-1-1-1,1 1 0,-4-5 0,5 8 28,0 1 0,-1-1 0,1 0 0,-1 1 0,1-1 0,-1 1 0,1 0 0,-1-1 0,1 1 0,-1-1 0,1 1 0,-1 0 0,1-1 0,-1 1 0,0 0 0,1 0 0,-1-1 0,0 1 0,1 0 0,-1 0 0,0 0 0,1 0 0,-1 0 0,0 0 1,1 0-1,-1 0 0,0 0 0,0 0 0,-2 1-15,1 1 1,0-1-1,0 0 1,0 1 0,0-1-1,0 1 1,0-1-1,0 1 1,1 0-1,-1 0 1,1 0 0,-3 4-1,-9 14 2,1 1 0,2 1 0,0 0-1,1 0 1,1 1 0,1 0 0,-6 32 0,5-4 56,2 0 1,0 75-1,6-118-26,0 0-1,1 0 1,0 0-1,0 0 1,0 0-1,1 0 1,1-1-1,-1 1 1,6 10 0,-7-16 32,1 0 1,-1 0 0,1 0 0,-1 0 0,1 0 0,0-1 0,0 1 0,-1 0 0,1-1 0,0 0-1,0 1 1,1-1 0,-1 0 0,0 0 0,0 0 0,0-1 0,1 1 0,-1 0 0,0-1 0,1 0-1,-1 1 1,1-1 0,-1 0 0,0 0 0,1 0 0,-1-1 0,1 1 0,-1 0 0,0-1 0,1 0 0,-1 1-1,0-1 1,0 0 0,0 0 0,1-1 0,2-1 0,4-3-34,1 0-1,-1 0 1,-1-1 0,1 0-1,-1 0 1,0-1 0,-1 0-1,0-1 1,0 0 0,-1 0-1,0 0 1,-1 0 0,0-1-1,0 0 1,-1 0 0,0-1-1,-1 1 1,0-1 0,-1 0-1,0 0 1,0 0 0,-1 0-1,-1-18 1,-1 26-5,0 0 0,1 0 0,-1 0 0,0 0 0,-1 0 0,1 0 0,0 1 0,-1-1 0,1 0 0,-1 1 0,0-1 0,0 1 0,0 0 0,0 0 0,-1-1 0,1 2 0,0-1 0,-1 0 0,1 0 0,-1 1 0,-4-3 0,0 2 0,0-1 0,0 1 0,0 0 0,0 1 0,0-1 0,-1 2 0,-12-1 0,19 1 0,1 0 0,-1 0 0,1 0 0,-1 0 0,1 0 0,-1 0 0,1 0 0,-1 0 0,1 0 0,-1 0 0,1 1 0,-1-1 0,1 0 0,-1 0 0,1 1 0,0-1 0,-1 0 0,1 0 0,-1 1 0,1-1 0,0 0 0,-1 1 0,1-1 0,0 1 0,-1-1 0,1 1 0,0-1 0,0 0 0,0 1 0,-1-1 0,1 1 0,0-1 0,0 1 0,0-1 0,0 1 0,0-1 0,0 1 0,0-1 0,0 1 0,0-1 0,0 1 0,0-1 0,0 2 0,1-1 0,-1 0 0,0 1 0,1-1 0,-1 0 0,1 1 0,-1-1 0,1 0 0,0 0 0,-1 0 0,1 0 0,0 1 0,0-1 0,0 0 0,0 0 0,0-1 0,1 2 0,8 2-705,0-1 1,1 0-1,-1-1 0,1 0 1,-1 0-1,1-1 0,0-1 1,0 0-1,-1 0 0,16-3 1,-11 0-5969,-5-5-3534</inkml:trace>
</inkml:ink>
</file>

<file path=ppt/ink/ink2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52:47.045"/>
    </inkml:context>
    <inkml:brush xml:id="br0">
      <inkml:brushProperty name="width" value="0.025" units="cm"/>
      <inkml:brushProperty name="height" value="0.025" units="cm"/>
    </inkml:brush>
  </inkml:definitions>
  <inkml:trace contextRef="#ctx0" brushRef="#br0">1 245 13164,'5'0'9978,"5"-3"-4731,-3 2-4991,0-1 0,-1-1-1,1 1 1,-1-1 0,1 0 0,-1-1-1,0 1 1,-1-1 0,11-9 0,-7 4-82,0-1 0,-1-1 0,10-17 0,-16 25-125,0 0 0,0 0 0,0 0 1,-1 0-1,0-1 0,1 1 0,-1-1 0,-1 1 0,1-1 0,0 1 0,-1-1 0,0 1 0,0-1 0,0 0 1,0 1-1,0-1 0,-2-6 0,1 10-43,1-1 1,0 1 0,-1-1-1,1 1 1,-1-1 0,1 1-1,-1 0 1,1-1-1,-1 1 1,1 0 0,-1-1-1,1 1 1,-1 0 0,1-1-1,-1 1 1,0 0 0,1 0-1,-1 0 1,1 0-1,-1 0 1,0 0 0,1 0-1,-1 0 1,1 0 0,-1 0-1,0 0 1,1 0 0,-1 0-1,0 0 1,1 0-1,-1 1 1,1-1 0,-1 0-1,0 1 1,-20 11-111,14-2 88,-1 0 0,2 0 0,-1 1 0,1 0 0,1 0 0,0 1 0,1 0 0,0 0 0,1 0 0,0 0 0,1 0 0,0 0 0,1 1 0,0 16 0,1-27 12,0-1 0,0 1 0,0 0 0,1-1 0,-1 1 0,0-1 0,0 1 0,1 0 0,-1-1 0,1 1 0,0-1 0,-1 1 0,1-1 0,0 0 0,0 1 0,0-1 0,0 0 0,0 1 0,0-1 0,0 0 0,0 0 0,1 0 0,-1 0 0,2 1 0,0-1 13,0 0 0,0 0 0,1 0 0,-1 0 0,0 0 1,1-1-1,-1 1 0,0-1 0,1 0 0,-1 0 0,4-1 0,8-1 56,0-1 1,0-1-1,-1 0 1,17-8-1,-13 5-51,-10 3-14,1 0 1,-1 1-1,1 0 0,0 0 0,0 1 1,15-2-1,-25 4 0,0-1 0,0 0 0,0 1 0,0-1 0,0 0 0,0 0 0,0 0 0,0 1 0,0-1 0,1 0 0,-1 0 0,0 0 0,1 0 0,-1 0 0,1-1 0,-1 1 0,1 0 0,-1 0 0,1-2 0,-9-26 0,9 29 0,-6-25 0,2 0 0,1 1 0,-1-38 0,4 60-7,1 0 1,-1 0-1,1 0 0,-1 0 1,1-1-1,0 1 1,0 0-1,0 1 0,0-1 1,1 0-1,-1 0 0,0 0 1,1 1-1,-1-1 0,1 0 1,0 1-1,-1 0 1,1-1-1,0 1 0,0 0 1,0 0-1,0 0 0,0 0 1,0 0-1,0 0 0,0 1 1,3-1-1,12-4-575,1 1 0,27-3-1,-10 1-1653,10-5-6824</inkml:trace>
</inkml:ink>
</file>

<file path=ppt/ink/ink2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54:45.279"/>
    </inkml:context>
    <inkml:brush xml:id="br0">
      <inkml:brushProperty name="width" value="0.025" units="cm"/>
      <inkml:brushProperty name="height" value="0.025" units="cm"/>
    </inkml:brush>
  </inkml:definitions>
  <inkml:trace contextRef="#ctx0" brushRef="#br0">269 39 8904,'-28'35'475,"0"1"0,3 2 0,1 0-1,1 1 1,3 2 0,1 0 0,-15 48-1,17-32 79,2 2 0,3 0-1,3 0 1,-4 110-1,12-148-541,1 0-1,1-1 1,1 1-1,7 36 1,-7-52 18,-1 0 0,1 0 0,-1 0 1,1-1-1,0 1 0,1-1 1,-1 1-1,1-1 0,0 0 1,0 0-1,0 0 0,1 0 0,-1-1 1,1 1-1,0-1 0,0 0 1,0 0-1,1 0 0,-1-1 1,0 0-1,1 0 0,0 0 0,0 0 1,9 2-1,-1-3 116,0 0 0,1-1 0,-1 0-1,1-1 1,-1 0 0,0-1 0,0-1 0,0 0 0,0-1 0,0 0-1,-1-1 1,0-1 0,0 0 0,19-12 0,2-4 70,-1 0 0,-2-3-1,50-50 1,-54 48 4,0-1 1,-3-2-1,0 0 0,-2-2 0,-1 0 1,-2-1-1,-1-1 0,-1-1 0,-2 0 1,-2-1-1,-1 0 0,-2-1 0,-1 0 0,4-69 1,-11 93-204,-1 0 0,-1 0 0,0 0 0,-1 0 1,0 0-1,-1 1 0,-1-1 0,0 1 0,0 0 0,-12-22 1,11 26-128,0 1 0,0 0 1,-1 0-1,0 0 0,0 0 1,-1 1-1,0 0 1,0 1-1,0-1 0,-1 1 1,1 1-1,-1 0 0,0 0 1,-1 0-1,1 1 0,-13-3 1,10 3-387,0 1-1,-1 0 1,1 0 0,-1 2 0,1-1 0,-1 2-1,1-1 1,-1 1 0,1 1 0,0 0 0,-1 1 0,1 0-1,0 1 1,-13 6 0,-3 4-5066</inkml:trace>
</inkml:ink>
</file>

<file path=ppt/ink/ink2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54:49.759"/>
    </inkml:context>
    <inkml:brush xml:id="br0">
      <inkml:brushProperty name="width" value="0.025" units="cm"/>
      <inkml:brushProperty name="height" value="0.025" units="cm"/>
    </inkml:brush>
  </inkml:definitions>
  <inkml:trace contextRef="#ctx0" brushRef="#br0">135 1 3555,'-13'16'587,"0"0"-1,1 1 0,0 1 1,2 0-1,0 1 0,1 0 1,1 0-1,1 1 0,0 0 0,2 0 1,-5 28-1,1 18 142,3 1 0,3 80 0,3-94-932,16 103 0,-12-132 108,1-1-1,1 0 1,1-1-1,1 0 0,1 0 1,22 38-1,-29-57 104,0 1 0,0-1 0,0 0 0,0 0 0,1 0 0,-1 0 0,1 0 0,0-1 0,0 1 0,0-1 0,0 0 0,0 1 0,1-2 0,-1 1 0,0 0 0,1-1 0,0 1 0,-1-1 0,1 0 0,0 0 0,0-1 0,-1 1 0,1-1 0,0 0 0,0 0 0,6 0 1,-4-2 108,0 0 0,0 0 0,0-1 1,0 1-1,-1-1 0,1 0 0,-1-1 1,0 1-1,0-1 0,0 0 1,0-1-1,0 1 0,-1-1 0,0 0 1,5-8-1,11-17 299,-2-2 1,-1-1-1,-2 0 0,-1 0 0,-1-2 1,-2 0-1,12-68 0,-11 18-166,-3-2-1,-2-100 1,-7 179-270,0-5 66,0 0-1,-1 0 0,0 0 0,-1 0 0,-4-17 1,5 27-52,0 1 0,0-1 0,0 0 0,-1 1 0,1-1 0,0 1 0,-1-1 0,0 1 0,0 0 1,0-1-1,0 1 0,0 0 0,0 0 0,0 1 0,-1-1 0,1 0 0,-1 1 0,1-1 0,-1 1 0,0 0 0,1 0 1,-1 0-1,0 0 0,0 1 0,0-1 0,0 1 0,0-1 0,1 1 0,-6 0 0,5 0-404,0 0 0,0 1-1,0-1 1,-1 1 0,1-1-1,0 1 1,0 0 0,0 0-1,0 0 1,0 0 0,0 1 0,0-1-1,1 1 1,-1 0 0,1 0-1,-1 0 1,1 0 0,-1 0-1,1 0 1,-4 6 0,-4 5-6588</inkml:trace>
</inkml:ink>
</file>

<file path=ppt/ink/ink2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55:39.343"/>
    </inkml:context>
    <inkml:brush xml:id="br0">
      <inkml:brushProperty name="width" value="0.025" units="cm"/>
      <inkml:brushProperty name="height" value="0.025" units="cm"/>
    </inkml:brush>
  </inkml:definitions>
  <inkml:trace contextRef="#ctx0" brushRef="#br0">0 149 14189,'0'0'6940,"12"-2"-6731,49-4 41,-10 1 313,51-11 1,-48 3-179,60-16 384,1 4-1,231-18 0,320 68-543,-462-15-7,-404-18 2067,65 18-2394,-184 36-1,118-13 180,95-17-100,-115 13-1542,290-31 1284,-1-4-1,76-15 1,137-42 375,-214 47-227,7 1-125,-38 8-140,0-1 1,58-22-1,-118 27 90,-51 13-585,0 4 1,-130 41-1,72-18 439,54-17-2721,-84 9 1,54-19-5681</inkml:trace>
</inkml:ink>
</file>

<file path=ppt/ink/ink2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55:45.505"/>
    </inkml:context>
    <inkml:brush xml:id="br0">
      <inkml:brushProperty name="width" value="0.025" units="cm"/>
      <inkml:brushProperty name="height" value="0.025" units="cm"/>
    </inkml:brush>
  </inkml:definitions>
  <inkml:trace contextRef="#ctx0" brushRef="#br0">1 1 10602</inkml:trace>
</inkml:ink>
</file>

<file path=ppt/ink/ink2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56:08.805"/>
    </inkml:context>
    <inkml:brush xml:id="br0">
      <inkml:brushProperty name="width" value="0.025" units="cm"/>
      <inkml:brushProperty name="height" value="0.025" units="cm"/>
    </inkml:brush>
  </inkml:definitions>
  <inkml:trace contextRef="#ctx0" brushRef="#br0">799 58 11723,'-9'-6'1062,"0"0"-866,-1-1-1,0 1 1,0 1-1,0 0 0,-1 0 1,1 1-1,-1 1 1,0-1-1,-17-1 0,12 4-112,-1 0 0,1 1 0,-1 1 0,1 1 0,0 1 0,0 0 0,0 0 1,0 2-1,0 0 0,-28 14 0,22-7 154,1 1 0,0 1 0,1 1 0,1 0 0,1 2 0,-29 31 0,12-6 433,2 1-1,1 2 0,3 1 0,2 1 0,-42 98 1,54-106-567,2 1 0,2 0 0,1 0 0,2 1 0,1 1 0,3-1 0,1 1 1,4 56-1,1-83-115,0-1 0,0 1 0,1-1 0,1 1 0,0-1 1,1 0-1,1-1 0,0 1 0,10 14 0,-11-20-7,1 0 1,0 0-1,0-1 0,1 0 0,0 0 0,0-1 1,1 0-1,0 0 0,0-1 0,0 1 1,1-2-1,-1 0 0,1 0 0,18 6 0,-8-6 97,0-1-1,0-1 0,0 0 0,0-1 1,0-1-1,1-1 0,-1-1 0,0 0 0,0-2 1,-1 0-1,1-1 0,-1-1 0,34-15 1,-10 0 351,-1-2 1,-1-1 0,-1-2-1,56-49 1,-60 44 12,-1-1 0,-1-1 0,-2-2 0,-2-2 1,-1 0-1,31-57 0,-46 70-322,-1 0 0,-2-1 0,0 0 0,-2 0 0,0-1 0,-2 0 0,-1 0 0,-1-1 0,-1 0 0,-2 1 0,0-1 0,-6-42 0,3 54-234,-1 0 1,-1 0-1,0 0 0,-1 1 1,-1 0-1,0 0 0,-1 0 1,-1 1-1,0 0 0,0 0 1,-2 1-1,1 0 0,-1 0 1,-1 1-1,0 1 0,-1 0 0,-14-10 1,14 12-662,0 2 0,0-1 0,-1 1-1,-25-8 1,25 11-426,1 0 1,-1 0-1,0 2 0,0 0 0,-20 0 0,-9 4-5066</inkml:trace>
</inkml:ink>
</file>

<file path=ppt/ink/ink2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56:14.301"/>
    </inkml:context>
    <inkml:brush xml:id="br0">
      <inkml:brushProperty name="width" value="0.025" units="cm"/>
      <inkml:brushProperty name="height" value="0.025" units="cm"/>
    </inkml:brush>
  </inkml:definitions>
  <inkml:trace contextRef="#ctx0" brushRef="#br0">176 261 10890,'-32'62'734,"4"2"-1,2 1 0,-33 135 0,48-148-419,3 0 0,2 0-1,2 0 1,3 1 0,10 101 0,-5-129-281,1 1 0,1-1 1,1 0-1,1-1 1,21 42-1,-23-54-22,0 0 1,1 0-1,1-1 0,0 0 0,0-1 1,1 0-1,0 0 0,1-1 0,0 0 1,0 0-1,1-1 0,23 12 1,-27-17 95,0 0 0,0-1 1,0 0-1,0 0 1,1 0-1,-1-1 1,1-1-1,-1 1 1,1-1-1,-1 0 0,1-1 1,-1 0-1,1 0 1,-1 0-1,0-1 1,0-1-1,1 1 1,-2-1-1,1 0 1,0 0-1,0-1 0,-1 0 1,0 0-1,0-1 1,11-9-1,1-5 377,0 0 0,-1 0 0,0-2 0,-2 0 0,-1-1 0,14-28 0,0-6 288,-3-2-1,-2 0 0,-3-1 0,-3-2 1,11-65-1,-14 37-292,-5 1 0,-3-177 0,-7 237-469,-1-1 0,-2 0 0,-1 1 0,-1 0 0,-18-51 0,20 70-82,1 1 0,-2 0 0,1 0 0,-1 0 1,0 1-1,-1 0 0,0 0 0,0 0 0,-13-11 1,14 15-48,0-1 1,0 1 0,0 1-1,-1-1 1,1 1 0,-1 0 0,1 0-1,-1 1 1,0-1 0,0 1-1,0 0 1,1 1 0,-1 0-1,0 0 1,0 0 0,-10 2 0,8 0-45,1 0 0,-1 0 0,1 1 1,-1-1-1,1 2 0,0-1 0,1 1 1,-1 0-1,1 1 0,-1 0 0,1 0 1,0 0-1,1 0 0,0 1 0,-8 10 1,0 3-882,0 0 1,2 1 0,0 0-1,-8 25 1,-7 24-4594</inkml:trace>
</inkml:ink>
</file>

<file path=ppt/ink/ink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41:46.133"/>
    </inkml:context>
    <inkml:brush xml:id="br0">
      <inkml:brushProperty name="width" value="0.025" units="cm"/>
      <inkml:brushProperty name="height" value="0.025" units="cm"/>
    </inkml:brush>
  </inkml:definitions>
  <inkml:trace contextRef="#ctx0" brushRef="#br0">0 146 16720,'0'0'4692,"13"2"-4500,71 17-310,18 5-5523,-80-20 2201,0 0 0,29 0 0,-51-4 3598,-1-1 0,1 1 0,0 0 0,0 0 0,0 0 1,0 0-1,0 0 0,0-1 0,0 1 0,0 0 0,0 0 0,-1 0 0,1 0 0,0-1 0,0 1 0,0 0 0,0 0 0,0 0 0,0 0 0,0-1 0,0 1 0,0 0 0,0 0 0,0 0 0,0-1 0,0 1 0,0 0 1,0 0-1,1 0 0,-1 0 0,0-1 0,0 1 0,0 0 0,0 0 0,0 0 0,0 0 0,0 0 0,0-1 0,1 1 0,-1 0 0,0 0 0,0 0 0,0 0 0,0 0 0,0 0 0,1 0 0,-1 0 0,0 0 1,0 0-1,0-1 0,0 1 0,1 0 0,-1 0 0,0 0 0,0 0 0,0 0 0,1 0 0,-1 0 0,0 0 0,-15-8 3107,9 8-2994,1 0 0,-1 0 0,0 1-1,1-1 1,-1 1 0,1 0 0,-1 1-1,1-1 1,-1 1 0,1 0 0,0 1 0,0-1-1,0 1 1,0 0 0,0 0 0,1 0-1,-1 1 1,1 0 0,-6 7 0,4-5 75,0 1 0,0 1-1,1-1 1,0 1 0,0 0 0,1 0 0,0 0 0,1 1 0,0-1 0,0 1 0,-3 15 0,6-22-316,0-1 0,-1 1 0,1-1 0,0 1 0,0-1 0,0 1 0,0-1 0,0 1 0,0 0 0,1-1 0,-1 1-1,0-1 1,1 1 0,0-1 0,-1 1 0,1-1 0,0 0 0,-1 1 0,1-1 0,0 0 0,0 0 0,0 1 0,0-1 0,0 0 0,0 0 0,1 0 0,-1 0 0,0 0 0,0 0 0,1-1 0,-1 1 0,1 0 0,-1-1 0,0 1 0,1-1 0,-1 1 0,1-1 0,0 0 0,-1 1 0,1-1 0,-1 0 0,1 0 0,-1 0 0,1 0 0,2-1 0,5 0 151,0 0 0,-1-1 1,1 0-1,-1 0 0,1 0 0,-1-2 1,9-3-1,18-12 25,-1-2 0,-1-2 0,-1-1 0,-1-1 0,-1-2 0,-2-1 0,0-1 1,-2-1-1,37-55 0,-60 80-247,0 0 0,-1 1 1,1-1-1,-1 0 0,0-1 0,0 1 1,1-9-1,-3 14 33,0-1 1,0 1-1,0 0 1,0 0-1,0-1 0,0 1 1,0 0-1,0 0 0,0 0 1,0-1-1,0 1 1,0 0-1,0 0 0,0 0 1,0-1-1,-1 1 1,1 0-1,0 0 0,0 0 1,0-1-1,0 1 0,0 0 1,-1 0-1,1 0 1,0 0-1,0 0 0,0 0 1,-1-1-1,1 1 0,0 0 1,0 0-1,0 0 1,-1 0-1,1 0 0,0 0 1,0 0-1,-1 0 1,1 0-1,0 0 0,0 0 1,0 0-1,-1 0 0,1 0 1,0 0-1,0 0 1,0 0-1,-1 0 0,1 0 1,0 1-1,-13 3-182,4 4 144,0-1 0,1 1 0,0 1 1,0-1-1,1 1 0,0 1 0,-9 14 0,0 5 40,-19 45 0,29-59-268,0 0 0,2 1 0,0 0 0,1 0 0,0 0 0,1 0-1,1 0 1,1 18 0,7-4-4114,13-15-2242</inkml:trace>
</inkml:ink>
</file>

<file path=ppt/ink/ink2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59:33.986"/>
    </inkml:context>
    <inkml:brush xml:id="br0">
      <inkml:brushProperty name="width" value="0.025" units="cm"/>
      <inkml:brushProperty name="height" value="0.025" units="cm"/>
    </inkml:brush>
  </inkml:definitions>
  <inkml:trace contextRef="#ctx0" brushRef="#br0">165 76 6726,'0'0'2718,"1"-9"-407,1-4-1357,0-9 171,-3-2 2369,0 23-3414,1 1-1,0-1 1,-1 1 0,1-1-1,-1 1 1,1-1-1,-1 1 1,1 0-1,-1-1 1,0 1-1,1-1 1,-1 1-1,1 0 1,-1 0 0,0-1-1,1 1 1,-1 0-1,0 0 1,1 0-1,-1 0 1,0 0-1,1 0 1,-1 0-1,0 0 1,1 0-1,-1 0 1,0 0 0,1 0-1,-1 0 1,0 1-1,1-1 1,-1 0-1,1 1 1,-1-1-1,0 0 1,1 1-1,-1-1 1,1 0-1,-1 1 1,-26 14 614,15-3-572,1 1 1,1 0-1,0 0 0,1 1 0,1 0 0,0 1 1,0 0-1,2 0 0,0 1 0,1 0 0,0 0 1,1 0-1,-2 21 0,0 16-52,3 1 1,5 95-1,1-101-49,3 0 1,1 0-1,3 0 0,2-2 1,1 1-1,3-2 0,2 0 1,42 77-1,-56-115 27,1 0 0,0 0 0,0-1 0,0 0 0,1 0 0,0 0 0,1-1 0,-1 0 0,1 0 0,0-1 0,0 1 0,0-1 0,1-1 0,-1 0 0,1 0 0,0 0 0,14 2 0,-15-4-6,-1 0 0,1-1 0,-1 0 0,0 0 0,1-1 0,-1 1 0,1-2 0,-1 1 0,0 0 0,1-1 0,-1-1 0,0 1 0,0-1 1,-1 0-1,1 0 0,0 0 0,-1-1 0,0 0 0,0 0 0,0 0 0,0-1 0,7-10 0,3-5 314,-1-2 0,-1 1 0,-1-2-1,-1 0 1,-1 0 0,-1-1 0,10-44 0,-11 35-45,-3-1 0,0 0 0,-3 0 1,0 0-1,-5-45 0,0 61-210,-1 0 0,0 0-1,-1 0 1,-1 1 0,-1 0 0,-1 0 0,0 1-1,-13-20 1,-10-11 818,-52-59-1,53 73-974,-2 2 1,-39-31 0,21 19-1466,32 20-1890,13 4-2990,4 4-2119</inkml:trace>
</inkml:ink>
</file>

<file path=ppt/ink/ink2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59:38.711"/>
    </inkml:context>
    <inkml:brush xml:id="br0">
      <inkml:brushProperty name="width" value="0.025" units="cm"/>
      <inkml:brushProperty name="height" value="0.025" units="cm"/>
    </inkml:brush>
  </inkml:definitions>
  <inkml:trace contextRef="#ctx0" brushRef="#br0">1 237 6342,'0'0'9225,"14"-1"-8611,279-24 2397,-96 6-1266,421-54-721,-313 33-19,29 11-378,428 18 0,-475 23-482,82 2 25,95-35 33,-188 4 400,173 19-24,36-2-266,-123-11-331,-148 6 1077,-210 5-1486,6 0 2135,-4-4-8797,2-4 1894</inkml:trace>
</inkml:ink>
</file>

<file path=ppt/ink/ink2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01:10.769"/>
    </inkml:context>
    <inkml:brush xml:id="br0">
      <inkml:brushProperty name="width" value="0.025" units="cm"/>
      <inkml:brushProperty name="height" value="0.025" units="cm"/>
    </inkml:brush>
  </inkml:definitions>
  <inkml:trace contextRef="#ctx0" brushRef="#br0">0 146 3491,'0'0'10688,"14"9"-9546,-10-7-1045,6 5 74,0-2-1,0 1 1,0-1 0,0-1 0,1 0 0,0 0-1,0-1 1,0-1 0,19 3 0,671-24 1115,-225-4 1629,743 36-2369,-229 1 312,699-113 1998,-1249 76-1655,-439 23-1068,-29-18-47,-10-4-4944,26 15 1441,-18-11-8781</inkml:trace>
</inkml:ink>
</file>

<file path=ppt/ink/ink2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01:34.346"/>
    </inkml:context>
    <inkml:brush xml:id="br0">
      <inkml:brushProperty name="width" value="0.025" units="cm"/>
      <inkml:brushProperty name="height" value="0.025" units="cm"/>
    </inkml:brush>
  </inkml:definitions>
  <inkml:trace contextRef="#ctx0" brushRef="#br0">1 32 8904,'0'0'8104,"41"-32"-15022</inkml:trace>
</inkml:ink>
</file>

<file path=ppt/ink/ink2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02:22.514"/>
    </inkml:context>
    <inkml:brush xml:id="br0">
      <inkml:brushProperty name="width" value="0.025" units="cm"/>
      <inkml:brushProperty name="height" value="0.025" units="cm"/>
    </inkml:brush>
  </inkml:definitions>
  <inkml:trace contextRef="#ctx0" brushRef="#br0">1 272 6086,'0'0'7377,"11"-5"-5513,166-98 3280,-126 70-5024,1 2 1,1 3 0,93-37-1,-118 59-384,-21 7 112,-16 8 339,-100 60 1397,68-45-638,-74 56-1,114-79-955,0 0 0,0 0 0,-1 0 0,1 0 0,0 0 0,0 0 0,0 0 0,0 0 0,0 1 0,0-1 0,1 0 0,-1 1 0,0-1 0,1 1 0,-1-1 0,0 3 0,1-3-43,0-1-1,1 1 1,-1-1 0,0 1 0,0-1 0,1 1 0,-1-1 0,1 1-1,-1-1 1,0 0 0,1 1 0,-1-1 0,1 0 0,-1 1 0,1-1 0,-1 0-1,1 0 1,-1 1 0,1-1 0,-1 0 0,1 0 0,-1 0 0,1 0-1,0 0 1,-1 1 0,1-1 0,-1 0 0,2-1 0,5 1-541,0 0 0,-1 0 1,1-1-1,0 0 0,0-1 1,7-2-1,31-16-4317</inkml:trace>
</inkml:ink>
</file>

<file path=ppt/ink/ink2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03:03.651"/>
    </inkml:context>
    <inkml:brush xml:id="br0">
      <inkml:brushProperty name="width" value="0.025" units="cm"/>
      <inkml:brushProperty name="height" value="0.025" units="cm"/>
    </inkml:brush>
  </inkml:definitions>
  <inkml:trace contextRef="#ctx0" brushRef="#br0">1 104 12011,'0'0'10634,"10"3"-10319,12 2-233,0-1-1,0 0 1,1-2-1,-1-1 1,1-1-1,-1 0 1,31-6-1,-25 2-62,0-1-1,0-1 1,-1-2 0,1-1-1,45-22 1,-54 18 893,-36 13 1765,-35 14-944,-32 24-1290,-152 61 166,206-93-97,33-12-565,14-8 22,1 1 0,0 0 0,1 2 0,0 0 0,1 1 0,31-10-1,-20 6 20,38-14-73,-28 12-665,48-25 0,-141 49 1390,-96 48 313,96-35-962,-70 20 0,122-41-101,-1 0 1,1 0 0,-1 0-1,1 0 1,0-1 0,-1 1-1,1 0 1,0 0 0,-1-1-1,1 1 1,0 0 0,-1 0-1,1-1 1,0 1 0,-1 0-1,1-1 1,0 1 0,0 0-1,-1-1 1,1 1 0,0 0-1,0-1 1,0 1 0,0-1-1,-1 1 1,1 0 0,0-1-1,0 1 1,0-1 0,0 1-1,0-1 1,0 1 0,0 0-1,0-1 1,0 1 0,0-1-1,0 1 1,1 0 0,-1-1-1,0 1 1,0-1 0,0 1-1,0 0 1,1-1 0,-1 1-1,0 0 1,0-1 0,1 1-1,-1 0 1,0-1 0,1 1-1,15-32-8762,9-10-6118</inkml:trace>
</inkml:ink>
</file>

<file path=ppt/ink/ink2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06:11.078"/>
    </inkml:context>
    <inkml:brush xml:id="br0">
      <inkml:brushProperty name="width" value="0.025" units="cm"/>
      <inkml:brushProperty name="height" value="0.025" units="cm"/>
      <inkml:brushProperty name="color" value="#E71224"/>
    </inkml:brush>
  </inkml:definitions>
  <inkml:trace contextRef="#ctx0" brushRef="#br0">5866 521 14382,'-35'-45'1154,"-2"2"0,-66-62 0,75 81-1049,-1 1-1,-2 2 1,0 0-1,-1 2 0,-36-15 1,-8 4-213,-1 3 0,-2 4 0,0 2 0,-130-14 1,-333-4-1869,168 29 3424,-444 44-1,617-12-693,2 10 0,2 7-1,-370 127 1,387-95-900,3 8 0,4 7 1,-228 152-1,292-162 77,3 4-1,4 5 1,4 4 0,3 4 0,-153 198 0,200-221 211,2 1-1,4 2 1,2 1 0,5 3 0,2 1-1,-43 162 1,61-178-87,4 0-1,2 0 0,3 1 1,3 0-1,3 0 1,2 0-1,3 0 0,3 0 1,2-1-1,20 62 1,-7-52-24,4-2 0,3-1 1,3-1-1,3-2 1,2-2-1,3-1 1,4-2-1,1-2 1,3-2-1,108 95 1,-64-75-86,4-4 1,3-5 0,2-4 0,4-4-1,1-6 1,123 44 0,-34-28 85,3-10 0,2-8 0,2-9 1,2-9-1,1-8 0,1-10 0,281-14 0,-215-20 345,-1-11-1,-1-13 0,-3-11 0,-2-11 0,284-111 0,-357 102-665,-2-8-1,277-165 0,-370 186 161,-4-4 0,-3-5 0,-2-3 0,-4-5 0,-3-3 0,86-109 0,-129 137 227,-1-2-1,-4-1 1,-1-2 0,-4-1-1,-2-2 1,-2 0 0,-3-2-1,22-101 1,-34 107 82,-2-1 0,-2 1-1,-3-1 1,-3-1 0,-2 1-1,-2 0 1,-3 1 0,-3-1 0,-2 1-1,-20-57 1,2 32 155,-4 2 0,-3 1 0,-4 2 0,-2 2-1,-4 1 1,-4 3 0,-2 2 0,-67-66 0,40 55-134,-3 4-1,-3 4 1,-3 4-1,-2 3 1,-183-93-1,179 113-260,-2 4-1,-1 4 0,-152-33 0,103 40-2518,-275-18-1,97 36-3431</inkml:trace>
</inkml:ink>
</file>

<file path=ppt/ink/ink2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06:12.495"/>
    </inkml:context>
    <inkml:brush xml:id="br0">
      <inkml:brushProperty name="width" value="0.025" units="cm"/>
      <inkml:brushProperty name="height" value="0.025" units="cm"/>
      <inkml:brushProperty name="color" value="#E71224"/>
    </inkml:brush>
  </inkml:definitions>
  <inkml:trace contextRef="#ctx0" brushRef="#br0">1 168 14446,'0'-1'97,"1"0"0,0 1 0,0-1-1,0 0 1,0 1 0,0-1 0,0 1 0,0-1 0,0 1 0,0 0 0,0-1 0,0 1 0,0 0 0,0 0 0,0 0 0,0 0 0,0 0 0,0 0 0,0 0 0,0 0 0,0 0 0,0 0 0,0 1 0,0-1 0,0 0 0,0 1 0,0-1-1,0 1 1,2 0 0,-1 1 55,-1 0 0,1 0 0,0 0 0,-1 1-1,1-1 1,-1 0 0,0 1 0,0-1 0,0 1-1,0-1 1,0 1 0,0 2 0,2 16 755,0 0 0,0 34 0,-3-40-295,4 198 2365,-3-73-2330,23 161 0,-20-268-468,37 191 1228,-41-223-1344,0 0 1,0 0-1,0 0 1,0 0-1,0-1 1,0 1-1,0 0 1,1 0-1,-1 0 1,0 0-1,0-1 1,1 1-1,-1 0 1,1 0-1,-1-1 1,1 1-1,-1 0 1,1-1-1,-1 1 1,1-1-1,0 1 1,-1 0-1,1-1 1,0 1-1,0-1 1,-1 0-1,1 1 1,0-1-1,0 0 1,0 1 0,-1-1-1,1 0 1,0 0-1,0 0 1,0 0-1,0 1 1,0-1-1,-1-1 1,1 1-1,0 0 1,0 0-1,0 0 1,0 0-1,-1 0 1,1-1-1,0 1 1,0 0-1,0-1 1,-1 1-1,1-1 1,0 1-1,0-1 1,7-5 94,0 0-1,-1-1 1,0 0 0,7-8 0,-1 0-96,285-295-22,-210 208-44,91-134 0,-152 193 4,0-1 0,27-65 0,-44 82 0,0 1 0,-2-2 0,0 1 0,-2-1 0,4-51 0,-9 74-48,-1-1 0,0 0 0,0 0 1,0 0-1,-1 1 0,1-1 0,-1 0 0,-1 1 0,1-1 0,-1 0 0,0 1 1,-1 0-1,1-1 0,-7-8 0,6 11-36,0 0-1,0 0 1,0 1 0,-1 0-1,1-1 1,-1 1 0,1 0-1,-1 1 1,0-1 0,0 1-1,0-1 1,0 1 0,0 0-1,0 1 1,0-1 0,0 1 0,0 0-1,0 0 1,0 0 0,0 0-1,-6 2 1,-1-1-584,1 2 1,0-1-1,0 1 1,0 1-1,1-1 1,-1 2-1,1-1 1,-12 9-1,-66 53-8174,69-52 6155,-28 24-7664</inkml:trace>
</inkml:ink>
</file>

<file path=ppt/ink/ink2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06:12.883"/>
    </inkml:context>
    <inkml:brush xml:id="br0">
      <inkml:brushProperty name="width" value="0.025" units="cm"/>
      <inkml:brushProperty name="height" value="0.025" units="cm"/>
      <inkml:brushProperty name="color" value="#E71224"/>
    </inkml:brush>
  </inkml:definitions>
  <inkml:trace contextRef="#ctx0" brushRef="#br0">0 43 17489,'0'0'5445,"57"-38"-5125,9 34 192,17 3-159,9 1-257,5 3 0,0 13-224,-7 8-2114,-16 4-1890,-14 5-2787</inkml:trace>
</inkml:ink>
</file>

<file path=ppt/ink/ink2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06:13.315"/>
    </inkml:context>
    <inkml:brush xml:id="br0">
      <inkml:brushProperty name="width" value="0.025" units="cm"/>
      <inkml:brushProperty name="height" value="0.025" units="cm"/>
      <inkml:brushProperty name="color" value="#E71224"/>
    </inkml:brush>
  </inkml:definitions>
  <inkml:trace contextRef="#ctx0" brushRef="#br0">197 105 19090,'0'0'3011,"2"-9"-625,3-27-218,-5 36-2127,0-1 0,0 1 0,0 0 0,0-1 1,-1 1-1,1-1 0,0 1 0,0 0 1,0-1-1,-1 1 0,1-1 0,0 1 0,0 0 1,-1-1-1,1 1 0,0 0 0,-1 0 1,1-1-1,0 1 0,-1 0 0,1 0 0,0-1 1,-1 1-1,1 0 0,-1 0 0,1 0 1,0 0-1,-1-1 0,1 1 0,-1 0 0,1 0 1,-1 0-1,1 0 0,0 0 0,-1 0 1,1 0-1,-1 0 0,1 0 0,-1 0 0,1 1 1,0-1-1,-1 0 0,1 0 0,-1 0 1,0 1-1,-19 8 502,9-1-397,0 1 0,1 0 0,0 1 0,0 0 0,1 0 0,1 1 0,-1 0 0,-10 20 0,7-9 219,1 1 1,0 0 0,-13 47-1,21-57-262,0-1 0,0 1-1,2 0 1,-1 0 0,2 18 0,0-29-94,0 1 0,0 0 0,0 0 0,1-1 0,-1 1 0,1 0 0,-1-1 0,1 1 0,0 0 0,0-1 0,1 1 0,-1-1 0,0 0 0,1 1 0,-1-1 0,1 0 0,0 0 0,0 0 1,0 0-1,0 0 0,0 0 0,0-1 0,1 1 0,-1-1 0,0 1 0,1-1 0,-1 0 0,1 0 0,-1 0 0,5 1 0,5-1-9,0 0 0,0 0 0,0-1 0,-1-1 0,1 0 0,0-1 0,0 0 0,0 0 0,-1-2 0,1 1 0,-1-1 0,0-1 0,0 0 0,10-7 0,4-3 0,0-2 0,-1 0 0,0-2 0,29-31 0,-39 36 0,0-1 0,-2-1 0,0 0 0,-1 0 0,0-1 0,10-25 0,-18 36 0,-1 0 0,0 0 0,0 0 0,-1 0 0,0 0 0,0 0 0,0 0 0,-1 0 0,0 0 0,-1-12 0,0 14 0,0 1 0,0-1 0,-1 0 0,1 1 0,-1-1 0,1 1 0,-1-1 0,-1 1 0,1 0 0,0 0 0,-1 0 0,1 0 0,-1 0 0,0 0 0,0 1 0,0-1 0,0 1 0,-6-3 0,-3-1-262,1 1 0,-1 0 0,-1 0 0,1 1 1,-1 1-1,1 0 0,-1 1 0,0 0 0,-19 1 0,17 1-379,1 0 1,-1 1-1,1 1 0,0 0 0,-1 1 0,1 1 1,0 0-1,1 1 0,-1 0 0,1 1 1,0 0-1,0 1 0,-18 14 0,9 1-8429</inkml:trace>
</inkml:ink>
</file>

<file path=ppt/ink/ink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41:46.925"/>
    </inkml:context>
    <inkml:brush xml:id="br0">
      <inkml:brushProperty name="width" value="0.025" units="cm"/>
      <inkml:brushProperty name="height" value="0.025" units="cm"/>
    </inkml:brush>
  </inkml:definitions>
  <inkml:trace contextRef="#ctx0" brushRef="#br0">11 84 11851,'0'0'2146,"3"-10"502,0 1-1549,10-30 931,1 13 6030,-18 58-4044,2-9-3627,-10 20-149,6-24-192,1 1 0,0 0 0,1 0 0,2 0 0,-1 32 0,3-52-48,0 1 0,0-1 0,1 1 0,-1-1 0,0 1 0,1 0 0,-1-1 0,0 1 0,1-1 0,-1 0 0,1 1 0,-1-1 0,0 1 0,1-1 0,-1 1 0,1-1 0,0 0 0,-1 1 0,1-1 0,-1 0 0,1 0 0,-1 0 0,1 1 0,0-1 0,-1 0 0,1 0 0,-1 0 0,1 0 0,0 0 0,-1 0 0,1 0 0,0 0 0,-1 0 0,1 0 0,-1 0 0,1-1 0,0 1 0,-1 0 0,2-1 0,26-8 0,-10-3 0,1 0 0,-1-1 0,-1-1 0,20-19 0,-17 14 0,1 1 0,27-18 0,-47 35 0,-1 0 0,1 1 0,0-1 0,0 0 0,-1 1 0,1-1 0,0 1 0,0-1 0,0 1 0,0 0 0,0-1 0,0 1 0,0 0 0,0 0 0,0-1 0,0 1 0,0 0 0,0 0 0,0 0 0,0 0 0,0 0 0,0 1 0,0-1 0,0 0 0,0 0 0,-1 1 0,1-1 0,0 0 0,0 1 0,0-1 0,1 1 0,-1 1 0,0 0 0,0 0 0,0-1 0,-1 1 0,1 0 0,-1 0 0,1 0 0,-1 0 0,1 0 0,-1 0 0,0 0 0,0 0 0,0 0 0,0 3 0,-2 13 0,-1 1 0,-7 25 0,9-40 0,-5 18 0,3-14 0,0 1 0,1-1 0,0 1 0,1 0 0,-1 17 0,21-32 0,0-9 0,-2 0 0,0-2 0,0 1 0,19-28 0,34-33 0,-70 77 0,0 0 0,0-1 0,0 1 0,0 0 0,0 0 0,0 0 0,1-1 0,-1 1 0,0 0 0,0 0 0,0 0 0,1-1 0,-1 1 0,0 0 0,0 0 0,1 0 0,-1 0 0,0 0 0,0-1 0,1 1 0,-1 0 0,0 0 0,0 0 0,1 0 0,-1 0 0,0 0 0,1 0 0,-1 0 0,0 0 0,0 0 0,1 0 0,-1 0 0,0 0 0,1 0 0,-1 0 0,0 1 0,0-1 0,1 0 0,-1 0 0,0 0 0,0 0 0,1 0 0,-1 1 0,0-1 0,0 0 0,0 0 0,1 0 0,-1 1 0,0-1 0,0 0 0,0 1 0,2 21 0,-10 26 0,-2-24 30,7-17-82,0 0 1,1 0-1,0 0 1,0 0-1,0 1 1,0 9-1,20-18-2457,3-8-40,1-1-1,34-21 1,-12 6-2236,3-1-1338</inkml:trace>
</inkml:ink>
</file>

<file path=ppt/ink/ink2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07:19.015"/>
    </inkml:context>
    <inkml:brush xml:id="br0">
      <inkml:brushProperty name="width" value="0.025" units="cm"/>
      <inkml:brushProperty name="height" value="0.025" units="cm"/>
    </inkml:brush>
  </inkml:definitions>
  <inkml:trace contextRef="#ctx0" brushRef="#br0">1221 191 9225,'-4'-13'4217,"0"3"-3884,0 0 0,-1 0-1,0 1 1,0-1 0,-1 1 0,0 0-1,-1 0 1,0 1 0,0 0 0,0 0-1,-1 1 1,-1 0 0,1 0 0,-1 1-1,0 0 1,-1 1 0,-10-5 0,4 4-285,0 0 1,-1 1 0,1 1-1,-1 1 1,0 0 0,0 2-1,0-1 1,0 2 0,0 0 0,-26 5-1,20-1-49,0 2 0,0 0 0,0 2 0,1 0-1,0 2 1,-38 22 0,17-3 29,2 1-1,1 3 1,1 1 0,2 1-1,2 3 1,-43 56-1,29-27 190,3 2-1,3 1 0,3 3 0,-55 139 1,75-157-248,2 1 1,3 0-1,3 1 1,2 1 0,3 0-1,2 0 1,4 96 0,3-127-2,2 0 1,0-1 0,2 1-1,1-1 1,1 0 0,1-1-1,1 1 1,1-2 0,2 0 0,0 0-1,2-1 1,21 26 0,-21-31 23,2-1 0,-1 0 0,2-1 1,0-1-1,1-1 0,0-1 0,1-1 1,1 0-1,0-1 0,0-2 0,1 0 1,0-1-1,1-1 0,31 5 0,-26-8 18,1-1-1,0-1 1,0-1-1,0-2 1,-1-1-1,1-1 1,0-1-1,-1-2 1,0-1-1,50-19 0,-41 10 136,0-3-1,-2 0 1,0-3-1,-1 0 1,-1-3-1,-2 0 1,34-35-1,-1-8 469,-3-2 0,-4-3-1,-2-2 1,-4-2 0,-3-3 0,-4-2-1,-3-1 1,56-171 0,-83 210-554,-2-1 1,-3 0 0,-1 0 0,-2-1-1,0-67 1,-6 97-39,-1 0 0,0 0 0,-1 0 0,-1 0 0,-1 0 0,0 1 0,-1 0 1,0-1-1,-1 2 0,-1-1 0,0 1 0,-2 0 0,1 0 0,-1 1 0,-1 1 0,0-1 0,-1 1 0,-1 1 0,-13-11 0,5 8-274,0 2-1,0 0 0,-2 1 1,1 1-1,-40-11 1,21 9-1490,-2 2 1,-56-5 0,-27 6-4477</inkml:trace>
</inkml:ink>
</file>

<file path=ppt/ink/ink2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07:36.373"/>
    </inkml:context>
    <inkml:brush xml:id="br0">
      <inkml:brushProperty name="width" value="0.025" units="cm"/>
      <inkml:brushProperty name="height" value="0.025" units="cm"/>
    </inkml:brush>
  </inkml:definitions>
  <inkml:trace contextRef="#ctx0" brushRef="#br0">1174 160 6406,'-40'-18'495,"-1"1"0,0 2 0,-1 1 0,0 3 0,-1 1-1,-1 2 1,1 2 0,-1 2 0,-44 2 0,62 3-352,0 1 0,0 2 0,0 0-1,1 2 1,-1 1 0,1 0 0,1 2 0,0 1 0,0 1 0,1 1 0,0 1-1,1 1 1,1 1 0,0 1 0,1 0 0,-26 29 0,19-13-6,1 2 0,1 1 1,2 1-1,2 1 0,1 0 1,2 2-1,2 0 0,-22 80 1,18-35 40,4 0 0,4 1 0,-2 124 0,12-143-163,4-1 0,3 1 0,2-1-1,17 64 1,-16-95-87,2 0 0,1-1 0,1 0 0,2-1 0,1-1 0,2 0 0,1-1 0,1-1 0,27 32 0,-35-49 53,0-1-1,1 0 1,0-1-1,0 0 1,1 0-1,0-2 1,1 1-1,0-2 1,0 0-1,1-1 1,0 0-1,0-1 1,0-1-1,1 0 1,-1-1-1,1-1 1,0 0-1,0-1 1,0-1-1,0 0 1,0-2-1,-1 1 1,1-2-1,0 0 1,22-8-1,-10 0 311,0 0 0,-1-2 0,-1-1 0,0-1 1,38-29-1,114-110 749,-76 54-915,-4-4 1,-5-5-1,-4-4 1,-6-3-1,90-167 0,-140 220-80,-3-2 0,39-119 0,-59 152-12,-2-1 0,-2 0 1,0 0-1,-2 0 0,-2-1 0,-1 1 1,-7-68-1,4 90-9,0 0 0,-1 0 0,0 0 1,0 1-1,-1-1 0,-1 1 0,0 0 0,0 0 0,-1 0 1,0 1-1,-1-1 0,0 2 0,0-1 0,-1 1 0,0 0 0,0 1 1,-17-12-1,12 11-6,0 2 0,-1-1-1,0 1 1,0 1 0,0 1 0,-1 0 0,0 1 0,1 0 0,-1 1 0,0 1-1,0 0 1,-28 3 0,12 2-29,-1 1 1,1 2-1,1 1 0,0 1 0,0 2 1,0 1-1,2 1 0,0 1 1,-27 19-1,-33 27-1330,-104 92 0,170-133 815,-49 34-3072,23-32-3358</inkml:trace>
</inkml:ink>
</file>

<file path=ppt/ink/ink2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08:18.110"/>
    </inkml:context>
    <inkml:brush xml:id="br0">
      <inkml:brushProperty name="width" value="0.025" units="cm"/>
      <inkml:brushProperty name="height" value="0.025" units="cm"/>
    </inkml:brush>
  </inkml:definitions>
  <inkml:trace contextRef="#ctx0" brushRef="#br0">0 89 11723,'369'-15'-128,"84"35"5201,-44 0-4973,368-38 390,-93-1 424,-166 32 2,419-16-567,-85-29 404,-809 26-351,-42 6-394,-1 0 0,1 0 0,-1 0-1,1 0 1,-1-1 0,1 1 0,-1 0 0,1 0 0,-1-1-1,1 1 1,-1 0 0,1-1 0,-1 1 0,1 0-1,-1-1 1,0 1 0,1-1 0,-1 1 0,0-1 0,1 1-1,-1-1 1,0 1 0,0-1 0,1 0 0,-1 0-36,-1 0 0,1 0 0,-1 0 0,1 0 0,-1 0 0,1 0 0,-1 1-1,0-1 1,1 0 0,-1 0 0,0 1 0,0-1 0,0 0 0,1 1 0,-1-1 0,0 1 0,0-1 0,0 1 0,-2-1 0,-22-11-2385,-7 0-2301</inkml:trace>
</inkml:ink>
</file>

<file path=ppt/ink/ink2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08:33.574"/>
    </inkml:context>
    <inkml:brush xml:id="br0">
      <inkml:brushProperty name="width" value="0.025" units="cm"/>
      <inkml:brushProperty name="height" value="0.025" units="cm"/>
    </inkml:brush>
  </inkml:definitions>
  <inkml:trace contextRef="#ctx0" brushRef="#br0">883 57 6951,'0'0'3726,"-9"-2"-2643,-6 1-641,1 0-1,-1 0 0,0 1 0,0 1 0,1 0 0,-1 2 0,-26 6 0,-7 6-425,34-12 112,0 1 0,1 0 0,0 1 1,0 1-1,0 0 0,1 0 0,0 1 0,0 1 0,1 0 0,-15 14 0,-16 18 158,3 2 0,1 2 0,3 2 0,1 1 0,3 1 0,1 2 0,3 1 0,-25 66 0,22-34-44,3 2 1,4 1-1,4 0 1,4 2-1,3-1 1,0 112-1,10-84 107,5 130-134,-1-220 25,2 0-1,0 0 1,2 0 0,1-1 0,0 0 0,2 0 0,18 35 0,-22-51-233,0-1 1,0 1 0,0-1-1,1 1 1,0-1 0,0-1 0,1 1-1,0-1 1,0-1 0,0 1-1,1-1 1,0 0 0,0-1-1,0 0 1,0 0 0,1-1 0,-1 0-1,1 0 1,0-1 0,0 0-1,0-1 1,0 0 0,1 0 0,-1-1-1,0 0 1,16-3 0,14-4 30,0-1-1,0-3 1,-1-1 0,67-31 0,-56 22-30,141-64 34,-159 69-30,-1-2 0,-1-1 1,52-45-1,268-283 41,-327 321-139,-2 0-1,-1-1 0,-1-1 1,-1 0-1,-2-1 0,-1-1 1,18-55-1,-7 2 407,23-150 0,-45 207-153,-1-1 0,-1 0 0,-1 1 0,-1-1 0,-2 1 1,-1 0-1,-1-1 0,-1 2 0,-1-1 0,-1 1 0,-2 0 0,0 0 0,-1 1 0,-2 1 0,-1 0 0,0 1 1,-2 0-1,0 1 0,-35-34 0,-48-52 137,68 69-288,-49-44 0,71 75-5,0 1-1,0 0 1,-1 0-1,1 1 1,-1 1-1,0-1 1,0 2-1,-1-1 1,1 1-1,-1 1 1,-18-2-1,-12 1 54,-74 3 0,46 2-35,64-2-24,-30 0-35,-67 8 0,89-6 12,0 1 1,0 1-1,0 0 1,0 1-1,1 0 0,0 1 1,0 0-1,-13 10 1,-6 7 9,1 1 0,1 1 1,1 1-1,2 1 0,1 2 1,-23 32-1,18-16 22,2 2 0,2 0-1,-32 82 1,9 15-263,7 2 1,-25 160-1,53-233-15,-3 10 227,5 0 1,3 1-1,3 0 1,5 0-1,9 86 1,-5-138-18,3 0 0,0 0 0,2-1 0,1 0 0,2 0 0,1-1 0,1-1 0,2 0 0,32 48 1,-40-69 39,1-1 1,0 0 0,1 0 0,-1-1-1,1 0 1,0 0 0,1-1 0,-1-1 0,1 1-1,0-1 1,0-1 0,0 0 0,1 0 0,-1-1-1,1-1 1,18 1 0,11 0-20,0-3-1,0-1 1,43-8 0,-72 9-131,45-7-1649,98-25-1,-135 27 1697,-1-1-1,0-1 1,0 0-1,0-1 1,-1-1 0,-1-1-1,1 0 1,25-25 0,0-8 121,-2-1 1,60-88 0,52-113 24,-139 224-30,41-73-16,-4-3 0,-4-2 1,46-148-1,-70 169 98,-2-2 1,-4 0-1,-4 0 1,-4-2-1,-1-96 1,-7 170-14,0-1-1,-1 0 0,0 0 1,-1 0-1,0 1 1,0-1-1,-1 1 1,0 0-1,-1-1 1,0 1-1,0 1 1,-6-10-1,5 13 66,1 0 1,-1 0-1,0 0 1,-1 0-1,1 1 0,-1 0 1,0 0-1,0 0 0,0 1 1,0 0-1,-1 0 1,1 1-1,-1 0 0,1 0 1,-1 0-1,0 1 0,-12-1 1,-55-3 335,-90 6 0,100 0-484,59 0-199,0-1 1,-1 0-1,1 0 0,0 0 0,0-1 0,-1 0 0,1 0 0,0 0 0,0-1 0,0 1 0,0-1 0,0-1 0,-7-3 1,-14-20-5638</inkml:trace>
</inkml:ink>
</file>

<file path=ppt/ink/ink2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1:38.411"/>
    </inkml:context>
    <inkml:brush xml:id="br0">
      <inkml:brushProperty name="width" value="0.025" units="cm"/>
      <inkml:brushProperty name="height" value="0.025" units="cm"/>
    </inkml:brush>
  </inkml:definitions>
  <inkml:trace contextRef="#ctx0" brushRef="#br0">145 393 14061,'0'0'1629,"15"-6"-1224,88-35 377,1 4 0,2 4 0,128-20 1,-72 36-693,259 7 1,-99 8-22,-262-5-21,-57 7-25,0-1-1,0 1 0,0-1 1,0 0-1,0 0 0,0 0 1,0-1-1,0 1 1,0-1-1,-1 0 0,1 1 1,0-1-1,-1 0 0,0 0 1,4-5-1,-5 7 18,-1-1-1,0 0 1,0 1-1,1-1 1,-1 1 0,0-1-1,0 0 1,0 1-1,0-1 1,0 0-1,0 1 1,0-1 0,0 0-1,0 1 1,0-1-1,0 0 1,0 1-1,0-1 1,0 0 0,-1 1-1,1-1 1,0 1-1,-1-1 1,1 0 0,0 1-1,-1-1 1,1 1-1,-1-1 1,1 1-1,0-1 1,-1 1 0,1 0-1,-1-1 1,0 1-1,1-1 1,-1 1-1,1 0 1,-1 0 0,0-1-1,1 1 1,-1 0-1,-1 0 1,-30-9 1130,-16 5-601,0 1-1,-1 3 1,1 2 0,-75 12-1,-194 53 297,190-36-478,89-23-359,-73 18 48,-183 19 1,336-53-441,0-2 0,70-27 0,-35 11 196,77-20-512,2 7-1,1 6 0,165-11 1,-282 40 648,-39 3 383,-8 1 126,-68 10 926,-397 102 861,251-54-1914,-242 31-1,451-87-374,-22 2-63,29-7-231,20-4-365,170-64-1252,2 9 0,314-63 0,-440 114 1879,-11 3 7,-1-3-1,71-24 1,-110 28-5,-25 5 240,-30 5 288,-37 16 38,1 4-1,0 3 1,-90 44-1,111-45-320,-331 143 1112,-67 28 209,435-186-1506,20-8-23,-1 0 0,1 0 0,-1 0 0,1-1 0,-1 0 1,1 1-1,-1-1 0,0-1 0,0 1 0,0 0 0,0-1 0,1 0 0,-6 0 0,6-3-493,9-6-440,90-93-5113,-18 21-359,5-14-5850</inkml:trace>
</inkml:ink>
</file>

<file path=ppt/ink/ink2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2:21.388"/>
    </inkml:context>
    <inkml:brush xml:id="br0">
      <inkml:brushProperty name="width" value="0.025" units="cm"/>
      <inkml:brushProperty name="height" value="0.025" units="cm"/>
    </inkml:brush>
  </inkml:definitions>
  <inkml:trace contextRef="#ctx0" brushRef="#br0">1550 184 9641,'0'0'534,"-10"-6"-315,-83-60 958,12 9 2659,67 49-3587,0 0 1,0 1-1,-1 1 1,0 1-1,0 0 1,0 1 0,-1 0-1,0 1 1,1 1-1,-1 1 1,0 0-1,-22 2 1,-22 4-321,-114 24 1,117-17 271,-3-1-261,-21 4 405,0 3 0,-84 31-1,140-40-143,1 2-1,0 0 0,1 1 0,1 2 0,-1 0 0,2 1 1,0 2-1,1 0 0,1 1 0,-31 37 0,25-19-193,1 0-1,2 2 1,2 1-1,1 0 1,2 2-1,2 0 1,2 0-1,1 1 1,2 1-1,3 0 1,1 0-1,2 1 1,1 46-1,3-61-24,2 0 0,0-1 0,2 1 0,7 28 0,-6-39-14,1-1 0,1 0 0,0 0 0,1-1-1,1 0 1,0 0 0,19 22 0,12 5-31,1-2 0,2-1 0,2-3-1,2-2 1,54 32 0,-77-51 38,1-1 0,0-2 0,1 0 0,1-1 0,0-2 0,0-1-1,1-1 1,0-1 0,1-1 0,-1-2 0,1-1 0,0-1 0,0-2 0,0-1 0,0-1 0,0-1 0,-1-1-1,1-2 1,43-15 0,1-6 328,-1-4 0,-2-3 0,-1-2-1,-2-4 1,-2-3 0,67-56 0,-107 76-120,0-1 0,-2 0 0,-1-2 0,0-1 0,-2-1 0,-2 0 0,0-2 0,-2 0 0,-1-1 0,20-61 0,-20 41-107,-2 0 0,-3-2 0,-2 1 0,-2-1 1,-2 0-1,-5-67 0,1 109 8,0 0 0,-1 0 1,-1 0-1,0 0 0,0 0 0,-1 0 0,-1 1 1,0-1-1,0 1 0,-1 0 0,0 1 0,0-1 0,-2 1 1,1 0-1,-1 0 0,0 1 0,0 0 0,-1 0 1,-1 0-1,1 1 0,-1 1 0,0-1 0,-1 2 0,1-1 1,-17-6-1,-8 0-249,0 2 0,-1 1 0,0 1 0,-1 2 0,-53-2 0,-55-9-5726,79 4-1444</inkml:trace>
</inkml:ink>
</file>

<file path=ppt/ink/ink2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3:37.661"/>
    </inkml:context>
    <inkml:brush xml:id="br0">
      <inkml:brushProperty name="width" value="0.025" units="cm"/>
      <inkml:brushProperty name="height" value="0.025" units="cm"/>
    </inkml:brush>
  </inkml:definitions>
  <inkml:trace contextRef="#ctx0" brushRef="#br0">217 173 10218,'6'-9'2370,"8"-10"-1353,30-44 2451,-40 58-3053,-1-1 0,0 0 1,0 0-1,-1 0 0,0 0 0,0 0 1,0 0-1,-1-1 0,1-10 0,-2 17-375,0-1-1,0 1 0,0-1 0,0 1 0,0-1 1,0 1-1,-1-1 0,1 1 0,0-1 0,0 1 1,-1-1-1,1 1 0,0 0 0,-1-1 0,1 1 1,0 0-1,-1-1 0,1 1 0,-1 0 0,1-1 1,0 1-1,-1 0 0,1 0 0,-1-1 1,1 1-1,-1 0 0,1 0 0,-1 0 0,1 0 1,-1-1-1,1 1 0,-1 0 0,1 0 0,-1 0 1,1 0-1,-1 0 0,1 1 0,-1-1 0,1 0 1,-1 0-1,0 0 0,-25 8 97,14-1-112,-1 1 0,1 1-1,1 0 1,-1 0 0,2 1-1,-1 0 1,1 1-1,-11 16 1,-1 3 174,2 1 0,-19 38 0,27-44 34,1 1 0,1 0 0,1 1 0,1 0 1,2 0-1,1 0 0,1 1 0,1 0 1,2 0-1,0 0 0,5 30 0,-3-48-180,1 0 0,1 0 0,0-1 0,0 1 0,6 10 0,-7-15-117,0-1 0,0 1 0,1-1 0,0 0 0,0 1 0,0-1 0,0-1 0,0 1 0,1 0 0,0-1-1,0 0 1,5 4 0,-11-14-4823,-17-29-863,-4 5-516</inkml:trace>
</inkml:ink>
</file>

<file path=ppt/ink/ink2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3:38.029"/>
    </inkml:context>
    <inkml:brush xml:id="br0">
      <inkml:brushProperty name="width" value="0.025" units="cm"/>
      <inkml:brushProperty name="height" value="0.025" units="cm"/>
    </inkml:brush>
  </inkml:definitions>
  <inkml:trace contextRef="#ctx0" brushRef="#br0">1 443 9417,'0'0'10826,"74"-23"-10249,-27 24-417,9-1-256,0 0-2403,4-17-3202</inkml:trace>
  <inkml:trace contextRef="#ctx0" brushRef="#br0" timeOffset="1">673 1 8552,'0'0'12572,"-9"3"-11734,-1 4-677,-1-1 0,1 2-1,0 0 1,0 0 0,1 1-1,0 0 1,0 0 0,1 1 0,1 0-1,-1 0 1,2 1 0,-1 0 0,2 1-1,-5 11 1,3-8-92,1-1 0,1 1 0,0 1 1,1-1-1,1 1 0,1 0 0,0-1 0,1 1 0,0 0 0,1 0 0,4 25 1,-3-37-80,0 0 1,1 0 0,-1-1 0,1 1 0,0 0 0,0 0 0,0-1-1,0 0 1,1 1 0,-1-1 0,1 0 0,0 0 0,0 0 0,0-1-1,0 1 1,1-1 0,-1 1 0,1-1 0,-1 0 0,1 0 0,0-1-1,5 2 1,-1 0-618,1-1 0,-1 0-1,0-1 1,1 0 0,-1 0-1,0-1 1,1 0 0,-1-1-1,1 1 1,9-3 0,20-11-5646</inkml:trace>
</inkml:ink>
</file>

<file path=ppt/ink/ink2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3:38.419"/>
    </inkml:context>
    <inkml:brush xml:id="br0">
      <inkml:brushProperty name="width" value="0.025" units="cm"/>
      <inkml:brushProperty name="height" value="0.025" units="cm"/>
    </inkml:brush>
  </inkml:definitions>
  <inkml:trace contextRef="#ctx0" brushRef="#br0">192 0 9065,'0'0'14349,"-38"77"-13228,19-41-480,-3 3-449,2 1-64,1-2-64,3-1 64,2-5-96,4-8 0,7-6-288,1-11-1121,2-19-7592</inkml:trace>
  <inkml:trace contextRef="#ctx0" brushRef="#br0" timeOffset="1">7 73 14574,'0'0'8135,"-6"55"-6661,25-34-417,12 0-545,9-3-351,7 0-33,1-3-705,5-3-1633,-5-5-128,-4-5-1474,-7-2-3106</inkml:trace>
</inkml:ink>
</file>

<file path=ppt/ink/ink2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3:38.777"/>
    </inkml:context>
    <inkml:brush xml:id="br0">
      <inkml:brushProperty name="width" value="0.025" units="cm"/>
      <inkml:brushProperty name="height" value="0.025" units="cm"/>
    </inkml:brush>
  </inkml:definitions>
  <inkml:trace contextRef="#ctx0" brushRef="#br0">79 0 13164,'0'0'9033,"-9"67"-6983,16-45-481,4 3-512,-4 3-672,1 4-225,-8 5-32,0 4 32,-15 3-352,-11 0-1442,-4-6-1312,-1-12-2019</inkml:trace>
</inkml:ink>
</file>

<file path=ppt/ink/ink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41:47.298"/>
    </inkml:context>
    <inkml:brush xml:id="br0">
      <inkml:brushProperty name="width" value="0.025" units="cm"/>
      <inkml:brushProperty name="height" value="0.025" units="cm"/>
    </inkml:brush>
  </inkml:definitions>
  <inkml:trace contextRef="#ctx0" brushRef="#br0">178 14 14350,'-10'6'3470,"-1"0"-2749,-76 45 4343,80-47-4644,1 0 1,1 1-1,-1 0 0,1 0 0,-1 0 0,1 0 0,1 1 1,-1 0-1,1 0 0,0 0 0,0 0 0,-3 10 0,6-16-412,1 1-1,0 0 0,0-1 0,0 1 0,0-1 0,-1 1 0,1 0 0,0-1 0,0 1 0,0 0 0,0-1 0,0 1 1,1 0-1,-1-1 0,0 1 0,0-1 0,0 1 0,0 0 0,1-1 0,-1 1 0,0-1 0,1 1 0,-1-1 0,0 1 0,1-1 1,-1 1-1,1-1 0,-1 1 0,1-1 0,-1 1 0,1 0 0,23 2 325,-18-4-260,1 0 0,-1 0 0,0-1 0,1 1 0,-1-2 0,6-2 0,0-2-23,0-1 0,-1 0 0,0 0 0,0-1 0,10-12 0,-17 16-28,1 0-1,-1 0 1,0 0-1,-1 0 1,1-1-1,-1 0 1,0 0-1,-1 0 1,1 0-1,-1 0 0,0 0 1,2-13-1,-4 18-21,-1 0 0,1 1-1,0-1 1,0 0-1,0 0 1,-1 1-1,1-1 1,0 0 0,-1 0-1,1 1 1,-1-1-1,1 0 1,-1 1 0,1-1-1,-1 1 1,1-1-1,-1 1 1,1-1 0,-1 1-1,0-1 1,1 1-1,-1-1 1,0 1-1,0 0 1,1-1 0,-1 1-1,0 0 1,0 0-1,1 0 1,-1-1 0,0 1-1,0 0 1,0 0-1,1 0 1,-1 0 0,0 0-1,0 1 1,0-1-1,1 0 1,-1 0-1,0 0 1,0 1 0,1-1-1,-1 0 1,-1 1-1,-2 0-27,0 0-1,0 0 1,1 1-1,-1-1 1,0 1-1,0 0 1,1 0-1,-5 3 0,5-2-8,0 0-1,0 1 0,1-1 0,0 1 0,-1 0 1,1-1-1,0 1 0,1 0 0,-1 0 0,1 0 1,-2 7-1,3-10-79,0 1-1,-1-1 1,1 0 0,0 1 0,0-1 0,0 0-1,0 1 1,0-1 0,0 0 0,1 0-1,-1 1 1,0-1 0,1 0 0,-1 1 0,1-1-1,-1 0 1,1 0 0,0 0 0,-1 0-1,1 1 1,0-1 0,0 0 0,0 0 0,0 0-1,0-1 1,0 1 0,0 0 0,0 0 0,0 0-1,0-1 1,0 1 0,1-1 0,-1 1-1,0-1 1,0 1 0,1-1 0,-1 0 0,0 0-1,3 1 1,3 0-794,1-1 0,-1 1 0,0-1 1,0-1-1,1 1 0,-1-1 0,0-1 0,0 1 0,0-1 0,12-5 0,14-12-4901</inkml:trace>
</inkml:ink>
</file>

<file path=ppt/ink/ink2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3:39.521"/>
    </inkml:context>
    <inkml:brush xml:id="br0">
      <inkml:brushProperty name="width" value="0.025" units="cm"/>
      <inkml:brushProperty name="height" value="0.025" units="cm"/>
    </inkml:brush>
  </inkml:definitions>
  <inkml:trace contextRef="#ctx0" brushRef="#br0">0 10 11851,'0'0'10346,"72"0"-8905,-23 0-384,12 0-704,4 0-225,4 0-64,-3-4-673,-9 2-1601,-19-1-1057,-16 2-1954</inkml:trace>
</inkml:ink>
</file>

<file path=ppt/ink/ink2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3:39.863"/>
    </inkml:context>
    <inkml:brush xml:id="br0">
      <inkml:brushProperty name="width" value="0.025" units="cm"/>
      <inkml:brushProperty name="height" value="0.025" units="cm"/>
    </inkml:brush>
  </inkml:definitions>
  <inkml:trace contextRef="#ctx0" brushRef="#br0">1 4 11339,'0'0'8328,"58"15"-6439,-3-15-832,8 0-864,7-1-161,-4-5-1570,-6 1-3010,-7-1-6054</inkml:trace>
</inkml:ink>
</file>

<file path=ppt/ink/ink2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3:40.251"/>
    </inkml:context>
    <inkml:brush xml:id="br0">
      <inkml:brushProperty name="width" value="0.025" units="cm"/>
      <inkml:brushProperty name="height" value="0.025" units="cm"/>
    </inkml:brush>
  </inkml:definitions>
  <inkml:trace contextRef="#ctx0" brushRef="#br0">313 1 16111,'0'0'10410,"-74"44"-9769,43-14-417,-5 5-128,3 0-64,7-3 32,8-6-224,6-6-737,4-6-480,7-11-897,-1-13-2883,-3-14-2723</inkml:trace>
  <inkml:trace contextRef="#ctx0" brushRef="#br0" timeOffset="1">1 5 13997,'0'0'5253,"8"70"-3267,15-39-160,7 1-577,12-2-704,14-2-321,5-7-96,0-7-2178,-6-10-3139</inkml:trace>
</inkml:ink>
</file>

<file path=ppt/ink/ink2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3:41.030"/>
    </inkml:context>
    <inkml:brush xml:id="br0">
      <inkml:brushProperty name="width" value="0.025" units="cm"/>
      <inkml:brushProperty name="height" value="0.025" units="cm"/>
    </inkml:brush>
  </inkml:definitions>
  <inkml:trace contextRef="#ctx0" brushRef="#br0">143 94 10794,'-2'-9'3337,"1"6"-3296,-1-7 1104,-1-1 0,0 1 0,-1 0 0,-7-14 0,10 23-1004,1 0 0,-1 0 0,1 0 0,-1 0-1,0 0 1,1 0 0,-1 0 0,0 0 0,0 0 0,0 1 0,0-1-1,0 0 1,0 1 0,0-1 0,0 1 0,0-1 0,0 1 0,0-1-1,0 1 1,-1-1 0,1 1 0,-1 0 0,0 0-102,0 1 1,0 0-1,1 0 1,-1-1-1,0 1 1,1 0-1,-1 0 1,1 1-1,-1-1 1,1 0-1,0 0 1,-1 1-1,1-1 1,0 1-1,0-1 1,0 1-1,0-1 1,0 1-1,-1 3 1,-8 13 149,1 1 1,1 1 0,1-1 0,1 1 0,0 0 0,-3 29-1,3 1 300,1 75 0,6-113-430,0-1 0,0 1 0,1 0 1,5 16-1,-7-26-183,1 1 0,-1-1 0,1 1 0,0-1 0,-1 0-1,1 1 1,1-1 0,-1 0 0,0 0 0,0 0 0,1 0 0,0 0 0,-1 0 0,1 0 0,0 0 0,0-1 0,0 1 0,0 0 0,0-1 0,0 0 0,0 0 0,0 1-1,1-1 1,-1 0 0,0-1 0,5 2 0,-6-2 5,-1 0 0,1-1 0,-1 1 0,0 0 0,1-1 0,-1 1 1,1-1-1,-1 1 0,1 0 0,-1-1 0,0 1 0,1-1 0,-1 1 0,0-1 0,0 1 0,1-1 0,-1 0 0,0 1 0,0-1 0,0 1 0,0-1 0,1 1 0,-1-1 0,0 0 0,0 1 0,0-1 0,0 1 0,-1-1 0,1 0 0,0 0 0,-3-22-2759,-8-7-2108,-6-5-2733</inkml:trace>
</inkml:ink>
</file>

<file path=ppt/ink/ink2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3:41.403"/>
    </inkml:context>
    <inkml:brush xml:id="br0">
      <inkml:brushProperty name="width" value="0.025" units="cm"/>
      <inkml:brushProperty name="height" value="0.025" units="cm"/>
    </inkml:brush>
  </inkml:definitions>
  <inkml:trace contextRef="#ctx0" brushRef="#br0">1 402 6182,'0'0'12620,"71"-11"-12012,-28 11-415,9 0-97,0-14-1185,-4-9-2531,-3-4-4516</inkml:trace>
  <inkml:trace contextRef="#ctx0" brushRef="#br0" timeOffset="1">419 1 11851,'0'0'9321,"-52"11"-8616,41 11 480,2 5-545,4 4-447,5 0-161,0-3 32,5 1 0,10-2-32,2-2-737,7-6-960,-3-6-1763,-1-5-4611</inkml:trace>
</inkml:ink>
</file>

<file path=ppt/ink/ink2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3:41.760"/>
    </inkml:context>
    <inkml:brush xml:id="br0">
      <inkml:brushProperty name="width" value="0.025" units="cm"/>
      <inkml:brushProperty name="height" value="0.025" units="cm"/>
    </inkml:brush>
  </inkml:definitions>
  <inkml:trace contextRef="#ctx0" brushRef="#br0">162 0 16335,'0'0'6214,"-69"63"-5125,45-28-288,1 5-320,1 0-257,8-1-128,7-4-64,5-5-32,2-3-96,7-5 32,13-5-417,6-8-127,8-8-706,5-1-703,2-9-1859,-1-13-5093</inkml:trace>
</inkml:ink>
</file>

<file path=ppt/ink/ink2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3:42.132"/>
    </inkml:context>
    <inkml:brush xml:id="br0">
      <inkml:brushProperty name="width" value="0.025" units="cm"/>
      <inkml:brushProperty name="height" value="0.025" units="cm"/>
    </inkml:brush>
  </inkml:definitions>
  <inkml:trace contextRef="#ctx0" brushRef="#br0">221 1 5894,'0'0'13260,"-31"52"-11562,11-19-161,-7 5-608,-5 3-513,2 1-287,3-3-65,4-4 0,7-6 0,4-8-32,9-5-64,3-8-1217,6-8-1762,9-1-929,0-16-5477</inkml:trace>
</inkml:ink>
</file>

<file path=ppt/ink/ink2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3:42.522"/>
    </inkml:context>
    <inkml:brush xml:id="br0">
      <inkml:brushProperty name="width" value="0.025" units="cm"/>
      <inkml:brushProperty name="height" value="0.025" units="cm"/>
    </inkml:brush>
  </inkml:definitions>
  <inkml:trace contextRef="#ctx0" brushRef="#br0">0 16 5958,'0'0'19186,"64"-16"-18898,-26 32-192,3 5-64,-4 0-224,1 4-961,-9-3-1089,-6 2-1089,-8-3-1698,-1-4-2819</inkml:trace>
</inkml:ink>
</file>

<file path=ppt/ink/ink2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3:42.863"/>
    </inkml:context>
    <inkml:brush xml:id="br0">
      <inkml:brushProperty name="width" value="0.025" units="cm"/>
      <inkml:brushProperty name="height" value="0.025" units="cm"/>
    </inkml:brush>
  </inkml:definitions>
  <inkml:trace contextRef="#ctx0" brushRef="#br0">46 1 12011,'0'0'6027,"-1"9"-5087,0-5-814,1 0 0,0 0 0,0 0 0,0 0 0,0 0 0,1-1 0,-1 1 0,1 0 0,0 0 0,0 0 0,0 0 0,1-1 0,-1 1 0,1 0 0,0-1 0,0 1 0,0-1 0,1 0 0,-1 0 0,1 0 0,0 0 0,0 0 0,0-1 0,3 4 0,14 10 230,-7-5-241,-1 0 0,0 0 0,0 1 0,-1 0 1,13 21-1,-22-30-104,0 0 1,-1 0-1,1 1 1,-1-1-1,1 0 1,-1 1-1,0-1 1,-1 1-1,1-1 1,-1 1-1,1 0 1,-1-1-1,0 1 1,-1 0-1,1-1 1,0 1-1,-1-1 1,0 1-1,0 0 1,0-1-1,0 0 1,-1 1 0,1-1-1,-1 0 1,0 0-1,0 0 1,0 0-1,0 0 1,0 0-1,-5 4 1,-11 11-225,-1-1 1,-36 26 0,46-37-378,0 0-1,-1-1 0,0 0 1,0-1-1,-11 4 1,9-6-3500</inkml:trace>
  <inkml:trace contextRef="#ctx0" brushRef="#br0" timeOffset="1">524 153 18225,'0'0'8552,"51"33"-7559,-4-33-736,9 0-193,-2 0-193,2 2-1152,-8 0-1858,-17 1-865,-16 1-2434</inkml:trace>
</inkml:ink>
</file>

<file path=ppt/ink/ink2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3:43.288"/>
    </inkml:context>
    <inkml:brush xml:id="br0">
      <inkml:brushProperty name="width" value="0.025" units="cm"/>
      <inkml:brushProperty name="height" value="0.025" units="cm"/>
    </inkml:brush>
  </inkml:definitions>
  <inkml:trace contextRef="#ctx0" brushRef="#br0">1 12 13036,'0'0'9609,"54"15"-7495,5-15-672,13 0-1026,9 0-352,7-3-256,2-3-2050,-11-2-3652,-8-2-9800</inkml:trace>
</inkml:ink>
</file>

<file path=ppt/ink/ink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41:47.971"/>
    </inkml:context>
    <inkml:brush xml:id="br0">
      <inkml:brushProperty name="width" value="0.025" units="cm"/>
      <inkml:brushProperty name="height" value="0.025" units="cm"/>
    </inkml:brush>
  </inkml:definitions>
  <inkml:trace contextRef="#ctx0" brushRef="#br0">175 195 14446,'0'0'2856,"-8"9"-534,3-5-2074,-31 34 1950,33-35-2048,0 0-1,1 0 1,0 1 0,-1-1 0,1 1 0,1-1-1,-1 1 1,0 0 0,1 0 0,0 0 0,0 0 0,-1 6-1,22-19 230,-17 7-440,-1-1 0,1 1-1,0 0 1,0 0-1,0 1 1,0-1-1,0 0 1,0 1-1,1 0 1,5-2 0,-8 3 28,-1 1 1,1-1 0,-1 0-1,1 0 1,-1 0 0,1 0 0,-1 0-1,1 1 1,-1-1 0,1 0-1,-1 0 1,1 1 0,-1-1 0,0 0-1,1 1 1,-1-1 0,1 0-1,-1 1 1,0-1 0,1 1 0,-1-1-1,0 0 1,1 1 0,-1-1 0,0 1-1,4 26 38,-6 15 797,-1 0 0,-3 0 0,-1 0 0,-24 73 1,-73 153 1987,103-266-2771,-11 23 34,12-25-46,0-1 1,0 1 0,0 0 0,0 0-1,0 0 1,0-1 0,0 1-1,-1 0 1,1 0 0,0 0 0,0 0-1,0-1 1,0 1 0,-1 0 0,1 0-1,0 0 1,0 0 0,0 0-1,0 0 1,-1 0 0,1-1 0,0 1-1,0 0 1,-1 0 0,1 0-1,0 0 1,0 0 0,0 0 0,-1 0-1,1 0 1,0 0 0,0 0-1,0 0 1,-1 0 0,1 0 0,0 1-1,0-1 1,0 0 0,-1 0-1,1 0 1,0 0 0,0 0 0,0 0-1,-1 0 1,1 1 0,2-43-28,2 1 0,2 0 0,2 0 0,1 0 0,2 1 0,2 0 0,2 1 0,1 1 0,39-65 0,-4 20-1354,4 3 0,3 2 0,76-77 0,-121 137 1842,-36 42 318,1 3-553,1 1-1,-28 49 0,41-63-65,1 1-1,0 0 1,1 0-1,0 1 1,2 0-1,0 0 0,-4 27 1,8-41-132,0-1 0,0 1 0,0-1 0,0 1 0,0 0 0,0-1 0,0 1 0,0-1 0,1 1 0,-1-1 0,1 1 0,-1 0 0,1-1 1,0 0-1,-1 1 0,1-1 0,0 1 0,0-1 0,0 0 0,0 0 0,0 1 0,0-1 0,3 1 0,-2 0 45,1-1 0,-1 0 0,1 0 0,0 0 0,-1-1 0,1 1 0,0-1 0,0 1 0,-1-1 1,1 0-1,0 0 0,4 0 0,4-2 90,0 0 1,-1 0-1,1-1 0,-1 0 1,1-1-1,9-5 1,-1 0-120,-1-1 0,-1-1 0,0 0 0,0-1 0,-2-1 0,1-1 0,-1 0 0,24-31 0,-33 33 123,-13 17-26,-14 18-70,6 0 213,-23 47 0,34-62-241,0-1 0,1 1 0,1 0 0,-1 0 0,2 1 0,-1-1 0,1 0 0,0 1 0,0-1 0,2 15 0,-1-22-55,0-1-1,1 1 1,-1 0-1,0-1 1,1 1 0,-1-1-1,0 1 1,1-1-1,-1 1 1,1-1 0,-1 0-1,1 1 1,-1-1-1,1 1 1,-1-1 0,1 0-1,-1 1 1,1-1-1,-1 0 1,1 0 0,0 0-1,-1 1 1,1-1-1,-1 0 1,1 0 0,0 0-1,-1 0 1,1 0-1,0 0 1,-1 0 0,1 0-1,-1 0 1,1 0-1,0-1 1,-1 1 0,1 0-1,-1 0 1,1-1-1,0 1 1,-1 0 0,1 0-1,-1-1 1,1 1-1,0-1 1,25-16-1663,-21 11-80,0 0 0,0 0 0,-1-1 0,0 1 0,0-1 0,4-11 0,6-20-11010</inkml:trace>
</inkml:ink>
</file>

<file path=ppt/ink/ink2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3:43.646"/>
    </inkml:context>
    <inkml:brush xml:id="br0">
      <inkml:brushProperty name="width" value="0.025" units="cm"/>
      <inkml:brushProperty name="height" value="0.025" units="cm"/>
    </inkml:brush>
  </inkml:definitions>
  <inkml:trace contextRef="#ctx0" brushRef="#br0">1 388 21813,'0'0'5568,"9"-2"-4575,33-12 477,58-25 1,114-75-1658,-177 92-496,60-48 1,-83 58 251,0-1 0,-1 0-1,-1-1 1,0 0 0,0-1 0,15-28 0,-27 43 432,0 0-1,0 1 0,0-1 1,0 0-1,0 0 1,-1 0-1,1 0 0,0-1 1,0 1-1,0 0 1,0 0-1,0 0 0,0 0 1,0 0-1,0 0 1,0 0-1,0 0 0,0 0 1,-1 0-1,1 0 1,0 0-1,0 0 0,0 0 1,0 0-1,0 0 1,0 0-1,0 0 0,0 0 1,0 0-1,0-1 0,0 1 1,0 0-1,0 0 1,0 0-1,0 0 0,0 0 1,0 0-1,0 0 1,0 0-1,0 0 0,0 0 1,0-1-1,0 1 1,0 0-1,0 0 0,0 0 1,0 0-1,0 0 1,0 0-1,0 0 0,0 0 1,0 0-1,0 0 1,0 0-1,0-1 0,0 1 1,0 0-1,0 0 0,0 0 1,0 0-1,1 0 1,-9 5 12,-2 7 143,-1 0 0,1 1 0,1 0 0,0 0 0,1 1 0,1 0 0,0 1 0,1 0 0,-7 26 0,7-22-130,2 0-1,1 0 0,0 0 0,1 1 0,1 0 0,1-1 0,4 34 0,11 0-1911,1-23-3264,5-8-5019</inkml:trace>
</inkml:ink>
</file>

<file path=ppt/ink/ink2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59:55.773"/>
    </inkml:context>
    <inkml:brush xml:id="br0">
      <inkml:brushProperty name="width" value="0.025" units="cm"/>
      <inkml:brushProperty name="height" value="0.025" units="cm"/>
    </inkml:brush>
  </inkml:definitions>
  <inkml:trace contextRef="#ctx0" brushRef="#br0">0 350 15855,'0'0'4223,"6"-13"-3417,-1 3-672,0-1 0,0 2 0,1-1 0,1 0 0,-1 1 0,2 1 0,-1-1 0,1 1 0,13-11 0,26-14 347,1 2 0,1 2 0,83-35 0,-94 48-1131,1 2 0,0 2 0,1 2 0,1 1 0,69-6 1,-110 15 629,21 0-2491,-15 3-4819,-10 1 2515</inkml:trace>
</inkml:ink>
</file>

<file path=ppt/ink/ink2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59:56.145"/>
    </inkml:context>
    <inkml:brush xml:id="br0">
      <inkml:brushProperty name="width" value="0.025" units="cm"/>
      <inkml:brushProperty name="height" value="0.025" units="cm"/>
    </inkml:brush>
  </inkml:definitions>
  <inkml:trace contextRef="#ctx0" brushRef="#br0">408 1 14542,'0'0'6667,"-12"14"-6506,-44 51-67,-161 169 1915,176-201-999,27-22-686,0 0 0,1 1 0,-20 21 0,33-33-324,-1 1-1,0 0 1,1-1-1,-1 1 1,1 0 0,-1-1-1,1 1 1,-1 0 0,1-1-1,-1 1 1,1 0-1,0 0 1,-1 0 0,1-1-1,0 1 1,0 0-1,0 0 1,0 0 0,-1 0-1,1-1 1,0 1-1,0 0 1,1 0 0,-1 0-1,0 0 1,0 0-1,0-1 1,0 1 0,1 0-1,-1 0 1,0 0-1,1-1 1,0 3 0,1-2 1,0 0 0,0 0 1,0 0-1,0 0 0,1 0 1,-1 0-1,0 0 1,0-1-1,1 1 0,-1-1 1,0 1-1,4-1 0,10 1 48,1-1-1,26-4 1,15-8-330,0-3 0,100-39 1,-110 36-576,12-6-2198,-8 0-2845</inkml:trace>
</inkml:ink>
</file>

<file path=ppt/ink/ink2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59:57.759"/>
    </inkml:context>
    <inkml:brush xml:id="br0">
      <inkml:brushProperty name="width" value="0.025" units="cm"/>
      <inkml:brushProperty name="height" value="0.025" units="cm"/>
    </inkml:brush>
  </inkml:definitions>
  <inkml:trace contextRef="#ctx0" brushRef="#br0">218 1 14670,'0'0'6662,"-12"1"-5882,0 1-560,1 0 0,-1 1 0,1 1 0,0-1 1,0 2-1,0-1 0,1 2 0,0-1 0,0 1 1,0 1-1,-11 9 0,11-7 258,1 1 0,-1 0 0,-8 14 0,16-21-397,0 0 0,0 0 1,0 0-1,0 0 0,1 0 0,-1 1 0,1-1 1,0 0-1,0 1 0,0-1 0,0 1 1,1-1-1,0 1 0,-1 0 0,1-1 1,1 1-1,0 5 0,-1-8-76,1 0 0,-1 0 0,1 1 0,0-1 0,0 0 0,0 0 0,-1 0 0,1 0 0,0 0 0,0 0 0,1 0 0,-1 0 0,0-1 0,0 1 0,0 0 0,0-1 0,1 1 0,-1-1 0,0 1 0,1-1 0,-1 1 0,0-1 0,1 0 0,1 0 0,39 2 63,-32-2-5,10-1-257,-1-1 1,1 0-1,-1-1 0,0-1 0,0-1 0,27-11 0,-30 9-1622,-1 0 0,0-1 1,0 0-1,19-16 0,-2-5-7035</inkml:trace>
</inkml:ink>
</file>

<file path=ppt/ink/ink2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59:58.131"/>
    </inkml:context>
    <inkml:brush xml:id="br0">
      <inkml:brushProperty name="width" value="0.025" units="cm"/>
      <inkml:brushProperty name="height" value="0.025" units="cm"/>
    </inkml:brush>
  </inkml:definitions>
  <inkml:trace contextRef="#ctx0" brushRef="#br0">41 1 13741,'0'0'13485,"-25"51"-12236,17-19-352,2 7-641,4-6-192,2 1-32,0-7-608,7-4-481,6-7-769,-2-5-1185,-2-6-2370,-3-5-5189</inkml:trace>
</inkml:ink>
</file>

<file path=ppt/ink/ink2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59:58.500"/>
    </inkml:context>
    <inkml:brush xml:id="br0">
      <inkml:brushProperty name="width" value="0.025" units="cm"/>
      <inkml:brushProperty name="height" value="0.025" units="cm"/>
    </inkml:brush>
  </inkml:definitions>
  <inkml:trace contextRef="#ctx0" brushRef="#br0">98 0 13068,'0'0'14628,"-4"12"-14047,-71 146 322,72-152-992,0-1 0,1 1 0,0 0 0,0 0 0,0 0 1,1 0-1,0 0 0,0 0 0,0 0 0,1 0 0,0 0 0,1 10 1,0-13-308,0 0 1,0 0 0,0 0 0,1 0 0,-1 0 0,1-1-1,0 1 1,-1 0 0,1-1 0,0 0 0,1 1 0,-1-1-1,0 0 1,1 0 0,-1 0 0,1-1 0,-1 1-1,1 0 1,0-1 0,0 0 0,0 0 0,0 0 0,0 0-1,0 0 1,4 0 0,21 4-7041</inkml:trace>
</inkml:ink>
</file>

<file path=ppt/ink/ink2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59:58.857"/>
    </inkml:context>
    <inkml:brush xml:id="br0">
      <inkml:brushProperty name="width" value="0.025" units="cm"/>
      <inkml:brushProperty name="height" value="0.025" units="cm"/>
    </inkml:brush>
  </inkml:definitions>
  <inkml:trace contextRef="#ctx0" brushRef="#br0">53 0 10378,'0'0'12844,"-6"6"-11573,2-3-1222,0 0 192,1 0 0,-1 0 0,1 0 1,0 1-1,0-1 0,0 1 0,0 0 0,0 0 1,1 0-1,0 0 0,0 0 0,0 0 1,0 1-1,-1 7 0,23-10 65,-19-2-318,0 0 0,-1 0 1,1 0-1,0 0 0,0 0 0,-1 0 0,1 0 1,0 0-1,0 0 0,0-1 0,-1 1 1,1 0-1,0 0 0,-1-1 0,1 1 1,0 0-1,-1-1 0,1 1 0,0-1 1,-1 1-1,1-1 0,-1 1 0,1-1 1,0 1-1,-1-1 0,0 0 0,1 1 1,-1-1-1,1 0 0,-1 0 0,-8-4-12752</inkml:trace>
</inkml:ink>
</file>

<file path=ppt/ink/ink2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59:59.419"/>
    </inkml:context>
    <inkml:brush xml:id="br0">
      <inkml:brushProperty name="width" value="0.025" units="cm"/>
      <inkml:brushProperty name="height" value="0.025" units="cm"/>
    </inkml:brush>
  </inkml:definitions>
  <inkml:trace contextRef="#ctx0" brushRef="#br0">0 1 18578,'0'0'12449,"4"10"-11707,0 5-644,0-2 104,1 1-1,0-1 0,11 20 0,-14-30-284,-1 1 0,1-1 0,1 0 0,-1 0 1,0-1-1,1 1 0,-1 0 0,1-1 0,0 1 0,0-1 0,0 0 0,0 0 0,0 0 0,1 0 0,-1-1 0,1 0 0,-1 1 0,1-1 0,-1 0 1,6 0-1,-5 0-298,0-1 1,0-1-1,0 1 1,0 0 0,0-1-1,-1 0 1,1 0-1,4-1 1,-3-1-617,1 0 0,-1 1 0,1-2 0,-1 1 0,0-1 0,0 1 0,-1-1 0,1-1 0,-1 1 0,0-1 0,0 1 0,0-1 0,5-11 0,2-11-198,-7-2 9966,-13 40-7614,-11 17 1246,-68 104 3345,82-120-5678,-1 0-1,2 1 1,0-1-1,0 1 1,1 0-1,0 0 1,1 1-1,1-1 1,-1 17-1,3-29-173,0 0-1,0 0 0,0 0 1,0 0-1,0 0 1,1 0-1,-1 0 0,0 0 1,1 0-1,-1 0 1,0 0-1,1 0 0,-1 0 1,1 0-1,-1 0 1,1 0-1,0 0 0,-1-1 1,1 1-1,0 0 1,0 0-1,0-1 0,-1 1 1,1-1-1,0 1 1,0-1-1,0 1 0,0-1 1,0 1-1,0-1 1,0 0-1,1 1 0,1-1-463,-1 0-1,1 1 0,0-1 1,-1-1-1,1 1 0,-1 0 0,1 0 1,-1-1-1,1 0 0,-1 1 1,1-1-1,-1 0 0,4-2 1,20-17-7872</inkml:trace>
</inkml:ink>
</file>

<file path=ppt/ink/ink2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59:59.839"/>
    </inkml:context>
    <inkml:brush xml:id="br0">
      <inkml:brushProperty name="width" value="0.025" units="cm"/>
      <inkml:brushProperty name="height" value="0.025" units="cm"/>
    </inkml:brush>
  </inkml:definitions>
  <inkml:trace contextRef="#ctx0" brushRef="#br0">175 0 17905,'0'0'7975,"4"11"-6453,18 31-327,-10-20-513,-1 0 0,11 32 1,-19-46-630,-1-1 0,0 1 0,-1-1 1,1 1-1,-2 0 0,1 0 1,-1-1-1,0 1 0,-1 0 0,1 0 1,-2-1-1,-2 12 0,-2-4 2,0-1-1,-1 0 0,-1 0 0,0 0 1,-1-1-1,-11 12 0,-69 73 15,52-60-213,32-32-17,-25 26-1251,12-14-2642,11-13-4407</inkml:trace>
</inkml:ink>
</file>

<file path=ppt/ink/ink2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01:05.082"/>
    </inkml:context>
    <inkml:brush xml:id="br0">
      <inkml:brushProperty name="width" value="0.025" units="cm"/>
      <inkml:brushProperty name="height" value="0.025" units="cm"/>
    </inkml:brush>
  </inkml:definitions>
  <inkml:trace contextRef="#ctx0" brushRef="#br0">1 139 9353,'4'-3'7245,"23"-6"-4881,14 5-889,76 2 0,-80 3-1373,0-2 0,-1-1 0,40-7 0,96-39 329,-131 34-294,0 1 0,2 2 0,-1 3 1,1 1-1,50-2 0,-63 9 198,-25 0-93,-19 0-109,-329 13-366,272-6 560,1 3 0,-127 36 0,195-45-312,1-1-1,-1 0 1,0 1 0,0 0 0,1-1 0,-1 1 0,1 0 0,-1-1-1,1 1 1,-1 0 0,1 0 0,-1 0 0,1 1 0,0-1 0,-1 0-1,1 0 1,-1 2 0,2-2-17,0 0 0,0-1-1,0 1 1,0 0 0,0-1 0,1 1 0,-1 0-1,0-1 1,0 1 0,1 0 0,-1-1-1,0 1 1,1-1 0,-1 1 0,0-1 0,1 1-1,-1-1 1,1 1 0,-1-1 0,1 1-1,-1-1 1,1 1 0,-1-1 0,1 0 0,-1 1-1,1-1 1,0 0 0,0 1 0,7 2-22,-1 0 1,1 0 0,-1-1 0,1 0 0,15 2 0,7-2 50,1-1 0,-1-2 0,0-1 1,59-12-1,110-42 202,-19 3-327,-677 189 2713,436-119-2584,38-10 13,0-1 0,0-1 0,-1 0 0,-29 0 0,60-16-1277,60-49-4004,-22 18 198</inkml:trace>
</inkml:ink>
</file>

<file path=ppt/ink/ink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41:48.342"/>
    </inkml:context>
    <inkml:brush xml:id="br0">
      <inkml:brushProperty name="width" value="0.025" units="cm"/>
      <inkml:brushProperty name="height" value="0.025" units="cm"/>
    </inkml:brush>
  </inkml:definitions>
  <inkml:trace contextRef="#ctx0" brushRef="#br0">0 1 19218,'0'0'6887,"12"57"-11564,-1-44-1152,-3-2-9770</inkml:trace>
</inkml:ink>
</file>

<file path=ppt/ink/ink2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01:07.680"/>
    </inkml:context>
    <inkml:brush xml:id="br0">
      <inkml:brushProperty name="width" value="0.025" units="cm"/>
      <inkml:brushProperty name="height" value="0.025" units="cm"/>
    </inkml:brush>
  </inkml:definitions>
  <inkml:trace contextRef="#ctx0" brushRef="#br0">17 100 17424,'0'0'7859,"15"2"-7491,-9-1-336,5 1 4,1-1 0,-1 0 0,1-1 0,-1 0 0,1-1 0,-1 0 0,20-5 0,26-10 71,-17 3-46,1 2 0,0 2 0,0 2-1,67-4 1,-139 26 1642,-29 5-1423,-53 18 1921,-159 33 0,317-103-2201,115-52-835,-134 71 491,1 2 1,0 2 0,1 0 0,34-6-1,-60 15 97,0-1 0,1 1 0,-1-1 0,1 1 0,-1 0 0,0 0 0,1 0-1,-1 0 1,1 0 0,-1 1 0,0-1 0,1 1 0,-1-1 0,0 1 0,1 0 0,-1 0 0,0 0 0,4 3-1,-5-3 58,0 1 0,-1-1 0,1 1 0,-1 0 0,0-1 0,1 1 0,-1 0 0,0-1 0,0 1 0,0 0 0,0-1 0,-1 1-1,1 0 1,0-1 0,-1 1 0,1-1 0,-1 1 0,1 0 0,-1-1 0,0 1 0,0-1 0,1 0 0,-1 1 0,0-1 0,0 1 0,-1-1-1,1 0 1,-2 2 0,-31 29-6226,-12-3-6087</inkml:trace>
</inkml:ink>
</file>

<file path=ppt/ink/ink2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03:12.185"/>
    </inkml:context>
    <inkml:brush xml:id="br0">
      <inkml:brushProperty name="width" value="0.025" units="cm"/>
      <inkml:brushProperty name="height" value="0.025" units="cm"/>
    </inkml:brush>
  </inkml:definitions>
  <inkml:trace contextRef="#ctx0" brushRef="#br0">327 39 7751,'0'0'17195,"-11"-7"-16485,3 2-586,6 2-93,-1 0 0,0 1-1,0 0 1,0 0 0,-1 0-1,1 0 1,0 0 0,-1 0 0,1 1-1,-1 0 1,0 0 0,1 0-1,-1 0 1,0 0 0,0 1-1,1 0 1,-1-1 0,0 2 0,0-1-1,-5 1 1,-7 5 55,0 1-1,1 1 1,0 0 0,1 1 0,0 1-1,0 0 1,1 1 0,0 1 0,1 0-1,0 0 1,1 1 0,0 0 0,1 1-1,1 1 1,-12 24 0,19-35-84,0 0 0,0 1 0,0-1-1,1 1 1,0 0 0,0-1 0,0 1 0,0 0 0,1 0 0,0 0 0,0-1-1,0 1 1,2 9 0,-1-11-60,1 0-1,-1-1 1,0 1-1,1-1 1,0 1-1,-1-1 1,1 0-1,0 0 1,0 0-1,0 0 1,0 0-1,1 0 1,-1 0-1,0-1 1,1 1-1,-1-1 1,1 0 0,-1 0-1,1 0 1,0 0-1,0 0 1,-1 0-1,6 0 1,8 2-1447,0-1 0,32 0 1,6-7-4803,-6-8-2950</inkml:trace>
</inkml:ink>
</file>

<file path=ppt/ink/ink2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03:12.571"/>
    </inkml:context>
    <inkml:brush xml:id="br0">
      <inkml:brushProperty name="width" value="0.025" units="cm"/>
      <inkml:brushProperty name="height" value="0.025" units="cm"/>
    </inkml:brush>
  </inkml:definitions>
  <inkml:trace contextRef="#ctx0" brushRef="#br0">154 1 15375,'-9'5'2172,"2"-1"-1761,-13 7 1174,1 1 1,-29 23-1,43-32-1449,1 0-1,1 0 1,-1 1-1,0-1 1,1 1-1,0 0 1,0 0-1,0 0 1,0 0-1,1 1 1,0-1-1,-1 1 1,2 0 0,-1-1-1,0 1 1,1 0-1,0 0 1,0 0-1,1 0 1,-1 5-1,2-8-122,-1-1-1,1 0 1,-1 1-1,1-1 1,0 0-1,-1 1 1,1-1-1,0 0 0,0 0 1,0 0-1,0 0 1,0 0-1,0 0 1,0 0-1,1 0 1,-1 0-1,0 0 1,0-1-1,1 1 1,-1-1-1,0 1 1,1-1-1,-1 1 1,1-1-1,-1 0 1,1 1-1,2-1 0,49 2 477,-42-2-313,7 1-98,0-1-1,0-1 1,0-1-1,0 0 1,0-1-1,0-1 0,0-1 1,-1-1-1,0 0 1,0-1-1,19-11 0,-34 17 20,-1 0 1,1 0-1,0 0 0,-1 0 0,0-1 0,1 1 0,-1 0 0,0-1 0,1 1 0,-1-1 0,0 0 0,0 1 0,0-1 1,0 0-1,0-2 0,-1 3-24,0 0 0,0 1 1,0-1-1,0 0 0,0 0 0,0 0 1,0 0-1,0 1 0,-1-1 0,1 0 1,0 0-1,0 1 0,-1-1 1,1 0-1,-1 0 0,1 1 0,-1-1 1,1 0-1,-1 1 0,1-1 1,-1 1-1,0-1 0,1 1 0,-2-1 1,-2-2 63,-1 1 1,1-1-1,-1 1 1,0 1-1,1-1 1,-1 1-1,0-1 1,-10 0-1,-104-1-215,86 3-869,31 0 167,-1 0-1012,27-14-17032</inkml:trace>
</inkml:ink>
</file>

<file path=ppt/ink/ink2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03:13.454"/>
    </inkml:context>
    <inkml:brush xml:id="br0">
      <inkml:brushProperty name="width" value="0.025" units="cm"/>
      <inkml:brushProperty name="height" value="0.025" units="cm"/>
    </inkml:brush>
  </inkml:definitions>
  <inkml:trace contextRef="#ctx0" brushRef="#br0">0 1 24087,'0'0'5509</inkml:trace>
</inkml:ink>
</file>

<file path=ppt/ink/ink2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03:13.812"/>
    </inkml:context>
    <inkml:brush xml:id="br0">
      <inkml:brushProperty name="width" value="0.025" units="cm"/>
      <inkml:brushProperty name="height" value="0.025" units="cm"/>
    </inkml:brush>
  </inkml:definitions>
  <inkml:trace contextRef="#ctx0" brushRef="#br0">48 1 14446,'0'0'8680,"-44"56"-5605,40-47-801,4-5-1569,2-4-609,16-4-1185,5-15-2787,-3-13-5221</inkml:trace>
</inkml:ink>
</file>

<file path=ppt/ink/ink2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05:23.158"/>
    </inkml:context>
    <inkml:brush xml:id="br0">
      <inkml:brushProperty name="width" value="0.025" units="cm"/>
      <inkml:brushProperty name="height" value="0.025" units="cm"/>
    </inkml:brush>
  </inkml:definitions>
  <inkml:trace contextRef="#ctx0" brushRef="#br0">281 140 16624,'2'-8'2119,"0"4"-1986,1-8 1028,1 1 1,-1-1 0,2-22-1,-5 32-1002,1 0 0,-1 0 1,0 0-1,0-1 0,0 1 0,0 0 1,0 0-1,0 0 0,-1 0 0,1 0 0,-1 0 1,1 1-1,-1-1 0,0 0 0,0 0 0,0 0 1,0 0-1,0 1 0,0-1 0,0 0 0,0 1 1,-1-1-1,1 1 0,-1 0 0,1-1 0,-1 1 1,0 0-1,1 0 0,-1 0 0,0 0 0,0 0 1,0 0-1,1 1 0,-4-2 0,-1 1-98,0 1 1,1 0-1,-1 0 0,0 0 0,1 0 0,-1 1 0,0 0 1,1 0-1,-1 1 0,1-1 0,0 1 0,-1 1 1,-4 2-1,0 0-11,1 1 0,0 1 1,0-1-1,1 1 0,0 1 1,-11 12-1,6-4 2,0 1 1,1 1-1,1 0 0,1 0 0,0 2 1,-11 31-1,17-37-30,0 1 0,0-1-1,1 0 1,1 1 0,0 0 0,1 0 0,1-1-1,0 1 1,5 26 0,-4-35-4,0-1 0,1 0 0,0 0-1,0 1 1,0-1 0,0 0 0,1-1 0,0 1 0,0 0 0,0-1 0,1 0 0,0 1-1,0-2 1,0 1 0,0 0 0,0-1 0,1 1 0,-1-1 0,1-1 0,0 1 0,0-1-1,0 1 1,0-1 0,0-1 0,1 1 0,-1-1 0,0 0 0,9 1 0,56-1 714,-36-10-296,-33 8-428,0 1 0,0-1 0,0 0 0,0 1 0,0-1 0,0 0 0,0 1 0,-1-1 0,1 0 0,0 0 0,-1 0 0,1 0 0,0 0 1,-1 0-1,1 0 0,-1 0 0,1 0 0,-1 0 0,0 0 0,0 0 0,1 0 0,-1 0 0,0-2 0,-1 1-8,0 0 0,0 0 0,0 0 0,0 1 0,0-1 0,0 0 0,-1 1 0,1-1 0,-1 1 0,1-1 0,-1 1 0,1 0 0,-1-1 0,0 1 0,0 0 0,0 0 0,1 0 0,-1 1 0,0-1 0,0 0 0,0 1 0,0-1 0,0 1 0,-1 0 0,1 0 0,-4 0 0,-58-5 0,52 3 0,31-2 0,16-4 0,32-25 0,12-5 0,-78 38 0,-1-1 0,1 1 0,-1 0 0,1 0 0,0 0 0,-1 0 0,1 0 0,0 0 0,-1 0 0,1 0 0,-1 0 0,1 0 0,0 0 0,-1 0 0,1 0 0,-1 0 0,1 0 0,0 1 0,-1-1 0,1 0 0,-1 1 0,1-1 0,-1 0 0,1 1 0,-1-1 0,1 0 0,-1 1 0,1-1 0,-1 1 0,0-1 0,1 1 0,-1-1 0,0 1 0,1-1 0,-1 1 0,0-1 0,1 2 0,4 33 0,-14 38 0,-1-36 0,7-26 0,0 0 0,0 0 0,1 0 0,0 1 0,1-1 0,0 20 0,2-30-8,-1-1 0,0 1 0,0-1 0,1 0 0,-1 1 0,0-1 0,1 0 0,-1 0 0,1 1 0,-1-1 0,0 0 0,1 0 0,-1 1 0,1-1 0,-1 0 0,1 0 0,-1 0 0,0 0 0,1 0 0,-1 0 0,1 0 0,-1 0 0,1 0 0,-1 0 0,1 0 0,-1 0 0,1 0 0,-1 0 0,0 0 0,1 0 0,-1-1 0,1 1 0,-1 0 0,0 0 0,1 0 0,0-1 0,16-7-1586,-12 3 373,-1 0 0,1 0-1,-1 0 1,-1 0 0,1-1-1,-1 1 1,0-1 0,3-7-1,12-25-9951</inkml:trace>
</inkml:ink>
</file>

<file path=ppt/ink/ink2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05:23.733"/>
    </inkml:context>
    <inkml:brush xml:id="br0">
      <inkml:brushProperty name="width" value="0.025" units="cm"/>
      <inkml:brushProperty name="height" value="0.025" units="cm"/>
    </inkml:brush>
  </inkml:definitions>
  <inkml:trace contextRef="#ctx0" brushRef="#br0">1 1 17905,'0'0'9438,"1"11"-8034,1 49-22,-1-23-512,1 0 1,8 44-1,-10-81-869,0-1-1,1 1 1,-1-1-1,0 1 1,0 0-1,1-1 1,-1 1-1,0-1 1,1 1-1,-1-1 1,0 1-1,1 0 1,-1-1-1,1 1 1,-1 0-1,0-1 1,1 1-1,-1 0 1,1 0-1,-1 0 0,1-1 1,-1 1-1,1 0 1,-1 0-1,1 0 1,-1 0-1,1 0 1,-1 0-1,1 0 1,0 0-1,-1 0 1,1 0-1,-1 0 1,1 0-1,-1 0 1,1 0-1,-1 1 1,1-1-1,-1 0 1,1 0-1,-1 1 1,0-1-1,1 0 1,-1 1-1,1-1 1,-1 0-1,1 1 1,-1-1-1,0 0 1,1 1-1,-1-1 0,0 1 1,0-1-1,1 1 1,-1-1-1,0 1 1,0-1-1,0 1 1,0-1-1,1 1 1,-1-1-1,0 1 1,0-1-1,0 1 1,0-1-1,0 1 1,0-1-1,0 1 1,18-39-8,-13 16 7,-1 0 0,-1-1 0,-1 1 0,-1-1 0,-2-26 0,1 49 0,0 1 0,0-1 0,0 0 0,0 0 0,0 0 0,0 0 0,0 0 0,0 0 0,0 1 0,-1-1 0,1 0 0,0 0 0,0 0 0,0 0 0,0 0 0,0 0 0,0 0 0,0 0 0,-1 0 0,1 0 0,0 1 0,0-1 0,0 0 0,0 0 0,0 0 0,-1 0 0,1 0 0,0 0 0,0 0 0,0 0 0,0 0 0,0 0 0,0 0 0,-1 0 0,1 0 0,0 0 0,0 0 0,0 0 0,0-1 0,0 1 0,-1 0 0,1 0 0,0 0 0,0 0 0,0 0 0,0 0 0,0 0 0,0 0 0,0 0 0,-1 0 0,1-1 0,0 1 0,-5 14 0,4-12 0,1 1 0,0-1 0,0 1 0,0-1 0,0 0 0,0 1 0,0-1 0,1 0 0,-1 1 0,1-1 0,0 0 0,0 1 0,0-1 0,0 0 0,0 0 0,0 0 0,0 0 0,1 0 0,-1 0 0,1 0 0,-1-1 0,4 4 0,-1-3 0,-1 0 0,1 0 0,0-1 0,0 1 0,0-1 0,0 0 0,0 0 0,0 0 0,0 0 0,0-1 0,1 1 0,3-1 0,6-1 0,0 0 0,0-1 0,0 0 0,0-1 0,0-1 0,25-10 0,-14 0 0,-20 11 0,0-1 0,0 1 0,1 0 0,-1 1 0,1-1 0,-1 1 0,1 0 0,0 1 0,0-1 0,9 0 0,-14 6 0,1 0 0,-1 0 0,0 0 0,-1 0 0,1 0 0,-1 1 0,1-1 0,-1 0 0,-1 0 0,0 7 0,1-5 0,-1-2 0,1-1 0,0 1 0,0 0 0,0-1 0,1 1 0,-1-1 0,1 1 0,0-1 0,0 0 0,0 1 0,0-1 0,1 0 0,2 4 0,-3-6 0,1 1 0,0-1 0,0 0 0,0 0 0,0 0 0,0 0 0,0-1 0,0 1 0,0 0 0,1-1 0,-1 1 0,0-1 0,0 0 0,1 0 0,-1 0 0,0 0 0,0 0 0,1-1 0,-1 1 0,0 0 0,0-1 0,4-1 0,4-1-518,0-1 1,0 0-1,0 0 1,-1-1-1,16-9 1,-19 9-16,2 0 0,-1 1 0,0 0 0,1 1 0,0-1 0,0 1 0,0 1 0,0 0 0,0 0 0,17-2 0,59 1-12947,-56-2 6044</inkml:trace>
</inkml:ink>
</file>

<file path=ppt/ink/ink2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05:24.093"/>
    </inkml:context>
    <inkml:brush xml:id="br0">
      <inkml:brushProperty name="width" value="0.025" units="cm"/>
      <inkml:brushProperty name="height" value="0.025" units="cm"/>
    </inkml:brush>
  </inkml:definitions>
  <inkml:trace contextRef="#ctx0" brushRef="#br0">64 220 7143,'0'0'9038,"8"-9"-5515,26-24-897,-28 24 1203,-10 7-2904,-8 5-682,6 0-164,1 1 0,-1 0-1,0 1 1,1-1 0,0 1 0,0 0-1,0 0 1,1 1 0,0 0 0,0-1-1,-4 8 1,3-4 228,0 1-1,1-1 1,0 1-1,0 0 1,1 0 0,-4 18-1,7-26-290,0 0-1,0 0 0,0-1 1,0 1-1,0 0 1,0 0-1,0-1 1,0 1-1,1 0 0,-1-1 1,1 1-1,-1 0 1,1-1-1,0 1 0,0-1 1,0 1-1,0-1 1,0 1-1,0-1 1,0 0-1,0 1 0,0-1 1,0 0-1,1 0 1,-1 0-1,1 0 1,-1 0-1,1 0 0,-1 0 1,1 0-1,-1-1 1,1 1-1,0-1 1,-1 1-1,1-1 0,0 0 1,-1 1-1,1-1 1,0 0-1,0 0 1,-1 0-1,1 0 0,0-1 1,3 0-1,4 0 55,1 0 0,-1-1 0,0 0 0,0 0 0,1-1 1,-2-1-1,13-5 0,-1-2-52,0-2 1,0 0 0,-1-1-1,-1-1 1,0-1 0,-1-1-1,-1 0 1,0-1 0,-2 0-1,0-2 1,-1 1 0,-1-2 0,0 0-1,-2 0 1,12-37 0,-21 56-17,0 1 1,0-1 0,-1 0-1,1 0 1,-1 0 0,0 1 0,1-1-1,-1 0 1,0 0 0,0 0 0,0 0-1,0 0 1,0 1 0,-2-5-1,2 7 9,-1-1 0,0 0 0,0 0-1,0 1 1,0-1 0,1 0-1,-1 1 1,0-1 0,0 1 0,1 0-1,-1-1 1,0 1 0,1-1-1,-1 1 1,1 0 0,-1-1 0,1 1-1,-1 0 1,1 0 0,-1 0-1,-33 55 355,29-44-347,0 0 0,1 0 0,1 0 0,0 0 0,0 0 0,0 23 0,2-31-16,1 0-1,0 0 1,1 0-1,-1 0 1,1 0-1,-1 0 1,1 0-1,0 0 1,1-1-1,-1 1 1,1 0-1,-1-1 1,1 1-1,0-1 1,1 0-1,-1 0 1,0 1-1,1-1 1,0-1-1,0 1 1,0 0-1,0-1 1,0 1-1,0-1 1,6 3-1,1-1-310,1 0 1,0-1-1,1 0 1,-1 0-1,0-1 1,1-1-1,0 0 1,-1-1-1,22-1 0,18-5-6278</inkml:trace>
</inkml:ink>
</file>

<file path=ppt/ink/ink2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07:06.545"/>
    </inkml:context>
    <inkml:brush xml:id="br0">
      <inkml:brushProperty name="width" value="0.025" units="cm"/>
      <inkml:brushProperty name="height" value="0.025" units="cm"/>
    </inkml:brush>
  </inkml:definitions>
  <inkml:trace contextRef="#ctx0" brushRef="#br0">356 20 15855,'0'0'10463,"-8"-5"-9192,4 2-1210,1 2 0,-1-1 0,0 0 0,0 1 0,0 0 0,0-1 0,0 2 0,0-1 0,0 0 0,0 1 0,0 0 0,-9 0 1,4 2-32,0 0 1,0 0 0,1 1 0,-1 0-1,0 0 1,-11 7 0,-7 4 176,1 1 1,-37 29 0,53-36-66,0 0 0,0 1 0,1 1 0,0-1-1,1 1 1,0 0 0,0 1 0,-9 19 0,16-28-126,0 0 1,-1 0-1,2-1 0,-1 1 0,0 0 1,0 1-1,1-1 0,-1 0 0,1 0 0,-1 0 1,1 0-1,0 0 0,0 0 0,0 1 1,0-1-1,0 0 0,1 0 0,-1 0 0,1 0 1,-1 0-1,1 0 0,0 0 0,0 0 1,-1 0-1,1 0 0,1 0 0,-1 0 0,0 0 1,0-1-1,1 1 0,-1 0 0,1-1 1,0 1-1,-1-1 0,1 0 0,0 0 0,0 1 1,0-1-1,0 0 0,-1-1 0,2 1 1,-1 0-1,3 0 0,10 3 73,0-1 1,1-1-1,-1 0 1,31-1-1,-35 0-81,-2-1-90,89 1-2345,-34 0-5014,-41-1 714</inkml:trace>
</inkml:ink>
</file>

<file path=ppt/ink/ink2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07:06.934"/>
    </inkml:context>
    <inkml:brush xml:id="br0">
      <inkml:brushProperty name="width" value="0.025" units="cm"/>
      <inkml:brushProperty name="height" value="0.025" units="cm"/>
    </inkml:brush>
  </inkml:definitions>
  <inkml:trace contextRef="#ctx0" brushRef="#br0">54 0 17617,'0'0'10762,"-51"29"-9865,49-10-161,2 0-415,5-2-257,15-3 96,5-4-64,4-6 0,1-4-704,-1 0-1090,-1-4-1825,-4-10-1506,-4-4-2274</inkml:trace>
</inkml:ink>
</file>

<file path=ppt/ink/ink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41:48.730"/>
    </inkml:context>
    <inkml:brush xml:id="br0">
      <inkml:brushProperty name="width" value="0.025" units="cm"/>
      <inkml:brushProperty name="height" value="0.025" units="cm"/>
    </inkml:brush>
  </inkml:definitions>
  <inkml:trace contextRef="#ctx0" brushRef="#br0">52 392 8616,'0'0'4927,"-5"10"-2081,2-3-2530,-1-1-43,0 0-1,1 0 1,0 0-1,0 1 1,0 0-1,1-1 1,0 1 0,1 0-1,-1 0 1,1 0-1,1 0 1,-1 0-1,2 10 1,0-16-262,0 0 0,0 1 0,0-1 0,0 0 1,0 0-1,0 0 0,0-1 0,1 1 0,-1 0 1,0 0-1,1-1 0,-1 1 0,1-1 0,-1 1 0,0-1 1,1 1-1,-1-1 0,1 0 0,-1 0 0,1 0 1,-1 0-1,1 0 0,-1 0 0,1 0 0,-1 0 0,1-1 1,-1 1-1,3-1 0,44-13 1480,-32 5-1139,0-1 0,-1-1 0,0 0 0,-1-1-1,0-1 1,-1 0 0,0-1 0,-1 0 0,-1-1 0,0 0 0,12-24 0,-12 19-99,-1-1 0,-1 0 1,-1 0-1,-1-1 0,-1 0 0,-1 0 1,-1-1-1,3-43 0,-7 62-240,0 0 0,0 0 0,0-1 0,0 1 0,-1 0 0,1 0 0,-1 0 0,0 0 0,0 0 0,-1 0 0,1 0 0,-1 1 0,0-1 0,0 0 0,0 1 0,-1 0 0,1-1 0,-6-4 0,5 6-4,-1-1 1,1 1-1,-1 1 1,0-1 0,0 0-1,0 1 1,0 0-1,0 0 1,0 0-1,0 1 1,0-1-1,0 1 1,0 0-1,0 0 1,-1 0 0,1 1-1,0-1 1,0 1-1,-4 1 1,-10 4 82,0 1 1,0 0-1,1 2 1,0-1-1,1 2 1,0 1-1,0 0 1,1 0-1,1 2 1,0 0 0,-15 18-1,26-29-58,0 2 0,1-1-1,0 0 1,0 0 0,0 1-1,0 0 1,0-1 0,1 1 0,-1 0-1,1 0 1,0-1 0,0 1 0,1 0-1,-1 8 1,1-10-28,0 0 0,1 1-1,-1-1 1,1 0 0,0 1 0,0-1 0,0 0-1,0 0 1,0 0 0,0 0 0,1 0 0,-1 0-1,0 0 1,1 0 0,0-1 0,-1 1 0,1 0-1,0-1 1,0 0 0,0 1 0,0-1 0,0 0-1,0 0 1,1 0 0,2 1 0,15 4 75,0 0 0,36 5 1,-40-9-69,-1 1 0,1 0 0,-1 1 0,0 1 1,0 0-1,16 9 0,-29-12-30,1 0 0,0 0 0,-1 0 0,1 0 0,-1 0 0,0 0 0,0 1 0,0 0 0,0-1 0,0 1 0,-1 0 0,1 0 0,-1-1 0,1 1 0,-1 0 0,0 1 0,0-1 0,-1 0 0,1 0 0,0 4 0,-1 6 25,0 1-1,0-1 0,-4 24 0,-1 16-31,5-52 2,1 0 1,-1-1-1,1 1 1,0 0-1,-1 0 0,1 0 1,0 0-1,0 0 1,-1-1-1,1 1 1,0 0-1,0-1 1,0 1-1,0-1 1,0 1-1,0-1 0,0 1 1,0-1-1,0 0 1,0 1-1,0-1 1,0 0-1,0 0 1,0 0-1,0 0 1,0 0-1,0 0 1,1 0-1,-1 0 0,0 0 1,0 0-1,0-1 1,0 1-1,0 0 1,0-1-1,1 0 1,41-14-1969,-39 12 1159,0-1 0,0 1 1,0-1-1,-1 0 0,1 0 0,-1 0 1,4-9-1,1-9-6029</inkml:trace>
</inkml:ink>
</file>

<file path=ppt/ink/ink2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07:07.293"/>
    </inkml:context>
    <inkml:brush xml:id="br0">
      <inkml:brushProperty name="width" value="0.025" units="cm"/>
      <inkml:brushProperty name="height" value="0.025" units="cm"/>
    </inkml:brush>
  </inkml:definitions>
  <inkml:trace contextRef="#ctx0" brushRef="#br0">78 0 15951,'0'0'6668,"-10"10"-3919,3-4-2302,-30 28 1504,35-31-1713,-1 0-1,1 0 1,0 0-1,0 0 1,0 0-1,0 0 0,1 0 1,-1 1-1,1-1 1,0 1-1,0-1 1,0 1-1,0 6 1,1-9-223,0 0 0,1-1 1,-1 1-1,0 0 0,1 0 1,-1 0-1,0 0 0,1 0 0,-1 0 1,1 0-1,0-1 0,-1 1 1,1 0-1,0-1 0,-1 1 0,1 0 1,0-1-1,0 1 0,0-1 1,-1 1-1,1-1 0,0 1 1,0-1-1,0 1 0,0-1 0,0 0 1,0 0-1,0 0 0,0 1 1,0-1-1,1 0 0,38 1 20,-31-1-410,-9 0 343,1 1 0,-1-1 0,1 1 0,-1 0-1,0-1 1,1 1 0,-1-1 0,0 1 0,1 0 0,-1-1-1,0 1 1,0 0 0,1-1 0,-1 1 0,0 0-1,0-1 1,0 1 0,0 0 0,0 0 0,0-1 0,0 1-1,0 0 1,0-1 0,0 1 0,-1 0 0,1 0 0,0-1-1,0 1 1,-1 0 0,1-1 0,0 1 0,-1-1 0,1 1-1,-1 0 1,0 0 0,-12 27 123,-19 39 386,31-63-578,-1 1 0,1-1-1,-1 0 1,2 1 0,-1-1 0,0 0-1,1 1 1,0-1 0,0 1 0,0-1 0,0 1-1,1-1 1,-1 0 0,3 7 0,7-3-3919,4-7-2546</inkml:trace>
</inkml:ink>
</file>

<file path=ppt/ink/ink2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07:07.663"/>
    </inkml:context>
    <inkml:brush xml:id="br0">
      <inkml:brushProperty name="width" value="0.025" units="cm"/>
      <inkml:brushProperty name="height" value="0.025" units="cm"/>
    </inkml:brush>
  </inkml:definitions>
  <inkml:trace contextRef="#ctx0" brushRef="#br0">0 32 19314,'0'0'12012,"69"-20"-24985,-46 8-4259</inkml:trace>
</inkml:ink>
</file>

<file path=ppt/ink/ink2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07:08.049"/>
    </inkml:context>
    <inkml:brush xml:id="br0">
      <inkml:brushProperty name="width" value="0.025" units="cm"/>
      <inkml:brushProperty name="height" value="0.025" units="cm"/>
    </inkml:brush>
  </inkml:definitions>
  <inkml:trace contextRef="#ctx0" brushRef="#br0">52 0 17617,'0'0'8488,"-52"39"-6631,52-22-671,0 1-354,18-4-447,13-3-225,7-4 0,4-3-256,3-4-897,-4 0-1121,-4-2-1057,-7-10-737,-2-6-864,-6-4-1538</inkml:trace>
</inkml:ink>
</file>

<file path=ppt/ink/ink2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07:08.408"/>
    </inkml:context>
    <inkml:brush xml:id="br0">
      <inkml:brushProperty name="width" value="0.025" units="cm"/>
      <inkml:brushProperty name="height" value="0.025" units="cm"/>
    </inkml:brush>
  </inkml:definitions>
  <inkml:trace contextRef="#ctx0" brushRef="#br0">555 0 12684,'0'0'9065,"-45"72"-6247,22-33-319,-2 2-225,-1 1-833,2-1-416,7 0-448,5-6-289,8-3-192,4-5-96,0-2 0,10-6-288,4-4-1762,-2-3-2402,0-7-3236</inkml:trace>
  <inkml:trace contextRef="#ctx0" brushRef="#br0" timeOffset="1">1 585 13325,'0'0'11691,"93"18"-9225,-22-18-1121,16-5-864,13-7-385,2 4 128,-1 2-160,-9 3-32,-15 3-544,-15-1-1634,-15 1-1634,-17-4-224,-13-1-2690</inkml:trace>
</inkml:ink>
</file>

<file path=ppt/ink/ink2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07:08.764"/>
    </inkml:context>
    <inkml:brush xml:id="br0">
      <inkml:brushProperty name="width" value="0.025" units="cm"/>
      <inkml:brushProperty name="height" value="0.025" units="cm"/>
    </inkml:brush>
  </inkml:definitions>
  <inkml:trace contextRef="#ctx0" brushRef="#br0">1 0 14830,'0'0'15407,"7"53"-14190,2-37-481,3 2-479,4 0-161,-1-4 0,4-1-480,1-1-1090,-1-6-704,0-6-833,0 0-128,-1-8-1537,4-12-4197</inkml:trace>
</inkml:ink>
</file>

<file path=ppt/ink/ink2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07:09.136"/>
    </inkml:context>
    <inkml:brush xml:id="br0">
      <inkml:brushProperty name="width" value="0.025" units="cm"/>
      <inkml:brushProperty name="height" value="0.025" units="cm"/>
    </inkml:brush>
  </inkml:definitions>
  <inkml:trace contextRef="#ctx0" brushRef="#br0">189 0 15214,'0'0'8040,"-49"73"-5221,27-37-97,0 5-1024,-2 3-129,3 2-864,3-1-705,4 0 0,4 3 0,6-1 0,2-7-1249,0-1-3620,2-11-5220</inkml:trace>
</inkml:ink>
</file>

<file path=ppt/ink/ink2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07:10.015"/>
    </inkml:context>
    <inkml:brush xml:id="br0">
      <inkml:brushProperty name="width" value="0.025" units="cm"/>
      <inkml:brushProperty name="height" value="0.025" units="cm"/>
    </inkml:brush>
  </inkml:definitions>
  <inkml:trace contextRef="#ctx0" brushRef="#br0">1 723 20467,'0'0'2339,"69"-52"-1443,0-3-607,28-20 383,17-15-287,6-5-289,5-4-256,-7 5-2115,-18 8-2113,-18 10-5125</inkml:trace>
</inkml:ink>
</file>

<file path=ppt/ink/ink2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07:10.348"/>
    </inkml:context>
    <inkml:brush xml:id="br0">
      <inkml:brushProperty name="width" value="0.025" units="cm"/>
      <inkml:brushProperty name="height" value="0.025" units="cm"/>
    </inkml:brush>
  </inkml:definitions>
  <inkml:trace contextRef="#ctx0" brushRef="#br0">1 531 15727,'0'0'5797,"87"-37"-4451,-19-4-866,20-9-352,12-13-96,15-11-128,4-7-1633,-8-10-1763,-15-3-6405</inkml:trace>
</inkml:ink>
</file>

<file path=ppt/ink/ink2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07:10.831"/>
    </inkml:context>
    <inkml:brush xml:id="br0">
      <inkml:brushProperty name="width" value="0.025" units="cm"/>
      <inkml:brushProperty name="height" value="0.025" units="cm"/>
    </inkml:brush>
  </inkml:definitions>
  <inkml:trace contextRef="#ctx0" brushRef="#br0">1 1 14286,'0'0'-929</inkml:trace>
</inkml:ink>
</file>

<file path=ppt/ink/ink2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07:11.267"/>
    </inkml:context>
    <inkml:brush xml:id="br0">
      <inkml:brushProperty name="width" value="0.025" units="cm"/>
      <inkml:brushProperty name="height" value="0.025" units="cm"/>
    </inkml:brush>
  </inkml:definitions>
  <inkml:trace contextRef="#ctx0" brushRef="#br0">1 50 18642,'0'0'864,"52"0"770,-12-6 256,12-3-1218,9-4-319,2 4-97,2 0-224,-8 5-32,-6 4-416,-15 0-1026,-20 7-1152,-16 1-1922</inkml:trace>
  <inkml:trace contextRef="#ctx0" brushRef="#br0" timeOffset="1">46 214 17713,'0'0'1057,"59"-2"-224,2-12 832,17-1-1281,13-2-287,5-1-161,-3 4-2563,-8 0-3875</inkml:trace>
</inkml:ink>
</file>

<file path=ppt/ink/ink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41:49.121"/>
    </inkml:context>
    <inkml:brush xml:id="br0">
      <inkml:brushProperty name="width" value="0.025" units="cm"/>
      <inkml:brushProperty name="height" value="0.025" units="cm"/>
    </inkml:brush>
  </inkml:definitions>
  <inkml:trace contextRef="#ctx0" brushRef="#br0">0 65 18257,'0'0'10442,"42"-54"-9257,-12 47-640,6 3-545,10 4-288,3 0-1634,6 0-2851,5 0-7366</inkml:trace>
</inkml:ink>
</file>

<file path=ppt/ink/ink2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07:11.998"/>
    </inkml:context>
    <inkml:brush xml:id="br0">
      <inkml:brushProperty name="width" value="0.025" units="cm"/>
      <inkml:brushProperty name="height" value="0.025" units="cm"/>
    </inkml:brush>
  </inkml:definitions>
  <inkml:trace contextRef="#ctx0" brushRef="#br0">480 3 10314,'-11'-1'4009,"-5"0"-3578,1 0 0,-1 2 1,0 0-1,0 0 0,1 2 0,-1 0 0,1 1 1,-21 7-1,-1 6 293,2 1 0,-58 39 0,77-46-508,1 0 0,1 2 1,-1 0-1,2 0 0,0 2 1,1-1-1,-19 30 0,29-42-192,0 1 1,1 0-1,0-1 0,-1 1 0,1 0 0,0 0 0,0-1 0,0 1 1,1 0-1,-1 0 0,1 0 0,0 0 0,-1 0 0,1 0 1,1 0-1,-1 0 0,0 0 0,1 0 0,1 4 0,-1-4-4,0-1 0,1 1 0,0-1 0,0 0-1,0 0 1,0 0 0,0 0 0,0 0 0,0 0 0,0 0-1,1-1 1,-1 1 0,1-1 0,0 1 0,-1-1 0,5 1-1,10 3-86,1-1 0,-1-1 0,1-1-1,36 1 1,-51-3 26,-1 0-20,86 0-3388,-30-8-2351,-16-3-2891</inkml:trace>
</inkml:ink>
</file>

<file path=ppt/ink/ink2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07:12.369"/>
    </inkml:context>
    <inkml:brush xml:id="br0">
      <inkml:brushProperty name="width" value="0.025" units="cm"/>
      <inkml:brushProperty name="height" value="0.025" units="cm"/>
    </inkml:brush>
  </inkml:definitions>
  <inkml:trace contextRef="#ctx0" brushRef="#br0">129 34 12524,'0'0'9449,"-9"-1"-8857,3 0-518,0 1-1,0 0 0,0 0 0,0 0 0,0 1 0,0 0 1,0 0-1,1 0 0,-1 1 0,-7 3 0,10-4-48,-1 1 1,1 0-1,0 0 0,0 0 0,1 0 0,-1 1 0,0-1 0,1 1 0,0 0 0,-1-1 1,1 1-1,0 0 0,0 1 0,1-1 0,-1 0 0,1 0 0,-1 1 0,1-1 1,0 0-1,1 1 0,-1 0 0,0 4 0,1-7-6,-1 1 0,1 0-1,0-1 1,0 1 0,0-1 0,0 1 0,0 0-1,1-1 1,-1 1 0,0 0 0,1-1-1,0 1 1,-1-1 0,1 1 0,0-1 0,-1 1-1,1-1 1,0 1 0,0-1 0,0 0 0,0 0-1,0 1 1,1-1 0,-1 0 0,0 0-1,2 1 1,1 0 58,0 0 0,0-1-1,0 1 1,0-1 0,0 0 0,1 0-1,-1-1 1,0 1 0,0-1 0,6 0-1,2 0 116,0-1 1,0-1-1,0 0 0,-1 0 0,1-1 0,-1 0 0,13-6 0,-15 4 51,-1-1 0,0 1 0,-1-1 0,1-1 0,-1 1 0,-1-1 0,12-14 0,-17 19-175,1 0 1,-1-1-1,0 1 0,0 0 1,0 0-1,0 0 1,0-1-1,0 1 1,0-1-1,-1 1 0,1-1 1,-1 1-1,0 0 1,0-1-1,0-2 0,0 3-53,-1 0-1,0 1 1,1-1-1,-1 1 1,0-1-1,0 1 0,0-1 1,0 1-1,0-1 1,0 1-1,-1 0 1,1-1-1,0 1 0,-1 0 1,1 0-1,-1 0 1,1 0-1,-1 0 1,1 1-1,-1-1 0,0 0 1,0 1-1,-3-2 1,-39-6-479,20 9-2058,23-1 2176,1 1 0,-1-1 0,0 0-1,1 0 1,-1 0 0,0 0 0,1 1-1,-1-1 1,0 0 0,1 1 0,-1-1-1,1 1 1,-1-1 0,1 0 0,-1 1-1,1-1 1,-1 1 0,1-1 0,-1 1-1,1 0 1,0-1 0,-1 2 0,0 3-8228</inkml:trace>
</inkml:ink>
</file>

<file path=ppt/ink/ink2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07:12.803"/>
    </inkml:context>
    <inkml:brush xml:id="br0">
      <inkml:brushProperty name="width" value="0.025" units="cm"/>
      <inkml:brushProperty name="height" value="0.025" units="cm"/>
    </inkml:brush>
  </inkml:definitions>
  <inkml:trace contextRef="#ctx0" brushRef="#br0">0 133 13901,'0'0'3241,"17"4"-1496,27 3-424,0-1 1,0-3-1,77-3 0,494-93-581,-521 75-1245,-67 13 340,-13 3-226,0-1 0,0 0 0,24-9-1,-38 12 333,0 0-1,0 0 0,1 0 1,-1 0-1,0 0 0,0 0 0,1 0 1,-1 0-1,0 0 0,0 0 0,0 0 1,1 0-1,-1 0 0,0 0 1,0 0-1,0 0 0,1-1 0,-1 1 1,0 0-1,0 0 0,0 0 1,0 0-1,1 0 0,-1-1 0,0 1 1,0 0-1,0 0 0,0 0 0,0 0 1,1-1-1,-1 1 0,0 0 1,0 0-1,0 0 0,0-1 0,0 1 1,0 0-1,0 0 0,0-1 0,0 1 1,0 0-1,0 0 0,0 0 1,0-1-1,0 1 0,0 0 0,0 0 1,0-1-1,0 1 0,0 0 0,0 0 1,-1 0-1,1-1 0,-11-3-3564,-6-1-1730</inkml:trace>
</inkml:ink>
</file>

<file path=ppt/ink/ink2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07:13.206"/>
    </inkml:context>
    <inkml:brush xml:id="br0">
      <inkml:brushProperty name="width" value="0.025" units="cm"/>
      <inkml:brushProperty name="height" value="0.025" units="cm"/>
    </inkml:brush>
  </inkml:definitions>
  <inkml:trace contextRef="#ctx0" brushRef="#br0">0 1 11979,'0'0'12460,"0"62"-10602,3-45-641,5 0-737,7-2-255,3-3-129,4-5-32,5-4-64,1-3-737,0 0-1633,2-14-1666,0-6-3299</inkml:trace>
</inkml:ink>
</file>

<file path=ppt/ink/ink2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07:13.591"/>
    </inkml:context>
    <inkml:brush xml:id="br0">
      <inkml:brushProperty name="width" value="0.025" units="cm"/>
      <inkml:brushProperty name="height" value="0.025" units="cm"/>
    </inkml:brush>
  </inkml:definitions>
  <inkml:trace contextRef="#ctx0" brushRef="#br0">198 0 16239,'0'0'1506,"-63"74"896,31-32-160,4 1-512,2-1-769,6-2-833,4-4-705,7-9-3747,5-5-5381</inkml:trace>
</inkml:ink>
</file>

<file path=ppt/ink/ink2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07:14.478"/>
    </inkml:context>
    <inkml:brush xml:id="br0">
      <inkml:brushProperty name="width" value="0.025" units="cm"/>
      <inkml:brushProperty name="height" value="0.025" units="cm"/>
    </inkml:brush>
  </inkml:definitions>
  <inkml:trace contextRef="#ctx0" brushRef="#br0">36 0 13901,'0'0'10282,"-6"58"-9385,-5-17 128,2 5-417,1 3-480,6-2-64,2-3-160,0-11-833,12-8-1249,1-10 96,1-9 225,-5-6-802</inkml:trace>
</inkml:ink>
</file>

<file path=ppt/ink/ink2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07:14.832"/>
    </inkml:context>
    <inkml:brush xml:id="br0">
      <inkml:brushProperty name="width" value="0.025" units="cm"/>
      <inkml:brushProperty name="height" value="0.025" units="cm"/>
    </inkml:brush>
  </inkml:definitions>
  <inkml:trace contextRef="#ctx0" brushRef="#br0">1 2 16816,'0'0'5253,"58"4"-4260,-17-1-321,8-3-575,2 0-2115,5 0-3331,-1-9-5285</inkml:trace>
</inkml:ink>
</file>

<file path=ppt/ink/ink2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07:15.202"/>
    </inkml:context>
    <inkml:brush xml:id="br0">
      <inkml:brushProperty name="width" value="0.025" units="cm"/>
      <inkml:brushProperty name="height" value="0.025" units="cm"/>
    </inkml:brush>
  </inkml:definitions>
  <inkml:trace contextRef="#ctx0" brushRef="#br0">374 6 18866,'0'0'2493,"-8"-1"-155,0-1-2204,-1 1 1,1 0-1,-1 1 0,1 0 0,0 0 1,-1 1-1,1 0 0,0 0 1,-1 1-1,1 0 0,0 1 0,-9 3 1,-4 5-11,0 1 1,1 0-1,0 2 0,1 0 1,1 1-1,-31 33 1,41-39 28,-1 1 0,2 0 0,0 0 0,0 1 0,0 0 0,2 0 0,-1 0 0,1 1-1,1 0 1,0 0 0,1 0 0,0 0 0,1 0 0,-1 21 0,3-30-143,0 0 0,0 0-1,1 0 1,-1 0-1,1 0 1,0 0 0,0-1-1,0 1 1,0 0-1,0 0 1,0-1-1,1 1 1,0-1 0,-1 1-1,1-1 1,0 0-1,0 0 1,0 0 0,5 4-1,-2-2-69,1-1 1,0 0-1,0 1 0,0-2 1,1 1-1,-1-1 0,1 0 0,10 1 1,0 0-1131,0-1 0,0-1 0,1-1 0,-1 0 0,0-2 0,24-3 1,6-9-5452</inkml:trace>
  <inkml:trace contextRef="#ctx0" brushRef="#br0" timeOffset="1">431 273 13741,'0'0'7335,"-12"54"-6214,29-41-320,4-2-193,5-4-383,3-3-161,1-4 64,1 0-545,-3-14-768,0-4-1601,-5-4-2692,-5 0-7077</inkml:trace>
</inkml:ink>
</file>

<file path=ppt/ink/ink2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07:15.561"/>
    </inkml:context>
    <inkml:brush xml:id="br0">
      <inkml:brushProperty name="width" value="0.025" units="cm"/>
      <inkml:brushProperty name="height" value="0.025" units="cm"/>
    </inkml:brush>
  </inkml:definitions>
  <inkml:trace contextRef="#ctx0" brushRef="#br0">161 1 9257,'0'0'5915,"-1"8"-4501,0 4-434,0 0 0,-1 0 0,-1 0 0,0-1 0,0 1 0,-7 14 0,-45 57 5204,4-6-4903,31-37-4174,9 0-3382</inkml:trace>
</inkml:ink>
</file>

<file path=ppt/ink/ink2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05:26.028"/>
    </inkml:context>
    <inkml:brush xml:id="br0">
      <inkml:brushProperty name="width" value="0.025" units="cm"/>
      <inkml:brushProperty name="height" value="0.025" units="cm"/>
    </inkml:brush>
  </inkml:definitions>
  <inkml:trace contextRef="#ctx0" brushRef="#br0">132 1 14798,'0'2'3459,"-10"18"-2081,-9 13 159,-3 6-352,-2 9-736,3 2-193,4-2-160,6-6-96,6-7-32,5-9-417,0-9-319,0-9-193,0-6-865,-2-12-5445</inkml:trace>
</inkml:ink>
</file>

<file path=ppt/ink/ink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41:49.495"/>
    </inkml:context>
    <inkml:brush xml:id="br0">
      <inkml:brushProperty name="width" value="0.025" units="cm"/>
      <inkml:brushProperty name="height" value="0.025" units="cm"/>
    </inkml:brush>
  </inkml:definitions>
  <inkml:trace contextRef="#ctx0" brushRef="#br0">87 1 24055,'0'0'4964,"-21"55"-3971,11-15-704,-3 10-161,2 4-96,2 5-737,0 3-1217,3-2-2370,0-2-1025,4-5-3811</inkml:trace>
  <inkml:trace contextRef="#ctx0" brushRef="#br0" timeOffset="1">118 731 11211,'0'0'15278,"-41"52"-14990,41-37-224,0-5-1473,0-7-2467</inkml:trace>
</inkml:ink>
</file>

<file path=ppt/ink/ink2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05:26.418"/>
    </inkml:context>
    <inkml:brush xml:id="br0">
      <inkml:brushProperty name="width" value="0.025" units="cm"/>
      <inkml:brushProperty name="height" value="0.025" units="cm"/>
    </inkml:brush>
  </inkml:definitions>
  <inkml:trace contextRef="#ctx0" brushRef="#br0">0 129 12588,'0'0'3406,"1"-8"-929,-1 4-2325,1 0 1,-1 0-1,1 1 1,0-1-1,0 0 1,1 1-1,-1-1 1,1 1 0,0-1-1,0 1 1,0 0-1,0 0 1,0 0-1,1 0 1,-1 0-1,1 0 1,0 1-1,0-1 1,0 1-1,0 0 1,0 0-1,1 0 1,-1 0-1,0 0 1,1 1-1,0 0 1,4-2 0,18-6 71,0 1 0,1 1 0,-1 1 0,1 2 1,0 1-1,0 0 0,1 2 0,-1 2 0,30 3 1,-50-3-230,-1-1 1,0 2-1,0-1 1,0 1-1,0 0 1,0 0-1,-1 0 1,1 1-1,0 0 1,-1 0-1,0 1 1,0-1-1,0 1 1,0 0-1,-1 1 1,1-1-1,-1 1 1,0-1-1,4 9 1,-5-8 20,-1 0 1,0 0 0,0 1 0,0-1 0,-1 0 0,0 1 0,0-1 0,0 0 0,-1 1 0,0-1 0,0 1 0,0-1-1,-1 1 1,0-1 0,0 1 0,0-1 0,-1 0 0,1 1 0,-1-1 0,0 0 0,-1 0 0,-3 5 0,-3 6 323,0-1 0,-1 0 0,-1-1 0,-1 0 1,0-1-1,0 0 0,-1-1 0,-1-1 0,0 0 1,-1 0-1,0-2 0,0 0 0,-1 0 0,0-2 1,0 0-1,-1 0 0,0-2 0,0 0 0,-1-1 1,1-1-1,-27 2 0,38-6-338,0 1 0,1-1 0,-1 0-1,0 0 1,0-1 0,0 0 0,1 0 0,-1 0 0,-9-6 0,12 6-7,1 1 1,-1-1 0,1 1 0,-1-1-1,1 0 1,0 0 0,0 0 0,0 0-1,0-1 1,0 1 0,1 0 0,-1-1-1,1 0 1,-1 1 0,1-1 0,0 0-1,0 1 1,0-1 0,0 0 0,1 0-1,-1-5 1,1 7-185,1 0 0,0 0-1,-1 1 1,1-1 0,0 0 0,0 1-1,-1-1 1,1 1 0,0-1 0,0 1-1,0-1 1,0 1 0,0-1 0,0 1-1,0 0 1,-1 0 0,1-1 0,0 1-1,0 0 1,0 0 0,0 0-1,0 0 1,0 0 0,0 0 0,1 1-1,39-1-4504,-29 0 2592,26 0-4523</inkml:trace>
</inkml:ink>
</file>

<file path=ppt/ink/ink2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05:27.021"/>
    </inkml:context>
    <inkml:brush xml:id="br0">
      <inkml:brushProperty name="width" value="0.025" units="cm"/>
      <inkml:brushProperty name="height" value="0.025" units="cm"/>
    </inkml:brush>
  </inkml:definitions>
  <inkml:trace contextRef="#ctx0" brushRef="#br0">82 1 17264,'0'0'2445,"-8"9"230,2-3-2310,-41 50 3012,45-53-3203,-1 1-1,1 0 0,0-1 1,0 1-1,0 0 0,1 0 1,-1 0-1,1 1 0,0-1 1,0 0-1,0 0 0,1 1 1,0-1-1,-1 0 0,1 1 1,1 3-1,0-6-166,0-1 1,0 1-1,0-1 0,0 0 1,0 0-1,0 1 0,0-1 1,1 0-1,-1 0 1,0 0-1,1 0 0,-1 0 1,0-1-1,1 1 0,-1 0 1,1-1-1,0 1 1,-1-1-1,1 1 0,-1-1 1,1 0-1,0 0 0,-1 0 1,1 0-1,3 0 1,45-4 168,-39 1-171,0-1 0,0-1 0,0 0 0,-1 0 0,1-1 1,-1-1-1,-1 0 0,1 0 0,-1 0 0,-1-1 0,0-1 0,0 1 0,0-1 0,-1-1 0,0 0 0,-1 1 0,0-2 0,7-16 0,-51 86-101,36-55 157,0-1-1,1 0 1,-1 1-1,1-1 1,0 1-1,0-1 0,0 1 1,1 0-1,-1-1 1,1 1-1,0 5 1,0-8-42,1 0 0,-1 0 1,1 0-1,-1 1 0,1-1 0,0 0 1,0 0-1,-1 0 0,1 0 0,0 0 1,0 0-1,0 0 0,0-1 0,0 1 1,0 0-1,0 0 0,0-1 1,1 1-1,-1-1 0,0 1 0,0-1 1,1 1-1,-1-1 0,0 0 0,0 0 1,1 1-1,-1-1 0,0 0 0,1 0 1,-1 0-1,0-1 0,3 1 0,12-1 39,0-1-1,0-1 1,0 0-1,0-1 1,20-9-1,49-9-209,-83 21 155,7 0 391,-11-3 329,-10-10-71,11 11-970,-1 0-1,0-1 1,1 1-1,-1 0 1,1-1-1,0 1 1,0 0 0,1-1-1,-2-6 1,3 9 168,-1 0 1,1 0-1,-1 0 1,1 0 0,0 0-1,-1 0 1,1 0 0,0 0-1,0 1 1,-1-1-1,1 0 1,0 1 0,0-1-1,0 0 1,0 1-1,0-1 1,0 1 0,0-1-1,0 1 1,0 0-1,0-1 1,0 1 0,0 0-1,1 0 1,-1 0-1,0 0 1,0 0 0,0 0-1,0 0 1,0 0-1,0 0 1,2 1 0,89-2-12877,-53-3 5787</inkml:trace>
</inkml:ink>
</file>

<file path=ppt/ink/ink2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05:27.471"/>
    </inkml:context>
    <inkml:brush xml:id="br0">
      <inkml:brushProperty name="width" value="0.025" units="cm"/>
      <inkml:brushProperty name="height" value="0.025" units="cm"/>
    </inkml:brush>
  </inkml:definitions>
  <inkml:trace contextRef="#ctx0" brushRef="#br0">98 218 14157,'0'0'6220,"-9"-1"-4592,4 2-1439,0-1 1,0 0 0,0 1-1,0 0 1,0 0 0,0 1-1,0-1 1,0 1 0,0 0-1,-7 4 1,10-4-89,0-1-1,1 0 1,-1 1 0,0-1-1,0 1 1,1-1-1,-1 1 1,1 0 0,-1 0-1,1 0 1,0 0 0,0 0-1,-1 0 1,1 0-1,1 0 1,-1 0 0,0 0-1,1 1 1,-1-1 0,1 0-1,-1 1 1,1-1-1,0 0 1,0 1 0,0-1-1,1 0 1,-1 1 0,0-1-1,1 0 1,-1 0 0,3 5-1,-2-6-81,0 1 0,1-1 0,-1 1-1,1-1 1,0 1 0,-1-1 0,1 0 0,0 0-1,0 0 1,0 0 0,-1 0 0,1 0 0,0 0 0,0-1-1,0 1 1,1-1 0,-1 1 0,0-1 0,0 0-1,0 0 1,0 0 0,4 0 0,50-5 253,-41 2-281,0-2 0,-1 0 0,0-1 0,0 0 0,0-1 0,-1-1 0,0 0 0,-1-1 0,1 0 0,-2-1 0,14-13 0,-16 13-24,0 0 0,0 0 0,-1 0 0,0-1-1,-1 0 1,0-1 0,0 0 0,-2 0 0,1 0 0,-2-1 0,0 1 0,0-1 0,2-14 0,-6 26 19,0-1 0,1 1 1,-1 0-1,0-1 1,0 1-1,1 0 0,-1-1 1,0 1-1,0-1 1,-1 1-1,1 0 0,0-1 1,0 1-1,-1 0 0,1-1 1,-1 1-1,1 0 1,-1 0-1,1-1 0,-1 1 1,0 0-1,0 0 1,1 0-1,-1 0 0,0 0 1,0 0-1,0 0 1,0 0-1,0 0 0,-1 1 1,1-1-1,0 0 0,0 1 1,0-1-1,-1 1 1,1-1-1,0 1 0,-1-1 1,1 1-1,0 0 1,-1 0-1,-1-1 0,-1 2 9,0-1 0,-1 1 0,1 0 0,0 0 0,0 0 0,0 1 0,0-1 0,0 1 0,0 0 0,0 0 0,1 1-1,-6 3 1,-6 6 271,0 1 1,1 1-1,-19 24 0,29-34-122,1 1 1,-1 0 0,1 0-1,0 0 1,0 1 0,0-1-1,1 1 1,0-1 0,0 1-1,0 0 1,1 0 0,0 0 0,0 0-1,0 0 1,1 10 0,0-14-143,1 0 1,0-1 0,-1 1 0,1-1-1,0 1 1,0-1 0,0 1 0,0-1 0,0 0-1,1 1 1,-1-1 0,0 0 0,0 0 0,1 0-1,-1 0 1,1 0 0,-1 0 0,1 0-1,-1-1 1,1 1 0,0-1 0,-1 1 0,1-1-1,0 1 1,-1-1 0,4 0 0,52 4 29,-47-4-70,173 0-3048,-182 1 3140,0-1 0,0 1-1,-1-1 1,1 1 0,0-1 0,0 1-1,-1-1 1,1 1 0,0 0-1,-1-1 1,1 1 0,-1 0-1,1 0 1,-1-1 0,1 1 0,-1 0-1,0 0 1,1 0 0,-1 0-1,0 0 1,0-1 0,0 1-1,1 0 1,-1 0 0,0 0 0,0 0-1,0 0 1,0 0 0,-1 0-1,1 0 1,0-1 0,0 1-1,0 0 1,-1 0 0,1 0 0,-1 0-1,0 1 1,-12 36 1285,-1 4-1261,16-27-3776,13-27-19374</inkml:trace>
</inkml:ink>
</file>

<file path=ppt/ink/ink2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05:28.217"/>
    </inkml:context>
    <inkml:brush xml:id="br0">
      <inkml:brushProperty name="width" value="0.025" units="cm"/>
      <inkml:brushProperty name="height" value="0.025" units="cm"/>
    </inkml:brush>
  </inkml:definitions>
  <inkml:trace contextRef="#ctx0" brushRef="#br0">186 4 12492,'0'0'16704,"-9"-1"-16518,-28-1-137,35 2-55,1 0 0,-1 0 1,1 0-1,-1 1 1,1-1-1,-1 0 1,1 1-1,0-1 1,-1 1-1,1-1 1,-1 1-1,1 0 0,0-1 1,0 1-1,-1 0 1,1 0-1,0 0 1,0 0-1,0 0 1,0 0-1,0 1 1,0-1-1,0 0 0,1 0 1,-1 1-1,0-1 1,1 0-1,-1 1 1,1-1-1,-1 1 1,1-1-1,0 1 1,-1 1-1,1-1-100,0 1-1,-1-1 1,1 0 0,0 1-1,0-1 1,1 0-1,-1 1 1,0-1 0,1 0-1,-1 0 1,1 1-1,0-1 1,0 0 0,0 0-1,0 0 1,0 0 0,2 3-1,26 13-938,-25-17 1032,-1 1 0,1-1 0,0 1 1,-1 0-1,0 1 0,1-1 1,-1 0-1,0 1 0,0 0 0,0-1 1,0 1-1,-1 0 0,1 1 0,-1-1 1,3 5-1,-6-7 116,1 0-1,-1 0 1,1 0-1,-1-1 1,0 1-1,1 0 1,-1 0-1,0 0 1,1 0 0,-1 0-1,0-1 1,0 1-1,0 0 1,0-1-1,0 1 1,0-1-1,0 1 1,0-1-1,0 1 1,0-1 0,0 0-1,0 1 1,0-1-1,0 0 1,0 0-1,-2 0 1,-36 5 941,33-4-778,-105 1 1351,97-2-3048,60-2-4234,0-2-1,72-15 0,-62 7-954</inkml:trace>
</inkml:ink>
</file>

<file path=ppt/ink/ink2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05:29.041"/>
    </inkml:context>
    <inkml:brush xml:id="br0">
      <inkml:brushProperty name="width" value="0.025" units="cm"/>
      <inkml:brushProperty name="height" value="0.025" units="cm"/>
    </inkml:brush>
  </inkml:definitions>
  <inkml:trace contextRef="#ctx0" brushRef="#br0">142 265 15535,'0'0'10458,"-11"-1"-9289,7 0-1091,-1 1 0,0-1 0,0 2 0,0-1 0,1 0 0,-1 1 0,0 0 0,0 0 1,1 0-1,-1 1 0,1-1 0,-1 1 0,1 0 0,0 1 0,0-1 0,0 1 0,0-1 0,0 1 1,0 0-1,1 1 0,-1-1 0,1 1 0,0-1 0,0 1 0,0 0 0,-3 7 0,4-8-45,0 0 0,0-1 0,1 1-1,-1 1 1,1-1 0,0 0 0,-1 0-1,1 0 1,1 1 0,-1-1 0,0 1 0,1-1-1,0 0 1,0 1 0,0 4 0,1-6-30,-1-1 1,1 1 0,0-1 0,0 1-1,0-1 1,0 1 0,1-1 0,-1 0-1,0 0 1,0 0 0,1 0 0,-1 0-1,1 0 1,-1 0 0,1 0 0,-1 0-1,1 0 1,-1-1 0,1 1 0,0-1-1,0 1 1,-1-1 0,1 0 0,0 0-1,-1 0 1,1 0 0,0 0 0,0 0-1,-1 0 1,4-1 0,5 0 17,0-1-1,-1 0 1,1-1 0,-1 0-1,1 0 1,-1-1-1,0 0 1,-1 0 0,1-1-1,-1-1 1,1 1 0,10-11-1,2-3-131,0 0 0,-2-2 0,20-25 0,-25 28 3,-1-1 1,-1 0-1,11-25 1,-18 34 22,-1 0 1,0 0-1,-1-1 1,0 1-1,-1-1 1,0 0-1,-1 1 1,1-20-1,-2 29 75,0 0 1,0 0-1,0 0 0,0 0 0,0 0 0,0 0 0,0 0 0,-1 0 0,1 1 1,0-1-1,0 0 0,-1 0 0,1 0 0,-1 0 0,1 0 0,-1 0 0,1 1 1,-1-1-1,1 0 0,-1 0 0,0 1 0,1-1 0,-1 0 0,0 1 0,0-1 1,1 1-1,-1-1 0,0 1 0,0-1 0,0 1 0,0 0 0,0-1 0,0 1 1,0 0-1,1 0 0,-1-1 0,0 1 0,0 0 0,0 0 0,0 0 0,0 0 1,0 1-1,0-1 0,-1 0 0,-2 1-17,0 0 0,1 0 0,-1 1 0,0-1 0,1 1 0,-1 0 0,1 0-1,0 0 1,0 0 0,-4 4 0,-11 12 152,1 0 0,1 1 0,-20 31 0,29-38 53,0-1-1,0 1 1,2 0-1,-1 1 1,2 0 0,-1 0-1,2 0 1,-3 14-1,6-25-173,-1 0 0,1-1 0,0 1-1,0 0 1,0 0 0,0-1 0,1 1-1,-1 0 1,0 0 0,1-1 0,-1 1 0,1 0-1,0-1 1,-1 1 0,1-1 0,0 1-1,0-1 1,0 1 0,0-1 0,0 0 0,1 1-1,-1-1 1,0 0 0,2 2 0,1-1 9,-1 0 0,1-1-1,0 1 1,0-1 0,0 0 0,0 0 0,0 0 0,0 0 0,0 0 0,5-1 0,8 0-48,1-1 1,-1 0-1,1-1 1,16-5-1,-12 1-736,0-2 0,29-13-1,33-12-2369,-84 33 3142,0 0 1,1 0-1,-1 0 1,0 0-1,1 0 1,-1 0-1,0 0 0,0 0 1,1 0-1,-1 0 1,0 0-1,1 0 1,-1 0-1,0 0 1,0 0-1,1 0 1,-1 0-1,0 0 1,1 0-1,-1 0 1,0 0-1,0 0 1,1 1-1,-1-1 1,0 0-1,0 0 1,1 0-1,-1 1 1,0-1-1,0 0 1,0 0-1,1 0 1,-1 1-1,0-1 1,0 0-1,0 0 1,0 1-1,1-1 1,-1 0-1,0 1 1,0-1-1,0 0 1,0 0-1,0 1 1,-3 19 578,-13 17 871,9-23-902,2-5-117,0 0 1,0 1-1,1-1 1,1 1-1,-1 0 1,2 0-1,-1 0 1,0 13-1,3-23-418,0 1 0,1-1 0,-1 1 0,0-1 1,1 1-1,-1-1 0,1 1 0,-1-1 0,1 1 0,-1-1 0,1 0 0,-1 1 0,1-1 0,-1 0 1,1 1-1,0-1 0,-1 0 0,1 0 0,-1 0 0,1 0 0,0 1 0,-1-1 0,1 0 0,-1 0 1,1 0-1,0 0 0,-1 0 0,1 0 0,0-1 0,-1 1 0,1 0 0,-1 0 0,1 0 0,0-1 1,-1 1-1,1 0 0,-1-1 0,1 1 0,-1 0 0,1-1 0,0 0 0,27-11 254,4-11-274,35-32 1,-24 19-849,-48 63 720,2-20 107,-6 25 533,9-32-491,0 1 0,1 0 1,-1-1-1,0 1 0,0-1 1,0 1-1,0-1 0,1 1 1,-1-1-1,0 1 0,0-1 1,1 1-1,-1-1 0,0 1 1,1-1-1,-1 0 1,0 1-1,1-1 0,-1 1 1,1-1-1,-1 0 0,1 1 1,-1-1-1,1 0 0,-1 0 1,1 0-1,-1 1 0,1-1 1,-1 0-1,1 0 0,-1 0 1,1 0-1,-1 0 0,1 0 1,0 0-1,-1 0 0,1 0 1,-1 0-1,1 0 1,-1 0-1,1 0 0,-1 0 1,1-1-1,-1 1 0,1 0 1,-1 0-1,1-1 0,-1 1 1,1 0-1,-1-1 0,1 1 1,0-1-1,17-7 98,0-1 1,-1-1-1,0 0 0,0-1 1,24-22-1,-19 14-1083,40-23 0,-72 66 410,-5 0 632,10-16 92,-1-1 0,2 2-1,-1-1 1,1 0 0,0 1 0,0 0-1,1 0 1,1 0 0,-1 0 0,0 15 0,3-24-157,0 1 1,1 0-1,-1 0 1,1 0-1,-1-1 1,1 1 0,0 0-1,-1 0 1,1-1-1,0 1 1,-1 0 0,1-1-1,0 1 1,0-1-1,-1 1 1,1-1 0,0 0-1,0 1 1,0-1-1,0 0 1,0 1 0,0-1-1,0 0 1,-1 0-1,1 0 1,0 0 0,0 0-1,0 0 1,0 0-1,0 0 1,0 0 0,0-1-1,0 1 1,0 0-1,0 0 1,-1-1 0,1 1-1,1-1 1,38-12 208,-24 5-819,21-11-3893,-34 18 3749,-1-1-1,1 1 0,-1-1 0,0 0 0,0 0 1,0 0-1,0 0 0,0 0 0,0 0 0,2-5 0</inkml:trace>
</inkml:ink>
</file>

<file path=ppt/ink/ink2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05:30.211"/>
    </inkml:context>
    <inkml:brush xml:id="br0">
      <inkml:brushProperty name="width" value="0.025" units="cm"/>
      <inkml:brushProperty name="height" value="0.025" units="cm"/>
    </inkml:brush>
  </inkml:definitions>
  <inkml:trace contextRef="#ctx0" brushRef="#br0">124 1 17457,'-9'62'9591,"-25"42"-8157,12-38-742,7-20-294,5-19-38,1 1 1,2 0 0,1 1 0,1-1 0,-1 32 0,19-71-201,-6 0-368,0 0 0,-1-1 1,-1 1-1,0-1 0,0 0 0,-1-1 0,0 1 1,-2-1-1,3-15 0,0-13-1761,-1-64-1,-4 104 1832,2 9 12,-2-7 141,0 1-1,0-1 1,1 1-1,-1-1 1,0 1-1,1-1 1,-1 0-1,1 1 1,0-1 0,-1 1-1,1-1 1,0 0-1,0 0 1,0 1-1,0-1 1,0 0 0,0 0-1,0 0 1,0 0-1,0 0 1,1 0-1,-1 0 1,0-1-1,1 1 1,-1 0 0,1-1-1,-1 1 1,0-1-1,1 1 1,1-1-1,5 2 85,-1-1-1,1 0 0,-1 0 0,1 0 1,-1-1-1,1 0 0,0-1 0,-1 0 1,1 0-1,-1-1 0,1 0 0,-1 0 1,0 0-1,0-1 0,0 0 0,0-1 1,0 1-1,-1-1 0,1-1 0,6-5 1,-2 1-42,0-1 1,-1 0-1,-1 0 1,0-1-1,0 0 1,-1-1-1,0 1 1,-1-2-1,0 1 1,5-16-1,-11 27-64,0-1-1,-1 0 1,1 1-1,-1-1 0,1 0 1,-1 1-1,1-1 1,-1 0-1,0 1 1,0-1-1,0 0 0,0 0 1,0 1-1,0-1 1,-1 0-1,1 0 1,-1-1-1,-8 3-248,-6 15 184,0 8 343,1 0 0,1 0 0,1 2-1,0-1 1,3 1 0,0 1 0,1 0 0,1 0 0,2 1 0,1-1 0,-2 55 0,6-79-263,-1-1 0,1 0 0,0 1 0,0-1 0,1 1 0,-1-1 0,0 1 0,0-1 0,1 0 0,-1 1 0,0-1 0,1 0 0,0 1 0,-1-1 0,1 0 0,0 0 0,-1 1 0,1-1 0,0 0 1,0 0-1,0 0 0,0 0 0,0 0 0,0 0 0,1 0 0,-1-1 0,0 1 0,0 0 0,0 0 0,1-1 0,-1 1 0,1-1 0,-1 0 0,0 1 0,1-1 0,-1 0 0,1 0 0,1 1 0,0-2 5,0 1-1,0-1 0,0 0 1,0 0-1,-1 0 1,1 0-1,0 0 1,-1 0-1,1-1 1,0 1-1,-1-1 1,0 0-1,1 0 0,-1 0 1,0 0-1,0 0 1,0 0-1,1-3 1,6-11-270,-1-1 0,0 0 1,-2 0-1,0 0 0,-1-1 0,-1 0 1,0 0-1,-2 0 0,0 0 0,-1-37 1,-1 55 245,1-1 0,-1 1 0,0-1 0,0 1 0,1-1 0,-1 1 0,0 0 0,1-1 0,-1 1 0,0 0-1,1-1 1,-1 1 0,1 0 0,-1-1 0,1 1 0,-1 0 0,1-1 0,-1 1 0,1 0 0,-1 0 0,1 0 0,-1 0 0,1 0 0,-1-1 0,1 1 0,-1 0 0,1 0 0,-1 0 0,1 0 0,-1 1 0,1-1 0,0 0 0,25 2-111,-17-1 186,2-1-19,0 0 0,-1-1 1,1 0-1,0 0 0,-1-1 0,1-1 1,-1 0-1,1 0 0,11-6 0,-17 7-40,-1 0 0,0-1 0,1 1-1,-1-1 1,0 0 0,0 0-1,-1 0 1,1 0 0,-1-1-1,1 0 1,-1 1 0,0-1-1,0 0 1,-1-1 0,1 1 0,-1 0-1,0-1 1,0 1 0,-1-1-1,1 0 1,-1 0 0,1-7 0,-2 12-15,0-1 1,0 1-1,0 0 1,0-1 0,0 1-1,0 0 1,0-1-1,0 1 1,0-1 0,0 1-1,0 0 1,0-1 0,0 1-1,0 0 1,-1-1-1,1 1 1,0-1 0,0 1-1,0 0 1,-1 0 0,1-1-1,0 1 1,0 0-1,-1-1 1,1 1 0,0 0-1,-1 0 1,1 0 0,0-1-1,-1 1 1,1 0-1,0 0 1,-1 0 0,1 0-1,0-1 1,-1 1-1,1 0 1,-1 0 0,1 0-1,0 0 1,-1 0 0,1 0-1,-1 0 1,1 0-1,0 0 1,-1 1 0,1-1-1,-1 0 1,1 0 0,0 0-1,-1 0 1,1 0-1,0 1 1,-1-1 0,1 0-1,0 0 1,-1 1 0,1-1-1,0 0 1,0 0-1,-1 1 1,1-1 0,0 0-1,0 1 1,-1 0 0,-21 18-189,9-3 403,2 1 0,0 0-1,1 1 1,0 0 0,2 1 0,0 0 0,1 1 0,1-1 0,1 1 0,0 0 0,2 1 0,-2 31 0,5-50-186,0 0 1,0 1-1,1-1 1,-1 0 0,0 0-1,1 0 1,-1 1-1,1-1 1,0 0 0,0 0-1,0 0 1,0 0-1,0 0 1,0 0 0,1 0-1,-1 0 1,1-1-1,-1 1 1,1 0-1,-1-1 1,1 0 0,0 1-1,0-1 1,0 0-1,0 0 1,0 0 0,0 0-1,0 0 1,0 0-1,0 0 1,1-1 0,-1 1-1,0-1 1,0 0-1,1 0 1,-1 0 0,5 0-1,1 0 34,0-1 0,-1 0 1,1 0-1,0 0 0,0-1 0,-1 0 0,1-1 0,-1 0 1,1 0-1,6-5 0,-1 1-139,0-2 1,0 0 0,-1 0-1,0-1 1,-1 0-1,0-1 1,0-1 0,-2 0-1,1 0 1,-1-1-1,-1 0 1,7-14-1,-16 27 70,1 0-1,-1 0 0,0 0 0,1 0 1,-1 0-1,1 0 0,-1 0 0,1 0 1,-1 0-1,0 0 0,1 0 0,-1 0 1,1 1-1,-1-1 0,1 0 0,-1 0 1,1 1-1,-1-1 0,1 0 0,-1 1 1,1-1-1,0 0 0,-1 1 0,1-1 1,-1 1-1,1-1 0,0 1 0,-1 0 1,-8 9 126,1 0 1,0 1 0,1 0 0,0 1 0,1 0-1,0 0 1,1 0 0,0 0 0,1 1-1,1 0 1,0 0 0,0 0 0,1 0-1,1 0 1,0 17 0,1-29-139,0 0 0,0 0 0,0 0 0,1 1 0,-1-1 0,0 0-1,0 0 1,1 0 0,-1 0 0,1 0 0,-1 0 0,1 0 0,-1 0 0,1 0 0,0 0 0,0 0 0,-1 0 0,1-1-1,0 1 1,0 0 0,0 0 0,0-1 0,0 1 0,0-1 0,0 1 0,0-1 0,0 1 0,0-1 0,0 1 0,0-1-1,0 0 1,0 0 0,0 0 0,1 1 0,-1-1 0,0 0 0,0 0 0,0-1 0,0 1 0,0 0 0,1 0 0,-1 0-1,0-1 1,0 1 0,0-1 0,1 0 0,2 0-223,0 0 0,0-1-1,0 0 1,0 1 0,-1-1 0,1-1 0,-1 1-1,1-1 1,-1 1 0,0-1 0,0 0 0,4-4-1,7-23-4910,-1-7-2579</inkml:trace>
</inkml:ink>
</file>

<file path=ppt/ink/ink2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05:30.583"/>
    </inkml:context>
    <inkml:brush xml:id="br0">
      <inkml:brushProperty name="width" value="0.025" units="cm"/>
      <inkml:brushProperty name="height" value="0.025" units="cm"/>
    </inkml:brush>
  </inkml:definitions>
  <inkml:trace contextRef="#ctx0" brushRef="#br0">0 1 14926,'0'0'4709,"26"59"-4581,-5-41-160,2-4-2275,0-1-3426</inkml:trace>
</inkml:ink>
</file>

<file path=ppt/ink/ink2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05:30.943"/>
    </inkml:context>
    <inkml:brush xml:id="br0">
      <inkml:brushProperty name="width" value="0.025" units="cm"/>
      <inkml:brushProperty name="height" value="0.025" units="cm"/>
    </inkml:brush>
  </inkml:definitions>
  <inkml:trace contextRef="#ctx0" brushRef="#br0">35 212 6951,'0'0'5263,"-3"8"-992,-3 8-3048,1-5 114,0 0 1,1 0-1,1 1 0,-4 19 0,7-29-1270,-1 0 0,1 0-1,0 0 1,0 0-1,0 0 1,0 0 0,0 1-1,0-1 1,1 0 0,-1 0-1,1 0 1,-1 0 0,1 0-1,0 0 1,0-1 0,-1 1-1,2 0 1,-1 0-1,0 0 1,0-1 0,0 1-1,1-1 1,-1 1 0,1-1-1,-1 1 1,1-1 0,0 0-1,0 0 1,-1 0 0,1 0-1,0 0 1,0 0-1,0 0 1,0-1 0,2 1-1,6 1-83,0 0 0,1-1-1,-1-1 1,0 0 0,0 0-1,0-1 1,1 0 0,-1-1-1,0 0 1,0 0 0,-1-1-1,1-1 1,0 0 0,-1 0-1,0-1 1,0 0 0,0 0-1,-1-1 1,0 0 0,0 0 0,0-1-1,-1 0 1,12-16 0,-9 11 28,0-1 1,-1 0 0,-1 0-1,0-1 1,-1 0 0,0 0-1,-1-1 1,-1 1 0,0-1 0,-1-1-1,-1 1 1,0-1 0,-1 1-1,0-31 1,-2 44-30,0 1-1,0-1 1,0 1-1,-1-1 1,1 1-1,0-1 1,-1 1-1,1 0 1,-1-1-1,1 1 1,-1-1-1,1 1 1,-1 0 0,0-1-1,0 1 1,0 0-1,0 0 1,0 0-1,0 0 1,0 0-1,0 0 1,0 0-1,-1 0 1,1 0-1,-2-1 1,0 2-4,1-1 0,-1 0 0,0 1 0,0 0 0,1 0 0,-1 0 0,0 0 0,0 0 0,0 0 1,1 1-1,-1-1 0,-4 2 0,-2 1 29,0 0 1,0 1-1,0 0 1,1 1 0,0-1-1,0 2 1,-9 7-1,12-9 26,1 0 0,0 1 0,0 0 0,0 0 0,1 0 0,-1 0 0,1 0 0,1 1 0,-1 0 0,1-1 0,0 1-1,-2 10 1,3-13-43,1 0-1,-1 0 0,1 0 1,0 0-1,0 0 0,1 0 0,-1 0 1,1 0-1,-1 0 0,1 0 1,0 0-1,0 0 0,0 0 0,1 0 1,-1 0-1,1-1 0,-1 1 1,1 0-1,0-1 0,0 0 1,0 1-1,0-1 0,0 0 0,1 0 1,-1 0-1,4 2 0,63 28-135,-56-27 272,0 0 0,1 1-1,-2 1 1,18 11 0,-27-15-19,1 0-1,-1 0 0,0 0 1,0 0-1,-1 0 0,1 1 1,0-1-1,-1 1 0,0 0 1,0-1-1,0 1 0,0 0 1,-1 1-1,0-1 1,1 0-1,-2 0 0,1 0 1,0 9-1,0 15-2444</inkml:trace>
</inkml:ink>
</file>

<file path=ppt/ink/ink2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05:31.445"/>
    </inkml:context>
    <inkml:brush xml:id="br0">
      <inkml:brushProperty name="width" value="0.025" units="cm"/>
      <inkml:brushProperty name="height" value="0.025" units="cm"/>
    </inkml:brush>
  </inkml:definitions>
  <inkml:trace contextRef="#ctx0" brushRef="#br0">113 42 14990,'0'0'11713,"2"-4"-11329,-1 2-345,-1 0-1,1 0 1,0 1 0,-1-1-1,0 0 1,1 0-1,-1 0 1,0 0 0,0 1-1,0-1 1,0 0 0,0 0-1,0 0 1,-1-2 0,-9-3 138,-13 12-368,18-1 130,0-1 1,0 1-1,0 0 1,1 0-1,-1 1 0,1-1 1,0 1-1,0 0 1,1 0-1,-1 0 1,1 1-1,0-1 0,0 1 1,1 0-1,-2 7 1,-1 1 44,1 1 1,0 0-1,1 0 1,1 0-1,-1 17 0,3-29 14,-1 0-1,1 0 1,0 0-1,0 0 1,1 0-1,-1 0 1,1 0-1,-1 0 1,1 0-1,0 0 1,0-1-1,0 1 1,0 0-1,1 0 1,-1-1-1,1 1 1,0-1-1,0 1 0,-1-1 1,2 0-1,-1 1 1,0-1-1,3 2 1,0-2 0,-1 0 0,1-1 0,0 1 1,0-1-1,-1 0 0,1 0 0,0 0 1,0-1-1,0 0 0,0 0 0,0 0 1,0-1-1,9-1 0,-4 0-207,0 0 1,0-1-1,-1 0 0,1-1 1,-1 0-1,11-6 0,51-39-6231,-20 6-2171</inkml:trace>
</inkml:ink>
</file>

<file path=ppt/ink/ink2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05:31.859"/>
    </inkml:context>
    <inkml:brush xml:id="br0">
      <inkml:brushProperty name="width" value="0.025" units="cm"/>
      <inkml:brushProperty name="height" value="0.025" units="cm"/>
    </inkml:brush>
  </inkml:definitions>
  <inkml:trace contextRef="#ctx0" brushRef="#br0">84 18 14574,'0'0'13479,"-2"9"-13052,-31 100 859,22-80-1174,2 1 1,1-1-1,1 2 0,-6 55 0,13-84-100,0-1-1,0 1 1,-1-1-1,1 0 0,0 1 1,1-1-1,-1 1 1,0-1-1,0 0 0,1 1 1,-1-1-1,0 0 1,1 1-1,-1-1 0,1 0 1,0 0-1,-1 1 0,1-1 1,0 0-1,0 0 1,0 0-1,0 0 0,0 0 1,0 0-1,0 0 1,0 0-1,0-1 0,0 1 1,1 0-1,-1-1 1,0 1-1,0 0 0,1-1 1,-1 0-1,1 1 1,-1-1-1,0 0 0,1 0 1,-1 0-1,0 0 1,1 0-1,-1 0 0,1 0 1,-1 0-1,0 0 1,2-1-1,5-1 114,0 0-1,-1 0 1,0-1-1,1 0 1,-1-1-1,0 1 1,8-7-1,20-16-157,0-2-1,-2-1 0,-1-1 0,-1-2 0,-2-2 1,-1 0-1,-2-2 0,27-48 0,-47 68-1686,-12 17-2964,-19 20-4105,6-2-430</inkml:trace>
</inkml:ink>
</file>

<file path=ppt/ink/ink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44:15.576"/>
    </inkml:context>
    <inkml:brush xml:id="br0">
      <inkml:brushProperty name="width" value="0.025" units="cm"/>
      <inkml:brushProperty name="height" value="0.025" units="cm"/>
    </inkml:brush>
  </inkml:definitions>
  <inkml:trace contextRef="#ctx0" brushRef="#br0">2672 267 7687,'-68'-39'500,"-1"3"1,-2 4-1,-1 2 0,-1 4 0,-1 3 1,-2 3-1,0 3 0,-1 4 0,-79-3 0,32 6 2,0 6-1,-176 16 1,241-5-157,0 2 0,1 3 0,1 3 0,0 2 0,1 2 0,1 3 1,-65 36-1,58-21-273,2 2 0,2 3 0,1 3 0,3 2 1,2 2-1,1 3 0,4 1 0,1 3 0,-66 107 1,84-116-28,2 1 1,2 2 0,2 0-1,3 1 1,2 1 0,2 0-1,2 1 1,3 1 0,2 0-1,2 0 1,3 1 0,2-1-1,9 78 1,-5-109-52,2 1 1,0-1-1,2 0 1,0-1-1,2 0 0,0 0 1,1-1-1,1 0 1,2 0-1,0-1 0,1-1 1,0 0-1,2-1 1,33 29-1,-25-27-2,2-1-1,1-2 1,0 0-1,1-2 1,0-1 0,1-1-1,1-2 1,0-1 0,1-1-1,54 8 1,10-5 367,1-5 0,0-4 0,0-4 0,-1-4 0,120-22 0,-18-12 1094,284-93 1,75-85 804,-425 153-1879,-4-5 0,130-95 0,-195 118-312,-2-2 0,75-79-1,-103 93-38,-1-2 0,-2-1 0,-1-2 0,-3-1 0,23-45 0,-38 64 108,-1 0-1,-2 0 1,0-1-1,-1 0 0,-1 0 1,3-35-1,-7 47-105,0 1 0,-1 0 1,0-1-1,-1 1 0,0 0 0,-1-1 0,0 1 0,0 0 0,-1 0 0,0 0 0,0 1 0,-1-1 0,0 1 0,-1 0 0,0 0 0,0 0 1,-13-14-1,5 11-88,0 1 1,-1 0-1,0 0 1,-1 2 0,0 0-1,0 0 1,0 1-1,-1 1 1,0 1 0,-1 0-1,-19-2 1,-18-2-822,-1 3 0,-61 1 0,-174 4-4892,152 1 1212</inkml:trace>
</inkml:ink>
</file>

<file path=ppt/ink/ink2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05:32.264"/>
    </inkml:context>
    <inkml:brush xml:id="br0">
      <inkml:brushProperty name="width" value="0.025" units="cm"/>
      <inkml:brushProperty name="height" value="0.025" units="cm"/>
    </inkml:brush>
  </inkml:definitions>
  <inkml:trace contextRef="#ctx0" brushRef="#br0">1 0 12075,'0'0'8104,"6"57"-6727,9-43-576,6-4-609,6-2-608,4-5-1634,3-3-1633,0 0-2275,-4-3 3043,-2-9-2690</inkml:trace>
  <inkml:trace contextRef="#ctx0" brushRef="#br0" timeOffset="1">299 3 6983,'0'0'14552,"-10"7"-13281,-29 24-295,37-30-901,1 1-1,-1-1 0,1 0 0,-1 1 0,1-1 0,-1 1 0,1-1 0,0 1 0,0 0 0,0 0 0,0 0 0,0-1 0,0 1 0,1 0 0,-1 0 0,1 0 0,-1 0 0,1 0 0,0 0 0,-1 3 0,2-4-36,-1 0 0,0 0 0,1 0 0,-1-1 0,1 1 1,-1 0-1,1 0 0,-1 0 0,1 0 0,0-1 1,-1 1-1,1 0 0,0 0 0,0-1 0,0 1 1,-1-1-1,1 1 0,0-1 0,0 1 0,0-1 0,0 1 1,0-1-1,0 0 0,0 0 0,0 1 0,0-1 1,0 0-1,0 0 0,0 0 0,0 0 0,2 0 0,17-2-109,0-1-1,0 0 0,0-1 1,-1-2-1,1 0 0,22-10 1,13-4-4175,1 5-4203,-35 11-589</inkml:trace>
</inkml:ink>
</file>

<file path=ppt/ink/ink2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05:32.634"/>
    </inkml:context>
    <inkml:brush xml:id="br0">
      <inkml:brushProperty name="width" value="0.025" units="cm"/>
      <inkml:brushProperty name="height" value="0.025" units="cm"/>
    </inkml:brush>
  </inkml:definitions>
  <inkml:trace contextRef="#ctx0" brushRef="#br0">71 62 7015,'0'0'2872,"2"-8"-331,5-26-753,-7 34-1725,0-1-1,0 0 1,1 1 0,-1-1-1,0 0 1,0 1-1,0-1 1,0 1 0,0-1-1,-1 0 1,1 1-1,0-1 1,0 0 0,0 1-1,0-1 1,-1 1-1,1-1 1,0 0 0,-1 1-1,1-1 1,0 1-1,-1-1 1,1 1 0,-1-1-1,1 1 1,-1-1-1,1 1 1,-1 0 0,1-1-1,-1 1 1,1 0 0,-1-1-1,1 1 1,-1 0-1,0 0 1,1-1 0,-1 1-1,0 0 1,1 0-1,-1 0 1,1 0 0,-1 0-1,0 0 1,1 0-1,-1 0 1,0 0 0,1 0-1,-1 0 1,0 1-1,1-1 1,-2 0 0,-28 12 1347,27-9-1174,0 0-1,0 0 1,1 1 0,-1-1 0,1 1-1,0-1 1,0 1 0,0 0 0,-2 7-1,3-10-212,1 0-1,0 0 0,-1 0 0,1 0 0,0 0 0,0 0 0,0 0 0,0 0 0,0 0 0,0 0 0,0 0 1,0 0-1,0 0 0,0 0 0,0 0 0,1 0 0,-1 0 0,0 0 0,1-1 0,-1 1 0,0 0 0,1 0 1,-1 0-1,1 0 0,0-1 0,-1 1 0,1 0 0,0 0 0,-1-1 0,1 1 0,0 0 0,0-1 0,0 1 1,-1-1-1,1 1 0,0-1 0,0 0 0,0 1 0,0-1 0,0 0 0,0 0 0,0 1 0,0-1 1,0 0-1,1 0 0,92-1-620,-78-1 495,-1 0-1,1 2 1,0 0-1,-1 1 1,1 0-1,-1 2 1,30 7-1,-44-10 169,0 0 0,0 1-1,0-1 1,0 1 0,0-1-1,0 1 1,0-1 0,0 1-1,0 0 1,0-1 0,0 1-1,0 0 1,-1 0 0,1-1-1,0 1 1,0 0 0,-1 0-1,1 0 1,-1 0 0,1 0-1,-1 0 1,1 0 0,-1 0-1,0 0 1,1 0 0,-1 0-1,0 0 1,0 1 0,0-1-1,0 0 1,0 0 0,0 0-1,0 0 1,0 0 0,0 0-1,0 1 1,-1-1 0,1 0-1,-1 0 1,1 0 0,0 0-1,-1 0 1,0 0 0,1 0-1,-1 0 1,0-1 0,1 1-1,-1 0 1,0 0 0,0 0-1,0-1 1,-1 2 0,-6 6 975,0 0-1,-1 0 1,-17 10 0,22-16-934,-19 15 1092,11-8-921,0 0 0,0 0 0,0-2-1,-1 1 1,0-2 0,-1 0-1,1 0 1,-28 6 0,40-12-420,1 0 0,0 1 0,-1-1 1,1 0-1,-1 0 0,1 0 0,-1 0 0,1 0 1,-1 0-1,1 0 0,-1 0 0,1 0 0,0 0 1,-1-1-1,1 1 0,-1 0 0,1 0 0,-1 0 1,1 0-1,0-1 0,-1 1 0,1 0 0,-1 0 1,1-1-1,0 1 0,-1 0 0,1-1 0,0 1 1,0 0-1,-1-1 0,1 1 0,0 0 0,0-1 1,-1 1-1,1-1 0,0 1 0,0-1 0,0 1 1,0 0-1,0-1 0,-1 1 0,1-1 0,0 0 1,-1-17-8042</inkml:trace>
</inkml:ink>
</file>

<file path=ppt/ink/ink2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05:33.319"/>
    </inkml:context>
    <inkml:brush xml:id="br0">
      <inkml:brushProperty name="width" value="0.025" units="cm"/>
      <inkml:brushProperty name="height" value="0.025" units="cm"/>
    </inkml:brush>
  </inkml:definitions>
  <inkml:trace contextRef="#ctx0" brushRef="#br0">61 1 15887,'0'0'8547,"-7"10"-8024,0 1-319,0 1-1,1-1 1,0 1 0,1 1 0,0-1-1,1 1 1,0-1 0,1 1 0,1 0-1,0 0 1,0 24 0,2-35-194,1-1 0,-1 1 0,1-1 1,-1 1-1,1-1 0,-1 0 0,1 1 0,0-1 0,0 1 0,0-1 1,0 0-1,0 0 0,0 0 0,0 0 0,0 0 0,0 0 0,1 0 1,-1 0-1,0 0 0,1 0 0,-1 0 0,1-1 0,-1 1 0,1-1 1,-1 1-1,1-1 0,-1 0 0,1 1 0,-1-1 0,1 0 0,1 0 1,57-1 290,-54 0-228,13-2-7,0-2-1,0 0 0,0-1 1,0 0-1,25-14 1,-24 10-111,0 1 0,1 2 0,41-11 1,-62 18 37,1 0 1,-1 0 0,1 0-1,0 0 1,-1 0-1,1 0 1,-1 0-1,1 0 1,-1 0 0,1 0-1,0 1 1,-1-1-1,1 0 1,-1 0-1,1 0 1,-1 1 0,1-1-1,-1 0 1,1 1-1,-1-1 1,1 0 0,-1 1-1,1-1 1,-1 1-1,0-1 1,1 0-1,-1 1 1,0-1 0,1 1-1,-1-1 1,0 1-1,0 0 1,1-1 0,-1 1-1,0-1 1,0 1-1,0-1 1,0 1-1,0 0 1,1 34-53,-1 3 318,0-37-234,0 0 0,0 0 0,0 0 0,1 0 0,-1 0-1,0 0 1,0 0 0,1 0 0,-1 0 0,1-1 0,-1 1 0,1 0 0,-1 0 0,1 0 0,-1-1 0,1 1-1,0 0 1,-1-1 0,1 1 0,0 0 0,0-1 0,-1 1 0,1-1 0,0 1 0,0-1 0,0 0-1,1 1 1,6 0 244,-1 0 1,1-1-1,-1 0 0,1 0 0,-1 0 0,1-1 0,-1-1 0,1 1 0,9-4 0,68-31 283,-13 5-490,-61 27-199,0 0 1,1 1-1,0 0 0,-1 1 1,1 0-1,0 1 0,0 0 1,0 1-1,13 1 0,-23 0 87,0 0 0,0 0 0,0-1 0,-1 1 0,1 0 0,0 0 0,-1 0 0,1 1 0,-1-1 0,1 0 0,-1 1 0,0-1 0,3 4 0,-3-4-102,1 1 1,-1 0 0,1 0-1,-1-1 1,1 1 0,0-1 0,0 1-1,0-1 1,0 0 0,4 2-1,4 0-814,0-1 0,0-1-1,0 1 1,0-2 0,12 0-1,27-2-8166,-48 2 8978,36-4-12198</inkml:trace>
</inkml:ink>
</file>

<file path=ppt/ink/ink2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05:33.759"/>
    </inkml:context>
    <inkml:brush xml:id="br0">
      <inkml:brushProperty name="width" value="0.025" units="cm"/>
      <inkml:brushProperty name="height" value="0.025" units="cm"/>
    </inkml:brush>
  </inkml:definitions>
  <inkml:trace contextRef="#ctx0" brushRef="#br0">344 47 17745,'0'0'3352,"-10"-6"-245,-4-2-2698,-1 2-1,1 0 1,-1 0-1,-29-6 0,40 12-378,-1-1-1,1 0 0,-1 1 0,0 0 0,1 0 0,-1 0 1,1 1-1,-1-1 0,1 1 0,-1 0 0,-4 2 0,6-2-39,1 0 0,0 1 0,0-1 0,0 0 0,0 1 0,1-1 0,-1 1 0,0 0 0,1 0 0,-1 0 0,1 0 0,0 0 0,-1 0 0,1 0 0,0 0 0,0 0 0,0 0 0,0 1 0,1-1 0,-1 0 0,1 1 0,-1-1 0,1 4 0,0-5 4,0 0 1,0 1-1,0-1 1,0 1-1,0-1 0,0 1 1,0-1-1,1 0 1,-1 1-1,0-1 1,1 0-1,-1 1 1,1-1-1,0 0 1,-1 1-1,1-1 1,0 0-1,0 0 1,0 0-1,0 0 1,0 0-1,0 0 1,0 0-1,0 0 1,0 0-1,2 1 1,1 0 10,1 0 0,-1-1 1,1 1-1,-1-1 1,1 0-1,0 0 1,-1 0-1,8 0 0,2-1-88,0 0-1,1-1 1,-1-1-1,27-6 1,-29 5-207,-1-1 1,0-1 0,0 0-1,0 0 1,0-1 0,-1 0-1,0-1 1,0 0 0,13-13-1,-22 18 413,-18 17 342,-32 39 1352,2 2 1,3 1-1,-53 91 1,57-86-414,9-16-1120,11-17-215,1 0 1,1 2-1,-23 52 0,39-77-192,7-15-372,0 0 0,0 0 0,1 0 0,0 1 0,0 0 0,1 0 0,0 1 0,8-7 0,11-13-1338,112-140-10718,-83 102 3198</inkml:trace>
</inkml:ink>
</file>

<file path=ppt/ink/ink2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05:34.115"/>
    </inkml:context>
    <inkml:brush xml:id="br0">
      <inkml:brushProperty name="width" value="0.025" units="cm"/>
      <inkml:brushProperty name="height" value="0.025" units="cm"/>
    </inkml:brush>
  </inkml:definitions>
  <inkml:trace contextRef="#ctx0" brushRef="#br0">92 15 6342,'0'0'14691,"-6"8"-13436,-5 6-562,1 0 0,0 1 0,1 0-1,1 0 1,0 1 0,1 0 0,1 1 0,0-1 0,-4 28 0,9-43-657,1-1-1,0 1 1,0-1-1,0 1 1,0-1-1,0 1 1,0-1-1,0 1 1,0-1-1,0 1 1,0-1 0,0 0-1,1 1 1,-1-1-1,0 1 1,0-1-1,0 1 1,1-1-1,-1 1 1,0-1-1,0 0 1,1 1-1,-1-1 1,0 0 0,1 1-1,-1-1 1,0 0-1,1 1 1,-1-1-1,1 0 1,-1 0-1,0 1 1,1-1-1,-1 0 1,1 0 0,-1 0-1,2 0 1,21-4 787,23-21-168,-15 3-858,-1-1-1,-1-2 0,-1-1 0,-1-1 1,30-40-1,-73 91 167,-23 43 0,35-58 202,0 1-1,0-1 0,0 1 1,2 0-1,-1 0 0,1 0 0,0 0 1,1 1-1,0 13 0,2-23-179,-1 0 0,0 1 0,1-1-1,-1 0 1,1 0 0,0 0 0,-1 0-1,1 0 1,0 0 0,0 0 0,0 0-1,-1 0 1,1 0 0,0 0 0,0 0 0,0 0-1,1-1 1,-1 1 0,0-1 0,0 1-1,0-1 1,0 1 0,1-1 0,-1 1-1,0-1 1,0 0 0,1 0 0,-1 0 0,0 1-1,0-1 1,1-1 0,-1 1 0,0 0-1,1 0 1,-1 0 0,0-1 0,0 1-1,2-1 1,4 0-565,0 0 0,-1-1 0,1 0 0,0 0 0,-1-1-1,7-3 1,20-17-4902,1-7-1399</inkml:trace>
</inkml:ink>
</file>

<file path=ppt/ink/ink2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05:34.520"/>
    </inkml:context>
    <inkml:brush xml:id="br0">
      <inkml:brushProperty name="width" value="0.025" units="cm"/>
      <inkml:brushProperty name="height" value="0.025" units="cm"/>
    </inkml:brush>
  </inkml:definitions>
  <inkml:trace contextRef="#ctx0" brushRef="#br0">123 1 3876,'0'0'12854,"-11"10"-8289,2-2-4173,-8 8 1173,0 1 0,-16 21 0,29-33-1279,0 0-1,1 0 1,-1 1 0,1-1 0,0 1 0,0 0-1,1 0 1,0 0 0,0 0 0,0 0 0,1 0 0,0 0-1,0 1 1,1 9 0,0-15-275,0 0 0,1 0 0,-1 0-1,1 0 1,-1 0 0,1 0 0,-1 0 0,1 0 0,0 0 0,-1 0-1,1 0 1,0 0 0,0-1 0,0 1 0,0 0 0,0-1-1,0 1 1,0 0 0,0-1 0,0 0 0,0 1 0,0-1 0,0 1-1,0-1 1,0 0 0,0 0 0,1 0 0,-1 1 0,0-1 0,0 0-1,0 0 1,0-1 0,0 1 0,1 0 0,-1 0 0,0-1 0,0 1-1,1-1 1,3 0 55,0 0 0,0 0 0,0-1 0,0 0 0,0 0 0,0 0-1,7-5 1,-4 1-106,1-1-1,-2-1 1,1 1-1,-1-1 1,0-1-1,0 1 1,-1-1-1,-1 0 1,1 0-1,-1-1 1,-1 0-1,0 0 1,0 0-1,-1 0 1,0-1-1,2-20 1,-5 31 29,-1-1 1,1 1 0,0 0-1,-1 0 1,1 0 0,0-1-1,-1 1 1,1 0 0,-1 0-1,1 0 1,0 0 0,-1 0-1,1 0 1,-1-1 0,1 1-1,0 0 1,-1 0 0,1 0-1,-1 1 1,1-1 0,0 0-1,-1 0 1,1 0-1,0 0 1,-1 0 0,1 0-1,-1 0 1,1 1 0,0-1-1,-1 0 1,1 0 0,0 1-1,-1-1 1,1 0 0,0 0-1,0 1 1,-1-1 0,1 0-1,0 1 1,-1 0 0,-14 10 92,8-5 343,1 1 0,0 1 0,0-1 0,-7 15 0,45-44-372,-25 14-749,-6 7 313,0 0 0,0 0 0,0 0-1,0 0 1,0 0 0,0 0 0,1 0 0,-1 0 0,0 0-1,0 1 1,1-1 0,-1 0 0,0 1 0,1-1 0,-1 1-1,0 0 1,1-1 0,-1 1 0,1 0 0,-1 0 0,1 0-1,-1 0 1,3 0 0,4-5-9333</inkml:trace>
</inkml:ink>
</file>

<file path=ppt/ink/ink2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05:36.359"/>
    </inkml:context>
    <inkml:brush xml:id="br0">
      <inkml:brushProperty name="width" value="0.025" units="cm"/>
      <inkml:brushProperty name="height" value="0.025" units="cm"/>
    </inkml:brush>
  </inkml:definitions>
  <inkml:trace contextRef="#ctx0" brushRef="#br0">165 1 15375,'-11'10'4956,"-5"19"-3605,13-24-671,-59 129 3186,44-87-3599,2 1-1,-15 72 1,28-105-403,1 1-1,0-1 0,2 1 1,0 21-1,0-37-15,0 0 0,0 0 0,1 0 0,-1 0-1,0 0 1,0 0 0,0-1 0,0 1 0,0 0 0,1 0 0,-1 0 0,0 0 0,0 0 0,0 0-1,0 0 1,1 0 0,-1 0 0,0 0 0,0 0 0,0 1 0,0-1 0,0 0 0,1 0 0,-1 0 0,0 0-1,0 0 1,0 0 0,0 0 0,0 0 0,0 0 0,1 0 0,-1 1 0,0-1 0,0 0 0,0 0-1,0 0 1,0 0 0,0 0 0,0 1 0,4-19-5033,-5-1-1051</inkml:trace>
</inkml:ink>
</file>

<file path=ppt/ink/ink2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05:36.727"/>
    </inkml:context>
    <inkml:brush xml:id="br0">
      <inkml:brushProperty name="width" value="0.025" units="cm"/>
      <inkml:brushProperty name="height" value="0.025" units="cm"/>
    </inkml:brush>
  </inkml:definitions>
  <inkml:trace contextRef="#ctx0" brushRef="#br0">0 34 12844,'0'0'13069,"85"-15"-11660,-37 15-512,6 0-545,4 0-256,-3 0-544,-4-3-2883,-11-12-5125</inkml:trace>
</inkml:ink>
</file>

<file path=ppt/ink/ink2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05:37.521"/>
    </inkml:context>
    <inkml:brush xml:id="br0">
      <inkml:brushProperty name="width" value="0.025" units="cm"/>
      <inkml:brushProperty name="height" value="0.025" units="cm"/>
    </inkml:brush>
  </inkml:definitions>
  <inkml:trace contextRef="#ctx0" brushRef="#br0">1 184 15439,'0'0'7452,"6"-8"-6625,21-27-159,-24 33-605,0-1 0,1 1 0,-1 0 0,1 1 0,0-1 1,-1 1-1,1-1 0,0 1 0,0 0 0,0 0 0,0 1 0,-1-1 0,1 1 1,0 0-1,0 0 0,7 1 0,9-1 177,3-3-122,0-1 0,39-11-1,-58 13-97,1 1-1,0 0 1,-1-1 0,0 0-1,1 0 1,-1 0-1,0-1 1,0 0-1,0 1 1,0-1-1,-1-1 1,1 1-1,-1 0 1,0-1-1,0 0 1,0 0-1,0 0 1,0 0-1,-1 0 1,3-6-1,-5 9 6,0 0 0,0 0 0,1 0 0,-1 0 0,0 0 0,0 0 0,0 0 0,0 0 0,0 0 0,0 0 0,0 0 0,0 0 0,-1 1 0,1-1 0,0 0 0,0 0-1,-1 0 1,1 0 0,-1 0 0,1 0 0,-1 0 0,1 0 0,-1 1 0,1-1 0,-1 0 0,-1-1 0,0 1 28,0 0 1,0 0-1,0 0 0,0 0 0,0 0 1,-1 1-1,1-1 0,0 1 1,0-1-1,-1 1 0,-2 0 1,-4 0 51,0 1 1,0-1 0,0 2 0,0-1 0,-11 5 0,6-1-35,0 1 0,1 1 1,0 0-1,0 1 0,1 0 0,0 1 0,0 1 1,1-1-1,-14 17 0,18-18 18,1-1 0,-1 1 1,1 0-1,1 1 0,0 0 0,0 0 0,0 0 1,1 0-1,1 0 0,0 1 0,0 0 0,1 0 0,0 0 1,-1 16-1,3-23-83,1-1 0,-1 1 1,1-1-1,-1 1 0,1-1 0,0 1 1,0-1-1,0 0 0,0 1 0,1-1 1,-1 0-1,1 0 0,-1 0 1,1 0-1,0 0 0,0 0 0,0-1 1,0 1-1,0 0 0,0-1 0,0 0 1,0 1-1,1-1 0,-1 0 0,0 0 1,1 0-1,-1-1 0,1 1 1,-1 0-1,1-1 0,-1 0 0,4 1 1,12 1-18,-1-1 0,1-1 0,27-2 1,-34 2-74,3-2-986,0 1 1,0-2 0,0 0-1,0 0 1,25-11-1,9-9-8128</inkml:trace>
</inkml:ink>
</file>

<file path=ppt/ink/ink2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05:38.307"/>
    </inkml:context>
    <inkml:brush xml:id="br0">
      <inkml:brushProperty name="width" value="0.025" units="cm"/>
      <inkml:brushProperty name="height" value="0.025" units="cm"/>
    </inkml:brush>
  </inkml:definitions>
  <inkml:trace contextRef="#ctx0" brushRef="#br0">181 150 2498,'7'-12'7736,"-5"7"-7154,29-56 3765,-28 53-3132,-1 0-1,1 0 1,-1 0-1,1-14 1,-3 22-1122,0-1-1,1 1 1,-1-1 0,0 1 0,0-1-1,0 1 1,0-1 0,0 0-1,0 1 1,0-1 0,0 1-1,0-1 1,0 1 0,0-1 0,0 1-1,0-1 1,-1 1 0,1-1-1,0 1 1,0-1 0,0 1-1,-1-1 1,1 1 0,0-1 0,-1 1-1,1-1 1,0 1 0,-1-1-1,1 1 1,-1 0 0,1-1-1,-1 1 1,1 0 0,-1 0 0,1-1-1,-1 1 1,1 0 0,-1 0-1,1 0 1,-1-1 0,1 1-1,-1 0 1,1 0 0,-1 0 0,1 0-1,-1 0 1,1 0 0,-1 0-1,0 0 1,1 0 0,-1 0-1,1 1 1,-1-1 0,1 0 0,-1 0-1,1 0 1,-1 1 0,1-1-1,-1 0 1,1 1 0,-1-1-1,1 0 1,0 1 0,-1-1-1,1 0 1,0 1 0,-1-1 0,1 1-1,-1 0 1,-31 30 187,14-1-116,1 1 0,2 1 0,0 1 0,3-1 0,0 2 0,-8 44 0,9-21 107,2 1 0,3 1 0,1 59 0,8-105-363,1-13-127,5-22-276,-6 1 299,-2 0 0,0 0 0,-2 0 0,0 0 0,-1 0 0,-1 1 0,-1-1 0,-1 0 1,0 1-1,-2 0 0,0 0 0,-14-24 0,17 39 670,7 10-354,12 13 55,-6-13-83,0 0 0,0-1 0,0-1 0,1 0 0,0 0 0,-1 0 0,1-2 0,0 1 0,11 0 0,12-1-518,45-4 1,-72 3-374,1-1-1,-1 0 1,0 0-1,1-1 0,-1 0 1,0 0-1,0 0 1,10-6-1,7-9-5953</inkml:trace>
</inkml:ink>
</file>

<file path=ppt/ink/ink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40:36.958"/>
    </inkml:context>
    <inkml:brush xml:id="br0">
      <inkml:brushProperty name="width" value="0.025" units="cm"/>
      <inkml:brushProperty name="height" value="0.025" units="cm"/>
    </inkml:brush>
  </inkml:definitions>
  <inkml:trace contextRef="#ctx0" brushRef="#br0">202 71 3331,'-13'-2'2200,"-16"-2"-1164,-70-10 2452,38-4 2307,143 27-3938,186 7-1820,-86-9 23,1010 13 110,1666-105 1427,-370 105-1176,-1839-21 248,1244 5 241,0 40-604,789-3 2512,-2661-41-2788,-1 1 35,0-1 0,0-1 0,0 0 0,0-1 0,-1-2 0,1 0 0,28-10 0,-47 14-39,1-1-1,-1 1 0,0-1 1,1 0-1,-1 0 1,1 1-1,-1-1 1,0 0-1,0 0 0,1-1 1,-1 1-1,0 0 1,0 0-1,0 0 0,1-3 1,-2 4-60,0-1-1,0 0 1,0 1 0,0-1-1,0 0 1,1 0-1,-2 1 1,1-1 0,0 0-1,0 1 1,0-1 0,0 0-1,0 1 1,-1-1 0,1 0-1,0 1 1,0-1 0,-1 0-1,1 1 1,-1-1 0,1 1-1,0-1 1,-2 0 0,-2-3-1212,0 0 1,-1 1 0,0-1 0,0 1-1,-10-5 1,14 8 1153,-18-11-6826</inkml:trace>
</inkml:ink>
</file>

<file path=ppt/ink/ink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44:18.051"/>
    </inkml:context>
    <inkml:brush xml:id="br0">
      <inkml:brushProperty name="width" value="0.025" units="cm"/>
      <inkml:brushProperty name="height" value="0.025" units="cm"/>
    </inkml:brush>
  </inkml:definitions>
  <inkml:trace contextRef="#ctx0" brushRef="#br0">1 398 6822,'0'0'1335,"10"-4"-876,12-3 64,1 1-1,0 0 0,0 2 1,34-2-1,110 3 1728,-21 1-642,101-13 753,727-26 1417,-223 38-3363,1020-9 681,560-30-850,-1954 39-364,-361-1-25,-16 4 143,0-1-1,0 1 0,-1-1 1,1 1-1,0-1 0,-1 1 0,1 0 1,0-1-1,-1 1 0,1-1 0,-1 1 1,1 0-1,0 0 0,-1-1 0,1 1 1,-1 0-1,1 0 0,-1-1 1,1 1-1,-1 0 0,1 0 0,-1 0 1,1 0-1,-1 0 0,1 0 0,-1 0 1,0 0-1,1 0 0,-1 0 1,0 0-1,-93-12-124,0 3 1,-129 5 0,119 4 107,-1183 8-96,299 2-148,74-2 265,0 38 35,247 22-92,655-66 21,8-2-9,-1 0 0,1 0 0,0 1 0,-1-1 0,1 1 0,-1 0 0,1 0 0,0 1 0,0 0 0,0-1 1,-5 4-1,14-3-648,363 3 435,-205-7 465,1456-25 94,313-67 391,-1002 46-282,-748 39-408,242-14-185,-8-31-588,-397 51 711,45-11-74,-60 13 127,-1 0 0,0 0 0,0-1 0,0 1 0,0 0 0,-1-1 0,1 0 0,0 0 0,0 0 0,-1 0 0,0 0 0,1 0 0,-1-1 0,0 1-1,3-5 1,-5 6-4,1 1 0,-1-1 0,0 1 0,0-1 0,0 0 0,0 1 0,0-1-1,0 1 1,0-1 0,0 0 0,0 1 0,0-1 0,0 0 0,0 1 0,0-1 0,0 1-1,0-1 1,-1 0 0,1 1 0,0-1 0,0 1 0,-1-1 0,1 1 0,0-1-1,-1 1 1,1-1 0,-1 1 0,1-1 0,0 1 0,-1 0 0,1-1 0,-1 1 0,0-1-1,1 1 1,-1 0 0,1 0 0,-2-1 0,-26-9-447,24 9 356,-64-12-259,0 3 0,-1 4 0,-125 3-1,121 2 309,-2204 107 2793,1528-35-2737,-605 50 861,678-84-3316,0-30-4056,468-12-943</inkml:trace>
</inkml:ink>
</file>

<file path=ppt/ink/ink3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05:38.665"/>
    </inkml:context>
    <inkml:brush xml:id="br0">
      <inkml:brushProperty name="width" value="0.025" units="cm"/>
      <inkml:brushProperty name="height" value="0.025" units="cm"/>
    </inkml:brush>
  </inkml:definitions>
  <inkml:trace contextRef="#ctx0" brushRef="#br0">89 0 13389,'0'0'6945,"-8"9"-4073,-3 3-2191,-32 39 1395,40-48-2014,0 1-1,0 1 1,0-1 0,1 0-1,0 1 1,0-1-1,0 1 1,0 0 0,1 0-1,0 0 1,-1 6 0,2-10-78,0 1-1,0-1 1,0 0 0,0 0 0,1 0 0,-1 0 0,0 0 0,1 0 0,-1 0 0,0 0 0,1 0 0,-1 0 0,1 0 0,0 0 0,-1 0 0,1-1-1,0 1 1,-1 0 0,1 0 0,0-1 0,0 1 0,0 0 0,0-1 0,-1 1 0,1-1 0,1 1 0,2 1-7,-1-1-1,0-1 1,0 1 0,1 0-1,-1-1 1,0 0 0,1 1 0,5-2-1,-1 1 26,-1-1 0,0 0-1,0-1 1,0 0 0,0 0-1,0 0 1,12-7 0,-12 5 70,0-1 0,-1 0 0,0 0 0,0-1 0,0 0 0,-1 0 0,0 0 0,0-1 0,0 0 0,-1 0 0,0 0 0,0 0 1,-1-1-1,0 1 0,0-1 0,-1 0 0,2-11 0,-20 40 307,7-6-404,3-6 22,1-1-1,0 1 0,1 0 0,-1 1 1,2-1-1,-1 1 0,1-1 0,1 1 1,0 0-1,0 0 0,0 18 1,2-27-30,1-1 0,-1 1 0,1 0 0,-1-1 1,1 1-1,-1-1 0,1 1 0,-1-1 1,1 1-1,-1-1 0,1 1 0,-1-1 0,1 0 1,0 1-1,-1-1 0,1 0 0,0 1 1,-1-1-1,1 0 0,0 0 0,0 0 0,-1 1 1,1-1-1,0 0 0,-1 0 0,1 0 1,0 0-1,0 0 0,1-1 0,24-3-1386,-15-2-97,-1 0 0,0 0 0,0-1 0,-1-1 0,0 0 0,0 0 0,-1 0-1,10-14 1,17-19-6400</inkml:trace>
</inkml:ink>
</file>

<file path=ppt/ink/ink3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05:39.067"/>
    </inkml:context>
    <inkml:brush xml:id="br0">
      <inkml:brushProperty name="width" value="0.025" units="cm"/>
      <inkml:brushProperty name="height" value="0.025" units="cm"/>
    </inkml:brush>
  </inkml:definitions>
  <inkml:trace contextRef="#ctx0" brushRef="#br0">146 0 16816,'-8'12'1682,"-21"33"671,-25 50 1,45-76-1558,0 0 1,1 0-1,1 1 0,1 0 1,1 0-1,-5 34 0,10-51-788,-1-1 0,1 0-1,0 0 1,0 1 0,0-1 0,0 0-1,1 0 1,-1 1 0,1-1-1,-1 0 1,1 0 0,0 0 0,0 0-1,0 0 1,0 0 0,0 0-1,0 0 1,0 0 0,1 0 0,1 2-1,-1-3 4,0 0 0,0 0 1,1 0-1,-1 0 0,0-1 0,0 1 0,1 0 0,-1-1 0,0 0 0,1 1 1,-1-1-1,1 0 0,-1 0 0,0-1 0,1 1 0,-1 0 0,0-1 0,1 0 0,2 0 1,4-3 32,-1 0 1,1 0-1,-1 0 1,0-1-1,0 0 1,-1-1 0,1 0-1,-1 0 1,0 0-1,-1-1 1,8-11 0,10-12-43,25-45 0,42-94-66,-96 181 72,-62 144 932,60-136-818,1 0 1,1 1-1,1-1 0,0 1 1,2 0-1,0 21 0,2-41-123,0 1-1,0-1 1,0 0-1,0 0 1,0 0 0,0 0-1,0 1 1,1-1-1,-1 0 1,0 0-1,1 0 1,-1 0 0,1 0-1,0 0 1,-1 0-1,1 0 1,0 0-1,-1 0 1,1 0 0,0 0-1,0-1 1,0 1-1,0 0 1,0 0-1,0-1 1,0 1 0,2 0-1,-1 0-139,1-1 0,0 1 1,0-1-1,-1 0 0,1 0 0,0 0 0,0 0 0,0 0 0,-1 0 1,1-1-1,4-1 0,34-14-4393,-13-3-4037,1-11-7525</inkml:trace>
</inkml:ink>
</file>

<file path=ppt/ink/ink3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05:39.721"/>
    </inkml:context>
    <inkml:brush xml:id="br0">
      <inkml:brushProperty name="width" value="0.025" units="cm"/>
      <inkml:brushProperty name="height" value="0.025" units="cm"/>
    </inkml:brush>
  </inkml:definitions>
  <inkml:trace contextRef="#ctx0" brushRef="#br0">117 0 19090,'0'0'6123,"-1"14"-5338,-23 110 1702,12-71-1962,2 0 0,-4 90 0,14-142-706,-4-23-3134,-15-26-1687,-4-17 570,13 23 6429,10 40-1852,0 1 0,1 0-1,-1 0 1,0 0 0,1 0-1,-1-1 1,1 1 0,-1 0-1,1 0 1,-1 0 0,1 0-1,0 0 1,-1 0 0,1 0-1,0 0 1,0 1-1,0-1 1,0 0 0,0 0-1,0 1 1,0-1 0,0 0-1,0 1 1,0-1 0,0 1-1,0 0 1,1-1 0,-1 1-1,0 0 1,2-1 0,46-8 833,-38 8-414,187-18-8,-180 15-3914,-10-3-1954</inkml:trace>
</inkml:ink>
</file>

<file path=ppt/ink/ink3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05:40.061"/>
    </inkml:context>
    <inkml:brush xml:id="br0">
      <inkml:brushProperty name="width" value="0.025" units="cm"/>
      <inkml:brushProperty name="height" value="0.025" units="cm"/>
    </inkml:brush>
  </inkml:definitions>
  <inkml:trace contextRef="#ctx0" brushRef="#br0">0 56 17969,'0'0'1313,"51"-36"1346,-15 24-129,6 4-1729,3 8-577,2 0-897,-5 0-3555,2 2-9128</inkml:trace>
</inkml:ink>
</file>

<file path=ppt/ink/ink3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05:41.302"/>
    </inkml:context>
    <inkml:brush xml:id="br0">
      <inkml:brushProperty name="width" value="0.025" units="cm"/>
      <inkml:brushProperty name="height" value="0.025" units="cm"/>
    </inkml:brush>
  </inkml:definitions>
  <inkml:trace contextRef="#ctx0" brushRef="#br0">1 257 10602,'0'0'14809,"1"8"-13560,-1 43-17,-1-30-1039,0 0-1,6 40 1,-4-59-190,-1-1 1,1 1 0,-1-1-1,1 1 1,0-1-1,0 1 1,-1-1 0,1 0-1,0 0 1,0 1 0,0-1-1,1 0 1,-1 0-1,0 0 1,0 0 0,1 0-1,-1 0 1,0-1 0,1 1-1,-1 0 1,1-1 0,-1 1-1,1-1 1,-1 1-1,1-1 1,-1 0 0,1 0-1,-1 0 1,1 1 0,0-2-1,-1 1 1,1 0-1,-1 0 1,1 0 0,-1-1-1,1 1 1,-1-1 0,1 1-1,2-2 1,3 0 35,-1-1-1,1 1 1,-1-1-1,1-1 1,-1 1-1,0-1 1,9-7-1,51-67 235,-64 89-471,-1 0 1,0 0-1,-1 20 1,-1-11 163,0-17 87,1 1 0,-1 0 1,1 0-1,0-1 0,0 1 0,1 0 0,-1 0 1,2 5-1,-1-8-26,-1 0-1,1 0 1,0-1 0,0 1 0,-1 0 0,1 0-1,0 0 1,0-1 0,0 1 0,0 0-1,0-1 1,0 1 0,0-1 0,0 0 0,0 1-1,1-1 1,-1 0 0,0 1 0,0-1 0,0 0-1,0 0 1,0 0 0,1 0 0,-1 0 0,0 0-1,0 0 1,0-1 0,0 1 0,0 0-1,1-1 1,-1 1 0,1-1 0,7-2 166,0 0-1,-1-1 1,1 0 0,-1 0-1,0-1 1,0 0 0,13-11-1,51-50 21,-47 42-99,13-15-199,-38 48-833,-5 6 796,0 0 1,-15 26 0,15-31 136,0-1 1,0 1-1,1 0 1,0 0-1,1 1 1,0-1-1,1 1 1,-3 17-1,6-27-11,-1 0 0,0-1 0,0 1 0,1-1 1,-1 1-1,0-1 0,1 1 0,-1-1 0,1 0 0,-1 1 0,1-1 0,-1 1 0,1-1 0,-1 0 0,1 1 0,-1-1 0,1 0 0,-1 0 0,1 1 0,-1-1 0,1 0 0,-1 0 0,1 0 0,0 0 0,-1 0 0,1 0 0,-1 0 0,1 0 0,0 0 0,-1 0 0,1 0 0,-1 0 0,2 0 0,23-5 180,-14 1-134,-1-1 1,0 0 0,0-1 0,0-1 0,0 1-1,-1-1 1,0-1 0,13-15 0,-7 7-167,-1 0 1,-1-1-1,21-35 0,-34 52-63,-31 63-1655,26-51 1825,0 0 0,0 0 0,2 1 0,-1-1 0,2 1 0,-2 17 0,3-29 3,1-1 1,0 1 0,0 0-1,0 0 1,0 0-1,0-1 1,1 1 0,-1 0-1,0 0 1,0 0-1,0-1 1,1 1 0,-1 0-1,0-1 1,1 1 0,-1 0-1,1 0 1,-1-1-1,0 1 1,1-1 0,0 1-1,-1-1 1,1 1-1,-1 0 1,1-1 0,0 0-1,-1 1 1,1-1-1,0 1 1,1-1 0,0 1 18,0-1 1,0 0-1,0 0 0,0 0 1,1 0-1,-1-1 1,0 1-1,0 0 0,0-1 1,0 0-1,3-1 1,4-2 65,0 0 0,-1 0 0,0-1 0,12-10 0,9-13-27,-1-2-1,-1-1 0,-2-1 0,-1-1 1,-1-1-1,-2-1 0,-2-1 0,-1-1 1,21-63-1,-35 89-69,-2 6 10,0 1 1,0 0-1,-1 0 1,0-1-1,0 1 0,0-1 1,0 1-1,-1-1 1,0 1-1,0-8 0,-13 25-56,2 4 63,2 0-1,-1 1 0,2 1 1,0-1-1,2 1 0,0 0 1,-6 31-1,5-7 14,2 1-1,0 62 1,4-101-5,1-1 0,1 1-1,-1-1 1,1 1 0,0-1 0,0 1 0,0-1 0,0 1 0,1-1 0,0 0 0,3 6 0,-4-8-3,0 0 1,1-1 0,-1 1 0,1-1 0,0 0 0,-1 1-1,1-1 1,0 0 0,0 0 0,0 0 0,0 0 0,0 0 0,0 0-1,0-1 1,0 1 0,0-1 0,0 1 0,0-1 0,0 0-1,1 0 1,-1 0 0,0 0 0,0 0 0,0 0 0,0-1-1,3 0 1,-4 1 7,0-1-1,0 1 1,-1-1-1,1 1 0,0-1 1,0 0-1,0 0 1,0 1-1,-1-1 1,1 0-1,0 0 1,-1 0-1,1 0 0,-1 1 1,1-1-1,-1 0 1,1 0-1,-1 0 1,0 0-1,1 0 0,-1-1 1,0 1-1,0 0 1,0 0-1,0 0 1,0 0-1,0 0 1,0 0-1,0 0 0,0 0 1,0 0-1,-1 0 1,0-2-1,1-1 5,-1 0-1,0-1 0,0 1 1,-1 0-1,1 0 1,-1 0-1,-3-5 1,-8-7-179,-1 2 0,-27-24 1,31 30 80,-1 0 1,2-1-1,-1 0 1,2 0 0,-1-1-1,1-1 1,0 1-1,1-1 1,-8-17-1,15 28 98,0-1-1,0 1 1,1 0 0,-1 0-1,0-1 1,0 1-1,0 0 1,0 0-1,1-1 1,-1 1 0,0 0-1,0 0 1,0 0-1,1-1 1,-1 1-1,0 0 1,0 0 0,1 0-1,-1 0 1,0-1-1,0 1 1,1 0-1,-1 0 1,0 0 0,1 0-1,-1 0 1,0 0-1,0 0 1,1 0 0,-1 0-1,0 0 1,1 0-1,-1 0 1,0 0-1,1 0 1,-1 0 0,0 0-1,0 0 1,1 0-1,-1 1 1,0-1-1,0 0 1,1 0 0,18 4-27,-18-4 57,24 7-391,78 15 1233,-92-20-2671,1-2 1,0 1-1,20-2 0,-28-3-4991,-4-11-6561</inkml:trace>
</inkml:ink>
</file>

<file path=ppt/ink/ink3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05:41.688"/>
    </inkml:context>
    <inkml:brush xml:id="br0">
      <inkml:brushProperty name="width" value="0.025" units="cm"/>
      <inkml:brushProperty name="height" value="0.025" units="cm"/>
    </inkml:brush>
  </inkml:definitions>
  <inkml:trace contextRef="#ctx0" brushRef="#br0">20 19 14990,'-12'-10'3491,"5"1"3108,15 9-6920,9 0-896,3 0-1954,2 4-5317</inkml:trace>
</inkml:ink>
</file>

<file path=ppt/ink/ink3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05:42.075"/>
    </inkml:context>
    <inkml:brush xml:id="br0">
      <inkml:brushProperty name="width" value="0.025" units="cm"/>
      <inkml:brushProperty name="height" value="0.025" units="cm"/>
    </inkml:brush>
  </inkml:definitions>
  <inkml:trace contextRef="#ctx0" brushRef="#br0">357 30 19506,'0'0'2259,"-11"-5"89,1 0-2191,0 1 0,-1 1-1,1 0 1,0 0-1,-1 1 1,0 0 0,1 1-1,-1 0 1,0 1-1,0 0 1,0 0 0,1 1-1,-1 1 1,-20 5-1,18-2-65,-1 0-1,1 1 0,0 1 0,0 0 1,1 0-1,0 2 0,0-1 1,1 2-1,0-1 0,-12 15 0,22-24-94,1 1 0,-1-1 0,1 0 0,-1 1 0,1-1 0,0 1 0,-1-1 0,1 1 0,-1-1 0,1 1 0,0-1 0,-1 1 0,1-1 0,0 1 0,0-1 0,-1 1 0,1 0 0,0-1 0,0 1 0,0-1 0,0 1 0,0 0 0,0-1 0,0 1 0,0-1 0,0 1 0,0 0 0,0-1 0,0 1 0,0 0 0,0-1 0,1 1 0,-1-1 0,0 1 0,0-1 0,1 1 0,-1 0 0,0-1 0,1 1 0,-1-1 0,1 0 0,-1 1 0,0-1 0,1 1 0,-1-1 0,1 0 0,-1 1 1,1-1-1,0 0 0,-1 1 0,1-1 0,-1 0 0,1 0 0,0 0 0,-1 1 0,1-1 0,-1 0 0,2 0 0,45 0-244,-33-1 59,26-1-400,-24 0 500,-1 1-1,1 1 1,-1 0 0,31 5-1,-44-4 88,1-1-1,-1 1 0,1-1 0,-1 1 0,1 0 0,-1 0 0,0 1 0,0-1 0,1 0 0,-1 1 0,0-1 0,0 1 0,0 0 0,0-1 0,-1 1 0,1 0 0,0 0 0,-1 0 0,1 0 0,-1 1 0,0-1 0,0 0 0,0 1 0,0-1 0,0 1 0,0-1 0,-1 1 0,1-1 0,-1 1 0,0-1 0,0 1 0,1-1 0,-2 1 0,1 0 0,-1 2 0,1-1 29,-1-1 0,0 0 0,-1 0 0,1 1 0,-1-1 0,1 0 0,-1 0 0,0 0 0,0-1 0,0 1 0,0 0 0,-1-1 0,1 1 0,-1-1 0,0 0 0,1 0 0,-1 0 0,0 0 0,0 0 0,-4 1 0,-9 5 433,0-1 1,-26 7 0,37-12-303,-15 4 244,1-1 1,-1 0-1,0-2 0,-1 0 1,-20 0-1,41-3-421,-1 0-1,0 0 1,1 0 0,-1 0-1,1 0 1,-1 0 0,1 0-1,-1 0 1,0 0 0,1 0-1,-1 0 1,1 0 0,-1 0-1,1-1 1,-1 1 0,0 0-1,1 0 1,-1-1 0,1 1-1,-1 0 1,1-1 0,0 1-1,-1 0 1,1-1 0,-1 1-1,1-1 1,0 1 0,-1-1-1,1 1 1,0-1 0,-1 1-1,1-1 1,0 1 0,0-1-1,0 1 1,-1-1 0,1 1-1,0-1 1,0 1 0,0-1-1,0 0 1,0 1 0,0-1-1,0 1 1,0-1 0,0 0-1,0 1 1,0-1 0,1 1-1,-1-1 1,0 1 0,0-1-1,1 1 1,-1-1 0,0 1-1,0-1 1,1 1 0,0-1-1,24-30-3162,49-20-4205,-29 22 1297</inkml:trace>
</inkml:ink>
</file>

<file path=ppt/ink/ink3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05:42.755"/>
    </inkml:context>
    <inkml:brush xml:id="br0">
      <inkml:brushProperty name="width" value="0.025" units="cm"/>
      <inkml:brushProperty name="height" value="0.025" units="cm"/>
    </inkml:brush>
  </inkml:definitions>
  <inkml:trace contextRef="#ctx0" brushRef="#br0">173 1 8008,'0'0'16965,"-10"12"-15983,-13 21-33,1 0 0,2 2 0,-30 70 0,40-79-655,3-10-202,0-1 0,2 1 1,0 1-1,1-1 0,0 0 0,-1 28 0,5-44-86,0 0 0,0 0 0,0 0 0,0 0-1,1 1 1,-1-1 0,0 0 0,0 0 0,0 0 0,1 0-1,-1 0 1,0 0 0,0 0 0,0 0 0,1 0-1,-1 0 1,0 1 0,0-1 0,1 0 0,-1 0 0,0 0-1,0 0 1,0-1 0,1 1 0,-1 0 0,0 0 0,0 0-1,1 0 1,-1 0 0,0 0 0,0 0 0,0 0-1,0 0 1,1 0 0,-1-1 0,0 1 0,0 0 0,0 0-1,0 0 1,1 0 0,-1-1 0,0 1 0,0 0-1,0 0 1,0 0 0,0 0 0,0-1 0,0 1 0,1 0-1,-1 0 1,0-1 0,0 1 0,0 0 0,0 0-1,0 0 1,0-1 0,0 1 0,11-15 148,1-16-43,12-49 1,-14 44-415,-7 30-30,-2 9-151,-1 6 447,0 1 0,1-1 0,0 0 0,1 0 0,0 1 0,3 10 0,-4-17 31,0 0 0,1-1-1,-1 1 1,0-1 0,1 1-1,0-1 1,-1 1 0,1-1-1,0 0 1,0 0 0,0 0-1,1 0 1,-1 0 0,0-1-1,1 1 1,-1 0 0,1-1-1,-1 0 1,1 0 0,0 0 0,0 0-1,-1 0 1,1 0 0,4 0-1,1-1 30,0 0 1,0 0-1,0 0 0,0-1 0,0 0 0,-1-1 1,1 0-1,0 0 0,-1 0 0,1-1 0,-1-1 1,0 1-1,0-1 0,0 0 0,0 0 0,-1-1 0,0 0 1,8-8-1,-7 6-6,-1 1 0,0-1 0,0 0 0,-1-1 0,0 1 0,0-1 1,-1 0-1,0 0 0,-1-1 0,1 1 0,-2-1 0,1 0 0,-1 0 0,0 0 0,-1 0 1,0-9-1,-1 18-29,0-1 0,0 1 0,0-1 1,0 1-1,0-1 0,0 1 0,0-1 0,0 1 1,0-1-1,0 1 0,-1-1 0,1 1 1,0-1-1,0 1 0,0 0 0,-1-1 1,1 1-1,0-1 0,-1 1 0,1 0 0,0-1 1,-1 1-1,1 0 0,0-1 0,-1 1 1,1 0-1,-1 0 0,1-1 0,-1 1 0,1 0 1,-1 0-1,1 0 0,0 0 0,-1-1 1,1 1-1,-1 0 0,1 0 0,-1 0 1,1 0-1,-1 0 0,1 0 0,-1 0 0,1 1 1,-1-1-1,1 0 0,-1 0 0,1 0 1,-1 0-1,1 1 0,-1-1 0,1 0 1,0 0-1,-1 1 0,1-1 0,-1 0 0,1 1 1,0-1-1,-1 0 0,1 1 0,0-1 1,-1 1-1,-25 23-251,11-3 230,2 0 1,-14 31 0,23-44 108,0 0 0,1 1 0,0 0 0,1-1-1,0 1 1,1 0 0,-1 0 0,2 0 0,0 18 0,0-25-64,0-1 0,1 0 0,0 1 0,-1-1 1,1 1-1,0-1 0,0 0 0,0 1 1,0-1-1,0 0 0,0 0 0,0 0 0,0 1 1,0-1-1,0 0 0,1-1 0,-1 1 0,0 0 1,1 0-1,-1-1 0,1 1 0,-1 0 1,1-1-1,-1 0 0,1 1 0,-1-1 0,1 0 1,0 0-1,-1 0 0,1 0 0,-1 0 0,3 0 1,5 0 115,0-1 1,-1 0 0,1 0-1,14-4 1,-4-2-118,-1-2-1,0 0 1,-1 0 0,0-2-1,0 0 1,-1-1 0,0-1-1,-1 0 1,-1-1 0,0 0-1,-1-1 1,-1-1 0,0 0-1,-1-1 1,-1 0 0,13-29-1,-23 44-48,-5 9 7,-15 28 5,-23 49 191,37-72-114,1 2 1,1-1-1,0 0 0,0 1 1,1 0-1,1 0 1,0 17-1,2-30-96,-1-1 0,1 1-1,0 0 1,0-1 0,0 1 0,1 0 0,-1-1-1,0 1 1,0 0 0,0-1 0,0 1 0,1 0 0,-1-1-1,0 1 1,0 0 0,1-1 0,-1 1 0,1-1-1,-1 1 1,1-1 0,-1 1 0,0-1 0,1 1-1,0-1 1,-1 1 0,1-1 0,-1 0 0,1 1 0,-1-1-1,1 0 1,0 1 0,-1-1 0,1 0 0,0 0-1,-1 0 1,1 0 0,0 1 0,0-1 0,-1 0-1,1 0 1,0 0 0,-1 0 0,1-1 0,0 1 0,-1 0-1,1 0 1,0 0 0,-1-1 0,1 1 0,0 0-1,-1 0 1,1-1 0,0 0 0,3 0-533,-1-1-1,1 0 1,-1 0 0,0 0-1,1 0 1,-1-1 0,0 1 0,4-6-1,12-21-4828,-2-8-2339</inkml:trace>
</inkml:ink>
</file>

<file path=ppt/ink/ink3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05:43.163"/>
    </inkml:context>
    <inkml:brush xml:id="br0">
      <inkml:brushProperty name="width" value="0.025" units="cm"/>
      <inkml:brushProperty name="height" value="0.025" units="cm"/>
    </inkml:brush>
  </inkml:definitions>
  <inkml:trace contextRef="#ctx0" brushRef="#br0">18 1 12908,'0'0'6470,"-17"70"-6886,16-41-2499,1 2-4772</inkml:trace>
</inkml:ink>
</file>

<file path=ppt/ink/ink3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05:43.551"/>
    </inkml:context>
    <inkml:brush xml:id="br0">
      <inkml:brushProperty name="width" value="0.025" units="cm"/>
      <inkml:brushProperty name="height" value="0.025" units="cm"/>
    </inkml:brush>
  </inkml:definitions>
  <inkml:trace contextRef="#ctx0" brushRef="#br0">264 122 17457,'0'0'2092,"-11"2"407,5-1-2278,0 1 0,1-1 0,-1 1 1,1 0-1,-1 0 0,1 1 0,0-1 1,0 1-1,0 1 0,0-1 0,0 1 0,1-1 1,0 1-1,-1 1 0,1-1 0,1 0 1,-1 1-1,1 0 0,0 0 0,0 0 1,0 0-1,1 0 0,-1 1 0,1-1 1,1 1-1,-2 7 0,2 0-305,1 0 1,0 0-1,1-1 0,1 1 0,0 0 0,4 11 0,-3-11-73,-1 0-1,0 0 0,0 0 0,-1 22 0,-1-31 174,-1 1 0,0-1 0,0 1 0,0-1 0,-1 0 0,1 1 0,-1-1-1,0 0 1,0 0 0,0 0 0,-1-1 0,1 1 0,-1 0 0,0-1 0,0 0 0,0 1 0,-7 3 0,5-3-9,0 0 0,0 0 0,0-1 0,-1 0 0,0 0 0,1 0 0,-1-1 0,0 0 0,0 0 0,0 0 0,-1-1 0,1 0 0,0 0 0,-1-1 0,-7 0 0,13 0-6,0 0-1,0-1 1,0 1 0,0 0-1,0-1 1,1 1 0,-1 0-1,0-1 1,0 0-1,0 1 1,1-1 0,-1 1-1,0-1 1,0 0-1,1 0 1,-1 1 0,1-1-1,-1 0 1,1 0-1,-1 0 1,1 0 0,-1 1-1,1-1 1,0 0-1,-1 0 1,1 0 0,0 0-1,0 0 1,0 0 0,0 0-1,0 0 1,0 0-1,0 0 1,0 0 0,0 0-1,0 0 1,0 0-1,1 0 1,-1-1 0,1-3-58,1 0 0,-1 0 0,1 0 0,0 1 0,0-1 0,5-7 1,12-12-305,2 1 0,0 1 1,2 1-1,0 1 0,48-31 1,-9 6-295,-51 36 569,20-13-100,-2-2 0,0-1 1,-2-1-1,43-53 1,-67 75 230,-1 0 0,1 0 0,-1 0 0,0 0 0,0 0 0,-1 0 0,1 0 0,1-9 0,-3 12-12,0 0 0,0 0-1,0 0 1,0 0 0,0 1-1,0-1 1,-1 0 0,1 0 0,0 0-1,0 0 1,-1 1 0,1-1-1,0 0 1,-1 0 0,1 0-1,-1 1 1,1-1 0,-1 0 0,1 1-1,-1-1 1,1 1 0,-1-1-1,0 0 1,1 1 0,-1-1-1,0 1 1,0 0 0,1-1 0,-1 1-1,0-1 1,0 1 0,0 0-1,1 0 1,-1 0 0,0-1-1,0 1 1,0 0 0,0 0 0,0 0-1,1 0 1,-1 0 0,0 1-1,0-1 1,0 0 0,0 0-1,1 0 1,-2 1 0,-6 1 68,0 0 0,1 1 0,-1-1 0,1 2 0,-1-1 0,1 1 0,0 0 0,1 0 0,-1 1 0,1 0 0,0 0 0,0 1 0,-8 9 0,6-6 75,0 0 0,1 1 0,0-1 1,1 2-1,0-1 0,0 1 0,1 0 1,-5 16-1,9-25-161,0 0-1,0 0 1,1 0-1,-1 0 1,1 1-1,-1-1 1,1 0 0,0 0-1,0 0 1,0 0-1,0 1 1,0-1 0,0 0-1,0 0 1,1 0-1,-1 0 1,1 1-1,0-1 1,0 0 0,-1 0-1,1 0 1,1 0-1,-1-1 1,0 1 0,0 0-1,1 0 1,1 2-1,2-2 26,0 0-1,-1 0 0,1-1 1,0 0-1,0 1 1,0-2-1,0 1 0,0 0 1,0-1-1,0 0 0,5-1 1,1 1 2,0-1 1,-1 0-1,1-1 1,0-1-1,0 1 0,-1-2 1,0 1-1,0-1 1,0-1-1,12-7 1,7-7 78,50-42 0,-33 24 601,-68 78 1461,17-32-2150,0-3 6,1 0-1,1 0 1,-1 0 0,1 1 0,1 0-1,-1-1 1,1 1 0,0 0 0,0 0-1,0 9 1,3-15-39,0 0 0,0 0 0,1-1 0,-1 1 0,0 0 0,1-1 0,-1 1 0,0-1 0,1 0 0,-1 1 0,1-1 0,-1 0 0,1 0 0,-1 0 0,0 0 0,1 0 0,-1 0 0,3-1 0,31 0 0,60-18-3598,-89 16-1783</inkml:trace>
</inkml:ink>
</file>

<file path=ppt/ink/ink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44:40.316"/>
    </inkml:context>
    <inkml:brush xml:id="br0">
      <inkml:brushProperty name="width" value="0.025" units="cm"/>
      <inkml:brushProperty name="height" value="0.025" units="cm"/>
    </inkml:brush>
  </inkml:definitions>
  <inkml:trace contextRef="#ctx0" brushRef="#br0">622 119 10730,'-9'-8'2018,"9"8"-2011,-11-11 1083,0 2 1,-1-1-1,-24-14 0,32 22-915,0-1 1,-1 1-1,1 0 0,0 1 1,-1-1-1,1 1 0,-1 0 1,1 0-1,-1 0 0,0 0 1,1 1-1,-1 0 0,0 0 1,1 0-1,-1 1 1,0-1-1,1 1 0,-1 0 1,1 1-1,-8 2 0,3 2-120,0 0 0,0 0 0,0 1 0,1 1 0,0-1 0,1 1 0,-1 1 0,-9 14 0,-47 82 725,57-93-629,-39 75-8,4 1 0,4 3 0,3 0 1,5 3-1,4 0 0,4 2 0,4 0 1,4 1-1,5 1 0,4 0 0,8 107 1,-2-189-164,1-1-1,0 1 1,1-1 0,1 1 0,1-1 0,0 0 0,1 0-1,0-1 1,12 21 0,-14-30 15,-1 0 0,1-1 0,0 1-1,0-1 1,1 1 0,-1-1 0,1 0 0,0-1-1,0 1 1,0-1 0,0 0 0,0 0 0,1-1-1,0 0 1,-1 0 0,1 0 0,0 0 0,0-1-1,0 0 1,0 0 0,0-1 0,0 0 0,0 0-1,0 0 1,0-1 0,0 0 0,8-1 0,0-2 72,1-1 0,-1 0 0,1-1 0,-2-1 0,1 0 0,17-12 0,77-63 693,-74 55-425,52-41 375,-3-4 1,79-87-1,-134 127-580,0-2-1,-3 0 1,-1-2 0,-1-1 0,-2-1 0,-2 0-1,-2-2 1,18-56 0,-22 46 119,-2 0 0,-2-1 1,-2 0-1,-1-56 0,-5 77-226,-2 0 1,-2 0-1,0 0 1,-2 0-1,-1 0 1,-2 1-1,-1 0 1,-16-36-1,20 53 3,-1 0-1,-1 1 1,0 0-1,0 0 1,-1 0-1,-1 1 1,1 0-1,-2 1 0,1 0 1,-1 0-1,-1 1 1,0 0-1,0 1 1,0 0-1,-1 1 1,0 1-1,0-1 1,0 2-1,-1 0 1,0 0-1,1 1 0,-1 1 1,-1 0-1,1 1 1,-22 0-1,21 0-41,-1 1 0,1 0-1,-1 1 1,1 1-1,-1 0 1,1 1 0,0 1-1,0 0 1,0 0 0,0 2-1,1 0 1,0 0-1,0 1 1,-18 14 0,-4 7 8,2 1 1,1 2 0,1 2 0,2 0-1,1 2 1,2 1 0,1 1 0,2 2-1,2 0 1,1 1 0,2 1-1,-15 52 1,9-7-153,3 1-1,3 1 1,5 1 0,4 0-1,2 100 1,4-122-388,1-41 332,1-1 0,1 1 0,1 0 0,1 0-1,1-1 1,8 27 0,-10-48 207,0 0 1,0 0-1,1 0 0,-1 0 1,1 0-1,0 0 0,0-1 1,1 1-1,-1-1 0,1 1 0,-1-1 1,1 0-1,0 0 0,1 0 1,-1-1-1,0 1 0,1-1 1,-1 0-1,1 0 0,0 0 1,0 0-1,0 0 0,0-1 0,0 0 1,0 0-1,0 0 0,0 0 1,0-1-1,1 1 0,-1-1 1,0 0-1,0-1 0,1 1 1,-1-1-1,0 1 0,0-1 0,0-1 1,5-1-1,9-4-23,-1 0-1,0-1 1,0-1 0,-1-1-1,0 0 1,-1-1 0,19-17-1,40-38 63,-3-4 0,-3-2 0,69-96 0,-110 131-16,-2-2 0,-1-1-1,-2-2 1,-2 1-1,-2-2 1,-2-1 0,-1 0-1,-3-1 1,7-47-1,-10 31 15,-3-1-1,-2 0 1,-3 0-1,-3 0 1,-3 0-1,-14-73 1,16 122 9,-1 1-1,0 0 1,0 0 0,-1 0 0,0 0 0,-1 1 0,-1-1 0,0 2 0,0-1 0,-10-9 0,13 15-15,-1 1 1,0-1-1,0 1 0,-1 1 0,1-1 1,-1 1-1,0 0 0,0 0 1,0 1-1,0 0 0,0 0 0,0 0 1,-1 1-1,1 0 0,-1 0 1,1 0-1,-1 1 0,1 0 1,-1 0-1,1 1 0,-12 2 0,8 0-24,-1 0 0,1 1 0,0 0 0,0 1 0,0 0 0,1 1-1,0 0 1,0 0 0,0 1 0,0 0 0,-6 8 0,-16 17-30,-36 48 1,60-71 29,-53 70 10,3 2 1,-61 117 0,94-149-984,-35 102 0,49-116-601,1 0 0,2 1 1,-5 64-1,11-29-4232</inkml:trace>
</inkml:ink>
</file>

<file path=ppt/ink/ink3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05:44.235"/>
    </inkml:context>
    <inkml:brush xml:id="br0">
      <inkml:brushProperty name="width" value="0.025" units="cm"/>
      <inkml:brushProperty name="height" value="0.025" units="cm"/>
    </inkml:brush>
  </inkml:definitions>
  <inkml:trace contextRef="#ctx0" brushRef="#br0">180 242 12172,'0'0'14787,"-11"-3"-14147,4 2-593,4-1-39,0 1 0,0 0 0,0 0 0,0 1 0,0-1-1,0 0 1,0 1 0,0 0 0,0 0 0,-1 0 0,1 0 0,0 1-1,0-1 1,0 1 0,0-1 0,0 1 0,0 0 0,0 0-1,0 1 1,0-1 0,1 1 0,-1-1 0,0 1 0,1 0-1,-4 4 1,3-3-11,-48 56-12,48-55 6,-1 1 0,2-1 0,-1 1 0,0-1 1,1 1-1,0 0 0,0 0 0,1 0 0,-1 0 0,1 0 1,0 0-1,0 7 0,1-11 1,1-1 0,-1 1 1,1 0-1,-1 0 0,1-1 1,0 1-1,-1-1 0,1 1 1,0-1-1,0 1 0,0-1 0,-1 1 1,1-1-1,0 1 0,0-1 1,0 0-1,0 0 0,0 1 1,-1-1-1,1 0 0,0 0 0,0 0 1,0 0-1,0 0 0,0 0 1,0 0-1,0 0 0,0-1 0,0 1 1,-1 0-1,1 0 0,0-1 1,0 1-1,1-1 0,35-10 86,-16 0-39,0-1 1,-1 0 0,0-2 0,-1 0-1,21-21 1,80-91 106,-106 111 22,-1-1 0,-1 0-1,0-1 1,-1-1 0,-1 1 0,15-37 0,-27 53 16,-7 9-194,-10 14-116,-7 18 111,1 2 1,2 1 0,2 1 0,2 1-1,-21 73 1,39-112 4,-1 0-1,1 0 1,0 0-1,1 0 1,-1 1-1,2 10 0,-1-16-27,0 0-1,1 1 0,-1-1 0,1 0 0,-1 0 1,1 1-1,-1-1 0,1 0 0,0 0 0,0 0 1,0 0-1,0 0 0,-1 0 0,1 0 0,0 0 0,1 0 1,-1-1-1,0 1 0,0 0 0,0-1 0,0 1 1,1-1-1,-1 1 0,0-1 0,0 1 0,1-1 1,-1 0-1,0 0 0,1 0 0,-1 1 0,0-1 0,1-1 1,2 1-1,0 0-253,0 0 1,0-1-1,0 1 1,0-1-1,0 0 1,0 0-1,0-1 0,0 1 1,0-1-1,7-3 1,-5 0-796,0 1 1,0-1-1,0 0 0,0-1 1,4-6-1,19-24-7422</inkml:trace>
</inkml:ink>
</file>

<file path=ppt/ink/ink3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05:44.871"/>
    </inkml:context>
    <inkml:brush xml:id="br0">
      <inkml:brushProperty name="width" value="0.025" units="cm"/>
      <inkml:brushProperty name="height" value="0.025" units="cm"/>
    </inkml:brush>
  </inkml:definitions>
  <inkml:trace contextRef="#ctx0" brushRef="#br0">64 0 14926,'0'0'1842,"-1"11"528,-3 37-624,4-46-1619,0 0 0,0-1 0,0 1 0,0 0 0,0 0 1,0 0-1,0-1 0,1 1 0,-1 0 0,0 0 0,1-1 0,0 1 1,-1 0-1,1-1 0,0 1 0,0 0 0,0-1 0,1 2 0,-1-2-9,0 0 0,0-1 0,0 1-1,0 0 1,0-1 0,1 1 0,-1-1-1,0 0 1,0 1 0,0-1 0,0 0 0,0 0-1,1 0 1,-1 0 0,0 0 0,0 0-1,0 0 1,1 0 0,-1 0 0,1-1-1,2 1 13,-1-1-1,0 0 1,0-1-1,0 1 1,-1 0-1,1-1 1,0 0-1,0 0 0,-1 0 1,1 0-1,-1 0 1,0 0-1,1 0 1,-1-1-1,0 1 1,2-5-1,-3 5-145,0 0-1,0 0 1,0 0-1,0 0 1,-1 0 0,1 0-1,-1 0 1,1 0-1,-1 0 1,0 0 0,0 0-1,0-1 1,0 1-1,0 0 1,0 0-1,-1 0 1,1 0 0,-1 0-1,0-3 1,0 4-30,0-1 1,0 1 0,0 0-1,0 0 1,-1 0-1,1 0 1,0 0 0,0 0-1,-1 0 1,1 1-1,0-1 1,-1 0-1,1 1 1,-1-1 0,1 1-1,-1 0 1,1-1-1,-1 1 1,1 0 0,-3 0-1,-1 0-1,1 0 0,0 0 0,0 1 0,-1-1 0,1 1 0,0 0-1,0 1 1,0-1 0,-1 1 0,2 0 0,-1 0 0,0 0 0,0 0 0,1 0-1,-1 1 1,1 0 0,-6 6 0,4-3 88,1 0 0,0 0 1,0 1-1,1 0 0,0 0 0,0 0 0,1 0 1,-1 0-1,1 0 0,1 1 0,0-1 0,0 0 0,0 11 1,1-17-31,0 0 0,0 0 0,0 0 0,1 0 0,-1 0 0,0 0 0,0 1 0,1-1 0,-1 0 0,1 0 0,-1 0 0,1 0 0,-1-1 0,1 1 0,0 0 0,-1 0 0,1 0 0,0 0 0,0-1 0,0 1 0,-1 0 0,1-1 0,0 1 0,0 0 1,1 0-1,34 5 404,-26-6-242,0-1 0,0 0 0,0 0 0,0-1 0,12-4 0,-3-3 55,-1 0-1,0-1 1,32-24-1,-30 19-196,43-23 0,-63 38-42,1 0 0,-1 0 0,0-1 0,1 1 0,-1 0 0,0 0 0,1 0 0,-1-1 0,1 1 0,-1 0 0,0 0 0,1 0 0,-1 0 0,1 0 0,-1 0 0,1 0 0,-1 0 0,0 0 0,1 0 0,-1 0 0,1 0 0,-1 0 0,0 0 0,1 1 0,-1-1 0,1 0 0,-1 0 0,0 0 0,1 1 0,-1-1 0,0 0 0,1 0 0,-1 1 0,0-1 0,1 0 0,-1 1 0,0-1 0,0 0 0,1 1 1,1 22-54,-13 25 166,5-32-75,3-11 55,1 0 1,0 0 0,1 1 0,-1-1 0,1 0-1,0 0 1,0 1 0,1-1 0,-1 10-1,2-14-44,0 0 0,0-1 0,-1 1 0,1-1 0,0 1 0,0-1 0,0 1-1,0-1 1,0 0 0,0 1 0,0-1 0,-1 0 0,1 0 0,0 1 0,0-1 0,0 0 0,0 0-1,0 0 1,0 0 0,0-1 0,0 1 0,0 0 0,0 0 0,1-1 0,27-4 739,63-29 21,-72 25-974,-1 1 0,2 1 0,-1 1 1,1 1-1,0 0 0,37-2 0,-58 7 167,1 0 0,-1 0 0,1 0 0,-1 0 0,1 0 0,0 0 0,-1 0 0,1 0 0,-1 0 0,1 0 0,0 0 0,-1 1 0,1-1 0,-1 0 0,1 0 0,-1 1-1,1-1 1,-1 0 0,1 1 0,-1-1 0,1 1 0,-1-1 0,0 0 0,1 1 0,-1-1 0,1 1 0,-1-1 0,0 1 0,0-1 0,1 1 0,-1-1 0,0 1 0,0 0 0,0-1 0,1 1 0,-7 26 129,-23 21 454,18-28-98,11-20-466,0 0 0,0 0 1,0 0-1,0 0 0,0 1 0,0-1 0,0 0 1,0 0-1,0 0 0,0 0 0,0 1 1,0-1-1,0 0 0,0 0 0,0 0 0,0 0 1,0 1-1,1-1 0,-1 0 0,0 0 1,0 0-1,0 0 0,0 1 0,0-1 0,0 0 1,0 0-1,1 0 0,-1 0 0,0 0 1,0 0-1,0 0 0,0 0 0,0 1 0,1-1 1,-1 0-1,0 0 0,0 0 0,0 0 1,0 0-1,1 0 0,-1 0 0,0 0 0,0 0 1,0 0-1,1 0 0,-1 0 0,0 0 1,34-12 514,-29 9-544,17-8-92,1 1 0,0 1 1,0 1-1,1 1 0,0 2 0,0 0 1,31-2-1,-54 7 73,0-1 1,0 1-1,-1 0 1,1 0-1,0 0 1,0 0-1,-1 0 1,1 1-1,0-1 1,0 0-1,-1 0 1,1 0-1,0 1 1,0-1-1,-1 0 1,1 1-1,0-1 1,-1 1-1,1-1 1,-1 0-1,1 1 1,0 0-1,-1-1 1,1 1-1,-1-1 1,0 1-1,1 0 0,-1-1 1,1 2-1,-1-1 30,0 0-1,0 1 0,0-1 0,0 1 0,0-1 1,0 1-1,0-1 0,-1 0 0,1 1 1,0-1-1,-1 1 0,1-1 0,-1 0 0,0 2 1,-15 21-2190,2-9-5125,7-10-3803</inkml:trace>
</inkml:ink>
</file>

<file path=ppt/ink/ink3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05:45.297"/>
    </inkml:context>
    <inkml:brush xml:id="br0">
      <inkml:brushProperty name="width" value="0.025" units="cm"/>
      <inkml:brushProperty name="height" value="0.025" units="cm"/>
    </inkml:brush>
  </inkml:definitions>
  <inkml:trace contextRef="#ctx0" brushRef="#br0">50 37 7783,'0'0'3380,"2"-8"399,9-20 136,-10 54 844,-16 67-583,-3-32-3195,11-44-914,2-1-1,0 1 1,1 0 0,0 1 0,2-1 0,0 0 0,0 27 0,3-44-136,-1 0 1,0 0 0,0 0-1,0 1 1,0-1 0,0 0-1,1 0 1,-1 0-1,0 0 1,0 0 0,0 0-1,0 0 1,1 1 0,-1-1-1,0 0 1,0 0-1,0 0 1,0 0 0,1 0-1,-1 0 1,0 0 0,0 0-1,0 0 1,1 0-1,-1 0 1,0 0 0,0 0-1,0 0 1,1 0 0,-1 0-1,0-1 1,0 1-1,0 0 1,0 0 0,1 0-1,-1 0 1,0 0 0,0 0-1,0 0 1,0-1 0,1 1-1,-1 0 1,0 0-1,0 0 1,0 0 0,0 0-1,0-1 1,0 1 0,0 0-1,0 0 1,1 0-1,-1-1 1,0 1 0,0 0-1,0 0 1,0 0 0,0-1-1,0 1 1,0 0-1,0 0 1,8-15-3950,-3-16-4225</inkml:trace>
</inkml:ink>
</file>

<file path=ppt/ink/ink3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05:45.670"/>
    </inkml:context>
    <inkml:brush xml:id="br0">
      <inkml:brushProperty name="width" value="0.025" units="cm"/>
      <inkml:brushProperty name="height" value="0.025" units="cm"/>
    </inkml:brush>
  </inkml:definitions>
  <inkml:trace contextRef="#ctx0" brushRef="#br0">1 0 18738,'0'0'3619,"65"5"-736,-30 2-1634,3 1 224,7-1-672,-5 2-641,-1 0-64,-4-1-672,-12 1-1634,-12-3-1730,-11-2-2082,-10-1-8039</inkml:trace>
  <inkml:trace contextRef="#ctx0" brushRef="#br0" timeOffset="1">17 207 14061,'0'0'6438,"67"-5"-3779,-27-3-1602,6 0-513,1 3-447,-8 4-322,-7 1-2209,-14 0-2403,-14 6-3939</inkml:trace>
</inkml:ink>
</file>

<file path=ppt/ink/ink3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05:46.027"/>
    </inkml:context>
    <inkml:brush xml:id="br0">
      <inkml:brushProperty name="width" value="0.025" units="cm"/>
      <inkml:brushProperty name="height" value="0.025" units="cm"/>
    </inkml:brush>
  </inkml:definitions>
  <inkml:trace contextRef="#ctx0" brushRef="#br0">1 65 18834,'0'0'4740,"57"5"-2882,-8-5-192,9-5-65,5-6-704,2-2-769,-8 1-608,-14-2-2627,-9-1-3940</inkml:trace>
</inkml:ink>
</file>

<file path=ppt/ink/ink3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05:46.573"/>
    </inkml:context>
    <inkml:brush xml:id="br0">
      <inkml:brushProperty name="width" value="0.025" units="cm"/>
      <inkml:brushProperty name="height" value="0.025" units="cm"/>
    </inkml:brush>
  </inkml:definitions>
  <inkml:trace contextRef="#ctx0" brushRef="#br0">0 0 9353,'0'0'11664,"3"10"-10228,1 12-783,-3-8-278,2 0 1,0-1-1,5 17 0,-7-28-355,0 1-1,0-1 1,0 1 0,0-1 0,0 0-1,1 0 1,-1 1 0,1-1 0,-1 0 0,1 0-1,0 0 1,-1-1 0,1 1 0,0 0-1,0-1 1,1 1 0,-1-1 0,0 0-1,0 0 1,1 1 0,-1-1 0,1-1 0,-1 1-1,4 0 1,3 0 50,0-1 0,-1-1-1,1 1 1,0-2 0,0 1 0,-1-1 0,1 0-1,-1-1 1,0 0 0,13-7 0,6-5 587,44-32 0,-48 30-337,41-22 1,-63 38-318,-1 1 0,0 0 0,1 0-1,-1-1 1,0 1 0,1 0 0,-1 0 0,1-1 0,-1 1 0,1 0 0,-1 0 0,1 0 0,-1 0 0,0 0 0,1 0 0,-1 0 0,1 0 0,-1 0 0,1 0 0,-1 0 0,1 0 0,-1 0-1,1 0 1,-1 0 0,0 0 0,1 0 0,-1 1 0,1-1 0,-1 0 0,1 0 0,-1 1 0,0-1 0,1 0 0,-1 0 0,0 1 0,1-1 0,-1 0 0,0 1 0,1-1 0,-1 1 0,0-1 0,1 1-1,-1 26 290,-18 35 250,18-60-525,-7 15 77,5-13-50,0 1 1,0 0-1,0 0 1,1-1-1,0 1 1,-1 0-1,2 0 1,-1 0-1,1 10 1,0-15-11,0 1 1,1-1-1,-1 0 0,1 0 1,-1 1-1,1-1 0,-1 0 1,1 0-1,-1 0 1,1 0-1,-1 0 0,1 1 1,-1-1-1,1 0 0,-1 0 1,1 0-1,0 0 1,-1-1-1,1 1 0,-1 0 1,1 0-1,-1 0 1,1 0-1,-1 0 0,1-1 1,-1 1-1,1 0 0,-1 0 1,0-1-1,1 1 1,-1 0-1,1-1 0,-1 1 1,0 0-1,1-1 1,0 0-1,17-13 818,106-122 104,-115 133-4706,-9 14 921,-10 15-5118,-2-12-2356</inkml:trace>
</inkml:ink>
</file>

<file path=ppt/ink/ink3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05:46.916"/>
    </inkml:context>
    <inkml:brush xml:id="br0">
      <inkml:brushProperty name="width" value="0.025" units="cm"/>
      <inkml:brushProperty name="height" value="0.025" units="cm"/>
    </inkml:brush>
  </inkml:definitions>
  <inkml:trace contextRef="#ctx0" brushRef="#br0">1 0 20115,'0'0'3940,"66"38"-9257,-46-25 384</inkml:trace>
</inkml:ink>
</file>

<file path=ppt/ink/ink3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05:47.292"/>
    </inkml:context>
    <inkml:brush xml:id="br0">
      <inkml:brushProperty name="width" value="0.025" units="cm"/>
      <inkml:brushProperty name="height" value="0.025" units="cm"/>
    </inkml:brush>
  </inkml:definitions>
  <inkml:trace contextRef="#ctx0" brushRef="#br0">112 0 7207,'0'0'12369,"-7"13"-10495,-11 25-590,1 0-1,3 1 1,0 0 0,3 1 0,1 1 0,2 0 0,-4 65 0,12-106-1280,0 1 0,0-1 0,0 1 1,0-1-1,0 1 0,0-1 0,0 1 1,0-1-1,0 1 0,0-1 0,0 1 1,0-1-1,0 1 0,1-1 0,-1 1 1,0-1-1,0 0 0,1 1 0,-1-1 1,0 1-1,1-1 0,-1 0 0,0 1 1,1-1-1,-1 0 0,0 1 0,1-1 1,-1 0-1,1 0 0,-1 1 0,1-1 1,-1 0-1,1 0 0,-1 0 0,1 0 1,-1 1-1,1-1 0,23-7 272,21-23 226,-44 29-491,104-81 37,122-122 0,-213 187-3192,-32 24-3076,-8 9-783</inkml:trace>
  <inkml:trace contextRef="#ctx0" brushRef="#br0" timeOffset="1">201 311 11050,'0'0'8809,"48"34"-5926,-28-18-2339,0-1-480,-1 3-384,-2-4-1570,-1-8-1697,-2-4-4197</inkml:trace>
</inkml:ink>
</file>

<file path=ppt/ink/ink3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05:48.535"/>
    </inkml:context>
    <inkml:brush xml:id="br0">
      <inkml:brushProperty name="width" value="0.025" units="cm"/>
      <inkml:brushProperty name="height" value="0.025" units="cm"/>
    </inkml:brush>
  </inkml:definitions>
  <inkml:trace contextRef="#ctx0" brushRef="#br0">94 31 15727,'-8'7'2087,"6"-4"-1846,-49 47 2856,47-45-2797,1-1 1,0 1-1,-1-1 1,2 1-1,-1 0 1,0 0-1,1 0 1,0 1-1,0-1 1,1 1-1,0-1 1,-2 9-1,3-13-257,0-1-1,0 1 1,0 0-1,1-1 1,-1 1-1,0-1 1,0 1-1,0 0 1,0-1-1,1 1 1,-1 0-1,0-1 1,1 1-1,-1-1 1,0 1-1,1-1 1,-1 1-1,1-1 1,-1 1-1,1-1 1,-1 1-1,1-1 1,-1 0-1,1 1 1,-1-1-1,1 0 1,-1 1-1,1-1 1,0 0-1,-1 0 1,2 1-1,28-1 811,27-15 426,3-17-419,-43 22-843,0 0 0,1 2 0,32-12 1,-50 20-28,0 0 1,1 0-1,-1 0 1,0 0-1,0 0 1,0 0-1,1 0 1,-1 0-1,0 0 1,0 0-1,0 0 1,1 0-1,-1 0 1,0 0-1,0 0 1,0 0-1,0 0 1,1 0-1,-1 0 1,0 1-1,0-1 1,0 0-1,0 0 1,1 0-1,-1 0 1,0 0-1,0 0 1,0 1-1,0-1 1,0 0-1,0 0 1,1 0-1,-1 0 1,0 1-1,0-1 1,0 0-1,0 0 1,0 0-1,0 0 1,0 1-1,0-1 1,0 0-1,0 0 1,0 1-1,-1 13-6,-9 12 182,9-22-228,-12 35 606,13-38-498,0 0 0,0-1 0,0 1 0,1 0 0,-1 0 0,0 0 0,0 0 1,1-1-1,-1 1 0,1 0 0,-1 0 0,0-1 0,1 1 0,-1 0 0,1-1 0,0 1 0,-1 0 1,1-1-1,-1 1 0,1-1 0,0 1 0,0-1 0,-1 1 0,1-1 0,0 0 0,0 1 1,-1-1-1,1 0 0,0 1 0,0-1 0,0 0 0,0 0 0,-1 0 0,1 0 0,0 0 1,0 0-1,0 0 0,0 0 0,0 0 0,-1 0 0,3-1 0,11-1 113,0-1-1,1 0 1,-2-1-1,1 0 1,0-1-1,-1-1 1,17-9-1,-18 9-200,0 0 0,0 0 0,0 1 0,1 1 1,0 0-1,0 1 0,0 0 0,0 1 0,16-1 0,-28 3 29,-1 0 0,1 0-1,-1 0 1,1 0 0,-1 0 0,0 0-1,1 1 1,-1-1 0,1 0 0,-1 0 0,0 0-1,1 1 1,-1-1 0,1 0 0,-1 0-1,0 1 1,1-1 0,-1 0 0,0 0 0,0 1-1,1-1 1,-1 0 0,0 1 0,0-1-1,1 1 1,-1-1 0,0 0 0,0 1 0,0-1-1,0 1 1,0-1 0,1 0 0,-1 2-1,-3 19 117,-13 15 383,15-35-481,1 0-1,-1 0 1,0 0 0,1-1 0,-1 1 0,0 0-1,1 0 1,0 0 0,-1 0 0,1 0 0,-1 0 0,1 0-1,0 0 1,0 0 0,-1 0 0,1 0 0,0 0-1,0 0 1,0 0 0,0 0 0,1 1 0,-1-1-1,0 0 1,1 1 0,0-1-3,1-1 0,-1 0 1,0 0-1,1 1 0,0-1 0,-1 0 1,1 0-1,-1-1 0,1 1 0,-1 0 0,1 0 1,-1-1-1,0 1 0,1-1 0,-1 1 1,1-1-1,1-1 0,71-32-2,-57 25 0,0 1 0,1 0 0,0 1 0,0 1 0,0 1 0,34-6 0,-51 11 0,0 0 0,0 0 0,0 0 0,-1 0 0,1 0 0,0 0 0,0 0 0,0 0 0,0 0 0,0 0 0,0 0 0,0 1 0,-1-1 0,1 0 0,0 1 0,0-1 0,0 1 0,-1-1 0,1 1 0,0-1 0,0 1 0,-1-1 0,1 1 0,0 0 0,-1-1 0,1 1 0,-1 0 0,1 0 0,-1-1 0,1 1 0,-1 0 0,0 0 0,1 1 0,-1 32 0,0-3 0,1-31 0,0 1 0,-1 0 0,1-1 0,0 1 0,0-1 0,0 1 0,0-1 0,-1 1 0,1-1 0,0 0 0,0 1 0,0-1 0,0 0 0,0 0 0,0 0 0,0 0 0,0 0 0,0 0 0,0 0 0,0 0 0,0 0 0,0 0 0,0 0 0,0-1 0,0 1 0,0 0 0,1-1 0,27-7 0,-21 5-1531,0 1 1,1-1-1,-1 2 1,0-1-1,1 1 0,11 1 1,8-3 7284,13-18-3079,-27 13-2291,68-50 373,-76 54-741,-1-1-1,0 0 0,0 0 0,0 0 1,0-1-1,-1 0 0,0 1 0,0-2 0,0 1 1,-1 0-1,3-8 0,-6 14-15,1 0 0,-1-1 0,0 1-1,0 0 1,0 0 0,0 0 0,0 0 0,0-1-1,0 1 1,1 0 0,-1 0 0,0 0 0,0-1 0,0 1-1,0 0 1,0 0 0,0 0 0,0-1 0,0 1-1,0 0 1,0 0 0,0-1 0,0 1 0,0 0 0,0 0-1,0 0 1,0-1 0,-1 1 0,1 0 0,0 0-1,0 0 1,0-1 0,0 1 0,0 0 0,0 0 0,0 0-1,-1 0 1,1 0 0,0-1 0,0 1 0,0 0-1,0 0 1,-1 0 0,1 0 0,0 0 0,0 0 0,0 0-1,-1 0 1,1-1 0,0 1 0,0 0 0,-1 0-1,-13 8-51,-13 15 39,21-15 88,0 0-1,0 0 0,1 1 1,0-1-1,0 1 0,1 0 1,0 0-1,0 1 0,1-1 1,0 1-1,1 0 0,-1 15 1,3-24-73,0 0 1,0 0-1,0 0 1,0 0-1,0 0 1,0 0 0,1 0-1,-1 0 1,0-1-1,1 1 1,-1 0-1,1 0 1,-1 0 0,1-1-1,-1 1 1,1 0-1,-1 0 1,1-1-1,0 1 1,-1 0 0,1-1-1,0 1 1,0-1-1,-1 1 1,1-1-1,2 1 1,29 3 14,-20-5-21,0 0 0,0-1-1,19-6 1,11-8 4,69-38 0,-76 35 0,-35 19 0,0 0 0,0 0 0,1 0 0,-1 0 0,0 0 0,0 0 0,1 0 0,-1-1 0,0 1 0,0 0 0,1 0 0,-1 0 0,0 0 0,0 1 0,1-1 0,-1 0 0,0 0 0,0 0 0,1 0 0,-1 0 0,0 0 0,0 0 0,1 0 0,-1 0 0,0 1 0,0-1 0,0 0 0,1 0 0,-1 0 0,0 0 0,0 1 0,0-1 0,0 0 0,1 0 0,-1 1 0,0-1 0,0 0 0,0 0 0,0 1 0,0-1 0,0 0 0,0 0 0,0 1 0,0-1 0,1 0 0,-1 0 0,0 1 0,0-1 0,-1 0 0,1 0 0,0 1 0,0-1 0,0 0 0,0 0 0,0 1 0,0-1 0,0 0 0,0 0 0,0 1 0,0-1 0,-1 0 0,1 0 0,0 0 0,0 1 0,0-1 0,-1 0 0,-4 17 0,3-14 0,1 0 0,0 0 0,0 0 0,0 0 0,0 0 0,0 0 0,0 0 0,1 0 0,0 0 0,-1 1 0,1-1 0,1 0 0,-1 5 0,1-6 0,0-1 0,0 0 0,0 0 0,0 1 0,0-1 0,0 0 0,1 0 0,-1 0 0,0 0 0,1 0 0,-1 0 0,0 0 0,1-1 0,-1 1 0,1 0 0,-1-1 0,1 1 0,-1-1 0,1 0 0,0 1 0,-1-1 0,1 0 0,-1 0 0,1 0 0,0 0 0,-1 0 0,3-1 0,23-1 0,0-2 0,0-1 0,0-1 0,-1-1 0,47-19 0,1 0 0,-10 6 0,-63 20 0,-1 0 0,0-1 0,1 1 0,-1 0 0,1 0 0,-1 0 0,0 0 0,1 0 0,-1-1 0,1 1 0,-1 0 0,1 0 0,-1 0 0,0 0 0,1 0 0,-1 0 0,1 0 0,-1 0 0,0 1 0,1-1 0,-1 0 0,1 0 0,-1 0 0,0 0 0,1 1 0,-1-1 0,1 0 0,-1 0 0,0 0 0,1 1 0,-1-1 0,0 0 0,0 1 0,1-1 0,-1 0 0,0 1 0,0-1 0,1 0 0,-1 1 0,0-1 0,0 1 0,0-1 0,0 0 0,0 1 0,1-1 0,-1 1 0,0-1 0,0 0 0,0 1 0,0-1 0,0 1 0,0-1 0,0 1 0,0-1 0,-1 0 0,1 1 0,0-1 0,0 1 0,0-1 0,0 0 0,-1 1 0,1-1 0,0 0 0,0 1 0,0-1 0,-1 1 0,-27 49 0,24-45 0,1 0 0,-1 0 0,1 0 0,0 1 0,0 0 0,0-1 0,1 1 0,0 0 0,0 0 0,1 0 0,0 0 0,0 1 0,0-1 0,0 7 0,2-12 0,-1 0 0,1 0 0,-1 1 0,1-1 0,-1 0 0,1 0 0,0 0 0,0 0 0,-1 0 0,1 0 0,0 0 0,0 0 0,0 0 0,0 0 0,0-1 0,0 1 0,0 0 0,0-1 0,1 1 0,-1 0 0,0-1 0,0 0 0,0 1 0,1-1 0,-1 0 0,0 1 0,1-1 0,1 0 0,46 1 0,-38-1 0,8-1 0,-1 0 0,1-2 0,0 0 0,-1-1 0,0-1 0,0 0 0,26-12 0,-36 13 0,0 0 0,1 0 0,-1 0 0,-1-1 0,1-1 0,-1 1 0,0-1 0,0 0 0,0-1 0,-1 1 0,0-1 0,-1 0 0,1-1 0,-1 0 0,-1 0 0,0 0 0,5-11 0,-8 16 0,0 1 0,0-1 0,-1 0 0,1 0 0,-1 0 0,0 1 0,0-1 0,0 0 0,0 0 0,0 0 0,0 0 0,-2-4 0,2 6 0,-1 0 0,1 0 0,-1 0 0,1 1 0,-1-1 0,1 0 0,-1 1 0,1-1 0,-1 0 0,0 1 0,0-1 0,1 0 0,-1 1 0,0-1 0,0 1 0,1 0 0,-1-1 0,0 1 0,0 0 0,0-1 0,0 1 0,0 0 0,0 0 0,1 0 0,-3 0 0,-1 0 0,-1 1 0,1 0 0,0 0 0,0 0 0,-1 1 0,1-1 0,0 1 0,0 0 0,1 0 0,-1 0 0,0 1 0,1 0 0,-1-1 0,-4 6 0,2-1 0,-1 0 0,1 0 0,1 0 0,-1 1 0,1 0 0,0 0 0,1 1 0,-5 12 0,8-19 0,0 0 0,0 1 0,1-1 0,-1 0 0,1 0 0,-1 1 0,1-1 0,0 0 0,0 0 0,0 1 0,0-1 0,0 0 0,1 1 0,-1-1 0,1 0 0,-1 0 0,1 0 0,0 1 0,0-1 0,0 0 0,0 0 0,0 0 0,1 0 0,-1 0 0,0-1 0,1 1 0,-1 0 0,1-1 0,0 1 0,0-1 0,0 1 0,-1-1 0,1 0 0,0 0 0,1 0 0,-1 0 0,0 0 0,0 0 0,4 0 0,8 3-592,1-1-1,1 0 1,22 1 0,-19-3-1173,0-1 0,0-1 0,0-1-1,37-8 1,-10-7-7475</inkml:trace>
</inkml:ink>
</file>

<file path=ppt/ink/ink3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05:49.643"/>
    </inkml:context>
    <inkml:brush xml:id="br0">
      <inkml:brushProperty name="width" value="0.025" units="cm"/>
      <inkml:brushProperty name="height" value="0.025" units="cm"/>
    </inkml:brush>
  </inkml:definitions>
  <inkml:trace contextRef="#ctx0" brushRef="#br0">8 39 8808,'0'0'17238,"0"8"-16635,-3 48 185,0-31-702,2-1 0,0 0 0,4 35 0,-2-59-89,-1 1-1,0 0 1,1 0-1,-1-1 1,0 1-1,1 0 1,-1-1 0,1 1-1,-1-1 1,1 1-1,0 0 1,-1-1 0,1 1-1,0-1 1,-1 1-1,1-1 1,0 0-1,-1 1 1,1-1 0,0 0-1,0 1 1,-1-1-1,1 0 1,0 0-1,0 0 1,0 0 0,-1 0-1,1 0 1,0 0-1,0 0 1,0 0 0,-1 0-1,1 0 1,0 0-1,0 0 1,-1-1-1,1 1 1,0 0 0,0-1-1,-1 1 1,1-1-1,0 1 1,-1 0 0,1-1-1,0 0 1,33-21 123,-10 0 171,-1-1 1,-2-1-1,25-35 1,26-30 309,-72 89-605,1 0 1,-1 0 0,0 0 0,0 0 0,0-1 0,0 1-1,0 0 1,0 0 0,1 0 0,-1 0 0,0-1 0,0 1-1,0 0 1,0 0 0,1 0 0,-1 0 0,0 0-1,0 0 1,0-1 0,0 1 0,1 0 0,-1 0 0,0 0-1,0 0 1,1 0 0,-1 0 0,0 0 0,0 0 0,0 0-1,1 0 1,-1 0 0,0 0 0,0 0 0,0 0 0,1 0-1,-1 1 1,0-1 0,0 0 0,0 0 0,1 0 0,-1 0-1,0 0 1,0 0 0,0 0 0,0 1 0,1-1 0,-1 0-1,0 0 1,0 0 0,0 0 0,0 1 0,0-1-1,0 0 1,1 0 0,-1 0 0,0 1 0,0-1 0,0 0-1,0 0 1,0 0 0,0 1 0,2 23-120,-6 31-70,-4-1-1066,-3 24-5137,10-49 492</inkml:trace>
</inkml:ink>
</file>

<file path=ppt/ink/ink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44:43.469"/>
    </inkml:context>
    <inkml:brush xml:id="br0">
      <inkml:brushProperty name="width" value="0.025" units="cm"/>
      <inkml:brushProperty name="height" value="0.025" units="cm"/>
    </inkml:brush>
  </inkml:definitions>
  <inkml:trace contextRef="#ctx0" brushRef="#br0">1310 74 15150,'-60'4'160,"1"2"0,0 2 0,-63 19 0,82-15-166,0 2 0,1 1 0,0 3 0,1 1 0,-42 29 0,27-11-11,3 3 0,1 1-1,2 3 1,2 2 0,-49 64 0,34-30 43,3 3-1,-74 147 0,104-176 237,3 1 0,2 1 0,3 1-1,3 0 1,-11 63 0,22-84-139,1 0 1,2 1-1,1-1 0,2 1 0,1-1 0,2 0 0,2 1 0,1-2 0,18 54 1,-12-54-74,1 0 0,2-2 1,1 0-1,2 0 0,1-2 1,2-1-1,0 0 0,2-2 1,2 0-1,0-2 0,2-1 1,0-1-1,2-2 0,0-1 1,2-1-1,0-1 0,1-2 1,1-1-1,0-2 0,54 14 1,-24-12 159,0-4 1,0-2 0,1-4 0,0-2 0,129-9-1,-107-5 19,0-3 0,0-5-1,158-54 1,-103 14 191,-2-5 1,-3-7-1,-4-5 1,223-167-1,18-73 659,-307 248-533,-3-3-1,-4-2 1,60-91 0,-99 130-397,-1-2 0,-2 0 1,-1-1-1,-1 0 1,-3-2-1,-1 1 1,9-50-1,-17 68-124,-2 0 1,0-1-1,-1 1 1,-1-1-1,-1 0 1,-1 1-1,0-1 1,-1 1-1,-2 0 1,0 0-1,0 0 1,-2 1-1,-1 0 0,0 0 1,-1 1-1,-16-24 1,4 15-24,-2 0 0,0 2 1,-1 1-1,-2 1 0,0 2 1,-1 0-1,-1 1 0,-1 2 0,-1 1 1,0 2-1,-45-16 0,-1 5 1,0 3-1,-2 3 1,-135-14-1,89 22-281,0 6-1,0 5 0,0 6 1,0 5-1,1 5 1,0 6-1,-198 62 0,275-68-563,0 2 0,1 2-1,1 2 1,1 2-1,1 1 1,2 3-1,0 1 1,2 2-1,-45 46 1,-60 80-6455</inkml:trace>
</inkml:ink>
</file>

<file path=ppt/ink/ink3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07:24.408"/>
    </inkml:context>
    <inkml:brush xml:id="br0">
      <inkml:brushProperty name="width" value="0.025" units="cm"/>
      <inkml:brushProperty name="height" value="0.025" units="cm"/>
    </inkml:brush>
  </inkml:definitions>
  <inkml:trace contextRef="#ctx0" brushRef="#br0">120 84 10474,'0'-10'6043,"-1"3"-4785,0-33 1114,5 15 2924,-4 25-5273,0 0 1,1 0 0,-1-1 0,0 1-1,0 0 1,1 0 0,-1 0-1,0 0 1,0 0 0,1 0-1,-1-1 1,0 1 0,1 0 0,-1 0-1,0 0 1,0 0 0,1 0-1,-1 0 1,0 0 0,1 0 0,-1 0-1,0 0 1,0 0 0,1 1-1,-1-1 1,0 0 0,0 0 0,1 0-1,-1 0 1,0 0 0,0 0-1,1 1 1,-1-1 0,0 0-1,0 0 1,1 0 0,-1 1 0,0-1-1,0 0 1,0 0 0,0 0-1,1 1 1,-1-1 0,0 0 0,0 1-1,0-1 1,0 0 0,0 0-1,0 1 1,0-1 0,0 0-1,0 0 1,0 1 0,0-1 0,0 0-1,0 1 1,0-1 0,0 1-1,7 17 20,-6 0 159,-1-1 0,0 1 0,-2-1 0,1 1 0,-2-1 0,-9 32 0,-44 96 172,39-107-390,2 0 0,-17 65 0,32-102 12,0-1 0,-1 1 0,1-1 0,0 1 0,-1-1 0,1 1-1,0-1 1,0 1 0,0 0 0,0-1 0,0 1 0,-1-1 0,1 1-1,0 0 1,0-1 0,0 1 0,0-1 0,1 1 0,-1-1 0,0 1-1,0 0 1,0-1 0,0 1 0,0-1 0,1 1 0,-1-1 0,0 1-1,1-1 1,-1 1 0,0-1 0,1 1 0,-1-1 0,1 1 0,-1-1-1,0 0 1,1 1 0,-1-1 0,1 1 0,22-15 132,25-37 222,-46 49-352,221-259-462,-219 257-211,12-18-949,-15 7-6524</inkml:trace>
</inkml:ink>
</file>

<file path=ppt/ink/ink3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07:24.782"/>
    </inkml:context>
    <inkml:brush xml:id="br0">
      <inkml:brushProperty name="width" value="0.025" units="cm"/>
      <inkml:brushProperty name="height" value="0.025" units="cm"/>
    </inkml:brush>
  </inkml:definitions>
  <inkml:trace contextRef="#ctx0" brushRef="#br0">3 1 1153,'0'0'21877,"-2"55"-19795,16-41-737,5 0-993,9-1-288,0-4-1857,5-5-3140,0-4-3203</inkml:trace>
</inkml:ink>
</file>

<file path=ppt/ink/ink3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07:25.250"/>
    </inkml:context>
    <inkml:brush xml:id="br0">
      <inkml:brushProperty name="width" value="0.025" units="cm"/>
      <inkml:brushProperty name="height" value="0.025" units="cm"/>
    </inkml:brush>
  </inkml:definitions>
  <inkml:trace contextRef="#ctx0" brushRef="#br0">37 110 12172,'0'0'7121,"-6"9"-5557,-18 25-133,24-33-1327,-1 0 0,0 0 0,1-1 1,-1 1-1,1 0 0,-1 0 0,1 0 0,-1 0 0,1 0 1,0 0-1,-1 0 0,1 0 0,0 0 0,0 0 1,0 0-1,-1 0 0,1 0 0,0 0 0,0 0 0,1 0 1,-1 0-1,0 1 0,1-2-62,-1 1-1,1-1 1,0 0-1,-1 0 1,1 0-1,0 1 1,0-1-1,-1 0 1,1 0-1,0 0 1,0 0-1,-1 0 1,1 0-1,0 0 1,-1 0 0,1 0-1,0-1 1,0 1-1,-1 0 1,1 0-1,0-1 1,36-17 913,-30 12-802,-5 4-138,-1 1 1,1-1-1,-1 1 0,1-1 1,0 1-1,0-1 0,0 1 1,-1 0-1,1 0 0,0 0 0,1 0 1,-1 0-1,0 1 0,0-1 1,0 1-1,0-1 0,0 1 1,1 0-1,2 0 0,-5 0 24,1 1 0,-1 0 0,1 0 0,0 0 0,-1 0 0,0-1 0,1 1-1,-1 0 1,1 0 0,-1 0 0,0 0 0,0 0 0,0 0 0,0 0 0,0 0 0,1 0-1,-2 0 1,1 0 0,0 1 0,0-1-28,0 0-1,-1 0 1,1 0-1,0 0 1,0 0-1,0 0 1,0 0 0,0 1-1,0-1 1,1 0-1,-1-1 1,0 1-1,0 0 1,1 0-1,-1 0 1,1 0 0,-1 0-1,1 0 1,-1 0-1,1 0 1,-1 0-1,1-1 1,0 1-1,-1 0 1,1-1 0,0 1-1,0 0 1,-1-1-1,1 1 1,2 0-1,0-1-143,0 0 0,0 0 0,0-1 0,0 1-1,0-1 1,0 1 0,0-1 0,-1 0 0,1 0 0,0-1-1,-1 1 1,1 0 0,0-1 0,-1 0 0,0 0 0,1 1-1,3-5 1,41-47-8030,-25 27 290,-3 8 207</inkml:trace>
  <inkml:trace contextRef="#ctx0" brushRef="#br0" timeOffset="1">334 1 11371,'0'0'11285,"-9"2"-10073,4-1-1111,-35 15 679,39-15-742,-1 0 1,0 1 0,0-1 0,0 1 0,1-1-1,-1 1 1,1-1 0,-1 1 0,1 0-1,0 0 1,0 0 0,0 0 0,0 0-1,0 0 1,0 0 0,0 0 0,1 0-1,-1 1 1,1-1 0,-1 0 0,1 0-1,0 3 1,0-4-33,1 0 0,-1-1 0,1 1 0,0 0 0,-1-1 0,1 1 0,0-1-1,-1 1 1,1-1 0,0 1 0,-1-1 0,1 0 0,0 1 0,0-1 0,-1 0 0,1 0-1,0 1 1,0-1 0,0 0 0,0 0 0,-1 0 0,1 0 0,0 0 0,0 0 0,1 0 0,31-1 15,-25 1-126,4 0-187,-7-1 131,0 1 1,0 0-1,1 0 1,-1 1-1,0 0 1,0 0 0,6 1-1,-10-1 162,-1-1-1,1 0 1,0 1-1,-1-1 0,1 1 1,0-1-1,-1 1 1,1-1-1,-1 1 1,1-1-1,-1 1 1,1-1-1,-1 1 1,0 0-1,1-1 0,-1 1 1,1 0-1,-1-1 1,0 1-1,0 0 1,1 1-1,-1 0 77,0 0-1,0 0 1,-1 0-1,1 0 1,0 0-1,-1-1 1,1 1-1,-1 0 1,1 0-1,-1 0 0,0 0 1,-1 1-1,-10 15 264,0-1-1,-1 0 1,-1-1-1,-1-1 0,0 0 1,-31 23-1,46-38-413,-1 1 1,1-1-1,-1 1 0,1-1 0,0 1 1,-1-1-1,1 1 0,-1-1 1,1 0-1,-1 1 0,1-1 0,-1 0 1,1 1-1,-1-1 0,0 0 1,1 1-1,-1-1 0,1 0 0,-1 0 1,0 0-1,1 0 0,-1 0 1,0 0-1,1 0 0,-1 0 1,0 0-1,1 0 0,-1 0 0,1 0 1,-1 0-1,0 0 0,1-1 1,-1 1-1,0 0 0,1 0 0,-2-1 1,2-1-404,0 0 0,0 1 0,-1-1 0,1 0 0,0 0 0,0 1 0,1-1 0,-1 0 0,0 1 0,1-1 0,-1 0 0,1 1 1,-1-1-1,2-2 0,13-27-6106</inkml:trace>
</inkml:ink>
</file>

<file path=ppt/ink/ink3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07:25.593"/>
    </inkml:context>
    <inkml:brush xml:id="br0">
      <inkml:brushProperty name="width" value="0.025" units="cm"/>
      <inkml:brushProperty name="height" value="0.025" units="cm"/>
    </inkml:brush>
  </inkml:definitions>
  <inkml:trace contextRef="#ctx0" brushRef="#br0">81 0 18193,'0'0'8680,"-2"10"-8066,-11 40-522,2 0 0,2 0 0,3 1 0,-1 61-1,7-111-438,1-37-1900,-1 28 2037,-2-48-1623,2 55 1923,0-1 1,0 1-1,-1-1 0,1 0 1,0 1-1,-1 0 0,1-1 1,-1 1-1,1-1 1,-1 1-1,0 0 0,0-1 1,1 1-1,-1 0 0,0 0 1,0-1-1,0 1 1,0 0-1,-1 0 0,1 0 1,0 0-1,0 0 0,-1 1 1,1-1-1,0 0 1,-1 1-1,1-1 0,-1 1 1,1-1-1,-1 1 0,-2-1 625,41 0 892,21-9-2261,-20-2-5541,-14 2-2864</inkml:trace>
</inkml:ink>
</file>

<file path=ppt/ink/ink3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07:26.449"/>
    </inkml:context>
    <inkml:brush xml:id="br0">
      <inkml:brushProperty name="width" value="0.025" units="cm"/>
      <inkml:brushProperty name="height" value="0.025" units="cm"/>
    </inkml:brush>
  </inkml:definitions>
  <inkml:trace contextRef="#ctx0" brushRef="#br0">216 6 10698,'0'0'6492,"-10"-1"-4314,6 0-2069,-1 0 77,1 0 0,-1 0-1,0 1 1,0 0 0,0 0 0,0 0 0,0 0-1,0 1 1,1 0 0,-1 0 0,0 0 0,0 1 0,1-1-1,-1 1 1,1 0 0,0 1 0,-9 4 0,-2 7 46,1 1 0,-24 32 0,32-39-51,1 0 1,0 0 0,0 1 0,1-1 0,0 1 0,0 1 0,1-1 0,-3 12-1,6-21-173,0 0 0,0 1-1,0-1 1,0 0 0,0 0 0,0 0-1,0 0 1,0 0 0,0 1-1,0-1 1,0 0 0,0 0-1,0 0 1,0 0 0,0 1-1,1-1 1,-1 0 0,0 0-1,0 0 1,0 0 0,0 0-1,0 0 1,0 1 0,0-1-1,0 0 1,1 0 0,-1 0-1,0 0 1,0 0 0,0 0-1,0 0 1,0 0 0,1 0-1,-1 0 1,0 1 0,0-1-1,0 0 1,0 0 0,1 0-1,-1 0 1,0 0 0,0 0-1,0 0 1,0 0 0,1 0-1,-1 0 1,0-1 0,0 1-1,0 0 1,0 0 0,0 0-1,1 0 1,-1 0 0,0 0 0,16-7 320,12-12 373,9-14-330,-16 13-221,1 1 1,1 1-1,38-23 0,-60 41-148,-1-1-1,0 1 1,1-1-1,-1 1 0,1 0 1,-1-1-1,1 1 1,-1 0-1,1-1 1,-1 1-1,1 0 1,0 0-1,-1 0 1,1-1-1,-1 1 1,1 0-1,-1 0 1,1 0-1,0 0 0,-1 0 1,1 0-1,-1 0 1,1 0-1,0 0 1,-1 1-1,1-1 1,-1 0-1,1 0 1,-1 0-1,1 1 1,-1-1-1,1 0 1,-1 1-1,1-1 1,-1 0-1,2 1 0,-5 24 125,-27 39 115,26-56-224,2-5-12,0 1-8,0-1-1,1 1 1,-1-1-1,1 1 0,0 0 1,0-1-1,0 1 1,-1 5-1,15-11-23,-4-5 147,-1 0-1,0-1 0,0 0 0,7-11 1,-10 13-113,-1 0 1,1 0-1,0 0 1,1 1-1,-1-1 1,1 1-1,0 1 1,0-1-1,1 1 1,-1 0-1,1 0 1,11-4-1,-18 8-9,1 0 0,-1 1 0,1-1-1,-1 0 1,0 0 0,1 0-1,-1 0 1,1 0 0,-1 0 0,0 1-1,1-1 1,-1 0 0,1 0-1,-1 0 1,0 1 0,1-1 0,-1 0-1,0 1 1,0-1 0,1 0-1,-1 1 1,0-1 0,0 0-1,1 1 1,-1-1 0,0 0 0,0 1-1,0-1 1,0 1 0,1-1-1,-1 0 1,0 1 0,0 0 0,3 24 101,-5 22 24,2-27-793,5-15-1022,19-28-740,45-70-7711,-41 57 2621</inkml:trace>
</inkml:ink>
</file>

<file path=ppt/ink/ink3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07:27.004"/>
    </inkml:context>
    <inkml:brush xml:id="br0">
      <inkml:brushProperty name="width" value="0.025" units="cm"/>
      <inkml:brushProperty name="height" value="0.025" units="cm"/>
    </inkml:brush>
  </inkml:definitions>
  <inkml:trace contextRef="#ctx0" brushRef="#br0">151 1 13036,'0'0'9631,"-6"10"-8729,-27 43 96,3 2 1,2 0-1,-23 69 0,49-106-161,14-33-630,16-34-808,-24 41 561,-1-1 0,0 1 0,0-1 0,-1 0 0,0 0 0,0 0 0,0-15 0,-2 23 147,-19 64-166,19-63 63,0 1 0,0 0 0,0-1 0,0 1 0,0 0 1,0-1-1,1 1 0,-1 0 0,0-1 0,0 1 0,1 0 0,-1-1 0,0 1 0,0-1 0,1 1 1,-1-1-1,1 1 0,-1-1 0,1 1 0,-1-1 0,1 1 0,-1-1 0,1 1 0,-1-1 0,1 0 1,-1 1-1,1-1 0,-1 0 0,1 0 0,0 1 0,-1-1 0,2 0 0,30 0 190,34-18 29,-63 17-231,98-33 158,-101 35-119,1-1 1,0 0-1,-1 0 0,1 0 1,-1 0-1,1 0 0,-1 0 1,1-1-1,-1 1 0,1 0 1,-1 0-1,1 0 1,-1 0-1,1-1 0,-1 1 1,1 0-1,-1 0 0,0-1 1,1 1-1,-1 0 0,1-1 1,-1 1-1,0-1 0,1 1 1,-1 0-1,0-1 0,1 1 1,-1-1-1,0 1 1,0-1-1,1 1 0,-1-1 1,0 1-1,0-1 0,0 1 1,0-1-1,0 1 0,0-1 1,0 1-1,0-1 0,0 1 1,0-1-1,0 1 0,0-1 1,0 1-1,0-1 1,0 1-1,-1-1 0,1 1 1,0-1-1,0 1 0,-1-1 1,1 1-1,0-1 0,0 1 1,-1-1-1,1 1 0,-1 0 1,1-1-1,0 1 1,-1 0-1,1-1 0,-1 1 1,0 0-1,-31-16 280,30 16-316,-1-1 1,0 1-1,1-1 0,-1 1 1,1 0-1,-1 0 1,0 0-1,1 1 1,-1-1-1,1 1 0,-1-1 1,1 1-1,-1 0 1,1 0-1,-1 0 1,1 0-1,0 0 0,-1 0 1,1 1-1,0-1 1,0 1-1,0 0 1,0-1-1,-3 5 1,2-1 26,1 0 0,-1 0 0,1 0 0,0 0 0,0 0 0,0 1 0,1-1 0,-1 1 0,2 0 0,-2 9 0,2-13-15,-1 1 0,1-1 0,0 1 1,0-1-1,0 1 0,0-1 0,0 1 0,1-1 1,-1 1-1,1-1 0,-1 1 0,1-1 0,0 1 1,0-1-1,0 0 0,0 1 0,1-1 0,-1 0 1,1 0-1,-1 0 0,1 0 0,0 0 0,0 0 1,-1-1-1,4 3 0,-1-2-8,2 0-1,-1 0 1,0-1 0,0 0-1,0 1 1,1-2-1,-1 1 1,0-1 0,1 1-1,-1-1 1,6-1 0,-3 0-265,0 0 1,0 0-1,0-1 0,-1 1 1,1-2-1,-1 1 1,1-1-1,10-5 1,27-25-7456,-10-1-8374</inkml:trace>
</inkml:ink>
</file>

<file path=ppt/ink/ink3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07:39.557"/>
    </inkml:context>
    <inkml:brush xml:id="br0">
      <inkml:brushProperty name="width" value="0.025" units="cm"/>
      <inkml:brushProperty name="height" value="0.025" units="cm"/>
    </inkml:brush>
  </inkml:definitions>
  <inkml:trace contextRef="#ctx0" brushRef="#br0">97 134 9513,'3'-11'2851,"-1"2"-2290,11-51 1901,-12 56-1978,0-1 0,1 1 1,-1 0-1,1 0 0,0 0 1,0 0-1,0 0 0,1 0 1,-1 0-1,1 1 0,6-7 1,-9 10-447,1 0-1,-1 0 1,0 0 0,0 0 0,0 0 0,1 0 0,-1 1 0,0-1-1,0 0 1,0 0 0,1 0 0,-1 0 0,0 0 0,0 0-1,0 0 1,0 1 0,1-1 0,-1 0 0,0 0 0,0 0 0,0 1-1,0-1 1,0 0 0,0 0 0,0 0 0,1 1 0,-1-1-1,0 0 1,0 0 0,0 0 0,0 1 0,0-1 0,0 0 0,0 0-1,0 0 1,0 1 0,0-1 0,0 0 0,0 0 0,0 1 0,0-1-1,-1 0 1,1 0 0,0 0 0,0 1 0,0-1 0,0 0-1,0 0 1,-1 1 0,1 1 152,-3 57 596,-3 0 0,-16 69 1,3-23-573,-38 457 76,55-465-156,4-1 0,4 0 1,36 176-1,-36-244 140,1-5-99,-2 0 1,0 1-1,-1 0 0,-2 0 1,0 0-1,-2 1 0,-3 34 0,1-52-119,-1-1-1,1 1 0,-1 0 0,-1-1 0,1 0 0,-1 0 0,0 0 0,0 0 0,-7 6 1,9-9-245,-1 0 0,1 0 1,-1 0-1,0-1 1,0 1-1,0-1 0,0 0 1,0 0-1,-1 0 1,1 0-1,-1-1 0,1 1 1,-1-1-1,0 0 1,1 0-1,-1 0 0,0-1 1,-6 1-1,3-7-3729,5-16-2403</inkml:trace>
</inkml:ink>
</file>

<file path=ppt/ink/ink3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07:40.459"/>
    </inkml:context>
    <inkml:brush xml:id="br0">
      <inkml:brushProperty name="width" value="0.025" units="cm"/>
      <inkml:brushProperty name="height" value="0.025" units="cm"/>
    </inkml:brush>
  </inkml:definitions>
  <inkml:trace contextRef="#ctx0" brushRef="#br0">71 105 8072,'-9'1'3363,"-7"3"-2198,-8 1 8,2-5 3722,496-17-110,-160-1-4141,190 15-316,111-3-608,-4-49 51,-591 52 190,10-3-227,54-1 0,-80 10-1937,-9 2 793,-9 5-2931,-1-4-4772</inkml:trace>
</inkml:ink>
</file>

<file path=ppt/ink/ink3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07:40.847"/>
    </inkml:context>
    <inkml:brush xml:id="br0">
      <inkml:brushProperty name="width" value="0.025" units="cm"/>
      <inkml:brushProperty name="height" value="0.025" units="cm"/>
    </inkml:brush>
  </inkml:definitions>
  <inkml:trace contextRef="#ctx0" brushRef="#br0">1 2 12780,'0'0'8488,"13"-1"-7586,42 2 13,1 2-1,87 18 1,-1-1-819,-111-17-75,-1 0 1,53 11-1,-82-14-10,0 0-1,1 1 0,-1-1 1,0 0-1,0 1 1,0-1-1,1 0 0,-1 1 1,0-1-1,0 1 0,0 0 1,0-1-1,0 1 1,0 0-1,0-1 0,0 1 1,0 0-1,-1 0 0,1 0 1,0 0-1,0 0 1,0 2-1,-1-2 31,0 0 0,0 0 1,-1 0-1,1 0 0,0 0 0,-1 0 1,1 0-1,0 0 0,-1 0 0,0 0 1,1-1-1,-1 1 0,1 0 0,-1 0 1,0-1-1,0 1 0,1 0 0,-1-1 1,0 1-1,-1 1 0,-60 29 1774,54-28-1681,-53 24 778,-83 50 1,120-61-1137,-42 37 0,50-38-709,1 0 1,0 2-1,-15 22 0,19-22-4854</inkml:trace>
</inkml:ink>
</file>

<file path=ppt/ink/ink3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07:41.608"/>
    </inkml:context>
    <inkml:brush xml:id="br0">
      <inkml:brushProperty name="width" value="0.025" units="cm"/>
      <inkml:brushProperty name="height" value="0.025" units="cm"/>
    </inkml:brush>
  </inkml:definitions>
  <inkml:trace contextRef="#ctx0" brushRef="#br0">0 412 7623,'0'0'10426,"9"-2"-8712,7-2-1035,0-1 0,0 0 0,-1-2 0,0 0 0,0 0 0,0-1 0,-1-1 0,24-19 0,103-100 1644,-108 97-1814,-2-2-1,-2-1 1,47-68-1,-76 102-512,0 0 1,0-1-1,1 1 0,-1 0 0,0 0 0,0 0 0,1 0 0,-1 0 1,0 0-1,1 0 0,-1 0 0,0 0 0,0 0 0,1 0 0,-1 0 1,0 0-1,0 0 0,1 0 0,-1 0 0,0 0 0,1 0 0,-1 0 1,0 0-1,0 0 0,1 0 0,-1 0 0,0 0 0,0 1 0,0-1 0,1 0 1,-1 0-1,0 0 0,0 1 0,0-1 0,1 0 0,-1 0 0,0 0 1,0 1-1,0-1 0,0 0 0,0 0 0,1 1 0,-1-1 0,0 0 1,0 0-1,0 1 0,0-1 0,0 0 0,0 0 0,0 1 0,0-1 1,0 0-1,0 1 0,0-1 0,0 0 0,0 0 0,0 1 0,8 26-148,-5-18 181,2 6 24,1-1-1,1 0 1,1 0 0,0-1-1,1 1 1,0-2-1,1 1 1,0-1 0,19 17-1,44 27-839,5-9-3922,-56-37-3005,-5-8-7212</inkml:trace>
</inkml:ink>
</file>

<file path=ppt/ink/ink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48:01.751"/>
    </inkml:context>
    <inkml:brush xml:id="br0">
      <inkml:brushProperty name="width" value="0.025" units="cm"/>
      <inkml:brushProperty name="height" value="0.025" units="cm"/>
    </inkml:brush>
  </inkml:definitions>
  <inkml:trace contextRef="#ctx0" brushRef="#br0">2494 209 9257,'-73'-43'1204,"-119"-53"1,156 81-950,1 3 0,-2 1 0,1 1 0,-1 2 0,-74-5 0,44 12-394,1 3 0,-1 3-1,1 3 1,0 3-1,-67 20 1,10 6-465,-199 90 0,163-49 1154,4 7 0,3 7-1,-223 177 1,373-267-556,-22 16 215,1 1-1,0 1 1,1 2 0,-32 40 0,49-55-172,1 0-1,-1 1 0,1-1 0,1 1 1,-1 0-1,1 0 0,1 1 1,0-1-1,0 0 0,0 1 0,1-1 1,0 1-1,1 0 0,0-1 1,0 1-1,1-1 0,0 1 1,1-1-1,0 1 0,0-1 0,5 12 1,2 1-39,1-1 0,1 0-1,1-1 1,1 0 0,1-1 0,0 0 0,1-1 0,1-1 0,0 0 0,1-1 0,24 15 0,1-1 5,2-3 1,1-1-1,92 36 1,227 52-91,11-28-186,-124-30 89,203 55 93,397 84 91,-690-169-40,0-7 0,0-7 0,203-11 0,-129-18 264,368-75 0,-392 48-160,-3-9-1,231-93 1,-349 111-70,-2-5 0,-1-3 0,-2-4 1,-3-4-1,-2-4 0,-2-2 0,77-78 0,-131 113 86,-2-2 0,0-1 0,-2-1 1,-1 0-1,-1-2 0,-1 0 0,-1-1 0,13-37 0,-23 48-15,0 0 0,-1 0 0,-1-1 0,-1 0 1,0 0-1,-2 0 0,0 0 0,-1 0 0,-1 0 0,-1 0 0,-1 0 0,-1 0 1,0 1-1,-14-37 0,8 33-3,-1 1 1,-1 0-1,-1 1 1,-1 0-1,0 1 1,-2 0-1,-32-31 1,21 27-71,-1 1 0,-1 1 0,-1 2 0,-60-31 0,26 22-246,-2 4 0,0 2 1,-2 3-1,0 3 0,-79-10 0,-99 2-1828,-26 11-1932</inkml:trace>
</inkml:ink>
</file>

<file path=ppt/ink/ink3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07:42.681"/>
    </inkml:context>
    <inkml:brush xml:id="br0">
      <inkml:brushProperty name="width" value="0.025" units="cm"/>
      <inkml:brushProperty name="height" value="0.025" units="cm"/>
    </inkml:brush>
  </inkml:definitions>
  <inkml:trace contextRef="#ctx0" brushRef="#br0">372 20 10122,'0'0'9988,"-11"-5"-8520,5 3-1364,1-1 1,-1 1 0,-1 0-1,1 1 1,0-1 0,0 1-1,-1 0 1,1 1-1,0 0 1,-1 0 0,1 0-1,0 0 1,-1 1 0,1 0-1,0 1 1,0-1-1,-1 1 1,1 1 0,-7 3-1,-7 5-32,-1 1 0,2 1-1,0 1 1,0 0 0,1 2-1,1 0 1,1 1-1,0 0 1,1 1 0,1 1-1,-15 27 1,28-44-77,0-1 0,0 1 0,1 0 0,-1 0 0,0 0-1,1 0 1,-1-1 0,1 1 0,0 0 0,0 0 0,0 0 0,0 0 0,0 0 0,0 0 0,0 0 0,1 2 0,0-3 5,-1 0-1,1 0 1,0 0 0,-1 0 0,1 0 0,0 0 0,0 0 0,0 0-1,0 0 1,0 0 0,0 0 0,0-1 0,0 1 0,0-1 0,0 1-1,0 0 1,0-1 0,0 0 0,2 1 0,6 1-3,1-1 1,-1 0 0,1-1-1,0 0 1,13-2-1,3 1-101,64-4-2454,-32-3-3031,-34 3 48</inkml:trace>
</inkml:ink>
</file>

<file path=ppt/ink/ink3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07:43.052"/>
    </inkml:context>
    <inkml:brush xml:id="br0">
      <inkml:brushProperty name="width" value="0.025" units="cm"/>
      <inkml:brushProperty name="height" value="0.025" units="cm"/>
    </inkml:brush>
  </inkml:definitions>
  <inkml:trace contextRef="#ctx0" brushRef="#br0">40 59 8776,'0'0'15444,"-4"9"-15278,-8 24-92,12-32-50,0 0 0,0-1 0,1 1 0,-1 0 0,0-1 0,0 1 0,1-1 0,-1 1 0,0-1 0,1 1 0,-1 0 0,0-1 0,1 1 0,-1-1 0,1 0 0,-1 1 0,1-1 0,-1 1 0,1-1-1,-1 0 1,1 1 0,-1-1 0,1 0 0,0 1 0,-1-1 0,1 0 0,-1 0 0,1 0 0,0 0 0,-1 0 0,1 0 0,0 0 0,-1 0 0,1 0 0,0 0 0,-1 0 0,1 0 0,0 0 0,27-3 2250,-25 1-2094,0 0-1,0 0 1,0-1 0,0 1 0,-1-1 0,1 1-1,-1-1 1,1 0 0,-1 0 0,0 0 0,0 0-1,0-1 1,-1 1 0,1-1 0,-1 1 0,0-1-1,1-4 1,-1 6-162,0 1 0,-1-1 0,1 1 0,-1-1 0,0 0 0,1 1-1,-1-1 1,0 1 0,0-1 0,0 0 0,0 1 0,0-1 0,-1 1 0,1-1 0,0 0-1,-1 1 1,1-1 0,-1 1 0,1-1 0,-1 1 0,0 0 0,0-1 0,0 1 0,0-1-1,0 1 1,0 0 0,0 0 0,0 0 0,0 0 0,0 0 0,-1 0 0,1 0 0,0 0 0,-1 0-1,1 0 1,-1 1 0,1-1 0,-1 1 0,1-1 0,-1 1 0,-2-1 0,1 1-205,-1-1 1,0 1-1,0 0 1,0 0 0,0 1-1,0-1 1,0 1-1,0 0 1,0 0 0,0 0-1,1 1 1,-6 2-1,-10 14-4321,18-16 3552,0 1 0,0-1 0,0 0 1,0 0-1,1 1 0,-1-1 0,1 1 0,-1-1 0,1 0 1,0 4-1,0 4-7810</inkml:trace>
</inkml:ink>
</file>

<file path=ppt/ink/ink3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07:43.413"/>
    </inkml:context>
    <inkml:brush xml:id="br0">
      <inkml:brushProperty name="width" value="0.025" units="cm"/>
      <inkml:brushProperty name="height" value="0.025" units="cm"/>
    </inkml:brush>
  </inkml:definitions>
  <inkml:trace contextRef="#ctx0" brushRef="#br0">1 48 16271,'0'0'6823,"50"12"-4357,3-12-32,15 0-896,13-8-769,8-3-353,-4 1-256,-2 1-64,-10 3-192,-15 1-1025,-11 2-1473,-12 2-1058,-10 0 65,-10-1-353,-11-1-1409</inkml:trace>
</inkml:ink>
</file>

<file path=ppt/ink/ink3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07:43.770"/>
    </inkml:context>
    <inkml:brush xml:id="br0">
      <inkml:brushProperty name="width" value="0.025" units="cm"/>
      <inkml:brushProperty name="height" value="0.025" units="cm"/>
    </inkml:brush>
  </inkml:definitions>
  <inkml:trace contextRef="#ctx0" brushRef="#br0">1 0 17649,'0'0'12139,"53"45"-11338,-30-34-641,3 2-128,-3 2-320,5-3-769,-4-2-1313,0-3-1250,0-7-704,-1 0-1890</inkml:trace>
</inkml:ink>
</file>

<file path=ppt/ink/ink3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07:44.127"/>
    </inkml:context>
    <inkml:brush xml:id="br0">
      <inkml:brushProperty name="width" value="0.025" units="cm"/>
      <inkml:brushProperty name="height" value="0.025" units="cm"/>
    </inkml:brush>
  </inkml:definitions>
  <inkml:trace contextRef="#ctx0" brushRef="#br0">145 1 17969,'0'0'2947,"-60"63"-417,32-26-192,5 1-960,7-1-481,4-3-609,7-2-224,5-7-641,0-11-2113,10-9-2147,3-5-4420</inkml:trace>
</inkml:ink>
</file>

<file path=ppt/ink/ink3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1:09.790"/>
    </inkml:context>
    <inkml:brush xml:id="br0">
      <inkml:brushProperty name="width" value="0.025" units="cm"/>
      <inkml:brushProperty name="height" value="0.025" units="cm"/>
    </inkml:brush>
  </inkml:definitions>
  <inkml:trace contextRef="#ctx0" brushRef="#br0">0 242 10730,'0'0'8189,"16"-6"-7324,88-26-580,0 4-1,2 5 1,1 4 0,0 5 0,122 0-1,476 49-267,-117-1 1221,-264-40 629,-1-14-1,340-66 1,-414 39-1173,-257 48-2616,0-1 0,0 0 0,1-1 1,-1 0-1,-12-2 0,-18-9-13250</inkml:trace>
</inkml:ink>
</file>

<file path=ppt/ink/ink3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1:10.525"/>
    </inkml:context>
    <inkml:brush xml:id="br0">
      <inkml:brushProperty name="width" value="0.025" units="cm"/>
      <inkml:brushProperty name="height" value="0.025" units="cm"/>
    </inkml:brush>
  </inkml:definitions>
  <inkml:trace contextRef="#ctx0" brushRef="#br0">446 1 16848,'0'0'2872,"-9"6"-2562,-255 216 2768,171-140-2067,75-67-740,12-11-150,0 1 1,0-1-1,1 1 1,0 0 0,0 0-1,0 1 1,0 0-1,1-1 1,0 2-1,1-1 1,-4 8-1,7-14-114,0 1-1,0-1 0,0 1 0,0-1 0,0 1 1,0 0-1,0-1 0,0 1 0,0-1 0,0 1 1,1-1-1,-1 1 0,0-1 0,1 1 0,-1-1 0,0 1 1,1-1-1,-1 1 0,0-1 0,1 1 0,-1-1 1,1 0-1,-1 1 0,1-1 0,-1 0 0,1 1 1,-1-1-1,1 0 0,-1 0 0,1 1 0,-1-1 0,1 0 1,-1 0-1,1 0 0,-1 0 0,1 0 0,0 0 1,-1 0-1,1 0 0,-1 0 0,2 0 0,34 0 222,-25 0-107,40-3 414,94-17 0,27-3-329,-12 22-292,-56 9-3085,-32 3-3112</inkml:trace>
</inkml:ink>
</file>

<file path=ppt/ink/ink3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1:11.816"/>
    </inkml:context>
    <inkml:brush xml:id="br0">
      <inkml:brushProperty name="width" value="0.025" units="cm"/>
      <inkml:brushProperty name="height" value="0.025" units="cm"/>
    </inkml:brush>
  </inkml:definitions>
  <inkml:trace contextRef="#ctx0" brushRef="#br0">73 75 15150,'0'0'11376,"-4"16"-11194,-52 290 163,44-220 4227,26-201-3469,-4 39-1348,1-81 0,-11 160 215,-1 1-1,1 0 0,1-1 0,-1 1 0,1-1 0,-1 1 0,1 0 0,0-1 0,0 1 0,0-1 0,1 0 0,-1 1 1,4 4-1,-3-7 37,-1 1 0,1-1 0,0 0 0,0 0 1,0 0-1,0 0 0,0 0 0,0 0 1,1-1-1,-1 1 0,0 0 0,0-1 0,0 0 1,1 0-1,-1 0 0,0 0 0,0 0 0,1 0 1,-1 0-1,0-1 0,0 1 0,0-1 1,0 1-1,5-3 0,3-1 31,1 0 1,-1-1 0,1 0-1,-1-1 1,-1 0-1,1 0 1,-1-1-1,14-13 1,63-75 370,-53 57-348,-52 108-60,14-55 0,-53 154 0,49-140 0,3 1 0,0 0 0,-3 56 0,9-83 9,0 0-1,0 0 1,0 0-1,0 1 1,1-1-1,-1 0 1,1 0 0,0 0-1,0 0 1,0 0-1,0 0 1,0 0 0,3 3-1,-3-5-32,0 0 0,0 0 0,1 1 0,-1-1 0,0 0 0,1-1 0,-1 1 0,1 0 0,-1 0 0,1-1 0,0 1 0,-1-1 0,1 1 0,0-1 0,-1 0 0,1 1 0,0-1 0,0 0 0,-1 0 0,1 0 0,0 0 0,-1-1 0,1 1 0,2-1 0,-3 1-220,0 0 1,0-1-1,0 1 1,0 0-1,0-1 1,1 1-1,-1-1 1,0 1-1,0-1 1,0 0-1,0 1 1,0-1-1,-1 0 1,1 0-1,0 0 1,0 1-1,0-1 1,-1 0-1,2-1 1,3-14-6696,-3-15-12546</inkml:trace>
</inkml:ink>
</file>

<file path=ppt/ink/ink3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1:12.411"/>
    </inkml:context>
    <inkml:brush xml:id="br0">
      <inkml:brushProperty name="width" value="0.025" units="cm"/>
      <inkml:brushProperty name="height" value="0.025" units="cm"/>
    </inkml:brush>
  </inkml:definitions>
  <inkml:trace contextRef="#ctx0" brushRef="#br0">101 0 16207,'0'0'10597,"-2"10"-8921,-38 108 439,28-88-2646,0 1 0,3 1 1,0 0-1,-8 61 0,17-88-4741,0-14-1988,0 1 4957,0-14-7087</inkml:trace>
</inkml:ink>
</file>

<file path=ppt/ink/ink3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1:12.782"/>
    </inkml:context>
    <inkml:brush xml:id="br0">
      <inkml:brushProperty name="width" value="0.025" units="cm"/>
      <inkml:brushProperty name="height" value="0.025" units="cm"/>
    </inkml:brush>
  </inkml:definitions>
  <inkml:trace contextRef="#ctx0" brushRef="#br0">83 0 11627,'0'0'6678,"-9"12"-4601,0 2-1578,-1 0-1,2 1 1,0-1-1,1 2 1,1-1 0,0 1-1,1 0 1,1 0-1,-4 21 1,7-19-367,-1 0-1,2 1 1,3 26 0,-3-41-52,0 0 1,1-1 0,0 1 0,-1 0 0,1 0 0,1-1-1,-1 1 1,0-1 0,1 1 0,0-1 0,0 0-1,0 1 1,0-1 0,1 0 0,-1 0 0,1-1 0,-1 1-1,1 0 1,0-1 0,0 0 0,0 0 0,1 0 0,6 4-1,-6-5 109,0 0 0,0-1-1,0 1 1,1-1-1,-1 0 1,0 0 0,1 0-1,-1 0 1,0-1-1,0 0 1,0 0 0,1 0-1,-1 0 1,0-1 0,0 1-1,-1-1 1,5-3-1,8-4 106,0-2-1,23-19 1,-17 12-171,0 1-273,59-47-277,-35 15-5284,-31 26-1560</inkml:trace>
</inkml:ink>
</file>

<file path=ppt/ink/ink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48:17.050"/>
    </inkml:context>
    <inkml:brush xml:id="br0">
      <inkml:brushProperty name="width" value="0.025" units="cm"/>
      <inkml:brushProperty name="height" value="0.025" units="cm"/>
    </inkml:brush>
  </inkml:definitions>
  <inkml:trace contextRef="#ctx0" brushRef="#br0">1 564 9513,'0'0'1036,"10"1"-257,72-5 1756,111-18 0,19-2-1567,901-13 2991,-126 6-2628,1582-62 735,-571 16-1479,-1291 49-525,-249 13-76,-448 15 1,-8 0 6,0 1-1,0-1 1,0 0-1,1 0 1,-1 0-1,0 0 0,0-1 1,0 1-1,0 0 1,1-1-1,-1 0 1,0 0-1,0 1 1,0-1-1,2-2 1,-8 1-4,0 0-1,0 0 1,0 0 0,0 0 0,-1 1 0,1 0-1,-1 0 1,1 0 0,-8 0 0,-120-13 23,-233 8 1,204 7 26,-1736-46 62,-747-24-1403,870 101 1211,1211-17 11,465-14 103,-157 9-25,240-5-457,28 2-141,29 4 132,545 50 168,7-50 230,-357-10 115,1103 20 208,694 4-181,-1918-25-78,1542-5 99,-1-33 98,-1614 36-190,366-30 41,-363 20-5,-28-1 70,-18 12-99,0 1-1,0-1 1,1 1 0,-1-1-1,0 1 1,0-1 0,0 1-1,0-1 1,0 1 0,0-1-1,0 0 1,0 1 0,0-1 0,0 1-1,0-1 1,0 1 0,-1-1-1,1 1 1,0-1 0,0 1-1,-1-1 1,1 1 0,0-1 0,0 1-1,-1-1 1,1 1 0,-1 0-1,1-1 1,0 1 0,-1-1-1,1 1 1,-1 0 0,0-1-1,-8-5 13,-1 1 0,0 0-1,0 1 1,-1 0 0,1 0-1,-1 1 1,0 1-1,-11-2 1,1-1-36,-170-32 8,-301-21 1,-202 35 198,-602 70-624,648 10-2390,0 13-4278,162-13-4558</inkml:trace>
</inkml:ink>
</file>

<file path=ppt/ink/ink3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1:13.509"/>
    </inkml:context>
    <inkml:brush xml:id="br0">
      <inkml:brushProperty name="width" value="0.025" units="cm"/>
      <inkml:brushProperty name="height" value="0.025" units="cm"/>
    </inkml:brush>
  </inkml:definitions>
  <inkml:trace contextRef="#ctx0" brushRef="#br0">103 10 16624,'0'0'8990,"-10"-3"-8414,8 2-564,-1 0-1,1 0 1,-1 0 0,1 0 0,-1 1-1,1-1 1,-1 1 0,1 0-1,-1 0 1,1 0 0,-1 0-1,1 0 1,-1 0 0,1 0 0,-1 1-1,1 0 1,-1-1 0,1 1-1,-1 0 1,1 0 0,0 0-1,-1 0 1,1 1 0,0-1-1,0 1 1,0-1 0,0 1 0,0 0-1,1 0 1,-1 0 0,0 0-1,1 0 1,-1 0 0,1 0-1,0 0 1,0 1 0,0-1-1,0 0 1,0 1 0,0-1 0,0 4-1,-1-2 1,1-1 0,0 1 0,0 0-1,0-1 1,0 1 0,1 0 0,-1 0-1,1 0 1,0 0 0,0 0 0,1 0-1,0 6 1,0-9 8,-1 0 0,0 0 0,1 0 0,-1 0 0,1-1 0,-1 1 0,1 0 0,-1 0 0,1-1 0,0 1 0,-1 0 0,1-1 0,0 1 0,-1-1 0,1 1 0,0-1 0,0 1 0,0-1 0,-1 1 0,1-1 0,2 1 0,-1-1 52,0 0 1,0 0-1,0 0 1,0 0-1,1 0 1,-1 0-1,0-1 0,0 1 1,0-1-1,0 1 1,0-1-1,0 0 1,2-1-1,7-4 360,-1 0-1,0-1 1,16-15 0,-20 17-370,0-1 1,0 1-1,0 0 1,0 1-1,1 0 1,0 0-1,0 0 1,0 0-1,0 1 1,1 1 0,14-5-1,-21 7-62,0 1-1,0-1 1,0 0 0,0 0-1,0 0 1,0 1 0,-1-1 0,1 1-1,0-1 1,0 0 0,0 1-1,0-1 1,-1 1 0,1 0-1,0-1 1,-1 1 0,1 0-1,0-1 1,-1 1 0,1 0-1,-1 0 1,1-1 0,-1 1-1,1 0 1,-1 0 0,0 0-1,1 0 1,-1 0 0,0 0-1,0 0 1,0-1 0,0 1 0,1 2-1,0 37 209,-1-32-133,1 86 347,-1-93-414,0-1 0,0 0 0,0 1-1,0-1 1,0 0 0,0 1 0,0-1 0,0 0 0,0 1-1,0-1 1,0 0 0,1 1 0,-1-1 0,0 0 0,0 0-1,0 1 1,1-1 0,-1 0 0,0 0 0,0 1 0,1-1-1,-1 0 1,0 0 0,0 1 0,1-1 0,-1 0 0,0 0-1,1 0 1,-1 0 0,0 0 0,1 0 0,-1 1 0,0-1-1,1 0 1,-1 0 0,0 0 0,1 0 0,16-7 382,9-14 134,9-14-1192,-18 17 1199,2 0-1,27-20 1,1 13-2762,-40 22 990,1 1 0,-1 0-1,0 1 1,1-1-1,10 1 1,-4-1-4845,1-2-2840</inkml:trace>
</inkml:ink>
</file>

<file path=ppt/ink/ink3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1:14.181"/>
    </inkml:context>
    <inkml:brush xml:id="br0">
      <inkml:brushProperty name="width" value="0.025" units="cm"/>
      <inkml:brushProperty name="height" value="0.025" units="cm"/>
    </inkml:brush>
  </inkml:definitions>
  <inkml:trace contextRef="#ctx0" brushRef="#br0">113 1 12620,'0'0'12855,"-9"11"-11868,0 4-652,-1 1 0,2 0 0,0 0 0,1 0-1,0 1 1,-7 32 0,6 9-124,1 87 0,8-177-123,0 19-68,-1 1 0,0-1-1,0 0 1,-1 0-1,-1 0 1,0 1 0,-6-18-1,0 21 97,2 18-179,5 22-102,2-30 61,1 1 1,-1 0-1,1-1 0,-1 1 0,1-1 0,0 0 0,0 0 1,-1 1-1,1-1 0,0 0 0,0 0 0,0 0 1,0-1-1,0 1 0,0-1 0,0 1 0,0-1 1,1 1-1,-1-1 0,0 0 0,4 0 0,48-3-2502,-49 2 2537,-1-1-1,1 1 1,-1-1 0,0 0-1,1 0 1,-1 0-1,0-1 1,0 1 0,0-1-1,-1 0 1,1 0 0,-1-1-1,1 1 1,-1-1-1,3-4 1,11-10 1537,-20 24-979,-1 0 1,1 1-1,1-1 1,0 1 0,-4 12-1,2-2-90,2-14-272,0 1 0,1 0 0,0 0-1,0 0 1,0 0 0,1 0 0,-1 1 0,1-1-1,0 0 1,0 0 0,1 8 0,0-11-85,-1-1 0,0 1 0,1 0 0,-1-1 0,0 1 0,1-1 0,-1 1 0,1-1 0,-1 1-1,1-1 1,-1 1 0,1-1 0,-1 1 0,1-1 0,0 1 0,-1-1 0,1 0 0,-1 1 0,1-1 0,0 0 0,-1 0 0,1 0 0,0 1 0,0-1 0,0 0 0,2 0 66,0 0 0,0-1 0,0 1 1,0-1-1,-1 1 0,1-1 0,0 0 0,0 0 0,4-3 0,48-30 698,-47 27-805,1 1 0,0 0-1,0 1 1,1 0-1,-1 0 1,1 1 0,0 1-1,19-5 1,-29 7-3,1 1 0,0 0 1,0 0-1,0 0 0,0 0 0,-1 0 0,1 0 1,0 0-1,0 0 0,0 0 0,0 0 0,-1 1 1,1-1-1,0 0 0,0 1 0,0-1 0,-1 0 1,1 1-1,0-1 0,-1 1 0,1-1 0,0 1 1,-1-1-1,1 1 0,-1 0 0,1-1 1,0 1-1,-1 0 0,0-1 0,1 1 0,-1 0 1,1 0-1,-1-1 0,0 1 0,0 0 0,1 0 1,-1 1-1,0 39-60,-1-38 58,1 1 1,-1 0 0,1 0-1,0 0 1,0-1 0,1 1-1,-1 0 1,2 4 0,-1-7 7,-1-1 0,1 1 0,0-1 0,0 1 1,-1-1-1,1 0 0,0 1 0,0-1 0,0 0 0,0 0 0,-1 1 1,1-1-1,0 0 0,0 0 0,0 0 0,0 0 0,0 0 0,0 0 1,-1-1-1,1 1 0,0 0 0,0 0 0,0 0 0,0-1 0,-1 1 1,1-1-1,0 1 0,1-1 0,24-12 131,-25 12-134,21-12-1,-15 8 0,0 1 0,1-1 0,-1 1 0,1 0 0,0 1 0,0 0 0,1 0 0,-1 1 0,1 0 0,15-1 0,-23 3-135,0 0 0,0 0-1,0 1 1,0-1 0,1 0 0,-1 1 0,0-1-1,0 1 1,0-1 0,0 1 0,0 0 0,0-1 0,0 1-1,0 0 1,-1 0 0,1 0 0,0 0 0,0 0-1,-1-1 1,1 2 0,0-1 0,-1 0 0,1 0-1,-1 0 1,1 2 0,0-2-239,-1 0 1,1 1-1,0-1 1,0 1-1,0-1 1,-1 0-1,1 0 1,0 1-1,1-1 1,-1 0-1,0 0 1,0 0-1,0 0 1,3 1-1,4-1-7164</inkml:trace>
</inkml:ink>
</file>

<file path=ppt/ink/ink3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1:14.847"/>
    </inkml:context>
    <inkml:brush xml:id="br0">
      <inkml:brushProperty name="width" value="0.025" units="cm"/>
      <inkml:brushProperty name="height" value="0.025" units="cm"/>
    </inkml:brush>
  </inkml:definitions>
  <inkml:trace contextRef="#ctx0" brushRef="#br0">117 111 11627,'3'-11'2488,"-1"1"-1635,8-37 1817,-7 11 2129,-3 36-4723,0-1 0,0 1 0,0 0 0,0 0 0,0-1 0,0 1 0,0 0-1,0 0 1,0 0 0,0-1 0,0 1 0,0 0 0,0 0 0,0 0 0,0-1 0,0 1 0,-1 0 0,1 0-1,0 0 1,0-1 0,0 1 0,0 0 0,-1 0 0,1 0 0,0 0 0,0-1 0,0 1 0,0 0 0,-1 0-1,1 0 1,0 0 0,0 0 0,-1 0 0,1 0 0,0 0 0,0 0 0,0 0 0,-1 0 0,1 0 0,0 0-1,0 0 1,-1 0 0,1 0 0,0 0 0,0 0 0,0 0 0,-1 0 0,1 0 0,0 0 0,0 0 0,-1 0-1,1 0 1,0 1 0,0-1 0,0 0 0,0 0 0,-1 0 0,1 0 0,0 0 0,0 1 0,0-1 0,0 0-1,0 0 1,-1 0 0,1 1 0,0-1 0,0 0 0,-13 14 389,5 0-298,1 0 0,0 1 0,1-1 0,0 1 0,2 0 0,-4 17 0,-11 96 1178,15-94-1123,1-1-1,2 1 1,2 0-1,1 0 1,1-1 0,2 1-1,11 40 1,-5-55-148,-6-33 68,-3-35 58,-3 30-200,-2 1 0,0-1 0,-1 1 0,0 0 0,-2 0 0,0 1 0,-1-1 0,-1 1 0,-19-31 0,17 38-151,6 12-245,4-1 347,0 0 0,0 0 0,1 0 1,-1 0-1,0 0 0,1 0 0,-1 0 0,1-1 0,-1 1 1,1 0-1,-1 0 0,1 0 0,-1-1 0,1 1 0,0 0 1,0-1-1,-1 1 0,1 0 0,0-1 0,0 1 1,0-1-1,0 1 0,1 0 0,6 2-702,0 0 0,0 0 0,1-1 0,-1 0-1,1-1 1,0 1 0,-1-2 0,1 1 0,0-1 0,13-2 0,-8 1-1296,0-2 1,-1 1-1,1-2 0,-1 0 1,24-10-1,-2-6-4711</inkml:trace>
</inkml:ink>
</file>

<file path=ppt/ink/ink3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1:15.489"/>
    </inkml:context>
    <inkml:brush xml:id="br0">
      <inkml:brushProperty name="width" value="0.025" units="cm"/>
      <inkml:brushProperty name="height" value="0.025" units="cm"/>
    </inkml:brush>
  </inkml:definitions>
  <inkml:trace contextRef="#ctx0" brushRef="#br0">67 288 3555,'11'-38'12406,"-15"26"-5759,3 12-6513,0 0 0,0 0 1,0 0-1,0 0 0,0 0 0,0 0 1,0 0-1,0 1 0,0-1 0,0 0 1,0 1-1,1-1 0,-1 1 1,0-1-1,0 1 0,0-1 0,1 1 1,-1 0-1,-1 1 0,-4 3 91,1 1 0,0 0 1,0 0-1,1 1 0,0-1 0,0 1 0,0 0 0,1 0 0,0 1 0,0-1 0,1 1 0,0-1 1,1 1-1,-1 0 0,1 0 0,1-1 0,0 13 0,0-19-211,0 0-1,1-1 1,-1 1-1,1-1 1,-1 1-1,1-1 1,-1 1 0,1-1-1,0 1 1,-1-1-1,1 1 1,0-1-1,-1 0 1,1 1 0,0-1-1,-1 0 1,1 1-1,0-1 1,0 0-1,-1 0 1,1 0 0,0 0-1,0 0 1,-1 0-1,1 0 1,0 0-1,0 0 1,0 0 0,0-1-1,24-5 546,-17 2-464,0 0-1,-1-1 0,0 0 1,0 0-1,0-1 1,-1 0-1,1 0 0,8-12 1,42-64 683,-40 55-697,-17 26-90,0 1 1,0 0 0,1-1-1,-1 1 1,0 0-1,0-1 1,0 1 0,0 0-1,0 0 1,0-1 0,1 1-1,-1 0 1,0-1-1,0 1 1,0 0 0,1 0-1,-1-1 1,0 1 0,0 0-1,1 0 1,-1 0 0,0-1-1,0 1 1,1 0-1,-1 0 1,0 0 0,1 0-1,-1 0 1,0 0 0,1 0-1,-1 0 1,0 0 0,1-1-1,-1 1 1,0 0-1,1 1 1,-1-1 0,0 0-1,1 0 1,1 15-729,-7 26-343,-4-3 1052,6-27-192,0-1-1,1 1 1,0 0-1,0 0 1,1 0-1,1 0 1,0 1-1,2 17 1,-2-29 162,0 1 0,1 0 0,-1-1 1,1 1-1,-1 0 0,0-1 0,1 1 1,-1-1-1,1 1 0,-1-1 0,1 1 0,0-1 1,-1 1-1,1-1 0,-1 1 0,1-1 1,0 0-1,0 1 0,-1-1 0,1 0 1,0 0-1,-1 1 0,1-1 0,0 0 1,0 0-1,-1 0 0,1 0 0,0 0 0,0 0 1,-1 0-1,1 0 0,0 0 0,0-1 1,-1 1-1,1 0 0,0 0 0,0-1 1,-1 1-1,1 0 0,0-1 0,-1 1 1,1-1-1,-1 1 0,1-1 0,0 0 0,29-23-258,-12-4-788,-1-1 1,-1-1-1,-1 0 0,-2-2 0,-2 1 0,10-39 0,33-82-682,-69 192 8931,2 8-3430,7-21-2995,1 1 1,2-1-1,-1 49 0,4-75-712,0 1-1,-1 0 0,1-1 1,0 1-1,0 0 1,1-1-1,-1 1 0,0 0 1,0-1-1,1 1 1,-1 0-1,1-1 0,0 1 1,-1-1-1,1 1 1,0-1-1,0 1 0,0-1 1,0 0-1,0 1 0,0-1 1,0 0-1,1 0 1,-1 0-1,0 0 0,1 0 1,-1 0-1,0 0 1,1 0-1,-1 0 0,1-1 1,0 1-1,-1-1 1,1 1-1,2-1 0,0 0 52,-1 0-1,1-1 0,-1 1 0,0-1 0,1 0 0,-1-1 0,0 1 0,0 0 1,0-1-1,0 0 0,0 1 0,0-1 0,0 0 0,-1-1 0,1 1 1,4-5-1,4-5 46,-1-1 0,0 0-1,0-1 1,-2 0 0,1 0 0,-2-1 0,0 0 0,-1-1 0,0 1 0,-1-1 0,-1 0-1,4-33 1,-8 49-99,0 0 0,0 0 0,0 0 0,0 0 0,0-1 0,0 1-1,0 0 1,0 0 0,0 0 0,0 0 0,0 0 0,0 0 0,0 0-1,0 0 1,0-1 0,0 1 0,0 0 0,0 0 0,0 0 0,0 0-1,0 0 1,0 0 0,0 0 0,0-1 0,0 1 0,0 0 0,0 0 0,0 0-1,0 0 1,0 0 0,0 0 0,0 0 0,0 0 0,-1 0 0,1 0-1,0-1 1,0 1 0,0 0 0,0 0 0,0 0 0,0 0 0,0 0-1,0 0 1,-1 0 0,1 0 0,0 0 0,0 0 0,0 0 0,0 0-1,0 0 1,0 0 0,0 0 0,-1 0 0,1 0 0,0 0 0,0 0 0,0 0-1,0 0 1,0 0 0,0 0 0,0 0 0,0 1 0,-1-1 0,1 0-1,0 0 1,-9 9 38,-5 15-65,5-2 30,2 0 0,1 1 0,1 0 0,1 0 0,1 1 0,1-1 0,1 32 0,1-53-19,0 0 0,0 0 0,0 0-1,0 0 1,0 1 0,1-1 0,-1 0 0,1 0 0,-1 0 0,1 0 0,0 0-1,0 0 1,0 0 0,0 0 0,0-1 0,0 1 0,3 3 0,-3-4-134,0 0 0,1-1 0,-1 1 1,0 0-1,1-1 0,-1 1 1,0-1-1,1 1 0,-1-1 1,1 0-1,-1 0 0,1 1 1,-1-1-1,1 0 0,-1 0 1,1-1-1,-1 1 0,1 0 0,1-1 1,2 0-662,0-1 1,0 0-1,0-1 1,0 1 0,0-1-1,-1 1 1,1-1-1,-1-1 1,0 1-1,0-1 1,0 0 0,5-6-1,12-22-6507</inkml:trace>
</inkml:ink>
</file>

<file path=ppt/ink/ink3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1:16.142"/>
    </inkml:context>
    <inkml:brush xml:id="br0">
      <inkml:brushProperty name="width" value="0.025" units="cm"/>
      <inkml:brushProperty name="height" value="0.025" units="cm"/>
    </inkml:brush>
  </inkml:definitions>
  <inkml:trace contextRef="#ctx0" brushRef="#br0">9 163 14798,'0'0'3806,"-1"10"-352,-6 33-1057,6-41-2291,1 0 0,0-1 1,0 1-1,0 0 0,1-1 0,-1 1 0,0 0 0,1-1 0,-1 1 1,1 0-1,-1-1 0,1 1 0,0-1 0,-1 1 0,1-1 0,0 1 1,0-1-1,0 0 0,0 1 0,1-1 0,-1 0 0,0 0 0,0 0 1,1 0-1,-1 0 0,1 0 0,-1 0 0,1 0 0,-1-1 0,1 1 1,-1-1-1,1 1 0,0-1 0,-1 1 0,1-1 0,0 0 0,-1 0 1,1 0-1,0 0 0,-1 0 0,4-1 0,-1 2-14,1-1 0,0-1 0,0 1 0,-1-1-1,1 0 1,0 0 0,-1 0 0,1-1 0,-1 1 0,1-1 0,-1 0 0,0 0-1,4-3 1,-5 2-36,-1 1-1,0-1 1,0 1 0,0-1-1,0 0 1,-1 0 0,1 0-1,-1 0 1,0 0 0,1 0-1,-1 0 1,-1 0-1,1 0 1,0-1 0,-1 1-1,0 0 1,1-1 0,-2-2-1,0 6-68,0-1 0,0 1 0,0 1 0,0-1 0,-1 0 0,1 0 0,0 0 0,0 1 0,0-1 0,0 0 0,0 1 0,0-1 0,0 1 0,0-1 0,0 1-1,0 0 1,-2 1 0,0 2 5,0 0 0,0 0-1,1 1 1,-1-1 0,1 1-1,0 0 1,0 0 0,1-1-1,-2 7 1,3-10 12,-1 0-1,1 0 1,0 1 0,-1-1 0,1 0-1,0 0 1,0 0 0,0 0 0,0 0-1,0 1 1,0-1 0,0 0 0,0 0 0,0 0-1,1 0 1,-1 0 0,0 1 0,1-1-1,-1 0 1,1 0 0,-1 0 0,1 0-1,0 0 1,-1 0 0,1 0 0,0-1-1,0 1 1,-1 0 0,1 0 0,0 0-1,0-1 1,0 1 0,0-1 0,0 1-1,0-1 1,0 1 0,0-1 0,0 1-1,1-1 1,-1 0 0,0 1 0,0-1-1,0 0 1,2 0 0,17-1-203,0-1 1,0-1 0,0-1-1,0 0 1,-1-2 0,25-10-1,-24 9-2047,1 0-1,-1 1 1,1 1-1,0 1 1,38-3-1,-51 7 2496,-1-1 0,1 0 0,0 0 0,-1-1 0,1 0 0,-1 0 0,0-1 0,10-5 0,-13 7-155,0-1 0,-1 0 0,1 0 0,-1-1 0,0 1 0,0-1 1,0 1-1,0-1 0,0 0 0,0 0 0,-1-1 0,1 1 0,-1 0 0,0-1 0,0 0 1,-1 1-1,3-6 0,-7 10 217,0-1 0,1 1 0,-1-1 1,1 1-1,-1 0 0,1 0 0,-1 0 1,1 0-1,-5 3 0,0 2 18,0 1 1,1 1-1,0-1 0,0 1 0,0 0 1,-6 13-1,10-17-190,0-1 0,0 1 0,1-1-1,-1 1 1,1 0 0,0 0 0,0 0 0,0 0 0,1 0 0,-1 0-1,1 0 1,0 0 0,0 0 0,0 0 0,1 0 0,-1 0 0,1 0 0,2 6-1,-2-8-41,1-1 0,-1 1 0,1-1 0,-1 0 0,1 1 0,-1-1 0,1 0-1,0 0 1,0 0 0,-1 0 0,1 0 0,0 0 0,0-1 0,0 1 0,0-1-1,0 1 1,0-1 0,0 0 0,0 0 0,0 0 0,0 0 0,0 0 0,0 0-1,3-1 1,2 1 145,-1-1 0,1 0 0,0-1 0,0 0 0,0 0 0,7-3 0,3-5-217,-1-1 0,1 0 0,-2-2 0,0 1-1,0-2 1,-1 0 0,-1-1 0,0 0 0,-1-1-1,-1 0 1,0-1 0,-1 0 0,-1-1 0,-1 0-1,0 0 1,7-29 0,-16 47-25,1 0 0,0 0 0,0 0 0,0 0 0,-1 0 0,1 0 0,0 0 0,0 0 0,0 0 0,-1 0 0,1 0 0,0 0 0,0 0 0,-1 0 0,1 0 0,0 0 0,0 0 0,0 0 0,-1 0 0,1 0 0,0 0 0,0 0 0,0 0 0,-1 0 0,1 0 0,0 0 0,0-1 0,0 1 0,-1 0 0,1 0 0,0 0 0,0 0 0,0 0 0,0-1 0,-1 1 0,1 0 0,0 0 0,0 0 0,0-1 0,0 1 0,0 0 0,0 0 0,0 0 0,0-1 0,0 1 0,0 0 0,0 0 0,0-1 0,0 1 0,0 0 0,0 0 0,0 0 0,0-1 0,0 1 0,0 0 0,0 0 0,-5 5-68,1 1 1,0-1-1,0 1 0,1 0 0,0 0 1,0 0-1,0 1 0,1-1 1,0 1-1,0 0 0,0-1 0,1 1 1,0 0-1,0 0 0,1 0 1,0 0-1,0 0 0,2 10 0,-1-13-77,0 0-1,0 1 0,0-1 0,0 0 0,0 0 0,1 0 0,0 0 1,0 0-1,0 0 0,0-1 0,1 1 0,-1-1 0,1 1 0,0-1 1,0 0-1,0 0 0,0 0 0,1-1 0,-1 1 0,1-1 0,0 0 1,-1 0-1,1 0 0,0 0 0,0-1 0,0 1 0,1-1 0,-1 0 1,0 0-1,5 0 0,29 0-7947</inkml:trace>
</inkml:ink>
</file>

<file path=ppt/ink/ink3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1:17.963"/>
    </inkml:context>
    <inkml:brush xml:id="br0">
      <inkml:brushProperty name="width" value="0.025" units="cm"/>
      <inkml:brushProperty name="height" value="0.025" units="cm"/>
    </inkml:brush>
  </inkml:definitions>
  <inkml:trace contextRef="#ctx0" brushRef="#br0">1 44 10698,'0'0'11008,"2"9"-9796,12 30-839,-13-37-349,0-1-1,1 1 0,-1-1 1,0 0-1,0 1 0,1-1 1,-1 0-1,1 0 0,-1 0 1,1 0-1,-1 0 0,1 0 1,0-1-1,-1 1 0,1-1 1,0 1-1,0-1 0,-1 1 1,1-1-1,0 0 0,0 0 1,0 0-1,0 0 1,-1 0-1,1 0 0,0-1 1,0 1-1,1-1 0,46-16 694,8-22 502,-48 31-1039,1 0-1,0 1 1,0 0 0,1 1-1,0 1 1,15-7 0,-26 12-168,1 0 0,0 0 0,-1 0 1,1 0-1,-1 0 0,1 0 0,0 1 1,-1-1-1,1 0 0,0 0 0,-1 0 1,1 1-1,-1-1 0,1 0 0,-1 1 1,1-1-1,-1 1 0,1-1 0,-1 0 1,1 1-1,-1-1 0,1 1 0,-1-1 1,0 1-1,1-1 0,-1 1 0,0-1 1,1 1-1,-1 0 0,0-1 0,0 1 1,0-1-1,0 1 0,1 0 0,-1-1 1,0 1-1,0 0 0,0-1 0,0 1 1,0 0-1,-1 0 0,1 38 933,0-29-573,1 117 1064,-2-126-1428,1 0 0,0 0 0,1 0 0,-1 0 0,0 0 0,0 0 0,0 0 0,1 0 0,-1 0 0,0 0 0,1 0 0,-1 0 0,1 0 0,-1-1 0,1 1 0,-1 0 0,1 0 0,0 0 0,-1-1 0,1 1 0,0 0 0,0 0 0,0-1 0,-1 1 0,1-1 0,0 1 0,0-1 0,0 1 0,0-1 0,0 0 0,0 1 0,0-1 0,0 0 0,0 0 0,0 0-1,0 0 1,0 0 0,0 0 0,0 0 0,0 0 0,0 0 0,0 0 0,0 0 0,0-1 0,0 1 0,0 0 0,0-1 0,0 1 0,0-1 0,1 0 0,5-3 184,-1 1 0,1-1 0,-1 0 0,0 0 0,9-9 0,25-35 280,-33 38-421,1 0 0,0 1 1,0-1-1,0 2 0,14-11 0,-22 19-54,1-1 0,-1 1 1,1 0-1,-1 0 0,1 0 0,-1-1 0,1 1 1,-1 0-1,1 0 0,-1 0 0,1 0 0,-1 0 1,1 0-1,-1 0 0,1 0 0,0 0 0,-1 0 0,1 0 1,-1 1-1,1-1 0,-1 0 0,1 0 0,-1 0 1,0 1-1,1-1 0,-1 0 0,1 0 0,-1 1 1,1-1-1,-1 0 0,0 1 0,1-1 0,-1 1 1,0-1-1,1 1 0,-1-1 0,0 0 0,0 1 1,1-1-1,-1 1 0,0-1 0,0 1 0,0-1 1,0 1-1,1-1 0,-1 1 0,0 0 0,0-1 0,0 1 1,0-1-1,-1 1 0,5 37-187,-3-31 179,0 4-71,4 48-1209,4-20-2728,-9-38 3416</inkml:trace>
</inkml:ink>
</file>

<file path=ppt/ink/ink3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1:18.368"/>
    </inkml:context>
    <inkml:brush xml:id="br0">
      <inkml:brushProperty name="width" value="0.025" units="cm"/>
      <inkml:brushProperty name="height" value="0.025" units="cm"/>
    </inkml:brush>
  </inkml:definitions>
  <inkml:trace contextRef="#ctx0" brushRef="#br0">1 1 22197,'0'0'8872,"68"33"-29691</inkml:trace>
</inkml:ink>
</file>

<file path=ppt/ink/ink3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1:18.807"/>
    </inkml:context>
    <inkml:brush xml:id="br0">
      <inkml:brushProperty name="width" value="0.025" units="cm"/>
      <inkml:brushProperty name="height" value="0.025" units="cm"/>
    </inkml:brush>
  </inkml:definitions>
  <inkml:trace contextRef="#ctx0" brushRef="#br0">29 32 21396,'0'0'11211,"-28"50"-11051,30-39-160,16-4 0,7-6 0,4-1-480,-1-1-994,3-11-512,-6-3-1025,-4-3-576,0-3-577,-3 3-1217,0 3-2563</inkml:trace>
  <inkml:trace contextRef="#ctx0" brushRef="#br0" timeOffset="1">267 16 9673,'0'0'7367,"-40"74"-3043,9-28-96,-1 5-1249,-1 2-641,2-3-640,6 0-1538,8-9-160,6-5 0,9-3 0,2-7-1217,0-2-2947,0-3-4132</inkml:trace>
</inkml:ink>
</file>

<file path=ppt/ink/ink3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06:54.936"/>
    </inkml:context>
    <inkml:brush xml:id="br0">
      <inkml:brushProperty name="width" value="0.025" units="cm"/>
      <inkml:brushProperty name="height" value="0.025" units="cm"/>
    </inkml:brush>
  </inkml:definitions>
  <inkml:trace contextRef="#ctx0" brushRef="#br0">478 16 9001,'0'0'13303,"-8"-3"-11680,-2 0-1369,-1 0 0,1 1 1,0 0-1,0 1 0,-1 0 1,1 1-1,-1 0 0,1 1 1,0 0-1,-1 0 0,1 1 1,0 1-1,-11 3 0,-16 7 398,0 2 0,-46 26-1,65-31-523,1 1 0,0 0 0,1 1 0,1 1 0,-1 1 0,-17 21 0,30-32-122,1 0 1,0-1-1,-1 1 0,1 0 0,0 1 1,0-1-1,1 0 0,-1 0 0,1 1 1,0-1-1,0 1 0,0-1 1,0 1-1,0 0 0,1-1 0,0 1 1,0 0-1,0-1 0,0 1 0,0 0 1,1 3-1,1-3-6,0-1 0,-1 0 0,1-1 0,0 1 0,0 0 0,1 0 0,-1-1 0,0 1 0,1-1 0,0 0 0,-1 0 0,1 0 0,0 0 1,0 0-1,0-1 0,0 0 0,1 1 0,-1-1 0,0 0 0,0 0 0,7 0 0,14 4-843,0-2 0,0-1 1,32-1-1,31-8-5977,-31-4-1134</inkml:trace>
</inkml:ink>
</file>

<file path=ppt/ink/ink3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06:55.307"/>
    </inkml:context>
    <inkml:brush xml:id="br0">
      <inkml:brushProperty name="width" value="0.025" units="cm"/>
      <inkml:brushProperty name="height" value="0.025" units="cm"/>
    </inkml:brush>
  </inkml:definitions>
  <inkml:trace contextRef="#ctx0" brushRef="#br0">24 0 17200,'0'0'10351,"-2"9"-9331,-5 20-708,2-1 1,1 1-1,1 0 0,1 0 1,2 0-1,1 0 0,6 39 0,-5-62-372,0 1-1,1-1 1,0 0-1,0 0 1,0 0-1,0 0 1,1 0-1,0-1 1,1 0-1,-1 1 1,1-2-1,9 9 1,-10-11-372,0 1 1,0 0-1,0-1 0,0 0 1,0 0-1,0 0 1,1-1-1,6 2 1,-7-2-449,0-1 0,-1 1 0,1-1 0,0 0 0,-1 0 0,1-1 0,0 1 0,-1-1 0,1 0 0,0 0 0,5-2 0,15-13-10475</inkml:trace>
</inkml:ink>
</file>

<file path=ppt/ink/ink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49:38.966"/>
    </inkml:context>
    <inkml:brush xml:id="br0">
      <inkml:brushProperty name="width" value="0.025" units="cm"/>
      <inkml:brushProperty name="height" value="0.025" units="cm"/>
    </inkml:brush>
  </inkml:definitions>
  <inkml:trace contextRef="#ctx0" brushRef="#br0">6246 540 9161,'-72'-42'-67,"-2"3"0,-101-37 0,-165-39 1693,187 72-1606,-220-30 0,-163 11-455,259 41 536,-1 13 0,1 11-1,0 13 1,0 12 0,2 12 0,3 12 0,1 11 0,-293 112 0,412-117 258,3 8 1,2 6 0,4 6 0,-145 106 0,202-122-315,3 4 1,2 4-1,4 3 0,3 4 1,3 3-1,4 2 0,-74 121 1,111-150-46,2 1 1,3 1 0,2 2 0,3 0 0,3 1 0,1 1 0,4 0 0,2 1 0,2 0-1,4 1 1,2 0 0,2-1 0,14 98 0,-3-93 0,2-1-1,3 0 1,3-1 0,2-1-1,4-1 1,1-1 0,4-1-1,2-1 1,2-2 0,3-2 0,3-1-1,64 67 1,-47-64 16,3-2 0,2-3 0,107 67 0,-71-61 24,207 88 0,-93-69 60,439 96 0,-297-105-92,3-14-1,2-17 1,1-15-1,375-27 1,-505-11 5,-2-9 0,435-109 0,-520 94 137,-2-7-1,-2-6 1,-3-6-1,-3-6 0,203-134 1,-260 145 183,-3-4 0,-2-4 0,-4-2 1,-2-3-1,-3-3 0,-3-2 0,-4-3 0,-3-3 0,83-168 1,-86 146-209,-5-3 1,-4-1 0,40-173 0,-68 222-102,-3 0 0,-2-1 0,-3 0-1,-2 0 1,-3 0 0,-2 0 0,-3 0 0,-24-107 0,8 93-46,-2 2 1,-4 0-1,-2 2 1,-4 2-1,-2 1 0,-3 1 1,-2 3-1,-4 1 0,-1 2 1,-3 2-1,-77-66 0,41 51-83,-2 4-1,-3 4 1,-3 3-1,-2 5 1,-3 4-1,-1 4 1,-109-33-1,23 19-350,-3 9 0,-2 8-1,-1 8 1,-2 8 0,-1 9-1,0 9 1,-1 8-1,1 8 1,-344 58 0,183 13-2012,-17 13-2070</inkml:trace>
</inkml:ink>
</file>

<file path=ppt/ink/ink3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06:55.667"/>
    </inkml:context>
    <inkml:brush xml:id="br0">
      <inkml:brushProperty name="width" value="0.025" units="cm"/>
      <inkml:brushProperty name="height" value="0.025" units="cm"/>
    </inkml:brush>
  </inkml:definitions>
  <inkml:trace contextRef="#ctx0" brushRef="#br0">296 0 10314,'0'0'19181,"-5"11"-17489,-165 277-53,57-106-1928,108-172 694,2-1-3711,5-3-1933,9-10-153,6-9-3844</inkml:trace>
</inkml:ink>
</file>

<file path=ppt/ink/ink3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06:56.228"/>
    </inkml:context>
    <inkml:brush xml:id="br0">
      <inkml:brushProperty name="width" value="0.025" units="cm"/>
      <inkml:brushProperty name="height" value="0.025" units="cm"/>
    </inkml:brush>
  </inkml:definitions>
  <inkml:trace contextRef="#ctx0" brushRef="#br0">263 1 9417,'0'0'6801,"6"10"-4650,13 18-395,-1 1 0,-2 0 0,-1 1-1,16 49 1,-28-69-1586,0 0 0,0 1 0,-1 0 0,-1 0 0,1-1 0,-2 1-1,0 0 1,0 0 0,-1 0 0,0 0 0,-1 0 0,0-1 0,-1 1 0,0-1 0,0 1 0,-1-1-1,-1 0 1,0-1 0,-6 11 0,-3-1-326,-1-1-1,0 0 0,-1-1 1,-1-1-1,0-1 1,-1 0-1,-31 19 0,31-24-1486,-1 0-1,0-1 1,0 0-1,-40 10 1,13-9-4411</inkml:trace>
</inkml:ink>
</file>

<file path=ppt/ink/ink3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06:56.711"/>
    </inkml:context>
    <inkml:brush xml:id="br0">
      <inkml:brushProperty name="width" value="0.025" units="cm"/>
      <inkml:brushProperty name="height" value="0.025" units="cm"/>
    </inkml:brush>
  </inkml:definitions>
  <inkml:trace contextRef="#ctx0" brushRef="#br0">207 1 9833,'0'0'14238,"-12"12"-13096,-78 93 551,75-86-1325,1 1 0,1 1 1,1 0-1,-15 36 0,21-42-252,2 1 0,0 0 0,0-1 1,2 2-1,0-1 0,1 0 0,0 21 0,2-29-104,-1 0 0,2 0 1,-1-1-1,1 1 0,0 0 0,0 0 1,1-1-1,0 1 0,1-1 0,-1 0 1,1 0-1,1 0 0,-1-1 1,1 0-1,0 0 0,9 9 0,2-3-384,0 0 0,1-1 0,0-1 0,0-1 0,1 0 0,28 9 0,62 12-10754,-49-20-4676</inkml:trace>
</inkml:ink>
</file>

<file path=ppt/ink/ink3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06:57.376"/>
    </inkml:context>
    <inkml:brush xml:id="br0">
      <inkml:brushProperty name="width" value="0.025" units="cm"/>
      <inkml:brushProperty name="height" value="0.025" units="cm"/>
    </inkml:brush>
  </inkml:definitions>
  <inkml:trace contextRef="#ctx0" brushRef="#br0">1 0 11211,'0'0'10127,"17"4"-8035,74 6-239,1-3-1,113-7 0,-108 0-1254,1137 2 908,-1148 2-1154,-103-7-9763,2-12 415</inkml:trace>
</inkml:ink>
</file>

<file path=ppt/ink/ink3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06:58.085"/>
    </inkml:context>
    <inkml:brush xml:id="br0">
      <inkml:brushProperty name="width" value="0.025" units="cm"/>
      <inkml:brushProperty name="height" value="0.025" units="cm"/>
    </inkml:brush>
  </inkml:definitions>
  <inkml:trace contextRef="#ctx0" brushRef="#br0">0 1 16784,'0'0'8520,"14"55"-6598,-2-33-673,3 0-448,1 1-545,4 0-192,3-5-128,5-4-1441,-1-6-2115,-1-8-608,1-3-1025,-2-17-6854</inkml:trace>
</inkml:ink>
</file>

<file path=ppt/ink/ink3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06:58.470"/>
    </inkml:context>
    <inkml:brush xml:id="br0">
      <inkml:brushProperty name="width" value="0.025" units="cm"/>
      <inkml:brushProperty name="height" value="0.025" units="cm"/>
    </inkml:brush>
  </inkml:definitions>
  <inkml:trace contextRef="#ctx0" brushRef="#br0">379 1 13325,'0'0'8135,"-60"51"-5732,32-13-546,-3 5-479,-8 5 95,0 3-384,-1 6-480,1 2-385,3 5-160,5 0-352,11 1-1602,6-6-3235,13-5-6438</inkml:trace>
</inkml:ink>
</file>

<file path=ppt/ink/ink3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07:05.225"/>
    </inkml:context>
    <inkml:brush xml:id="br0">
      <inkml:brushProperty name="width" value="0.025" units="cm"/>
      <inkml:brushProperty name="height" value="0.025" units="cm"/>
    </inkml:brush>
  </inkml:definitions>
  <inkml:trace contextRef="#ctx0" brushRef="#br0">1 0 16400,'0'0'8840,"15"68"-6886,3-46-609,1 2-544,5-1-353,8-5-384,4-4 32,6-7-384,2-7-673,0 0-1537,-1-17-1794,-7-7-2819</inkml:trace>
</inkml:ink>
</file>

<file path=ppt/ink/ink3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07:05.600"/>
    </inkml:context>
    <inkml:brush xml:id="br0">
      <inkml:brushProperty name="width" value="0.025" units="cm"/>
      <inkml:brushProperty name="height" value="0.025" units="cm"/>
    </inkml:brush>
  </inkml:definitions>
  <inkml:trace contextRef="#ctx0" brushRef="#br0">248 1 16367,'0'0'8328,"-56"51"-6310,32-17-192,-3 2-385,-3 6-448,-3 5-256,4-1-449,7-4-160,4-5-64,9-5-64,9-6-992,11-14-1219,12-10-2689,8-2-4229</inkml:trace>
</inkml:ink>
</file>

<file path=ppt/ink/ink3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07:01.789"/>
    </inkml:context>
    <inkml:brush xml:id="br0">
      <inkml:brushProperty name="width" value="0.025" units="cm"/>
      <inkml:brushProperty name="height" value="0.025" units="cm"/>
    </inkml:brush>
  </inkml:definitions>
  <inkml:trace contextRef="#ctx0" brushRef="#br0">0 42 1730,'0'0'13965,"61"0"-12203,-12-5-481,5-4-320,7 0-705,3 1-192,-3 3 0,-5 1-609,-9 3-1504,-10 0-1507,-11 1-640,-14 0-5509</inkml:trace>
</inkml:ink>
</file>

<file path=ppt/ink/ink3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07:02.146"/>
    </inkml:context>
    <inkml:brush xml:id="br0">
      <inkml:brushProperty name="width" value="0.025" units="cm"/>
      <inkml:brushProperty name="height" value="0.025" units="cm"/>
    </inkml:brush>
  </inkml:definitions>
  <inkml:trace contextRef="#ctx0" brushRef="#br0">0 1 4869,'0'0'16111,"78"42"-14125,-20-42-257,15 0-640,5 0-832,4-1-321,-5-10-2371,-7-4-5668</inkml:trace>
</inkml:ink>
</file>

<file path=ppt/ink/ink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49:47.198"/>
    </inkml:context>
    <inkml:brush xml:id="br0">
      <inkml:brushProperty name="width" value="0.025" units="cm"/>
      <inkml:brushProperty name="height" value="0.025" units="cm"/>
    </inkml:brush>
  </inkml:definitions>
  <inkml:trace contextRef="#ctx0" brushRef="#br0">330 110 9257,'-3'-8'-379,"0"-7"1019,2 4-406,-1 0 0,0 1 0,-1-1 1,-1 1-1,1 0 0,-8-13 0,4 50 1389,-1 83-1090,8 117-1,2-125-49,-1-1-448,-20 688 1046,-98 1155 1444,107-149-2458,42 2 89,4 644-518,-50-42 244,8-1768 236,5-463-8,5 1109 891,1-1088-831,8 1 1,42 203 0,-47-367-572,-8-26 378,0 0 1,1 0-1,-1 0 1,0 0-1,0 0 1,0 0-1,1 0 1,-1 0-1,0 0 0,0 0 1,0 0-1,1 0 1,-1 0-1,0 0 1,0 0-1,0 0 1,1-1-1,-1 1 0,0 0 1,0 0-1,0 0 1,0 0-1,0 0 1,1-1-1,-1 1 1,0 0-1,0 0 1,0 0-1,0 0 0,0-1 1,0 1-1,0 0 1,0 0-1,0 0 1,0-1-1,0 1 1,0 0-1,0 0 1,0 0-1,0-1 0,0 1 1,0 0-1,0 0 1,0 0-1,0-1 1,0 1-1,0 0 1,0 0-1,0 0 0,0-1 1,-1 1-1,2-53-565,-33-185 667,4 33-62,-76-1170 60,49-7-98,37 878 40,-22-2222 30,95-3-237,95-507-725,-144 3123 414,34-688-873,-40 3 1631,-1 795-260,-3-108 55,-22-119 0,18 203-12,8 27-32,-1 0-1,1 0 0,0 1 0,0-1 1,0 0-1,0 1 0,0-1 0,0 0 1,0 0-1,-1 1 0,1-1 1,0 0-1,0 0 0,0 1 0,-1-1 1,1 0-1,0 0 0,0 1 0,-1-1 1,1 0-1,0 0 0,0 0 1,-1 0-1,1 0 0,0 1 0,-1-1 1,1 0-1,0 0 0,-1 0 1,1 0-1,0 0 0,-1 0 0,1 0 1,0 0-1,0 0 0,-1 0 0,1 0 1,0 0-1,-1 0 0,1-1 1,0 1-1,-1 0 0,1 0 0,0 0 1,0 0-1,-1 0 0,1-1 0,0 1 1,0 0-1,-1 0 0,1 0 1,0-1-1,0 1 0,0 0 0,-1 0 1,1-1-1,-6 39 8,1 1 0,3 0 1,3 63-1,0-37-11,38 554-167,-6-206 242,-24 1130 805,-107 315-811,22-605 336,-4 1632 629,71 3-591,171 245 597,-152-3039-1020,40 244 231,-49-334-260,12 40 67,-13-43-71,0 1-1,0-1 1,1 0-1,-1 0 1,1 0-1,-1 0 0,1 0 1,0 0-1,-1 0 1,1 0-1,0 0 1,0 0-1,-1 0 1,1 0-1,0 0 1,0 0-1,0-1 1,0 1-1,0 0 1,0-1-1,1 1 1,-1-1-1,0 1 1,0-1-1,0 1 1,0-1-1,2 0 1,-2 0-26,0-1 1,0 1-1,0-1 1,0 1-1,0-1 1,0 0-1,0 0 1,-1 1-1,1-1 1,0 0-1,0 0 1,-1 0-1,1 0 1,-1 0-1,1 0 1,-1 0-1,1 0 1,-1 0-1,0 0 1,1 0-1,-1 0 1,0-1-1,10-29-454,-3-1 1,0 1-1,3-54 0,-2-110-2195,-6 118 1717,14-745-3685,-14 583 1767</inkml:trace>
</inkml:ink>
</file>

<file path=ppt/ink/ink3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07:03.852"/>
    </inkml:context>
    <inkml:brush xml:id="br0">
      <inkml:brushProperty name="width" value="0.025" units="cm"/>
      <inkml:brushProperty name="height" value="0.025" units="cm"/>
    </inkml:brush>
  </inkml:definitions>
  <inkml:trace contextRef="#ctx0" brushRef="#br0">425 63 13164,'0'0'4656,"-9"-10"-3023,2 2-1246,4 5-247,0-1-1,0 1 1,0-1-1,-1 1 1,1 0 0,-1 0-1,1 0 1,-1 1-1,0-1 1,0 1 0,-1 0-1,1 0 1,0 0-1,-1 1 1,1 0-1,-10-2 1,0 2 134,-1 2 0,1-1 0,-1 2 0,1 0 0,-1 0 0,1 2-1,0-1 1,0 2 0,0 0 0,1 1 0,0 0 0,-23 15 0,25-14-33,1 0 0,0 1 0,0 0-1,1 1 1,1 0 0,-1 0 0,1 1 0,1 0 0,0 0 0,0 1 0,1 0 0,0 0-1,1 1 1,1-1 0,-6 19 0,9-27-207,1 0 1,-1 1-1,1-1 1,-1 0-1,1 1 1,0-1-1,1 0 0,-1 0 1,0 1-1,1-1 1,0 0-1,-1 0 0,1 1 1,1-1-1,-1 0 1,0 0-1,1 0 1,2 3-1,-1-2-23,1 0 1,0 0-1,-1-1 0,1 1 1,1-1-1,-1 0 0,0-1 0,1 1 1,-1-1-1,9 4 0,9 0-907,-1 0-1,1-1 1,-1-1-1,33 1 0,4-2-3758,-2-3-1943</inkml:trace>
</inkml:ink>
</file>

<file path=ppt/ink/ink3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07:04.252"/>
    </inkml:context>
    <inkml:brush xml:id="br0">
      <inkml:brushProperty name="width" value="0.025" units="cm"/>
      <inkml:brushProperty name="height" value="0.025" units="cm"/>
    </inkml:brush>
  </inkml:definitions>
  <inkml:trace contextRef="#ctx0" brushRef="#br0">143 31 13965,'0'0'2915,"-12"2"-1116,0 0-1336,-1 0 1,0 2-1,1-1 0,-23 11 1,32-13-318,-1 1 1,1 0-1,-1 0 1,1 1-1,0-1 1,0 1-1,0-1 1,0 1-1,0 0 1,1 0-1,-3 3 1,4-4-79,0 0 0,0 0 0,0 0 0,1 1 0,-1-1 0,1 0-1,-1 0 1,1 0 0,0 0 0,0 1 0,0-1 0,0 0 0,0 0 0,0 0 0,1 1 0,-1-1 0,1 0 0,-1 0 0,1 0 0,0 0-1,0 0 1,1 2 0,0-1 5,1-1-1,-1 1 0,0-1 0,1 1 0,0-1 1,0 0-1,0 0 0,0 0 0,0-1 1,0 1-1,0-1 0,0 0 0,0 0 1,1 0-1,-1 0 0,1 0 0,-1-1 1,1 1-1,6-1 0,71-1 388,-78 1-454,5-1 35,-1-1-1,1 0 1,-1 0-1,1 0 1,-1-1-1,0 0 1,0-1-1,0 1 0,0-1 1,8-7-1,-13 10 47,0-1 0,1 0 0,-1 1 0,0-1 0,0 0 1,-1 0-1,1 0 0,0 0 0,-1 0 0,1 0 0,-1 0 0,0-1 0,1 1 0,-1 0 0,0-1 0,-1 1 0,1-1 0,0 0 0,-1 1 0,1-1 0,-1 1 0,0-1 0,0 0 0,0 1 0,0-1 0,0 0 0,-1 1 1,1-1-1,-1 1 0,0-1 0,0 1 0,1-1 0,-2 1 0,-1-4 0,0 2-3,0 0-1,-1 0 1,0 1 0,0 0 0,0 0 0,0 0-1,0 0 1,0 0 0,-1 1 0,1 0 0,-1 0-1,0 0 1,1 1 0,-1-1 0,0 1 0,-8-1-1,-8-1-264,0 2 0,-32 0 0,52 1 18,-1 0 0,1 0 0,-1 0 0,0 0 0,1 0 0,-1 0 0,1 1 0,-1-1 0,1 1 0,-1-1 0,1 1 0,-1 0 0,1-1 0,-1 1 0,1 0 0,-2 1 0,-4 17-5554,7-5-1181</inkml:trace>
</inkml:ink>
</file>

<file path=ppt/ink/ink3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07:04.702"/>
    </inkml:context>
    <inkml:brush xml:id="br0">
      <inkml:brushProperty name="width" value="0.025" units="cm"/>
      <inkml:brushProperty name="height" value="0.025" units="cm"/>
    </inkml:brush>
  </inkml:definitions>
  <inkml:trace contextRef="#ctx0" brushRef="#br0">1 58 12172,'0'0'2669,"15"0"-411,301-11 5181,-1-1-4703,-264 12-2644,66 0-160,1-5 0,133-23 0,-247 27-2695,-9 0 1037,-14 1-2707,15 0 1717,-12 0-8772</inkml:trace>
</inkml:ink>
</file>

<file path=ppt/ink/ink3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07:06.143"/>
    </inkml:context>
    <inkml:brush xml:id="br0">
      <inkml:brushProperty name="width" value="0.025" units="cm"/>
      <inkml:brushProperty name="height" value="0.025" units="cm"/>
    </inkml:brush>
  </inkml:definitions>
  <inkml:trace contextRef="#ctx0" brushRef="#br0">1 27 20435,'0'0'7816,"49"2"-9866,-31-12-2402,2-9-6343</inkml:trace>
</inkml:ink>
</file>

<file path=ppt/ink/ink3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1:30.678"/>
    </inkml:context>
    <inkml:brush xml:id="br0">
      <inkml:brushProperty name="width" value="0.025" units="cm"/>
      <inkml:brushProperty name="height" value="0.025" units="cm"/>
    </inkml:brush>
  </inkml:definitions>
  <inkml:trace contextRef="#ctx0" brushRef="#br0">945 419 4740,'13'-10'5606,"57"-41"-4337,66-43-4091,-89 61 2021,-13 11 983,0-2 1,-2-2-1,-1-1 1,40-45-1,-69 70-244,1-1 0,-2 1 0,1-1 0,0 0 0,0 1 0,-1-1 0,0 0 0,1 0 0,-1 0 0,0 0 0,0-4 0,-1 7-61,0-1-1,0 0 1,0 0-1,0 0 1,0 1-1,0-1 1,-1 0-1,1 1 1,0-1 0,0 0-1,-1 0 1,1 1-1,0-1 1,-1 0-1,1 1 1,-1-1-1,1 1 1,-1-1 0,1 0-1,-1 1 1,0-1-1,1 1 1,-1 0-1,1-1 1,-1 1-1,0-1 1,1 1 0,-2-1-1,-37-4-3305,8 6 4287,25-1-171,-33 3 837,1 2 0,0 1-1,0 2 1,1 1 0,-44 18 0,32-7-921,0 2 0,2 3 0,-57 38 0,35-13-447,2 2 1,2 4-1,3 3 0,-85 103 1,100-101 263,2 2 1,4 2-1,2 1 1,3 3-1,3 0 0,3 3 1,-40 147-1,46-116-155,5 1 0,5 1 1,4 0-1,4 0 0,11 135 0,-1-193-249,1 0 0,3 0 0,2 0 0,2-2 0,2 1 0,27 60 1,-27-76-82,2 0 0,1-2 1,1 0-1,1-1 0,1 0 1,2-2-1,0-1 0,2 0 1,52 39-1,-41-39-12,2-2 0,1-1 1,1-2-1,0-2 0,2-1 0,-1-3 0,85 18 1,-92-25 0,1-2 1,-1-1 0,0-2 0,1-1 0,-1-1 0,1-2-1,-1-2 1,0 0 0,0-3 0,57-20 0,-45 7 202,-1-2 0,-1-2 0,-1-1 0,-2-3 0,-1-1 0,-1-2 0,-1-1 0,-2-2 0,32-43 0,-1-6 367,-5-3 0,-3-2-1,53-114 1,-61 99-122,-4-2 0,-6-2 0,45-183-1,-67 202-280,-3-1 1,-4-1-1,-4 0 0,-4 0 0,-9-100 0,2 151-35,-2 0 0,-1 1 0,-2 0 0,-2 0 0,-20-49 0,25 73 20,-1-1-1,-1 2 0,-1-1 1,0 1-1,-1 0 1,0 0-1,-1 2 1,0-1-1,-1 1 1,0 1-1,-1 0 0,-1 1 1,0 0-1,0 1 1,-18-8-1,11 9-97,0 1 0,-1 1 0,0 0 0,0 2 1,0 1-1,0 1 0,0 0 0,-1 2 0,1 1 0,-1 0 0,-33 8 0,-21 8-1392,-144 53 0,113-33-305,-24-2-2381,20-21-3784</inkml:trace>
</inkml:ink>
</file>

<file path=ppt/ink/ink3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1:31.952"/>
    </inkml:context>
    <inkml:brush xml:id="br0">
      <inkml:brushProperty name="width" value="0.025" units="cm"/>
      <inkml:brushProperty name="height" value="0.025" units="cm"/>
    </inkml:brush>
  </inkml:definitions>
  <inkml:trace contextRef="#ctx0" brushRef="#br0">1 1189 10314,'0'0'3486,"15"-8"-2541,422-192-598,-220 106-283,74-31 316,5 13 1,321-76 0,-448 146-132,470-126-1283,-18-53 1002,-596 211 601,20-11 4879,-64 29-6281,18-8 578,-2 5-1662,2-1-2237</inkml:trace>
</inkml:ink>
</file>

<file path=ppt/ink/ink3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1:42.003"/>
    </inkml:context>
    <inkml:brush xml:id="br0">
      <inkml:brushProperty name="width" value="0.025" units="cm"/>
      <inkml:brushProperty name="height" value="0.025" units="cm"/>
    </inkml:brush>
  </inkml:definitions>
  <inkml:trace contextRef="#ctx0" brushRef="#br0">650 215 8488,'-16'-3'2194,"10"1"-2115,0 0 0,0 1 0,0 0 0,0 0 0,-1 0 0,1 1 0,0 0-1,0 0 1,0 1 0,-1-1 0,1 2 0,0-1 0,0 0 0,0 1 0,0 0 0,1 1 0,-1-1 0,1 1 0,-1 0-1,1 1 1,0-1 0,-6 5 0,-21 23 94,1 2 1,1 0-1,2 2 0,1 1 0,-43 79 0,19-13 768,-47 125-1,68-144-306,2 2 0,-22 122-1,43-169-483,2 1 0,1-1 1,2 1-1,2 0 0,2 0 0,1 0 0,17 74 0,-16-98-144,1 0 0,0 0 0,1-1 0,1 1 0,1-1 1,0-1-1,0 0 0,1 0 0,1 0 0,0-1 0,1-1 0,0 0 0,1 0 0,17 11 1,-19-15-14,0-1 1,1-1 0,0 1 0,0-2 0,1 0-1,-1 0 1,1-1 0,0 0 0,0-1 0,0 0 0,0-1-1,0-1 1,0 0 0,0 0 0,0-1 0,0-1-1,0 0 1,0 0 0,15-6 0,-5-1 51,0 0 0,-1-2 0,0 0 0,-1-1 0,0-1 0,-1-1 0,20-19 0,8-11 466,60-73 0,-53 50-286,-4-1 0,-2-3 0,-4-1 0,-3-3 0,48-119-1,-67 135-177,-2 0 1,-4-2-1,-1 0 0,-4-1 0,-2 0 0,-3 0 0,-2-1 0,-6-73 0,-1 103-38,-1 1 1,-2 0-1,-1 0 1,-1 1-1,-21-50 1,25 71-28,0 0 0,-1 0 0,0 0-1,-1 0 1,0 1 0,-1 0 0,0 0 0,0 1 0,-1-1 0,0 2 0,0-1 0,-1 1 0,0 1 0,0-1 0,0 2 0,-1-1 0,0 1 0,0 1 0,-18-6 0,20 8-46,-1 1 1,1 0-1,-1 1 1,0 0 0,1 0-1,-1 1 1,0 0 0,1 1-1,-1 0 1,1 0 0,0 1-1,0-1 1,0 2 0,0-1-1,0 1 1,1 1 0,-1-1-1,-10 10 1,-5 6-237,1 0 1,1 2-1,0 0 1,-17 27-1,-145 229-5086,106-148-1778</inkml:trace>
</inkml:ink>
</file>

<file path=ppt/ink/ink3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05:50.200"/>
    </inkml:context>
    <inkml:brush xml:id="br0">
      <inkml:brushProperty name="width" value="0.025" units="cm"/>
      <inkml:brushProperty name="height" value="0.025" units="cm"/>
    </inkml:brush>
  </inkml:definitions>
  <inkml:trace contextRef="#ctx0" brushRef="#br0">312 0 15150,'0'0'3908,"-55"21"-1602,17 14-961,-5 10-416,-2 12 64,0 10-64,4 8-480,13 5-225,12 0-32,16-6-96,20-11-96,34-18-160,23-15-1217,23-24-737,13-6-1890,7-27-8680</inkml:trace>
</inkml:ink>
</file>

<file path=ppt/ink/ink3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05:51.319"/>
    </inkml:context>
    <inkml:brush xml:id="br0">
      <inkml:brushProperty name="width" value="0.025" units="cm"/>
      <inkml:brushProperty name="height" value="0.025" units="cm"/>
    </inkml:brush>
  </inkml:definitions>
  <inkml:trace contextRef="#ctx0" brushRef="#br0">10 35 12075,'0'0'9289,"54"-35"-7079,-40 43-544,-8 17 31,-1 11-415,-5 7-706,0 5-384,-9 3-95,-3-1-97,3-2-417,-4-4-960,3-2-1025,2-8-1186,-2-10-640,2-9-352,-2-10-289</inkml:trace>
</inkml:ink>
</file>

<file path=ppt/ink/ink3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05:51.752"/>
    </inkml:context>
    <inkml:brush xml:id="br0">
      <inkml:brushProperty name="width" value="0.025" units="cm"/>
      <inkml:brushProperty name="height" value="0.025" units="cm"/>
    </inkml:brush>
  </inkml:definitions>
  <inkml:trace contextRef="#ctx0" brushRef="#br0">0 462 18481,'0'0'8617,"60"27"-6856,-13-27-351,6 0-706,5-5-544,1-4-128,-4 0-672,-8 0-1058,-9 0-1088,-16-3-738,-10-4-1376,-12-2-4741</inkml:trace>
  <inkml:trace contextRef="#ctx0" brushRef="#br0" timeOffset="1">15 56 21140,'0'0'9513,"60"-32"-9129,-9 22-223,11 2-129,0 2-1089,-3 6-1858,-5 0-1730,-14 1-447,-10 9-5478</inkml:trace>
</inkml:ink>
</file>

<file path=ppt/ink/ink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50:20.012"/>
    </inkml:context>
    <inkml:brush xml:id="br0">
      <inkml:brushProperty name="width" value="0.025" units="cm"/>
      <inkml:brushProperty name="height" value="0.025" units="cm"/>
    </inkml:brush>
  </inkml:definitions>
  <inkml:trace contextRef="#ctx0" brushRef="#br0">3936 0 6246,'-526'64'3521,"407"-41"-3255,0 4 0,-152 58 0,158-38-102,1 4 1,3 5-1,3 4 1,2 5 0,3 5-1,-175 158 1,198-152-120,2 3 1,5 4-1,2 3 1,5 2-1,4 4 1,3 1-1,-85 199 1,114-220-41,4 1 0,3 1 0,3 1 0,3 0 0,-6 108 0,18-135-51,3-1 1,1 1-1,3-1 0,2 1 0,2-1 1,2-1-1,2 1 0,2-2 0,36 81 1,-27-81 53,3-2 1,1-1-1,1-2 1,3 0-1,1-2 1,2-2-1,2 0 1,1-3 0,1-1-1,45 28 1,-25-24-18,2-3 0,1-2 0,1-3 0,2-3 0,1-2 1,124 25-1,-61-25 78,225 9 0,135-39 134,-258-12-122,-2-11-1,-1-10 0,234-72 1,-172 21 49,510-236 0,-129-44 473,-535 281-259,-4-6-1,200-191 1,-277 233-94,-2-2 1,82-117-1,-118 148-158,-1 1 0,-1-2 0,-1 0-1,-1-1 1,-2 0 0,0 0 0,-2-1 0,-1 0 0,-2-1 0,5-47-1,-10 59-15,-1 1 0,-1-1-1,0 1 1,-1 0-1,0 0 1,-2 0-1,0 1 1,0-1 0,-16-28-1,9 23 6,-1 1-1,-2 0 1,0 0-1,-1 1 1,0 1-1,-21-16 1,-6 0-22,-1 2-1,-1 1 1,-2 3-1,-1 2 1,-68-27-1,-20 1-9,-2 7 0,-259-51-1,-299 0 95,257 57 33,-567 22 0,808 28-206,1 9-1,1 9 1,1 8 0,2 9 0,2 8-1,3 8 1,3 8 0,3 9 0,3 7-1,5 8 1,4 8 0,4 6 0,5 8-1,-177 167 1,164-113-1922,8 8 0,-171 238 0,132-137-2143</inkml:trace>
</inkml:ink>
</file>

<file path=ppt/ink/ink3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05:52.172"/>
    </inkml:context>
    <inkml:brush xml:id="br0">
      <inkml:brushProperty name="width" value="0.025" units="cm"/>
      <inkml:brushProperty name="height" value="0.025" units="cm"/>
    </inkml:brush>
  </inkml:definitions>
  <inkml:trace contextRef="#ctx0" brushRef="#br0">32 0 6598,'-3'10'6673,"-2"4"-5075,0 1 501,0 0 0,1 1-1,0-1 1,-1 24 0,7-38-1838,1-1 0,-1 0 0,1-1 0,-1 1 0,1 0 0,-1-1 1,1 1-1,-1-1 0,1 0 0,-1 0 0,3-1 0,36-27 1091,13-8-766,-51 35-587,0 1 0,1-1 1,-1 1-1,1-1 0,-1 1 0,1 0 1,-1 0-1,1 1 0,0-1 0,-1 1 1,1-1-1,0 1 0,5 1 0,-8 0-2,0-1 0,0 1 0,0 0 0,0-1-1,0 1 1,0 0 0,0 0 0,0 0 0,0 0-1,0 0 1,-1 0 0,1 0 0,0 0 0,-1 1-1,1-1 1,-1 0 0,1 0 0,-1 0-1,1 1 1,-1-1 0,0 2 0,8 36 71,-5-22-274,-3-16 86,0 0 0,0 0-1,1-1 1,-1 1 0,0 0-1,1 0 1,-1 0 0,1-1-1,-1 1 1,1 0-1,-1-1 1,1 1 0,-1 0-1,1-1 1,0 1 0,-1-1-1,1 1 1,0-1 0,-1 1-1,1-1 1,0 1 0,0-1-1,0 0 1,-1 1 0,1-1-1,0 0 1,0 0 0,0 0-1,0 0 1,0 0 0,-1 0-1,1 0 1,0 0 0,0 0-1,0 0 1,0 0 0,0 0-1,0-1 1,3 0-828,-1 0 0,0 0 1,0 0-1,0-1 0,0 1 0,0-1 1,0 0-1,4-3 0,13-13-7492</inkml:trace>
</inkml:ink>
</file>

<file path=ppt/ink/ink3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05:52.715"/>
    </inkml:context>
    <inkml:brush xml:id="br0">
      <inkml:brushProperty name="width" value="0.025" units="cm"/>
      <inkml:brushProperty name="height" value="0.025" units="cm"/>
    </inkml:brush>
  </inkml:definitions>
  <inkml:trace contextRef="#ctx0" brushRef="#br0">64 1 16912,'0'0'9588,"-4"12"-8654,-8 45 871,-10 91 1,0 3-84,19-111-1722,3-40 0,0 0 0,0 0 0,0-1 0,0 1 0,0 0 0,0 0 0,0 0 0,0 0 0,1 0 0,-1 0 0,0 0 0,0 0 0,0 0 0,0 0 0,0 0 0,0 0 0,0 0 0,0 0 0,1 0 0,-1 0 0,0 0 0,0 0 0,0 0 0,0 0 0,0 0 0,0 0 0,0 0 0,0 0 0,0 0 0,1 0 0,-1 0 0,0 1 0,0-1 0,0 0 0,0 0 0,0 0 0,0 0 0,0 0 0,0 0 0,0 0 0,0 0 0,0 0 0,0 0 0,0 0 0,0 1 0,0-1 0,1 0 0,-1 0 0,0 0 0,0 0 0,0 0 0,0 0 0,0 0 0,0 0 0,0 1 0,0-1 0,0 0 0,0 0 0,-1 0 0,1 0 0,0 0 0,0 0 0,0 0 0,0 0 0,0 0 0,0 1 0,0-1 0,8-20 0,-3 2-44,-2 1-1,0-1 1,-1 1-1,-1-1 1,0 0-1,-1 0 1,-2 1-1,-4-31 1,-3 27-268,8 21 300,1 0 1,0 1-1,0-1 0,-1 0 0,1 0 0,0 0 1,0 0-1,-1 0 0,1 0 0,0 0 1,0 0-1,0 1 0,-1-1 0,1 0 0,0 0 1,0 0-1,0 1 0,-1-1 0,1 0 1,0 0-1,0 0 0,0 1 0,0-1 0,0 0 1,-1 0-1,1 1 0,0-1 0,0 0 1,0 0-1,0 1 0,0-1 0,0 0 1,0 0-1,0 1 0,0-1 0,0 0 0,0 1 1,0-1-1,0 3-4,0-1 1,0 1-1,0-1 1,0 1-1,0-1 0,0 1 1,1-1-1,-1 1 1,1-1-1,0 1 0,0-1 1,0 0-1,0 1 1,0-1-1,0 0 1,2 3-1,2-1 35,-1-1 0,0 0 0,1 0 1,0 0-1,-1 0 0,1-1 0,0 0 0,0 0 0,1 0 0,-1-1 0,0 1 1,1-1-1,-1 0 0,0-1 0,1 1 0,-1-1 0,1-1 0,-1 1 1,10-2-1,-9 1 0,0 0 1,-1 0 0,1-1-1,0 0 1,-1 0 0,1 0-1,-1 0 1,1-1 0,-1 0-1,0 0 1,0-1 0,-1 1-1,1-1 1,-1 0 0,0 0-1,0-1 1,7-9 0,-9 9-58,-30 32-314,22-21 386,1 1 0,0 0 0,0 0 0,0 1 0,1-1 0,0 1 0,1 0-1,-1 0 1,2 0 0,-1 1 0,1-1 0,0 1 0,0 12 0,3-20-28,-1-1 0,1 1 0,0 0 0,0-1 0,0 1 0,0 0 0,0-1 0,0 1-1,0-1 1,0 0 0,0 1 0,0-1 0,0 0 0,1 0 0,-1 1 0,0-1 0,0 0 0,0 0 0,0 0 0,0 0 0,0-1 0,1 1 0,-1 0-1,2-1 1,31-5 156,-7-3-171,-9 3-97,0 1 0,1 0 0,-1 2-1,1 0 1,22-1 0,-40 4 132,-26-15 829,21 8-848,1 0-1,-1 1 1,1-1 0,1-1 0,-1 1 0,1 0 0,1 0 0,-1-1 0,0-12 0,2 19-7,1 1 0,-1-1 0,1 1 0,-1 0 0,1-1 0,0 1 0,-1-1 0,1 1 0,-1 0 0,1-1 0,0 1 0,-1 0 0,1 0 0,0 0 0,-1-1 0,1 1 0,0 0 0,-1 0 0,1 0 0,0 0 0,-1 0 0,1 0 0,0 0 0,0 0 0,-1 1 0,2-1 0,24 4 0,-25-4 0,33 6-213,43 6-3439,-33-11-2797</inkml:trace>
</inkml:ink>
</file>

<file path=ppt/ink/ink3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05:53.135"/>
    </inkml:context>
    <inkml:brush xml:id="br0">
      <inkml:brushProperty name="width" value="0.025" units="cm"/>
      <inkml:brushProperty name="height" value="0.025" units="cm"/>
    </inkml:brush>
  </inkml:definitions>
  <inkml:trace contextRef="#ctx0" brushRef="#br0">0 1 19731</inkml:trace>
</inkml:ink>
</file>

<file path=ppt/ink/ink3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05:55.193"/>
    </inkml:context>
    <inkml:brush xml:id="br0">
      <inkml:brushProperty name="width" value="0.025" units="cm"/>
      <inkml:brushProperty name="height" value="0.025" units="cm"/>
    </inkml:brush>
  </inkml:definitions>
  <inkml:trace contextRef="#ctx0" brushRef="#br0">1 413 2530,'0'0'21343,"4"10"-19634,2 5-1437,-2 0 0,0 0 0,0 0 1,-1 0-1,-1 1 0,-1-1 0,0 1 1,-1-1-1,-2 17 0,-10 35-273,7-46-40,2 0 1,-3 35-1,7-56 47,-1 0-1,1 1 0,-1-1 1,1 1-1,-1-1 0,1 0 1,-1 0-1,1 1 0,-1-1 1,1 0-1,-1 0 0,1 0 0,-1 0 1,1 1-1,-1-1 0,1 0 1,0 0-1,-1 0 0,1 0 1,-1 0-1,1 0 0,-1-1 1,1 1-1,0 0 0,-1 0 1,1 0-1,-1 0 0,1-1 1,-1 1-1,1 0 0,-1 0 1,1-1-1,-1 1 0,1-1 1,-1 1-1,1-1 0,21-10 241,-7-6-222,0 0 0,-1 0 0,-1-1 0,-1-1 0,0 0 0,-1-1 0,11-30 0,-1 7-152,-5 8 20,-10 20 100,1 1-1,0 0 0,0 0 0,2 1 0,0-1 0,17-19 0,-25 33-2,-1 0 1,0-1-1,1 1 1,-1 0 0,1-1-1,-1 1 1,0 0 0,1-1-1,-1 1 1,1 0-1,-1 0 1,1 0 0,-1 0-1,1-1 1,-1 1-1,1 0 1,-1 0 0,1 0-1,-1 0 1,1 0-1,-1 0 1,1 0 0,-1 0-1,1 0 1,-1 0 0,1 1-1,-1-1 1,1 0-1,-1 0 1,1 0 0,-1 1-1,1-1 1,-1 0-1,1 0 1,-1 1 0,1 0-1,11 22-31,-3 28 164,-8-46-55,0 0-1,0 0 0,-1 0 0,1 1 0,-1-1 1,-1 0-1,1 0 0,-1 1 0,0-1 0,0 0 1,0 0-1,-1 0 0,0 0 0,0 0 0,0 0 0,0-1 1,-1 1-1,0-1 0,0 1 0,0-1 0,0 0 1,-1 0-1,1-1 0,-1 1 0,0-1 0,-1 1 1,1-1-1,0-1 0,-7 4 0,-57 30 1263,63-33-1285,0-1 0,0-1 0,0 1 0,-1-1 0,1 0 0,-1 0 0,1 0 0,-1-1 0,1 0 0,-1 0 0,1 0 0,-6-1 0,9 0-128,0-1 1,1 1-1,-1 0 0,1 0 1,-1-1-1,1 1 1,-1-1-1,1 1 0,0-1 1,0 0-1,0 1 1,0-1-1,0 0 0,0 0 1,0 0-1,1 0 1,-1 0-1,1 0 1,-1 0-1,1 0 0,0 0 1,0 0-1,0 0 1,0-3-1,2-52-5775,-1 54 5349,0 0 0,0 0 0,0 1-1,0-1 1,1 0 0,-1 1 0,1-1 0,-1 1 0,1-1 0,0 1 0,0 0 0,0 0-1,1 0 1,-1 0 0,0 0 0,1 0 0,-1 1 0,1-1 0,-1 1 0,1 0 0,0-1-1,0 1 1,3 0 0,11-4-1177,0 0-1,35-2 0,-5-1 64,-3-7 1776,-3 0 3117,-2 8 8129,-38 14-7634,-1 22-1746,-2-17-1617,0 0 0,-1-1 0,0 1 1,-8 17-1,7-19 16,0 1 1,1-1-1,0 1 1,1-1-1,-2 23 1,30-67 1818,-18 22-2317,-1-1 0,0 0 0,-1-1 0,0 1 0,-1-1 0,-1 0 0,0 0 0,-1-1 0,-1 1 0,2-23 0,-5 56-360,1-10 253,-1 0 0,1 0 0,1 0 0,0 0 0,0 0 0,4 14 1,-4-21 172,0 0 1,0 0 0,0 0 0,1 0-1,-1 0 1,0 0 0,1 0 0,-1-1-1,1 1 1,0 0 0,-1-1 0,1 0-1,0 1 1,0-1 0,0 0 0,0 0 0,0 0-1,0 0 1,0 0 0,1 0 0,-1-1-1,0 1 1,0-1 0,0 0 0,1 1-1,-1-1 1,0 0 0,1 0 0,-1-1 0,0 1-1,0 0 1,3-1 0,1-1 56,0 0 0,0 0 0,0-1 0,0 0 0,0 0 1,0 0-1,-1-1 0,0 1 0,0-1 0,0 0 0,0-1 0,0 0 0,-1 1 1,0-1-1,0-1 0,-1 1 0,6-10 0,-4 7 43,-1 1-1,0-1 1,0 0-1,-1 0 1,0 0 0,0-1-1,-1 1 1,0-1-1,-1 1 1,0-1-1,0 0 1,-1-15 0,0 24-88,0 0 1,0-1 0,0 1-1,-1 0 1,1-1 0,0 1-1,0 0 1,0-1 0,0 1 0,-1 0-1,1 0 1,0-1 0,0 1-1,0 0 1,-1 0 0,1-1-1,0 1 1,0 0 0,-1 0-1,1 0 1,0-1 0,-1 1 0,1 0-1,0 0 1,-1 0 0,1 0-1,0 0 1,-1 0 0,1 0-1,0 0 1,-1 0 0,1-1 0,0 2-1,-1-1 1,1 0 0,0 0-1,-1 0 1,1 0 0,0 0-1,0 0 1,-1 0 0,1 0-1,0 0 1,-1 1 0,1-1 0,0 0-1,-1 0 1,1 0 0,0 1-1,0-1 1,-1 0 0,1 0-1,0 1 1,0-1 0,0 0-1,-1 0 1,1 1 0,0-1 0,0 0-1,0 1 1,0-1 0,-15 19-170,3 0 165,2 1 0,0 0 0,1 0 0,2 1 0,0 1 0,1-1 0,1 1 0,1 0 0,-2 31 0,6-53 4,0 1-1,0 0 1,0 0-1,0-1 0,0 1 1,0 0-1,0 0 1,0 0-1,0-1 1,0 1-1,1 0 1,-1 0-1,0-1 0,1 1 1,-1 0-1,0 0 1,1-1-1,-1 1 1,1-1-1,-1 1 1,1 0-1,0-1 0,-1 1 1,1-1-1,-1 1 1,1-1-1,0 1 1,0-1-1,-1 0 1,1 1-1,0-1 0,0 0 1,2 1-72,-1-1 1,1 0-1,-1 0 1,1 0-1,-1-1 0,1 1 1,-1-1-1,1 1 1,-1-1-1,4-1 1,4-2-643,-1-1 0,0 1 0,0-1 0,12-10 1,-2-3-1192,0 0 1,-1-2 0,-1 0 0,-1-1-1,-1 0 1,-1-1 0,-1-1 0,11-25-1,-8 10 437,15-49-1,-1-40 4653,-25 95 106,-4 21-424,-4 17 2331,-41 123-3027,-16 56 2575,52-154-4091,1 1 0,2 0 0,-3 62 0,12-88-643,6-12 12,5-13 32,-11 10-190,0 0 1,-1 0-1,0 0 1,-1-1-1,0 1 0,0-1 1,-1 0-1,0 1 1,-1-1-1,0 0 1,-1 0-1,-2-15 0,3 24 99,0 0 0,0 1 0,0-1-1,0 0 1,-1 1 0,1-1-1,0 1 1,0-1 0,0 0 0,-1 1-1,1-1 1,0 1 0,0-1-1,-1 0 1,1 1 0,-1-1-1,1 1 1,0 0 0,-1-1 0,1 1-1,-1-1 1,1 1 0,-1 0-1,1-1 1,-1 1 0,0 0 0,1-1-1,-1 1 1,1 0 0,-1 0-1,0 0 1,1-1 0,-1 1 0,1 0-1,-1 0 1,0 0 0,1 0-1,-2 0 1,1 1-83,0 0 0,0 0 0,0 0 0,1-1 0,-1 1 0,0 0 0,1 0 0,-1 0 0,1 0 0,-1 0 0,1 0 0,-1 0 0,1 1-1,0-1 1,-1 0 0,1 0 0,0 0 0,0 0 0,0 0 0,0 1 0,0 0 0,0 0-47,1 0 1,-1 0-1,1 0 1,0 0-1,0 0 0,-1-1 1,1 1-1,0 0 0,0 0 1,1-1-1,-1 1 0,0-1 1,1 1-1,-1-1 0,0 1 1,1-1-1,0 0 0,-1 0 1,1 0-1,0 0 0,0 0 1,-1 0-1,1 0 1,0-1-1,0 1 0,0-1 1,0 1-1,0-1 0,0 0 1,0 1-1,0-1 0,2 0 1,13 1-872,1 0 1,28-3 0,-37 2 940,3-2-606,0 1-1,-1-2 1,1 1-1,-1-2 0,21-8 1,-27 10 684,0-1 0,-1 1 0,0-1 0,1 0 0,-1 0 0,0 0 0,4-5 0,-6 6 280,-1 0 0,0 1 1,1-1-1,-1 0 0,0 0 1,0 0-1,0 0 1,-1 0-1,1 0 0,0 0 1,-1 0-1,1 0 0,-1 0 1,0 0-1,1 0 1,-1 0-1,-1-5 0,1 6-95,-1 0 0,0 0 0,1 1 0,-1-1 0,0 0 0,0 0 0,1 0-1,-1 0 1,0 1 0,0-1 0,0 0 0,0 1 0,0-1 0,0 0 0,0 1 0,0 0-1,-1-1 1,1 1 0,0 0 0,0-1 0,0 1 0,0 0 0,-1 0 0,1 0-1,0 0 1,0 0 0,0 0 0,0 0 0,-1 1 0,1-1 0,-2 1 0,-39 10 1190,34-7-1105,0 1 1,1 0 0,0 0 0,0 1 0,0 0-1,1 0 1,0 1 0,0 0 0,0 0-1,1 0 1,0 1 0,1-1 0,-1 1 0,2 0-1,-1 1 1,1-1 0,0 1 0,-2 10-1,5-19-241,0 1-1,0-1 1,0 1-1,0 0 1,0-1-1,0 1 1,1-1-1,-1 1 1,0-1-1,0 1 1,0-1-1,0 1 1,1-1-1,-1 1 1,0-1-1,0 1 1,1-1 0,-1 0-1,0 1 1,1-1-1,-1 1 1,1-1-1,-1 0 1,0 1-1,1-1 1,-1 0-1,1 1 1,-1-1-1,1 0 1,-1 0-1,2 1 1,22 0 120,24-12 101,-33 3-166,0-1 0,0 0 0,-1 0 0,0-2 0,0 0-1,23-24 1,-8 2-614,38-55 0,-82 114 169,1 0 0,-18 53 0,27-67 327,0 0 249,0 1 0,1 0-1,1 0 1,0 0 0,1 1-1,-1 13 1,3-26-168,0 0 0,0 0-1,0 0 1,0 0 0,0 0 0,0 0-1,1 0 1,-1 0 0,0 0-1,1 0 1,-1 0 0,0 0 0,1 0-1,-1 0 1,1 0 0,0-1 0,-1 1-1,1 0 1,-1 0 0,1-1 0,0 1-1,0 0 1,0-1 0,-1 1-1,1 0 1,0-1 0,0 1 0,0-1-1,0 0 1,0 1 0,0-1 0,0 0-1,0 0 1,0 1 0,0-1-1,0 0 1,0 0 0,0 0 0,0 0-1,0 0 1,0 0 0,0-1 0,1 1-1,3-1 95,1 0 0,0 0 0,-1-1 1,0 0-1,1 0 0,-1 0 0,5-3 0,12-9 24,0-1 0,-2-1 1,0-1-1,0 0 0,-2-2 0,18-21 1,-9 6-123,-2-1 1,40-73 0,-54 88-262,-1 0-1,0-1 0,-2 0 1,0 0-1,-2-1 0,0 0 1,-2 0-1,4-36 0,-8 57 237,0 0 0,0 1 0,1-1 0,-1 1-1,0-1 1,0 0 0,0 1 0,0-1-1,0 0 1,0 1 0,0-1 0,-1 0-1,1 1 1,0-1 0,0 1 0,0-1-1,-1 0 1,1 1 0,0-1 0,-1 1-1,1-1 1,0 1 0,-1-1 0,1 1-1,-1-1 1,1 1 0,0-1 0,-1 1-1,1-1 1,-1 1 0,0 0 0,1-1-1,-1 1 1,1 0 0,-1 0 0,1-1 0,-1 1-1,0 0 1,1 0 0,-1 0 0,0 0-1,1 0 1,-1 0 0,0 0 0,1 0-1,-2 0 1,-1 1 21,1 0 1,-1 0-1,0 1 0,1-1 0,-1 1 0,1-1 1,0 1-1,-1 0 0,1 0 0,-2 2 1,-17 22 313,1 1 0,2 1 0,0 1 0,2 0 0,2 1 0,0 1 0,2 0 0,1 1 0,-10 50 0,18-69-241,0 0 1,0 1-1,2-1 0,0 0 1,0 1-1,1-1 0,1 0 1,4 26-1,-5-39-88,0 1-1,1 0 0,-1 0 1,0 0-1,1-1 1,-1 1-1,1 0 1,-1-1-1,1 1 1,-1 0-1,1-1 1,0 1-1,-1-1 1,1 1-1,0 0 0,-1-1 1,1 0-1,0 1 1,0-1-1,-1 1 1,1-1-1,0 0 1,0 0-1,0 1 1,0-1-1,-1 0 1,1 0-1,0 0 0,0 0 1,0 0-1,0 0 1,0 0-1,-1 0 1,1-1-1,0 1 1,0 0-1,0 0 1,0-1-1,-1 1 0,1 0 1,0-1-1,0 1 1,-1-1-1,1 1 1,0-1-1,-1 1 1,1-1-1,-1 0 1,1 1-1,0-2 1,4-2 15,-1 0 0,0 0 0,0-1 1,0 0-1,6-9 0,-2-2-176,0-1-1,-1 1 1,-1-1 0,0 0-1,-2-1 1,0 1-1,-1-1 1,2-32 0,-5 50 154,0 0 0,0 0 0,0 0-1,0 0 1,0 0 0,1-1 0,-1 1 0,0 0 0,0 0 0,0 0 0,0 0 0,0-1 0,0 1 0,0 0 0,0 0 0,0 0 0,0 0 0,-1 0 0,1-1 0,0 1 0,0 0 0,0 0 0,0 0 0,0 0-1,0 0 1,0-1 0,0 1 0,0 0 0,0 0 0,-1 0 0,1 0 0,0 0 0,0 0 0,0 0 0,0-1 0,0 1 0,0 0 0,-1 0 0,1 0 0,0 0 0,0 0 0,0 0 0,0 0 0,0 0 0,-1 0 0,1 0-1,0 0 1,0 0 0,0 0 0,0 0 0,-1 0 0,1 0 0,0 0 0,0 0 0,0 0 0,0 0 0,-1 0 0,-9 10-114,-7 14 124,13-14 90,0-1 0,1 1 0,0 0 0,1 0 0,0 0 0,1 1 0,0-1 0,1 18 0,0-27-89,0 1 0,0-1-1,1 0 1,-1 1-1,1-1 1,-1 0-1,1 0 1,-1 1-1,1-1 1,0 0-1,0 0 1,-1 0 0,1 0-1,0 0 1,0 0-1,0 0 1,0 0-1,0 0 1,0 0-1,1 0 1,-1-1-1,0 1 1,0 0 0,1-1-1,-1 1 1,0-1-1,1 0 1,-1 1-1,0-1 1,1 0-1,-1 0 1,0 0-1,1 0 1,-1 0-1,0 0 1,1 0 0,-1 0-1,1-1 1,-1 1-1,0 0 1,2-1-1,5-1 53,0 0-1,0 0 0,0 0 0,-1-1 1,14-7-1,-5 0-22,-1 0 1,-1-1-1,1-1 0,13-15 1,-21 21-80,-1-1 1,0 0 0,-1 0 0,0-1-1,0 1 1,0-1 0,-1 0 0,0-1 0,-1 1-1,4-11 1,-8 19 34,1 0 1,0 0-1,0-1 1,0 1-1,0 0 0,0 0 1,0 0-1,-1 0 0,1 0 1,0 0-1,0 0 0,0-1 1,-1 1-1,1 0 1,0 0-1,0 0 0,0 0 1,0 0-1,-1 0 0,1 0 1,0 0-1,0 0 0,0 0 1,-1 0-1,1 0 0,0 0 1,0 0-1,0 0 1,0 0-1,-1 1 0,1-1 1,0 0-1,0 0 0,0 0 1,0 0-1,-1 0 0,1 0 1,0 0-1,0 1 1,0-1-1,0 0 0,0 0 1,0 0-1,-1 0 0,1 0 1,0 1-1,0-1 0,0 0 1,0 0-1,0 1 0,-14 17 51,0 2-1,1 0 1,2 0-1,0 1 0,-12 31 1,12-25 215,8-21-198,-17 43 225,19-46-279,0-1 0,1 1 0,-1-1 1,0 1-1,1 0 0,0-1 0,-1 1 0,1-1 0,0 1 0,0 0 0,1-1 0,-1 1 1,1-1-1,-1 1 0,2 4 0,-1-6-6,0 0 0,0-1 0,0 1 0,0-1 0,0 1 0,0-1 0,0 0 0,0 1 0,0-1 0,0 0 0,0 0 0,0 0 0,0 1 0,0-1 0,0 0 0,0-1 0,0 1 0,0 0 0,0 0 0,0 0 0,0 0 0,0-1 0,2 0 0,23-11 0,-18 7-452,-1-1 1,0-1-1,-1 0 0,10-11 1,-8 6-1057,0-1 1,0 0-1,-1 0 1,8-21-1,2-18-5256</inkml:trace>
</inkml:ink>
</file>

<file path=ppt/ink/ink3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05:55.587"/>
    </inkml:context>
    <inkml:brush xml:id="br0">
      <inkml:brushProperty name="width" value="0.025" units="cm"/>
      <inkml:brushProperty name="height" value="0.025" units="cm"/>
    </inkml:brush>
  </inkml:definitions>
  <inkml:trace contextRef="#ctx0" brushRef="#br0">21 0 9097,'-8'2'9384,"1"10"-8070,4 3 159,1 4-992,2 3-385,0-2-737,3 1-2530,3-3-4772</inkml:trace>
</inkml:ink>
</file>

<file path=ppt/ink/ink3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05:55.958"/>
    </inkml:context>
    <inkml:brush xml:id="br0">
      <inkml:brushProperty name="width" value="0.025" units="cm"/>
      <inkml:brushProperty name="height" value="0.025" units="cm"/>
    </inkml:brush>
  </inkml:definitions>
  <inkml:trace contextRef="#ctx0" brushRef="#br0">118 0 14350,'0'0'2114,"-9"10"432,2-3-2310,-51 59 4242,52-59-3865,1 1 0,0-1-1,0 1 1,1 0 0,0 0-1,1 0 1,-1 1 0,-3 15-1,7-23-599,0 0 0,0 0 0,0 0 0,0-1 0,0 1-1,0 0 1,0 0 0,0-1 0,0 1 0,0 0 0,0 0 0,0 0-1,1-1 1,-1 1 0,0 0 0,0 0 0,1-1 0,-1 1 0,1 0-1,-1-1 1,0 1 0,1 0 0,0-1 0,-1 1 0,1-1-1,-1 1 1,1-1 0,0 1 0,0 0 0,26 1 395,-19-4-230,0 0-1,0 0 1,0-1-1,15-7 1,63-48 323,-62 40-506,50-28 0,-74 46-8,0 0 0,0 0 0,1-1 0,-1 1 0,0 0 0,0 0 0,0 0 0,0 0 0,1 0 0,-1 0 0,0-1 0,0 1 0,1 0 0,-1 0 0,0 0 0,0 0 0,0 0 0,1 0 0,-1 0 0,0 0 0,0 0 0,1 0 0,-1 0 0,0 0 0,0 0 0,1 0 0,-1 0 0,0 0 0,0 0 0,0 0 0,1 0 0,-1 1 0,0-1 0,0 0 0,1 0 0,-1 0 0,0 0 0,0 0 0,0 1 0,0-1 0,1 0 0,-1 0 0,0 0 0,0 1 0,0-1 0,0 0 0,0 0 0,1 1 0,-5 15-116,-11 16 233,-1-9-42,12-17 48,0-1-1,0 1 1,0 0 0,1 0-1,0 1 1,0-1 0,-3 11 0,18-18 434,10-4-343,-1-1 0,28-13 0,-31 12-269,1 0 0,-1 1-1,1 0 1,24-2 0,-39 7-52,0 0 0,0 1 0,0-1 0,0 1 0,0 0 0,0 1 0,1-1 1,-1 1-1,0-1 0,5 3 0,-8-2 104,1 0 0,-1 1 1,0-1-1,1 0 0,-1 1 0,0 0 0,0-1 1,0 1-1,0-1 0,0 1 0,-1 0 0,1 0 1,0-1-1,-1 1 0,1 0 0,-1 0 0,0 0 1,0 0-1,0 0 0,0 0 0,0-1 0,0 1 1,0 0-1,-1 2 0,-9 46-322,3-22-4289,7-24-1362</inkml:trace>
</inkml:ink>
</file>

<file path=ppt/ink/ink3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05:56.828"/>
    </inkml:context>
    <inkml:brush xml:id="br0">
      <inkml:brushProperty name="width" value="0.025" units="cm"/>
      <inkml:brushProperty name="height" value="0.025" units="cm"/>
    </inkml:brush>
  </inkml:definitions>
  <inkml:trace contextRef="#ctx0" brushRef="#br0">235 394 14926,'-3'-9'3523,"2"5"-3128,0 0-1,-1 0 0,1 0 0,-1 1 1,0-1-1,0 0 0,0 0 1,-1 1-1,-4-6 0,5 8-281,1 0 1,-1 0-1,1 0 0,-1 0 0,0 0 1,0 0-1,1 0 0,-1 0 0,0 1 1,0-1-1,0 0 0,0 1 0,0 0 1,0 0-1,0-1 0,0 1 0,0 0 1,0 0-1,0 1 0,0-1 0,0 0 1,1 1-1,-1-1 0,0 1 0,0 0 1,0-1-1,0 1 0,1 0 0,-3 2 1,-4 2-3,1 0 1,-1 1-1,2 0 1,-1 0 0,0 1-1,1 0 1,1 0-1,-7 10 1,-37 66 224,43-71-161,0 1 0,0 0 0,1 0 1,1 0-1,-5 25 0,9-38-162,0 1 1,0 0-1,-1-1 0,1 1 0,0 0 0,0-1 0,0 1 1,0 0-1,0-1 0,0 1 0,1 0 0,-1-1 0,0 1 1,0 0-1,0-1 0,1 1 0,-1-1 0,0 1 0,1 0 1,-1-1-1,0 1 0,1-1 0,-1 1 0,1-1 0,-1 1 1,1-1-1,-1 1 0,1-1 0,-1 0 0,1 1 0,23-1 265,25-20 269,-26 4-468,0 0-1,0-2 0,-2-1 0,0-1 0,-2 0 0,0-1 0,-1-2 1,-1 0-1,-1 0 0,23-47 0,-39 63-339,-11 19 48,-13 23-23,-56 121 66,72-138 206,1 0 0,1 0 0,0 1 0,1-1 0,2 1 0,0 0 0,-1 20-1,4-38-28,0-1 0,0 1 0,0-1 0,0 1-1,0 0 1,0-1 0,0 1 0,0-1-1,0 1 1,1-1 0,-1 1 0,0 0 0,0-1-1,0 1 1,1-1 0,-1 1 0,0-1-1,1 1 1,-1-1 0,0 1 0,1-1 0,-1 0-1,1 1 1,-1-1 0,1 0 0,-1 1-1,1-1 1,-1 0 0,1 1 0,-1-1 0,1 0-1,-1 0 1,1 0 0,-1 1 0,2-1-1,25-6 496,23-24 648,-22 6-930,-1 0 0,41-52 0,-57 62-192,0-1-1,-1 1 1,-1-2-1,0 0 1,-1 0-1,-1 0 1,9-30-1,-16 38-413,-3 8 137,-13 17 46,-16 31 139,20-29 52,-1 1 136,0 1 1,2 0-1,-10 25 1,21-45-119,0-1 0,-1 0 0,1 1 0,0-1-1,0 0 1,0 1 0,0-1 0,0 1 0,0-1 0,0 0 0,0 1 0,0-1 0,0 0-1,0 1 1,0-1 0,0 0 0,0 1 0,0-1 0,0 1 0,0-1 0,0 0 0,0 1-1,0-1 1,1 0 0,-1 1 0,0-1 0,0 0 0,0 0 0,1 1 0,-1-1 0,0 0-1,0 1 1,1-1 0,-1 0 0,0 0 0,1 0 0,-1 1 0,0-1 0,1 0 0,-1 0-1,0 0 1,1 0 0,-1 0 0,1 1 0,23-4 208,24-15 12,-19 3-223,-1-1 0,-1-1 1,0-2-1,-1-1 0,-2 0 1,0-2-1,35-41 0,-27 24-4,-2-2 0,-2-1 0,-2-2 0,24-52 0,-45 87 1,-2 0 0,1 0 0,-1 0 0,0 0 0,-1-1 0,0 1 0,0-1 0,0-13 0,-2 23-1,0-1 0,0 1 0,0-1-1,0 1 1,0 0 0,0-1 0,0 1 0,0-1 0,0 1 0,0 0-1,0-1 1,0 1 0,-1-1 0,1 1 0,0 0 0,0-1 0,0 1 0,-1-1-1,1 1 1,0 0 0,0-1 0,-1 1 0,1 0 0,0 0 0,-1-1-1,1 1 1,0 0 0,-1 0 0,1-1 0,-1 1 0,1 0 0,0 0-1,-1 0 1,1 0 0,-1 0 0,1 0 0,-1 0 0,1-1 0,-22 8-102,-17 18-92,-14 29 203,2 2-1,2 1 1,3 3-1,-67 116 1,113-175-8,-24 51-33,23-51 36,1 1 0,-1-1-1,1 0 1,0 1 0,-1-1 0,1 0 0,0 1 0,0-1 0,0 1 0,0-1 0,0 0 0,0 1 0,0-1 0,1 0 0,-1 1 0,0-1-1,1 0 1,-1 1 0,1-1 0,0 0 0,-1 0 0,1 1 0,0-1 0,0 0 0,-1 0 0,1 0 0,0 0 0,0 0 0,0 0-1,0 0 1,1-1 0,-1 1 0,0 0 0,2 1 0,1-1-222,-1 1 1,1 0-1,-1 0 1,0 0-1,0 0 0,0 0 1,0 1-1,0 0 0,0-1 1,-1 1-1,1 0 1,2 4-1,7 8-3388,2-8-4753,-6-7 727</inkml:trace>
</inkml:ink>
</file>

<file path=ppt/ink/ink3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05:57.266"/>
    </inkml:context>
    <inkml:brush xml:id="br0">
      <inkml:brushProperty name="width" value="0.025" units="cm"/>
      <inkml:brushProperty name="height" value="0.025" units="cm"/>
    </inkml:brush>
  </inkml:definitions>
  <inkml:trace contextRef="#ctx0" brushRef="#br0">264 87 12812,'0'0'4079,"1"-9"-214,-1 7-3658,1-1 1,-1 0 0,0 1 0,1-1 0,-1 0-1,0 1 1,-1-1 0,1 0 0,0 1 0,-1-1-1,1 0 1,-1 1 0,0-1 0,0 1 0,0-1-1,0 1 1,-1 0 0,1-1 0,-1 1 0,1 0-1,-1 0 1,0 0 0,1 0 0,-1 0 0,0 0-1,0 1 1,-1-1 0,1 0 0,0 1 0,0 0-1,-1 0 1,1 0 0,-1 0 0,1 0 0,-1 0-1,0 0 1,1 1 0,-1-1 0,-3 1 0,0-1-121,-1 1 0,1 0 1,-1 0-1,0 1 0,1 0 1,-1 0-1,1 0 1,0 1-1,-1 0 0,1 0 1,0 1-1,0 0 1,-7 4-1,9-4-73,0-1-1,1 1 1,-1 0 0,1 0-1,-1 0 1,1 0 0,0 0-1,1 1 1,-1 0 0,0-1-1,1 1 1,0 0 0,0 0-1,0 0 1,1 1 0,-1-1 0,1 0-1,0 1 1,0-1 0,0 6-1,1-8-26,0-1-1,0 1 1,1-1-1,-1 1 1,1-1-1,-1 0 1,1 1 0,-1-1-1,1 0 1,0 1-1,0-1 1,-1 0-1,1 0 1,0 0-1,0 0 1,0 1-1,1-2 1,-1 1-1,0 0 1,0 0-1,0 0 1,1 0-1,-1-1 1,0 1 0,1 0-1,-1-1 1,1 0-1,-1 1 1,0-1-1,1 0 1,-1 1-1,1-1 1,1 0-1,61 2-894,-51-3 625,148 2-1292,-160-1 1596,1 0 0,-1 0-1,0 0 1,1 0 0,-1 0 0,1 0 0,-1 1 0,0-1 0,1 1-1,-1-1 1,0 1 0,1-1 0,-1 1 0,0 0 0,0-1 0,0 1-1,0 0 1,1 0 0,-1 0 0,0 0 0,-1 0 0,1 0 0,0 0-1,0 0 1,0 1 0,-1-1 0,1 0 0,0 0 0,-1 1 0,1-1-1,-1 0 1,0 1 0,1-1 0,-1 1 0,0-1 0,0 0 0,0 1-1,0-1 1,0 1 0,0-1 0,-1 2 0,1 1 125,-1 1 0,-1-1 0,1 0 0,0-1 0,-1 1 0,0 0 0,0 0 0,0-1 0,0 1 0,-1-1 0,0 0 0,1 1 0,-5 2 0,-13 8 46,0-2 0,-1 0-1,0-1 1,-1-1 0,0-1 0,0-1-1,-1-1 1,0-1 0,-1-1 0,1-1-1,-1-1 1,-29 0 0,52-3-259,0 0-1,1 0 1,-1 0-1,0 0 1,1 0 0,-1 0-1,0 0 1,1 0-1,-1-1 1,0 1 0,1 0-1,-1 0 1,0-1 0,1 1-1,-1 0 1,1-1-1,-1 1 1,0 0 0,1-1-1,-1 1 1,1-1-1,-1 1 1,1-1 0,0 1-1,-1-1 1,1 0-1,-1 1 1,1-1 0,0 1-1,0-1 1,-1 0 0,1 0-1,0-25-7578,1 23 6199,3-19-14654</inkml:trace>
</inkml:ink>
</file>

<file path=ppt/ink/ink3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05:57.905"/>
    </inkml:context>
    <inkml:brush xml:id="br0">
      <inkml:brushProperty name="width" value="0.025" units="cm"/>
      <inkml:brushProperty name="height" value="0.025" units="cm"/>
    </inkml:brush>
  </inkml:definitions>
  <inkml:trace contextRef="#ctx0" brushRef="#br0">50 0 18834,'0'0'1665,"-20"72"-640,9-25 257,3 3-738,3-1-31,0-3-193,4-3-160,1-9-96,0-4-576,0-13-1026,7-15-736,5-2-1570,1-26-704,-6-11-2883</inkml:trace>
</inkml:ink>
</file>

<file path=ppt/ink/ink3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05:58.262"/>
    </inkml:context>
    <inkml:brush xml:id="br0">
      <inkml:brushProperty name="width" value="0.025" units="cm"/>
      <inkml:brushProperty name="height" value="0.025" units="cm"/>
    </inkml:brush>
  </inkml:definitions>
  <inkml:trace contextRef="#ctx0" brushRef="#br0">1 61 13997,'0'0'5029,"74"-30"-4100,-38 22 352,3 1 32,9 0-352,1 2-544,-3 1-353,-5 4-449,-11 0-1953,-11 4-1313,-14 6-4165</inkml:trace>
  <inkml:trace contextRef="#ctx0" brushRef="#br0" timeOffset="1">64 149 14350,'0'0'9352,"63"-4"-8423,-27-5-608,1 4-257,-3 1-160,-3 4-1025,-10 0-1698,-14 0-1121,-7 8-2530</inkml:trace>
</inkml:ink>
</file>

<file path=ppt/ink/ink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38:28.511"/>
    </inkml:context>
    <inkml:brush xml:id="br0">
      <inkml:brushProperty name="width" value="0.025" units="cm"/>
      <inkml:brushProperty name="height" value="0.025" units="cm"/>
    </inkml:brush>
  </inkml:definitions>
  <inkml:trace contextRef="#ctx0" brushRef="#br0">427 0 11018,'0'0'4682,"-8"12"-3235,-18 34-903,3 2-1,1 0 1,2 2 0,3 0 0,1 1-1,3 1 1,-7 57 0,-27 394 1177,43-418-1690,-42 486 1312,-28-2 3789,-13 218-4641,85-777-5411,1-30-1995,1-18-4482</inkml:trace>
</inkml:ink>
</file>

<file path=ppt/ink/ink3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05:58.650"/>
    </inkml:context>
    <inkml:brush xml:id="br0">
      <inkml:brushProperty name="width" value="0.025" units="cm"/>
      <inkml:brushProperty name="height" value="0.025" units="cm"/>
    </inkml:brush>
  </inkml:definitions>
  <inkml:trace contextRef="#ctx0" brushRef="#br0">1 36 11499,'0'0'5861,"23"50"-4323,7-45-193,8-5-32,3 0-127,2-8-546,-2-8-448,-5 0-320,-4 0-1890,-10-1-1377,-4 0-3395</inkml:trace>
</inkml:ink>
</file>

<file path=ppt/ink/ink3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05:59.009"/>
    </inkml:context>
    <inkml:brush xml:id="br0">
      <inkml:brushProperty name="width" value="0.025" units="cm"/>
      <inkml:brushProperty name="height" value="0.025" units="cm"/>
    </inkml:brush>
  </inkml:definitions>
  <inkml:trace contextRef="#ctx0" brushRef="#br0">360 0 17745,'0'0'3843,"-50"0"-2049,20 18-385,-4 5-1056,-3 4-321,-3 7-32,1-1 0,4 1-32,2-5-96,7-6-481,6-6-512,9-12-384,6-5-641,5-9-2018,0-14-6374</inkml:trace>
  <inkml:trace contextRef="#ctx0" brushRef="#br0" timeOffset="1">100 12 10634,'0'0'8104,"40"49"-7304,-28-25-255,2-2-193,1 0-192,0-4-127,1-5-834,1-7-1666,1-6-2689,2 0-7048</inkml:trace>
</inkml:ink>
</file>

<file path=ppt/ink/ink3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05:59.380"/>
    </inkml:context>
    <inkml:brush xml:id="br0">
      <inkml:brushProperty name="width" value="0.025" units="cm"/>
      <inkml:brushProperty name="height" value="0.025" units="cm"/>
    </inkml:brush>
  </inkml:definitions>
  <inkml:trace contextRef="#ctx0" brushRef="#br0">43 227 15983,'0'0'3812,"-28"65"-3012,20-36-511,4 0-33,2-4-32,2-4-192,0-4 0,0-10-416,8-7-801,1-2-64,1-16-833,-3-9-3396</inkml:trace>
  <inkml:trace contextRef="#ctx0" brushRef="#br0" timeOffset="1">56 1 3107,'0'0'16111,"0"54"-16079,1-31-320,9-3-1282,2-3-2465,4-3-4678</inkml:trace>
</inkml:ink>
</file>

<file path=ppt/ink/ink3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05:59.752"/>
    </inkml:context>
    <inkml:brush xml:id="br0">
      <inkml:brushProperty name="width" value="0.025" units="cm"/>
      <inkml:brushProperty name="height" value="0.025" units="cm"/>
    </inkml:brush>
  </inkml:definitions>
  <inkml:trace contextRef="#ctx0" brushRef="#br0">118 0 9897,'0'0'10613,"-11"6"-10010,9-5-564,-12 6 382,1 0-1,-26 19 1,36-24-382,1-1 0,-1 2 0,0-1 0,1 0 0,-1 0 0,1 1 0,0-1 0,0 1 0,0 0 0,0 0 0,0 0 0,0 0 0,1 0 0,-1 0 0,1 0 0,0 0 0,0 0 0,0 1 0,1-1 0,-1 1 0,1-1 0,0 0 0,0 6 0,1-8-74,0 0 0,0 0 0,0 0 0,1 0 0,-1-1 0,0 1 0,0-1 0,1 1 0,-1-1 0,0 1 0,1-1 0,-1 0 0,0 1 0,1-1-1,-1 0 1,1 0 0,-1 0 0,0 0 0,3-1 0,33-1-1162,-36 2 1104,50-10-788,-43 8 757,0 0 1,0 0-1,0 1 0,0-1 0,0 2 0,1-1 0,-1 1 0,0 1 0,14 1 1,-21-1 144,0-1 1,0 0-1,0 1 1,0-1-1,0 1 1,0-1-1,0 1 1,0-1 0,-1 1-1,1 0 1,0-1-1,0 1 1,0 0-1,-1 0 1,1 0 0,0-1-1,-1 1 1,1 0-1,0 0 1,-1 0-1,0 0 1,1 0-1,-1 0 1,1 0 0,-1 0-1,0 0 1,0 0-1,0 1 1,0-1-1,0 0 1,0 0 0,0 0-1,0 0 1,0 0-1,0 0 1,0 0-1,-1 0 1,1 0-1,0 0 1,-1 0 0,1 0-1,-1 0 1,1 0-1,-2 1 1,0 3 122,0-1 0,-1 0 1,0 0-1,0 0 0,0 0 0,0 0 1,0-1-1,-7 6 0,0-3 36,1 0 0,-1-1-1,0-1 1,0 0-1,0 0 1,0-1 0,-1 0-1,1 0 1,-1-1-1,0-1 1,0 0 0,1 0-1,-14-2 1,23 1-368,0 0 0,-1 0 0,1 0 0,0-1 0,0 1 0,0 0 0,0 0 0,0-1 1,0 1-1,0-1 0,0 1 0,0-1 0,0 0 0,0 1 0,0-1 0,0 0 0,1 1 0,-1-1 0,0 0 1,0 0-1,1 0 0,-1 0 0,1 0 0,-1 0 0,1 0 0,-1 0 0,1 0 0,-1 0 0,0-2 0,0-18-6506</inkml:trace>
</inkml:ink>
</file>

<file path=ppt/ink/ink3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06:00.187"/>
    </inkml:context>
    <inkml:brush xml:id="br0">
      <inkml:brushProperty name="width" value="0.025" units="cm"/>
      <inkml:brushProperty name="height" value="0.025" units="cm"/>
    </inkml:brush>
  </inkml:definitions>
  <inkml:trace contextRef="#ctx0" brushRef="#br0">107 1 14125,'0'0'5323,"-3"9"-3172,-41 150 2373,-15 61-3101,76-259-2088,19-57 1,-31 80 530,-2 14-41,2 23-142,1 6 292,-5-24 57,-1 0 0,1-1 0,1 1 0,-1 0 0,0 0 0,1-1 0,-1 1 0,1-1 0,0 1 1,0-1-1,0 0 0,0 1 0,0-1 0,0 0 0,1 0 0,-1-1 0,1 1 0,-1 0 1,1-1-1,0 0 0,-1 0 0,1 1 0,0-2 0,0 1 0,0 0 0,0 0 0,0-1 0,0 0 1,0 0-1,0 1 0,0-2 0,0 1 0,0 0 0,0-1 0,0 1 0,0-1 0,0 0 1,4-1-1,0-1 76,-1 0 0,1 0 1,0 0-1,-1-1 0,1 0 1,-1 0-1,0-1 0,-1 0 1,1 0-1,-1 0 1,0 0-1,0-1 0,-1 0 1,7-10-1,-10 13-120,1 0-1,-1 0 1,0-1 0,0 1 0,0 0-1,0-1 1,0 1 0,-1-1-1,1-5 1,-17 23-1018,-12 43 907,27-54 143,0 1 1,-1-1 0,1 1-1,0 0 1,1 0 0,-1 0-1,1-1 1,0 1 0,-1 0-1,2 0 1,-1 0 0,0 0-1,1-1 1,1 7 0,0-9-3,-1 0 1,0 0 0,1 0 0,0 0 0,-1 0-1,1 0 1,-1 0 0,1-1 0,0 1-1,0-1 1,-1 1 0,1-1 0,0 0 0,0 0-1,0 1 1,-1-1 0,1 0 0,0-1-1,0 1 1,0 0 0,2-1 0,42-9 486,-25 0-414,-1-1 0,0-1 0,-1-1 0,20-16 0,-9 6-269,-30 23 164,0 0 0,0 0-1,0 0 1,0-1-1,0 1 1,1 0-1,-1 0 1,0 0 0,0 0-1,0 0 1,0 0-1,1 0 1,-1 0 0,0 0-1,0 0 1,0 0-1,0 0 1,1 0-1,-1 0 1,0 0 0,0 0-1,0 0 1,1 0-1,-1 0 1,0 0-1,0 0 1,0 0 0,0 0-1,1 0 1,-1 0-1,0 0 1,0 0-1,0 0 1,0 0 0,0 1-1,1-1 1,-1 0-1,0 0 1,0 0-1,0 0 1,0 0 0,0 0-1,0 1 1,0-1-1,0 0 1,1 0-1,-1 0 1,0 0 0,0 1-1,0-1 1,0 0-1,0 0 1,0 0 0,0 1-1,1 16-132,-7 20 249,0 22 5,7-58-107,0-1 0,0 1 0,0 0 1,0-1-1,0 1 0,0-1 0,0 1 0,0-1 0,0 0 0,0 1 0,0-1 1,0 0-1,0 0 0,0 0 0,0 0 0,0 0 0,0 0 0,0 0 0,0 0 1,0 0-1,0 0 0,1-1 0,-1 1 0,0 0 0,0-1 0,1 0 0,32-7-2234,8-7-6393,-21 9 545</inkml:trace>
</inkml:ink>
</file>

<file path=ppt/ink/ink3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06:00.581"/>
    </inkml:context>
    <inkml:brush xml:id="br0">
      <inkml:brushProperty name="width" value="0.025" units="cm"/>
      <inkml:brushProperty name="height" value="0.025" units="cm"/>
    </inkml:brush>
  </inkml:definitions>
  <inkml:trace contextRef="#ctx0" brushRef="#br0">0 18 14446,'0'0'14184,"9"-3"-13725,27-9-53,-36 11-397,1 1 0,0 0 0,0 0 0,0-1 0,-1 1 0,1 0 1,0 0-1,0 0 0,0 0 0,0 0 0,0 0 0,-1 0 0,1 0 1,0 0-1,0 0 0,0 0 0,0 0 0,-1 1 0,1-1 0,0 0 0,0 1 1,0-1-1,-1 1 0,1-1 0,0 1 0,-1-1 0,1 1 0,0-1 1,-1 1-1,1 0 0,-1-1 0,1 1 0,-1 0 0,1-1 0,-1 1 1,1 0-1,-1 0 0,0 0 0,1-1 0,-1 1 0,0 0 0,0 0 1,0 0-1,0 0 0,1-1 0,-1 1 0,0 0 0,-1 0 0,1 0 0,0 0 1,0 0-1,0-1 0,-1 2 0,1 3 57,-1-1 0,0 1-1,0-1 1,0 1 0,0-1 0,-1 1-1,-4 6 1,-5 3 192,-15 19 303,25-32-513,1 0 0,-1 0 0,0 1 0,0-1 0,1 0 0,-1 1 0,1-1 0,-1 0-1,1 1 1,0-1 0,-1 1 0,1-1 0,0 1 0,0-1 0,0 0 0,0 1 0,0-1 0,0 1 0,0-1 0,1 3 0,2-2-24,-1-1 0,0 0 0,1 0 0,-1 0-1,0 0 1,1 0 0,-1 0 0,1-1 0,0 1 0,-1-1 0,1 1 0,-1-1 0,1 0 0,0 0 0,-1 0 0,5-2-1,1 2-2,17 1-25,-12 0-107,0-1 0,0 0 0,0-1-1,0 0 1,0 0 0,0-2 0,-1 0 0,1 0-1,13-6 1,-42 6-11512,16 3 11262,-29 0-7519</inkml:trace>
</inkml:ink>
</file>

<file path=ppt/ink/ink3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06:00.941"/>
    </inkml:context>
    <inkml:brush xml:id="br0">
      <inkml:brushProperty name="width" value="0.025" units="cm"/>
      <inkml:brushProperty name="height" value="0.025" units="cm"/>
    </inkml:brush>
  </inkml:definitions>
  <inkml:trace contextRef="#ctx0" brushRef="#br0">1 54 13581,'0'0'12524,"65"-20"-11115,-25 15-288,12 0-416,-4 3-385,-4-1-576,-6-4-2819,-10-4-6534</inkml:trace>
</inkml:ink>
</file>

<file path=ppt/ink/ink3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06:02.061"/>
    </inkml:context>
    <inkml:brush xml:id="br0">
      <inkml:brushProperty name="width" value="0.025" units="cm"/>
      <inkml:brushProperty name="height" value="0.025" units="cm"/>
    </inkml:brush>
  </inkml:definitions>
  <inkml:trace contextRef="#ctx0" brushRef="#br0">55 86 14029,'0'0'7581,"-3"10"-6642,-5 11-515,-1 5 390,0 0 0,1 0 1,2 1-1,-6 45 0,13-72-798,-1 1 0,0 0 0,0-1 0,0 1-1,0-1 1,0 1 0,1-1 0,-1 1 0,0-1 0,0 1-1,1-1 1,-1 1 0,0-1 0,1 1 0,-1-1 0,0 0-1,1 1 1,-1-1 0,1 0 0,-1 1 0,1-1 0,-1 0-1,1 1 1,-1-1 0,1 0 0,-1 0 0,1 0 0,-1 1-1,1-1 1,-1 0 0,1 0 0,0 0 0,-1 0 0,1 0-1,-1 0 1,1 0 0,-1 0 0,1 0 0,-1 0 0,1-1-1,0 1 1,-1 0 0,1 0 0,28-11 563,-15 2-170,1-1 0,-1-1-1,-1-1 1,0 0 0,23-27-1,52-79 597,-73 97-677,-10 18-511,-3 12 104,-2 10 15,-4 6 94,-1-1-1,-1 1 0,-16 40 0,-6 20 164,28-85-185,1 0 1,-1-1-1,0 1 1,0 0-1,0 0 1,0 0-1,0 0 1,1-1-1,-1 1 1,0 0-1,0 0 1,0 0-1,1 0 1,-1 0-1,0 0 0,0 0 1,0 0-1,1 0 1,-1-1-1,0 1 1,0 0-1,1 0 1,-1 0-1,0 0 1,0 0-1,0 0 1,1 0-1,-1 1 1,0-1-1,0 0 0,0 0 1,1 0-1,-1 0 1,0 0-1,0 0 1,0 0-1,1 0 1,-1 0-1,0 1 1,0-1-1,0 0 1,0 0-1,1 0 0,-1 0 1,0 1-1,0-1 1,0 0-1,0 0 1,0 0-1,0 1 1,0-1-1,1 0 1,-1 0-1,0 0 1,0 1-1,0-1 1,0 0-1,0 0 0,0 0 1,0 1-1,0-1 1,0 0-1,0 0 1,0 1-1,0-1 1,0 0-1,-1 0 1,1 1-1,17-12 62,-17 10-67,28-23 0,-1-2 0,-1-1 0,-1-1 0,-2-2 0,0 0 0,21-40 0,-34 57-37,-17 33-46,-21 46-73,25-58 142,-8 16 13,4-10 31,1 0-1,0 0 1,1 0-1,1 1 1,0 0-1,1-1 1,-1 17-1,4-30-32,0-1 1,0 0-1,0 1 0,0-1 1,0 0-1,1 1 1,-1-1-1,0 0 0,0 1 1,0-1-1,1 0 0,-1 1 1,0-1-1,0 0 0,1 0 1,-1 0-1,0 1 1,1-1-1,-1 0 0,0 0 1,1 0-1,-1 1 0,0-1 1,1 0-1,-1 0 0,1 0 1,-1 0-1,0 0 1,1 0-1,-1 0 0,0 0 1,1 0-1,-1 0 0,1 0 1,-1 0-1,0 0 0,1 0 1,-1 0-1,0-1 1,1 1-1,-1 0 0,0 0 1,1 0-1,-1-1 0,0 1 1,1 0-1,-1 0 0,0-1 1,0 1-1,1 0 1,-1 0-1,0-1 0,0 1 1,1-1-1,19-14-4,6-9 4,-1-2 0,-2-1 0,0 0 0,-2-2 0,-1 0 0,28-58 0,-38 50 0,-14 31 0,-10 21 0,-3 11 0,1 1 0,1 0 0,2 1 0,1 0 0,-15 51 0,26-78 0,1 0 0,-1 0 0,1 0 0,0 0 0,-1 0 0,1 0 0,0 0 0,0 0 0,-1 0 0,1 0 0,0 0 0,0 0 0,0 0 0,0 0 0,1 0 0,-1 1 0,0-1 0,0 0 0,1 0 0,-1 0 0,0 0 0,1 0 0,-1 0 0,1 0 0,-1-1 0,2 2 0,-1-1 0,1-1 0,-1 0 0,0 0 0,0 0 0,1 0 0,-1 0 0,0-1 0,1 1 0,-1 0 0,0 0 0,0-1 0,0 1 0,1-1 0,-1 1 0,0-1 0,0 0 0,0 1 0,1-2 0,59-47 0,-55 43 0,34-32 0,-25 23 0,0 0 0,1 1 0,27-18 0,-46 58 0,-22 31 0,18-44 0,1 0 0,0 0 0,1 0 0,-6 23 0,12-36 0,-1 0 0,1 0 0,-1 1 0,1-1 0,-1 0 0,1 0 0,-1 0 0,1 0 0,-1 0 0,1 1 0,0-1 0,-1 0 0,1 0 0,-1 0 0,1-1 0,-1 1 0,1 0 0,-1 0 0,1 0 0,-1 0 0,1 0 0,-1-1 0,1 1 0,-1 0 0,1 0 0,-1-1 0,1 1 0,-1 0 0,1-1 0,-1 1 0,0-1 0,1 1 0,-1 0 0,0-1 0,1 0 0,21-14 0,128-108 0,-150 122 0,0 1 0,0 0 0,1 0 0,-1-1 0,0 1 0,0 0 0,0 0 0,0 0 0,1-1 0,-1 1 0,0 0 0,0 0 0,0 0 0,1 0 0,-1-1 0,0 1 0,0 0 0,1 0 0,-1 0 0,0 0 0,0 0 0,1 0 0,-1 0 0,0 0 0,0 0 0,1 0 0,-1 0 0,0 0 0,0 0 0,1 0 0,-1 0 0,0 0 0,0 0 0,1 0 0,-1 0 0,0 0 0,0 0 0,1 1 0,-1-1 0,0 0 0,0 0 0,0 0 0,1 0 0,-1 0 0,0 1 0,0-1 0,0 0 0,1 0 0,-1 1 0,-2 17 0,-12 21 0,-2-8 0,10-20 0,0-1 0,1 1 0,0 0 0,-3 13 0,29-36 0,-15 7-280,-2 1-730,0 0-1,1 0 0,0 0 0,0 0 1,0 1-1,0 0 0,7-3 1,-22 7-6160</inkml:trace>
</inkml:ink>
</file>

<file path=ppt/ink/ink3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06:02.431"/>
    </inkml:context>
    <inkml:brush xml:id="br0">
      <inkml:brushProperty name="width" value="0.025" units="cm"/>
      <inkml:brushProperty name="height" value="0.025" units="cm"/>
    </inkml:brush>
  </inkml:definitions>
  <inkml:trace contextRef="#ctx0" brushRef="#br0">0 9 21332,'6'-6'2691,"0"3"-1666,1 3-865,5 4 0,3 5-128,-3 4-288,3 4-1890,-2-3-1634,-5 0-2017,2 0-4549</inkml:trace>
</inkml:ink>
</file>

<file path=ppt/ink/ink3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06:03.052"/>
    </inkml:context>
    <inkml:brush xml:id="br0">
      <inkml:brushProperty name="width" value="0.025" units="cm"/>
      <inkml:brushProperty name="height" value="0.025" units="cm"/>
    </inkml:brush>
  </inkml:definitions>
  <inkml:trace contextRef="#ctx0" brushRef="#br0">49 0 17328,'0'0'3353,"-6"10"-652,6-9-2678,-32 63 3170,30-58-2925,0 0 0,0 0 0,1 0 0,-1 0 0,1 0 0,1 0 0,-1 1 1,1-1-1,0 0 0,0 0 0,3 11 0,-3-16-259,1 1 0,0-1 0,0 0 0,-1 0 0,1 1 0,0-1 0,0 0 0,0 0 0,0 0 0,1 0 0,-1-1 1,0 1-1,0 0 0,0 0 0,1-1 0,-1 1 0,0 0 0,1-1 0,-1 0 0,1 1 0,-1-1 0,0 0 0,1 1 0,-1-1 0,1 0 0,-1 0 0,1 0 0,-1-1 1,2 1-1,46-10 333,-29 1-280,-1-1 0,0-1 1,0-1-1,-1-1 0,-1 0 0,19-19 1,27-19-1273,-59 52 635,-6 8 442,-5 11 179,0-8 102,1 1 0,1-1 0,1 1 0,0 0 0,0 0 1,1 0-1,-1 16 0,4-29-127,0 1 1,0-1-1,0 1 1,0 0-1,0-1 1,0 1 0,0-1-1,0 1 1,0 0-1,1-1 1,-1 1-1,0-1 1,0 1-1,1-1 1,-1 1-1,0-1 1,1 1-1,-1-1 1,0 1-1,1-1 1,-1 0-1,1 1 1,-1-1-1,1 1 1,-1-1-1,1 0 1,-1 0 0,1 1-1,-1-1 1,1 0-1,-1 0 1,2 1-1,25-2 426,23-18-8,23-26-321,-52 30-260,1 1-1,43-20 0,-65 34 130,1 0-1,0 0 0,-1 0 1,1 0-1,0 0 0,-1 0 0,1 0 1,0 0-1,-1 0 0,1 0 0,0 0 1,-1 0-1,1 0 0,-1 0 0,1 1 1,0-1-1,-1 0 0,1 1 0,-1-1 1,1 0-1,-1 1 0,1-1 1,-1 0-1,1 1 0,-1-1 0,1 1 1,-1-1-1,1 1 0,-1-1 0,0 1 1,1-1-1,-1 1 0,0 0 0,0-1 1,1 1-1,-1 0 0,0-1 1,0 1-1,0-1 0,0 1 0,0 0 1,0-1-1,0 1 0,0 0 0,0-1 1,0 2-1,1 46 245,-2-24 167,2-23-376,0 0-1,-1 0 1,1 0-1,0 0 1,-1 0-1,1 0 1,0-1-1,0 1 1,0 0-1,-1 0 1,1-1-1,0 1 1,0-1-1,0 1 0,0-1 1,0 1-1,0-1 1,1 0-1,-1 0 1,0 1-1,0-1 1,0 0-1,0 0 1,0 0-1,0 0 1,0 0-1,0 0 1,1 0-1,-1-1 0,0 1 1,0 0-1,0-1 1,0 1-1,2-2 1,40-12 545,-4-7-567,-11 6 0,1 0 0,1 2 0,36-12 0,-65 26 0,-1-1 0,1 0 0,-1 0 0,0 1 0,1-1 0,-1 0 0,1 0 0,-1 1 0,0-1 0,1 0 0,-1 1 0,0-1 0,1 1 0,-1-1 0,0 0 0,0 1 0,1-1 0,-1 1 0,0-1 0,0 1 0,0-1 0,1 1 0,-1-1 0,0 1 0,0-1 0,0 1 0,0-1 0,0 0 0,0 1 0,0-1 0,0 1 0,0-1 0,0 1 0,-1 0 0,0 17 0,1-18 0,0 2 0,0 0 0,-1-1 0,1 1 0,0 0 0,0 0 0,0-1 0,0 1 0,0 0 0,1 0 0,-1-1 0,0 1 0,1 0 0,-1-1 0,1 1 0,0 0 0,-1-1 0,3 4 0,-2-5 0,1 1 0,0 0 0,-1-1 0,1 1 0,0-1 0,-1 1 0,1-1 0,0 0 0,0 0 0,-1 0 0,1 0 0,0 0 0,0 0 0,-1 0 0,1 0 0,0-1 0,0 1 0,-1-1 0,3 0 0,13-5 0,0 0 0,-1-1 0,1 0 0,17-13 0,-23 13 0,0 0 0,1 1 0,0 1 0,0-1 0,0 2 0,1 0 0,0 0 0,-1 1 0,26-2 0,-37 5 0,0 0 0,0 0 0,0 0 0,0 0 0,0 0 0,-1 0 0,1 0 0,0 0 0,0 0 0,0 1 0,0-1 0,-1 0 0,1 1 0,0-1 0,0 1 0,-1-1 0,1 1 0,0-1 0,-1 1 0,1-1 0,0 1 0,-1 0 0,1-1 0,-1 1 0,1 0 0,-1-1 0,1 1 0,-1 0 0,0 0 0,1 1 0,0 31 0,-1-28 0,0-1 0,0 0 0,0 1 0,0-1 0,1 1 0,-1-1 0,2 5 0,-1-8 0,-1 0 0,1 0 0,0 1 0,-1-1 0,1 0 0,0 0 0,0 0 0,0 0 0,0 0 0,0 0 0,0-1 0,0 1 0,0 0 0,0 0 0,0-1 0,0 1 0,1-1 0,-1 1 0,0-1 0,1 1 0,-1-1 0,0 0 0,0 1 0,1-1 0,-1 0 0,0 0 0,1 0 0,1-1 0,18 0-15,0-2 1,0 0-1,0-1 1,34-12-1,-39 10-71,1 0 1,0 2-1,0 0 1,0 1-1,0 1 0,0 1 1,35 1-1,-52 0-119,1 0 0,-1 1 0,1-1 0,-1 0 0,1 1 0,-1-1 0,1 0 0,-1 1 0,0-1 0,1 1 0,-1-1 0,0 1 0,1-1 0,-1 1 0,0-1 0,0 1 0,1-1 0,-1 1 0,0-1 0,0 1 0,0 0 0,0-1 0,0 1 0,0-1 0,0 1 0,0 0 0,0-1 0,0 1 0,0-1 0,0 1 0,0-1 0,0 1 0,-1-1 0,1 1 0,0 0 0,0-1 0,-1 1 0,1-1 0,-1 1 0,-9 4-8518</inkml:trace>
</inkml:ink>
</file>

<file path=ppt/ink/ink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38:29.130"/>
    </inkml:context>
    <inkml:brush xml:id="br0">
      <inkml:brushProperty name="width" value="0.025" units="cm"/>
      <inkml:brushProperty name="height" value="0.025" units="cm"/>
    </inkml:brush>
  </inkml:definitions>
  <inkml:trace contextRef="#ctx0" brushRef="#br0">1 101 18738,'0'0'1692,"9"8"-1783,-2-4 143,-1 1 0,1-1 0,0 0 0,-1 0 0,2-1 1,-1 0-1,0-1 0,1 1 0,-1-1 0,1 0 0,0-1 0,-1 0 0,1 0 0,0-1 0,10-1 0,106-7 1042,225-44 0,-92 9-928,19 17-83,1 11 0,0 12-1,313 38 1,675 48 4109,-1031-71-4017,-211-11-169,-11-1-8,0 1 0,-1 0-1,1 0 1,14 5 0,-25-6-39,-1 0 0,1 0 1,0 0-1,-1 1 0,1-1 1,-1 0-1,1 0 0,-1 1 1,1-1-1,-1 0 0,1 1 0,-1-1 1,1 1-1,-1-1 0,1 0 1,-1 1-1,1-1 0,-1 1 1,0-1-1,1 1 0,-1-1 1,0 1-1,0 0 0,1-1 1,-1 1-1,0-1 0,0 1 0,0 0 1,0-1-1,0 1 0,0-1 1,0 1-1,0 0 0,0-1 1,0 1-1,0 0 0,0-1 1,0 1-1,0-1 0,0 1 1,-1-1-1,1 1 0,0 0 1,-1-1-1,1 1 0,0-1 0,-1 1 1,1-1-1,0 1 0,-1-1 1,1 1-1,-1-1 0,0 1 1,-26 21-8515,20-18 2971</inkml:trace>
</inkml:ink>
</file>

<file path=ppt/ink/ink3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06:03.549"/>
    </inkml:context>
    <inkml:brush xml:id="br0">
      <inkml:brushProperty name="width" value="0.025" units="cm"/>
      <inkml:brushProperty name="height" value="0.025" units="cm"/>
    </inkml:brush>
  </inkml:definitions>
  <inkml:trace contextRef="#ctx0" brushRef="#br0">71 1 12075,'6'0'11275,"-6"19"-9577,0 12 288,-8 5-929,-5 6-321,-2 1-383,-1-4-225,5-4-32,3-8-449,4-5-1536,2-13-2019</inkml:trace>
</inkml:ink>
</file>

<file path=ppt/ink/ink3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06:03.936"/>
    </inkml:context>
    <inkml:brush xml:id="br0">
      <inkml:brushProperty name="width" value="0.025" units="cm"/>
      <inkml:brushProperty name="height" value="0.025" units="cm"/>
    </inkml:brush>
  </inkml:definitions>
  <inkml:trace contextRef="#ctx0" brushRef="#br0">0 68 10410,'0'0'4388,"7"-52"-2658,-5 42 288,-1 5 416,1 4-576,0 1-962,-1 0-735,1 8-193,0 4-1218,1-3-1600,5-1-3108,5-4-6021</inkml:trace>
</inkml:ink>
</file>

<file path=ppt/ink/ink3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06:04.298"/>
    </inkml:context>
    <inkml:brush xml:id="br0">
      <inkml:brushProperty name="width" value="0.025" units="cm"/>
      <inkml:brushProperty name="height" value="0.025" units="cm"/>
    </inkml:brush>
  </inkml:definitions>
  <inkml:trace contextRef="#ctx0" brushRef="#br0">266 1 16528,'0'0'2263,"-12"4"353,-9 5-1832,-10 5 764,-1-1 1,-40 10-1,71-23-1201,6 0-322,1 0 1,-1 0-1,1 1 1,-1-1-1,1 1 0,-1 0 1,0 1-1,1-1 0,-1 1 1,10 5-1,-10-3-86,1 1-1,0 0 0,-1 0 1,0 1-1,0-1 1,0 1-1,5 10 1,25 43-340,-33-55 378,0 1 1,-1 0-1,1-1 0,-1 1 1,0 0-1,0 0 0,0 0 1,0 0-1,-1 0 0,0 0 1,-1 7-1,1-10 59,-1-1 0,0 0 0,1 1 0,-1-1 0,0 0 0,1 0 0,-1 0-1,0 0 1,0 0 0,0 0 0,0 0 0,0 0 0,0 0 0,0 0 0,-1-1 0,1 1 0,0 0 0,0-1 0,-1 1 0,1-1 0,0 1 0,-1-1 0,1 0 0,-2 1 0,-37 4 1504,33-5-1283,-33 3 398,0-1-1,-47-5 1,87 3-677,-1 0 0,0 0-1,1 0 1,-1 0 0,0 0-1,1 0 1,-1 0 0,0 0 0,1 0-1,-1-1 1,1 1 0,-1 0-1,0 0 1,1 0 0,-1-1-1,1 1 1,-1 0 0,1-1-1,-1 1 1,1 0 0,-1-1 0,1 1-1,-1-1 1,1 1 0,-1-1-1,1 1 1,0-1 0,-1 1-1,1-1 1,0 1 0,-1-1-1,1 0 1,13-16-1520,31-9-1406,85-37-6389,-80 33 4218</inkml:trace>
</inkml:ink>
</file>

<file path=ppt/ink/ink3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06:04.667"/>
    </inkml:context>
    <inkml:brush xml:id="br0">
      <inkml:brushProperty name="width" value="0.025" units="cm"/>
      <inkml:brushProperty name="height" value="0.025" units="cm"/>
    </inkml:brush>
  </inkml:definitions>
  <inkml:trace contextRef="#ctx0" brushRef="#br0">257 0 13741,'0'0'8638,"-10"5"-6968,2 0-1505,0 0-1,1 0 0,-1 1 0,1 0 0,1 1 0,-1 0 1,1 0-1,0 0 0,0 1 0,1-1 0,0 1 0,1 1 0,0-1 1,0 1-1,-4 14 0,-4 6 329,1 1 1,2 0-1,1 0 1,2 1-1,1 0 1,1 0-1,2 1 1,2 60-1,0-91-570,0 0-1,0-1 0,0 1 0,0 0 0,0-1 0,-1 1 0,1 0 0,0-1 1,1 1-1,-1 0 0,0-1 0,0 1 0,0 0 0,0-1 0,0 1 0,1-1 1,-1 1-1,0 0 0,1-1 0,-1 1 0,0-1 0,1 1 0,-1-1 0,1 1 1,-1-1-1,1 1 0,-1-1 0,1 1 0,-1-1 0,1 0 0,-1 1 0,1-1 1,-1 0-1,1 1 0,0-1 0,-1 0 0,2 0 0,-1 0-267,0-1 1,-1 0-1,1 0 0,0-1 0,-1 1 1,1 0-1,0 0 0,-1 0 0,1 0 0,-1 0 1,0-1-1,1 1 0,-1 0 0,0 0 1,0-1-1,0 1 0,0 0 0,0 0 1,0-3-1,-7-59-8338,-10 4 5210,-37-54 7028,40 85-1462,11 23-1357,0 0-1,1 0 1,0 0-1,0 0 1,0-1 0,0 1-1,0-10 1,2 14-602,0 0 1,0 0-1,0-1 1,0 1-1,1 0 1,-1 0-1,0 0 1,1 0-1,-1 0 1,1 0-1,0-1 1,-1 1-1,1 0 1,0 0-1,-1 1 1,1-1-1,0 0 1,0 0-1,0 0 1,0 0-1,0 1 1,0-1 0,0 0-1,0 1 1,0-1-1,0 1 1,0-1-1,0 1 1,1 0-1,-1-1 1,0 1-1,0 0 1,0 0-1,1 0 1,-1 0-1,0 0 1,0 0-1,2 0 1,29 0 122,-1 2 0,0 0 1,0 2-1,47 13 0,-6-3-4330,-31-7-2659</inkml:trace>
</inkml:ink>
</file>

<file path=ppt/ink/ink3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06:05.057"/>
    </inkml:context>
    <inkml:brush xml:id="br0">
      <inkml:brushProperty name="width" value="0.025" units="cm"/>
      <inkml:brushProperty name="height" value="0.025" units="cm"/>
    </inkml:brush>
  </inkml:definitions>
  <inkml:trace contextRef="#ctx0" brushRef="#br0">0 1 8264,'0'0'-865,"66"19"-2851</inkml:trace>
</inkml:ink>
</file>

<file path=ppt/ink/ink3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06:05.415"/>
    </inkml:context>
    <inkml:brush xml:id="br0">
      <inkml:brushProperty name="width" value="0.025" units="cm"/>
      <inkml:brushProperty name="height" value="0.025" units="cm"/>
    </inkml:brush>
  </inkml:definitions>
  <inkml:trace contextRef="#ctx0" brushRef="#br0">455 138 5285,'1'-12'4981,"-1"5"-4412,0 1-1,0-1 1,0 0 0,-1 1 0,0-1 0,0 0-1,-1 1 1,0-1 0,-2-5 0,2 8-332,0 1 0,0-1-1,0 1 1,-1 0 0,1 0 0,-1 0-1,0 0 1,1 0 0,-1 1 0,0-1 0,-1 1-1,1 0 1,0 0 0,-1 0 0,1 0 0,-1 1-1,1 0 1,-1-1 0,0 1 0,-7-1-1,3 1-117,0 0 0,-1 1 0,1 0 0,0 0 0,-1 1 0,1 0 0,0 0 0,0 1 0,0 0-1,0 1 1,0 0 0,1 0 0,-1 0 0,1 1 0,0 0 0,0 1 0,0-1 0,0 1 0,1 1-1,0-1 1,-7 8 0,-6 10 84,0 0 0,1 1 0,1 0 0,-21 43 0,24-42 118,1 0 1,1 1-1,2 0 1,0 0-1,2 1 1,1 1-1,1-1 0,-4 51 1,10-75-309,0-1 0,0 1 0,0-1 0,0 1 0,0-1 0,1 1 0,-1-1 0,1 1 0,0-1 1,0 0-1,0 1 0,0-1 0,0 0 0,0 0 0,1 0 0,-1 0 0,1 0 0,-1 0 0,1 0 0,0 0 0,0 0 0,0-1 0,2 3 0,1-2 48,-1-1-1,0 1 1,0-1-1,1 0 1,-1 0-1,1 0 1,-1 0-1,1-1 1,-1 0-1,1 0 1,-1 0-1,6-1 1,6-2 251,0 0-1,-1-1 1,1 0 0,-1-2 0,0 0 0,21-11 0,-8 0-126,-1-1 0,-1-1 0,0-1 0,-2-2 0,0 0-1,30-38 1,-44 48-140,0-1 0,-1 0 0,-1-1-1,0 0 1,-1 0 0,0 0 0,-1-1 0,-1 0-1,0 0 1,-1-1 0,-1 1 0,-1-1 0,0 0-1,0 1 1,-2-20 0,-1 30-138,1 1 1,-1-1-1,0 0 0,0 1 0,0-1 1,-1 1-1,0-1 0,0 1 0,0 0 1,0 0-1,-1 0 0,1 0 0,-1 0 1,0 0-1,0 1 0,0 0 0,-1-1 1,1 1-1,-1 0 0,0 1 0,0-1 1,0 1-1,0-1 0,0 1 0,-1 0 1,-4-1-1,3 2-98,1-1 1,-1 1-1,0 0 0,0 1 1,0-1-1,1 1 1,-1 0-1,0 1 0,0-1 1,0 1-1,1 0 0,-1 1 1,0 0-1,1-1 0,-1 2 1,1-1-1,0 1 0,0-1 1,0 1-1,-8 7 1,-4 5-2063,2 2 0,0 0 0,0 1 0,2 0 0,-13 22 0,2 1-7245</inkml:trace>
</inkml:ink>
</file>

<file path=ppt/ink/ink3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06:05.791"/>
    </inkml:context>
    <inkml:brush xml:id="br0">
      <inkml:brushProperty name="width" value="0.025" units="cm"/>
      <inkml:brushProperty name="height" value="0.025" units="cm"/>
    </inkml:brush>
  </inkml:definitions>
  <inkml:trace contextRef="#ctx0" brushRef="#br0">0 5 12139,'0'0'7672,"5"12"-5596,0 2-1575,0 1-1,-1 0 0,-1 0 1,0 1-1,-1-1 0,-1 25 0,-2 49-356,1-88-143,0 0-1,0 0 1,0 0-1,1 0 1,-1 0-1,0 0 1,0 0-1,1 0 1,-1 0-1,0 0 1,1 0-1,-1 0 1,1 0-1,-1 0 1,1-1-1,0 1 1,-1 0-1,1 0 1,0-1-1,0 1 1,-1 0-1,1-1 1,0 1-1,0 0 1,0-1-1,1 1 1,0 0 28,0-1 0,1 0 0,-1 1 1,0-1-1,0 0 0,0 0 0,1 0 0,-1-1 0,0 1 0,0 0 1,4-2-1,2-1 163,-1 0 0,0 0 0,1-1 0,-1 1 1,-1-2-1,8-4 0,2-5-152,-1-1 1,0 0-1,-2-1 1,0-1-1,0 0 1,-2-1-1,0 0 1,-1 0-1,-1-1 1,0-1-1,5-20 1,-54 123-1008,37-73 976,-7 11 178,2 1-1,1 0 0,0 0 1,2 1-1,0-1 0,-1 32 1,6-54-164,0 1 0,0-1 0,0 1 0,0 0 1,0-1-1,0 1 0,0-1 0,0 1 0,0 0 1,1-1-1,-1 1 0,0-1 0,0 1 0,1-1 1,-1 1-1,0-1 0,1 1 0,-1-1 0,0 1 1,1-1-1,-1 1 0,1-1 0,-1 1 0,1-1 1,-1 0-1,1 1 0,-1-1 0,1 0 0,-1 0 1,1 1-1,-1-1 0,2 0 0,23-3 717,23-23 669,-17-1-1235,-2-2-1,-2-1 1,0 0-1,-2-3 1,38-63-1,-78 124-290,-6 9-65,1 0 1,2 2-1,-22 73 1,39-111-15,0 1-1,1-1 1,0 1 0,-1 0 0,1 0 0,0-1-1,0 1 1,0 0 0,0 0 0,0-1-1,0 1 1,0 0 0,0 0 0,1-1 0,-1 1-1,2 1 1,-1-2-105,0 0-1,0-1 1,0 1 0,0 0-1,0-1 1,0 0 0,0 1-1,0-1 1,1 0 0,-1 1-1,0-1 1,0 0 0,0 0-1,1 0 1,-1 0 0,0 0 0,0 0-1,0 0 1,1-1 0,-1 1-1,0 0 1,0-1 0,0 1-1,1-1 1,29-11-7013</inkml:trace>
</inkml:ink>
</file>

<file path=ppt/ink/ink3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06:06.198"/>
    </inkml:context>
    <inkml:brush xml:id="br0">
      <inkml:brushProperty name="width" value="0.025" units="cm"/>
      <inkml:brushProperty name="height" value="0.025" units="cm"/>
    </inkml:brush>
  </inkml:definitions>
  <inkml:trace contextRef="#ctx0" brushRef="#br0">125 282 14382,'-9'8'3315,"-4"4"-2482,0 0 0,1 1 1,0 0-1,-13 21 1,20-26-514,0 0 1,0 0-1,1 1 1,0 0-1,0 0 1,1 0-1,0 0 1,1 0-1,0 1 1,1-1-1,-1 12 1,2-20-307,0 0 1,0-1 0,0 1 0,0 0 0,0 0 0,0 0-1,0-1 1,0 1 0,1 0 0,-1-1 0,0 1-1,1 0 1,-1 0 0,0-1 0,1 1 0,-1 0 0,1-1-1,-1 1 1,1-1 0,-1 1 0,1-1 0,0 1-1,-1-1 1,1 1 0,-1-1 0,1 1 0,0-1-1,0 0 1,-1 1 0,1-1 0,0 0 0,0 0 0,-1 0-1,1 0 1,0 1 0,0-1 0,-1 0 0,1 0-1,0 0 1,0 0 0,0-1 0,-1 1 0,1 0-1,0 0 1,0 0 0,0-1 0,4 0 155,0-1-1,-1 0 1,1 1 0,-1-1 0,0-1-1,8-4 1,11-13-233,-1-1 1,-1-2-1,0 0 0,-2 0 0,25-42 1,-26 39-1692,-18 26 1730,0-1 1,0 1-1,0 0 0,0 0 0,0 0 1,0-1-1,0 1 0,0 0 0,0 0 1,0 0-1,0-1 0,0 1 0,0 0 1,0 0-1,0 0 0,0 0 0,0-1 1,0 1-1,0 0 0,0 0 0,1 0 1,-1 0-1,0-1 0,0 1 1,0 0-1,0 0 0,0 0 0,1 0 1,-1 0-1,0 0 0,0-1 0,0 1 1,0 0-1,1 0 0,-1 0 0,0 0 1,0 0-1,0 0 0,1 0 0,-1 0 1,0 0-1,0 0 0,0 0 0,1 0 1,-1 0-1,0 0 0,0 0 0,0 0 1,1 0-1,-1 0 0,0 0 0,0 0 1,0 1-1,0-1 0,1 0 0,-1 0 1,0 0-1,0 0 0,0 0 0,1 1 1,-2 16-1777,-9 29-618,9-44 2393,0 1 29,-5 38 559,6-41-545,0 1-1,0-1 0,0 0 0,0 1 0,0-1 0,0 1 0,1-1 1,-1 1-1,0-1 0,0 1 0,0-1 0,0 0 0,1 1 0,-1-1 1,0 1-1,0-1 0,1 0 0,-1 1 0,0-1 0,1 0 0,-1 1 1,0-1-1,1 0 0,-1 0 0,1 1 0,-1-1 0,1 0 0,19-7 463,1-10 247,0 0 0,-2-2 0,0 0 0,17-23 0,-2 3 37,-21 25-646,76-91 1065,-82 95-1204,-1 1 0,1-1 1,-2 0-1,1-1 1,-1 1-1,-1-1 0,0 0 1,-1-1-1,3-13 0,-9 18-391,-6 11 194,-5 11 268,0 0-1,1 1 0,1 0 0,0 1 0,2 0 0,-17 35 1,3-7 70,-21 33 930,3 1 0,-36 100 0,68-136-497,10-42-540,0-1 1,0 1-1,0 0 0,0-1 0,1 1 1,-1-1-1,0 1 0,0 0 0,0-1 1,0 1-1,1-1 0,-1 1 0,0-1 1,0 1-1,1-1 0,-1 1 0,0-1 1,1 1-1,-1-1 0,1 1 1,-1-1-1,0 0 0,2 1 0,-1 0 10,0-1-1,0 0 1,0 0-1,1 0 1,-1 0-1,0 0 0,0 0 1,0 0-1,0 0 1,0-1-1,0 1 1,1 0-1,-1-1 1,0 1-1,0-1 0,0 1 1,1-2-1,8-4 113,-1 0-1,-1-1 0,1 0 1,-1-1-1,0 0 0,-1 0 1,0 0-1,7-11 0,47-80 104,-51 81-311,0-1-1,-1 0 0,0-1 1,-2 0-1,-1 0 1,0 0-1,-1-1 1,2-25-1,-7 44 52,0 0 1,1 1-1,-1-1 0,0 1 0,0-1 1,0 0-1,0 1 0,-1-1 1,1 1-1,0-1 0,-1 1 0,1-1 1,-1 1-1,1-1 0,-1 1 1,0-1-1,0 1 0,0 0 0,-1-2 1,2 3-6,-1-1 1,0 1 0,0 0 0,0 0 0,0 0 0,1-1-1,-1 1 1,0 0 0,0 0 0,0 0 0,0 0-1,1 1 1,-1-1 0,0 0 0,0 0 0,0 0 0,1 1-1,-1-1 1,0 0 0,0 1 0,0-1 0,1 1-1,-1-1 1,-1 2 0,-3 2-79,0 0 1,0 1-1,0-1 0,1 1 0,0 0 1,-1 1-1,-3 6 0,6-8-9,0 0 0,0-1 0,0 1 0,0 0 0,1 0 0,0 0 0,-1 0 0,1 0 0,1 0 0,-1 1 0,1 7 0,0-11-95,1 1 0,-1-1 0,1 1 0,0-1 0,0 0 0,0 1 0,-1-1 0,1 0 0,1 1 0,-1-1 0,0 0 0,0 0 0,0 0 0,1 0 0,-1 0 0,0 0 0,1-1 0,-1 1 0,1 0 0,-1-1 0,1 1 0,-1-1 0,1 1 0,-1-1 0,1 0 0,-1 0 0,1 0 0,0 0 0,-1 0 0,1 0 0,3 0 0,24-1-5860,4-1-3887</inkml:trace>
</inkml:ink>
</file>

<file path=ppt/ink/ink3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06:06.569"/>
    </inkml:context>
    <inkml:brush xml:id="br0">
      <inkml:brushProperty name="width" value="0.025" units="cm"/>
      <inkml:brushProperty name="height" value="0.025" units="cm"/>
    </inkml:brush>
  </inkml:definitions>
  <inkml:trace contextRef="#ctx0" brushRef="#br0">207 4 7911,'0'0'6492,"-11"-1"-3177,5 1-2933,-1-1 18,-1 0 1,1 1-1,-1 0 1,1 0 0,0 1-1,-1 0 1,1 0-1,0 1 1,0 0 0,-1 0-1,1 1 1,-6 3-1,2 1 117,1 1 0,0 0 0,-15 15 0,22-19-356,-1 0 1,1 0 0,0 0 0,0 0 0,1 0 0,-1 1-1,1-1 1,0 1 0,0 0 0,0 0 0,-1 8 0,3-12-153,0 0 0,0 0 1,0 0-1,1 0 1,-1 0-1,0 0 1,0 0-1,1 0 1,-1-1-1,1 1 1,-1 0-1,1 0 1,-1 0-1,1-1 0,-1 1 1,1 0-1,0-1 1,-1 1-1,1 0 1,0-1-1,0 1 1,0-1-1,-1 1 1,1-1-1,0 0 1,0 1-1,0-1 0,0 0 1,0 1-1,0-1 1,-1 0-1,1 0 1,0 0-1,0 0 1,0 0-1,0 0 1,1 0-1,45-1 178,-37 0-136,35-4-131,46-2-790,-86 7 766,0 0 0,0 0-1,0 1 1,0-1 0,-1 1-1,1 1 1,0-1 0,0 1 0,-1-1-1,1 1 1,-1 1 0,1-1 0,-1 1-1,5 3 1,-8-5 101,0 0 0,1 0 0,-1 0 0,0 0 1,0 0-1,0 1 0,0-1 0,-1 0 0,1 0 0,0 1 0,0-1 0,-1 1 0,1-1 0,-1 1 1,1-1-1,-1 1 0,0-1 0,0 1 0,1-1 0,-1 1 0,0-1 0,0 1 0,-1 0 1,1 2-1,-1-1 75,-1-1 0,1 1 1,-1 0-1,1-1 1,-1 1-1,0-1 1,0 1-1,0-1 0,0 0 1,0 0-1,0 0 1,-3 2-1,-9 5 706,0 0-1,-1-1 1,-25 10 0,35-16-487,3-1-232,-71 27 1902,67-26-1854,-1 0 1,0 0-1,0-1 1,1 0 0,-1 0-1,0-1 1,0 0 0,0 0-1,-7-2 1,13 2-121,1 0 1,-1-1-1,0 1 1,1 0-1,-1-1 1,1 1-1,0-1 1,-1 1-1,1-1 1,-1 1-1,1-1 1,0 1-1,-1-1 1,1 1-1,0-1 1,0 1-1,-1-1 1,1 0-1,0 1 1,0-1-1,0 1 1,0-1-1,0 0 1,0 1-1,0-1 1,0 0-1,0 1 1,0-1-1,0 1 1,0-1-1,0 0 1,0 1-1,1-1 1,-1 0-1,8-21-1642,1 13-144,0 0-1,0 1 1,1 0-1,0 0 1,0 1-1,0 0 0,1 1 1,0 0-1,21-7 1,10-5-7709</inkml:trace>
</inkml:ink>
</file>

<file path=ppt/ink/ink3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06:07.073"/>
    </inkml:context>
    <inkml:brush xml:id="br0">
      <inkml:brushProperty name="width" value="0.025" units="cm"/>
      <inkml:brushProperty name="height" value="0.025" units="cm"/>
    </inkml:brush>
  </inkml:definitions>
  <inkml:trace contextRef="#ctx0" brushRef="#br0">161 359 16111,'0'0'7111,"-9"6"-5867,-5 3-861,0 2 0,1 0-1,0 0 1,1 1 0,-13 16 0,18-20-79,0 1 0,1-1 0,0 2 1,0-1-1,1 1 0,0-1 0,1 1 0,0 1 0,1-1 0,-4 17 0,7-26-288,0 0 0,0 0 0,0 1-1,0-1 1,0 0 0,0 0-1,0 0 1,0 1 0,1-1-1,-1 0 1,0 0 0,1 0 0,-1 0-1,1 0 1,-1 0 0,1 0-1,0 0 1,0 0 0,-1 0-1,1 0 1,0 0 0,0 0-1,0-1 1,0 1 0,0 0 0,0 0-1,0-1 1,0 1 0,0-1-1,0 1 1,0-1 0,0 0-1,0 1 1,0-1 0,1 0 0,-1 0-1,0 1 1,0-1 0,0 0-1,1 0 1,-1-1 0,0 1-1,2 0 1,5-1 28,0 0 0,0-1 1,0 1-1,-1-1 0,16-6 0,0-4 6,0-1 0,0-1 1,-2 0-1,1-2 0,-2-1 0,29-30 0,-18 15 235,-3-1-1,-1-2 1,27-44-1,-40 56-211,-1-2 0,15-39 0,-24 53-73,0 1-1,-1-1 1,-1 0-1,0 0 1,0 0-1,-1 0 1,-1 0-1,0 0 1,-1-12-1,1 22 1,0-1 0,0 0 0,-1 0 0,1 1 0,-1-1 0,1 0 0,-1 1 0,0-1 0,1 0 0,-1 1 0,0-1 0,0 1 0,0 0 0,0-1 0,-1 1 0,1 0 0,0-1 0,0 1 0,-1 0 0,1 0 0,-1 0 0,1 0 0,-1 0 0,1 0 0,-1 1 0,0-1 0,1 1 0,-1-1 0,0 1 0,0-1 0,1 1 0,-1 0 0,0 0 0,0 0 0,1 0 0,-1 0 0,0 0 0,0 0 0,0 1 0,-1 0 0,-5 1 0,-1 0 0,1 1 0,0 0 0,1 0 0,-1 1 0,1 0 0,-9 6 0,-9 8 0,0 0 0,2 2 0,0 1 0,2 0 0,0 2 0,1 0 0,1 1 0,-27 48 0,45-70 0,-1 1 0,1-1 0,0 0 0,-1 0 0,1 1 0,1-1 0,-1 1 0,0-1 0,0 1 0,1-1 0,0 1 0,-1 0 0,1-1 0,0 1 0,0-1 0,1 1 0,-1 0 0,0-1 0,1 1 0,1 3 0,0-4 0,-1 0 0,1-1 0,0 1 0,0-1 0,0 0 0,1 1 0,-1-1 0,0 0 0,0 0 0,1 0 0,-1 0 0,1-1 0,-1 1 0,1-1 0,-1 0 0,0 1 0,1-1 0,0 0 0,-1 0 0,4-1 0,15-1 0,0-1 0,0 0 0,-1-2 0,0-1 0,0 0 0,0-1 0,30-16 0,-25 11 0,0 1 0,1 2 0,42-10 0,-67 19 0,0-1 0,0 1 0,0 0 0,0 0 0,0-1 0,0 1 0,0 0 0,0 0 0,-1 0 0,1 0 0,0 0 0,0 0 0,0 1 0,0-1 0,0 0 0,0 0 0,0 1 0,0-1 0,-1 0 0,1 1 0,0-1 0,0 1 0,0-1 0,-1 1 0,1-1 0,0 1 0,-1 0 0,1-1 0,0 1 0,-1 0 0,1 1 0,0 0 0,-1 0 0,1 1 0,-1-1 0,0 0 0,0 0 0,0 1 0,-1-1 0,1 0 0,0 0 0,-1 1 0,1-1 0,-3 4 0,-4 12 0,-2 0 0,-14 24 0,17-33 0,-1 3 0,3-6 0,1-1 0,0 1 0,0 0 0,0 0 0,0 0 0,1 0 0,0 0 0,0 1 0,-1 8 0,4-14-68,-1-1 0,1 1 0,-1-1 0,0 1 1,1-1-1,-1 1 0,1-1 0,-1 0 0,1 1 0,0-1 0,-1 0 0,1 1 1,-1-1-1,1 0 0,0 0 0,-1 1 0,1-1 0,0 0 0,-1 0 0,1 0 1,-1 0-1,1 0 0,0 0 0,-1 0 0,1 0 0,0 0 0,-1 0 0,2-1 0,21-3-5111,-13-5-1959</inkml:trace>
</inkml:ink>
</file>

<file path=ppt/ink/ink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41:17.058"/>
    </inkml:context>
    <inkml:brush xml:id="br0">
      <inkml:brushProperty name="width" value="0.025" units="cm"/>
      <inkml:brushProperty name="height" value="0.025" units="cm"/>
    </inkml:brush>
  </inkml:definitions>
  <inkml:trace contextRef="#ctx0" brushRef="#br0">0 162 7591,'88'0'2919,"258"0"2958,173-13-3863,571-7-928,-484 15-47,47-2-506,699-23 151,-46-11 1255,-639 26-1112,-308-2-711,368 3 488,-628 29 569,-81-10-1286,0-1-1,1-1 0,0-1 1,0-1-1,32-2 0,-64-8-9505,-18 1-6162</inkml:trace>
</inkml:ink>
</file>

<file path=ppt/ink/ink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38:29.501"/>
    </inkml:context>
    <inkml:brush xml:id="br0">
      <inkml:brushProperty name="width" value="0.025" units="cm"/>
      <inkml:brushProperty name="height" value="0.025" units="cm"/>
    </inkml:brush>
  </inkml:definitions>
  <inkml:trace contextRef="#ctx0" brushRef="#br0">1 1 20980,'0'0'1596,"10"5"-971,4 2-183,1-2 1,0 1-1,0-2 0,0 0 1,1 0-1,17 0 1,111 6 1247,-58-5-1566,-40-3-106,-1 2 0,1 2 0,-1 3 1,78 24-1,-120-32-29,0 0-1,0 0 1,1 0 0,-1 1 0,0-1 0,-1 1-1,1 0 1,0 0 0,0 0 0,-1 0 0,1 1 0,-1-1-1,0 0 1,0 1 0,0 0 0,0 0 0,0-1-1,0 1 1,-1 0 0,1 0 0,-1 0 0,0 1 0,0-1-1,0 0 1,0 5 0,-1-3 32,-1-1 0,0 1 0,0-1 0,0 1-1,0-1 1,-1 1 0,0-1 0,0 0 0,0 0 0,0 0 0,-1 0 0,0 0 0,1 0 0,-1-1-1,-1 0 1,1 1 0,-7 4 0,-53 41 1301,-1-4 0,-104 55 0,12-7-868,114-66-2218,-59 52 0,94-73-3986</inkml:trace>
</inkml:ink>
</file>

<file path=ppt/ink/ink4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1:44.819"/>
    </inkml:context>
    <inkml:brush xml:id="br0">
      <inkml:brushProperty name="width" value="0.025" units="cm"/>
      <inkml:brushProperty name="height" value="0.025" units="cm"/>
    </inkml:brush>
  </inkml:definitions>
  <inkml:trace contextRef="#ctx0" brushRef="#br0">4759 190 13485,'-54'-22'1007,"-223"-86"2350,229 93-3202,0 2 1,-1 3-1,0 1 0,-51-1 1,-52 7-613,0 7 0,-234 36 0,-296 92-1941,-176 95 1008,724-181 1886,2 6 0,3 6-1,2 5 1,-148 100 0,194-104-127,3 4 0,2 3 0,3 4 0,4 2 1,2 3-1,-96 144 0,88-100-322,6 3 0,4 3 0,7 3-1,-53 165 1,82-203-45,3 2-1,5 1 0,3 1 0,-8 157 1,25-207-7,1-1 0,3 1 1,1-1-1,2 0 1,2 0-1,2 0 1,2-1-1,1-1 0,2 0 1,3-1-1,0-1 1,35 54-1,-18-47 14,2-2 0,2-1 0,2-1-1,1-3 1,2-2 0,2-1 0,1-3 0,86 47 0,-20-24 44,2-4 1,234 71-1,-127-64-28,3-10-1,364 31 1,470-57 131,-702-43-436,695-130 0,-144-102-3319,-722 185 3856,315-161-1,-423 185 555,-2-3-1,-2-4 1,-3-3 0,-1-3-1,-4-4 1,82-91-1,-120 116-637,0-2 0,-3-1 0,-1-1-1,-2-1 1,-2-1 0,-1 0 0,-2-2 0,-2 0-1,-2-1 1,-2 0 0,-2-1 0,-2 0-1,-2-1 1,-2 1 0,-2-1 0,-2 0-1,-1 1 1,-3-1 0,-2 1 0,-2 0 0,-19-57-1,2 34-167,-2 1 0,-4 2-1,-3 0 1,-2 3 0,-3 1 0,-3 2-1,-65-70 1,11 28-78,-4 4 0,-213-155 0,132 127-189,-258-131 0,-224-49-442,462 226 50,-3 9 1,-260-53-1,329 97-86,-1 6 1,-1 6-1,-1 5 1,-219 17-1,-4 46-2255,6 31-1670</inkml:trace>
</inkml:ink>
</file>

<file path=ppt/ink/ink4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2:00.656"/>
    </inkml:context>
    <inkml:brush xml:id="br0">
      <inkml:brushProperty name="width" value="0.025" units="cm"/>
      <inkml:brushProperty name="height" value="0.025" units="cm"/>
    </inkml:brush>
  </inkml:definitions>
  <inkml:trace contextRef="#ctx0" brushRef="#br0">34 4 13485,'5'-4'6694,"-8"16"-6342,-4 10 545,-3 10 288,2 5-480,1 4-513,4 2-96,3-5 0,0-3-64,8-8-1089,4-6-352,-2-9-417,-2-9-832</inkml:trace>
</inkml:ink>
</file>

<file path=ppt/ink/ink4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2:01.127"/>
    </inkml:context>
    <inkml:brush xml:id="br0">
      <inkml:brushProperty name="width" value="0.025" units="cm"/>
      <inkml:brushProperty name="height" value="0.025" units="cm"/>
    </inkml:brush>
  </inkml:definitions>
  <inkml:trace contextRef="#ctx0" brushRef="#br0">49 56 8968,'0'0'7245,"-7"-8"-5350,-34-39 160,52 67-3832,-1-4 1823,-10-16 50,0 0 0,0 0 0,-1 0 0,1 0 0,0 0 0,0 0 0,0-1 0,0 1 0,1 0 0,-1 0 0,0 0 0,0 0 0,0 0 0,0 0 0,0-1 0,0 1 0,0 0 0,0 0 0,0 0 0,0 0 0,0 0 0,0 0 1,0 0-1,0 0 0,0 0 0,1-1 0,-1 1 0,0 0 0,0 0 0,0 0 0,0 0 0,0 0 0,0 0 0,0 0 0,0 0 0,1 0 0,-1 0 0,0 0 0,0 0 0,0 0 0,0 0 0,0 0 0,0 0 0,1 0 0,-1 0 0,0 0 0,0 0 0,0 0 0,0 0 0,0 0 0,0 0 0,1 0 0,-1 0 0,0 0-128,0 2 69,0-1 764,10 0-2710,4-3-4622,-2-7-1701</inkml:trace>
</inkml:ink>
</file>

<file path=ppt/ink/ink4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2:01.768"/>
    </inkml:context>
    <inkml:brush xml:id="br0">
      <inkml:brushProperty name="width" value="0.025" units="cm"/>
      <inkml:brushProperty name="height" value="0.025" units="cm"/>
    </inkml:brush>
  </inkml:definitions>
  <inkml:trace contextRef="#ctx0" brushRef="#br0">127 61 10218,'0'0'4612,"-9"-4"-2220,-27-15-369,37 19-1949,-1 0 1,1 0-1,-1 0 0,0 0 1,1-1-1,-1 1 0,0 0 1,1 0-1,-1 0 1,0 0-1,1 0 0,-1-1 1,0 1-1,0 0 0,1 0 1,-1 0-1,0-1 0,1 1 1,-1 0-1,0 0 1,0-1-1,0 1 0,1 0 1,-1-1-1,0 1 0,0 0 1,0-1-1,0 1 0,0 0 1,0-1-1,1 1 1,-1 0-1,0-1 0,0 1 1,0 0-1,0-1 0,0 1 1,0 0-1,0-1 0,0 1 1,-1 0-1,1-1 1,0 1-1,0 0 0,0-1 1,0 1-1,0 0 0,-1-1 1,1 1-1,0 0 0,0-1 1,0 1-1,-1 0 1,1 0-1,0-1 0,0 1 1,-1 0-1,1 0 0,0 0 1,-1-1-1,1 1 1,0 0-1,-1 0 0,1 0 1,0 0-1,-1 0 0,28-6-95,-26 6 185,87-10 265,0 4-1,161 10 1,-243-4-427,0 1 0,1 0 1,-1 0-1,0 1 0,0-1 0,0 1 0,0 1 0,0-1 0,0 1 0,-1 0 0,1 0 0,-1 1 0,0 0 0,0 0 0,0 0 0,0 0 1,6 9-1,-8-9 36,-1 1 1,1-1-1,-1 1 1,0 0-1,-1 0 1,1 0-1,-1 0 1,0 0-1,0 0 1,0 0-1,-1 0 1,0 1 0,0-1-1,0 0 1,-1 0-1,1 0 1,-1 1-1,-1-1 1,1 0-1,-1 0 1,1-1-1,-4 6 1,-3 6 258,-1 0 0,0 0 1,-1-1-1,-1-1 0,-1 0 0,0 0 1,0-1-1,-2 0 0,1-2 0,-1 1 1,-1-2-1,0 0 0,-28 14 0,18-12-75,0 0 1,-1-2-1,0-1 0,-1-1 0,0-2 0,0 0 0,0-2 0,-36 1 0,53-4-239,1 0-1,-1-2 0,1 1 1,-1-1-1,1 0 0,0-1 0,-1 0 1,1-1-1,0 0 0,0 0 1,0-1-1,1 0 0,-1 0 0,1-1 1,0 0-1,0-1 0,1 0 1,-9-8-1,15 14-69,1-1 0,0 1 0,0 0 0,-1 0 0,1 0 0,0-1 0,0 1 0,-1 0 0,1 0 0,0 0 0,0-1 0,0 1 0,0 0 0,-1-1 0,1 1 0,0 0 0,0 0 0,0-1 0,0 1 0,0 0 0,0-1-1,0 1 1,0 0 0,0 0 0,0-1 0,0 1 0,0 0 0,0-1 0,0 1 0,0 0 0,0-1 0,0 1 0,0 0 0,0 0 0,0-1 0,1 1 0,-1 0 0,0 0 0,0-1 0,0 1 0,1 0 0,-1 0 0,0-1 0,0 1 0,0 0 0,1 0 0,-1 0 0,0-1 0,0 1 0,1 0 0,-1 0 0,0 0 0,1 0 0,-1 0 0,0 0 0,0 0 0,1 0 0,-1 0 0,0-1 0,1 1 0,-1 0 0,0 1 0,1-1 0,-1 0-1,31-1-4370,-17 1 1766,17-4-3260</inkml:trace>
</inkml:ink>
</file>

<file path=ppt/ink/ink4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2:03.588"/>
    </inkml:context>
    <inkml:brush xml:id="br0">
      <inkml:brushProperty name="width" value="0.025" units="cm"/>
      <inkml:brushProperty name="height" value="0.025" units="cm"/>
    </inkml:brush>
  </inkml:definitions>
  <inkml:trace contextRef="#ctx0" brushRef="#br0">262 10 9993,'0'0'13645,"-8"-3"-13484,3 1-103,1 1 1,-1 0-1,0 0 1,1 0-1,-1 1 1,0-1-1,1 1 1,-1 0-1,0 1 1,1-1-1,-1 1 1,0 0-1,1 0 1,-1 0-1,1 1 1,-1-1-1,1 1 1,0 0-1,0 1 1,0-1-1,0 1 1,0 0-1,-4 3 1,-8 5 261,0 2 1,0 0 0,1 0-1,-23 28 1,34-36-262,0 0 1,0 0-1,0 0 1,0 1-1,1 0 1,0 0-1,0 0 1,1 0-1,-1 0 1,1 0-1,1 1 1,-1-1-1,1 1 0,0-1 1,1 1-1,0-1 1,0 1-1,1 10 1,0-15-45,0 0 0,0 0 0,0 0 0,1 0 0,-1 0 0,0 0 0,1-1 1,0 1-1,-1-1 0,1 1 0,0-1 0,0 1 0,0-1 0,0 0 0,0 0 0,0 0 0,0 0 0,0 0 1,0 0-1,0-1 0,5 1 0,54 9 118,-54-9-166,145 2-6447,-145-3 5914,46-2-5317</inkml:trace>
</inkml:ink>
</file>

<file path=ppt/ink/ink4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2:04.269"/>
    </inkml:context>
    <inkml:brush xml:id="br0">
      <inkml:brushProperty name="width" value="0.025" units="cm"/>
      <inkml:brushProperty name="height" value="0.025" units="cm"/>
    </inkml:brush>
  </inkml:definitions>
  <inkml:trace contextRef="#ctx0" brushRef="#br0">171 0 4452,'0'0'18578,"-8"6"-18317,-7 6-88,1 1-1,0 1 0,1-1 0,1 2 1,0 0-1,1 1 0,-13 22 0,17-26-45,0 1-1,1 0 0,1 0 0,0 1 1,1 0-1,0-1 0,1 1 1,0 0-1,1 1 0,1-1 0,1 20 1,0-31-129,1 1 0,0-1 0,0 1 0,0-1 0,0 1 0,1-1-1,0 0 1,-1 0 0,1 0 0,0 0 0,0 0 0,1 0 0,-1 0 0,1-1 0,-1 1 0,1-1 0,0 0 0,0 1 0,0-1 0,0-1 0,0 1 0,0 0 0,1-1 0,-1 0 0,0 1 0,7 0 0,46 6-2308,-4-13-3605,-13-10-2477</inkml:trace>
</inkml:ink>
</file>

<file path=ppt/ink/ink4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2:04.653"/>
    </inkml:context>
    <inkml:brush xml:id="br0">
      <inkml:brushProperty name="width" value="0.025" units="cm"/>
      <inkml:brushProperty name="height" value="0.025" units="cm"/>
    </inkml:brush>
  </inkml:definitions>
  <inkml:trace contextRef="#ctx0" brushRef="#br0">38 0 16560,'0'0'9385,"-37"66"-8232,37-46-769,6-5-288,10-2 32,6-5-64,3-6-160,1-2-961,1-2-993,-3-11-1505,-3-2-993,-5 0-2339</inkml:trace>
  <inkml:trace contextRef="#ctx0" brushRef="#br0" timeOffset="1">209 42 4548,'0'0'12620,"-58"54"-10089,31-23 31,-1 2-288,1 6-384,4-4-545,5-3-736,9-3-385,9-6-128,0-8-128,14-11-1281,5-4-2210,2-3-3268</inkml:trace>
</inkml:ink>
</file>

<file path=ppt/ink/ink4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2:05.012"/>
    </inkml:context>
    <inkml:brush xml:id="br0">
      <inkml:brushProperty name="width" value="0.025" units="cm"/>
      <inkml:brushProperty name="height" value="0.025" units="cm"/>
    </inkml:brush>
  </inkml:definitions>
  <inkml:trace contextRef="#ctx0" brushRef="#br0">169 1 12300,'0'0'9571,"9"9"-8081,-2-1-1256,0-1 0,0 2 0,-1-1 0,0 1 1,0 0-1,-1 0 0,0 0 0,-1 1 0,0-1 1,0 1-1,-1 0 0,-1 0 0,0 1 0,2 14 0,-4-10-160,-1 0 0,0 0 0,-1-1 0,0 1 1,-1 0-1,-1-1 0,-1 1 0,0-1 0,-1 0 0,0 0 0,-11 17 0,4-11-262,0-1 0,-1 0 0,-1 0 0,-1-2 0,-1 0 0,-28 23 0,16-23-2650,9-11-3297,4-5-5573</inkml:trace>
</inkml:ink>
</file>

<file path=ppt/ink/ink4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2:08.312"/>
    </inkml:context>
    <inkml:brush xml:id="br0">
      <inkml:brushProperty name="width" value="0.025" units="cm"/>
      <inkml:brushProperty name="height" value="0.025" units="cm"/>
    </inkml:brush>
  </inkml:definitions>
  <inkml:trace contextRef="#ctx0" brushRef="#br0">7 13 13325,'0'-8'2690,"0"4"2787,0 11-5220,0 11 607,0 6-191,-1 4-225,-4 7-255,4-2-33,1 0-64,0 0-64,0-2 64,6-4-384,5-9-1538,0-9-2562,1-9-6567</inkml:trace>
</inkml:ink>
</file>

<file path=ppt/ink/ink4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1:58.527"/>
    </inkml:context>
    <inkml:brush xml:id="br0">
      <inkml:brushProperty name="width" value="0.025" units="cm"/>
      <inkml:brushProperty name="height" value="0.025" units="cm"/>
    </inkml:brush>
  </inkml:definitions>
  <inkml:trace contextRef="#ctx0" brushRef="#br0">0 5 16271,'0'0'1442,"5"0"544,13 0-1218,11-2-191,9-1-1,5 3-191,4 0-289,3 0-192,-3 0-1794,-6 7-672,-13-3-1602,-13 1-2851</inkml:trace>
</inkml:ink>
</file>

<file path=ppt/ink/ink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38:30.133"/>
    </inkml:context>
    <inkml:brush xml:id="br0">
      <inkml:brushProperty name="width" value="0.025" units="cm"/>
      <inkml:brushProperty name="height" value="0.025" units="cm"/>
    </inkml:brush>
  </inkml:definitions>
  <inkml:trace contextRef="#ctx0" brushRef="#br0">0 560 17969,'0'0'2290,"14"-1"-1308,-4 1-800,0-1-1,-1 0 0,1-1 0,-1 0 0,0-1 0,1 0 0,-1 0 1,-1-1-1,1 0 0,0-1 0,-1 0 0,0 0 0,0-1 1,8-7-1,74-65 474,-3-4 0,-4-3 1,127-172-1,-241 328-554,-22 75 1,46-125-413,1 0 1,1 0 0,1 0 0,1 0-1,0 1 1,2-1 0,2 30-1,-1-48-18,0 0 0,1-1 0,0 1 0,-1-1-1,1 0 1,0 1 0,0-1 0,0 1 0,0-1-1,1 0 1,1 3 0,20 7-5543</inkml:trace>
</inkml:ink>
</file>

<file path=ppt/ink/ink4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1:58.900"/>
    </inkml:context>
    <inkml:brush xml:id="br0">
      <inkml:brushProperty name="width" value="0.025" units="cm"/>
      <inkml:brushProperty name="height" value="0.025" units="cm"/>
    </inkml:brush>
  </inkml:definitions>
  <inkml:trace contextRef="#ctx0" brushRef="#br0">0 0 11627,'0'0'7783,"51"35"-6726,-2-30-512,15-4-321,5-1-192,3 0-1665,-3-10-2243,-8-8-5957</inkml:trace>
</inkml:ink>
</file>

<file path=ppt/ink/ink4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1:59.225"/>
    </inkml:context>
    <inkml:brush xml:id="br0">
      <inkml:brushProperty name="width" value="0.025" units="cm"/>
      <inkml:brushProperty name="height" value="0.025" units="cm"/>
    </inkml:brush>
  </inkml:definitions>
  <inkml:trace contextRef="#ctx0" brushRef="#br0">0 1 14157,'0'0'2509,"12"1"-1318,60 6-83,-29-5-872,-1 2-1,1 2 0,55 15 1,-96-21-216,1 1 0,-1 0 0,1 0 1,-1 0-1,1 0 0,-1 0 0,0 0 0,1 1 0,-1-1 1,0 1-1,0-1 0,0 1 0,0 0 0,-1 0 1,1 0-1,0 0 0,-1 0 0,1 0 0,-1 0 0,0 1 1,1-1-1,-1 0 0,0 1 0,-1-1 0,1 1 0,0-1 1,-1 1-1,1 0 0,-1-1 0,0 1 0,0-1 1,0 1-1,0 0 0,-1-1 0,1 1 0,0-1 0,-1 1 1,0-1-1,0 1 0,0-1 0,0 1 0,0-1 1,0 0-1,-1 1 0,1-1 0,-1 0 0,1 0 0,-1 0 1,-4 3-1,-37 37 1194,-85 64 0,21-20-7507,99-78-1085</inkml:trace>
</inkml:ink>
</file>

<file path=ppt/ink/ink4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1:51.099"/>
    </inkml:context>
    <inkml:brush xml:id="br0">
      <inkml:brushProperty name="width" value="0.025" units="cm"/>
      <inkml:brushProperty name="height" value="0.025" units="cm"/>
    </inkml:brush>
  </inkml:definitions>
  <inkml:trace contextRef="#ctx0" brushRef="#br0">59 0 16271,'0'0'2627,"0"3"-1079,-27 107 3995,19-84-5322,1 0-1,1 1 1,2-1 0,-3 42-1,11 14-128,0-48-5154,-3-30 231</inkml:trace>
</inkml:ink>
</file>

<file path=ppt/ink/ink4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1:51.486"/>
    </inkml:context>
    <inkml:brush xml:id="br0">
      <inkml:brushProperty name="width" value="0.025" units="cm"/>
      <inkml:brushProperty name="height" value="0.025" units="cm"/>
    </inkml:brush>
  </inkml:definitions>
  <inkml:trace contextRef="#ctx0" brushRef="#br0">1 82 15375,'0'0'6406,"0"-9"-4586,0 7-1751,0 0 0,0 0 0,0 0 0,0 0 0,1 0 0,-1 0-1,0 0 1,1 0 0,-1 0 0,1 0 0,0 0 0,0 0 0,0 1 0,0-1 0,0 0 0,0 0 0,0 1 0,1-1 0,-1 1 0,0-1-1,3-1 1,1 1 50,1-1 0,0 0-1,0 1 1,0 0-1,0 1 1,0-1 0,1 1-1,6 0 1,39-6 284,0 2 1,77 4-1,-108 2-394,-1 0 0,0 2-1,0 0 1,0 2 0,0 0-1,-1 1 1,0 1 0,0 0-1,26 16 1,-40-20 50,1 1 0,-1 0 0,-1 0 0,1 1 0,0-1 0,-1 1 0,0 0 0,0 0 0,-1 0 0,1 1 0,-1-1 0,-1 1 0,1 0 0,-1 0 0,1 0 0,-2 0 0,1 0 0,-1 0 0,0 0 0,0 1 0,-1-1-1,1 0 1,-1 1 0,-1-1 0,1 1 0,-1-1 0,-1 0 0,1 0 0,-1 0 0,0 0 0,0 0 0,-1 0 0,1 0 0,-1 0 0,-1-1 0,1 0 0,-1 1 0,0-1 0,0-1 0,0 1 0,-6 4 0,-7 6 106,0-1 0,0-1 1,-2-1-1,1-1 0,-2 0 0,1-1 0,-1-1 0,-1-1 1,1-1-1,-1-1 0,-1 0 0,1-2 0,-1-1 0,0 0 1,0-2-1,-42-2 0,58 0-226,0 0 1,0 0-1,0-1 1,0 0-1,0 0 1,1-1-1,-9-5 1,11 7-8,1 0 1,0-1-1,0 1 0,0-1 1,0 1-1,1-1 1,-1 0-1,0 0 1,1 0-1,-1 0 1,1 0-1,-1 0 1,1 0-1,0 0 1,0-1-1,0 1 1,0 0-1,1-1 1,-1 1-1,1-1 1,-1-2-1,2 4-286,0 0 1,0 0-1,-1 0 0,1 0 0,1 0 1,-1 0-1,0 0 0,0 0 0,0 0 1,0 0-1,1 1 0,-1-1 0,0 1 1,1-1-1,-1 1 0,0-1 0,1 1 1,-1 0-1,1-1 0,-1 1 0,1 0 0,-1 0 1,0 0-1,4 1 0,3-2-1826,17-4-4300</inkml:trace>
</inkml:ink>
</file>

<file path=ppt/ink/ink4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1:51.969"/>
    </inkml:context>
    <inkml:brush xml:id="br0">
      <inkml:brushProperty name="width" value="0.025" units="cm"/>
      <inkml:brushProperty name="height" value="0.025" units="cm"/>
    </inkml:brush>
  </inkml:definitions>
  <inkml:trace contextRef="#ctx0" brushRef="#br0">214 45 13805,'0'0'3054,"10"-6"85,5-1-2050,-9 5-445,0-1 1,0 0-1,0 0 1,0-1-1,-1 0 0,7-9 5140,-23 14-4602,-13 5-1274,-17 11 351,-41 22 0,66-30-188,0 0-1,1 1 0,0 1 0,1 0 1,-19 20-1,31-30-70,1 1 0,-1-1 0,1 1 0,-1 0 0,1 0 0,0 0 0,-1 0 0,1 0 0,0 0 0,0 0 0,1 0 0,-1 0 0,0 0 0,1 0 0,-1 5 0,1-6 0,0 0 0,0 0 0,1 0 0,-1 0 0,1 0 0,-1-1 0,1 1 0,-1 0 0,1 0 0,-1 0 0,1-1 0,0 1 0,-1 0 0,1-1 0,0 1 0,0 0 0,-1-1 0,1 1 0,0-1 0,0 1 0,0-1 0,0 0 0,0 1 0,0-1 0,1 0 0,9 3 0,0-2 0,1 0 0,-1 0 0,22-2 0,-15 1 0,-11 0-14,12 1-944,-1-1 1,1-1 0,-1-1 0,0 0 0,1-1 0,-1-1 0,22-8 0,0-7-6715</inkml:trace>
</inkml:ink>
</file>

<file path=ppt/ink/ink4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1:53.416"/>
    </inkml:context>
    <inkml:brush xml:id="br0">
      <inkml:brushProperty name="width" value="0.025" units="cm"/>
      <inkml:brushProperty name="height" value="0.025" units="cm"/>
    </inkml:brush>
  </inkml:definitions>
  <inkml:trace contextRef="#ctx0" brushRef="#br0">8 1 14221,'-7'11'2723,"7"-1"-993,0 0-161,23-4 449,7-1-128,11-5-257,7 0-640,5 0-608,0-2-193,1-5-64,-5 2-96,-8 1-673,-11 4-1665,-12 0-1762,-18 8-1056,-2 2-2147</inkml:trace>
</inkml:ink>
</file>

<file path=ppt/ink/ink4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1:53.806"/>
    </inkml:context>
    <inkml:brush xml:id="br0">
      <inkml:brushProperty name="width" value="0.025" units="cm"/>
      <inkml:brushProperty name="height" value="0.025" units="cm"/>
    </inkml:brush>
  </inkml:definitions>
  <inkml:trace contextRef="#ctx0" brushRef="#br0">0 11 11435,'0'0'11819,"63"22"-10153,-20-22-449,10 0-801,6 0-288,5-1-288,0-7-2530,-6-2-3524,-6-3-8873</inkml:trace>
</inkml:ink>
</file>

<file path=ppt/ink/ink4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1:54.213"/>
    </inkml:context>
    <inkml:brush xml:id="br0">
      <inkml:brushProperty name="width" value="0.025" units="cm"/>
      <inkml:brushProperty name="height" value="0.025" units="cm"/>
    </inkml:brush>
  </inkml:definitions>
  <inkml:trace contextRef="#ctx0" brushRef="#br0">372 95 11787,'0'0'3796,"4"-10"-801,-1 3-2209,10-30 880,-13 7 2208,-1 29-3738,0 0 0,0 0 0,0 0 1,0 0-1,-1 1 0,1-1 0,0 0 1,-1 0-1,1 1 0,0-1 0,-1 1 0,1-1 1,-1 1-1,1 0 0,-1 0 0,1-1 1,-1 1-1,1 0 0,-1 0 0,1 0 1,-1 1-1,1-1 0,-1 0 0,1 1 1,-3 0-1,-42 10 203,16 5-259,1 1 1,1 1 0,1 1 0,0 2-1,2 0 1,0 2 0,-40 49 0,60-68-68,0 1 1,1 0-1,-1 0 1,1 0-1,1 1 1,-1 0-1,1-1 1,0 1-1,0 0 1,1 0-1,-1 1 1,1-1-1,1 1 1,-1-1-1,1 1 1,0 9-1,2-14-8,-1 0 0,1-1 0,0 1-1,0-1 1,0 1 0,0-1 0,0 0 0,0 1 0,1-1-1,-1 0 1,0 0 0,1 0 0,-1 0 0,1 0 0,-1 0 0,1 0-1,0 0 1,-1 0 0,1-1 0,0 1 0,-1-1 0,1 1-1,0-1 1,0 0 0,-1 0 0,1 0 0,0 0 0,2 0-1,65-1-31,-57 1-86,11-2-1013,-1 0 0,38-10 0,6-9-4769,-17 0-2417</inkml:trace>
</inkml:ink>
</file>

<file path=ppt/ink/ink4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1:54.791"/>
    </inkml:context>
    <inkml:brush xml:id="br0">
      <inkml:brushProperty name="width" value="0.025" units="cm"/>
      <inkml:brushProperty name="height" value="0.025" units="cm"/>
    </inkml:brush>
  </inkml:definitions>
  <inkml:trace contextRef="#ctx0" brushRef="#br0">169 0 13421,'0'0'14013,"-10"8"-13634,-2 0-236,1 1 0,0 1 0,0 0 0,1 1 0,1 0 0,0 0 0,0 1 0,-9 18 0,9-16-5,1 1 0,1 0 1,0 1-1,1 0 0,1 0 1,0 0-1,1 0 0,1 1 1,1-1-1,0 1 0,1 33 1,2-47-162,0 0-1,0 1 1,0-1 0,1-1 0,-1 1-1,1 0 1,-1 0 0,1 0 0,0-1-1,0 1 1,0-1 0,0 0 0,1 1-1,-1-1 1,0 0 0,1 0 0,0 0-1,-1-1 1,1 1 0,0-1 0,0 0-1,0 1 1,0-1 0,0 0 0,0-1-1,1 1 1,4 0 0,7 1-1398,-1 0 0,1-1-1,0 0 1,24-3 0,-4-7-5086,-3-7-3327</inkml:trace>
</inkml:ink>
</file>

<file path=ppt/ink/ink4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1:55.135"/>
    </inkml:context>
    <inkml:brush xml:id="br0">
      <inkml:brushProperty name="width" value="0.025" units="cm"/>
      <inkml:brushProperty name="height" value="0.025" units="cm"/>
    </inkml:brush>
  </inkml:definitions>
  <inkml:trace contextRef="#ctx0" brushRef="#br0">53 0 13261,'0'0'11050,"-50"51"-9609,47-29 97,3-2-673,0-4-609,13-4-96,9-6-96,3-6 64,4 0-672,1-2-1955,-2-15-1793,-4-5-2466,-1-5-7464</inkml:trace>
  <inkml:trace contextRef="#ctx0" brushRef="#br0" timeOffset="1">227 39 14862,'0'0'3619,"-51"64"-928,25-31 96,5-2-898,6-4-223,8-4-929,7-9-577,0-3-32,16-9-833,4-2-1697,0-6-2627,2-14-6053</inkml:trace>
</inkml:ink>
</file>

<file path=ppt/ink/ink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38:30.896"/>
    </inkml:context>
    <inkml:brush xml:id="br0">
      <inkml:brushProperty name="width" value="0.025" units="cm"/>
      <inkml:brushProperty name="height" value="0.025" units="cm"/>
    </inkml:brush>
  </inkml:definitions>
  <inkml:trace contextRef="#ctx0" brushRef="#br0">81 57 14189,'0'0'4298,"1"12"-3396,4 192 3101,-8-126-3447,-3-1 1,-3 0-1,-4-1 1,-33 113-1,39-177 844,5-25-819,4-28-224,18-72-463,6 1-1,47-133 0,-70 235 44,5-17-16,1 0 1,1 1-1,1 0 0,2 1 0,0 0 1,21-27-1,-32 49 71,0 0-1,0 0 1,0 0 0,1 0-1,-1 1 1,1 0 0,0-1-1,0 1 1,0 0-1,0 0 1,0 0 0,0 1-1,0-1 1,1 1 0,-1 0-1,0 0 1,1 0-1,-1 0 1,1 0 0,-1 1-1,1 0 1,0-1 0,-1 1-1,1 1 1,-1-1 0,1 0-1,-1 1 1,1 0-1,-1 0 1,1 0 0,-1 0-1,1 1 1,-1-1 0,0 1-1,0 0 1,0 0-1,0 0 1,0 0 0,0 0-1,3 4 1,2 2 3,-1 0 0,0 0 1,0 1-1,-1-1 0,0 1 0,0 1 0,-1-1 0,0 1 1,-1 0-1,0 0 0,-1 1 0,3 12 0,-5-16 76,0 0 0,0 0 0,-1 0 0,1 0 0,-2 1 0,1-1-1,-1 0 1,0 0 0,-1 0 0,0-1 0,0 1 0,0 0-1,-1 0 1,0-1 0,-6 10 0,4-9 59,0-1 1,-1 1-1,0-1 0,0-1 0,0 1 1,-1-1-1,0 0 0,0-1 0,0 0 1,0 0-1,-1 0 0,1-1 1,-10 3-1,5-2-70,0-1 0,0-1 0,0 0 1,0 0-1,0-1 0,0-1 0,-21-1 0,28 1-246,0-1-1,0 0 0,0 0 0,1-1 0,-1 0 0,0 1 0,1-1 1,-1-1-1,-5-3 0,7 4-225,1 0 0,-1 0 0,1-1 0,0 1 0,0-1 0,0 1-1,0-1 1,0 1 0,1-1 0,-1 0 0,1 0 0,0 0 0,0 0 0,0 0 0,0 0 0,0-3 0,-1-18-5279</inkml:trace>
</inkml:ink>
</file>

<file path=ppt/ink/ink4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1:55.493"/>
    </inkml:context>
    <inkml:brush xml:id="br0">
      <inkml:brushProperty name="width" value="0.025" units="cm"/>
      <inkml:brushProperty name="height" value="0.025" units="cm"/>
    </inkml:brush>
  </inkml:definitions>
  <inkml:trace contextRef="#ctx0" brushRef="#br0">154 1 14221,'0'0'5771,"10"4"-4239,5 3-940,-1 1 1,0 0-1,-1 1 0,14 11 0,-20-15-407,-1 1 0,1 0 0,-1 1 0,0 0 0,-1 0 1,1 0-1,-1 0 0,-1 1 0,0 0 0,6 13 0,-8-11-85,0 0 0,0-1 0,-1 1-1,0 0 1,-1 0 0,0 0 0,-1 0 0,0 0 0,0 0-1,-1-1 1,-1 1 0,1 0 0,-1-1 0,-1 0 0,0 0-1,0 0 1,-1 0 0,0-1 0,-1 1 0,-11 13 0,2-4-268,0-2 1,-1 0 0,-1-1 0,0 0 0,-1-1 0,-1-1 0,0-1 0,-25 11 0,9-9-4062,12-10-2443,-1-3-7651</inkml:trace>
</inkml:ink>
</file>

<file path=ppt/ink/ink4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1:55.850"/>
    </inkml:context>
    <inkml:brush xml:id="br0">
      <inkml:brushProperty name="width" value="0.025" units="cm"/>
      <inkml:brushProperty name="height" value="0.025" units="cm"/>
    </inkml:brush>
  </inkml:definitions>
  <inkml:trace contextRef="#ctx0" brushRef="#br0">0 79 12524,'0'0'6176,"9"-1"-3982,202-29 4879,-11 0-5914,-80 19-1102,1 5 0,234 19 0,-345-12-271,75 6-2144,-78-7 1204,0-1 0,1 1 0,-1-1-1,0-1 1,9-2 0,6-8-5033</inkml:trace>
</inkml:ink>
</file>

<file path=ppt/ink/ink4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1:56.611"/>
    </inkml:context>
    <inkml:brush xml:id="br0">
      <inkml:brushProperty name="width" value="0.025" units="cm"/>
      <inkml:brushProperty name="height" value="0.025" units="cm"/>
    </inkml:brush>
  </inkml:definitions>
  <inkml:trace contextRef="#ctx0" brushRef="#br0">1 1 16143,'0'0'9257,"20"62"-7367,-6-38-641,1 0-672,3-1-257,4-4-160,3-6-64,0-4 0,3-6-448,3-3-449,1-9-1089,-5-12-1601,-2-3-2018,-4-4-4260</inkml:trace>
</inkml:ink>
</file>

<file path=ppt/ink/ink4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1:56.999"/>
    </inkml:context>
    <inkml:brush xml:id="br0">
      <inkml:brushProperty name="width" value="0.025" units="cm"/>
      <inkml:brushProperty name="height" value="0.025" units="cm"/>
    </inkml:brush>
  </inkml:definitions>
  <inkml:trace contextRef="#ctx0" brushRef="#br0">186 1 13773,'0'0'7015,"-64"67"-4421,38-32-608,-1 2-417,3 3-255,1 0-546,8-3-447,9-6-225,6-4-32,3-10-1858,12-11-3042,4-6-3492</inkml:trace>
</inkml:ink>
</file>

<file path=ppt/ink/ink4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2:09.414"/>
    </inkml:context>
    <inkml:brush xml:id="br0">
      <inkml:brushProperty name="width" value="0.025" units="cm"/>
      <inkml:brushProperty name="height" value="0.025" units="cm"/>
    </inkml:brush>
  </inkml:definitions>
  <inkml:trace contextRef="#ctx0" brushRef="#br0">89 1 11050,'0'0'12348,"-7"13"-12129,-6 17 52,0 0 0,3 1 1,0 1-1,-7 43 0,11-42 27,2-20-178,2 0 1,-1 1-1,1-1 1,1 1-1,1-1 1,0 1-1,0 0 1,5 20 0,-4-31-183,1 0 1,0 0-1,0-1 1,0 1-1,0-1 1,0 0 0,1 0-1,-1 0 1,1 0-1,-1 0 1,1 0-1,0 0 1,0-1-1,0 0 1,-1 1 0,2-1-1,-1 0 1,0 0-1,0-1 1,0 1-1,0-1 1,0 0 0,1 1-1,-1-1 1,0-1-1,5 0 1,44-5-4061,-13-10-3828,-9-5-3618</inkml:trace>
</inkml:ink>
</file>

<file path=ppt/ink/ink4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2:09.784"/>
    </inkml:context>
    <inkml:brush xml:id="br0">
      <inkml:brushProperty name="width" value="0.025" units="cm"/>
      <inkml:brushProperty name="height" value="0.025" units="cm"/>
    </inkml:brush>
  </inkml:definitions>
  <inkml:trace contextRef="#ctx0" brushRef="#br0">48 1 12684,'0'0'8616,"-47"54"-7078,46-29-513,1-1-577,0-6-288,12-2-64,5-7 0,6-6-32,2-3-96,3 0-897,-1-13-1441,-4-2-1153,-3 0-2018,-7-1-2339</inkml:trace>
  <inkml:trace contextRef="#ctx0" brushRef="#br0" timeOffset="1">206 82 2018,'0'0'13357,"-41"70"-10955,25-41-512,1-1-97,3-2-287,3-1-673,6-6-609,3-6-224,0-6-192,9-7-1698,4 0-1313,2-15-3075</inkml:trace>
</inkml:ink>
</file>

<file path=ppt/ink/ink4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2:10.127"/>
    </inkml:context>
    <inkml:brush xml:id="br0">
      <inkml:brushProperty name="width" value="0.025" units="cm"/>
      <inkml:brushProperty name="height" value="0.025" units="cm"/>
    </inkml:brush>
  </inkml:definitions>
  <inkml:trace contextRef="#ctx0" brushRef="#br0">170 1 15022,'0'0'6630,"-16"73"-5028,16-37-225,0 1-640,0 6-449,0 3 161,0 4 31,-2 5-288,-14 8-96,-2 6-32,-5 6-288,-5-1-2050,-3-7-3139,-5-10-8873</inkml:trace>
</inkml:ink>
</file>

<file path=ppt/ink/ink4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2:41.011"/>
    </inkml:context>
    <inkml:brush xml:id="br0">
      <inkml:brushProperty name="width" value="0.025" units="cm"/>
      <inkml:brushProperty name="height" value="0.025" units="cm"/>
    </inkml:brush>
  </inkml:definitions>
  <inkml:trace contextRef="#ctx0" brushRef="#br0">0 0 5541,'0'0'-929</inkml:trace>
</inkml:ink>
</file>

<file path=ppt/ink/ink4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2:42.380"/>
    </inkml:context>
    <inkml:brush xml:id="br0">
      <inkml:brushProperty name="width" value="0.025" units="cm"/>
      <inkml:brushProperty name="height" value="0.025" units="cm"/>
    </inkml:brush>
  </inkml:definitions>
  <inkml:trace contextRef="#ctx0" brushRef="#br0">1250 82 7079,'8'-10'2768,"-21"10"-594,-1 1-1639,-144-14 2938,73 4-3284,-3 0 1146,-69-4 1419,112 15-2334,1 3-1,-1 1 1,1 2-1,0 2 0,0 2 1,-54 23-1,84-30-394,-43 16 139,-84 42 0,126-55-129,1 0 1,0 1 0,1 1 0,-1 0 0,2 1 0,0 0 0,0 1 0,1 0 0,0 1 0,-16 26 0,25-34-26,0 0 1,0 0-1,1 1 1,0-1-1,-1 1 1,2 0-1,-1-1 0,1 1 1,0 0-1,0-1 1,0 1-1,1 0 1,0-1-1,0 1 1,1-1-1,3 10 1,4 9-10,1-1 0,19 30 1,-24-43 3,-2-4 11,1-1 1,-1 0 0,1 1-1,0-1 1,0-1 0,0 1 0,1 0-1,0-1 1,0 0 0,0 0 0,0-1-1,0 0 1,11 5 0,-1-2 195,1-2 1,0 0 0,0 0-1,17 0 1,120 30 28,-138-30-210,5-1 4,-1-1 1,0 0-1,1-2 0,-1 0 0,0-2 1,1 0-1,34-8 0,45-4-29,-73 13-23,0 1-1,0 1 1,-1 2-1,1 0 1,-1 2-1,39 12 1,-35-10 30,-1-1 1,1-1-1,0-1 1,33-1 0,120-8 73,-143 3-82,-15 0 0,1 0 0,-1-2 1,1 0-1,-1-2 0,0-1 1,-1-1-1,0 0 0,0-2 1,-1-1-1,0-1 0,29-21 1,-47 30 37,0-1 0,0 1 0,0-1 0,-1 0 0,0 0 0,0 0 0,0 0 0,0-1 0,-1 1 0,1-1 0,-1 0 0,0 1 0,-1-1 0,1 0 0,1-8 0,-2 4-33,-1 0 0,0 0 0,0 0-1,-1 0 1,0 0 0,0 0-1,-1 0 1,-3-11 0,-4-3 82,-1 0 0,0 0 0,-2 1 1,0 1-1,-25-32 0,22 34-32,-2 2 0,0 0 0,-1 1 0,0 1 1,-1 1-1,-1 0 0,-1 2 0,1 0 0,-2 1 0,-30-11 0,-11 0 37,-1 2-1,-96-16 0,115 30-638,-91-1 1,73 6-5812,22-1-4057</inkml:trace>
</inkml:ink>
</file>

<file path=ppt/ink/ink4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07:44.575"/>
    </inkml:context>
    <inkml:brush xml:id="br0">
      <inkml:brushProperty name="width" value="0.025" units="cm"/>
      <inkml:brushProperty name="height" value="0.025" units="cm"/>
    </inkml:brush>
  </inkml:definitions>
  <inkml:trace contextRef="#ctx0" brushRef="#br0">0 0 17489,'0'0'10441,"54"50"-9800,-32-31-449,8-1-96,-3 1-480,2-4-673,-4-2-993,0-4-1121,-6-5-1057,-1-4-3523</inkml:trace>
</inkml:ink>
</file>

<file path=ppt/ink/ink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38:31.647"/>
    </inkml:context>
    <inkml:brush xml:id="br0">
      <inkml:brushProperty name="width" value="0.025" units="cm"/>
      <inkml:brushProperty name="height" value="0.025" units="cm"/>
    </inkml:brush>
  </inkml:definitions>
  <inkml:trace contextRef="#ctx0" brushRef="#br0">82 149 13869,'0'0'8125,"1"8"-5845,4 34-1711,2 0 0,2 0 0,2-1 1,1 0-1,24 51 0,-13-35-1839,26 112 0,-43-129-182,-6-34 648,0 0-1,0 0 0,0 0 0,0 0 0,-1 0 1,0 0-1,-3 8 0,3-12 477,0 0 0,1 0-1,-1 0 1,0 0 0,0 0 0,-1-1-1,1 1 1,0 0 0,-1-1 0,1 1 0,-1-1-1,1 1 1,-1-1 0,0 0 0,1 0-1,-1 0 1,-2 1 0,1-1 104,-1 0-1,1 0 1,0 0 0,-1-1-1,1 0 1,-1 1 0,1-1-1,-1-1 1,1 1 0,0 0-1,-1-1 1,1 0 0,-6-1-1,0-2 325,1 1 0,-1-1 0,1-1 0,0 0 0,1 0 0,-1 0 0,1-1 0,0 0 0,0-1 0,1 1 0,-1-1 0,2-1 0,-1 1 0,-4-9 0,4 6 631,0 1 0,1-1 0,0 0 0,1-1 0,0 1 0,1-1 0,0 0 0,0 0 0,1 0 0,1 0 0,-1-17-1,3 19-429,1 0-1,0 0 0,1 1 0,0-1 0,0 0 0,1 1 1,-1-1-1,2 1 0,0 0 0,0 1 0,0-1 0,1 1 0,12-13 1,11-8 676,59-44 0,-67 55-738,118-83 75,-34 27-1661,-6-8-4330,-27 10-5251</inkml:trace>
</inkml:ink>
</file>

<file path=ppt/ink/ink4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07:44.948"/>
    </inkml:context>
    <inkml:brush xml:id="br0">
      <inkml:brushProperty name="width" value="0.025" units="cm"/>
      <inkml:brushProperty name="height" value="0.025" units="cm"/>
    </inkml:brush>
  </inkml:definitions>
  <inkml:trace contextRef="#ctx0" brushRef="#br0">306 1 14542,'0'0'5829,"-65"56"-3779,27-16-320,-7 5-385,5 5-192,4 0-192,4 2-480,5-6-385,12-1-64,7-8-897,8-10-2338,0-11-2915</inkml:trace>
</inkml:ink>
</file>

<file path=ppt/ink/ink4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2:11.818"/>
    </inkml:context>
    <inkml:brush xml:id="br0">
      <inkml:brushProperty name="width" value="0.025" units="cm"/>
      <inkml:brushProperty name="height" value="0.025" units="cm"/>
    </inkml:brush>
  </inkml:definitions>
  <inkml:trace contextRef="#ctx0" brushRef="#br0">0 0 11531,'0'0'7111,"54"12"-5606,-15-9-192,15 0-704,5-2-353,4 0-160,-1-1 0,-5 2-320,-8 1-1441,-13 1-898,-17-2-1857,-13 1-2338</inkml:trace>
</inkml:ink>
</file>

<file path=ppt/ink/ink4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2:12.220"/>
    </inkml:context>
    <inkml:brush xml:id="br0">
      <inkml:brushProperty name="width" value="0.025" units="cm"/>
      <inkml:brushProperty name="height" value="0.025" units="cm"/>
    </inkml:brush>
  </inkml:definitions>
  <inkml:trace contextRef="#ctx0" brushRef="#br0">1 1 12107,'0'0'8296,"51"20"-6182,0-20-800,9-2-674,5-5-448,0 5-96,-4 2-64,-7 0-736,-13 0-1602,-10 6-1890,-11-5-4773</inkml:trace>
</inkml:ink>
</file>

<file path=ppt/ink/ink4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3:12.865"/>
    </inkml:context>
    <inkml:brush xml:id="br0">
      <inkml:brushProperty name="width" value="0.025" units="cm"/>
      <inkml:brushProperty name="height" value="0.025" units="cm"/>
    </inkml:brush>
  </inkml:definitions>
  <inkml:trace contextRef="#ctx0" brushRef="#br0">182 93 4612,'34'-11'3660,"-24"9"-2576,-1-1 0,0 0 0,0 0-1,0 0 1,0-1 0,-1-1 0,1 1 0,-1-2 0,0 1 0,-1-1 0,1 0-1,-1 0 1,6-8 0,-12 14-1002,-1-1-1,0 1 1,0 0-1,0 0 0,0 0 1,0 0-1,1-1 1,-1 1-1,0 0 1,0 0-1,0 0 1,0-1-1,0 1 1,0 0-1,0 0 0,0-1 1,0 1-1,0 0 1,0 0-1,0 0 1,0-1-1,0 1 1,0 0-1,0 0 1,0-1-1,0 1 0,0 0 1,0 0-1,0 0 1,0-1-1,0 1 1,0 0-1,-1 0 1,1 0-1,0-1 1,0 1-1,0 0 0,0 0 1,-1 0-1,1 0 1,0-1-1,0 1 1,0 0-1,-1 0 1,-14-2 624,-19 6-930,13 2 256,1 1 1,-1 2-1,2 0 0,-1 1 0,1 0 0,-22 18 1,28-19 17,1 0 0,1 1 0,0 0 0,0 1 0,1 0 0,0 1 0,1 0 0,1 0 0,-14 27 0,20-35-12,0 0-1,1 0 1,-1 0-1,1 0 1,0 1-1,0-1 1,1 0-1,-1 1 0,1-1 1,0 0-1,0 1 1,1-1-1,0 8 1,0-10-21,0 1 0,0-1 1,1 0-1,-1 0 0,0 0 1,1 1-1,-1-1 0,1-1 0,0 1 1,0 0-1,0 0 0,0-1 1,0 1-1,0-1 0,0 1 0,0-1 1,0 0-1,1 0 0,-1 0 1,1 0-1,-1-1 0,1 1 0,4 0 1,17 3-93,-1-1 0,1 0 0,0-2 0,0-1 0,32-5 0,1-7-3190,-5-9-3686,-15-1-3892</inkml:trace>
</inkml:ink>
</file>

<file path=ppt/ink/ink4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3:13.254"/>
    </inkml:context>
    <inkml:brush xml:id="br0">
      <inkml:brushProperty name="width" value="0.025" units="cm"/>
      <inkml:brushProperty name="height" value="0.025" units="cm"/>
    </inkml:brush>
  </inkml:definitions>
  <inkml:trace contextRef="#ctx0" brushRef="#br0">52 0 13581,'0'0'12396,"-20"52"-11628,7-22-415,2-2-161,4 2-160,6-2 32,1-3 32,5-1-96,11-7-1121,2-8-2723,2-8-5829</inkml:trace>
</inkml:ink>
</file>

<file path=ppt/ink/ink4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3:13.965"/>
    </inkml:context>
    <inkml:brush xml:id="br0">
      <inkml:brushProperty name="width" value="0.025" units="cm"/>
      <inkml:brushProperty name="height" value="0.025" units="cm"/>
    </inkml:brush>
  </inkml:definitions>
  <inkml:trace contextRef="#ctx0" brushRef="#br0">159 0 12812,'0'0'13501,"-8"8"-13037,-9 11-187,1 0 0,1 1-1,1 0 1,0 1 0,-15 34 0,21-39-163,1 1 0,0-1 0,2 2 1,0-1-1,1 0 0,0 1 0,2 0 1,0 0-1,0 19 0,2-35-104,1-1-1,-1 1 1,0 0-1,1-1 1,-1 1-1,1 0 1,-1-1-1,1 1 1,0 0-1,-1-1 1,1 1 0,0-1-1,0 0 1,0 1-1,0-1 1,1 0-1,-1 1 1,0-1-1,1 0 1,-1 0-1,0 0 1,4 1-1,-1 0-45,0 0 0,0-1 0,1 1 0,-1-1 0,1 0 0,0-1 0,-1 1-1,9-1 1,-3 0-640,0 0 0,1-1 0,-1-1 0,0 0 0,0 0 0,0-1 0,14-5-1,15-17-5953,-3-7-4879</inkml:trace>
</inkml:ink>
</file>

<file path=ppt/ink/ink4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3:14.339"/>
    </inkml:context>
    <inkml:brush xml:id="br0">
      <inkml:brushProperty name="width" value="0.025" units="cm"/>
      <inkml:brushProperty name="height" value="0.025" units="cm"/>
    </inkml:brush>
  </inkml:definitions>
  <inkml:trace contextRef="#ctx0" brushRef="#br0">33 1 15855,'0'0'5125,"-28"62"-3203,24-40-321,4-3-448,0-2-384,12-6-577,13-11 64,6 0-63,5-6-418,3-15-1793,-3 1-2210,-4-5-1505,-6 7-1826</inkml:trace>
  <inkml:trace contextRef="#ctx0" brushRef="#br0" timeOffset="1">268 15 8584,'0'0'7335,"-39"54"-3651,15-24-802,-4 5-704,0 1-352,1 0-288,5-2-321,5-5-417,3-4-447,9-8-225,5-4-128,0-7-1057,10-6-1826,2 0-2530,2-15-5637</inkml:trace>
</inkml:ink>
</file>

<file path=ppt/ink/ink4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3:14.708"/>
    </inkml:context>
    <inkml:brush xml:id="br0">
      <inkml:brushProperty name="width" value="0.025" units="cm"/>
      <inkml:brushProperty name="height" value="0.025" units="cm"/>
    </inkml:brush>
  </inkml:definitions>
  <inkml:trace contextRef="#ctx0" brushRef="#br0">92 1 17104,'0'0'1837,"2"8"677,34 70 2101,-24-55-3977,-1 0 0,-2 0 0,8 27 0,-15-42-587,0 0 0,-1 0 0,0 0 1,0 0-1,-1 1 0,0-1 1,0 0-1,-1 0 0,0 1 1,0-1-1,-1 0 0,-1 0 0,-5 14 1,0-7-3,0 0 0,-1 0 0,-1-1 0,-1 0 0,0-1 1,0 0-1,-22 18 0,24-24-614,1-1 1,-1 0 0,0 0-1,-13 5 1,11-7-3413</inkml:trace>
</inkml:ink>
</file>

<file path=ppt/ink/ink4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3:15.066"/>
    </inkml:context>
    <inkml:brush xml:id="br0">
      <inkml:brushProperty name="width" value="0.025" units="cm"/>
      <inkml:brushProperty name="height" value="0.025" units="cm"/>
    </inkml:brush>
  </inkml:definitions>
  <inkml:trace contextRef="#ctx0" brushRef="#br0">0 1 11050,'0'0'21237,"57"25"-20757,-27-23-480,0-1 0,-3-1-1730,-9 0-4195,-5-4-4453</inkml:trace>
</inkml:ink>
</file>

<file path=ppt/ink/ink4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3:15.438"/>
    </inkml:context>
    <inkml:brush xml:id="br0">
      <inkml:brushProperty name="width" value="0.025" units="cm"/>
      <inkml:brushProperty name="height" value="0.025" units="cm"/>
    </inkml:brush>
  </inkml:definitions>
  <inkml:trace contextRef="#ctx0" brushRef="#br0">27 55 19891,'0'0'11947,"-26"50"-11883,36-42 0,11-4-128,1-4-640,7 0-578,1-2-1056,-1-11-1826,-4-6-1826,1 0-5380</inkml:trace>
  <inkml:trace contextRef="#ctx0" brushRef="#br0" timeOffset="1">285 1 15471,'0'0'8424,"-69"78"-4901,38-42-640,3 3-994,-3 1-1312,5-2-577,-2 3 0,7 0 0,5-8 0,5-4 0,5-3 0,5-9 0,1-6-3075</inkml:trace>
</inkml:ink>
</file>

<file path=ppt/ink/ink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38:32.257"/>
    </inkml:context>
    <inkml:brush xml:id="br0">
      <inkml:brushProperty name="width" value="0.025" units="cm"/>
      <inkml:brushProperty name="height" value="0.025" units="cm"/>
    </inkml:brush>
  </inkml:definitions>
  <inkml:trace contextRef="#ctx0" brushRef="#br0">1 1831 16015,'0'0'2584,"8"2"-2221,-2-1-211,0 0 1,1-1-1,-1 0 0,0 0 1,0 0-1,1-1 0,-1 0 1,0 0-1,0 0 0,0-1 1,0 0-1,0 0 0,6-4 0,17-8 718,38-27 0,-33 20-498,475-325 1254,-16-29-1154,75-56-719,27 45-136,-508 338-51,100-60-5666,-147 80 1354,-24 7-1153</inkml:trace>
</inkml:ink>
</file>

<file path=ppt/ink/ink4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3:16.791"/>
    </inkml:context>
    <inkml:brush xml:id="br0">
      <inkml:brushProperty name="width" value="0.025" units="cm"/>
      <inkml:brushProperty name="height" value="0.025" units="cm"/>
    </inkml:brush>
  </inkml:definitions>
  <inkml:trace contextRef="#ctx0" brushRef="#br0">1 43 19923,'0'0'4516,"49"0"-3907,-10 0 768,9 0-672,5-2-577,1-2-96,-3-2-1153,-10-2-1890,-10-2-1922,-12-3-8455</inkml:trace>
</inkml:ink>
</file>

<file path=ppt/ink/ink4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3:17.771"/>
    </inkml:context>
    <inkml:brush xml:id="br0">
      <inkml:brushProperty name="width" value="0.025" units="cm"/>
      <inkml:brushProperty name="height" value="0.025" units="cm"/>
    </inkml:brush>
  </inkml:definitions>
  <inkml:trace contextRef="#ctx0" brushRef="#br0">39 62 5894,'0'0'18006,"-2"-52"-11883,1 52-6109,0 0 1,0 0-1,-1 0 1,1 0-1,0 0 0,-1 1 1,1-1-1,0 0 0,0 1 1,0-1-1,-1 1 1,1-1-1,0 1 0,0 0 1,0-1-1,0 1 1,0 0-1,0 0 0,0 0 1,0 0-1,0 0 0,1 0 1,-1 0-1,0 0 1,0 0-1,1 0 0,-1 0 1,1 0-1,-1 0 0,1 1 1,0-1-1,-1 0 1,1 2-1,-6 45-103,6-47 90,0 0 0,1-1 0,-1 1 0,0 0 0,0-1 0,1 1 0,-1-1 0,0 1 0,1 0 0,-1-1 0,0 1 0,1-1 0,-1 1 0,1-1 0,-1 1 0,1-1 0,-1 0 0,1 1 0,0-1 0,-1 0 0,1 1 0,-1-1 0,1 0 0,0 0 0,-1 1 0,1-1 0,0 0 0,-1 0 0,1 0 0,0 0 0,-1 0 0,1 0 0,0 0 0,-1 0 0,1 0 0,0 0 0,-1 0 0,1-1 0,0 1 0,-1 0 0,1 0 0,-1-1 0,1 1 0,0 0 0,0-1 0,31-15 300,-6-17-40,-25 32-229,0-1 0,0 0-1,0 1 1,0-1-1,0 1 1,0-1-1,-1 0 1,1 0-1,0 1 1,-1-1-1,1 0 1,-1 0 0,0 0-1,0 0 1,0 1-1,0-1 1,0 0-1,0 0 1,0 0-1,-1-2 1,0 3-33,1 1 0,-1 0 1,0 0-1,1 0 0,-1 0 0,0 0 0,1 0 0,-1 0 1,1 0-1,-1 1 0,0-1 0,1 0 0,-1 0 1,1 0-1,-1 1 0,0-1 0,1 0 0,-1 1 0,1-1 1,-1 0-1,1 1 0,-1-1 0,1 1 0,-1-1 0,1 1 1,0-1-1,-1 1 0,1-1 0,0 1 0,-1-1 1,1 1-1,-1 1 0,-13 17-47,-2 19 76,14-31 134,9-26 81,-5 11-188,0 1 1,0 0 0,0-1-1,-1 1 1,0-1 0,-1-8-1,-15 33-295,4 17 64,11-34 105,0 1 1,0-1-1,-1 1 0,1-1 1,0 1-1,0-1 0,0 1 1,0-1-1,0 1 0,0-1 1,0 1-1,0-1 0,0 1 1,0-1-1,0 1 0,0-1 1,0 1-1,1-1 0,-1 1 1,0-1-1,0 0 0,0 1 1,1-1-1,-1 1 0,0-1 0,1 1 1,-1-1-1,0 0 0,1 1 1,-1-1-1,0 0 0,1 1 1,-1-1-1,1 0 0,-1 0 1,0 1-1,1-1 0,-1 0 1,1 0-1,-1 0 0,1 0 1,-1 0-1,1 1 0,-1-1 1,1 0-1,-1 0 0,1 0 1,-1 0-1,1 0 0,-1-1 1,1 1-1,-1 0 0,1 0 1,-1 0-1,1 0 0,-1 0 1,1-1-1,-1 1 0,1 0 1,-1 0-1,0-1 0,1 0 1,16-12-4009,-1-11-2215</inkml:trace>
</inkml:ink>
</file>

<file path=ppt/ink/ink4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3:20.312"/>
    </inkml:context>
    <inkml:brush xml:id="br0">
      <inkml:brushProperty name="width" value="0.025" units="cm"/>
      <inkml:brushProperty name="height" value="0.025" units="cm"/>
    </inkml:brush>
  </inkml:definitions>
  <inkml:trace contextRef="#ctx0" brushRef="#br0">274 14 8776,'0'0'17371,"-9"-4"-16218,5 3-1091,0-1-1,0 0 1,-1 1-1,1 0 0,-1 0 1,1 0-1,-1 1 1,0 0-1,1 0 0,-1 0 1,1 0-1,-1 1 1,1-1-1,-1 1 0,1 0 1,-1 1-1,1-1 1,0 1-1,-1 0 0,1 0 1,0 0-1,0 0 0,-3 4 1,-8 3 65,0 1 0,1 1-1,0 0 1,1 1 0,1 0 0,-21 26 0,29-32-89,-1 0 1,1 0-1,0 0 1,0 1-1,1 0 0,0 0 1,0 0-1,1 0 0,-1 0 1,2 0-1,-1 1 1,1-1-1,0 0 0,1 1 1,-1-1-1,2 1 1,-1-1-1,3 13 0,-2-18-43,0 0 0,0 0 0,0 0 0,0 0-1,0 0 1,1 0 0,-1 0 0,1-1 0,-1 1-1,1 0 1,0-1 0,0 0 0,0 1 0,0-1-1,0 0 1,0 0 0,0 0 0,0 0-1,0 0 1,0 0 0,1-1 0,-1 1 0,0-1-1,5 1 1,61 1-2121,-55-3 1147,-4 1-80,-1-1 0,1 0 0,-1 0 0,1-1 0,-1 0 0,0-1 0,11-4 0,16-10-6831</inkml:trace>
</inkml:ink>
</file>

<file path=ppt/ink/ink4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3:20.682"/>
    </inkml:context>
    <inkml:brush xml:id="br0">
      <inkml:brushProperty name="width" value="0.025" units="cm"/>
      <inkml:brushProperty name="height" value="0.025" units="cm"/>
    </inkml:brush>
  </inkml:definitions>
  <inkml:trace contextRef="#ctx0" brushRef="#br0">78 0 10922,'0'0'10496,"-7"9"-8858,-4 3-707,2 1-1,-1 1 0,-11 23 0,18-30-683,0-1 0,0 0 0,1 1-1,0 0 1,0-1 0,0 1-1,1 0 1,0 0 0,1 0-1,-1 0 1,1 0 0,1 0 0,0 9-1,0-14-256,0 1 1,1-1-1,-1 0 0,0 0 0,1 0 0,-1 0 1,1 0-1,-1 0 0,1 0 0,0-1 0,0 1 0,0-1 1,0 1-1,0-1 0,0 0 0,0 1 0,1-1 1,-1 0-1,0 0 0,1-1 0,-1 1 0,1-1 0,-1 1 1,0-1-1,4 1 0,3 0-1341,0 0 0,0-1 1,0 0-1,0-1 0,15-2 0,-1-5-5466</inkml:trace>
</inkml:ink>
</file>

<file path=ppt/ink/ink4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3:21.210"/>
    </inkml:context>
    <inkml:brush xml:id="br0">
      <inkml:brushProperty name="width" value="0.025" units="cm"/>
      <inkml:brushProperty name="height" value="0.025" units="cm"/>
    </inkml:brush>
  </inkml:definitions>
  <inkml:trace contextRef="#ctx0" brushRef="#br0">25 1 16848,'0'0'13495,"-4"9"-12875,-15 31-103,19-39-499,0 0-1,-1 0 1,1 0-1,0 0 1,0 0-1,0-1 1,0 1 0,0 0-1,0 0 1,0 0-1,0 0 1,0 0-1,1 0 1,-1 0-1,0 0 1,0 0-1,1 0 1,-1-1-1,1 1 1,-1 0-1,1 0 1,-1 0-1,1-1 1,-1 1-1,1 0 1,0-1-1,0 1 1,-1 0-1,1-1 1,0 1-1,0-1 1,-1 1-1,1-1 1,0 1-1,0-1 1,0 0-1,0 0 1,0 1-1,0-1 1,0 0-1,0 0 1,0 0-1,1 0 1,46 3-305,-43-3 33,1 0-344,-1 0-1,1-1 1,0 1-1,-1-1 1,1-1 0,6-1-1,-6 0-714,-1 1 1,1-1-1,-1 0 0,0 0 1,0 0-1,4-5 0,8-8-5488</inkml:trace>
</inkml:ink>
</file>

<file path=ppt/ink/ink4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3:21.629"/>
    </inkml:context>
    <inkml:brush xml:id="br0">
      <inkml:brushProperty name="width" value="0.025" units="cm"/>
      <inkml:brushProperty name="height" value="0.025" units="cm"/>
    </inkml:brush>
  </inkml:definitions>
  <inkml:trace contextRef="#ctx0" brushRef="#br0">120 187 11147,'0'0'4708,"-30"58"-704,10-23-1025,-1 5-449,3 0-32,2-3-672,5-3-961,8-9-545,3-5-192,3-11-64,16-9-1313,1-8-1826,0-20-2978,-1-12-8201</inkml:trace>
  <inkml:trace contextRef="#ctx0" brushRef="#br0" timeOffset="1">206 0 16207,'0'0'9193,"18"59"-7367,-6-32-705,-2 7-545,-2 4-415,-3 7-33,-5 7-64,-6 4 0,-14 3-32,-10-1-288,-4 0-513,-7-7-705,2-8-1440,3-15-3044</inkml:trace>
</inkml:ink>
</file>

<file path=ppt/ink/ink4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3:44.502"/>
    </inkml:context>
    <inkml:brush xml:id="br0">
      <inkml:brushProperty name="width" value="0.025" units="cm"/>
      <inkml:brushProperty name="height" value="0.025" units="cm"/>
    </inkml:brush>
  </inkml:definitions>
  <inkml:trace contextRef="#ctx0" brushRef="#br0">0 37 25176,'0'0'5477,"65"-37"-21877</inkml:trace>
</inkml:ink>
</file>

<file path=ppt/ink/ink4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3:44.846"/>
    </inkml:context>
    <inkml:brush xml:id="br0">
      <inkml:brushProperty name="width" value="0.025" units="cm"/>
      <inkml:brushProperty name="height" value="0.025" units="cm"/>
    </inkml:brush>
  </inkml:definitions>
  <inkml:trace contextRef="#ctx0" brushRef="#br0">1 231 18834,'0'0'8765,"12"-7"-8348,32-24-364,-1-3 1,-2-1-1,-2-2 0,42-50 1,-82 104-278,-35 72 220,23-58 2,1-1-1,-9 35 1,7 3-1425,7-23-6718,4-29-5655</inkml:trace>
</inkml:ink>
</file>

<file path=ppt/ink/ink4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3:46.043"/>
    </inkml:context>
    <inkml:brush xml:id="br0">
      <inkml:brushProperty name="width" value="0.025" units="cm"/>
      <inkml:brushProperty name="height" value="0.025" units="cm"/>
    </inkml:brush>
  </inkml:definitions>
  <inkml:trace contextRef="#ctx0" brushRef="#br0">1 106 10602,'0'0'6331,"10"3"-5172,8 1-673,-1-2 0,1 0 0,0-1 0,-1 0 0,26-4 0,102-16 568,-93 11-871,255-27 628,422 4 1,1444 35-1202,-1435-18 2104,-322 19 411,-395 0-711,-3-2-4067,2-10-3865,0-12-6572</inkml:trace>
</inkml:ink>
</file>

<file path=ppt/ink/ink4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3:46.793"/>
    </inkml:context>
    <inkml:brush xml:id="br0">
      <inkml:brushProperty name="width" value="0.025" units="cm"/>
      <inkml:brushProperty name="height" value="0.025" units="cm"/>
    </inkml:brush>
  </inkml:definitions>
  <inkml:trace contextRef="#ctx0" brushRef="#br0">0 1 9769,'0'0'8360,"20"53"-6951,-14-31-159,1 0-97,1 2-385,1-2-543,5-3-161,4-5-192,4-7-705,1-6-352,4-1-993,0-10-2018,0-11-6759</inkml:trace>
</inkml:ink>
</file>

<file path=ppt/ink/ink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38:32.863"/>
    </inkml:context>
    <inkml:brush xml:id="br0">
      <inkml:brushProperty name="width" value="0.025" units="cm"/>
      <inkml:brushProperty name="height" value="0.025" units="cm"/>
    </inkml:brush>
  </inkml:definitions>
  <inkml:trace contextRef="#ctx0" brushRef="#br0">0 1 18193,'0'0'38,"7"11"-49,42 51 655,78 80 1,-6-10 9,312 439 429,-138-172 593,29-24 1245,-98-159-1563,-128-126-3159,-33-32-1925,-59-53-3470</inkml:trace>
</inkml:ink>
</file>

<file path=ppt/ink/ink4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3:47.165"/>
    </inkml:context>
    <inkml:brush xml:id="br0">
      <inkml:brushProperty name="width" value="0.025" units="cm"/>
      <inkml:brushProperty name="height" value="0.025" units="cm"/>
    </inkml:brush>
  </inkml:definitions>
  <inkml:trace contextRef="#ctx0" brushRef="#br0">303 1 12011,'0'0'5958,"-59"35"-3203,18-5 223,-1 8-1280,-3 2-128,7 1-289,5 3-513,6-2-543,14-7-161,9-4-513,4-9-2337,4-15-1570,11-7-2147</inkml:trace>
</inkml:ink>
</file>

<file path=ppt/ink/ink4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3:47.537"/>
    </inkml:context>
    <inkml:brush xml:id="br0">
      <inkml:brushProperty name="width" value="0.025" units="cm"/>
      <inkml:brushProperty name="height" value="0.025" units="cm"/>
    </inkml:brush>
  </inkml:definitions>
  <inkml:trace contextRef="#ctx0" brushRef="#br0">1 36 16688,'0'0'2717,"12"-5"-245,3-1-1629,1 0 1,0 1-1,0 1 1,1 1-1,31-3 0,-41 6-719,4-1 99,1 2-1,-1-1 1,0 1 0,0 1 0,14 3-1,-23-4-202,0-1-1,0 1 1,0 0 0,0 0-1,0 0 1,0 0-1,0 0 1,-1 0 0,1 1-1,0-1 1,-1 0 0,1 1-1,-1-1 1,1 1-1,-1 0 1,0 0 0,1-1-1,-1 1 1,0 0-1,0 0 1,-1 0 0,1 0-1,0 0 1,-1 0-1,1 0 1,-1 1 0,1-1-1,-1 0 1,0 0-1,0 0 1,0 0 0,0 0-1,-1 1 1,0 2 0,0-1-5,0 0 1,-1 0 0,1 0 0,-1 0 0,0 0-1,-1 0 1,1-1 0,0 1 0,-1-1 0,0 1-1,0-1 1,0 0 0,0 0 0,-7 4 0,-60 37 445,38-26-257,22-11-55,6-5-109,0 0 0,0 0 0,0 1-1,0 0 1,1 0 0,-1 0 0,1 0 0,0 0-1,0 1 1,-3 3 0,6-6-48,0-1 0,0 1-1,0 0 1,0-1 0,1 1 0,-1-1 0,0 1 0,0-1 0,0 1-1,0 0 1,1-1 0,-1 1 0,0-1 0,1 1 0,-1-1-1,0 1 1,1-1 0,-1 0 0,1 1 0,-1-1 0,0 1-1,1-1 1,-1 0 0,1 1 0,-1-1 0,1 0 0,-1 0 0,1 1-1,0-1 1,-1 0 0,1 0 0,-1 0 0,1 0 0,-1 0-1,1 0 1,0 0 0,0 0 0,29 6-336,-27-6 251,93 9-3719,-32-8-2493,8-1-5973</inkml:trace>
</inkml:ink>
</file>

<file path=ppt/ink/ink4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3:53.677"/>
    </inkml:context>
    <inkml:brush xml:id="br0">
      <inkml:brushProperty name="width" value="0.025" units="cm"/>
      <inkml:brushProperty name="height" value="0.025" units="cm"/>
    </inkml:brush>
  </inkml:definitions>
  <inkml:trace contextRef="#ctx0" brushRef="#br0">0 0 18161,'0'0'5894,"70"2"-4261,-30-2-191,10 0-513,3 0-769,1 0-128,-5 5-192,-6 0-449,-10 4-704,-12-2-353,-14 0-640,-7-1-481,-10-4-576,-17 0-3683</inkml:trace>
</inkml:ink>
</file>

<file path=ppt/ink/ink4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3:54.066"/>
    </inkml:context>
    <inkml:brush xml:id="br0">
      <inkml:brushProperty name="width" value="0.025" units="cm"/>
      <inkml:brushProperty name="height" value="0.025" units="cm"/>
    </inkml:brush>
  </inkml:definitions>
  <inkml:trace contextRef="#ctx0" brushRef="#br0">0 1 14157,'0'0'10250,"51"38"-7848,-8-35-608,12-3-961,3 0-673,1 0-448,-9 0-2050,-11 0-2659,-10 0-4933</inkml:trace>
</inkml:ink>
</file>

<file path=ppt/ink/ink4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4:08.491"/>
    </inkml:context>
    <inkml:brush xml:id="br0">
      <inkml:brushProperty name="width" value="0.025" units="cm"/>
      <inkml:brushProperty name="height" value="0.025" units="cm"/>
    </inkml:brush>
  </inkml:definitions>
  <inkml:trace contextRef="#ctx0" brushRef="#br0">185 15 8456,'0'0'20948,"-12"-4"-20815,9 2-121,0 1 0,-1-1 0,1 1 0,-1 0 0,1 0 0,-1 0 0,0 0 0,1 1 0,-1 0 0,0 0 0,1 0 0,-1 0 0,0 0 0,0 1 0,1-1 0,-1 1 0,1 0 0,-1 0 0,0 0 0,1 1 0,0-1-1,-1 1 1,1 0 0,0 0 0,0 0 0,0 0 0,0 1 0,-4 4 0,-1 1 8,1 0-1,0 1 1,0 0-1,1 0 1,0 1-1,-7 14 0,11-19-13,-1-1-1,2 1 0,-1 0 0,0-1 0,1 1 0,0 0 1,0 0-1,0 0 0,1 0 0,0 0 0,0 0 1,0 0-1,0 0 0,1 0 0,0 0 0,2 9 0,-1-12-147,-1 0-1,1 1 1,0-1-1,0 0 0,0 0 1,0 0-1,0 0 1,0 0-1,1-1 0,-1 1 1,0-1-1,1 0 1,-1 1-1,1-1 0,0 0 1,-1 0-1,1-1 0,0 1 1,0 0-1,4-1 1,63 2-6490,-59-2 5149,25-1-8131</inkml:trace>
</inkml:ink>
</file>

<file path=ppt/ink/ink4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4:08.866"/>
    </inkml:context>
    <inkml:brush xml:id="br0">
      <inkml:brushProperty name="width" value="0.025" units="cm"/>
      <inkml:brushProperty name="height" value="0.025" units="cm"/>
    </inkml:brush>
  </inkml:definitions>
  <inkml:trace contextRef="#ctx0" brushRef="#br0">36 1 15727,'0'0'9198,"-5"8"-7842,3-6-1335,-2 4 182,0 1 1,0 0-1,0 0 1,1 0-1,-4 8 1,7-13-230,-1-1 0,1 1 1,-1-1-1,1 0 0,0 1 0,0-1 1,-1 1-1,1-1 0,0 1 0,0-1 1,0 0-1,1 1 0,-1-1 0,0 1 1,0-1-1,1 0 0,-1 1 0,1-1 1,-1 1-1,1-1 0,0 0 0,0 0 0,-1 1 1,1-1-1,0 0 0,0 0 0,0 0 1,0 0-1,0 0 0,0 0 0,1 0 1,-1-1-1,0 1 0,0 0 0,1 0 1,-1-1-1,0 1 0,1-1 0,-1 1 1,0-1-1,3 0 0,29 4-1114,9-13-6729,-4-12-512,-14 4 6329,6-4 14750,-36 24-11180,-6 5-12,0 1 0,1 1 0,-17 17 0,-56 76 899,83-102-2478,-20 30 378,20-30-373,1 0 1,-1 0 0,0 0 0,0 0-1,1 1 1,-1-1 0,1 0 0,-1 0-1,1 0 1,0 0 0,-1 1-1,1-1 1,0 0 0,0 1 0,0-1-1,0 0 1,0 0 0,0 1 0,0-1-1,0 0 1,0 0 0,1 1 0,0 1-1,6-3-4064,10 0-3021</inkml:trace>
</inkml:ink>
</file>

<file path=ppt/ink/ink4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4:10.809"/>
    </inkml:context>
    <inkml:brush xml:id="br0">
      <inkml:brushProperty name="width" value="0.025" units="cm"/>
      <inkml:brushProperty name="height" value="0.025" units="cm"/>
    </inkml:brush>
  </inkml:definitions>
  <inkml:trace contextRef="#ctx0" brushRef="#br0">0 16 19314,'0'0'13453,"31"-16"-16688,-17 22-929,-5-3-2306,0-3-8168</inkml:trace>
</inkml:ink>
</file>

<file path=ppt/ink/ink4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4:11.310"/>
    </inkml:context>
    <inkml:brush xml:id="br0">
      <inkml:brushProperty name="width" value="0.025" units="cm"/>
      <inkml:brushProperty name="height" value="0.025" units="cm"/>
    </inkml:brush>
  </inkml:definitions>
  <inkml:trace contextRef="#ctx0" brushRef="#br0">31 1 15118,'0'0'14350,"-3"8"-13101,-7 28-592,10-35-648,0 0 1,0 0-1,0 0 1,1-1-1,-1 1 1,0 0-1,0 0 1,1 0-1,-1 0 1,0 0-1,1-1 1,-1 1-1,1 0 1,-1 0-1,1-1 1,-1 1-1,1 0 1,0-1-1,-1 1 1,1-1-1,0 1 1,0-1-1,-1 1 1,1-1-1,0 1 1,0-1-1,0 0 1,-1 1-1,1-1 0,0 0 1,0 0-1,0 0 1,0 1-1,0-1 1,0 0-1,1 0 1,37 1-225,-33-2 47,4 1-655,0 0 1,0-2-1,0 1 1,0-1 0,17-6-1,-14 3-2846,0 0-1,-1-2 0,20-12 0,-31 19 4962,-4 4 3209,-10 15-1880,-86 107 5182,76-91-7869,1 1-1,2 1 1,-28 70 0,43-90-2999,4-7-2620</inkml:trace>
</inkml:ink>
</file>

<file path=ppt/ink/ink4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4:15.969"/>
    </inkml:context>
    <inkml:brush xml:id="br0">
      <inkml:brushProperty name="width" value="0.025" units="cm"/>
      <inkml:brushProperty name="height" value="0.025" units="cm"/>
    </inkml:brush>
  </inkml:definitions>
  <inkml:trace contextRef="#ctx0" brushRef="#br0">21 23 11851,'-9'0'3620,"2"0"-417,2-3-32,5-1-961,0 2-449,2-1-351,14-1-609,12 2-449,5-1-32,6 1-64,3 2-127,-3 0-97,-2 0-32,-4 2-1025,-7 2-2275,-3-4-2977,-5-5-10347</inkml:trace>
</inkml:ink>
</file>

<file path=ppt/ink/ink4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4:16.717"/>
    </inkml:context>
    <inkml:brush xml:id="br0">
      <inkml:brushProperty name="width" value="0.025" units="cm"/>
      <inkml:brushProperty name="height" value="0.025" units="cm"/>
    </inkml:brush>
  </inkml:definitions>
  <inkml:trace contextRef="#ctx0" brushRef="#br0">146 59 10666,'0'0'6257,"9"-8"-3887,41-39 1607,-51 44 375,-8 4-3427,-12 6-1024,5 2 200,0 1-1,1 0 0,0 1 1,1 0-1,-24 25 0,32-30-96,0 1 0,1-1-1,-1 1 1,1 0 0,1 1-1,0-1 1,0 1-1,0 0 1,1 0 0,0 0-1,0 0 1,1 0 0,0 1-1,-1 12 1,3-19-103,0 0-1,1 0 1,-1 0 0,0 0 0,1 0 0,-1 0-1,1 0 1,0 0 0,0 0 0,0 0 0,0-1-1,0 1 1,0 0 0,0 0 0,0-1 0,1 1-1,-1-1 1,0 0 0,1 1 0,0-1 0,-1 0-1,1 0 1,0 0 0,-1 0 0,1 0-1,0 0 1,0 0 0,0-1 0,4 2 0,4 0-1659,1 0 0,-1-1 0,1 0 0,13 0 0,-23-1 1694,34 0-7986</inkml:trace>
</inkml:ink>
</file>

<file path=ppt/ink/ink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38:33.824"/>
    </inkml:context>
    <inkml:brush xml:id="br0">
      <inkml:brushProperty name="width" value="0.025" units="cm"/>
      <inkml:brushProperty name="height" value="0.025" units="cm"/>
    </inkml:brush>
  </inkml:definitions>
  <inkml:trace contextRef="#ctx0" brushRef="#br0">1 676 16848,'0'0'5563,"8"-8"-4442,267-268 3149,-194 185-4088,90-127-1,-159 200 150,-1 0 0,14-29 0,-58 81 1095,9 3-1390,2 1 0,1 2 1,2-1-1,-17 53 0,26-64-126,2 0 0,2 0 0,0 1 0,2-1 0,1 1 0,1 0 0,3 44-1,0-70 31,-1 1-1,1-1 0,0 1 0,0-1 0,1 1 1,-1-1-1,1 0 0,0 0 0,0 1 0,2 2 1,-3-5-37,0 0 0,-1 0 0,1-1 0,-1 1 0,1 0 0,0 0 0,-1-1 0,1 1 0,0-1 0,0 1 0,0 0 0,0-1 0,-1 0 0,1 1 0,0-1 1,0 1-1,0-1 0,0 0 0,0 0 0,0 0 0,0 1 0,0-1 0,0 0 0,0 0 0,0 0 0,0 0 0,0-1 0,0 1 0,0 0 0,0 0 0,0-1 0,0 1 0,-1 0 1,1-1-1,0 1 0,0-1 0,0 1 0,0-1 0,-1 1 0,1-1 0,1-1 0,-1 0-454,0-1 1,0 0-1,0 0 1,0 0-1,0 0 1,0 0-1,-1 0 0,0 0 1,1 0-1,-1 0 1,0 0-1,-1 0 1,1 0-1,-2-5 0,-5-30-5476</inkml:trace>
</inkml:ink>
</file>

<file path=ppt/ink/ink4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4:17.118"/>
    </inkml:context>
    <inkml:brush xml:id="br0">
      <inkml:brushProperty name="width" value="0.025" units="cm"/>
      <inkml:brushProperty name="height" value="0.025" units="cm"/>
    </inkml:brush>
  </inkml:definitions>
  <inkml:trace contextRef="#ctx0" brushRef="#br0">123 1 15086,'0'0'3230,"-9"0"-155,5 0-2820,-5-1 518,-1 2 1,0-1-1,0 1 1,0 1-1,-15 4 1,23-6-738,0 1 1,0 0-1,0-1 1,1 1-1,-1 0 0,0 0 1,1 0-1,-1 0 1,0 0-1,1 1 1,-1-1-1,1 0 1,0 1-1,-1-1 1,1 1-1,0-1 1,0 1-1,0 0 1,0-1-1,0 1 0,0 0 1,0 0-1,1 0 1,-1 0-1,1-1 1,-1 1-1,1 0 1,0 0-1,0 0 1,0 0-1,0 0 1,0 0-1,0 0 1,0 0-1,1 0 0,-1 0 1,1 0-1,0 0 1,-1 0-1,1-1 1,1 3-1,0-2-24,0 0-1,0 0 1,0 0-1,0 0 1,0-1-1,0 1 1,0-1 0,1 1-1,-1-1 1,1 0-1,-1 0 1,1 0-1,-1 0 1,1 0-1,-1-1 1,1 1-1,0-1 1,-1 0-1,1 0 1,0 0-1,3 0 1,1 0 81,0 0 0,0 0 0,1-1 0,-1 1 0,0-2 0,0 1 1,8-4-1,-13 5-32,0-1 0,0 1 1,-1-1-1,1 0 0,0 1 1,-1-1-1,1 0 1,0 0-1,-1 0 0,1-1 1,-1 1-1,0 0 0,1 0 1,-1-1-1,0 1 1,0-1-1,0 1 0,0-1 1,0 1-1,0-1 0,0 0 1,-1 0-1,1 1 1,-1-1-1,1 0 0,-1 0 1,1 0-1,-1 1 0,0-1 1,0 0-1,0 0 1,0 0-1,0 0 0,-1-2 1,0 1-16,-1 1 0,1 0 0,-1 0 0,0 0-1,0 0 1,1 0 0,-1 0 0,0 0 0,-1 1 0,1-1 0,0 1 0,0-1 0,-1 1 0,1 0 0,-1 0 0,1 0 0,-1 0 0,1 0 0,-1 1 0,0-1 0,1 1 0,-1 0 0,-3 0 0,-22 4-692,24 1-1899,17 0-1797,9-2-1712</inkml:trace>
</inkml:ink>
</file>

<file path=ppt/ink/ink4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4:17.788"/>
    </inkml:context>
    <inkml:brush xml:id="br0">
      <inkml:brushProperty name="width" value="0.025" units="cm"/>
      <inkml:brushProperty name="height" value="0.025" units="cm"/>
    </inkml:brush>
  </inkml:definitions>
  <inkml:trace contextRef="#ctx0" brushRef="#br0">0 0 13933,'0'0'12844,"62"0"-12299,-25 0-449,0 0-32,2 0-64,-4 2-1441,-11 3-2275,-4-1-2914</inkml:trace>
</inkml:ink>
</file>

<file path=ppt/ink/ink4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4:18.147"/>
    </inkml:context>
    <inkml:brush xml:id="br0">
      <inkml:brushProperty name="width" value="0.025" units="cm"/>
      <inkml:brushProperty name="height" value="0.025" units="cm"/>
    </inkml:brush>
  </inkml:definitions>
  <inkml:trace contextRef="#ctx0" brushRef="#br0">202 20 16592,'0'0'10362,"-10"-4"-9444,5 1-874,0 1 0,0 0 0,0 0 1,-1 1-1,1-1 0,0 1 1,-1 0-1,1 1 0,-1-1 0,1 1 1,-1 0-1,1 0 0,-1 1 0,1 0 1,-1 0-1,1 0 0,0 0 0,-1 1 1,1 0-1,0 0 0,0 1 1,0-1-1,-7 6 0,7-4-27,0 0-1,1 0 1,-1 1-1,1 0 1,0-1-1,0 2 1,1-1-1,-1 0 1,1 1-1,0-1 1,1 1-1,0 0 1,-1 0-1,2 0 1,-1 0-1,1 0 1,0 0-1,0 1 1,1-1-1,-1 0 1,2 13-1,0-17-103,0 1 0,0-1-1,0 0 1,1 0 0,-1 0 0,0 0-1,1 0 1,0 0 0,-1 0 0,1 0-1,0-1 1,0 1 0,0 0 0,0-1-1,0 0 1,0 0 0,0 1 0,1-1-1,-1 0 1,0-1 0,1 1 0,-1 0-1,0-1 1,1 1 0,-1-1 0,4 0-1,10 2-2749,0-1-1,29-1 1,-34-1 135,17 0-6747</inkml:trace>
</inkml:ink>
</file>

<file path=ppt/ink/ink4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4:18.519"/>
    </inkml:context>
    <inkml:brush xml:id="br0">
      <inkml:brushProperty name="width" value="0.025" units="cm"/>
      <inkml:brushProperty name="height" value="0.025" units="cm"/>
    </inkml:brush>
  </inkml:definitions>
  <inkml:trace contextRef="#ctx0" brushRef="#br0">1 0 8808,'0'0'14889,"0"4"-14483,0-3-404,0 1 0,0-1 1,0 1-1,0-1 0,0 0 1,0 1-1,1-1 0,-1 1 1,1-1-1,-1 0 0,1 0 1,-1 1-1,1-1 0,0 0 1,0 0-1,-1 0 0,1 0 1,0 1-1,0-1 0,0 0 1,0-1-1,0 1 0,0 0 1,1 0-1,-1 0 0,0-1 1,0 1-1,1 0 0,-1-1 1,0 0-1,1 1 0,-1-1 1,2 1-1,5 0-432,1-1 0,-1 1 0,0-1-1,16-2 1,3 0-1288,-32 24 3570,-23 15 1268,23-32-2918,1 0 0,0 0 0,-1 0-1,2 1 1,-1-1 0,1 1 0,0 0 0,0 0 0,0 0 0,1 0-1,0 1 1,-2 11 0,4-17-451,1-1 1,-1 1-1,1 0 0,-1-1 0,1 1 1,-1-1-1,1 0 0,0 1 0,-1-1 1,1 1-1,-1-1 0,1 0 0,0 1 1,0-1-1,-1 0 0,1 0 0,0 0 1,-1 1-1,1-1 0,0 0 1,0 0-1,-1 0 0,1 0 0,0 0 1,0-1-1,-1 1 0,1 0 0,1-1 1,2 1-1881,11 0-7277</inkml:trace>
</inkml:ink>
</file>

<file path=ppt/ink/ink4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4:19.900"/>
    </inkml:context>
    <inkml:brush xml:id="br0">
      <inkml:brushProperty name="width" value="0.025" units="cm"/>
      <inkml:brushProperty name="height" value="0.025" units="cm"/>
    </inkml:brush>
  </inkml:definitions>
  <inkml:trace contextRef="#ctx0" brushRef="#br0">18 20 14862,'-6'0'3812,"0"0"-97,3-2-256,1-2-1248,1 2-674,1 0-320,9 2-2114,9 0-1217,2-3-1922,-1-4-2370</inkml:trace>
</inkml:ink>
</file>

<file path=ppt/ink/ink4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4:20.301"/>
    </inkml:context>
    <inkml:brush xml:id="br0">
      <inkml:brushProperty name="width" value="0.025" units="cm"/>
      <inkml:brushProperty name="height" value="0.025" units="cm"/>
    </inkml:brush>
  </inkml:definitions>
  <inkml:trace contextRef="#ctx0" brushRef="#br0">35 1 14510,'0'0'8418,"-6"8"-6095,4-5-2157,-2 2 116,0 0 1,1 1-1,-1-1 0,2 1 0,-1-1 1,-2 8-1,4-12-238,1 0 1,0 0-1,0 0 1,-1 0-1,1 0 1,0 1-1,0-1 1,0 0-1,0 0 1,1 0-1,-1 0 1,0 1-1,0-1 1,1 0-1,-1 0 1,0 0-1,1 0 1,1 2-1,-1-2-30,0 0-1,0 0 1,1 1-1,-1-1 0,1-1 1,-1 1-1,1 0 1,-1 0-1,1-1 1,0 1-1,-1 0 1,1-1-1,0 0 0,-1 1 1,1-1-1,0 0 1,2 0-1,8 1-324,0 0 0,1-2 0,-1 1-1,0-1 1,0-1 0,0 0 0,13-5 0,-18 5-351,0-1 1,0 0 0,-1 0 0,1-1 0,-1 1 0,0-2 0,0 1 0,0-1 0,-1 0 0,0 0 0,1 0 0,-2-1 0,6-7 0,-7 8 2184,-6 5-369,-12 10 360,-20 20 535,32-27-1798,-18 20 1280,1 1 0,-21 34 0,37-52-1554,1 0 1,-1 0-1,1 0 0,0 0 1,1 0-1,-1 1 0,1-1 0,1 1 1,-1-1-1,1 1 0,0 0 1,1 0-1,-1 0 0,1 0 0,1-1 1,1 15-1,8-10-3447,6-8-3422</inkml:trace>
</inkml:ink>
</file>

<file path=ppt/ink/ink4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4:21.321"/>
    </inkml:context>
    <inkml:brush xml:id="br0">
      <inkml:brushProperty name="width" value="0.025" units="cm"/>
      <inkml:brushProperty name="height" value="0.025" units="cm"/>
    </inkml:brush>
  </inkml:definitions>
  <inkml:trace contextRef="#ctx0" brushRef="#br0">1 16 10666,'0'0'7848,"10"2"-6455,109 17 879,127 4 1,-122-14-1864,1159 29 360,-527-83-874,24 0 1000,-730 46-126,-48-1-600,-5 0-252,-25-1-1322,7-3-3218,5-8-3716</inkml:trace>
</inkml:ink>
</file>

<file path=ppt/ink/ink4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4:22.067"/>
    </inkml:context>
    <inkml:brush xml:id="br0">
      <inkml:brushProperty name="width" value="0.025" units="cm"/>
      <inkml:brushProperty name="height" value="0.025" units="cm"/>
    </inkml:brush>
  </inkml:definitions>
  <inkml:trace contextRef="#ctx0" brushRef="#br0">0 1 8520,'0'0'17425,"63"36"-16625,-43-23-575,5 0-129,4-2-32,1-3-609,5-4-960,-1-4-1474,-2-2-1890,-5-13-6630</inkml:trace>
</inkml:ink>
</file>

<file path=ppt/ink/ink4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4:22.427"/>
    </inkml:context>
    <inkml:brush xml:id="br0">
      <inkml:brushProperty name="width" value="0.025" units="cm"/>
      <inkml:brushProperty name="height" value="0.025" units="cm"/>
    </inkml:brush>
  </inkml:definitions>
  <inkml:trace contextRef="#ctx0" brushRef="#br0">174 0 14478,'0'0'4196,"-67"56"-2563,41-29-159,-1 7 191,4-1-576,5 2-801,6-6-223,11 2-130,1-6-1600,10-9-1410,7-8-3107</inkml:trace>
</inkml:ink>
</file>

<file path=ppt/ink/ink4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4:23.439"/>
    </inkml:context>
    <inkml:brush xml:id="br0">
      <inkml:brushProperty name="width" value="0.025" units="cm"/>
      <inkml:brushProperty name="height" value="0.025" units="cm"/>
    </inkml:brush>
  </inkml:definitions>
  <inkml:trace contextRef="#ctx0" brushRef="#br0">1 78 6694,'0'0'16640,"11"-6"-14611,14-6-1335,1 1 0,0 0 0,0 2 0,1 1 0,0 2 0,0 0 0,36-2 0,-61 8-694,-1 0 1,0 0-1,1 0 1,-1 0 0,0 0-1,1 0 1,-1 0 0,0 0-1,1 1 1,-1-1 0,0 0-1,0 1 1,1 0-1,-1-1 1,0 1 0,0-1-1,0 1 1,0 0 0,0 0-1,0 0 1,0 0 0,0 0-1,0 0 1,0 0 0,0 0-1,0 0 1,-1 0-1,1 0 1,0 0 0,-1 1-1,1-1 1,-1 0 0,0 0-1,1 1 1,-1-1 0,0 0-1,0 1 1,0-1-1,0 0 1,0 1 0,0-1-1,0 0 1,0 1 0,0-1-1,-1 0 1,1 1 0,0-1-1,-1 0 1,-1 2-1,0 6 3,-1-1-1,-1 0 0,0-1 1,0 1-1,0-1 0,-9 11 1,-8 5-231,0-2-1,-2 0 1,-44 30 0,50-38 276,54-14-1458,47-18-3204,-45 8-391,6 0-4903</inkml:trace>
</inkml:ink>
</file>

<file path=ppt/ink/ink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38:34.182"/>
    </inkml:context>
    <inkml:brush xml:id="br0">
      <inkml:brushProperty name="width" value="0.025" units="cm"/>
      <inkml:brushProperty name="height" value="0.025" units="cm"/>
    </inkml:brush>
  </inkml:definitions>
  <inkml:trace contextRef="#ctx0" brushRef="#br0">7 0 15407,'0'0'1857,"-7"51"-63,17-29-160,23-6-129,14-9 32,14-7-223,8 0-578,3-10-575,-7-12-1058,-11-6-6086</inkml:trace>
</inkml:ink>
</file>

<file path=ppt/ink/ink4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4:24.664"/>
    </inkml:context>
    <inkml:brush xml:id="br0">
      <inkml:brushProperty name="width" value="0.025" units="cm"/>
      <inkml:brushProperty name="height" value="0.025" units="cm"/>
    </inkml:brush>
  </inkml:definitions>
  <inkml:trace contextRef="#ctx0" brushRef="#br0">0 651 18129,'0'0'3011,"72"-36"-2595,0-1 577,30-15 289,31-16-706,24-9-480,22-4-64,10 0-544,-3 0-2243,-14 9-3491,-15 6-6246</inkml:trace>
</inkml:ink>
</file>

<file path=ppt/ink/ink4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4:25.163"/>
    </inkml:context>
    <inkml:brush xml:id="br0">
      <inkml:brushProperty name="width" value="0.025" units="cm"/>
      <inkml:brushProperty name="height" value="0.025" units="cm"/>
    </inkml:brush>
  </inkml:definitions>
  <inkml:trace contextRef="#ctx0" brushRef="#br0">96 492 13164,'0'0'3940,"-64"29"-2723,43-22-320,11-1 352,14-9 641,29-19-352,9-7-898,14-6-319,7-6-129,8-7-64,9-3-64,10-8-64,14-9-32,14-16-1698,3-10-4003</inkml:trace>
</inkml:ink>
</file>

<file path=ppt/ink/ink4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4:26.067"/>
    </inkml:context>
    <inkml:brush xml:id="br0">
      <inkml:brushProperty name="width" value="0.025" units="cm"/>
      <inkml:brushProperty name="height" value="0.025" units="cm"/>
    </inkml:brush>
  </inkml:definitions>
  <inkml:trace contextRef="#ctx0" brushRef="#br0">0 1 14189,'0'0'7784,"69"21"-6311,-24-21-608,8 0-705,1-2-96,-5-1-512,-8 3-1250,-10 0-608,-21 0-1986,-10 5-3331</inkml:trace>
</inkml:ink>
</file>

<file path=ppt/ink/ink4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4:26.438"/>
    </inkml:context>
    <inkml:brush xml:id="br0">
      <inkml:brushProperty name="width" value="0.025" units="cm"/>
      <inkml:brushProperty name="height" value="0.025" units="cm"/>
    </inkml:brush>
  </inkml:definitions>
  <inkml:trace contextRef="#ctx0" brushRef="#br0">0 0 5573,'0'0'18129,"88"8"-17360,-37-8-641,8 0-224,-5 0-2146,3 0-3203,-7-8-9097</inkml:trace>
</inkml:ink>
</file>

<file path=ppt/ink/ink4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4:26.901"/>
    </inkml:context>
    <inkml:brush xml:id="br0">
      <inkml:brushProperty name="width" value="0.025" units="cm"/>
      <inkml:brushProperty name="height" value="0.025" units="cm"/>
    </inkml:brush>
  </inkml:definitions>
  <inkml:trace contextRef="#ctx0" brushRef="#br0">1 5 16303,'0'0'5990,"80"13"-4484,-39-13-898,2 0-480,6-2-160,-5-5-1954,-3 3-2434,-8-1-5605</inkml:trace>
</inkml:ink>
</file>

<file path=ppt/ink/ink4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4:27.274"/>
    </inkml:context>
    <inkml:brush xml:id="br0">
      <inkml:brushProperty name="width" value="0.025" units="cm"/>
      <inkml:brushProperty name="height" value="0.025" units="cm"/>
    </inkml:brush>
  </inkml:definitions>
  <inkml:trace contextRef="#ctx0" brushRef="#br0">306 31 15150,'0'0'10773,"-9"-6"-9246,3 3-1452,-1-1 1,0 1-1,1 0 0,-2 1 0,1-1 1,0 1-1,0 1 0,-1 0 0,1 0 1,-1 0-1,1 1 0,-1 0 0,1 0 1,-1 1-1,1 0 0,-1 0 1,1 1-1,0 0 0,-9 3 0,3 1-81,0 0 0,0 1-1,1 0 1,0 1 0,0 0-1,-10 10 1,18-14-4,-1 0 0,2 0 0,-1 0 0,0 0 0,1 1 0,0-1 0,0 1 0,0 0 0,1 0 0,0 0 0,0 0 0,0 0 0,0 0 0,1 1 0,0-1 0,0 1 0,0-1 0,1 8 0,0-11-10,1 0 0,0 0 0,0 0 1,0 0-1,0 0 0,0 0 1,1 0-1,-1-1 0,0 1 1,1 0-1,-1-1 0,1 0 1,0 1-1,-1-1 0,1 0 1,0 0-1,0 0 0,0 0 0,0 0 1,0 0-1,0 0 0,0-1 1,0 1-1,0-1 0,3 1 1,60 10-2155,-59-11 1662,72 4-6951,-40-4 1190</inkml:trace>
</inkml:ink>
</file>

<file path=ppt/ink/ink4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4:27.649"/>
    </inkml:context>
    <inkml:brush xml:id="br0">
      <inkml:brushProperty name="width" value="0.025" units="cm"/>
      <inkml:brushProperty name="height" value="0.025" units="cm"/>
    </inkml:brush>
  </inkml:definitions>
  <inkml:trace contextRef="#ctx0" brushRef="#br0">181 32 10762,'0'0'9412,"-8"-1"-7747,6 1-1588,-14-1 465,1 1 1,-1 0-1,1 1 0,-17 3 1,28-3-444,0-1 1,1 1 0,-1 0-1,0 0 1,1 1-1,-1-1 1,1 1 0,-1 0-1,1-1 1,-1 2 0,1-1-1,0 0 1,0 1 0,0-1-1,1 1 1,-1 0 0,1 0-1,-1 0 1,1 0 0,0 0-1,0 1 1,0-1 0,0 1-1,-1 5 1,3-8-76,-1 0-1,1 1 1,0-1 0,0 1 0,0-1-1,0 0 1,0 1 0,0-1 0,0 1-1,1-1 1,-1 0 0,0 1 0,1-1-1,-1 0 1,1 1 0,-1-1 0,1 0-1,0 0 1,0 0 0,-1 1 0,1-1-1,0 0 1,0 0 0,0 0 0,0 0-1,0-1 1,0 1 0,0 0 0,1 0-1,-1-1 1,0 1 0,0 0 0,1-1-1,-1 1 1,0-1 0,1 0 0,-1 1-1,0-1 1,1 0 0,1 0 0,9 2 98,0-1 1,0 0-1,21-1 1,-19-1 47,-1 1-117,0-1 1,0 0 0,0-2-1,0 1 1,25-9 0,-35 10-38,1 0 0,-1-1 1,1 1-1,-1-1 0,0 1 1,1-1-1,-1 0 0,0 0 1,0-1-1,0 1 1,-1-1-1,1 1 0,-1-1 1,1 0-1,-1 0 0,0 0 1,0 0-1,0 0 0,0 0 1,-1-1-1,1 1 0,-1-1 1,0 1-1,0-1 1,1-6-1,-2 9-8,0-1 0,0 1 0,-1-1-1,1 1 1,0-1 0,-1 1 0,1-1 0,-1 1 0,1-1 0,-1 1 0,1 0 0,-1-1-1,0 1 1,0 0 0,0 0 0,0-1 0,0 1 0,0 0 0,0 0 0,0 0-1,-3-1 1,0-1-4,0 1-1,0 0 0,-1 0 0,1 1 0,0-1 1,-1 1-1,-7-1 0,3 0-27,-1 1 0,1 1-1,-1 0 1,1 0 0,-1 1 0,1 0-1,-12 3 1,18-2-120,-1-1-1,1 2 0,0-1 0,-1 0 1,1 1-1,0-1 0,0 1 0,1 0 1,-6 6-1,0 13-3198,8-21 3027,0 0 0,0 0 0,0-1 0,0 1 0,0 0 0,0 0 0,1 0 0,-1-1 0,0 1 0,1 0 1,-1 0-1,0-1 0,1 1 0,-1 0 0,1-1 0,-1 1 0,1 0 0,0-1 0,-1 1 0,1-1 0,0 1 1,-1-1-1,1 1 0,0-1 0,1 1 0,16 4-8466</inkml:trace>
</inkml:ink>
</file>

<file path=ppt/ink/ink4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4:28.010"/>
    </inkml:context>
    <inkml:brush xml:id="br0">
      <inkml:brushProperty name="width" value="0.025" units="cm"/>
      <inkml:brushProperty name="height" value="0.025" units="cm"/>
    </inkml:brush>
  </inkml:definitions>
  <inkml:trace contextRef="#ctx0" brushRef="#br0">1 42 11883,'0'0'8611,"12"0"-6812,322-2 4715,11-28-10364,-359 21-18993</inkml:trace>
</inkml:ink>
</file>

<file path=ppt/ink/ink4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4:28.662"/>
    </inkml:context>
    <inkml:brush xml:id="br0">
      <inkml:brushProperty name="width" value="0.025" units="cm"/>
      <inkml:brushProperty name="height" value="0.025" units="cm"/>
    </inkml:brush>
  </inkml:definitions>
  <inkml:trace contextRef="#ctx0" brushRef="#br0">0 1 13132,'0'0'12652,"6"50"-10858,0-34-833,1-1-705,2 2-192,0-2-32,5 2-320,3-5-1153,1-4-1026,6-5-543,-3-3-482,1-3-2177</inkml:trace>
</inkml:ink>
</file>

<file path=ppt/ink/ink4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4:29.035"/>
    </inkml:context>
    <inkml:brush xml:id="br0">
      <inkml:brushProperty name="width" value="0.025" units="cm"/>
      <inkml:brushProperty name="height" value="0.025" units="cm"/>
    </inkml:brush>
  </inkml:definitions>
  <inkml:trace contextRef="#ctx0" brushRef="#br0">208 0 15919,'0'0'4196,"-55"59"-2210,31-28-481,0 6-191,-1-1-354,2 2-351,3-1-481,5-2-96,5-3-128,2-4-897,5-4-1505,3-6-1218,0-6-1344</inkml:trace>
</inkml:ink>
</file>

<file path=ppt/ink/ink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38:35.753"/>
    </inkml:context>
    <inkml:brush xml:id="br0">
      <inkml:brushProperty name="width" value="0.025" units="cm"/>
      <inkml:brushProperty name="height" value="0.025" units="cm"/>
    </inkml:brush>
  </inkml:definitions>
  <inkml:trace contextRef="#ctx0" brushRef="#br0">154 1 14638,'-8'24'8588,"-16"57"-5982,-21 66-3561,-31 68-1933,87-258-3024,2-7 2674,6-15-1850</inkml:trace>
</inkml:ink>
</file>

<file path=ppt/ink/ink4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4:29.423"/>
    </inkml:context>
    <inkml:brush xml:id="br0">
      <inkml:brushProperty name="width" value="0.025" units="cm"/>
      <inkml:brushProperty name="height" value="0.025" units="cm"/>
    </inkml:brush>
  </inkml:definitions>
  <inkml:trace contextRef="#ctx0" brushRef="#br0">93 19 8584,'0'0'16667,"10"-3"-14938,-3 1-1450,-1 0-67,0-1 0,1 1 0,-1 0 0,1 1 0,-1 0 0,1 0 0,0 0 0,0 1 0,-1 0 0,9 1 0,-15-1-212,0 0 0,1 1 0,-1-1 1,0 0-1,0 0 0,0 1 0,0-1 1,1 0-1,-1 0 0,0 1 0,0-1 1,0 0-1,0 1 0,0-1 0,0 0 1,0 1-1,0-1 0,0 0 0,0 1 0,0-1 1,0 0-1,0 1 0,0-1 0,0 0 1,0 1-1,0-1 0,0 0 0,0 0 1,0 1-1,-1-1 0,1 0 0,0 1 1,0-1-1,0 0 0,-1 0 0,1 1 1,0-1-1,0 0 0,-1 0 0,1 0 1,0 1-1,0-1 0,-1 0 0,1 0 0,0 0 1,0 0-1,-1 0 0,0 1 0,-13 10 5,-44 18 13,46-25 4,0 1 1,0 1-1,1 0 1,0 1-1,0 0 0,1 0 1,-18 17-1,28-24-14,-1 1 1,1-1-1,-1 1 0,1-1 1,-1 1-1,1-1 0,-1 1 0,1-1 1,0 1-1,-1-1 0,1 1 0,0-1 1,0 1-1,-1 0 0,1-1 1,0 1-1,0 0 0,0-1 0,0 1 1,0 0-1,0-1 0,0 1 1,0-1-1,0 1 0,0 0 0,0-1 1,0 1-1,0 0 0,1-1 0,-1 2 1,20 7 111,42-8-42,-50-2-36,94-2-1995,-36-5-4107,-13-3-3416</inkml:trace>
</inkml:ink>
</file>

<file path=ppt/ink/ink4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4:35.336"/>
    </inkml:context>
    <inkml:brush xml:id="br0">
      <inkml:brushProperty name="width" value="0.025" units="cm"/>
      <inkml:brushProperty name="height" value="0.025" units="cm"/>
    </inkml:brush>
  </inkml:definitions>
  <inkml:trace contextRef="#ctx0" brushRef="#br0">395 0 8808,'0'0'15562,"-9"2"-14628,-21 8-505,0 2 1,0 1-1,1 1 1,1 2-1,-42 30 1,24-16 442,30-21-587,-1 2-48,-1 0 1,-18 17 0,33-26-177,0 0 1,0 1-1,1 0 0,-1-1 0,1 1 0,-1 0 1,1 0-1,0 1 0,0-1 0,0 0 1,1 0-1,-1 1 0,1 0 0,0-1 1,0 1-1,0-1 0,0 1 0,0 7 1,2-9-43,0 0 1,0-1-1,0 1 0,0 0 1,0 0-1,0 0 1,0-1-1,1 1 1,-1 0-1,1-1 1,-1 0-1,1 1 1,-1-1-1,1 0 1,0 0-1,0 0 1,0 0-1,0 0 0,0 0 1,0 0-1,0 0 1,0-1-1,0 1 1,0-1-1,4 0 1,65 9 105,-60-8-84,239 15-2742,-84-8-6641,-112-8 1649</inkml:trace>
</inkml:ink>
</file>

<file path=ppt/ink/ink4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4:35.746"/>
    </inkml:context>
    <inkml:brush xml:id="br0">
      <inkml:brushProperty name="width" value="0.025" units="cm"/>
      <inkml:brushProperty name="height" value="0.025" units="cm"/>
    </inkml:brush>
  </inkml:definitions>
  <inkml:trace contextRef="#ctx0" brushRef="#br0">345 38 17168,'0'0'2392,"-10"-7"-358,6 3-1903,-1 1 1,0 0 0,0 0-1,0 0 1,-1 0-1,1 1 1,-1 0 0,1 0-1,-1 1 1,0 0-1,0 0 1,1 0 0,-1 0-1,0 1 1,0 0-1,0 0 1,0 1 0,0-1-1,1 1 1,-1 1-1,0-1 1,-8 4 0,-1 2 35,1 1 0,0 0 0,0 1 0,1 1 0,0 0 0,0 0 0,1 1 1,-17 21-1,22-24-88,0 1 0,1-1 0,0 1 0,1 0 0,0 0 0,1 1 0,-1-1 0,2 1 1,-1 0-1,2 0 0,-1 1 0,1-1 0,1 0 0,-1 16 0,2-23-54,0 0 1,1 0-1,-1 0 0,1 0 1,0 0-1,0 0 0,0 0 1,0 0-1,0 0 0,0-1 1,1 1-1,-1 0 0,1-1 0,0 1 1,0-1-1,0 0 0,0 0 1,4 3-1,-1-1 13,0-1 1,0 0-1,0-1 1,0 1 0,1-1-1,-1 0 1,1 0-1,0-1 1,7 2-1,2-1 113,-1-1 1,1 0-1,0-2 0,0 1 1,0-2-1,0 0 0,16-4 1,-14 1 29,-1-1 0,0-1 0,-1 0 0,0-1 0,0 0 0,0-2 0,-1 1 1,23-23-1,-30 27-122,-1-1 1,0 0-1,-1 0 0,1-1 1,-1 0-1,0 0 1,-1 0-1,0 0 1,0-1-1,0 0 1,-1 0-1,0 0 0,-1 0 1,0 0-1,0 0 1,-1-1-1,0 1 1,0-1-1,-1-13 0,0 19-46,-1 0-1,0 0 0,1 0 0,-1 0 0,0 1 0,0-1 0,-1 0 0,1 1 0,0-1 0,-1 0 0,0 1 0,0 0 0,1-1 0,-1 1 0,-1 0 0,1 0 0,0 0 0,-5-3 0,2 2-11,-1 1-1,1-1 1,0 1-1,-1 0 1,0 1-1,1-1 1,-1 1-1,0 0 1,-8 0-1,4 1-203,-1 0-1,1 0 0,0 1 0,-1 1 1,1-1-1,0 2 0,0 0 0,0 0 1,0 0-1,-16 9 0,-8 12-2456,16-7-3365,12-9-4182</inkml:trace>
</inkml:ink>
</file>

<file path=ppt/ink/ink4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4:45.378"/>
    </inkml:context>
    <inkml:brush xml:id="br0">
      <inkml:brushProperty name="width" value="0.025" units="cm"/>
      <inkml:brushProperty name="height" value="0.025" units="cm"/>
    </inkml:brush>
  </inkml:definitions>
  <inkml:trace contextRef="#ctx0" brushRef="#br0">137 48 3748,'0'0'2605,"-9"-6"-80,-3-1-1356,-1 0-1,-1 1 1,-15-5 0,21 8 543,0 1 0,-1 0 0,1 1 0,0 0 0,-10 0 1404,45 1-105,172 7-1072,-100-2-4260,1-2-6196,-79-3 2276</inkml:trace>
</inkml:ink>
</file>

<file path=ppt/ink/ink4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4:45.749"/>
    </inkml:context>
    <inkml:brush xml:id="br0">
      <inkml:brushProperty name="width" value="0.025" units="cm"/>
      <inkml:brushProperty name="height" value="0.025" units="cm"/>
    </inkml:brush>
  </inkml:definitions>
  <inkml:trace contextRef="#ctx0" brushRef="#br0">1 48 17136,'0'0'5253,"72"15"-4612,-21-15-353,12-9-160,2 0-704,1 0-417,-4-3-321,-10 1-1216,-11-2-3107</inkml:trace>
</inkml:ink>
</file>

<file path=ppt/ink/ink4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4:46.078"/>
    </inkml:context>
    <inkml:brush xml:id="br0">
      <inkml:brushProperty name="width" value="0.025" units="cm"/>
      <inkml:brushProperty name="height" value="0.025" units="cm"/>
    </inkml:brush>
  </inkml:definitions>
  <inkml:trace contextRef="#ctx0" brushRef="#br0">0 37 20115,'0'0'2974,"14"-4"-2099,33-6-585,0 1 0,1 3-1,0 1 1,1 3 0,-1 2 0,61 7 0,-100-6-343,-1 1 1,1 0 0,-1 0-1,0 1 1,0 0 0,0 1-1,0 0 1,13 8 0,-19-10 39,0-1 0,-1 0 0,1 1 0,0 0 0,0 0 0,-1-1 0,1 1 0,-1 0 1,0 0-1,1 0 0,-1 0 0,0 1 0,0-1 0,0 0 0,-1 0 0,1 1 0,-1-1 1,1 0-1,-1 1 0,0-1 0,1 1 0,-1-1 0,0 0 0,-1 1 0,1-1 0,0 1 0,-1-1 1,1 0-1,-1 1 0,0-1 0,0 0 0,0 0 0,0 0 0,0 1 0,0-1 0,-1 0 1,-1 1-1,-10 13 111,-2-1 1,0-1-1,-1 0 1,0-1-1,-1 0 1,0-2-1,-31 16 1,6-2 159,-144 94-1021,176-115-5547</inkml:trace>
</inkml:ink>
</file>

<file path=ppt/ink/ink4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4:58.346"/>
    </inkml:context>
    <inkml:brush xml:id="br0">
      <inkml:brushProperty name="width" value="0.025" units="cm"/>
      <inkml:brushProperty name="height" value="0.025" units="cm"/>
    </inkml:brush>
  </inkml:definitions>
  <inkml:trace contextRef="#ctx0" brushRef="#br0">3539 717 7976,'4'-10'1046,"0"1"-957,5-11 732,-2 0 0,10-36 0,-16 50-638,0 1 0,0-1 0,0 1 1,0 0-1,-1-1 0,0 1 1,0-1-1,-1 1 0,0-1 0,0 1 1,0-1-1,0 1 0,-1 0 1,0 0-1,0 0 0,0 0 0,-6-9 1,-5 0-45,0 1 1,-1 0-1,0 0 1,-1 2-1,0 0 1,-1 1-1,-1 0 1,-26-11-1,-154-50-443,136 51 266,-699-184-1440,579 172 1647,-2 7-1,-237-2 1,285 26-33,0 6 1,0 5-1,-196 41 1,271-36 7,0 3 1,1 3-1,-105 52 1,124-51-75,1 2-1,1 1 1,1 3 0,2 0 0,0 3-1,-31 36 1,41-37-52,2 0-1,1 1 1,2 2-1,0 0 1,3 1-1,1 0 1,1 2-1,2 0 1,-12 53-1,11-20-5,3-1 0,4 1 0,2 1 0,6 89 0,1-126-4,1 1-1,1-1 0,2 0 1,2 0-1,1 0 1,1-1-1,16 32 0,-16-43-9,0-1-1,2 0 0,1 0 0,0-2 1,1 1-1,1-2 0,1 0 1,1-1-1,0 0 0,1-2 1,22 15-1,5-3 50,1-3 0,1-1 1,1-3-1,0-2 1,2-1-1,0-3 0,64 8 1,365 17 795,352-49 340,-663-4-1117,-1-7 1,313-84 0,-401 81-32,-2-3 0,-1-3 0,114-66 0,-148 72 196,-1-3-1,-1 0 1,-2-3 0,-1-1 0,-1-2-1,-2-2 1,37-49 0,-56 65-106,-2-1 1,-1-1-1,0 0 1,-2 0-1,0-1 1,-2 0-1,0-1 1,-2 0 0,6-43-1,-10 52-108,-1 0 0,-1 0 1,0-1-1,-1 1 0,0 0 0,-2 0 1,1 0-1,-2 0 0,0 0 0,-1 1 1,-1 0-1,0 0 0,0 0 0,-2 1 0,1-1 1,-19-21-1,9 17-37,-1 0 0,-1 2 0,0 0 0,-1 1 0,-1 1 0,-1 0 0,1 2-1,-2 1 1,-44-16 0,-16 1-2158,-129-24 0,158 40 409,-106-23-5219</inkml:trace>
</inkml:ink>
</file>

<file path=ppt/ink/ink4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4:58.969"/>
    </inkml:context>
    <inkml:brush xml:id="br0">
      <inkml:brushProperty name="width" value="0.025" units="cm"/>
      <inkml:brushProperty name="height" value="0.025" units="cm"/>
    </inkml:brush>
  </inkml:definitions>
  <inkml:trace contextRef="#ctx0" brushRef="#br0">0 67 3908,'0'-32'-160,"0"-2"-417</inkml:trace>
</inkml:ink>
</file>

<file path=ppt/ink/ink4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4:59.422"/>
    </inkml:context>
    <inkml:brush xml:id="br0">
      <inkml:brushProperty name="width" value="0.025" units="cm"/>
      <inkml:brushProperty name="height" value="0.025" units="cm"/>
    </inkml:brush>
  </inkml:definitions>
  <inkml:trace contextRef="#ctx0" brushRef="#br0">1270 49 5669,'-12'-7'1970,"0"0"-1608,-1 1 0,-1 0 0,1 1 0,-1 1 0,0 0 0,0 1 1,-1 0-1,1 1 0,0 1 0,-16 0 0,-2 3-267,0 1 0,1 2 1,0 1-1,0 2 0,-47 17 1,-144 75 58,186-81-14,1 1 1,0 2 0,2 1 0,0 2 0,2 1-1,1 2 1,1 1 0,1 1 0,2 1 0,1 1-1,2 2 1,1 0 0,1 1 0,2 1 0,-16 45-1,-6 41-217,6 2 0,5 1-1,-25 239 1,49-311 52,2 0 1,2 1-1,8 73 0,-4-110 47,0-1-1,2 0 1,-1 0-1,2 0 1,0 0-1,1-1 1,1 0-1,0 0 1,1-1-1,1 0 1,0 0-1,1-1 1,0 0-1,1 0 1,15 12-1,-8-11 32,1-1-1,1 0 0,0-2 1,1 0-1,0-2 0,0 0 1,1-1-1,0-1 0,1-2 1,-1 0-1,40 3 0,-13-4 46,-1-3-1,1-1 1,0-3 0,74-14-1,-64 5 10,-2-3 0,0-2 0,0-3 0,-2-2 0,-1-3 0,0-2 0,-2-2 0,-2-2 0,-1-3 0,-1-2 0,-2-1 0,-1-3 0,-3-2 0,-1-1 0,-2-3 0,-2-1 0,-2-1 0,-3-2 0,-1-1 0,-3-2 0,22-57 0,-28 47-71,-2 0 0,-2-2 0,-4 0 0,-3-1 0,-2 0-1,0-109 1,-9 152 59,-1 1 0,-2 0 0,0 0 0,-1 0 1,-1 1-1,-1-1 0,-1 1 0,-10-22 0,11 30-40,-1 1 1,-1 0-1,0 0 1,0 1 0,-1 0-1,-1 0 1,1 1-1,-2 0 1,0 1 0,0 0-1,0 1 1,-1 0-1,-23-11 1,7 8-66,0 1-1,0 1 1,-1 2 0,0 0 0,-1 2-1,1 1 1,-1 2 0,0 1 0,0 1-1,-40 6 1,11 1-488,0 4-1,1 2 1,1 2-1,-67 28 1,45-10-2951,-120 71 0,81-31-3095</inkml:trace>
</inkml:ink>
</file>

<file path=ppt/ink/ink4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5:00.799"/>
    </inkml:context>
    <inkml:brush xml:id="br0">
      <inkml:brushProperty name="width" value="0.025" units="cm"/>
      <inkml:brushProperty name="height" value="0.025" units="cm"/>
    </inkml:brush>
  </inkml:definitions>
  <inkml:trace contextRef="#ctx0" brushRef="#br0">84 1 8200,'0'0'11771,"-10"13"-11211,1 0-369,0 1-1,1 0 1,0 0-1,1 0 0,1 1 1,0 1-1,1-1 1,-5 30-1,7-24-73,1 1-1,1-1 1,1 0 0,1 0-1,1 0 1,1 0-1,1 0 1,0 0 0,2 0-1,0-1 1,1 0 0,19 35-1,47 65 525,138 172 1,-109-157-580,-61-79-56,2-3-1,3-2 0,61 54 0,-83-84 134,2-2 1,0 0-1,1-1 1,1-2-1,0-1 1,1-1-1,1-2 1,62 18-1,625 85 2860,-564-96-3035,-133-16-81,0 0-1,1-2 1,-1 0-1,0-1 1,1-1-1,-1-1 1,23-5 0,-31 1-2091,-7-7-4430,-5 2-2096</inkml:trace>
</inkml:ink>
</file>

<file path=ppt/ink/ink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38:36.141"/>
    </inkml:context>
    <inkml:brush xml:id="br0">
      <inkml:brushProperty name="width" value="0.025" units="cm"/>
      <inkml:brushProperty name="height" value="0.025" units="cm"/>
    </inkml:brush>
  </inkml:definitions>
  <inkml:trace contextRef="#ctx0" brushRef="#br0">19 217 10858,'0'0'8312,"-2"12"-7025,-1 5-905,-2 3-15,2 1 1,0 0 0,1-1 0,2 24 0,0-39-305,0-1 0,0 1 1,1-1-1,-1 0 0,1 1 1,0-1-1,0 0 0,1 1 0,-1-1 1,1 0-1,0 0 0,0 0 1,1-1-1,-1 1 0,1 0 0,0-1 1,0 0-1,0 1 0,0-1 1,0 0-1,1-1 0,-1 1 0,1 0 1,0-1-1,0 0 0,0 0 1,5 2-1,-2-2-2,1 0 1,-1 0 0,1-1-1,-1 0 1,1 0-1,-1-1 1,1 0 0,0 0-1,-1-1 1,1 0-1,0 0 1,-1-1 0,0 0-1,1 0 1,-1-1-1,0 0 1,0 0-1,0 0 1,-1-1 0,1 0-1,-1-1 1,0 1-1,0-1 1,0-1 0,-1 1-1,0-1 1,8-11-1,-3 4 173,-2 0 1,0-1-1,-1-1 0,0 1 0,-1-1 0,0 0 0,-2-1 0,0 1 0,0-1 0,-2 0 0,0 0 0,0-21 0,2-51-2654,2 29-8127,-1 16-5223</inkml:trace>
</inkml:ink>
</file>

<file path=ppt/ink/ink4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5:05.639"/>
    </inkml:context>
    <inkml:brush xml:id="br0">
      <inkml:brushProperty name="width" value="0.025" units="cm"/>
      <inkml:brushProperty name="height" value="0.025" units="cm"/>
    </inkml:brush>
  </inkml:definitions>
  <inkml:trace contextRef="#ctx0" brushRef="#br0">5960 2426 15086,'12'-7'1255,"99"-62"1014,391-265 1697,-486 321-3890,0 0 1,0-1-1,-2-1 0,0-1 0,-1 0 1,0 0-1,19-35 0,-28 44-25,-1 0 0,1 0 0,-1-1 1,-1 1-1,0-1 0,0 0 0,0 1 0,-1-1 0,0 0 0,0 0 0,-1 0 0,0 0 0,-1 0 0,1 1 1,-2-1-1,1 0 0,-1 0 0,0 1 0,-1-1 0,1 1 0,-1-1 0,-1 1 0,-7-12 0,-1 4-10,-1 0-1,-1 0 1,0 1 0,-1 1-1,0 1 1,-1 0-1,0 1 1,-27-14-1,-151-61-79,174 77 55,-172-60 528,-293-65 1,-213-2-194,177 39-969,193 33 592,-487-32-1,648 87 3,-699-47 63,4-63-182,-110-116 330,946 228-105,-1-2 1,1-1 0,1-1 0,0-1 0,0-2 0,2 0 0,-1-1 0,2-1 0,0-2 0,1 0 0,1-1 0,-21-26 0,21 22-480,4 5 716,0-2 0,-15-26 0,11 0-2251,18 40 1146,1 1-1,1 0 0,-1-1 0,1 1 0,0 0 1,0-1-1,1-6 0,4 2-3382,6 6-1688</inkml:trace>
</inkml:ink>
</file>

<file path=ppt/ink/ink4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5:06.075"/>
    </inkml:context>
    <inkml:brush xml:id="br0">
      <inkml:brushProperty name="width" value="0.025" units="cm"/>
      <inkml:brushProperty name="height" value="0.025" units="cm"/>
    </inkml:brush>
  </inkml:definitions>
  <inkml:trace contextRef="#ctx0" brushRef="#br0">0 724 17745,'0'0'2797,"9"1"-1895,-6 0-776,1-1-1,-1 0 0,1 0 1,-1 0-1,1 0 1,-1-1-1,1 0 0,-1 1 1,1-1-1,-1 0 1,0-1-1,0 1 0,1 0 1,2-3-1,1-1 160,-1 0 0,0 0 0,0 0 0,0-1 0,-1 0 0,9-11 0,9-15-55,-2-1-1,-1-2 1,-1 0-1,-2 0 1,-2-2-1,-1 0 1,-1-1-1,-3 0 1,-1 0-1,-2-1 1,-1-1 0,-2 1-1,-2-1 1,-4-49-1,2 85-223,0-1 0,-1 0 0,0 1 0,1-1-1,-2 0 1,1 1 0,0 0 0,-1-1 0,0 1-1,-4-8 1,6 12-6,0 0 0,0 0 0,0 0 1,0 0-1,0 0 0,0 0 0,0-1 0,0 1 0,0 0 0,0 0 0,-1 0 0,1 0 0,0 0 0,0 0 0,0-1 0,0 1 0,0 0 1,0 0-1,0 0 0,-1 0 0,1 0 0,0 0 0,0 0 0,0 0 0,0 0 0,0 0 0,0 0 0,-1 0 0,1 0 0,0 0 0,0 0 0,0 0 1,0 0-1,0 0 0,-1 0 0,1 0 0,0 0 0,0 0 0,0 0 0,0 0 0,0 0 0,-1 0 0,1 0 0,0 0 0,0 0 0,0 0 0,0 0 1,0 0-1,0 1 0,0-1 0,-1 0 0,1 0 0,0 0 0,0 0 0,0 0 0,0 0 0,0 1 0,-2 10-20,2 1 20,1-1-1,0 1 1,1-1-1,0 1 1,0-1-1,2 0 1,-1 0 0,1 0-1,1 0 1,0-1-1,0 0 1,1 0-1,0 0 1,1-1-1,0 0 1,1 0-1,0 0 1,0-1-1,13 9 1,-4-4-52,0 0 0,1-2 0,0 0 0,0-2 0,1 0 0,1-1 0,-1 0 0,1-2-1,1 0 1,23 3 0,0-4-1394,1-1-1,0-2 0,78-7 1,16-20-5526</inkml:trace>
</inkml:ink>
</file>

<file path=ppt/ink/ink4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6:25.665"/>
    </inkml:context>
    <inkml:brush xml:id="br0">
      <inkml:brushProperty name="width" value="0.025" units="cm"/>
      <inkml:brushProperty name="height" value="0.025" units="cm"/>
    </inkml:brush>
  </inkml:definitions>
  <inkml:trace contextRef="#ctx0" brushRef="#br0">1 120 8264,'0'0'11803,"0"9"-11146,3 222 4806,0 330-1136,-6-493-3776,1-46-268,1 0 1,1 0 0,0 0 0,2 0-1,6 31 1,-4-51-284,1-1 0,-1 0 0,0 0 0,1 0 0,-1 0 0,1-1 0,-1 0 0,0 0 0,1 0 0,-1 0 0,5-2 0,-1 2 0,316-3 0,411-22 0,-311-5-12,97-10-104,380-10-1160,-717 50 1065,280-35 0,-208 7 204,-179 21 14,-76 7 9,1 0 0,-1 1 0,1-1 0,-1 0 0,1 0 0,-1 0 0,1 0 0,-1-1 0,1 1 0,-1 0 0,1-1 0,-1 1 0,0-1-1,1 1 1,-1-1 0,1 0 0,-1 0 0,0 1 0,0-1 0,1 0 0,-1 0 0,0 0 0,0 0 0,0 0 0,0-1 0,0 1 0,0 0 0,-1 0 0,1-1 0,0 1 0,-1 0-1,1-1 1,-1 1 0,1-1 0,-1 1 0,1-1 0,-1 1 0,0-3 0,3-6 168,5-12-209,0 0 0,2 1 0,21-34 0,-16 29-213,18-44 0,-9-3 191,-3-1 1,13-92-1,-27 127 144,16-28 23,-18 57-122,0-1-1,-1 0 0,-1-1 1,4-17-1,-7 27-5,0 0 0,0 1 0,0-1 0,0 1 0,-1-1 1,1 1-1,-1-1 0,1 1 0,-1-1 0,1 1 0,-1 0 0,0-1 0,0 1 1,0 0-1,0-1 0,0 1 0,0 0 0,0 0 0,0 0 0,0 0 0,0 0 1,-1 0-1,1 0 0,0 0 0,-1 1 0,1-1 0,-1 0 0,1 1 0,-1-1 0,1 1 1,-1 0-1,1-1 0,-1 1 0,1 0 0,-1 0 0,-2 0 0,-12-1-24,1 0 0,-31 3 1,22-1 55,-452-17-1135,-463-12 769,1-34-288,937 61 631,-1149-44 287,1079 48-220,-101 18 0,46-5 31,114-14-228,2 0 933,18-14-20030</inkml:trace>
</inkml:ink>
</file>

<file path=ppt/ink/ink4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6:29.148"/>
    </inkml:context>
    <inkml:brush xml:id="br0">
      <inkml:brushProperty name="width" value="0.025" units="cm"/>
      <inkml:brushProperty name="height" value="0.025" units="cm"/>
    </inkml:brush>
  </inkml:definitions>
  <inkml:trace contextRef="#ctx0" brushRef="#br0">57 1 15086,'0'0'8526,"3"13"-7603,-1-6-826,1 0-52,-1 1 1,0 0 0,-1 0-1,1 0 1,-2 0-1,1 0 1,-1 0-1,0 0 1,-1 0 0,-3 15-1,-64 187 41,71-221-7045,9-33 321,0 6-468</inkml:trace>
</inkml:ink>
</file>

<file path=ppt/ink/ink4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6:29.533"/>
    </inkml:context>
    <inkml:brush xml:id="br0">
      <inkml:brushProperty name="width" value="0.025" units="cm"/>
      <inkml:brushProperty name="height" value="0.025" units="cm"/>
    </inkml:brush>
  </inkml:definitions>
  <inkml:trace contextRef="#ctx0" brushRef="#br0">16 111 12364,'0'0'7666,"-2"11"-6236,-2 5-1057,0-1 1,2 1-1,0 0 0,1 1 0,0-1 0,3 27 0,-1-40-294,-1 1 0,1-1 0,0 1 0,0-1-1,0 1 1,0-1 0,0 0 0,1 1 0,-1-1 0,1 0-1,0 0 1,0 0 0,0 0 0,1-1 0,-1 1 0,1 0-1,-1-1 1,1 0 0,0 1 0,0-1 0,0 0 0,0-1 0,0 1-1,0 0 1,1-1 0,-1 0 0,1 0 0,-1 0 0,1 0-1,-1 0 1,1-1 0,-1 0 0,1 1 0,-1-1 0,1-1-1,0 1 1,-1 0 0,1-1 0,4-1 0,0 0 94,-1-1 0,1 1 0,-1-1 0,0-1 0,0 1 0,0-1 0,0 0 0,-1-1 0,1 0 0,-1 0 0,0 0 0,-1-1 0,1 0 0,-1 0 1,0 0-1,-1-1 0,6-9 0,-1 2 130,-1-1 0,-1 0 1,0-1-1,-1 1 0,-1-1 0,0-1 1,2-19-1,-6 30-303,3-51 0,-4 56 0,1 0 0,-1-1 0,0 1 0,0 0 0,0-1 0,-1 1 0,1 0 0,0 0 0,0-1 0,-1 1 0,1 0 0,-1 0 0,1-1 0,-1 1 0,1 0 0,-1 0 0,0 0 0,1 0 0,-1 0 0,0 0 0,0 0 0,0 0 0,0 0 0,0 0 0,0 0 0,0 1 0,0-1 0,0 0 0,0 1 0,-1-1 0,1 1 0,0-1 0,0 1 0,-3-1 0,0 5-2785,4-2 1851,0-1 1,0 0-1,0 0 0,0 0 1,0 1-1,0-1 0,0 0 1,0 0-1,0 1 0,0-1 0,1 0 1,-1 0-1,1 0 0,-1 0 1,0 0-1,2 2 0,7 5-11029</inkml:trace>
</inkml:ink>
</file>

<file path=ppt/ink/ink4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6:29.894"/>
    </inkml:context>
    <inkml:brush xml:id="br0">
      <inkml:brushProperty name="width" value="0.025" units="cm"/>
      <inkml:brushProperty name="height" value="0.025" units="cm"/>
    </inkml:brush>
  </inkml:definitions>
  <inkml:trace contextRef="#ctx0" brushRef="#br0">125 29 16720,'0'0'9011,"-10"1"-7778,2 1-1083,0-1 0,0 1 0,0 1 0,0-1 0,0 1 1,1 1-1,-12 6 0,16-9-88,0 1 0,1 0 1,-1 0-1,0 1 1,1-1-1,-1 1 0,1-1 1,0 1-1,0 0 0,0 0 1,0 0-1,0 0 1,1 0-1,-1 0 0,1 0 1,0 1-1,0-1 0,0 0 1,0 1-1,1-1 1,-1 1-1,1-1 0,0 1 1,0 4-1,0-8-60,0 1 1,0-1-1,0 1 0,0-1 0,0 1 1,1-1-1,-1 1 0,0-1 0,0 1 1,0-1-1,0 1 0,1-1 0,-1 0 0,0 1 1,0-1-1,1 1 0,-1-1 0,0 0 1,1 1-1,-1-1 0,0 0 0,1 1 1,-1-1-1,1 0 0,-1 1 0,1-1 1,-1 0-1,1 0 0,-1 0 0,0 1 1,1-1-1,0 0 0,20-5 122,13-18 143,-26 15-210,0-1 0,-1 0 0,0 0 0,-1-1 0,0 0 0,0 0 0,-1 0 1,-1-1-1,6-18 0,-31 54 135,17-18-138,0 0 1,0 0-1,1 1 0,0-1 1,0 1-1,1 0 0,0 0 1,0 0-1,1 0 0,-1 11 1,2-18-47,1 0 0,0 0 0,-1-1 0,1 1-1,0 0 1,0-1 0,-1 1 0,1-1 0,0 1 0,0-1 0,0 1 0,0-1 0,-1 0 0,1 1 0,0-1 0,0 0 0,0 0-1,0 1 1,0-1 0,0 0 0,0 0 0,0 0 0,0 0 0,0-1 0,0 1 0,0 0 0,0 0 0,0 0 0,-1-1 0,1 1-1,2-1 1,33-9 198,14-15-3381,-29 13-1022,-1-2-1,0-1 0,24-22 0,-27 20-6308</inkml:trace>
</inkml:ink>
</file>

<file path=ppt/ink/ink4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6:30.348"/>
    </inkml:context>
    <inkml:brush xml:id="br0">
      <inkml:brushProperty name="width" value="0.025" units="cm"/>
      <inkml:brushProperty name="height" value="0.025" units="cm"/>
    </inkml:brush>
  </inkml:definitions>
  <inkml:trace contextRef="#ctx0" brushRef="#br0">56 232 8296,'0'0'10821,"-8"10"-10618,8-10-202,-6 7 157,1 1 1,0-1-1,0 1 1,1-1-1,0 1 0,1 0 1,-1 1-1,1-1 1,1 1-1,0-1 0,0 1 1,-1 15-1,4-23-112,-1 0 0,0 1-1,1-1 1,-1 0 0,1 0 0,-1 1-1,1-1 1,0 0 0,-1 0-1,1 0 1,0 0 0,0 0 0,0 0-1,0 0 1,0 0 0,0 0-1,0 0 1,0 0 0,0-1 0,1 1-1,-1 0 1,0-1 0,0 1-1,1-1 1,-1 0 0,0 1 0,0-1-1,1 0 1,-1 0 0,1 0-1,-1 0 1,0 0 0,1 0 0,-1 0-1,0 0 1,1 0 0,-1-1-1,2 0 1,4 1 264,0-1-1,0-1 1,1 1 0,-1-1-1,-1 0 1,10-5 0,0-2-118,-2-2 0,1 1 1,-1-2-1,-1 0 0,0 0 1,0-2-1,-1 1 0,16-26 1,-14 17 14,-1 0 0,0-1 0,-2 0 0,-1-1 0,10-35 0,-18 55-102,-1 0 1,0-1-1,0 0 0,-1 1 0,1-1 0,-1 1 1,0-1-1,0 0 0,-1-4 0,1 8-63,0 0 0,-1 1-1,1-1 1,0 0 0,-1 0-1,1 1 1,-1-1 0,1 0-1,0 1 1,-1-1-1,1 0 1,-1 1 0,0-1-1,1 1 1,-1-1 0,1 1-1,-1-1 1,0 1 0,0-1-1,1 1 1,-2-1 0,0 1-5,0 0 1,0-1 0,0 1 0,1 0 0,-1 0 0,0 0 0,0 1-1,0-1 1,0 0 0,1 1 0,-1-1 0,0 1 0,-2 1-1,-6 2 60,1 2-1,-1-1 0,1 1 0,1 0 0,-1 1 0,1 0 0,-9 11 0,-50 60 1001,64-75-1062,1 0-16,-26 35 42,27-37-62,0 1 0,0 0 0,0 0 1,0 0-1,0-1 0,1 1 0,-1 0 0,1 0 0,-1 0 1,1 0-1,0 0 0,-1 0 0,1 0 0,0 0 0,0 0 1,0 0-1,1 0 0,0 4 0,0-5 1,0 0 0,0 0 0,0 0 0,0 0 0,1-1 0,-1 1 0,0 0 0,1 0 0,-1-1 0,0 1 0,1-1 0,-1 1 0,1-1 0,-1 0 0,1 0 0,-1 1 0,1-1 0,-1 0 0,2-1 0,37 1 0,-28-1 0,10 1-80,-14-1-21,0 0 0,0 1-1,-1 1 1,1-1 0,11 3 0,-18-2 86,1-1 1,-1 1 0,1-1-1,-1 1 1,1 0 0,-1-1-1,0 1 1,1 0 0,-1 0-1,0 0 1,0 0 0,1 0-1,-1 1 1,0-1 0,0 0-1,0 0 1,-1 1 0,1-1-1,0 1 1,0-1 0,-1 0-1,1 1 1,-1 0 0,1-1-1,-1 1 1,1-1 0,-1 1-1,0-1 1,0 1 0,0 3-1,-1 5-87,0 1 0,-1-1 1,0 0-1,-1 0 0,0 0 0,0 0 0,-1 0 0,-9 15 0,2-4-3721,-1-2-3443</inkml:trace>
</inkml:ink>
</file>

<file path=ppt/ink/ink4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6:31.013"/>
    </inkml:context>
    <inkml:brush xml:id="br0">
      <inkml:brushProperty name="width" value="0.025" units="cm"/>
      <inkml:brushProperty name="height" value="0.025" units="cm"/>
    </inkml:brush>
  </inkml:definitions>
  <inkml:trace contextRef="#ctx0" brushRef="#br0">162 0 17072,'0'0'4879,"-5"10"-2567,-14 41-797,2 1 1,-18 97-1,24-94-526,-2-1 1,-2 0-1,-31 72 1,48-169-990,7 19 0,0 1 0,2-1 0,22-36 0,-25 48 0,1 0 0,0 0 0,0 1 0,1 0 0,0 0 0,1 1 0,23-16 0,-31 24 0,-1 0 0,1 1 0,0-1 0,-1 0 0,1 1 0,0 0 0,0 0 0,0 0 0,0 0 0,1 0 0,-1 1 0,0-1 0,0 1 0,0 0 0,0 0 0,1 0 0,-1 0 0,0 0 0,5 2 0,-6-1 0,0 1 0,0-1 0,0 1 0,-1-1 0,1 1 0,0 0 0,-1 0 0,1-1 0,-1 1 0,0 0 0,0 0 0,0 1 0,0-1 0,0 0 0,0 0 0,0 0 0,-1 1 0,1-1 0,-1 0 0,0 1 0,1-1 0,-1 0 0,0 1 0,0-1 0,-1 3 0,1 1 0,-1 0 0,0 0 0,0-1 0,0 1 0,-1 0 0,1-1 0,-1 1 0,-1-1 0,1 1 0,-1-1 0,0 0 0,0 0 0,-1 0 0,1-1 0,-8 8 0,14-49 0,4 8 0,-2 1 0,0-2 0,0-48 0,-5 79 0,0 1 0,0-1 0,0 1 0,0-1 0,0 0 0,1 1 0,-1-1 0,0 1 0,1-1 0,-1 1 0,1-1 0,0 0 0,-1 1 0,1-1 0,0 0 0,0 0 0,0 0 0,0 1 0,0-1 0,0 0 0,0 0 0,0 0 0,0-1 0,0 1 0,1 0 0,-1 0 0,0-1 0,1 1 0,-1 0 0,1-1 0,-1 0 0,0 1 0,1-1 0,-1 0 0,1 0 0,2 1 0,41 7-2048,-18-7-3398,55-2 0,-50-3-1569</inkml:trace>
</inkml:ink>
</file>

<file path=ppt/ink/ink4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6:31.388"/>
    </inkml:context>
    <inkml:brush xml:id="br0">
      <inkml:brushProperty name="width" value="0.025" units="cm"/>
      <inkml:brushProperty name="height" value="0.025" units="cm"/>
    </inkml:brush>
  </inkml:definitions>
  <inkml:trace contextRef="#ctx0" brushRef="#br0">158 1 12268,'0'0'5589,"-9"0"-1366,2 0-3817,0 1 1,-1 1 0,1-1-1,0 1 1,0 1 0,0-1 0,0 1-1,1 1 1,-1-1 0,1 1 0,0 0-1,0 0 1,0 1 0,0 0 0,1 0-1,0 0 1,0 1 0,0 0-1,1-1 1,-5 8 0,7-10-336,1-1 0,-1 0 0,1 1 0,-1 0 0,1-1 0,0 1 0,0 0 0,0-1 0,0 1 0,0 0 0,1 0 1,-1 0-1,1 0 0,0-1 0,-1 1 0,2 0 0,-1 0 0,0 0 0,1 4 0,0-5-61,1-1-1,-1 1 1,1-1 0,-1 1-1,1-1 1,-1 0-1,1 1 1,0-1 0,-1 0-1,1 0 1,0 0 0,0 0-1,0 0 1,0-1 0,0 1-1,0 0 1,0-1 0,0 0-1,0 1 1,0-1 0,0 0-1,0 0 1,0 0 0,0-1-1,1 1 1,1-1 0,2 0-2,0 0 0,0-1 0,0 0 1,-1 0-1,1 0 0,-1-1 1,1 0-1,-1 0 0,0 0 0,0-1 1,0 1-1,-1-1 0,6-6 1,-4 5 0,-1-1 0,1-1 0,-1 1 1,0-1-1,0 0 0,-1 0 0,0 0 0,0-1 1,2-8-1,-9 23 7,0 0-1,0 0 1,-1 0 0,-9 11 0,9-12-4,0-1 1,0 0 0,1 1-1,0 0 1,-1 0 0,2 0-1,-1 0 1,1 0 0,0 1-1,0-1 1,1 1 0,0-1-1,-1 14 1,3-19-60,0 0 0,-1 0 1,1-1-1,0 1 0,0 0 0,-1-1 0,1 1 1,0 0-1,0-1 0,0 1 0,0-1 0,0 1 0,0-1 1,0 0-1,0 1 0,0-1 0,0 0 0,0 0 1,1 0-1,-1 1 0,0-1 0,0 0 0,0-1 1,0 1-1,0 0 0,2-1 0,34-4-2602,-29 2 1211,1-1 0,-1-1 1,0 1-1,-1-1 0,11-9 0,12-12-4984</inkml:trace>
</inkml:ink>
</file>

<file path=ppt/ink/ink4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6:31.913"/>
    </inkml:context>
    <inkml:brush xml:id="br0">
      <inkml:brushProperty name="width" value="0.025" units="cm"/>
      <inkml:brushProperty name="height" value="0.025" units="cm"/>
    </inkml:brush>
  </inkml:definitions>
  <inkml:trace contextRef="#ctx0" brushRef="#br0">122 0 9993,'0'0'5371,"-11"12"-1522,0-1-3340,-47 53 3518,53-58-3487,0 0 0,0 1 0,1 0 0,0-1-1,0 1 1,1 1 0,0-1 0,0 0 0,-2 13 0,5-19-530,0 0 0,-1-1 0,1 1 1,0 0-1,0 0 0,0-1 1,1 1-1,-1 0 0,0 0 1,0-1-1,0 1 0,0 0 0,1-1 1,-1 1-1,0 0 0,1-1 1,-1 1-1,1 0 0,-1-1 1,0 1-1,1-1 0,-1 1 0,1-1 1,0 1-1,-1-1 0,1 1 1,-1-1-1,2 1 0,25 3 101,-19-5-292,-1 0 0,0 0-1,1-1 1,-1 0 0,10-4 0,72-51-6610,-89 57 6849,1 0-1,-1 0 1,1 1 0,-1-1-1,0 0 1,1 1-1,-1-1 1,0 1-1,0-1 1,1 0 0,-1 1-1,0-1 1,0 1-1,1-1 1,-1 1 0,0-1-1,0 0 1,0 1-1,0-1 1,0 1-1,0-1 1,0 1 0,0-1-1,0 1 1,0-1-1,0 1 1,0-1 0,0 1-1,0-1 1,0 1-1,0-1 1,0 1 0,-1-1-1,1 0 1,0 1-1,-1 0 1,-4 23 1100,-2 3-358,1 0 0,-4 37 0,-9 39 559,16-93-1117,0 0 0,0 0 0,-1-1 0,-1 0 0,1 0 1,-2 0-1,-11 16 0,16-24-217,1 0 0,-1 0 0,0 0 0,0 0 0,0 0 0,0 0 0,0 0 0,0 0 0,0 0 0,0 0 1,0 0-1,0-1 0,-1 1 0,1-1 0,0 1 0,0-1 0,-1 1 0,1-1 0,0 1 0,-1-1 0,1 0 0,0 0 0,-1 0 1,1 0-1,-1 0 0,-1 0 0,1-1 14,1 0 1,-1 0-1,0-1 1,1 1-1,-1 0 1,1 0-1,-1-1 1,1 1-1,0-1 0,0 0 1,0 1-1,0-1 1,0 0-1,0 1 1,-1-4-1,-2-6 31,0 1 1,1 0-1,1-1 0,0 0 0,-1-14 0,2 19-83,0 0-1,1 0 0,0 0 0,0 0 1,0-1-1,1 1 0,0 0 0,0 1 0,1-1 1,0 0-1,0 0 0,0 0 0,1 1 1,-1 0-1,1-1 0,0 1 0,1 0 1,0 0-1,-1 1 0,1-1 0,1 1 1,-1 0-1,1 0 0,0 0 0,10-6 1,14-7 91,1 0 0,36-13 1,-46 23-24,0-1 0,-1-1 0,-1 0 0,0-2 0,0 0 1,-1-1-1,0-1 0,27-27 0,-43 39-55,1-1 0,-1 1 0,0 0 0,0-1 0,0 0 0,0 1 0,0-1 0,0 0 0,0 1 0,-1-1 0,1 0 0,-1 0 0,1 0 0,-1 1 0,0-1 0,1-2 0,-1 3 0,-1 0 0,1 0 0,0 1 0,-1-1 0,1 0 0,0 1 0,-1-1 0,1 1 0,-1-1 0,1 0 0,-1 1 0,1-1 0,-1 1 0,1-1 0,-1 1 0,1-1 0,-1 1 0,0 0 0,1-1 0,-1 1 0,0 0 0,1 0 0,-1-1 0,0 1 0,0 0 0,-1 0 0,-2-1 0,1 1 0,-1 0 0,0 0 0,0 0 0,0 1 0,0-1 0,0 1 0,1 0 0,-1 0 0,0 0 0,1 1 0,-1-1 0,-6 5 0,4-2 0,0 0 0,0 1 0,0-1 0,1 1 0,-1 1 0,1-1 0,0 1 0,1 0 0,-1 0 0,1 0 0,1 0 0,-1 1 0,1 0 0,0 0 0,0 0 0,1 0 0,0 0 0,-1 9 0,3-14 4,0 0 0,0 0-1,1-1 1,-1 1 0,1 0 0,-1 0 0,1-1 0,-1 1-1,1-1 1,0 1 0,0 0 0,0-1 0,0 0 0,0 1-1,0-1 1,0 0 0,1 1 0,-1-1 0,0 0 0,1 0-1,-1 0 1,1 0 0,-1 0 0,1 0 0,0-1 0,-1 1-1,1 0 1,0-1 0,-1 0 0,1 1 0,0-1 0,0 0-1,2 0 1,11 2-117,1 0 0,29-2 0,-29 0-223,34-1-3363,4-1-4453</inkml:trace>
</inkml:ink>
</file>

<file path=ppt/ink/ink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42:10.533"/>
    </inkml:context>
    <inkml:brush xml:id="br0">
      <inkml:brushProperty name="width" value="0.025" units="cm"/>
      <inkml:brushProperty name="height" value="0.025" units="cm"/>
    </inkml:brush>
  </inkml:definitions>
  <inkml:trace contextRef="#ctx0" brushRef="#br0">1427 119 8072,'-11'-4'4372,"-40"-11"-3604,0 3 0,-2 2 0,1 2 0,-1 2 0,0 3 0,0 2 0,-68 7 0,82 0-451,0 1-1,1 2 1,0 2-1,-47 20 0,-139 76 771,172-80-463,2 3 0,1 1-1,1 3 1,-56 51-1,89-70-480,0 0-1,0 1 0,1 1 0,1 0 0,1 1 0,1 0 0,0 1 0,2 0 0,0 1 1,1 0-1,0 0 0,2 0 0,1 1 0,0 0 0,-1 22 0,5-15-109,2-1 1,0 1-1,2 0 0,1-1 0,1 0 0,2 0 0,0 0 0,2-1 1,1 0-1,1 0 0,1-1 0,1-1 0,1 0 0,1-1 1,2 0-1,0-2 0,1 0 0,29 26 0,-30-31-54,0-1 0,2-1 0,-1 0 0,2-2 0,-1 0-1,2-1 1,0-1 0,0-1 0,0-1 0,1-1 0,0-1 0,1 0 0,-1-2-1,1-1 1,0-1 0,0 0 0,0-2 0,0-1 0,0-1 0,0 0 0,0-2-1,35-10 1,-23 0 144,-1 0-1,0-2 1,-1-2 0,60-43-1,109-105 899,-117 88-603,-3-3 1,-4-3-1,-3-4 1,64-100 0,-119 157-9,-2-1 1,24-58-1,-38 79-325,0-1 0,0 0-1,-1-1 1,0 1 0,-1 0-1,-1-1 1,0 1-1,0-1 1,-2 0 0,1 1-1,-5-21 1,3 26-85,-1-1 0,-1 1 0,1 0 0,-1 0 0,-1 0 0,1 0 0,-1 1 0,0 0 0,0 0 0,-1 0 0,0 0 0,0 1 0,0 0 0,-1 0 0,0 1 0,-7-4 0,-13-7 0,-1 2 0,-54-18 0,13 8-171,-2 2 0,-1 4 1,0 2-1,-1 4 0,-111-3 0,176 15-148,0-1-1,0 1 1,0 0 0,0 1-1,0 0 1,0 0 0,1 1-1,-1 0 1,1 0-1,0 1 1,0 0 0,-10 7-1,8-4-1022,1 0 0,0 1 0,1-1 0,0 1 0,-9 13 0,-7 19-7978</inkml:trace>
</inkml:ink>
</file>

<file path=ppt/ink/ink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38:36.562"/>
    </inkml:context>
    <inkml:brush xml:id="br0">
      <inkml:brushProperty name="width" value="0.025" units="cm"/>
      <inkml:brushProperty name="height" value="0.025" units="cm"/>
    </inkml:brush>
  </inkml:definitions>
  <inkml:trace contextRef="#ctx0" brushRef="#br0">0 141 15855,'0'0'3587,"90"5"-2273,-24-19-578,17-3-511,13-3-161,7-3-128,3 1-1538,-2-3-1505,-3 0-2178</inkml:trace>
</inkml:ink>
</file>

<file path=ppt/ink/ink5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6:33.190"/>
    </inkml:context>
    <inkml:brush xml:id="br0">
      <inkml:brushProperty name="width" value="0.025" units="cm"/>
      <inkml:brushProperty name="height" value="0.025" units="cm"/>
    </inkml:brush>
  </inkml:definitions>
  <inkml:trace contextRef="#ctx0" brushRef="#br0">404 17 11371,'0'0'4153,"-9"-4"-2359,2 1-1745,-1 1 1,1 0 0,-1 0 0,1 0-1,-1 1 1,0 1 0,0-1 0,0 1-1,1 0 1,-1 1 0,0 0-1,0 0 1,1 1 0,-1 0 0,0 0-1,1 0 1,0 1 0,-13 7 0,3 1 136,1 0 0,1 1 1,0 0-1,1 1 0,0 1 0,1 0 1,1 1-1,0 0 0,1 1 1,1 0-1,0 1 0,1 0 1,-8 22-1,6-11 145,2 0-1,0 0 1,2 1-1,1 0 1,1 0-1,2 1 1,1 57 0,3-74-204,1 0 0,1 1 0,0-1 0,1 0 0,0 0 0,1-1 0,1 1 1,0-1-1,0 0 0,1-1 0,1 1 0,0-1 0,0-1 0,1 0 0,1 0 1,-1 0-1,2-1 0,-1-1 0,1 0 0,0 0 0,1-1 0,0-1 0,0 0 0,0 0 1,1-2-1,0 1 0,0-1 0,0-1 0,0-1 0,1 1 0,21-1 0,-29-2 5,1-1-1,-1 0 0,0 0 0,0 0 0,0-1 0,0 0 1,0 0-1,0-1 0,0 1 0,-1-1 0,11-8 0,-6 3 80,0 0-1,0-1 1,-1 0-1,0-1 1,10-15-1,-3 1 84,0-1-1,-2-1 0,-1-1 0,14-41 0,-21 50-256,-1-1 0,0 0-1,-1 0 1,-1 0 0,-1 0 0,-1-1-1,0 1 1,-2-1 0,0 1-1,-1 0 1,-7-31 0,5 35-40,-1 1 0,-1 1 0,0-1 0,0 1 1,-2 0-1,1 0 0,-2 1 0,1 0 0,-2 0 0,0 1 0,0 0 1,-1 1-1,0 0 0,-1 1 0,-20-13 0,20 15-104,0 0 0,0 1 0,-1 1-1,0 0 1,0 0 0,0 1 0,0 1-1,-19-2 1,-28 6-7128,50 2-286</inkml:trace>
</inkml:ink>
</file>

<file path=ppt/ink/ink5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6:55.472"/>
    </inkml:context>
    <inkml:brush xml:id="br0">
      <inkml:brushProperty name="width" value="0.025" units="cm"/>
      <inkml:brushProperty name="height" value="0.025" units="cm"/>
    </inkml:brush>
  </inkml:definitions>
  <inkml:trace contextRef="#ctx0" brushRef="#br0">330 1 14926,'0'0'7314,"-9"2"-6076,5-1-1165,1 0 0,-1 0 0,0 1 0,1 0-1,-1 0 1,1 0 0,0 0 0,0 0 0,0 1 0,0-1-1,0 1 1,0 0 0,0 0 0,-2 4 0,-2 5 182,0 0 0,1 0 1,-9 23-1,-28 101 946,5 2-1,-23 174 0,31-152-1112,12-70-36,-17 96 67,30-151-115,2-1 0,1 1 0,4 43 0,-2-78-49,0 1 0,0-1 1,0 1-1,0-1 0,0 1 0,0-1 1,1 1-1,-1-1 0,0 1 0,0-1 1,0 1-1,1-1 0,-1 0 1,0 1-1,0-1 0,1 1 0,-1-1 1,0 0-1,1 1 0,-1-1 0,1 0 1,-1 1-1,0-1 0,1 0 0,-1 1 1,1-1-1,-1 0 0,1 0 0,-1 0 1,1 0-1,-1 1 0,1-1 0,-1 0 1,1 0-1,-1 0 0,1 0 1,-1 0-1,1 0 0,-1 0 0,1 0 1,-1 0-1,1-1 0,-1 1 0,1 0 1,0 0-1,21-15-2376,-16 6 1044,0-1 1,-1 0-1,0 0 1,0 0-1,-1 0 1,4-18-1,6-37-11061</inkml:trace>
</inkml:ink>
</file>

<file path=ppt/ink/ink5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6:55.955"/>
    </inkml:context>
    <inkml:brush xml:id="br0">
      <inkml:brushProperty name="width" value="0.025" units="cm"/>
      <inkml:brushProperty name="height" value="0.025" units="cm"/>
    </inkml:brush>
  </inkml:definitions>
  <inkml:trace contextRef="#ctx0" brushRef="#br0">0 135 17392,'0'0'7666,"14"-8"-7004,-11 7-628,14-8 142,1 0 0,0 1 0,0 1-1,39-10 1,40-3 53,-16 1-224,1 5 1,140-9 0,-219 24-7,0 0 0,0-1 0,-1 1-1,1 0 1,-1 0 0,1 0 0,-1 1 0,1-1 0,-1 1 0,1-1 0,-1 1 0,0 0 0,0 0 0,0 0 0,0 0 0,0 0-1,-1 0 1,1 1 0,-1-1 0,1 1 0,-1-1 0,0 1 0,0-1 0,0 1 0,1 3 0,4 12 250,0 1 1,4 27 0,-7-33-170,6 35 71,-1-1 1,-3 2-1,-2-1 1,-3 55 0,-3-71 33,0-1 1,-2 0-1,-2 0 1,0 0-1,-3-1 1,0 0-1,-19 37 1,3-12 1365,-37 113 1,38-56-2928,22-95-1219,1 1 0,1-1-1,2 29 1,-4-71-5733</inkml:trace>
</inkml:ink>
</file>

<file path=ppt/ink/ink5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6:56.328"/>
    </inkml:context>
    <inkml:brush xml:id="br0">
      <inkml:brushProperty name="width" value="0.025" units="cm"/>
      <inkml:brushProperty name="height" value="0.025" units="cm"/>
    </inkml:brush>
  </inkml:definitions>
  <inkml:trace contextRef="#ctx0" brushRef="#br0">0 174 17489,'0'0'11338,"113"-44"-10057,-25 15 257,14-2-577,8 4-801,-3 5-160,-12 7 0,-15 10 0,-19 5 0,-18 7-448,-16 14-2115,-18-2-1793,-8-2-2595</inkml:trace>
</inkml:ink>
</file>

<file path=ppt/ink/ink5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6:59.067"/>
    </inkml:context>
    <inkml:brush xml:id="br0">
      <inkml:brushProperty name="width" value="0.025" units="cm"/>
      <inkml:brushProperty name="height" value="0.025" units="cm"/>
    </inkml:brush>
  </inkml:definitions>
  <inkml:trace contextRef="#ctx0" brushRef="#br0">123 145 11627,'7'-11'2861,"4"-7"-2070,30-46 3039,-38 59-3261,1 0-1,0 0 1,0 0-1,0 1 1,0 0-1,1 0 1,0 0-1,0 0 1,0 1-1,6-4 1,-10 7-528,-1 0 0,0 0-1,1-1 1,-1 1 0,1 0 0,-1 0 0,1 0 0,-1 0 0,1-1 0,-1 1 0,1 0 0,-1 0 0,0 0 0,1 0 0,-1 0 0,1 0 0,-1 0 0,1 1 0,-1-1 0,1 0-1,-1 0 1,1 0 0,-1 0 0,1 0 0,-1 1 0,0-1 0,1 0 0,-1 0 0,1 1 0,-1-1 0,0 0 0,1 1 0,-1-1 0,0 0 0,1 1 0,-1-1 0,0 1-1,0-1 1,1 0 0,-1 2 0,-1 24 395,-17 28-287,-8-9-46,-2-1 0,-52 62 0,-18 27-1907,97-130-2254,4-6 2541,9-11-862,9-17-4011</inkml:trace>
</inkml:ink>
</file>

<file path=ppt/ink/ink5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6:59.423"/>
    </inkml:context>
    <inkml:brush xml:id="br0">
      <inkml:brushProperty name="width" value="0.025" units="cm"/>
      <inkml:brushProperty name="height" value="0.025" units="cm"/>
    </inkml:brush>
  </inkml:definitions>
  <inkml:trace contextRef="#ctx0" brushRef="#br0">157 0 16400,'0'0'3203,"-51"76"-2691,35-39-192,4-1-160,6 0-127,4-3-1187,2-4-831,0-3-1891,3-7-1537</inkml:trace>
  <inkml:trace contextRef="#ctx0" brushRef="#br0" timeOffset="1">22 260 8264,'0'0'13805,"-22"-50"-13100,40 42-193,3 2-64,4-1-351,7 3-226,-2-1-1824,1-1-2436,0-2-4003</inkml:trace>
</inkml:ink>
</file>

<file path=ppt/ink/ink5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6:59.769"/>
    </inkml:context>
    <inkml:brush xml:id="br0">
      <inkml:brushProperty name="width" value="0.025" units="cm"/>
      <inkml:brushProperty name="height" value="0.025" units="cm"/>
    </inkml:brush>
  </inkml:definitions>
  <inkml:trace contextRef="#ctx0" brushRef="#br0">9 2 14894,'0'0'4548,"-2"9"-2386,-4 27-448,6-36-1643,0 1 1,0 0-1,1 0 0,-1 0 1,0 0-1,0 0 0,1 0 0,-1-1 1,1 1-1,-1 0 0,1 0 1,-1 0-1,1-1 0,-1 1 1,1 0-1,0-1 0,-1 1 0,1-1 1,0 1-1,0 0 0,0-1 1,-1 0-1,1 1 0,0-1 0,0 1 1,0-1-1,0 0 0,0 0 1,0 0-1,-1 1 0,1-1 1,0 0-1,0 0 0,0 0 0,0 0 1,0 0-1,0-1 0,0 1 1,1 0-1,37-4 435,-28 1-441,1-1 0,-1 0 0,-1-1-1,15-8 1,-18 8-37,1 1-1,-1 0 1,1 1-1,0-1 0,1 1 1,-1 1-1,0 0 1,18-3-1,-26 6-17,1-1 1,-1 1-1,1-1 0,-1 1 1,0-1-1,1 1 0,-1-1 1,0 1-1,1-1 0,-1 1 1,0-1-1,0 1 0,1 0 0,-1-1 1,0 1-1,0-1 0,0 1 1,0 0-1,0-1 0,0 1 1,0-1-1,0 1 0,0 0 1,0-1-1,0 1 0,0 0 0,-1-1 1,1 2-1,-4 19 673,-17 19 436,18-34-1062,-1-1 0,1 1 0,0-1-1,0 1 1,1 0 0,0 0 0,0 0 0,0 1 0,-1 9-1,5-16-29,0-1-1,0 1 0,0 0 0,0 0 1,-1-1-1,1 1 0,0-1 1,0 0-1,-1 0 0,1 1 0,0-1 1,1-2-1,31-22-1415,-11 6-2938,-8 6-1173,2 0-4093</inkml:trace>
</inkml:ink>
</file>

<file path=ppt/ink/ink5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7:00.128"/>
    </inkml:context>
    <inkml:brush xml:id="br0">
      <inkml:brushProperty name="width" value="0.025" units="cm"/>
      <inkml:brushProperty name="height" value="0.025" units="cm"/>
    </inkml:brush>
  </inkml:definitions>
  <inkml:trace contextRef="#ctx0" brushRef="#br0">188 0 4676,'0'0'21231,"-8"10"-21258,-22 31-469,29-38 433,0-1 1,1 1-1,-1 0 1,0 0-1,1-1 0,0 1 1,0 0-1,0 0 0,0-1 1,0 1-1,0 0 1,1 0-1,0-1 0,-1 1 1,1 0-1,0-1 1,0 1-1,0-1 0,1 1 1,-1-1-1,0 1 0,1-1 1,0 0-1,2 3 1,6 12 186,-5-8-19,-1 1 0,-1 0 0,1 1 0,-2-1 1,1 0-1,-2 1 0,1 0 0,-1-1 1,-1 1-1,0 0 0,-1 11 0,0-16-22,-1 0 1,0-1-1,1 1 1,-2-1-1,1 1 0,-1-1 1,1 0-1,-2 0 0,1 0 1,0 0-1,-1-1 0,0 0 1,0 1-1,0-1 0,-1 0 1,1-1-1,-1 1 1,0-1-1,0 0 0,0 0 1,-10 3-1,11-4 102,0 0 0,0-1 0,0 1 0,-1-1 0,1 0-1,0 0 1,-1-1 0,1 1 0,0-1 0,-1 0 0,1 0 0,0 0 0,-1-1 0,1 0 0,0 0 0,-1 0-1,-4-2 1,7 2-162,0 0 0,0-1 0,0 1 0,0-1-1,0 0 1,0 1 0,1-1 0,-1 0 0,0 0 0,1 0-1,0 0 1,-1-1 0,1 1 0,0 0 0,0 0-1,0-1 1,0 1 0,1-1 0,-1 1 0,1-1 0,0 1-1,-1-1 1,1 1 0,0-1 0,0 1 0,1-1-1,-1 1 1,0-1 0,1 1 0,1-5 0,0 1-114,0 0-1,0 1 1,0-1 0,1 1 0,0 0 0,0 0 0,0 0-1,1 0 1,0 0 0,0 1 0,0 0 0,0 0 0,1 0 0,-1 0-1,1 0 1,0 1 0,0 0 0,0 0 0,6-2 0,14-5-1357,-1 1 0,1 0 0,27-4 0,-22 6-1614,0-2-936,0-1-1480</inkml:trace>
</inkml:ink>
</file>

<file path=ppt/ink/ink5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7:00.600"/>
    </inkml:context>
    <inkml:brush xml:id="br0">
      <inkml:brushProperty name="width" value="0.025" units="cm"/>
      <inkml:brushProperty name="height" value="0.025" units="cm"/>
    </inkml:brush>
  </inkml:definitions>
  <inkml:trace contextRef="#ctx0" brushRef="#br0">0 134 15118,'0'0'8467,"12"-4"-6988,76-31-424,-77 30-953,0 0 0,-1-1-1,0 0 1,0 0-1,0-2 1,-1 1 0,10-11-1,-17 17-53,-1 0 1,0-1-1,0 1 0,0 0 0,-1 0 0,1-1 1,0 1-1,0 0 0,-1-1 0,1 1 0,-1-1 1,1 1-1,-1 0 0,1-1 0,-1 1 0,0-3 1,0 4-29,0-1 1,0 1 0,-1-1 0,1 1 0,0-1 0,0 1-1,-1-1 1,1 1 0,0 0 0,-1-1 0,1 1 0,-1 0-1,1-1 1,0 1 0,-1 0 0,1-1 0,-1 1 0,1 0-1,-1 0 1,1-1 0,-1 1 0,1 0 0,-1 0-1,1 0 1,-1 0 0,1 0 0,-1 0 0,1 0 0,-2 0 0,-1 0 7,-1 0 1,1 1 0,0-1 0,-1 1 0,1 0 0,-1-1 0,1 2 0,0-1 0,0 0 0,0 1 0,0-1 0,-6 5 0,-2 4 260,0 0 0,0 1 0,-15 19 1,22-26-166,1 1 0,0 0 0,0 0 0,0 0 0,1 0 0,-1 1 0,1-1 1,1 1-1,-1-1 0,1 1 0,0 0 0,-1 8 0,3-13-120,-1 0 0,0 0 0,1 0 0,-1 1 0,1-1 0,0 0 0,-1 0 1,1 0-1,0 0 0,0 0 0,0-1 0,0 1 0,0 0 0,0 0 0,0 0 0,0-1 0,0 1 0,0-1 0,0 1 0,0-1 0,0 1 0,0-1 0,1 1 0,-1-1 0,0 0 0,0 0 0,1 0 0,-1 0 0,0 0 0,0 0 0,1 0 1,1 0-1,45-3-177,-48 3 169,8-1-391,0 0 0,-1-1-1,1-1 1,-1 1 0,0-1-1,0 0 1,11-7 0,-9 5-1075,-1-1 1,0 0-1,0-1 1,-1 0 0,10-10-1,5-15-4963</inkml:trace>
</inkml:ink>
</file>

<file path=ppt/ink/ink5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7:00.968"/>
    </inkml:context>
    <inkml:brush xml:id="br0">
      <inkml:brushProperty name="width" value="0.025" units="cm"/>
      <inkml:brushProperty name="height" value="0.025" units="cm"/>
    </inkml:brush>
  </inkml:definitions>
  <inkml:trace contextRef="#ctx0" brushRef="#br0">94 1 12844,'0'0'7485,"-10"11"-4656,-30 37-341,37-45-2305,1 1 1,0-1 0,-1 1-1,1-1 1,1 1 0,-1 0-1,0 0 1,1 0 0,0-1-1,0 2 1,0-1 0,0 0 0,1 0-1,-1 0 1,1 0 0,0 0-1,0 0 1,1 0 0,1 8-1,-1-10-173,0 1 0,0-1 0,0 1 0,0-1 0,1 0 0,-1 0 0,1 0-1,0 0 1,-1 0 0,1 0 0,0 0 0,0 0 0,0-1 0,0 1 0,0-1-1,1 0 1,-1 1 0,0-1 0,1 0 0,-1 0 0,1 0 0,-1-1 0,1 1-1,-1-1 1,1 1 0,-1-1 0,5 0 0,19 0 163,-20-1-189,1 1 0,-1 0 0,1 0 0,-1 1 0,0-1 0,1 1 0,9 4 0,-14-5 15,-1 1-1,1 0 1,-1 1-1,0-1 1,1 0-1,-1 0 1,0 1-1,0-1 1,0 0-1,1 1 1,-2-1-1,1 1 0,0 0 1,0-1-1,0 1 1,-1-1-1,1 1 1,-1 0-1,1 0 1,-1-1-1,0 1 1,0 0-1,0 0 0,0 0 1,0-1-1,0 1 1,0 0-1,0 0 1,-1 0-1,1-1 1,-1 1-1,-1 2 1,0 2 108,0 0 0,0 0 0,-1-1 1,0 0-1,0 1 0,-1-1 0,0 0 0,0-1 1,0 1-1,0-1 0,-1 1 0,1-1 0,-1-1 1,-9 7-1,10-7-15,-1 0 0,0 0 1,1-1-1,-1 1 0,0-1 0,-1 0 1,1-1-1,0 1 0,0-1 0,-1 0 1,1 0-1,-1-1 0,1 1 0,-1-1 0,1 0 1,-10-2-1,-4-10-1848,18 10 1281,0 0 0,0 1-1,1-1 1,-1 0 0,0 0-1,0 0 1,1 1 0,-1-1-1,1 0 1,0 0 0,0 0-1,-1 0 1,1 0 0,1-3-1,-1 3-55,0 0 0,0 0 0,1 0 0,-1 0 0,1 0 0,-1 0 0,1 0 0,0 0 0,0 0 0,0 0 0,0 0 0,0 0-1,0 1 1,1-1 0,-1 0 0,1 1 0,-1-1 0,1 1 0,-1-1 0,1 1 0,0 0 0,0 0 0,2-1 0,16-5-8619</inkml:trace>
</inkml:ink>
</file>

<file path=ppt/ink/ink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38:36.935"/>
    </inkml:context>
    <inkml:brush xml:id="br0">
      <inkml:brushProperty name="width" value="0.025" units="cm"/>
      <inkml:brushProperty name="height" value="0.025" units="cm"/>
    </inkml:brush>
  </inkml:definitions>
  <inkml:trace contextRef="#ctx0" brushRef="#br0">1 1 13645,'0'0'1858,"62"57"-609,-37-35-577,1-5-415,6-2-129,7-8-64,3-7-128,6 0-705,3-10-1409,-1-8-2883</inkml:trace>
  <inkml:trace contextRef="#ctx0" brushRef="#br0" timeOffset="1">671 97 5894,'0'0'7046,"0"55"-5572,0-39-193,0-3-1057,0-5-1505,9-7-5606</inkml:trace>
</inkml:ink>
</file>

<file path=ppt/ink/ink5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7:01.621"/>
    </inkml:context>
    <inkml:brush xml:id="br0">
      <inkml:brushProperty name="width" value="0.025" units="cm"/>
      <inkml:brushProperty name="height" value="0.025" units="cm"/>
    </inkml:brush>
  </inkml:definitions>
  <inkml:trace contextRef="#ctx0" brushRef="#br0">97 251 14318,'0'0'13837,"-11"-3"-13207,-32-7-241,41 10-354,0 0 0,0 0 0,1 0 0,-1 0 0,0 1 0,0-1 0,1 0 0,-1 1 0,1 0 0,-1-1 0,0 1 0,1 0 1,-1 0-1,1 0 0,0 0 0,-1 0 0,1 0 0,0 0 0,-1 1 0,1-1 0,0 0 0,0 1 0,0-1 0,-1 3 0,2-4-28,-1 1 0,1 0 0,-1 0 0,1-1 0,-1 1 0,1 0 0,0 0 0,-1 0 0,1-1 0,0 1 0,0 0 0,-1 0 0,1 0 0,0 0 0,0 0 0,0-1 0,0 1 0,0 0 0,0 0 0,1 0 0,-1 0 0,0 0 0,0-1 0,1 1 1,-1 0-1,0 0 0,1 0 0,-1-1 0,1 1 0,-1 0 0,1 0 0,-1-1 0,1 1 0,0-1 0,-1 1 0,1 0 0,0-1 0,-1 1 0,1-1 0,1 1 0,4 1 24,0-1 0,0 0 0,0 0 0,0-1 0,0 0 0,0 0 0,0 0 0,0 0 0,0-1 0,0 0 0,0-1 0,0 1 0,0-1 0,9-4 0,-7 2-38,1 0 0,-1-1 1,0 0-1,0 0 1,-1-1-1,0 1 1,0-2-1,12-13 1,-18 20-106,-3 1 84,0 0 0,0 0 1,0 0-1,1 0 0,-1 0 0,0 1 1,1-1-1,-1 1 0,1-1 1,-1 1-1,1 0 0,0 0 1,0-1-1,-1 1 0,1 0 1,1 0-1,-2 3 0,1-4 24,0 1-1,0-1 1,0 0-1,1 0 1,-1 1-1,1-1 1,-1 1-1,1-1 1,-1 0-1,1 1 1,0-1-1,0 1 1,0-1 0,0 1-1,0-1 1,0 0-1,0 1 1,0-1-1,0 1 1,1-1-1,-1 1 1,1-1-1,-1 0 1,1 1-1,-1-1 1,2 2-1,2-2 17,-1 0 0,1 1-1,0-1 1,-1-1-1,1 1 1,0-1 0,0 1-1,0-1 1,0 0 0,0 0-1,-1-1 1,1 1-1,0-1 1,0 0 0,5-1-1,1-2 34,1 1 0,0-2 0,-1 1 0,11-7 0,-8 2-15,1-1-1,-1 0 0,-1-1 1,0 0-1,0-1 0,-1 0 1,15-22-1,-20 25-30,1-1-1,-2 0 1,1-1 0,-1 1-1,-1-1 1,0 0 0,-1 0 0,0 0-1,0 0 1,-1 0 0,1-18-1,-3 29 2,0-1 1,0 1-1,0 0 0,0-1 0,0 1 0,0-1 0,0 1 1,0-1-1,0 1 0,0 0 0,0-1 0,0 1 0,0-1 0,-1 1 1,1 0-1,0-1 0,0 1 0,0-1 0,-1 1 0,1 0 1,0-1-1,0 1 0,-1 0 0,1-1 0,0 1 0,0 0 0,-1 0 1,1-1-1,-1 1 0,1 0 0,0 0 0,-1 0 0,0-1 1,-13 7 59,-11 22 168,20-18-147,1 1 0,1 0 0,0 1 0,0-1 1,1 1-1,0-1 0,1 1 0,1-1 0,0 1 0,0 0 0,1-1 0,1 1 0,0-1 1,3 13-1,-1-11-243,0 1 1,1-1-1,0-1 1,1 1-1,0-1 1,1 1 0,1-2-1,0 1 1,0-1-1,1-1 1,15 15-1,-24-50 595,-9 4-441,-1-1 1,-1 1-1,-1 1 1,0 0-1,-2 1 1,-18-21-1,-29-43 13,61 82-6,0 1 1,0 0 0,-1 0 0,1-1-1,0 1 1,0 0 0,-1 0 0,1-1-1,0 1 1,0 0 0,0-1 0,-1 1-1,1 0 1,0-1 0,0 1 0,0 0-1,0-1 1,0 1 0,0-1 0,0 1-1,0 0 1,0-1 0,0 1 0,0 0 0,0-1-1,0 1 1,0-1 0,0 1 0,0 0-1,0-1 1,0 1 0,0 0 0,1-1-1,-1 1 1,0 0 0,0-1 0,0 1-1,1 0 1,-1 0 0,0-1 0,1 1-1,-1 0 1,1-1 0,21 2-64,40 19-104,-53-17 138,17 6-1400,53 9 0,-6-10-6397,-9-7-10660</inkml:trace>
</inkml:ink>
</file>

<file path=ppt/ink/ink5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7:02.516"/>
    </inkml:context>
    <inkml:brush xml:id="br0">
      <inkml:brushProperty name="width" value="0.025" units="cm"/>
      <inkml:brushProperty name="height" value="0.025" units="cm"/>
    </inkml:brush>
  </inkml:definitions>
  <inkml:trace contextRef="#ctx0" brushRef="#br0">362 1 19891,'0'0'2178,"-68"70"-448,26-21-33,0 5-736,2 5-737,3 3-192,4 1-448,4 3-1634,3-4-1217,1-9-1698,5-13-3267</inkml:trace>
</inkml:ink>
</file>

<file path=ppt/ink/ink5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7:02.891"/>
    </inkml:context>
    <inkml:brush xml:id="br0">
      <inkml:brushProperty name="width" value="0.025" units="cm"/>
      <inkml:brushProperty name="height" value="0.025" units="cm"/>
    </inkml:brush>
  </inkml:definitions>
  <inkml:trace contextRef="#ctx0" brushRef="#br0">1 271 8168,'0'0'10981,"10"-8"-8979,-4 3-1684,-2 1-119,0 1-1,0-1 0,1 1 1,0 0-1,-1 0 0,1 1 1,0-1-1,0 1 0,1 0 1,-1 0-1,0 1 0,1-1 1,-1 1-1,7 0 0,27-4 101,0-2 0,0-1 0,0-2 0,-1-2 0,-1-1 0,0-2 0,-1-2 0,0-1 0,-2-2 0,0-1 0,51-43 0,-66 53-285,-19 11-14,1 0 0,-1 0 0,0 0 0,0 0 0,1 0 0,-1 1 0,0-1 0,0 0 0,0 0 0,0 0 0,1 0 0,-1 1 0,0-1 0,0 0 0,0 0 0,0 0 0,0 1 0,0-1 0,0 0 0,1 0 0,-1 1 0,0-1 0,0 0 0,0 0 0,0 1 0,0-1 0,0 0 0,0 0 0,0 0 0,0 1 0,0-1 0,0 0 0,0 0 0,0 1 0,-1-1 0,1 0 0,0 0 0,0 1 1,0-1-1,0 0 0,0 0 0,-19 39-10,10-23 10,-85 159-385,84-153 41,1 1 0,1 0 0,1 0 1,1 0-1,1 1 0,-3 27 0,7-12-5106</inkml:trace>
</inkml:ink>
</file>

<file path=ppt/ink/ink5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7:03.576"/>
    </inkml:context>
    <inkml:brush xml:id="br0">
      <inkml:brushProperty name="width" value="0.025" units="cm"/>
      <inkml:brushProperty name="height" value="0.025" units="cm"/>
    </inkml:brush>
  </inkml:definitions>
  <inkml:trace contextRef="#ctx0" brushRef="#br0">64 1 20435,'0'0'2403,"-32"88"-1,21-37-897,1 13-928,1 6-385,7 3-128,2-3-128,5-9-993,10-7-897,3-14-1697,0-18-193,-3-17-896,-3-6-6471</inkml:trace>
</inkml:ink>
</file>

<file path=ppt/ink/ink5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7:03.950"/>
    </inkml:context>
    <inkml:brush xml:id="br0">
      <inkml:brushProperty name="width" value="0.025" units="cm"/>
      <inkml:brushProperty name="height" value="0.025" units="cm"/>
    </inkml:brush>
  </inkml:definitions>
  <inkml:trace contextRef="#ctx0" brushRef="#br0">0 94 17969,'0'0'8232,"72"-27"-6951,-31 21-769,8-4-415,4 0-65,4-2-417,-8-1-383,-8 3-193,-11 5-929,-15 5-1185,-28 10-5926,-17 7-1793</inkml:trace>
</inkml:ink>
</file>

<file path=ppt/ink/ink5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7:04.401"/>
    </inkml:context>
    <inkml:brush xml:id="br0">
      <inkml:brushProperty name="width" value="0.025" units="cm"/>
      <inkml:brushProperty name="height" value="0.025" units="cm"/>
    </inkml:brush>
  </inkml:definitions>
  <inkml:trace contextRef="#ctx0" brushRef="#br0">55 29 14958,'0'0'12332,"96"14"-10795,-38-27-1024,5 1-417,-3 1-609,-9 5-1280,-15 6-1635,-13 0-1408,-18 4-2051</inkml:trace>
  <inkml:trace contextRef="#ctx0" brushRef="#br0" timeOffset="1">60 268 10762,'0'0'6759,"-51"48"-4421,43-33 0,8-1-897,5-8-672,28-6 192,12 0-288,6-12-481,5-6-256,-2-3-1410,-2-2-1472,-12 1-1507,-10-1-2369</inkml:trace>
</inkml:ink>
</file>

<file path=ppt/ink/ink5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7:04.773"/>
    </inkml:context>
    <inkml:brush xml:id="br0">
      <inkml:brushProperty name="width" value="0.025" units="cm"/>
      <inkml:brushProperty name="height" value="0.025" units="cm"/>
    </inkml:brush>
  </inkml:definitions>
  <inkml:trace contextRef="#ctx0" brushRef="#br0">30 393 4068,'0'0'8280,"-5"9"-4906,-1-1-2550,4-6-551,0 1 0,0-1 0,0 1 0,1 0-1,-1 0 1,1 0 0,-1 0 0,1 0 0,0 0 0,0 0-1,1 1 1,-1-1 0,0 5 0,1-6-197,1-1 0,-1-1 0,1 1 0,0 0 0,-1 0 0,1 0 0,0 0 0,-1 0-1,1 0 1,0-1 0,0 1 0,0 0 0,0-1 0,0 1 0,0 0 0,0-1 0,0 1 0,0-1 0,0 0 0,0 1 0,0-1 0,0 0 0,0 0 0,0 0 0,0 1 0,0-1 0,0 0 0,0 0-1,1-1 1,-1 1 0,2 0 0,40-4 350,-30 2-358,-1-2 1,0 0-1,0 0 1,-1-1-1,18-10 0,-20 9 57,0 2 0,0-1-1,1 1 1,-1 0 0,1 1-1,0 0 1,0 1-1,19-3 1,-28 6-35,0 0 1,0 0-1,-1 0 0,1 0 1,0 0-1,-1 0 0,1 0 1,-1 0-1,0 0 1,1 0-1,-1 0 0,0 0 1,1 0-1,-1 0 0,0 0 1,0 0-1,0 1 0,0-1 1,0 0-1,0 0 0,0 0 1,-1 0-1,0 2 0,-3 35 886,4-36-954,0-2-22,0 0 1,0 0-1,0 1 1,-1-1-1,1 0 0,0 0 1,0 0-1,0 0 1,0 1-1,0-1 1,0 0-1,0 0 1,0 0-1,0 0 0,0 1 1,0-1-1,0 0 1,0 0-1,0 0 1,1 0-1,-1 1 1,0-1-1,0 0 1,0 0-1,0 0 0,0 0 1,0 0-1,0 1 1,0-1-1,1 0 1,-1 0-1,0 0 1,0 0-1,0 0 0,0 0 1,0 0-1,1 0 1,-1 1-1,0-1 1,0 0-1,0 0 1,0 0-1,0 0 1,1 0-1,-1 0 0,0 0 1,0 0-1,0 0 1,1 0-1,-1 0 1,0 0-1,0 0 1,0 0-1,0 0 0,1 0 1,13-8 78,13-15-263,27-44-3872,-9-8-4038,-19 24 1949</inkml:trace>
  <inkml:trace contextRef="#ctx0" brushRef="#br0" timeOffset="1">561 0 13581,'0'0'7175,"-5"13"-5179,-15 38-252,2 0 1,-13 60-1,21-65-1969,3 0 1,1 0-1,1 53 1,8-75 114,2-15 113,2-15 152,-5-6-130,0 0 0,-1 0 1,0-1-1,-1 1 0,0-1 0,-1 1 1,-1 0-1,0-1 0,0 1 0,-7-17 1,9 28-26,-8-26-83,-20-43 0,32 73-436,-1 0 1,1 0-1,0-1 0,0 1 1,0-1-1,0 0 0,0 0 1,9 3-1,-7-3-295,30 10-4114,6-2-2908</inkml:trace>
</inkml:ink>
</file>

<file path=ppt/ink/ink5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7:05.150"/>
    </inkml:context>
    <inkml:brush xml:id="br0">
      <inkml:brushProperty name="width" value="0.025" units="cm"/>
      <inkml:brushProperty name="height" value="0.025" units="cm"/>
    </inkml:brush>
  </inkml:definitions>
  <inkml:trace contextRef="#ctx0" brushRef="#br0">205 0 14862,'0'0'3433,"-12"1"-481,-4 0-1977,1 1 1,-1 1-1,1 0 1,-18 7-1,25-7-588,0 0-1,1 0 1,-1 1 0,1 0 0,-1 0 0,1 1-1,0 0 1,1 0 0,-1 0 0,1 1-1,-7 8 1,13-14-391,0 0 0,-1 1-1,1-1 1,0 0 0,0 0 0,-1 1-1,1-1 1,0 0 0,0 0-1,0 1 1,0-1 0,0 0 0,0 1-1,-1-1 1,1 0 0,0 1 0,0-1-1,0 0 1,0 1 0,0-1 0,0 0-1,0 1 1,0-1 0,0 0 0,0 1-1,1-1 1,-1 0 0,0 0 0,0 1-1,0-1 1,0 0 0,0 1-1,1-1 1,-1 0 0,0 0 0,0 1-1,15 4-269,28-5-443,-33 0 462,36-1-700,-18 0-145,46 4 0,-72-3 1070,-1 0 0,1 0 0,-1 0 0,1 0 0,0 1 0,-1-1 0,1 1 0,-1-1 0,0 1 0,1 0 0,-1 0 0,1-1 0,-1 1 0,0 0 0,0 0 0,1 0 0,1 2 0,-3-2 33,0 0 1,1 0-1,-1 0 1,0-1-1,0 1 1,1 0-1,-1 0 1,0 0-1,0 0 1,0 0 0,0 0-1,0 0 1,0 0-1,0 0 1,-1 0-1,1-1 1,0 1-1,0 0 1,-1 0-1,1 0 1,-1 1 0,-2 2 121,1 0 0,-1 0 0,0-1 1,0 1-1,0-1 0,-1 1 0,1-1 1,-1 0-1,-6 3 0,-8 6 326,0-2-1,-1 0 0,-1-2 1,1 0-1,-1-1 1,-1 0-1,-37 5 1,58-12-505,-1 1 0,1-1 0,-1 0 0,1 0 1,-1 0-1,1 0 0,-1 0 0,1 0 0,-1 0 1,1 0-1,-1 0 0,1 0 0,-1 0 1,1 0-1,-1-1 0,1 1 0,-1 0 0,1 0 1,-1 0-1,1-1 0,-1 1 0,1 0 0,-1 0 1,1-1-1,0 1 0,-1-1 0,1 1 0,0 0 1,-1-1-1,1 1 0,0-1 0,-1 1 0,1 0 1,0-1-1,0 1 0,0-1 0,-1 1 0,1-1 1,0 1-1,0-1 0,0 1 0,0-1 1,0 1-1,0-1 0,0 0 0,0 1 0,0-1 1,0 1-1,0-1 0,0 1 0,0-1 0,1 1 1,-1-1-1,0 1 0,0 0 0,0-1 0,1 1 1,-1-1-1,0 1 0,1-1 0,-1 1 0,1-1 1,21-30-4112,8-5-816,6-7-2194</inkml:trace>
</inkml:ink>
</file>

<file path=ppt/ink/ink5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7:06.114"/>
    </inkml:context>
    <inkml:brush xml:id="br0">
      <inkml:brushProperty name="width" value="0.025" units="cm"/>
      <inkml:brushProperty name="height" value="0.025" units="cm"/>
    </inkml:brush>
  </inkml:definitions>
  <inkml:trace contextRef="#ctx0" brushRef="#br0">99 1 16784,'0'0'3352,"-7"13"-1344,-8 17-1274,1 1 0,2 0 1,1 0-1,1 1 1,2 1-1,-5 47 0,12-77-697,-2 46 456,1-1 0,6 51 1,0-92 1382,1-16-1009,3-17-322,-4 4-611,-1 1 0,-2-1-1,0 1 1,-4-40 0,4 60 50,-1 0 0,0 0 0,0 0 0,0 0 0,0 0 0,-1 0 0,1 0 0,0 0 0,0 0 0,0 0 0,-1 0 1,1 0-1,-1 0 0,1 1 0,-1-1 0,1 0 0,-1 0 0,1 0 0,-1 0 0,1 1 0,-1-1 0,0 0 0,0 1 0,1-1 0,-1 1 0,0-1 0,0 0 0,0 1 0,0 0 0,0-1 0,-1 0 0,1 2 2,0 0 1,0-1-1,0 1 0,0 0 0,1-1 0,-1 1 0,0 0 0,0 0 0,1 0 1,-1 0-1,0-1 0,1 1 0,-1 0 0,1 0 0,-1 0 0,1 0 1,0 1-1,-1-1 0,1 0 0,0 0 0,0 0 0,0 0 0,-1 0 0,1 0 1,1 0-1,-1 0 0,0 1 0,0 0 0,0 0 7,0 1 0,0-1 0,1 0-1,-1 1 1,1-1 0,-1 0 0,1 0 0,0 1-1,0-1 1,0 0 0,0 0 0,0 0-1,0 0 1,0 0 0,1 0 0,-1 0 0,1-1-1,0 1 1,-1-1 0,1 1 0,2 1 0,0-1 13,0 1 0,1-1 0,-1 0 0,1-1 0,-1 1 0,1-1 0,-1 1 0,1-2 0,0 1 0,5 0 0,-3 0 17,0-1 1,0 0-1,-1 0 1,1-1-1,0 0 1,-1 0-1,1-1 0,0 1 1,-1-2-1,0 1 1,1 0-1,-1-1 1,0 0-1,0-1 1,7-5-1,-10 6 3,1-1-1,0 0 1,-1 1-1,0-2 1,0 1-1,0 0 1,0 0-1,-1-1 1,0 0 0,0 1-1,0-1 1,0 0-1,1-9 1,-3 13-5,-8 15-53,-3 4 148,6-11-50,0 0 1,1 0-1,0 0 0,1 0 1,-1 0-1,1 1 1,1 0-1,-1 0 0,0 8 1,34-21 226,27-23-519,-43 19-22,0 1 0,0 1 1,26-8-1,-41 15 249,1 0-1,-1 0 1,0 0-1,1 0 1,-1 0 0,1 0-1,-1 0 1,0 0-1,1 0 1,-1 0 0,0 0-1,1 0 1,-1 0-1,0 0 1,1 0 0,-1 0-1,1 1 1,-1-1-1,0 0 1,0 0 0,1 0-1,-1 1 1,0-1-1,1 0 1,-1 0 0,0 1-1,0-1 1,1 0-1,-1 0 1,0 1 0,0-1-1,0 0 1,1 1-1,-1-1 1,0 0 0,0 1-1,0-1 1,0 1-1,0-1 1,0 0 0,0 1-1,0-1 1,0 0-1,0 1 1,0-1 0,0 0-1,0 1 1,0-1-1,0 1 1,0-1 0,0 0-1,-1 1 1,-6 31 499,3-4 116,5-27-607,1-1 0,0 1-1,-1 0 1,1-1 0,0 1 0,0-1 0,-1 0 0,1 0 0,0 1 0,0-1 0,0 0 0,0-1-1,-1 1 1,1 0 0,0 0 0,0-1 0,2 0 0,32-9 119,-11 0-179,-11 4-50,0 1 0,0 0 0,1 1 0,-1 0 0,1 1 0,25-1 0,-40 4 103,0 0 1,1 0-1,-1 0 0,0 1 1,1-1-1,-1 0 0,0 0 0,1 1 1,-1-1-1,0 0 0,0 1 1,1-1-1,-1 0 0,0 1 1,0-1-1,1 0 0,-1 1 1,0-1-1,0 0 0,0 1 1,0-1-1,0 1 0,0-1 1,0 0-1,1 1 0,-1-1 0,0 1 1,0-1-1,0 0 0,-1 1 1,1-1-1,0 1 0,0-1 1,0 0-1,0 1 0,0-1 1,0 0-1,-1 1 0,1-1 1,0 1-1,-1-1 0,1 13-1215,6-9-2855,5-5 3010,1 0 0,-1-1 0,0 0 0,20-6 0,-25 6 1059,0 0 1,-1 0 0,0 0-1,0-1 1,0 0-1,9-7 1,-13 33 6566,5 84-6682,-4-89 167,1-1-63,-1 0 0,0 1 0,-2-1 0,0 0 0,-3 21 0,2-32 74,-1 0 1,0-1 0,0 1-1,0-1 1,0 0 0,-1 1-1,0-1 1,0 0 0,0 0 0,-1-1-1,0 1 1,0-1 0,0 0-1,0 0 1,-1 0 0,1 0-1,-1-1 1,0 0 0,-7 3-1,5-2 225,0 0 0,-1-1-1,0 0 1,1 0 0,-1-1-1,0 0 1,-13 1 0,19-2-272,0-1 0,1 0 1,-1 0-1,0 0 0,0 0 0,1 0 1,-1 0-1,0-1 0,0 1 0,1-1 1,-1 1-1,0-1 0,1 0 0,-1 1 1,1-1-1,-1 0 0,1 0 1,-1 0-1,1 0 0,-1 0 0,1 0 1,0-1-1,0 1 0,0 0 0,0-1 1,0 1-1,0-1 0,0 1 1,0-1-1,0 0 0,1 1 0,-1-1 1,0 0-1,1 1 0,0-1 0,-1 0 1,1 1-1,0-1 0,0-3 1,0-3-66,1 0 0,-1 0 1,1 0-1,1 0 1,0 0-1,0 0 0,1 0 1,-1 1-1,2-1 1,-1 1-1,1 0 1,0-1-1,1 2 0,-1-1 1,1 1-1,1-1 1,8-7-1,3-3-517,2 1 0,23-15 0,11-6-3556,-37 27 2129,12-9-4109</inkml:trace>
</inkml:ink>
</file>

<file path=ppt/ink/ink5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7:06.517"/>
    </inkml:context>
    <inkml:brush xml:id="br0">
      <inkml:brushProperty name="width" value="0.025" units="cm"/>
      <inkml:brushProperty name="height" value="0.025" units="cm"/>
    </inkml:brush>
  </inkml:definitions>
  <inkml:trace contextRef="#ctx0" brushRef="#br0">152 58 7687,'8'-19'10325,"-4"-1"-4514,-4 19-5733,0 0 1,0 0-1,0 1 0,0-1 1,0 0-1,0 1 1,-1-1-1,1 0 1,0 0-1,0 1 1,-1-1-1,1 0 0,0 1 1,-1-1-1,1 1 1,-1-1-1,1 0 1,-1 1-1,1-1 1,-1 1-1,1-1 1,-1 1-1,0 0 0,1-1 1,-1 1-1,1 0 1,-1-1-1,0 1 1,1 0-1,-1 0 1,0-1-1,0 1 1,1 0-1,-1 0 0,0 0 1,1 0-1,-1 0 1,0 0-1,0 0 1,1 0-1,-1 0 1,0 0-1,0 1 0,1-1 1,-1 0-1,0 0 1,1 1-1,-1-1 1,0 0-1,0 2 1,-11 3-97,0 1 0,1 0 0,0 1 0,1 1 1,-1 0-1,1 0 0,1 0 0,0 2 1,0-1-1,1 1 0,-12 16 0,20-25 10,-1-1 0,1 1 0,0-1 0,-1 1 0,1-1 0,-1 1-1,1 0 1,0-1 0,-1 1 0,1-1 0,0 1 0,0 0 0,0-1 0,-1 1 0,1 0 0,0-1 0,0 1 0,0 0-1,0-1 1,0 1 0,0 0 0,0-1 0,0 1 0,0 0 0,1-1 0,-1 1 0,0-1 0,0 1 0,1 0-1,-1-1 1,0 1 0,1-1 0,-1 1 0,0 0 0,1-1 0,-1 1 0,1-1 0,-1 0 0,1 1 0,-1-1-1,1 1 1,0 0 0,3 0-48,0 0 0,-1 0 0,1 0 0,0 0 0,0 0 0,0-1 0,0 0 0,5 0-1,80-10-1508,-70 6 1641,0 1 1,28 0-1,-47 3-41,0 0 0,1 0 0,-1 0 0,0 0 0,0 0 0,0 0 0,0 0 0,1 0 0,-1 0 0,0 0 0,0 0 0,0 0 0,1 0 0,-1 0 0,0 0 0,0 0 0,0 0 0,1 0 0,-1 1 0,0-1 0,0 0 0,0 0 0,0 0 0,1 0 0,-1 0 0,0 0 0,0 1 0,0-1 0,0 0 0,0 0 0,0 0 0,1 0 0,-1 1 0,0-1 0,0 0 0,0 0 0,0 0 0,0 1 0,0-1 0,0 0 0,0 0 0,0 0 0,0 0 0,0 1 0,0-1 0,0 0 0,0 0 0,0 1 0,-8 11 761,-13 9-82,10-14-417,-1 0-1,1-1 1,-2 0 0,1-1 0,-1 0 0,1-1-1,-1 0 1,0-1 0,-18 2 0,30-5-2416,13-6-6192,-7 4 5603,17-10-7504</inkml:trace>
</inkml:ink>
</file>

<file path=ppt/ink/ink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38:37.293"/>
    </inkml:context>
    <inkml:brush xml:id="br0">
      <inkml:brushProperty name="width" value="0.025" units="cm"/>
      <inkml:brushProperty name="height" value="0.025" units="cm"/>
    </inkml:brush>
  </inkml:definitions>
  <inkml:trace contextRef="#ctx0" brushRef="#br0">60 1 17777,'-9'31'647,"1"1"1,2 0 0,1 0-1,0 37 1,4-23-1290,3-1 1,10 64-1,9 78-6574,-21-163 7541,0 0 1,-1 0-1,-2 0 1,0-1-1,-13 44 0,10-48 45,2 0-1,0 0 0,-2 31 1,3 21 3394,1-9 2739,2-60-6835,-2 5 883,-3-5-6685,0-2 91</inkml:trace>
</inkml:ink>
</file>

<file path=ppt/ink/ink5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7:06.920"/>
    </inkml:context>
    <inkml:brush xml:id="br0">
      <inkml:brushProperty name="width" value="0.025" units="cm"/>
      <inkml:brushProperty name="height" value="0.025" units="cm"/>
    </inkml:brush>
  </inkml:definitions>
  <inkml:trace contextRef="#ctx0" brushRef="#br0">106 6 8584,'0'0'13602,"-11"-1"-12118,-35-3-208,44 4-1190,0 0-1,0 0 0,0 0 1,0 1-1,0-1 1,0 1-1,0-1 1,0 1-1,0 0 0,0 0 1,0 0-1,0 0 1,1 0-1,-1 0 0,0 0 1,1 0-1,-1 1 1,1-1-1,0 1 0,-1-1 1,1 1-1,0 0 1,0-1-1,0 1 0,0 0 1,0 0-1,0 0 1,0 0-1,1 0 0,-1 0 1,1 0-1,0 0 1,-1 4-1,1-4-103,-1 1 0,1-1 0,0 1 0,0-1-1,1 1 1,-1-1 0,0 1 0,1-1 0,-1 0 0,1 1 0,0-1-1,0 1 1,0-1 0,0 0 0,0 0 0,1 0 0,-1 0 0,1 0-1,-1 0 1,1 0 0,0 0 0,0 0 0,-1-1 0,5 4 0,42 8-2,-40-11 35,-1-1 0,1 1 0,-1 0 0,0 1 1,0 0-1,0 0 0,9 5 0,-15-7 24,0 0 1,-1 0-1,1-1 1,0 1-1,-1 0 1,1 0-1,-1 0 1,1 0-1,-1 0 0,0 0 1,1 0-1,-1 0 1,0-1-1,0 1 1,1 0-1,-1 0 1,0 0-1,0 0 0,0 1 1,0-1-1,-1 0 1,1 0-1,0 0 1,0-1-1,0 1 1,-1 0-1,1 0 0,0 0 1,-1 0-1,1 0 1,-1 0-1,0 0 1,1 0-1,-1-1 0,1 1 1,-1 0-1,0 0 1,0-1-1,1 1 1,-3 0-1,-37 32 851,34-28-888,4-4-8,-4 4-87,-1 1 0,0-2 0,0 1 0,-1-1 0,0 0 0,-9 4 0,17-8-3,-1 0-1,1 0 0,0 0 1,0 0-1,-1-1 1,1 1-1,0 0 0,0 0 1,0 0-1,-1 0 0,1 0 1,0 0-1,0 0 0,0 0 1,-1-1-1,1 1 0,0 0 1,0 0-1,0 0 0,0 0 1,0-1-1,-1 1 1,1 0-1,0 0 0,0 0 1,0-1-1,0 1 0,0 0 1,0 0-1,0 0 0,0-1 1,0 1-1,0 0 0,0 0 1,0 0-1,0-1 0,0 1 1,0 0-1,0 0 1,0-1-1,0 1 0,0 0 1,0 0-1,0 0 0,0-1 1,0 1-1,0 0 0,0 0 1,1 0-1,-1-1 0,5-13-3552,11-9-3254</inkml:trace>
</inkml:ink>
</file>

<file path=ppt/ink/ink5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7:07.747"/>
    </inkml:context>
    <inkml:brush xml:id="br0">
      <inkml:brushProperty name="width" value="0.025" units="cm"/>
      <inkml:brushProperty name="height" value="0.025" units="cm"/>
    </inkml:brush>
  </inkml:definitions>
  <inkml:trace contextRef="#ctx0" brushRef="#br0">2 330 17553,'0'0'7489,"8"1"-6816,-4-1-597,1 0 0,-1 0 0,0-1 0,1 1 0,-1-1 0,0 0 0,0 0 0,8-4 0,-10 4-29,0 0 0,0 0 1,0 0-1,-1-1 0,1 1 0,-1-1 0,1 1 1,-1-1-1,1 0 0,-1 1 0,0-1 0,0 0 1,0 0-1,0 0 0,0 0 0,0 0 0,0 0 1,-1 0-1,1 0 0,-1 0 0,0 0 0,1 0 1,-1 0-1,0 0 0,0-3 0,-1 5-48,1-1 1,0 1-1,0-1 0,-1 1 0,1 0 0,0-1 1,0 1-1,-1 0 0,1-1 0,0 1 1,-1 0-1,1-1 0,-1 1 0,1 0 1,0 0-1,-1-1 0,1 1 0,-1 0 0,1 0 1,-1 0-1,1 0 0,-1-1 0,1 1 1,0 0-1,-1 0 0,1 0 0,-1 0 0,1 0 1,-1 0-1,1 0 0,-1 0 0,1 1 1,-1-1-1,1 0 0,-1 0 0,1 0 1,-1 0-1,1 1 0,0-1 0,-1 0 0,1 0 1,-1 1-1,1-1 0,-1 1 0,-21 11 90,17-6 8,1-1 0,-1 1 1,1-1-1,0 1 0,1 1 1,-5 9-1,6-13-35,1 0 0,0 0 0,0 0 0,0 0 0,0 0 0,1 1 0,-1-1 0,1 0 0,0 1 0,0-1 0,0 0 0,0 0 0,1 1 0,-1-1 0,1 0 0,1 5-1,0-6-52,-1-1 0,1 0-1,-1 0 1,1 0-1,-1 0 1,1 0-1,0 0 1,0 0 0,-1 0-1,1 0 1,0-1-1,0 1 1,0-1-1,0 0 1,0 1-1,0-1 1,0 0 0,0 0-1,0 0 1,3-1-1,42-4 170,-30-2-333,1-1 1,-2-1-1,1 0 0,-1-1 0,0 0 0,-1-1 0,-1-1 1,0-1-1,0 0 0,16-20 0,-30 32 219,-3 3 71,0 1 0,0 0 1,0 0-1,0 0 0,0 0 0,1 1 0,-1-1 0,1 1 0,0-1 0,0 1 0,0 0 1,-2 7-1,4-11-113,0 0 1,0 1 0,0-1 0,0 1 0,-1-1 0,1 1-1,0-1 1,0 0 0,0 1 0,0-1 0,0 1-1,0-1 1,0 1 0,0-1 0,0 1 0,0-1-1,0 1 1,1-1 0,-1 0 0,0 1 0,0-1 0,0 1-1,1-1 1,-1 1 0,0-1 0,0 0 0,1 1-1,-1-1 1,0 0 0,1 1 0,-1-1 0,0 0 0,1 1-1,-1-1 1,0 0 0,1 0 0,-1 0 0,1 1-1,0-1 1,21-5 746,24-22-27,-26 12-758,0-1-1,-1-1 1,-1-1 0,-1 0-1,0-1 1,-2-1-1,0-1 1,-1 0-1,-1-1 1,-1 0 0,-1-1-1,8-25 1,-17 30-120,-11 23 165,-13 26 254,12-11-245,0 0-1,2 0 1,0 1 0,2 1 0,0-1 0,1 1-1,1 0 1,2 0 0,0 0 0,1 0-1,1 0 1,5 39 0,-5-59-38,0 0 0,1-1 0,-1 1 0,0 0 0,1 0 0,-1-1 0,1 1 0,-1 0 0,1 0 0,0-1 0,0 1 0,0-1 0,0 1 0,0-1 0,0 1 0,0-1 0,1 0 0,-1 1 0,0-1 0,1 0 0,-1 0 0,1 0 0,-1 0 0,1 0 0,0 0 0,-1-1 0,1 1 0,0 0 0,-1-1 0,1 1 0,0-1 0,0 0 0,0 0 0,3 0 0,-2 0 0,0-1 0,0 0 0,1 0 0,-1 0 0,0 0 0,-1 0 0,1-1 0,0 1 0,0-1 0,-1 0 0,1 0 0,0 0 0,-1 0 0,0 0 0,0-1 0,0 1 0,0-1 0,0 1 0,2-4 0,1-3 0,-1 0 0,1 0 0,-1 0 0,-1 0 0,0-1 0,0 0 0,-1 0 0,0 1 0,-1-1 0,0-17 0,-1 26 0,0 1 0,0 0 0,0-1 0,0 1 0,0 0 0,0-1 0,0 1 0,0 0 0,0-1 0,0 1 0,0-1 0,-1 1 0,1 0 0,0 0 0,0-1 0,0 1 0,-1 0 0,1-1 0,0 1 0,0 0 0,-1 0 0,1-1 0,0 1 0,0 0 0,-1 0 0,1 0 0,0-1 0,-1 1 0,1 0 0,0 0 0,-1 0 0,1 0 0,0 0 0,-1 0 0,1 0 0,-1 0 0,1 0 0,0 0 0,-1 0 0,1 0 0,0 0 0,-1 0 0,1 0 0,0 0 0,-1 0 0,1 0 0,0 0 0,-1 1 0,1-1 0,0 0 0,-1 0 0,1 0 0,-1 1 0,0 0 0,0-1 0,0 1 0,0-1 0,0 1 0,0 0 0,0 0 0,0 0 0,0-1 0,0 1 0,0 0 0,0 0 0,0 0 0,0 1 0,1-1 0,-2 2 0,2-2 0,-1 1 0,1-1 0,0 0 0,-1 0 0,1 0 0,0 1 0,0-1 0,0 0 0,0 1 0,0-1 0,1 0 0,-1 0 0,0 1 0,0-1 0,1 0 0,-1 0 0,2 2 0,-2-2 0,0-1 0,1 0 0,-1 1 0,1-1 0,0 1 0,-1-1 0,1 0 0,-1 1 0,1-1 0,-1 0 0,1 0 0,0 1 0,-1-1 0,1 0 0,0 0 0,-1 0 0,1 0 0,0 0 0,-1 0 0,1 0 0,0 0 0,-1 0 0,2 0 0,0-1 0,1 0 0,-1 1 0,0-1 0,1 0 0,-1 0 0,0 0 0,0-1 0,0 1 0,0-1 0,0 1 0,0-1 0,0 1 0,0-1 0,-1 0 0,4-4 0,1-10 0,-13 15 0,4 3 0,1 0 0,0 0 0,-1 0 0,1 0 0,0 0 0,0 0 0,0 0 0,0 1 0,-2 4 0,2-4 0,1-1 0,-1 1 0,1 0 0,0 0 0,0 0 0,0 0 0,0 0 0,0 0 0,1 0 0,-1 1 0,1-1 0,0 0 0,0 0 0,0 0 0,1 0 0,-1 0 0,1 1 0,-1-1 0,1 0 0,1 3 0,0-4 0,0 0 0,0 1 0,0-1 0,0 0 0,1 0 0,-1 0 0,0-1 0,1 1 0,0 0 0,-1-1 0,1 0 0,0 0 0,0 1 0,-1-2 0,1 1 0,0 0 0,0-1 0,0 1 0,0-1 0,0 0 0,3 0 0,2 1-1,8 0-245,0 0-1,-1-1 0,24-3 0,-38 2-52,0 1-1,0-1 1,0 0-1,0 0 0,0 0 1,-1 1-1,1-1 0,0 0 1,0 0-1,-1 0 1,1 0-1,-1 0 0,1-1 1,-1 1-1,1 0 1,-1 0-1,0 0 0,1 0 1,-1-1-1,0 1 0,0 0 1,0 0-1,0 0 1,0-1-1,0 1 0,0 0 1,-1 0-1,1 0 0,0-1 1,-1 1-1,0-2 1,-8-22-6967</inkml:trace>
</inkml:ink>
</file>

<file path=ppt/ink/ink5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7:08.133"/>
    </inkml:context>
    <inkml:brush xml:id="br0">
      <inkml:brushProperty name="width" value="0.025" units="cm"/>
      <inkml:brushProperty name="height" value="0.025" units="cm"/>
    </inkml:brush>
  </inkml:definitions>
  <inkml:trace contextRef="#ctx0" brushRef="#br0">24 54 15727,'0'0'11755,"-23"-54"-30461</inkml:trace>
</inkml:ink>
</file>

<file path=ppt/ink/ink5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7:08.650"/>
    </inkml:context>
    <inkml:brush xml:id="br0">
      <inkml:brushProperty name="width" value="0.025" units="cm"/>
      <inkml:brushProperty name="height" value="0.025" units="cm"/>
    </inkml:brush>
  </inkml:definitions>
  <inkml:trace contextRef="#ctx0" brushRef="#br0">137 218 18738,'0'0'2786,"-9"-1"-95,6 0-2542,-1 1 0,0 0-1,1 0 1,-1 0 0,0 1 0,1-1 0,-1 1 0,1 0 0,-1-1-1,1 2 1,-1-1 0,1 0 0,0 1 0,-1 0 0,1-1 0,0 1 0,0 1-1,0-1 1,0 0 0,1 1 0,-1-1 0,1 1 0,-1 0 0,1 0-1,-3 5 1,0-1-102,0 0 0,0 0-1,1 1 1,0 0 0,0 0 0,1 0-1,0 0 1,0 1 0,1-1-1,0 1 1,0 10 0,2-19-55,-1 1 0,1-1 0,0 1 0,0-1 0,0 1 0,0-1 0,0 1 0,0-1 0,1 1 0,-1-1 0,0 1 0,0-1 0,0 1 0,0-1 0,1 1 0,-1-1 0,0 1 0,0-1 0,1 1 0,-1-1 0,0 0 0,1 1 0,-1-1 1,0 0-1,1 1 0,-1-1 0,1 0 0,-1 1 0,0-1 0,1 0 0,-1 0 0,2 1 0,17-5-60,19-20 148,-13 1-34,-2-1 0,-1-1 0,-1-1 0,17-29-1,63-118 68,-88 148-99,-18 34-196,-24 40 67,2 0 459,1 1 0,3 1 1,-22 73-1,42-115-154,2 0 1,-1 1-1,1-1 1,0 0-1,1 13 0,0-21-179,1 0-1,-1 0 0,0 0 1,1 0-1,-1 0 1,1 0-1,-1 0 0,1-1 1,-1 1-1,1 0 0,0 0 1,-1-1-1,1 1 0,0 0 1,0-1-1,-1 1 1,1-1-1,0 1 0,0-1 1,0 1-1,0-1 0,0 1 1,0-1-1,0 0 1,0 0-1,0 0 0,0 1 1,-1-1-1,1 0 0,0 0 1,0 0-1,0 0 1,0 0-1,0-1 0,0 1 1,0 0-1,2-1 0,38-10 253,-21 1-293,0-1-1,0-1 1,-1-1-1,-1 0 1,0-1 0,-1-1-1,0-1 1,-2 0-1,0-2 1,0 1 0,-2-2-1,17-28 1,-28 44 19,-1 0 0,1 0 1,-1 0-1,0-1 0,0 1 0,0 0 1,0 0-1,-1-1 0,1 1 0,-1 0 0,0-1 1,0 1-1,0-5 0,0 7 10,-1 1 0,1-1 1,0 1-1,0-1 0,0 1 0,-1 0 0,1-1 0,0 1 0,-1-1 0,1 1 1,0 0-1,0-1 0,-1 1 0,1 0 0,-1 0 0,1-1 0,0 1 0,-1 0 1,1 0-1,-1-1 0,1 1 0,-1 0 0,1 0 0,0 0 0,-1 0 0,1 0 1,-1 0-1,1 0 0,-1 0 0,1 0 0,-1 0 0,0 0 0,-26 14-86,13-3 163,0 1 1,1 1-1,1 0 0,0 1 1,1 0-1,0 0 1,1 2-1,1-1 0,1 1 1,0 0-1,1 1 1,-8 26-1,14-42-72,1 0 0,0 0 0,0 0 0,0 1 1,0-1-1,0 0 0,0 0 0,0 0 0,0 0 0,0 0 0,0 0 1,0 0-1,1 0 0,-1 0 0,0 0 0,1 0 0,-1 0 0,1 0 1,-1 0-1,1 0 0,0-1 0,-1 1 0,1 0 0,0 0 0,-1 0 1,1-1-1,0 1 0,0 0 0,1 0 0,1 0 11,0 0 0,-1 0-1,1-1 1,0 1 0,0-1 0,0 1 0,0-1-1,0 0 1,0 0 0,5-1 0,5-1-513,0-1 1,0-1 0,-1 1 0,17-8-1,10-11-3836,-2-5-2323</inkml:trace>
</inkml:ink>
</file>

<file path=ppt/ink/ink5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7:08.991"/>
    </inkml:context>
    <inkml:brush xml:id="br0">
      <inkml:brushProperty name="width" value="0.025" units="cm"/>
      <inkml:brushProperty name="height" value="0.025" units="cm"/>
    </inkml:brush>
  </inkml:definitions>
  <inkml:trace contextRef="#ctx0" brushRef="#br0">202 1 21332,'-10'3'2942,"-2"0"-2019,-51 19 3233,57-21-3916,1 1 0,0 1 0,0-1 0,0 1 0,1 0 0,-1 0 0,0 0 0,1 1 0,-6 6 0,12-9-370,0 0 1,0-1 0,0 1-1,1 0 1,-1-1 0,0 0-1,1 0 1,-1 1 0,0-1 0,5-1-1,-7 1 69,29-1-911,-18 0 517,0 1 1,0 0-1,0 1 0,0 0 1,17 4-1,-25-4 409,0 0-1,-1 0 0,1 0 1,0 0-1,-1 1 0,1-1 1,-1 1-1,0-1 0,1 1 1,-1 0-1,0 0 0,0 0 1,0 1-1,-1-1 0,1 0 1,0 1-1,-1-1 0,1 1 1,-1-1-1,0 1 0,0 0 1,0 0-1,0-1 0,-1 1 1,1 0-1,0 3 0,0-1 96,-1 0-1,1-1 1,-1 1-1,0 0 1,0-1 0,0 1-1,-1 0 1,1-1-1,-1 1 1,-1-1-1,1 1 1,0-1-1,-1 1 1,0-1-1,0 0 1,-5 7-1,3-6 244,0-1 0,0 0 0,-1 0 0,1-1 0,-1 1 0,0-1-1,0 0 1,-1-1 0,1 1 0,0-1 0,-1 0 0,0 0 0,-6 1 0,-9 1 217,0-1 0,0 0 0,0-2 1,-31-1-1,51 0-568,0 0 1,0 0-1,-1 0 1,1 0-1,0 0 1,0 0-1,0-1 1,0 1-1,0 0 0,0-1 1,0 1-1,0 0 1,1-1-1,-1 1 1,0-1-1,0 1 0,0-1 1,0 0-1,0 1 1,1-1-1,-1 0 1,0 0-1,1 0 1,-2-1-1,2 2-38,0-1-1,0 0 1,1 1-1,-1-1 1,0 0-1,0 1 1,0-1 0,1 0-1,-1 1 1,0-1-1,0 0 1,1 1-1,-1-1 1,1 1 0,-1-1-1,0 0 1,1 1-1,-1-1 1,1 1-1,0 0 1,-1-1 0,1 1-1,-1-1 1,1 1-1,0 0 1,-1-1-1,1 1 1,-1 0 0,1 0-1,0-1 1,0 1-1,-1 0 1,1 0 0,1 0-1,58-11-11630,-23 6 15</inkml:trace>
</inkml:ink>
</file>

<file path=ppt/ink/ink5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7:09.348"/>
    </inkml:context>
    <inkml:brush xml:id="br0">
      <inkml:brushProperty name="width" value="0.025" units="cm"/>
      <inkml:brushProperty name="height" value="0.025" units="cm"/>
    </inkml:brush>
  </inkml:definitions>
  <inkml:trace contextRef="#ctx0" brushRef="#br0">129 0 21076,'0'0'4804,"-65"60"-2465,41-22-962,3 3-288,7-1-288,9-1-417,5-7-352,0-2-224,12-6-833,4-5-641,0-6 161,-6-4-2307,-5-9-2594</inkml:trace>
</inkml:ink>
</file>

<file path=ppt/ink/ink5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7:09.717"/>
    </inkml:context>
    <inkml:brush xml:id="br0">
      <inkml:brushProperty name="width" value="0.025" units="cm"/>
      <inkml:brushProperty name="height" value="0.025" units="cm"/>
    </inkml:brush>
  </inkml:definitions>
  <inkml:trace contextRef="#ctx0" brushRef="#br0">1 77 20692,'0'0'2920,"8"-8"-545,1 1-2048,0 0 0,1 0 0,0 1-1,0 1 1,0-1 0,0 2 0,1-1 0,0 2-1,0-1 1,0 1 0,0 1 0,1 0-1,14 0 1,55-4 260,110 6 1,-186 1-606,41 3 32,-44-3-31,-1-1 0,1 0 0,0 1 0,-1-1 1,1 1-1,0 0 0,-1-1 0,1 1 0,0 0 0,-1 0 1,1 0-1,-1 0 0,0 0 0,1 1 0,-1-1 0,0 0 0,0 1 1,1-1-1,-1 0 0,1 4 0,-2-4 11,0 0 1,0 0-1,0 0 0,0 1 0,0-1 1,0 0-1,0 0 0,0 0 1,-1 0-1,1 1 0,0-1 0,-1 0 1,1 0-1,-1 0 0,1 0 1,-1 0-1,0 0 0,1 0 0,-1 0 1,0 0-1,0-1 0,0 1 1,1 0-1,-1 0 0,0-1 0,0 1 1,-2 0-1,-34 19 221,30-16-179,-61 24 411,48-21-277,0 1 0,0 0 0,1 2 0,-23 16 0,72-23-207,-10-3-238,60 3-245,-75-3 485,-1 1 0,0 0 0,1 0 0,-1 0 0,0 0 0,0 1 0,1 0 0,-1 0 1,-1 0-1,1 0 0,0 0 0,0 1 0,-1 0 0,6 5 0,-7-5 38,-1-1-1,1 0 1,-1 1-1,0-1 1,0 1 0,-1-1-1,1 1 1,0-1-1,-1 1 1,1-1 0,-1 1-1,0 0 1,0-1-1,0 1 1,0 0 0,0-1-1,-1 1 1,1-1-1,-1 1 1,0-1 0,0 1-1,0-1 1,0 1-1,0-1 1,0 0 0,-1 1-1,1-1 1,-1 0-1,1 0 1,-3 2 0,-5 7 188,0-2 0,-1 1 0,1-1 0,-17 11 0,13-10-167,0 0 1,-1-1 0,0 0-1,-1-1 1,0-1 0,0 0-1,0-1 1,-1-1-1,0 0 1,0-1 0,0-1-1,-18 1 1,33-3-37,1-1 0,-1 0 0,1 0-1,-1 0 1,0 0 0,1 0 0,-1 0 0,0 0 0,1 0-1,-1 0 1,0 0 0,1 0 0,-1 0 0,1-1 0,-1 1 0,0 0-1,1 0 1,-1-1 0,1 1 0,-1 0 0,1-1 0,-1 1-1,1 0 1,-1-1 0,1 1 0,-1-1 0,1 1 0,-1-1 0,1 1-1,0-1 1,-1 1 0,1-1 0,0 1 0,0-1 0,-1 0-1,1 1 1,0-1 0,0 0 0,0 1 0,0-1 0,-1 1 0,1-1-1,0 0 1,0 1 0,1-1 0,-1 0 0,0 1 0,0-1-1,0 0 1,0 1 0,0-1 0,1 1 0,-1-1 0,0 0 0,1 0-1,1-3-346,0 1 0,0-1-1,0 0 1,1 1 0,0 0-1,-1-1 1,6-3 0,70-54-12955,-27 27 267</inkml:trace>
</inkml:ink>
</file>

<file path=ppt/ink/ink5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7:10.080"/>
    </inkml:context>
    <inkml:brush xml:id="br0">
      <inkml:brushProperty name="width" value="0.025" units="cm"/>
      <inkml:brushProperty name="height" value="0.025" units="cm"/>
    </inkml:brush>
  </inkml:definitions>
  <inkml:trace contextRef="#ctx0" brushRef="#br0">105 37 14157,'0'0'16016,"-23"52"-14447,5-18-704,0 1-705,2 2-160,0-2 0,9-2-480,1-3-834,6-5-575,3-6-866,15-10-768,3-7-1506,7-2-8936</inkml:trace>
  <inkml:trace contextRef="#ctx0" brushRef="#br0" timeOffset="1">358 1 23254,'0'0'1922,"-33"54"-673,26-22-640,1 6-385,5 1-192,1 1-1057,0-4-1762,0 0-832,1-4 992,-1-2-2690</inkml:trace>
</inkml:ink>
</file>

<file path=ppt/ink/ink5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7:10.453"/>
    </inkml:context>
    <inkml:brush xml:id="br0">
      <inkml:brushProperty name="width" value="0.025" units="cm"/>
      <inkml:brushProperty name="height" value="0.025" units="cm"/>
    </inkml:brush>
  </inkml:definitions>
  <inkml:trace contextRef="#ctx0" brushRef="#br0">0 98 16239,'10'-8'2632,"6"-3"-1680,0 0 0,0 1-1,1 1 1,0 0 0,1 1-1,0 1 1,0 1 0,1 1-1,-1 0 1,34-3 0,-43 7-759,0 1 0,1 1 1,-1-1-1,0 2 0,0-1 1,0 1-1,0 0 0,0 1 0,10 4 1,-16-5-167,1 0 1,-1 0 0,0 0 0,0 0-1,0 1 1,0-1 0,-1 1-1,1 0 1,-1 0 0,1 0-1,-1 0 1,0 0 0,0 0 0,0 1-1,-1-1 1,1 0 0,-1 1-1,0 0 1,0-1 0,0 1-1,0 0 1,-1-1 0,0 1 0,1 0-1,-1 3 1,-1-4 5,1 0 0,0-1 1,-1 1-1,1-1 0,-1 1 0,0-1 0,0 1 1,0-1-1,0 0 0,0 1 0,0-1 0,-1 0 1,1 0-1,-1 0 0,1 0 0,-1 0 0,-2 2 1,-2 0 0,1 1 1,-1-1-1,0 0 1,-1-1 0,1 1-1,-7 2 1,-6 1-178,0-1-1,-1-1 1,-31 5 0,28-9-3178,7-5-3645</inkml:trace>
</inkml:ink>
</file>

<file path=ppt/ink/ink5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7:12.031"/>
    </inkml:context>
    <inkml:brush xml:id="br0">
      <inkml:brushProperty name="width" value="0.025" units="cm"/>
      <inkml:brushProperty name="height" value="0.025" units="cm"/>
    </inkml:brush>
  </inkml:definitions>
  <inkml:trace contextRef="#ctx0" brushRef="#br0">0 1 14382,'18'23'1633,"2"5"609,3 9-128,5 3-1153,-3 6 352,1 3-256,-3-2-352,-2 1-353,-2-2-223,-2-4-33,-4-6-96,-3-9-833,0-7-2018,-10-13-2594</inkml:trace>
</inkml:ink>
</file>

<file path=ppt/ink/ink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38:38.943"/>
    </inkml:context>
    <inkml:brush xml:id="br0">
      <inkml:brushProperty name="width" value="0.025" units="cm"/>
      <inkml:brushProperty name="height" value="0.025" units="cm"/>
    </inkml:brush>
  </inkml:definitions>
  <inkml:trace contextRef="#ctx0" brushRef="#br0">1 1 12075,'22'8'6118,"9"-3"-6278,12-1 160,13-3-64,15 1-801,10-2-384,2 0-865,2 0-2306</inkml:trace>
</inkml:ink>
</file>

<file path=ppt/ink/ink5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7:12.406"/>
    </inkml:context>
    <inkml:brush xml:id="br0">
      <inkml:brushProperty name="width" value="0.025" units="cm"/>
      <inkml:brushProperty name="height" value="0.025" units="cm"/>
    </inkml:brush>
  </inkml:definitions>
  <inkml:trace contextRef="#ctx0" brushRef="#br0">1 420 17296,'0'0'8221,"9"-9"-7286,74-58 126,-46 40-591,-2-1 0,41-43 0,-54 43-299,28-47-1,-34 49-86,1 0 0,28-31 0,-45 57-89,0 0 0,1-1 0,-1 1 0,0 0 0,0-1 0,1 1 0,-1 0 0,0-1 0,0 1 0,1 0 0,-1 0 0,0-1 0,1 1 0,-1 0 0,0 0 0,1-1 0,-1 1 0,0 0 0,1 0 0,-1 0 0,1 0 0,-1 0 0,0-1 0,1 1 0,-1 0 0,1 0 0,-1 0 0,1 0 0,-1 0 0,0 0 0,1 1 0,-1-1 0,1 0 0,-1 0 0,0 0 0,1 0 0,-1 0 0,0 1 0,1-1 0,-1 0 0,1 0 0,-1 0 0,0 1 0,0-1 0,1 0 0,-1 1 0,0-1 0,1 0 0,-1 1 0,0-1 0,0 0 0,0 1 0,1-1 0,-1 0 0,0 1 0,0-1 1,0 1-1,6 27-239,-5-23 238,2 22 121,2 0 1,2-1-1,0 1 1,1-1 0,2-1-1,0 0 1,2 0-1,21 32 1,-25-46-323,-1-1 1,2 0 0,0 0 0,0-1-1,0 0 1,1 0 0,1-1 0,-1 0-1,1-1 1,1-1 0,-1 0-1,1 0 1,0-1 0,1 0 0,-1-1-1,1-1 1,-1 0 0,1 0-1,21 0 1,19-2-6243</inkml:trace>
</inkml:ink>
</file>

<file path=ppt/ink/ink5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7:13.081"/>
    </inkml:context>
    <inkml:brush xml:id="br0">
      <inkml:brushProperty name="width" value="0.025" units="cm"/>
      <inkml:brushProperty name="height" value="0.025" units="cm"/>
    </inkml:brush>
  </inkml:definitions>
  <inkml:trace contextRef="#ctx0" brushRef="#br0">2 46 10698,'0'0'14088,"0"16"-13148,-1 38 71,0 84 612,2-120-1507,0 0 0,2 0 0,0-1 0,0 1 1,10 25-1,-12-41-89,-1 1 1,2 0-1,-1-1 0,0 1 1,0-1-1,1 1 0,-1-1 1,1 0-1,0 0 0,0 0 1,0 0-1,0 0 0,0 0 1,0 0-1,0 0 1,1-1-1,-1 0 0,1 1 1,-1-1-1,1 0 0,-1 0 1,4 1-1,-2-2 58,0 0-1,0 0 1,-1 0 0,1-1-1,0 1 1,0-1 0,-1 0-1,1 0 1,0 0 0,-1-1-1,1 1 1,-1-1 0,0 0-1,4-3 1,10-7 277,-2 0 0,0-2 1,0 0-1,22-28 0,69-103-362,-93 124 0,0-1 0,-2 0 0,-1 0 0,0-1 0,7-29 0,-18 39-987,-9 20-1690,-19 26-6025,23-25 5453,-19 22-12109</inkml:trace>
</inkml:ink>
</file>

<file path=ppt/ink/ink5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7:14.277"/>
    </inkml:context>
    <inkml:brush xml:id="br0">
      <inkml:brushProperty name="width" value="0.025" units="cm"/>
      <inkml:brushProperty name="height" value="0.025" units="cm"/>
    </inkml:brush>
  </inkml:definitions>
  <inkml:trace contextRef="#ctx0" brushRef="#br0">0 305 3427,'0'0'16325,"10"2"-13757,-3-1-2292,0 0 0,-1 0 0,1 0-1,0-1 1,0 0 0,0 0 0,-1-1 0,1 0 0,0 0 0,-1 0 0,1-1 0,-1 0 0,1-1 0,-1 1 0,8-5 0,-3 0-28,-1-1-1,1 0 1,-2 0 0,1-1 0,-1-1 0,0 0 0,9-12 0,-15 17-164,0 1 0,0 0 0,0-1 0,-1 0 0,1 1 0,-1-1 0,0 0 0,-1 0 0,1 0 0,-1 0 0,0-1 0,0 1 0,-1 0 0,1 0 0,-1-1 0,0 1 0,-1 0 0,1-1 0,-1 1 0,-2-8 0,2 12-84,0 0 1,1 0-1,-1 0 0,0 0 0,1 1 0,-1-1 0,0 0 1,0 0-1,0 0 0,0 1 0,1-1 0,-1 1 1,0-1-1,0 0 0,-1 1 0,1 0 0,0-1 0,0 1 1,0 0-1,0-1 0,0 1 0,0 0 0,0 0 1,-1 0-1,1 0 0,0 0 0,0 0 0,0 0 0,0 0 1,0 1-1,0-1 0,0 0 0,-1 1 0,1-1 1,0 1-1,0-1 0,0 1 0,0 0 0,-1 0 0,-4 3-20,0-1-1,1 1 0,-1-1 0,1 1 1,-7 8-1,-4 6 99,0 0 1,-14 25 0,25-35-32,0 1 0,0-1 1,1 1-1,0 0 0,1 0 1,0 0-1,1 0 0,-3 14 1,5-23-43,0 1 1,1 0-1,-1 0 1,0 0 0,0 0-1,1 0 1,-1-1-1,1 1 1,-1 0 0,0 0-1,1-1 1,-1 1-1,1 0 1,0-1 0,-1 1-1,1 0 1,0-1-1,-1 1 1,1-1 0,0 1-1,0-1 1,-1 1-1,1-1 1,0 0 0,0 1-1,0-1 1,-1 0-1,1 0 1,0 1 0,0-1-1,0 0 1,0 0-1,0 0 1,0 0 0,0 0-1,-1 0 1,1 0-1,0-1 1,1 1 0,40-7 239,-26 2-209,0-1 0,-1-1 0,27-15-1,-27 13-209,0 1-1,0 1 1,28-9-1,-42 15 156,0 1 1,-1 0-1,1 0 0,0 0 0,0-1 0,0 1 1,-1 0-1,1 0 0,0 0 0,0 1 0,0-1 1,0 0-1,-1 0 0,1 0 0,0 0 0,0 1 1,0-1-1,-1 0 0,1 1 0,0-1 0,0 1 1,-1-1-1,1 1 0,-1-1 0,1 1 0,0-1 1,-1 1-1,1 0 0,-1-1 0,1 1 0,-1 0 1,1-1-1,-1 1 0,0 0 0,1 0 0,-1-1 1,0 1-1,1 1 0,3 44-97,-4-41 134,0-1 1,0 1 0,0-1 0,1 0-1,0 1 1,-1-1 0,2 1 0,-1-1 0,3 7-1,-3-11 24,-1 1-1,1-1 0,0 1 0,0 0 1,0-1-1,0 0 0,0 1 1,0-1-1,0 1 0,0-1 1,0 0-1,0 0 0,0 0 0,0 0 1,0 0-1,0 0 0,0 0 1,0 0-1,0 0 0,0 0 1,0 0-1,0 0 0,0-1 0,0 1 1,0 0-1,0-1 0,0 1 1,0-1-1,0 1 0,-1-1 0,1 0 1,0 1-1,0-1 0,0 0 1,-1 0-1,1 1 0,0-1 1,0-1-1,31-35 801,-28 33-850,55-81 61,-37 51-58,37-44 0,-58 77-8,0-1-1,0 1 1,0-1 0,0 1-1,1-1 1,-1 1 0,0 0-1,1 0 1,-1 0 0,1 0-1,0 0 1,-1 0 0,1 0-1,0 0 1,0 1-1,-1-1 1,1 1 0,0-1-1,0 1 1,0-1 0,0 1-1,-1 0 1,1 0 0,3 0-1,-3 2-27,0-1 0,0 0 0,0 0 0,0 1 0,-1-1 0,1 0 0,-1 1 0,1 0 0,-1-1 0,1 1 0,-1 0 0,0 0 0,0 0 0,0 0 0,0 0 0,0 0 0,1 3 0,2 9-144,0 1 0,-1-1-1,0 1 1,-1 0 0,0 15 0,-2-22 191,-1-1 1,0 0 0,0 0 0,0 0-1,-1 0 1,0 0 0,0 0 0,-6 12 0,-3 9-52,10-28 42,1 1 1,-1-1-1,1 1 0,-1 0 1,1-1-1,0 1 1,-1 0-1,1 0 1,0-1-1,-1 1 1,1 0-1,0 0 1,0-1-1,0 1 1,0 0-1,0 0 1,0 0-1,0-1 1,0 1-1,0 0 0,0 0 1,1 0-1,-1-1 1,0 1-1,0 0 1,1-1-1,-1 1 1,0 0-1,1 0 1,-1-1-1,1 1 1,-1-1-1,1 1 1,-1 0-1,1-1 1,-1 1-1,1-1 1,0 1-1,-1-1 0,1 0 1,0 1-1,-1-1 1,1 1-1,0-1 1,0 0-1,-1 0 1,1 0-1,0 1 1,0-1-1,-1 0 1,1 0-1,0 0 1,0 0-1,0 0 1,-1 0-1,1 0 0,0-1 1,0 1-1,-1 0 1,1 0-1,0-1 1,0 1-1,-1 0 1,1-1-1,1 0 1,6-1 13,1-1 0,0-1 0,-1 0 0,11-6 0,5-5-69,-1-1 1,0-1 0,-1-2 0,-1 0 0,-1-1-1,34-43 1,-75 125-626,18-55 758,0 0 1,1 0 0,0 0-1,0 0 1,0 1 0,1-1-1,1 1 1,-1-1-1,1 1 1,0-1 0,2 15-1,-1-21-30,0 0 0,0 0 0,0 1 0,0-1 0,0 0 0,0 0 1,0 0-1,1 0 0,-1 0 0,0 0 0,1 0 0,-1-1 0,0 1 0,1 0 0,-1-1 0,1 1 0,-1-1 0,1 1 0,-1-1 0,1 0 0,-1 0 0,1 0 0,0 0 0,-1 0 0,1 0 0,-1 0 0,3-1 0,43-9 1006,-30 2-1039,-1-1 0,-1-1 0,1 0 0,-2-1 0,1-1 0,-2 0 0,0-1 0,0-1 0,-1 0 0,-1 0 0,17-29 0,-26 39-12,0 1 0,0 0 0,0-1 0,-1 1 0,0-1 0,1 0 0,-1 1 0,-1-1 0,1 0 0,-1 0 0,1 0 0,-1 1 0,0-1 0,-1-5 0,1 9 0,0 0 0,0-1 0,0 1 0,0 0 0,-1-1 0,1 1 0,0 0 0,0-1 0,0 1 0,-1 0 0,1 0 0,0-1 0,0 1 0,-1 0 0,1 0 0,0-1 0,-1 1 0,1 0 0,0 0 0,-1 0 0,1 0 0,0 0 0,-1-1 0,1 1 0,0 0 0,-1 0 0,1 0 0,0 0 0,-1 0 0,1 0 0,-1 0 0,1 0 0,0 0 0,-1 0 0,1 0 0,-1 1 0,-13 9 0,-7 17 0,19-23 0,1-1 0,-1 0 0,1 0 0,-1 1 0,1-1 0,0 1 0,1-1 0,-1 1 0,1 0 0,-1-1 0,1 1 0,0-1 0,0 1 0,1 0 0,-1-1 0,2 6 0,-1-7 0,0 0 0,1 0 0,-1-1 0,1 1 0,-1 0 0,1-1 0,-1 1 0,1-1 0,0 1 0,0-1 0,0 0 0,0 0 0,0 0 0,0 0 0,0 0 0,0 0 0,1 0 0,-1-1 0,0 1 0,0-1 0,1 0 0,-1 0 0,0 1 0,0-1 0,1-1 0,2 1 0,7-1 0,0-1 0,0 0 0,0 0 0,-1-1 0,1-1 0,-1 0 0,1-1 0,-1 0 0,-1 0 0,1-1 0,-1-1 0,0 0 0,0 0 0,-1-1 0,0 0 0,0 0 0,-1-1 0,0-1 0,0 1 0,10-19 0,-16 24 0,-1 1 0,1-1 0,-1 0 0,1 0 0,-1 0 0,-1 0 0,1 0 0,0-7 0,-1 10 0,0 0 0,0 0 0,0 0 0,0 0 0,0 0 0,-1 1 0,1-1 0,0 0 0,-1 0 0,1 0 0,0 1 0,-1-1 0,1 0 0,-1 1 0,1-1 0,-1 0 0,1 1 0,-1-1 0,0 0 0,1 1 0,-1-1 0,0 1 0,1-1 0,-1 1 0,0 0 0,0-1 0,1 1 0,-1 0 0,0-1 0,0 1 0,0 0 0,1 0 0,-1 0 0,0 0 0,0 0 0,0 0 0,0 0 0,0 0 0,1 0 0,-1 0 0,0 0 0,0 1 0,0-1 0,1 0 0,-3 1 0,-2 1 0,-1 1 0,0-1 0,1 1 0,-1 1 0,1-1 0,0 1 0,0 0 0,0 0 0,1 0 0,-1 0 0,1 1 0,0 0 0,1 0 0,-1 0 0,-3 7 0,3-5 0,-1 0 0,2 0 0,-1 1 0,1-1 0,0 1 0,1 0 0,-1 0 0,2 0 0,-1 0 0,1 0 0,0 10 0,2-16 0,-1-1 0,1 1 0,0-1 0,0 0 0,0 1 0,0-1 0,0 0 0,0 1 0,0-1 0,1 0 0,-1 0 0,0 0 0,1 0 0,-1 0 0,1-1 0,-1 1 0,1 0 0,-1-1 0,1 1 0,-1-1 0,1 1 0,0-1 0,-1 0 0,1 1 0,0-1 0,-1 0 0,1 0 0,0 0 0,-1-1 0,3 1 0,57-6 0,-36 1 0,-1-2 0,41-17 0,-47 16 0,0 1 0,0 1 0,1 0 0,0 2 0,36-5 0,-54 9 0,0 0 0,0 1 0,0-1 0,0 0 0,0 1 0,0-1 0,-1 1 0,1-1 0,0 1 0,0-1 0,-1 1 0,1 0 0,0-1 0,-1 1 0,1 0 0,0-1 0,-1 1 0,1 0 0,-1 0 0,1 0 0,-1 0 0,0-1 0,1 1 0,-1 0 0,0 0 0,0 0 0,1 0 0,-1 0 0,0 0 0,0 0 0,0 0 0,0 0 0,0 0 0,0 0 0,0 0 0,-1 1 0,-5 50 0,3-30 0,3-21-57,0 0-1,0 0 1,1 0-1,-1 0 1,1 0-1,-1 0 1,1 0-1,-1-1 1,1 1-1,0 0 1,0 0-1,-1 0 1,1-1-1,0 1 1,0 0-1,0-1 1,-1 1-1,1-1 1,0 1-1,0-1 1,0 1-1,0-1 1,0 1-1,0-1 1,0 0-1,0 0 1,0 0-1,0 1 1,1-1-1,-1 0 1,0 0-1,0-1 1,0 1-1,0 0 1,1 0-1,45-7-4518,-8-8-1916,5-6-2663</inkml:trace>
</inkml:ink>
</file>

<file path=ppt/ink/ink5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7:15.073"/>
    </inkml:context>
    <inkml:brush xml:id="br0">
      <inkml:brushProperty name="width" value="0.025" units="cm"/>
      <inkml:brushProperty name="height" value="0.025" units="cm"/>
    </inkml:brush>
  </inkml:definitions>
  <inkml:trace contextRef="#ctx0" brushRef="#br0">212 190 16496,'-12'1'1266,"0"0"0,1 0 0,-1 1 0,0 0 0,-21 8 0,24-7-928,1 1 0,-1 0-1,1 0 1,0 0 0,0 1 0,0 1 0,1-1 0,0 1 0,0 0 0,0 1-1,1 0 1,0 0 0,-6 9 0,11-15-334,0 0 1,0-1-1,1 1 1,-1 0-1,0 0 1,1 0-1,-1 0 1,0 0-1,1 0 1,0 0-1,-1 0 1,1 0-1,-1 0 1,1 0-1,0 0 1,0 0-1,0 0 1,-1 0-1,1 1 1,0-1-1,1 0 1,-1 0-1,0 0 1,0 0-1,0 0 1,1 0-1,-1 0 1,0 0-1,1 0 1,-1 0-1,1 0 1,-1 0-1,1 0 1,0 0-1,-1 0 1,1 0-1,0 0 1,-1 0-1,1-1 1,0 1-1,0 0 1,0-1-1,0 1 1,0-1-1,0 1 1,0-1-1,0 1 1,0-1-1,0 1 1,0-1-1,0 0 1,0 0-1,0 0 1,1 0-1,0 1 1,8-1-6,0 1-1,0-1 1,0 0 0,19-4-1,-15 0-7,1 0-1,0-1 0,-1 0 0,0-1 0,-1-1 0,1 0 1,-1-1-1,-1-1 0,1 0 0,-1 0 0,-1-1 0,16-18 1,9-12 65,-3-1 1,34-53 0,-43 47-180,-25 47 114,0 0-1,1 0 0,-1 0 1,0 0-1,0 0 0,1 0 1,-1 0-1,0 0 0,0 0 1,0 0-1,1 0 1,-1 0-1,0 1 0,0-1 1,1 0-1,-1 0 0,0 1 1,1-1-1,-1 1 0,-1 0 1,-13 12 148,0 1 0,0 0 1,2 1-1,-1 0 0,2 2 1,0-1-1,1 1 0,1 1 1,-11 25-1,19-37 31,-1 1 0,1-1 0,0 1 0,0 0-1,0 0 1,1 0 0,0 0 0,1 12 0,0-17-148,0 0 1,0 0-1,0 0 1,1 0-1,-1 0 0,1 0 1,0 0-1,-1 0 0,1 0 1,0-1-1,0 1 1,0 0-1,0-1 0,1 1 1,-1 0-1,0-1 1,1 0-1,-1 1 0,1-1 1,-1 0-1,1 0 0,-1 1 1,1-1-1,0-1 1,0 1-1,0 0 0,0 0 1,-1-1-1,1 1 1,0-1-1,0 1 0,0-1 1,3 0-1,7 1-1,-1-1 0,0 0 0,0-1 0,1-1 0,-1 1-1,0-2 1,0 0 0,0 0 0,-1-1 0,17-8 0,-8 3-317,-1-2 0,0-1 1,0 0-1,26-24 0,-29 20 6,-21 20 410,-26 28 354,6 17 224,22-21-318,4-27-374,0 0 0,0-1 0,1 1 0,-1 0 0,0 0 0,0-1 0,1 1 0,-1 0-1,1 0 1,-1-1 0,0 1 0,1-1 0,0 1 0,-1 0 0,1-1 0,-1 1 0,1-1 0,-1 1 0,1-1 0,0 1 0,0-1-1,-1 0 1,1 1 0,0-1 0,-1 0 0,1 0 0,1 1 0,8 0-29,-1 0 0,1 0 1,-1-1-1,1-1 0,-1 1 0,1-1 1,-1-1-1,1 0 0,-1 0 0,0-1 1,0 0-1,0-1 0,13-7 0,11-8-100,-1-1 0,31-25 0,-54 38 117,-8 7 4,-1 0 0,0 0 0,0 0 0,0 0 0,0 0 0,1 0 0,-1 0 0,0 0 0,0-1 0,0 1 1,0 0-1,0 0 0,1 0 0,-1 0 0,0 0 0,0 1 0,0-1 0,0 0 0,1 0 0,-1 0 0,0 0 0,0 0 0,0 0 0,0 0 0,1 0 0,-1 0 0,0 0 0,0 0 0,0 0 0,0 1 0,0-1 1,0 0-1,0 0 0,1 0 0,-1 0 0,0 0 0,0 0 0,0 1 0,0-1 0,0 0 0,0 0 0,0 0 0,0 0 0,0 1 0,0-1 0,0 0 0,0 0 0,0 0 0,0 1 0,3 16 44,-2 25 146,-1-34-176,1 5-43,1-1-1,1 1 1,0 0-1,1-1 1,0 0 0,1 0-1,9 17 1,15 42-1133,-25-59 1092,-1 1 0,-1 0 0,0 1 0,0-1 0,-1 0 0,-1 0 0,-1 1 0,1-1 0,-2 0 0,-3 14 0,4-22 159,-1 0-1,1-1 1,-1 1-1,0-1 1,0 0-1,-1 0 1,1 0-1,-1 0 1,0 0-1,0 0 1,-1-1-1,1 1 1,-1-1-1,1 0 1,-1 0-1,0-1 1,0 1-1,0-1 1,-1 1 0,1-1-1,0-1 1,-1 1-1,0-1 1,1 1-1,-1-1 1,0-1-1,1 1 1,-1-1-1,0 1 1,-7-2-1,10 1-86,0 0 1,0 0-1,0 0 0,1-1 0,-1 1 0,0 0 0,0-1 1,0 0-1,0 1 0,1-1 0,-1 0 0,0 0 0,1 0 1,-1 0-1,0 0 0,1 0 0,-1-1 0,1 1 0,0 0 1,-1-1-1,1 1 0,-1-3 0,0 0 18,0 0-1,0 0 0,1 0 1,-1 0-1,1 0 1,0-1-1,0 1 1,0 0-1,0-7 1,1 0-435,0 1 0,1 0 1,0-1-1,0 1 0,1 0 1,1 0-1,6-19 0,-1 15-2136,-1 1-1,2 1 1,0-1-1,0 2 1,17-17-1,3-1-6761</inkml:trace>
</inkml:ink>
</file>

<file path=ppt/ink/ink5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7:15.433"/>
    </inkml:context>
    <inkml:brush xml:id="br0">
      <inkml:brushProperty name="width" value="0.025" units="cm"/>
      <inkml:brushProperty name="height" value="0.025" units="cm"/>
    </inkml:brush>
  </inkml:definitions>
  <inkml:trace contextRef="#ctx0" brushRef="#br0">159 6 13837,'0'0'7207,"-11"-1"-5221,4 0-1746,-6-1 114,0 1 0,0 0 0,-22 2 0,32-1-329,1 0 1,-1 0-1,0 1 0,0-1 0,0 1 1,1-1-1,-1 1 0,0 0 0,1 0 1,-1 0-1,1 1 0,-1-1 0,1 1 1,0-1-1,0 1 0,-1 0 0,1 0 1,0-1-1,0 2 0,1-1 0,-1 0 1,0 0-1,1 1 0,-1-1 0,1 0 1,-2 5-1,3-7-30,0 1-1,0 0 1,0-1-1,0 1 1,0 0-1,0-1 1,0 1 0,0 0-1,0-1 1,0 1-1,0 0 1,0-1-1,1 1 1,-1 0 0,0-1-1,0 1 1,1-1-1,-1 1 1,0 0-1,1-1 1,-1 1 0,1-1-1,-1 1 1,1-1-1,-1 1 1,1-1-1,0 1 1,24 9-372,38-4-581,-50-5 721,33 1-380,-31-3 1045,0 1 1,0 1-1,0 1 1,0 0-1,25 8 1,-39-10-348,-1 0 1,1 0-1,-1 0 0,1 1 1,-1-1-1,1 0 1,0 0-1,-1 1 1,1-1-1,-1 0 1,1 1-1,-1-1 1,0 0-1,1 1 1,-1-1-1,1 1 1,-1-1-1,0 1 1,1-1-1,-1 1 1,0-1-1,0 1 1,1 0-1,-1-1 1,0 1-1,0-1 1,0 1-1,0-1 0,0 1 1,1 0-1,-1-1 1,0 1-1,0-1 1,-1 1-1,1 0 1,0-1-1,0 1 1,0-1-1,0 1 1,0 0-1,-1-1 1,1 1-1,0-1 1,-1 1-1,1-1 1,0 1-1,-1-1 1,1 1-1,0-1 1,-1 1-1,1-1 1,-1 0-1,1 1 0,-1-1 1,-28 21 1442,-8-1-1358,-2-1-1,-46 15 1,14-19-8772,54-15-3966</inkml:trace>
</inkml:ink>
</file>

<file path=ppt/ink/ink5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7:16.040"/>
    </inkml:context>
    <inkml:brush xml:id="br0">
      <inkml:brushProperty name="width" value="0.025" units="cm"/>
      <inkml:brushProperty name="height" value="0.025" units="cm"/>
    </inkml:brush>
  </inkml:definitions>
  <inkml:trace contextRef="#ctx0" brushRef="#br0">278 152 8936,'8'-10'1009,"-3"3"-893,28-43 3811,-30 45-3071,0-1 1,0 0-1,0 0 0,-1 0 1,0 0-1,-1 0 0,1 0 1,0-11-1,-2 16-740,0 0 0,-1 0 0,1 0 0,0 0-1,-1 0 1,1 0 0,-1 0 0,1 0 0,-1 0 0,1 0-1,-1 1 1,0-1 0,0 0 0,1 0 0,-1 1 0,0-1-1,0 0 1,0 1 0,0-1 0,0 1 0,1-1 0,-1 1-1,0-1 1,0 1 0,-1 0 0,1-1 0,0 1 0,0 0-1,0 0 1,0 0 0,0 0 0,0 0 0,-1 0 0,-47 0 101,38 1-38,-10 0-94,1 2 0,0 1 0,0 0 0,0 1 0,1 2 0,0 0-1,0 0 1,0 2 0,1 0 0,-24 17 0,41-25-70,-1 0 0,1 0-1,-1 0 1,1 0 0,-1 1 0,1-1-1,-1 0 1,1 1 0,0-1 0,0 1-1,0-1 1,0 1 0,0 0 0,-1 2-1,2-4-12,0 1-1,0-1 0,0 1 0,0-1 1,0 1-1,1-1 0,-1 1 0,0 0 1,0-1-1,0 0 0,1 1 0,-1-1 1,0 1-1,1-1 0,-1 1 0,0-1 1,1 0-1,-1 1 0,1-1 0,-1 1 1,0-1-1,1 0 0,-1 0 0,1 1 1,-1-1-1,1 0 0,-1 0 0,1 0 0,-1 1 1,2-1-1,7 2-4,0 0 0,1-1 1,-1 0-1,12-1 0,-10 0 67,1 1-112,16 0 39,49 9-1,-70-9-51,-1 0-1,0 1 0,0 0 1,1 0-1,-1 1 1,0-1-1,-1 1 0,1 1 1,-1-1-1,1 1 1,-1 0-1,0 0 1,7 8-1,-10-10 58,-1-1 1,0 1-1,0 0 0,0 0 0,0 0 1,0 0-1,0 0 0,0 0 1,-1 0-1,1 0 0,-1 0 1,1 0-1,-1 0 0,0 0 1,0 0-1,0 0 0,0 1 1,0-1-1,0 0 0,-1 0 0,1 0 1,-1 2-1,-1 1 74,0-1-1,-1 0 1,1 0 0,-1 0-1,1 0 1,-1 0 0,-1-1-1,1 1 1,-6 4 0,-7 5 232,-1-1 1,0-1 0,-27 13 0,43-23-306,-12 5-1,1 0-1,-1 0 0,0-1 1,0-1-1,-1 0 0,0-1 1,-18 2-1,32-4-67,0-1 1,-1 0-1,1 0 0,0 0 1,0 0-1,-1 0 0,1 0 1,0 0-1,-1 0 0,1 0 1,0 0-1,0 0 0,-1 0 1,1 0-1,0 0 0,0 0 0,-1 0 1,1-1-1,0 1 0,0 0 1,-1 0-1,1 0 0,0 0 1,0 0-1,-1-1 0,1 1 1,0 0-1,0 0 0,0 0 1,-1-1-1,1 1 0,0 0 1,0 0-1,0-1 0,0 1 1,0 0-1,0 0 0,-1-1 1,1 1-1,0 0 0,0 0 1,0-1-1,0 1 0,0 0 1,0 0-1,0-1 0,0 1 1,0 0-1,0-1 0,0 1 1,0 0-1,1 0 0,-1-1 1,0 1-1,0 0 0,0 0 1,0-1-1,0 1 0,0 0 1,1 0-1,-1-1 0,0 1 1,0 0-1,0 0 0,1-1 0,13-16-3574,-13 17 3503,28-26-5900,8-5-3774</inkml:trace>
</inkml:ink>
</file>

<file path=ppt/ink/ink5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7:16.970"/>
    </inkml:context>
    <inkml:brush xml:id="br0">
      <inkml:brushProperty name="width" value="0.025" units="cm"/>
      <inkml:brushProperty name="height" value="0.025" units="cm"/>
    </inkml:brush>
  </inkml:definitions>
  <inkml:trace contextRef="#ctx0" brushRef="#br0">127 410 6822,'0'0'16026,"3"-8"-15866,1 2-6,-2 0 0,1-1 0,-1 0 0,0 1 0,0-1 0,-1 0 0,1 0 0,-2 0 0,1 0 0,-1 1 0,0-1 0,-2-12 0,2 19-156,-1-1-1,1 0 1,-1 0-1,1 0 1,-1 1-1,0-1 1,0 0-1,1 1 1,-1-1-1,0 1 1,0-1-1,0 1 1,1-1-1,-1 1 1,0-1-1,0 1 1,0 0-1,0 0 1,0-1-1,0 1 1,0 0-1,0 0 1,0 0-1,0 0 1,0 0-1,0 0 1,0 0-1,0 1 1,0-1-1,1 0 1,-1 0-1,0 1 1,0-1-1,0 0 1,0 1-1,0-1 1,0 1-1,1 0 1,-1-1-1,0 1 1,-1 1-1,-33 26-68,27-20 184,0 2 0,1-1 1,0 1-1,1 0 0,0 0 0,0 0 0,1 1 1,0 0-1,1 0 0,1 1 0,0-1 0,0 1 0,1-1 1,-1 17-1,3-26-83,1 0 0,-1 0 0,1 0 0,-1 0 0,1 0 1,0 0-1,0 0 0,0 0 0,0 0 0,0 0 0,0 0 0,1-1 0,-1 1 1,1 0-1,-1-1 0,1 1 0,-1-1 0,1 0 0,0 0 0,0 1 0,0-1 0,-1 0 1,1 0-1,0-1 0,0 1 0,1 0 0,-1-1 0,0 1 0,0-1 0,0 0 1,0 1-1,0-1 0,0 0 0,1 0 0,2-1 0,4 1 120,0-1-1,0 1 0,0-2 1,0 1-1,0-1 1,-1-1-1,14-4 0,-9 0-42,0-1 1,-1 0-1,0-1 0,0 0 0,-1-1 0,0 0 0,0-1 1,9-12-1,-6 4-275,0 0 1,-1-1 0,-1-1 0,12-28-1,-38 80-459,5-15 930,2 1-1,0-1 0,0 1 1,2 0-1,0 1 0,-4 28 1,9-45-276,0-1 0,0 1 0,0 0 0,0 0 0,0 0 0,0-1 0,0 1 0,0 0 0,0 0 0,0 0 0,1-1 0,-1 1 0,0 0 0,0 0 0,1-1 0,-1 1 0,0 0 0,1-1 0,-1 1 0,1 0 0,-1-1 0,1 1 0,-1 0 0,1-1 0,0 1 0,-1-1 1,1 1-1,0-1 0,-1 0 0,1 1 0,1 0 0,0-1 31,1 0 0,-1 0 0,0 0 1,1 0-1,-1 0 0,0 0 1,0-1-1,1 1 0,-1-1 0,0 1 1,3-2-1,6-3 121,-1 0 0,0 0-1,16-12 1,8-9-151,-1-2-1,-2-2 0,55-65 1,-71 77-92,-1-1 1,-1-1 0,-1-1 0,-1 1 0,-1-2 0,0 1-1,-2-2 1,10-40 0,-14 17-502,-4 46 559,0-1 1,0 0-1,0 0 1,0 1-1,0-1 0,0 0 1,0 1-1,-1-1 0,1 0 1,0 1-1,0-1 1,-1 1-1,1-1 0,0 0 1,-1 1-1,1-1 1,-1 1-1,1-1 0,0 1 1,-1-1-1,1 1 0,-1-1 1,0 1-1,1-1 1,-1 1-1,1 0 0,-1-1 1,0 1-1,1 0 1,-1 0-1,1 0 0,-1-1 1,0 1-1,1 0 0,-1 0 1,0 0-1,0 0 1,1 0-1,-1 0 0,0 0 1,1 0-1,-1 0 0,0 0 1,1 1-1,-1-1 1,0 0-1,1 0 0,-1 1 1,1-1-1,-1 0 1,0 1-1,1-1 0,-1 1 1,1-1-1,-1 0 0,1 1 1,-1-1-1,1 1 1,-1 0-1,-10 10 59,0 0 1,1 0-1,1 1 1,-1 0-1,2 1 0,0 0 1,0 1-1,2-1 0,-6 16 1,2-1 44,2 0 1,0 0-1,3 1 1,0 0-1,1 0 1,2 0-1,2 0 1,4 55-1,2-58-98,5-18 0,-10-9 0,1 0 0,0 1 0,-1-1 0,1 0 0,-1 0 0,1-1 0,-1 1 0,1 0 0,-1 0 0,0-1 0,0 1 0,1-1 0,-1 1 0,0-1 0,0 1 0,-1-1 0,1 0 0,0 0 0,0-2 0,53-124 0,-54 127 0,1 1 0,-1 0 0,1 0 0,-1-1 0,1 1 0,-1 0 0,1 0 0,-1-1 0,1 1 0,-1 0 0,1 0 0,-1 0 0,1 0 0,-1 0 0,1 0 0,-1 0 0,1 0 0,-1 0 0,1 0 0,-1 0 0,1 0 0,-1 0 0,1 0 0,-1 1 0,1-1 0,-1 0 0,1 0 0,-1 0 0,1 1 0,-1-1 0,0 0 0,1 1 0,-1-1 0,1 0 0,-1 1 0,1 0 0,25 19 0,-11-8 0,-4-7 0,-1-1 0,1 0 0,0 0 0,1-1 0,-1 0 0,1-1 0,20 1 0,-27-2 0,1-1 0,0 0 0,0 0 0,-1 0 0,1 0 0,0-1 0,-1 0 0,1-1 0,-1 1 0,1-1 0,-1 0 0,1 0 0,-1-1 0,0 1 0,0-1 0,0 0 0,6-6 0,-10 8 0,0 0 0,0 0 0,0 0 0,0 0 0,0 0 0,0 0 0,0 0 0,0-1 0,0 1 0,-1 0 0,1-1 0,0 1 0,-1-1 0,1 1 0,-1-1 0,0 1 0,0-1 0,1 1 0,-1-1 0,0 1 0,0-1 0,0 1 0,0-1 0,-1 1 0,1-3 0,-2 2 0,1 1 0,0-1 0,0 1 0,-1 0 0,1 0 0,-1-1 0,1 1 0,-1 0 0,1 0 0,-1 1 0,0-1 0,1 0 0,-1 0 0,0 1 0,0-1 0,1 1 0,-4-1 0,-3 0 0,0 0 0,1 0 0,-1 1 0,0 0 0,0 0 0,1 1 0,-1 0 0,0 0 0,-8 4 0,11-3 0,0 1 0,1 0 0,0 0 0,-1 0 0,1 0 0,0 1 0,1 0 0,-1 0 0,1 0 0,-1 0 0,1 1 0,1-1 0,-1 1 0,1 0 0,-1-1 0,1 1 0,1 0 0,-1 1 0,1-1 0,0 0 0,0 0 0,0 1 0,1-1 0,-1 0 0,2 1 0,-1-1 0,0 0 0,2 6 0,-1-8-19,0-1-1,1 1 1,-1-1 0,1 1-1,-1-1 1,1 0 0,0 0-1,0 1 1,0-1-1,0 0 1,0-1 0,0 1-1,1 0 1,-1-1 0,0 1-1,1-1 1,-1 0 0,1 0-1,0 0 1,-1 0 0,4 1-1,0-1-192,1 1 0,-1-1 1,1 0-1,-1 0 0,1-1 0,-1 0 0,1 0 0,7-1 0,-14 0-90,1 1 1,0-1-1,-1 1 0,1-1 0,-1 1 1,1-1-1,-1 0 0,1 1 0,-1-1 1,1 0-1,-1 1 0,0-1 0,1 0 0,-1 0 1,0 1-1,1-1 0,-1 0 0,0 0 1,0 0-1,0 1 0,0-1 0,0 0 1,0 0-1,0 0 0,0 1 0,0-1 1,0 0-1,-1 0 0,1 0 0,0 1 1,0-1-1,-1-1 0,0 0-1031,-7-29-11916</inkml:trace>
</inkml:ink>
</file>

<file path=ppt/ink/ink5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7:17.344"/>
    </inkml:context>
    <inkml:brush xml:id="br0">
      <inkml:brushProperty name="width" value="0.025" units="cm"/>
      <inkml:brushProperty name="height" value="0.025" units="cm"/>
    </inkml:brush>
  </inkml:definitions>
  <inkml:trace contextRef="#ctx0" brushRef="#br0">0 31 16912,'0'0'6790,"72"-31"-12491</inkml:trace>
</inkml:ink>
</file>

<file path=ppt/ink/ink5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7:18.311"/>
    </inkml:context>
    <inkml:brush xml:id="br0">
      <inkml:brushProperty name="width" value="0.025" units="cm"/>
      <inkml:brushProperty name="height" value="0.025" units="cm"/>
    </inkml:brush>
  </inkml:definitions>
  <inkml:trace contextRef="#ctx0" brushRef="#br0">411 173 15246,'-16'-1'2339,"15"1"-2308,-20-2 629,-1 0 0,1 2 0,-1 1 0,0 0 0,1 2 0,-1 0 0,-24 8 0,28-4-314,1 0 0,0 1 0,0 1 0,1 1-1,-28 21 1,38-26-302,0 0 0,1 0-1,0 1 1,0 0 0,0-1-1,0 2 1,1-1 0,0 0-1,1 1 1,-1 0 0,1 0 0,1 0-1,-1 0 1,1 0 0,0 1-1,1-1 1,-1 11 0,2-16-43,0-1 0,0 1 0,1 0-1,-1 0 1,1 0 0,-1-1 0,1 1 0,-1 0 0,1 0 0,0-1 0,0 1 0,0-1 0,0 1 0,0-1 0,0 1 0,0-1 0,1 0 0,-1 1 0,0-1 0,1 0 0,-1 0-1,1 0 1,-1 0 0,1 0 0,0 0 0,-1-1 0,1 1 0,0 0 0,0-1 0,-1 1 0,1-1 0,0 0 0,3 0 0,4 1 14,0 0 0,-1-1 1,1 0-1,0 0 0,-1-1 0,14-3 1,-4-2 31,-1 0 0,1-1 0,-1-1 1,0 0-1,-1-2 0,0 0 1,25-21-1,-11 6 3,-1-1 0,43-53 0,-55 59 14,-2-1 0,18-33 0,-27 45 41,-2-1 0,0 1 0,0-1 0,0 1 0,-1-1 0,-1 0 0,0-1 0,2-18 0,-4 29-102,0-1 0,-1 1 0,1 0 0,0 0 0,0-1 0,0 1 0,0 0 0,0 0 0,-1-1 0,1 1 1,0 0-1,0 0 0,0 0 0,-1 0 0,1-1 0,0 1 0,0 0 0,0 0 0,-1 0 0,1 0 0,0 0 0,0 0 0,-1-1 0,1 1 0,0 0 0,0 0 0,-1 0 0,1 0 0,0 0 0,-1 0 0,1 0 0,0 0 0,0 0 0,-1 0 0,1 0 0,0 1 1,0-1-1,-1 0 0,1 0 0,0 0 0,0 0 0,-1 0 0,1 0 0,0 0 0,0 1 0,-1-1 0,1 0 0,0 0 0,0 0 0,0 1 0,0-1 0,-1 0 0,1 0 0,0 1 0,0-1 0,0 0 0,0 0 0,0 1 0,0-1 0,0 0 0,0 0 0,-1 1 1,1-1-1,0 1 0,-10 16 60,0 0 1,1 1 0,1 1-1,1-1 1,0 1 0,-5 31 0,6-30-51,-9 31 26,7-29 367,1 1 1,0 0-1,2 0 0,1 0 0,-2 46 1,6-68-396,1-1 0,-1 1 0,0 0 0,0 0 0,1 0 1,-1 0-1,0-1 0,1 1 0,-1 0 0,1-1 0,-1 1 1,1 0-1,-1-1 0,1 1 0,-1 0 0,1-1 0,0 1 1,-1-1-1,1 1 0,0-1 0,0 1 0,-1-1 0,1 0 0,0 1 1,0-1-1,0 0 0,-1 0 0,1 1 0,0-1 0,0 0 1,0 0-1,0 0 0,-1 0 0,1 0 0,0 0 0,0 0 1,0 0-1,1-1 0,35-8 285,-18 0-460,-1 0 0,1-1 1,-2-1-1,1 0 0,-2-2 0,1 0 0,-2 0 0,0-2 0,0 0 1,-2-1-1,0 0 0,18-28 0,-29 40 126,-1 0 0,1 0 0,-1 0 0,1 0-1,-1 0 1,0-1 0,0 1 0,-1 0 0,1 0 0,-1-1 0,0 1 0,-1-5-1,1 8 41,0 0 0,0 1 0,-1-1 0,1 0 0,0 0 0,0 0-1,-1 1 1,1-1 0,-1 0 0,1 1 0,-1-1 0,1 0-1,-1 1 1,1-1 0,-1 1 0,1-1 0,-1 1 0,0-1-1,1 1 1,-1-1 0,0 1 0,1-1 0,-1 1 0,0 0-1,-1-1 1,0 1 4,0 0-1,0 0 0,0 0 0,0 1 1,-1-1-1,1 0 0,0 1 1,0-1-1,0 1 0,0 0 1,0 0-1,0 0 0,0 0 0,-2 2 1,-7 5 69,0 0 1,0 1-1,1 0 1,0 1-1,0 0 0,-15 23 1,-41 74 1681,63-104-1702,1 1 1,0 0 0,0 0 0,1 0 0,-1 0 0,1 0 0,0 0 0,0 0 0,-1 6-1,2-9-52,1 0 0,-1 0 0,1 0 0,-1 0 0,1 0 0,-1 0-1,1 0 1,0 0 0,-1 0 0,1 0 0,0 0 0,0 0 0,0 0 0,0 0-1,0-1 1,0 1 0,0 0 0,0-1 0,0 1 0,0-1 0,0 1-1,0-1 1,0 0 0,0 1 0,1-1 0,-1 0 0,0 0 0,0 0-1,0 0 1,0 0 0,1 0 0,-1 0 0,0 0 0,0 0 0,2-1-1,143 0-1799,-115 0-3029,1-2-4101,-22 2-63</inkml:trace>
</inkml:ink>
</file>

<file path=ppt/ink/ink5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7:18.701"/>
    </inkml:context>
    <inkml:brush xml:id="br0">
      <inkml:brushProperty name="width" value="0.025" units="cm"/>
      <inkml:brushProperty name="height" value="0.025" units="cm"/>
    </inkml:brush>
  </inkml:definitions>
  <inkml:trace contextRef="#ctx0" brushRef="#br0">288 1 17489,'0'0'1937,"-11"4"247,-14 3-1003,-58 19 685,56-15-955,24-8-411,10-2 49,92 5-602,-90-5 58,1 0 0,-1 1 1,0 1-1,0-1 0,0 1 1,0 1-1,0 0 0,10 6 1,-18-9 8,0 0 0,0-1-1,0 1 1,-1 0 0,1 0 0,0 0 0,-1-1 0,1 1 0,0 0 0,-1 0-1,1 0 1,-1 0 0,0 0 0,1 0 0,-1 0 0,0 0 0,1 0 0,-1 0-1,0 0 1,0 0 0,0 1 0,0-1 0,0 0 0,0 0 0,0 0 0,0 0-1,-1 0 1,1 0 0,0 0 0,-1 0 0,1 0 0,-1 0 0,1 0 0,-1 0-1,1 0 1,-1 0 0,1 0 0,-1-1 0,0 1 0,0 0 0,1 0-1,-1-1 1,0 1 0,0 0 0,0-1 0,-2 2 0,-49 33 1340,45-32-1246,-33 18 644,-61 23 1,34-17-1455,2 4-3432</inkml:trace>
</inkml:ink>
</file>

<file path=ppt/ink/ink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38:39.332"/>
    </inkml:context>
    <inkml:brush xml:id="br0">
      <inkml:brushProperty name="width" value="0.025" units="cm"/>
      <inkml:brushProperty name="height" value="0.025" units="cm"/>
    </inkml:brush>
  </inkml:definitions>
  <inkml:trace contextRef="#ctx0" brushRef="#br0">0 81 11627,'41'0'988,"247"-6"843,-217 1-2171,0-3 0,71-17 0,-115 18 1045,1-1-527,0 1 1,0 2-1,0 0 1,1 2-1,-1 1 0,54 4 1,-70 2-2032,-6 4-2225</inkml:trace>
</inkml:ink>
</file>

<file path=ppt/ink/ink5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7:19.075"/>
    </inkml:context>
    <inkml:brush xml:id="br0">
      <inkml:brushProperty name="width" value="0.025" units="cm"/>
      <inkml:brushProperty name="height" value="0.025" units="cm"/>
    </inkml:brush>
  </inkml:definitions>
  <inkml:trace contextRef="#ctx0" brushRef="#br0">75 0 22197,'0'0'2851,"-32"79"-1282,18-27-800,-1 3-161,5 2-415,6-5-257,4-7-1218,0-10-703,7-12-129,2-13-1346,-4-10-1697</inkml:trace>
</inkml:ink>
</file>

<file path=ppt/ink/ink5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7:19.432"/>
    </inkml:context>
    <inkml:brush xml:id="br0">
      <inkml:brushProperty name="width" value="0.025" units="cm"/>
      <inkml:brushProperty name="height" value="0.025" units="cm"/>
    </inkml:brush>
  </inkml:definitions>
  <inkml:trace contextRef="#ctx0" brushRef="#br0">38 186 12172,'0'0'6427,"-7"-9"-3598,-20-27-555,26 35-2230,0-1 0,1 1 0,-1-1 0,1 0 0,0 1-1,-1-1 1,1 1 0,0-1 0,0 0 0,0 1 0,0-1 0,1 1-1,-1-1 1,0 0 0,1 1 0,-1-1 0,1 1 0,-1-1-1,1 1 1,0-1 0,-1 1 0,1-1 0,0 1 0,0 0-1,0-1 1,0 1 0,0 0 0,1 0 0,-1 0 0,0 0-1,0 0 1,3-1 0,50-27-242,-49 26 268,29-10-62,1 2-1,0 1 1,1 1 0,0 2 0,0 2-1,1 1 1,-1 2 0,71 5-1,-98-3 17,-1 1-1,1 1 0,-1-1 0,1 1 0,-1 1 0,0-1 0,0 2 0,0-1 0,0 1 0,-1 0 1,0 0-1,8 7 0,-12-9 69,0 1 0,0 0 0,-1 0 1,1 0-1,-1 0 0,0 1 0,1-1 1,-2 1-1,1-1 0,0 1 0,-1 0 1,1-1-1,-1 1 0,0 0 0,-1 0 0,1 0 1,-1 0-1,1 0 0,-1 0 0,0 0 1,-1 0-1,1 0 0,-1 0 0,0 0 0,0 0 1,0 0-1,-3 6 0,2-5-28,0 1 1,-1-2-1,0 1 0,0 0 1,0 0-1,0-1 1,-1 0-1,0 1 0,0-1 1,0-1-1,0 1 0,-1-1 1,1 1-1,-1-1 0,0 0 1,0-1-1,-5 3 0,-1-1 96,0 0-1,0-1 1,0-1-1,0 1 1,-1-2-1,1 1 1,-15-1-1,40-1-729,-1 1 1,0 1-1,1 0 0,-1 1 0,0 0 0,0 1 0,0 1 0,22 11 0,-30-14 576,-1 1 0,0-1 0,1 1 0,-1 0 0,-1 0 0,1 0 0,0 0 0,-1 1 0,1 0 0,-1-1 0,0 1 0,0 0 0,-1 1 0,1-1 0,-1 0 0,0 1 0,0-1 0,0 1 0,-1 0 0,1 0 0,-1-1 0,-1 1 1,1 0-1,-1 0 0,1 0 0,-1 0 0,-1 0 0,1 0 0,-2 8 0,-1-6 332,1 0 0,-1 0 0,-1 0 0,1-1 1,-1 1-1,0-1 0,0 0 0,-1 0 0,0-1 1,0 1-1,0-1 0,-1 0 0,-7 5 0,-5 3 266,0-1-1,0-1 0,-28 12 1,24-14-571,0-1 1,0 0-1,-1-2 0,0 0 1,-39 4-1,55-9-35,0-1 1,0 1-1,0-1 0,0 0 0,0-1 1,0 1-1,-1-2 0,1 1 0,1-1 1,-1 0-1,0 0 0,0-1 0,1 1 1,0-2-1,-1 1 0,1-1 0,0 0 1,1 0-1,-1 0 0,1-1 0,0 0 1,-9-11-1,12 14-77,1 0-1,-1 0 1,1-1-1,0 1 1,-1-1-1,1 1 1,1-1-1,-1 0 1,0 1-1,0-1 1,1 0-1,-1-2 1,2 4-40,-1 0 1,0-1-1,0 1 1,0 0 0,1 0-1,-1 0 1,0 0-1,1 0 1,-1 0-1,1 0 1,-1 0 0,1 1-1,0-1 1,-1 0-1,1 0 1,0 0-1,0 0 1,0 1 0,-1-1-1,1 0 1,1 0-1,5-2-751,0 1 0,-1 0 0,1 0 0,1 0 0,-1 1 0,0-1 0,9 1 0,16-3-1968,-1-3-3488</inkml:trace>
</inkml:ink>
</file>

<file path=ppt/ink/ink5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7:19.822"/>
    </inkml:context>
    <inkml:brush xml:id="br0">
      <inkml:brushProperty name="width" value="0.025" units="cm"/>
      <inkml:brushProperty name="height" value="0.025" units="cm"/>
    </inkml:brush>
  </inkml:definitions>
  <inkml:trace contextRef="#ctx0" brushRef="#br0">100 0 13293,'0'0'13004,"-41"76"-11146,23-33-1058,3 4-159,2 0-289,4 2-127,5-8-97,4-2-32,0-12-64,2-5-256,11-9-1250,-1-11-1569,1-2-1121,-1-13-3010</inkml:trace>
</inkml:ink>
</file>

<file path=ppt/ink/ink5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7:20.179"/>
    </inkml:context>
    <inkml:brush xml:id="br0">
      <inkml:brushProperty name="width" value="0.025" units="cm"/>
      <inkml:brushProperty name="height" value="0.025" units="cm"/>
    </inkml:brush>
  </inkml:definitions>
  <inkml:trace contextRef="#ctx0" brushRef="#br0">120 1 22806,'0'0'1089,"-2"61"320,-6-16-352,0 5 320,1 4-736,-3 0-257,2-1-63,-2-2 127,-1-3 96,-2-3-255,3-7-257,-1-3-385,1-9-1216,5-10-1794,2-13-1378,0-22-15182</inkml:trace>
</inkml:ink>
</file>

<file path=ppt/ink/ink5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7:20.570"/>
    </inkml:context>
    <inkml:brush xml:id="br0">
      <inkml:brushProperty name="width" value="0.025" units="cm"/>
      <inkml:brushProperty name="height" value="0.025" units="cm"/>
    </inkml:brush>
  </inkml:definitions>
  <inkml:trace contextRef="#ctx0" brushRef="#br0">0 205 21813,'13'-13'1473,"11"-7"-629,0 0 0,1 2 1,1 1-1,0 1 0,1 1 0,30-12 1,-21 14-478,1 2 1,0 1 0,1 2-1,0 2 1,41-2 0,-60 6-263,-1 2 0,0 0 0,1 1 0,-1 1 0,0 1 0,1 0 0,-1 1 0,-1 1 0,1 1 0,-1 1 0,0 0 0,25 15 0,-38-19-105,-1-1 0,1 1 0,-1 0 0,1 0 0,-1 0 0,0 0 0,0 1 0,-1-1 0,1 1 0,-1-1 0,1 1 0,-1 0 0,-1 0 0,1 0 0,0 0 0,-1 1 0,0-1 0,1 9 0,-2-9 0,0 0 0,0 0 0,0-1 0,-1 1 0,0 0 0,0 0 0,0-1 0,0 1 0,-1-1 0,1 1 0,-1-1 0,0 1 0,0-1 0,0 0 0,-1 0 0,1 0 0,-1 0 0,1-1 0,-1 1 0,0 0 0,-5 2 0,-11 7-8,-1-1 0,0-1 0,0-1 0,-1-1 0,0-1 0,0 0 0,-1-2 0,0-1 0,1 0 0,-2-2 0,1 0 0,0-1 0,-28-4 0,48 3-132,0 0 0,1 0 1,-1-1-1,1 1 0,-1-1 0,1 1 0,-1-1 1,1 1-1,-1-1 0,1 0 0,-1 0 1,1 0-1,0 0 0,0 0 0,-1 0 0,1 0 1,0 0-1,-2-3 0,-4-16-5916,5-13-9335</inkml:trace>
</inkml:ink>
</file>

<file path=ppt/ink/ink5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7:24.367"/>
    </inkml:context>
    <inkml:brush xml:id="br0">
      <inkml:brushProperty name="width" value="0.025" units="cm"/>
      <inkml:brushProperty name="height" value="0.025" units="cm"/>
      <inkml:brushProperty name="color" value="#E71224"/>
    </inkml:brush>
  </inkml:definitions>
  <inkml:trace contextRef="#ctx0" brushRef="#br0">246 49 13645,'0'0'3390,"-4"-9"-1244,-14-27-112,18 36-1993,0 0 1,0 0-1,0 0 0,0-1 1,0 1-1,0 0 1,0 0-1,0 0 0,0 0 1,0 0-1,0 0 1,0-1-1,0 1 0,0 0 1,0 0-1,0 0 1,0 0-1,0 0 1,0 0-1,-1 0 0,1-1 1,0 1-1,0 0 1,0 0-1,0 0 0,0 0 1,0 0-1,0 0 1,-1 0-1,1 0 0,0 0 1,0 0-1,0 0 1,0 0-1,0 0 1,0 0-1,-1 0 0,1 0 1,0 0-1,0 0 1,0 0-1,0 0 0,0 0 1,0 0-1,-1 0 1,1 0-1,0 0 0,0 0 1,0 0-1,0 0 1,0 0-1,0 0 1,-1 0-1,1 1 0,0-1 1,0 0-1,0 0 1,0 0-1,0 0 0,0 0 1,0 0-1,0 1 1,-4 12 730,1 19-619,-6 191 60,-40 246 1,-19-121-652,-4 21 737,68-347-181,0-5-8,2 0 0,0 1 0,0 35 0,2-50-97,1 1 1,-1-1 0,1 1-1,-1-1 1,1 1 0,0-1-1,0 0 1,0 1 0,1-1-1,-1 0 1,1 0 0,0 0-1,0 0 1,0 0 0,0 0-1,1-1 1,-1 1 0,1-1-1,-1 1 1,1-1 0,0 0-1,0 0 1,0 0 0,0-1-1,5 3 1,6 0 119,0 0-1,0-1 1,1-1 0,-1 0 0,1-1-1,-1-1 1,1 0 0,14-3 0,119-21 194,-128 19-301,95-18-541,1 5 1,1 4-1,1 6 1,227 14-1,-306-3 249,39 5-195,110-3 0,-163-6 544,-1-1 0,0-1 0,0-2-1,0 0 1,0-1 0,-1-2-1,0 0 1,39-21 0,-28 6 76,14-6 226,-47 29 614,-1-7-1005,2-11 42,1-1-1,1 1 1,1 0-1,9-21 1,5-21 85,4-31 410,-4-2-1,11-156 1,-27 195-505,-4-1-1,-1 1 1,-3-1 0,-3 1 0,-2 1 0,-17-56 0,12 56 5,6 18 128,-2 0 0,-1 0 0,-2 2 1,-33-62-1,42 88-121,0 1 0,-1 1 0,1-1 0,-1 1-1,0 0 1,-1 0 0,1 0 0,-1 1 0,0 0 0,0 1 0,0-1 0,-1 1-1,1 1 1,-12-4 0,-14-1 41,1 2 0,-43-2-1,17 2-76,-822-23 554,544 30-968,252-2-506,72 2-1039,15 1-1425,20 1-2644,17-4-2655</inkml:trace>
</inkml:ink>
</file>

<file path=ppt/ink/ink5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7:25.972"/>
    </inkml:context>
    <inkml:brush xml:id="br0">
      <inkml:brushProperty name="width" value="0.025" units="cm"/>
      <inkml:brushProperty name="height" value="0.025" units="cm"/>
      <inkml:brushProperty name="color" value="#E71224"/>
    </inkml:brush>
  </inkml:definitions>
  <inkml:trace contextRef="#ctx0" brushRef="#br0">7566 5 6758,'0'0'13165,"4"-2"-11820,-4 2-1304,0 0 0,0-1 1,1 1-1,-1 0 0,0 0 0,1 0 0,-1 0 1,0-1-1,1 1 0,-1 0 0,1 0 0,-1 0 1,0 0-1,1 0 0,-1 0 0,1 0 0,-1 0 0,0 0 1,1 0-1,-1 0 0,0 0 0,1 0 0,-1 0 1,1 0-1,-1 0 0,0 1 0,1-1 0,-1 0 1,0 0-1,1 0 0,-1 1 0,0-1 0,1 0 0,-1 0 1,1 1-1,2 18 1275,-12 43 679,2-20-1184,4 52-57,12 114 0,0-14-254,-9-189-493,16 363 287,-10-312-281,3-1-1,2-1 0,3 0 0,33 87 1,15-10-10,15 38 52,-68-145-42,-1 0-1,-2 1 1,0 0-1,-2 0 1,3 34-1,-5-13-382,-2 0 1,-2 0-1,-2 0 0,-2-1 1,-2 1-1,-2-1 0,-28 76 1,35-114 442,-1 1 0,-1-1 0,1 0 1,-1 0-1,-1 0 0,1-1 0,-1 0 1,0 0-1,-1 0 0,1-1 0,-1 0 0,-8 4 1,-13 7 581,-56 23 0,25-13-552,-41 18-4,-1-4 0,-3-5 0,-1-4 1,-183 29-1,-445 14 17,523-59-104,-2180 79 1018,2172-101-1031,0-9-1,2-10 0,0-9 0,3-10 1,-235-81-1,-787-343 237,1140 429-81,2-5 0,-167-111 0,230 134-144,2-1 0,1-2-1,1-1 1,-41-52 0,52 57-12,0-2 1,2 1 0,1-2 0,0 0 0,2 0 0,1-1 0,-10-41-1,10 20 75,2 0 0,2 0 0,2 0-1,2-1 1,3 1 0,1-1 0,17-82-1,-7 74-597,2 0 0,41-96-1,30-12-5094,-66 130-2339</inkml:trace>
</inkml:ink>
</file>

<file path=ppt/ink/ink5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7:26.846"/>
    </inkml:context>
    <inkml:brush xml:id="br0">
      <inkml:brushProperty name="width" value="0.025" units="cm"/>
      <inkml:brushProperty name="height" value="0.025" units="cm"/>
      <inkml:brushProperty name="color" value="#E71224"/>
    </inkml:brush>
  </inkml:definitions>
  <inkml:trace contextRef="#ctx0" brushRef="#br0">374 99 13164,'7'-10'1789,"-2"2"-1315,32-46 1449,-35 51-1446,1 0 0,0 0 0,-1 0 0,1 1-1,1-1 1,-1 1 0,0 0 0,7-4 0,-10 6-416,0 1 0,1-1-1,-1 0 1,0 0 0,1 1 0,-1-1 0,0 0 0,0 1 0,1-1-1,-1 0 1,0 1 0,0-1 0,0 0 0,1 1 0,-1-1 0,0 1-1,0-1 1,0 0 0,0 1 0,0-1 0,0 1 0,0-1 0,0 0-1,0 1 1,0-1 0,0 1 0,0-1 0,0 0 0,0 1 0,0-1-1,0 1 1,0-1 0,-1 0 0,1 1 0,0-1 0,0 1 0,0-1-1,-1 0 1,1 1 0,-10 24 100,-1-1-1,-1 0 1,-1-1-1,-1 0 1,-26 31-1,5-4-87,-110 145 69,-12 18-119,150-203-232,6-9 28,-1 1 0,1 0 0,0 0 0,-1 0 0,1 0 0,0 1 0,0-1 0,0 0 0,1 0 0,-1 1 0,1-1 0,-1 3 0,11-14-5248,2-1 3139,14-24-5627</inkml:trace>
</inkml:ink>
</file>

<file path=ppt/ink/ink5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7:27.202"/>
    </inkml:context>
    <inkml:brush xml:id="br0">
      <inkml:brushProperty name="width" value="0.025" units="cm"/>
      <inkml:brushProperty name="height" value="0.025" units="cm"/>
      <inkml:brushProperty name="color" value="#E71224"/>
    </inkml:brush>
  </inkml:definitions>
  <inkml:trace contextRef="#ctx0" brushRef="#br0">266 0 8232,'0'0'13677,"-8"11"-13224,-3 5-396,1 0 0,0 1 0,1 1 0,2-1 0,-1 1 0,2 1 0,0 0 0,-3 25 0,2 8-196,2 1 1,4 95 0,3-82-1064,-8 68 0,6-133 1008,0 0-1,0 0 1,-1 0-1,1 0 0,0 1 1,0-1-1,0 0 1,-1 0-1,1 0 1,-1 0-1,1 0 0,0 0 1,-1 0-1,0-1 1,1 1-1,-1 0 1,0 0-1,1 0 0,-1 0 1,0-1-1,0 1 1,0 0-1,1-1 1,-1 1-1,0-1 0,0 1 1,0-1-1,-2 1 1,-13 0-5252</inkml:trace>
  <inkml:trace contextRef="#ctx0" brushRef="#br0" timeOffset="1">27 471 5349,'-13'-48'3940,"3"4"-833,6 4-257,4 11-319,12 8-513,15 8-673,12 8-736,9 5-417,14 0-128,10 4-737,6-1-2786,1-3-5285</inkml:trace>
</inkml:ink>
</file>

<file path=ppt/ink/ink5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7:27.605"/>
    </inkml:context>
    <inkml:brush xml:id="br0">
      <inkml:brushProperty name="width" value="0.025" units="cm"/>
      <inkml:brushProperty name="height" value="0.025" units="cm"/>
      <inkml:brushProperty name="color" value="#E71224"/>
    </inkml:brush>
  </inkml:definitions>
  <inkml:trace contextRef="#ctx0" brushRef="#br0">65 38 11179,'0'0'4041,"-5"9"-2627,-6 9-286,2 1 0,-13 32 0,18-41-738,1 0 1,0 0-1,1 1 1,0-1-1,0 0 0,1 1 1,1-1-1,0 18 1,1-27-343,-1 1 0,1-1 1,0 0-1,0 0 0,-1 0 1,1 1-1,0-1 0,0 0 1,0 0-1,0 0 0,0 0 1,0-1-1,0 1 0,1 0 1,-1 0-1,0-1 0,0 1 1,1-1-1,-1 1 0,0-1 1,1 1-1,-1-1 1,0 0-1,1 0 0,-1 1 1,1-1-1,-1 0 0,1 0 1,-1-1-1,0 1 0,1 0 1,-1 0-1,0-1 0,1 1 1,1-1-1,5-1 348,0 0 0,1 0 0,-1-1 0,14-6 0,2-5-253,0-1-1,-1-1 0,0-1 0,-2-1 0,0-1 1,-1-1-1,-1-1 0,-1 0 0,0-2 0,21-37 1,-65 98 564,-26 39-646,47-65-71,-1 0 0,2 0 0,0 0 0,0 1-1,1-1 1,0 1 0,1 0 0,1 0 0,0 0-1,1 13 1,0-24-68,0-1 0,0 1 0,1-1-1,-1 1 1,0-1 0,0 1 0,1-1-1,-1 1 1,1-1 0,0 0 0,-1 1-1,1-1 1,0 0 0,0 1 0,-1-1-1,1 0 1,0 0 0,0 0 0,1 0-1,-1 0 1,0 0 0,0 0 0,0 0-1,1 0 1,-1-1 0,0 1 0,1-1 0,-1 1-1,1-1 1,-1 1 0,0-1 0,1 1-1,-1-1 1,1 0 0,-1 0 0,1 0-1,-1 0 1,1 0 0,2-1 0,0 1-709,1-1 1,0 0-1,0 0 1,-1-1 0,1 1-1,-1-1 1,1 0-1,-1 0 1,0-1 0,1 1-1,3-4 1,23-24-9587</inkml:trace>
</inkml:ink>
</file>

<file path=ppt/ink/ink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38:39.818"/>
    </inkml:context>
    <inkml:brush xml:id="br0">
      <inkml:brushProperty name="width" value="0.025" units="cm"/>
      <inkml:brushProperty name="height" value="0.025" units="cm"/>
    </inkml:brush>
  </inkml:definitions>
  <inkml:trace contextRef="#ctx0" brushRef="#br0">0 24 10218,'0'0'8648,"55"4"-8904,-17-4 288,11 0-32,16 0 0,13 0 0,7-7-1666,4-2-2370,4-3-2306</inkml:trace>
</inkml:ink>
</file>

<file path=ppt/ink/ink5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7:27.977"/>
    </inkml:context>
    <inkml:brush xml:id="br0">
      <inkml:brushProperty name="width" value="0.025" units="cm"/>
      <inkml:brushProperty name="height" value="0.025" units="cm"/>
      <inkml:brushProperty name="color" value="#E71224"/>
    </inkml:brush>
  </inkml:definitions>
  <inkml:trace contextRef="#ctx0" brushRef="#br0">205 0 17681,'-13'0'2327,"2"0"-1791,-72 4 2610,75-3-2809,-1 0 0,1 1 0,0 0 0,0 0 0,0 1 1,0-1-1,1 2 0,-15 7 0,21-11-327,1 1-1,-1-1 1,0 1 0,1-1 0,-1 1-1,0-1 1,1 1 0,-1-1 0,0 1-1,1-1 1,-1 1 0,1 0 0,-1-1-1,1 1 1,0 0 0,-1-1 0,1 1 0,0 0-1,-1 0 1,1 0 0,0-1 0,0 1-1,0 0 1,-1 0 0,1 1 0,1-1-6,-1 0 1,1 0 0,0-1 0,-1 1 0,1 0 0,0-1 0,-1 1 0,1 0 0,0-1 0,0 1 0,0-1 0,0 1 0,0-1 0,-1 1 0,1-1 0,0 0 0,0 0 0,1 1 0,52 6 112,-49-7-59,26 2 49,-2 0-373,46 7 0,-67-7 206,0 0 1,-1 0 0,1 0-1,-1 1 1,0 0 0,0 1-1,0 0 1,0 0-1,0 0 1,10 10 0,-16-13 61,1 0 1,-1 1 0,0-1 0,1 1-1,-1-1 1,0 1 0,0 0-1,0 0 1,0-1 0,0 1-1,0 0 1,-1 0 0,1 0-1,-1 0 1,1 0 0,-1 0 0,0 0-1,1 0 1,-1 0 0,0 0-1,0 0 1,-1 0 0,0 3-1,0-1 64,-1 0-1,1 0 0,-1 0 1,0-1-1,-1 1 0,1 0 1,-1-1-1,1 0 0,-1 1 0,-5 3 1,-8 6 420,0-1-1,0 0 1,-29 14 0,44-26-468,-12 7 264,1 1-71,-1-1 0,1 0 0,-2-1 0,1 0 0,-1-1 0,0-1 0,0 0-1,0-1 1,-21 3 0,35-6-220,-1 0-1,1-1 1,0 1-1,0 0 1,0 0-1,-1 0 0,1 0 1,0 0-1,0 0 1,0 0-1,-1 0 1,1-1-1,0 1 1,0 0-1,0 0 1,0 0-1,-1 0 0,1-1 1,0 1-1,0 0 1,0 0-1,0 0 1,0-1-1,0 1 1,0 0-1,0 0 0,-1-1 1,1 1-1,0 0 1,0 0-1,0 0 1,0-1-1,0 1 1,0 0-1,0 0 1,0-1-1,0 1 0,1 0 1,-1 0-1,0-1 1,0 1-1,0 0 1,0 0-1,0 0 1,0-1-1,0 1 1,1 0-1,5-12-856,5 0-728,0 0 1,1 1-1,0 0 0,1 1 0,20-13 0,-10 8-865,34-25-4833</inkml:trace>
</inkml:ink>
</file>

<file path=ppt/ink/ink5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7:28.859"/>
    </inkml:context>
    <inkml:brush xml:id="br0">
      <inkml:brushProperty name="width" value="0.025" units="cm"/>
      <inkml:brushProperty name="height" value="0.025" units="cm"/>
      <inkml:brushProperty name="color" value="#E71224"/>
    </inkml:brush>
  </inkml:definitions>
  <inkml:trace contextRef="#ctx0" brushRef="#br0">209 139 13549,'0'0'3379,"-11"4"-1180,-5 2-1552,0 1-1,1 0 1,0 1-1,0 1 1,0 1-1,1 0 1,1 0-1,0 1 1,-15 17-1,28-28-631,-1 1 0,1-1 0,0 0-1,-1 1 1,1-1 0,-1 0 0,1 1-1,0-1 1,-1 1 0,1-1 0,0 1 0,0-1-1,-1 1 1,1-1 0,0 1 0,0-1 0,0 1-1,0-1 1,0 1 0,-1-1 0,1 1-1,0-1 1,0 1 0,0-1 0,0 1 0,1 0-1,-1-1 1,0 1 0,0-1 0,0 1-1,0-1 1,0 1 0,1-1 0,-1 1 0,0-1-1,1 1 1,-1-1 0,0 0 0,1 1 0,-1-1-1,0 1 1,1-1 0,-1 0 0,1 1-1,31 2 346,39-15-104,-65 9-317,1 2 0,0-1 0,-1 1 0,1 0-1,0 0 1,0 0 0,9 1 0,-15 1 34,1-1 1,0 1-1,-1-1 0,1 1 1,0 0-1,-1-1 1,1 1-1,-1 0 1,1 0-1,-1 0 0,0 0 1,1 1-1,-1-1 1,0 0-1,0 0 1,0 1-1,0-1 0,0 1 1,0-1-1,0 1 1,0-1-1,-1 1 1,1-1-1,-1 1 0,1 0 1,-1-1-1,1 1 1,-1 0-1,0-1 1,0 1-1,0 0 0,0 3 1,3 47 157,-2 1 1,-2 0 0,-2 0 0,-3-1-1,-21 92 1,23-133 317,0-1 1,-1 0-1,0 0 0,-1 0 1,0-1-1,0 1 1,-1-1-1,0-1 0,-11 11 1,14-14-373,-1-1 1,1 0 0,-1-1-1,0 1 1,0-1-1,0 0 1,0 0 0,-1 0-1,1-1 1,-1 0-1,1 0 1,-1 0 0,0-1-1,0 0 1,0 0-1,0 0 1,0-1 0,-11-1-1,15 0-81,1 0 0,-1 0 0,1 0 0,-1 0 0,1 0-1,0-1 1,0 1 0,-1-1 0,1 1 0,0-1 0,0 1 0,0-1 0,1 1-1,-1-1 1,0 0 0,1 0 0,-1 1 0,1-1 0,-1 0 0,1 0 0,0 0-1,0 1 1,0-1 0,0 0 0,0 0 0,0 0 0,1-2 0,5-56-778,0 37 403,1 0 0,1 0-1,2 1 1,0 0 0,25-40-1,0 10-1049,46-53-1,-36 57 1076,2 1-1,100-75 1,-75 65 333,-66 52 41,49-46 233,-53 49-178,0 0 1,0-1 0,0 1-1,0-1 1,0 1 0,-1-1-1,0 0 1,1 0 0,-1 0 0,0 1-1,0-1 1,0 0 0,-1 0-1,1 0 1,-1-1 0,0 1-1,0 0 1,0 0 0,0 0 0,0 0-1,-1-3 1,0 4-52,0 1-1,0 0 1,0-1-1,0 1 1,0 0-1,0 0 1,-1 0 0,1 0-1,0 0 1,-1 0-1,1 0 1,-1 0 0,1 1-1,-1-1 1,1 0-1,-1 1 1,1 0-1,-1-1 1,0 1 0,1 0-1,-1-1 1,0 1-1,1 0 1,-1 0-1,1 1 1,-1-1 0,0 0-1,1 0 1,-3 1-1,-2 0-38,-1 1 1,0-1-1,1 1 0,-1 0 0,1 0 0,-7 4 0,4 0 56,0 0-1,1 1 0,0 0 1,0 0-1,0 1 1,1-1-1,0 2 1,1-1-1,0 1 0,0 0 1,1 0-1,0 1 1,1-1-1,0 1 0,0 0 1,1 1-1,0-1 1,1 0-1,0 1 1,0 19-1,2-27-27,0-1 1,0 1-1,0 0 0,1-1 1,-1 1-1,1-1 0,0 1 1,0-1-1,-1 1 0,2-1 1,-1 0-1,0 0 0,0 1 1,1-1-1,-1 0 0,1 0 1,0 0-1,0 0 0,3 2 1,0 0 24,0-2-1,-1 1 1,1-1 0,0 1 0,0-1 0,1-1 0,-1 1 0,0-1 0,7 1 0,3 0 34,-1-1 1,1 0-1,0-1 1,0-1-1,0-1 1,21-4-1,-24 2-46,0 0 0,0-1-1,0-1 1,0 1 0,-1-2-1,0 0 1,-1 0 0,1-1 0,-1 0-1,9-10 1,-24 23 70,-49 59 471,50-59-430,-1 1 0,1 0 1,1 1-1,-1-1 1,1 1-1,0-1 0,0 1 1,1 0-1,0 0 1,0 0-1,0 9 1,2-16-134,0 1 0,0-1 0,0 1 0,0 0 0,0-1 0,1 1 0,-1-1 0,0 1 0,0-1 0,1 1 0,-1-1 0,0 1 0,1-1 0,-1 0 0,0 1 0,1-1 0,-1 1 0,0-1 0,1 0 0,-1 1 0,1-1 0,-1 0 0,1 1 0,-1-1 0,1 0 0,-1 0 1,1 0-1,-1 1 0,1-1 0,-1 0 0,2 0 0,25 1 155,24-13 33,-33 4-192,1 0 0,-1-2 0,-1 0 0,23-17 0,-31 21 0,-2-1 0,1 1 0,0-1 0,-1 0 0,-1-1 0,1 0 0,-1 0 0,-1 0 0,1-1 0,6-16 0,-11 16-9,-6 11-15,-5 7-66,3 2 97,-1 1 0,2 0-1,0 0 1,-6 17 0,10-23 1,-1 0 0,2 0 0,-1 1 0,1-1 0,0 1 0,0 0 0,1-1 1,0 1-1,0 0 0,2 12 0,-1-17-54,0-1 1,0 0-1,0 0 0,0 0 0,0 0 1,0 1-1,0-1 0,0-1 1,1 1-1,-1 0 0,0 0 0,1 0 1,-1-1-1,0 1 0,1-1 0,-1 1 1,1-1-1,-1 1 0,1-1 1,-1 0-1,1 0 0,-1 0 0,1 0 1,2 0-1,40-1-3119,-42 1 2818,19-5-5424,2-8-1996</inkml:trace>
</inkml:ink>
</file>

<file path=ppt/ink/ink5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7:29.455"/>
    </inkml:context>
    <inkml:brush xml:id="br0">
      <inkml:brushProperty name="width" value="0.025" units="cm"/>
      <inkml:brushProperty name="height" value="0.025" units="cm"/>
      <inkml:brushProperty name="color" value="#E71224"/>
    </inkml:brush>
  </inkml:definitions>
  <inkml:trace contextRef="#ctx0" brushRef="#br0">146 255 9641,'0'-2'767,"1"0"1,-1 1-1,0-1 0,1 0 0,-1 0 1,0 0-1,0 0 0,-1 0 0,1 0 1,0 1-1,0-1 0,-1 0 1,0-2-1,0 3-560,1 1 0,0-1 1,-1 1-1,1-1 0,-1 1 1,1-1-1,-1 1 0,1-1 1,-1 1-1,1 0 0,-1-1 1,1 1-1,-1 0 0,0-1 1,1 1-1,-1 0 0,0 0 1,1-1-1,-1 1 0,1 0 1,-1 0-1,0 0 0,1 0 1,-1 0-1,-1 0 0,-1 1-92,-1 0 0,0 0 0,0 0 0,0 1-1,0-1 1,1 1 0,-1 0 0,1 0 0,-1 0-1,1 1 1,-3 2 0,-3 3-35,0 0 1,0 1-1,1 0 0,1 0 1,-12 18-1,16-22 32,0 0-1,0 0 1,1 1-1,0-1 1,0 1 0,0-1-1,1 1 1,-1 0 0,2-1-1,-1 1 1,0 0-1,1 0 1,1 10 0,-1-14-90,1 0 0,-1 0 0,1 0 0,0 0 0,-1-1 0,1 1 1,0 0-1,0 0 0,0-1 0,0 1 0,0-1 0,1 1 0,-1-1 1,0 1-1,1-1 0,-1 0 0,1 0 0,-1 1 0,1-1 0,2 1 1,1 0 16,0 0 1,-1-1 0,1 1 0,0-1 0,0 0-1,0-1 1,0 1 0,5-1 0,2 0 25,0 0 1,0-2-1,0 1 1,0-2-1,0 1 0,13-6 1,-8 1-54,-1 0-1,-1-1 1,1-1 0,-1 0-1,-1-1 1,0-1 0,0 0-1,-1-1 1,0 0 0,-1-1 0,-1-1-1,0 1 1,-1-2 0,0 0-1,-1 0 1,-1 0 0,0-1 0,-1-1-1,-1 1 1,-1-1 0,0 0-1,-1 0 1,-1 0 0,-1-1-1,1-21 1,-3 37-21,1 0-1,-1-1 1,0 1-1,0 0 1,0 0-1,-1 0 1,1 0-1,-1 0 1,1 0-1,-1-1 0,1 1 1,-1 0-1,0 1 1,0-1-1,0 0 1,0 0-1,-1 0 1,1 0-1,0 1 1,-1-1-1,1 1 1,-1-1-1,0 1 1,1-1-1,-1 1 1,0 0-1,0 0 1,0 0-1,0 0 1,0 0-1,0 0 1,0 1-1,0-1 1,0 1-1,0-1 1,0 1-1,0 0 1,0 0-1,-1 0 1,1 0-1,0 0 1,0 0-1,0 1 1,0-1-1,0 1 1,0-1-1,0 1 1,0 0-1,0 0 1,0 0-1,0 0 1,0 0-1,0 0 1,-1 2-1,-2 0 2,1 0 0,-1 1 1,1-1-1,0 1 0,0 0 0,1 0 1,-1 0-1,1 1 0,0-1 0,0 1 1,0 0-1,1 0 0,-4 10 0,5-13 7,0 0-1,1 1 0,-1-1 0,1 0 0,0 1 0,-1-1 0,1 1 0,0-1 0,1 1 1,-1-1-1,0 0 0,1 1 0,-1-1 0,1 0 0,0 1 0,0-1 0,0 0 0,0 0 1,0 0-1,0 1 0,0-1 0,1 0 0,-1-1 0,1 1 0,0 0 0,-1 0 0,1-1 1,0 1-1,0-1 0,0 1 0,0-1 0,4 2 0,64 23 55,-58-23-43,-1 0-1,1 1 1,-1 0 0,0 1-1,-1 0 1,1 1 0,-1 0-1,0 1 1,13 11 0,-21-15 10,0 0 0,0 0 1,0 0-1,-1 0 0,1 0 1,-1 1-1,0-1 0,0 0 1,0 1-1,-1-1 1,1 0-1,-1 1 0,0-1 1,1 1-1,-2-1 0,1 1 1,0-1-1,-1 1 0,1-1 1,-1 1-1,0-1 0,0 0 1,-2 4-1,-4 10-126,-1-1 0,0-1 0,-12 18 0,17-27-81,-5 3-3929</inkml:trace>
</inkml:ink>
</file>

<file path=ppt/ink/ink5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7:30.205"/>
    </inkml:context>
    <inkml:brush xml:id="br0">
      <inkml:brushProperty name="width" value="0.025" units="cm"/>
      <inkml:brushProperty name="height" value="0.025" units="cm"/>
      <inkml:brushProperty name="color" value="#E71224"/>
    </inkml:brush>
  </inkml:definitions>
  <inkml:trace contextRef="#ctx0" brushRef="#br0">1 97 17296,'0'0'4095,"2"-11"-1997,-1 7-1933,0 0-1,0-1 1,1 1 0,-1 0-1,1 0 1,0 0-1,0 0 1,1 0 0,-1 0-1,1 1 1,0-1 0,0 1-1,0 0 1,0 0 0,0 0-1,1 0 1,0 0 0,-1 1-1,1 0 1,0-1 0,0 1-1,0 1 1,0-1 0,1 1-1,-1-1 1,0 1 0,1 1-1,-1-1 1,1 0 0,-1 1-1,5 0 1,-5 0-132,2-1 4,1 1-1,-1-1 0,1 1 0,0 1 1,11 1-1,-16-1-38,-1-1 0,1 1 0,-1-1 1,1 1-1,-1 0 0,1 0 0,-1 0 0,1 0 0,-1 0 0,0 0 1,0 0-1,1 0 0,-1 0 0,0 1 0,0-1 0,0 0 1,0 1-1,-1-1 0,1 1 0,0-1 0,0 1 0,-1-1 0,1 1 1,-1 0-1,0-1 0,1 1 0,-1 0 0,0 2 0,0 6 19,0 1 0,-1-1-1,0 1 1,0-1 0,-2 0-1,1 1 1,-1-1 0,-6 15-1,4-13 11,0 1 0,2 0-1,-1 0 1,-1 19-1,5-30 9,1 0 0,-1-1 0,0 1-1,1 0 1,-1-1 0,1 1 0,0-1 0,-1 1-1,1-1 1,0 1 0,0-1 0,0 1-1,0-1 1,0 0 0,0 0 0,1 1-1,-1-1 1,0 0 0,0 0 0,1 0 0,-1 0-1,1-1 1,-1 1 0,1 0 0,-1-1-1,1 1 1,0 0 0,-1-1 0,1 0 0,0 1-1,-1-1 1,1 0 0,0 0 0,-1 0-1,3-1 1,12 2 374,0 0 0,28-4 0,-35 2-283,12-2-49,0 0 0,-1-2 0,1 0 0,-1-2 0,0 0 0,0-1 0,-1-1 0,0 0 0,0-2 0,-1 0 0,28-24 0,-44 34-148,0-1 1,-1 1-1,1-1 0,0 1 0,-1-1 1,1 0-1,-1 1 0,0-1 0,1 0 1,-1 0-1,0 0 0,0 0 0,0 0 1,-1 0-1,1 0 0,0 0 1,-1 0-1,1 0 0,-1-1 0,0 1 1,0-3-1,0 3-106,-1 0 0,0 0 0,0 1-1,0-1 1,0 1 0,0-1 0,0 1 0,-1-1 0,1 1 0,0 0 0,-1-1 0,1 1 0,-1 0-1,1 0 1,-1 0 0,0 0 0,1 0 0,-1 1 0,-3-2 0,-7-2-870,0 1-1,-1 0 1,1 1 0,-1 0 0,-23 0 0,45 3-8868,3 0 7541,16-1-3840</inkml:trace>
</inkml:ink>
</file>

<file path=ppt/ink/ink5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7:30.578"/>
    </inkml:context>
    <inkml:brush xml:id="br0">
      <inkml:brushProperty name="width" value="0.025" units="cm"/>
      <inkml:brushProperty name="height" value="0.025" units="cm"/>
      <inkml:brushProperty name="color" value="#E71224"/>
    </inkml:brush>
  </inkml:definitions>
  <inkml:trace contextRef="#ctx0" brushRef="#br0">77 0 5926,'0'0'20280,"-10"10"-19308,7-7-907,-6 6 232,0 1 1,0 0-1,-9 16 0,15-23-180,1 1 0,0-1 0,0 1 0,0 0 0,1 0 0,-1 0-1,1 0 1,0 0 0,0 0 0,0 1 0,1-1 0,-1 0 0,1 0 0,0 1-1,1-1 1,-1 0 0,1 0 0,1 6 0,-2-9-85,1 1-1,0 0 1,0-1-1,0 1 1,0-1-1,0 0 1,0 1-1,0-1 1,1 0-1,-1 0 1,0 0-1,1 1 1,-1-2-1,1 1 1,-1 0-1,1 0 1,0 0-1,-1-1 1,1 1-1,0-1 1,-1 1-1,4 0 1,43 1 582,-37-2-416,16-1-97,-1-1-1,0-2 0,0 0 1,-1-2-1,30-10 0,120-55-696,-173 70 606,-4 4-63,-1 0 43,-2 1 28,1 0 1,0 0-1,0 1 0,0-1 1,0 1-1,1 0 0,0 0 0,0 0 1,0 1-1,1-1 0,-1 1 1,1 0-1,1-1 0,-1 1 1,0 7-1,2-12-13,1 0 0,-1 1 0,1-1 0,-1 0 0,1 0 0,-1 0-1,1 0 1,0 0 0,0 0 0,0 0 0,0 0 0,0 0 0,-1 0 0,2 0 0,-1 0 0,0-1 0,0 1 0,0 0 0,0-1-1,0 1 1,1-1 0,-1 1 0,0-1 0,0 0 0,1 1 0,-1-1 0,0 0 0,1 0 0,-1 0 0,2 0 0,50 1 161,-43-1-154,18-2 1,50-9-1,-52 6-54,0 1 0,28 0 0,-52 4-23,0 0 0,-1 0 1,1 0-1,-1 0 0,1 0 0,0 0 1,-1 1-1,1-1 0,-1 1 1,1-1-1,0 1 0,-1 0 1,1-1-1,-1 1 0,0 0 1,1 0-1,-1 0 0,0 0 0,0 0 1,1 0-1,-1 1 0,0-1 1,0 0-1,1 3 0,2 16-2331,-8 3-3440,-1-15-3655</inkml:trace>
</inkml:ink>
</file>

<file path=ppt/ink/ink5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7:31.450"/>
    </inkml:context>
    <inkml:brush xml:id="br0">
      <inkml:brushProperty name="width" value="0.025" units="cm"/>
      <inkml:brushProperty name="height" value="0.025" units="cm"/>
      <inkml:brushProperty name="color" value="#E71224"/>
    </inkml:brush>
  </inkml:definitions>
  <inkml:trace contextRef="#ctx0" brushRef="#br0">1 743 14734,'0'0'8285,"7"-10"-6294,249-269 2361,-95 112-4177,79-119-986,-248 312 15,-46 98 385,5-12 747,-36 124 1,74-202 119,2 1 0,1 1 0,2-1 0,-2 60-1,7-94-448,1 0 0,0 0-1,0 0 1,0 0 0,0 0-1,0 0 1,0 0 0,1 0-1,-1 0 1,0 0 0,0-1-1,1 1 1,-1 0 0,0 0-1,1 0 1,-1 0 0,1-1-1,-1 1 1,1 0-1,0 0 1,-1-1 0,1 1-1,0 0 1,-1-1 0,1 1-1,0-1 1,0 1 0,-1-1-1,1 1 1,0-1 0,0 0-1,0 1 1,0-1 0,0 0-1,-1 0 1,1 1-1,0-1 1,0 0 0,0 0-1,0 0 1,1 0 0,0-1-92,1 1 0,-1-1 0,0 1 0,0-1 0,0 0 0,0 0 1,0 0-1,0 0 0,0 0 0,0 0 0,0-1 0,0 1 0,-1-1 0,1 1 1,-1-1-1,3-2 0,-1-2-618,0 1 0,0-1-1,0 1 1,-1-1 0,0 0 0,0 0 0,0 0 0,-1 0 0,0-1 0,0-6 0,-1-38-7328,-4-3-5256</inkml:trace>
</inkml:ink>
</file>

<file path=ppt/ink/ink5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7:31.886"/>
    </inkml:context>
    <inkml:brush xml:id="br0">
      <inkml:brushProperty name="width" value="0.025" units="cm"/>
      <inkml:brushProperty name="height" value="0.025" units="cm"/>
      <inkml:brushProperty name="color" value="#E71224"/>
    </inkml:brush>
  </inkml:definitions>
  <inkml:trace contextRef="#ctx0" brushRef="#br0">10 35 16656,'0'0'3053,"-3"9"-2038,3-9-1013,-2 3 103,1 0 0,0-1 0,0 1 0,1 0 0,-1 0 0,1 0 0,-1 0-1,1 0 1,0 0 0,1 6 0,-1-8-24,1 1 0,0-1 0,0 1-1,0-1 1,0 1 0,0-1-1,0 0 1,1 0 0,-1 1-1,0-1 1,1 0 0,-1 0-1,0 0 1,1-1 0,-1 1-1,1 0 1,0-1 0,-1 1-1,1 0 1,-1-1 0,1 0-1,0 1 1,0-1 0,-1 0 0,1 0-1,0 0 1,-1 0 0,4-1-1,21 0 160,0-1 0,-1-1 0,1-1 0,-1-1 0,1-2-1,-2 0 1,32-15 0,-29 11-745,0 1 0,1 2 0,0 1 1,1 1-1,41-4 0,-69 10 504,1 0 0,0 0 1,0 0-1,0 0 0,-1 0 1,1 0-1,0 0 0,0 0 0,0 1 1,-1-1-1,1 1 0,0 0 1,-1-1-1,1 1 0,0 0 0,-1 0 1,1 0-1,-1 0 0,1 0 1,-1 0-1,0 0 0,1 1 0,-1-1 1,0 1-1,0-1 0,0 0 1,2 4-1,-2 0 156,0 0 0,0 0 1,0 1-1,0-1 0,-1 0 0,0 1 1,0-1-1,-2 9 0,0 1 253,-1-2 0,-1 1 0,-1 0 0,-10 23 0,10-26-25,0-1 0,1 1-1,0 1 1,1-1 0,0 0 0,-2 23-1,6-34-346,0 0 0,-1 0 0,1 1 0,0-1 0,0 0 0,0 0 0,0 0 0,-1 0 0,1-1-1,0 1 1,0 0 0,-1 0 0,1 0 0,0-1 0,0 1 0,0 0 0,-1-1 0,1 1 0,0 0 0,-1-1-1,2 0 1,22-18 127,-1-1 0,0-1 0,26-31 0,6-6-372,-43 46 86,28-25-95,-39 36 208,1-1 0,0 1-1,0-1 1,0 1-1,0 0 1,0 0 0,1 0-1,-1 0 1,0 0-1,0 0 1,1 1-1,-1-1 1,0 1 0,1 0-1,-1-1 1,0 1-1,4 0 1,-5 3 8,0 1 0,0-1 0,0 0 0,0 0-1,-1 1 1,1-1 0,-1 0 0,0 1 0,0-1 0,0 0 0,0 1 0,-1 2 0,0 1 34,-2 103 155,3-108-238,-1-1-1,2 0 1,-1 0-1,0 0 1,0 0-1,0 0 1,0 0 0,1 0-1,-1 0 1,0 0-1,1 0 1,-1 0-1,1 0 1,-1 0-1,1 0 1,0-1-1,-1 1 1,1 0 0,0 0-1,0-1 1,-1 1-1,1 0 1,0-1-1,0 1 1,0 0-1,0-1 1,0 1-1,1-1 1,0 1-353,0-1 0,0 1-1,0-1 1,0 0 0,0 0 0,-1 0 0,1 0-1,0 0 1,0 0 0,0-1 0,0 1-1,0-1 1,0 1 0,0-1 0,3-1 0,15-15-6430</inkml:trace>
</inkml:ink>
</file>

<file path=ppt/ink/ink5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7:32.852"/>
    </inkml:context>
    <inkml:brush xml:id="br0">
      <inkml:brushProperty name="width" value="0.025" units="cm"/>
      <inkml:brushProperty name="height" value="0.025" units="cm"/>
      <inkml:brushProperty name="color" value="#E71224"/>
    </inkml:brush>
  </inkml:definitions>
  <inkml:trace contextRef="#ctx0" brushRef="#br0">271 207 14286,'0'0'5989,"-11"10"-4878,1-2-679,1 1 1,0 0 0,1 0 0,0 1-1,0 0 1,1 0 0,0 1 0,1 0-1,0 0 1,1 1 0,0-1 0,1 1 0,0 0-1,-2 15 1,5 8-205,1 1-1,2-1 0,2-1 1,1 1-1,10 34 1,-6-28-172,-2-1 1,-1 2-1,0 42 1,-7-75-29,0 0 1,-1-1 0,1 1-1,-2 0 1,1-1-1,-1 1 1,0-1-1,-1 0 1,0 0 0,0 0-1,-1 0 1,-10 12-1,10-14 27,0-1-1,0 1 1,0-1-1,-1 0 1,0 0-1,0 0 1,0-1-1,0 0 1,-1 0 0,0-1-1,0 0 1,0 0-1,0 0 1,0-1-1,-11 2 1,16-4-32,0 0 0,0 0-1,0 0 1,0 0 0,0-1 0,0 1 0,0 0 0,0-1 0,0 0 0,0 1 0,0-1 0,0 0 0,0 0 0,1 0 0,-1 0-1,0 0 1,0-1 0,1 1 0,-1-1 0,1 1 0,0-1 0,-1 1 0,1-1 0,0 0 0,0 1 0,0-1 0,0 0 0,0 0-1,0 0 1,1 0 0,-1 0 0,0 0 0,1 0 0,0 0 0,0 0 0,-1 0 0,1 0 0,0-2 0,0-7-61,-1 0 0,1 0 1,1 0-1,0 0 0,0 1 0,5-15 1,-1 8-209,2 0 0,0 1 0,1-1 0,1 2 0,0-1 1,23-28-1,83-82-1185,-59 67 867,-48 50 512,87-100-110,-83 93 216,0-1 1,-1 0 0,-1-1-1,15-37 1,-23 51-19,0-1 1,-1 0 0,0 0-1,0 0 1,0 0-1,-1 0 1,1 0 0,-1 0-1,-1-8 1,0 12-30,1 0 1,0-1 0,-1 1 0,1 0-1,-1 0 1,1 0 0,-1 0-1,0 0 1,1 0 0,-1 0-1,0 0 1,0 0 0,0 0 0,0 0-1,1 0 1,-1 0 0,0 1-1,-1-1 1,1 0 0,0 1-1,0-1 1,0 1 0,0-1 0,0 1-1,-1-1 1,1 1 0,0 0-1,0 0 1,-1 0 0,1 0-1,0 0 1,0 0 0,-1 0 0,1 0-1,0 0 1,0 0 0,-1 1-1,1-1 1,0 1 0,0-1-1,0 0 1,0 1 0,-2 0 0,-2 2 52,-1 0 0,0 0 0,1 0 0,0 1 0,0-1 0,0 1 1,0 1-1,0-1 0,1 1 0,0-1 0,0 1 0,0 0 0,1 1 1,-1-1-1,1 1 0,1-1 0,-4 8 0,1 0 138,1-1-1,-1 2 1,2-1 0,0 0-1,1 1 1,0-1 0,0 15-1,2-26-189,0 1 0,0 0-1,0-1 1,0 1 0,0-1-1,1 1 1,-1 0-1,1-1 1,0 1 0,-1-1-1,1 1 1,1-1-1,-1 0 1,0 1 0,0-1-1,1 0 1,-1 0 0,1 0-1,0 0 1,0 0-1,0 0 1,2 2 0,1-2-76,0 0 1,0 0 0,-1-1-1,1 1 1,0-1-1,0 0 1,0-1 0,0 1-1,0-1 1,11 0 0,-7-1-387,1 0 0,0 0 0,0-1 1,-1 0-1,1-1 0,-1 0 0,1 0 1,-1-1-1,0 0 0,-1-1 1,13-7-1,-8 2-651,-1 0 1,0-1-1,0 0 0,-1-1 1,-1 0-1,14-20 0,-8 7-888,-1-1 0,-1 0 0,17-49-1,-2-24-72,-16 29 3135,-10 24 6633,-3 46-7583,0 0 0,0-1 1,0 1-1,1 0 0,-1 0 0,0-1 1,0 1-1,0 0 0,0-1 0,0 1 0,0 0 1,0-1-1,0 1 0,0 0 0,0-1 1,0 1-1,0 0 0,0 0 0,0-1 1,0 1-1,0 0 0,-1-1 0,1 1 1,0 0-1,0 0 0,0-1 0,0 1 1,-1 0-1,1 0 0,0-1 0,0 1 1,0 0-1,-1 0 0,1 0 0,0-1 0,0 1 1,-1 0-1,1 0 0,0 0 0,-1 0 1,1 0-1,0-1 0,0 1 0,-1 0 1,1 0-1,0 0 0,-1 0 0,1 0 1,0 0-1,-1 0 0,1 0 0,0 0 1,-1 0-1,1 0 0,0 0 0,0 1 1,-1-1-1,1 0 0,0 0 0,-1 0 1,1 0-1,0 0 0,0 1 0,-1-1 0,1 0 1,0 1-1,-17 15 1496,7-2-1247,1 0-1,1 1 1,0 0 0,1 0 0,0 1 0,1 0 0,1 0 0,1 0 0,0 1 0,1-1 0,1 1 0,-1 21 0,3-35-352,0-1 1,0 0-1,0 1 1,1-1-1,-1 0 1,1 1-1,-1-1 1,1 0-1,0 0 1,0 0-1,0 1 1,0-1-1,0 0 1,0 0-1,0 0 1,1-1-1,-1 1 1,1 0-1,0 0 1,-1-1-1,3 2 1,0-1-3,0 1 0,0-2 0,0 1 1,0 0-1,0-1 0,1 0 0,-1 0 1,0 0-1,1 0 0,6-1 0,11 0-561,0-2-1,0 0 1,35-9-1,-44 8-216,40-2-138,-53 7 1023,1-1 0,-1 1 0,1 0 0,-1 0 0,0 0 0,0-1-1,0 1 1,0 0 0,0 0 0,0 0 0,0 0 0,-1-1 0,0 4 0,-4 6 199,0 0 0,-1 0 0,0 0 1,-1-1-1,0 0 0,-1 0 1,0-1-1,0 0 0,-1-1 1,0 1-1,-16 10 0,23-18-307,0-1 1,0 1-1,0-1 0,0 1 1,0-1-1,1 0 0,-1 0 0,0 0 1,0 0-1,0 0 0,0 0 0,0 0 1,0-1-1,0 1 0,1-1 1,-1 1-1,0-1 0,0 0 0,0 0 1,1 0-1,-1 0 0,1 0 0,-1 0 1,1 0-1,-1 0 0,1-1 1,-3-2-1,2 2-135,1 1-1,-1-1 1,1 0 0,0 0 0,-1 0-1,1-1 1,0 1 0,0 0 0,0 0 0,1 0-1,-1-1 1,0 1 0,1 0 0,0-1-1,-1 1 1,1-1 0,0 1 0,0 0-1,0-1 1,1 1 0,-1-1 0,1-2 0,1 4-213,0-1 1,0 1 0,0-1 0,0 1-1,0 0 1,1 0 0,-1 0 0,0 0-1,0 0 1,1 1 0,-1-1 0,1 1-1,2-1 1,6-2-805,34-14-3339,-16 1-1326,0-2-4184</inkml:trace>
</inkml:ink>
</file>

<file path=ppt/ink/ink5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7:33.712"/>
    </inkml:context>
    <inkml:brush xml:id="br0">
      <inkml:brushProperty name="width" value="0.025" units="cm"/>
      <inkml:brushProperty name="height" value="0.025" units="cm"/>
      <inkml:brushProperty name="color" value="#E71224"/>
    </inkml:brush>
  </inkml:definitions>
  <inkml:trace contextRef="#ctx0" brushRef="#br0">250 347 15246,'-9'-4'1464,"-1"1"0,0 1 0,0 0-1,-14-2 1,15 4-1116,-1-1 0,0 2-1,1-1 1,-1 1 0,0 0 0,1 1-1,-1 0 1,-9 4 0,14-4-204,0 0 1,0 0-1,0 1 1,0 0-1,0 0 1,0 0-1,1 0 1,-1 1-1,1-1 1,0 1-1,0 0 1,0 1-1,1-1 1,-1 1-1,1-1 1,0 1-1,1 0 1,-1 0-1,1 0 1,0 1-1,0-1 1,0 0-1,1 1 1,0-1-1,0 1 1,0 6-1,1-10-108,0 0 1,0 0-1,0 0 0,0 0 0,0 0 1,1 0-1,-1 0 0,0 0 0,1 0 1,0 0-1,-1 0 0,1-1 0,0 1 1,0 0-1,0 0 0,0-1 1,0 1-1,1 0 0,-1-1 0,0 0 1,1 1-1,-1-1 0,1 0 0,2 2 1,0-1-2,0 0-1,1 0 1,-1-1 0,1 0 0,-1 1 0,1-2 0,-1 1 0,1 0 0,-1-1 0,8 0 0,0-1-3,0 0 1,0-1 0,0 0 0,0-1 0,0 0 0,-1-1 0,20-9-1,-19 5-71,0 0-1,-1 0 1,0-1-1,0 0 0,14-17 1,-21 21 35,0 0 1,0-1 0,0 1 0,0-1-1,-1 0 1,0 1 0,0-2 0,-1 1 0,0 0-1,0 0 1,0-1 0,-1 1 0,1-13 0,-2 19-4,0 0 0,0 0 1,0-1-1,0 1 0,0 0 1,0 0-1,0-1 0,0 1 1,0 0-1,0 0 0,0-1 1,0 1-1,0 0 0,-1 0 1,1-1-1,0 1 1,0 0-1,0 0 0,0 0 1,-1-1-1,1 1 0,0 0 1,0 0-1,0 0 0,-1 0 1,1 0-1,0-1 0,0 1 1,-1 0-1,1 0 0,0 0 1,0 0-1,-1 0 0,1 0 1,0 0-1,0 0 1,-1 0-1,1 0 0,0 0 1,0 0-1,-1 0 0,1 0 1,0 0-1,0 0 0,-1 0 1,1 0-1,0 1 0,0-1 1,-1 0-1,1 0 0,0 0 1,0 0-1,-1 0 1,1 1-1,0-1 0,0 0 1,0 0-1,0 0 0,-1 1 1,1-1-1,0 0 0,0 1 1,-14 12-136,13-11 140,0 0 0,0 0 0,0 0 0,0 0 0,0 0 0,0 0 0,1 0 0,-1 0 0,0 0-1,1 0 1,0 1 0,0-1 0,0 0 0,0 0 0,0 0 0,0 1 0,0-1 0,1 3 0,0-4 11,0 0 0,0 0 1,-1 0-1,1 0 0,0-1 0,0 1 1,0 0-1,0-1 0,0 1 0,0-1 1,0 1-1,0-1 0,0 1 0,0-1 1,1 0-1,-1 1 0,0-1 0,0 0 1,0 0-1,0 0 0,1 0 0,-1 0 1,0 0-1,2 0 0,4-1 51,1-1 1,-1 0-1,0 0 0,0 0 1,1-1-1,-1 0 0,-1 0 1,1-1-1,8-5 0,20-18 25,-2-2 0,59-65 0,-75 74-93,0-1-1,-2 0 1,-1-1 0,0-1 0,-2 0 0,13-32 0,-20 29-322,-16 32-63,-20 39 112,17-15 528,1 1 1,1 1-1,2 0 0,1 0 0,2 1 0,1 0 1,1 0-1,2 0 0,1 42 0,2-71-247,0 0 0,0 0 0,0-1 0,0 1 0,1 0 0,0 0 0,-1 0 0,1 0 0,1-1 0,-1 1 0,0-1 0,1 1 0,0-1 0,0 1 0,0-1 0,0 0 0,0 0 0,1 0 0,0 0 0,-1 0 0,1 0 0,0-1 0,4 3 0,-7-5-4,0-1 0,1 1 0,-1 0 0,0 0 0,0 0 0,1 0 0,-1-1 0,0 1 0,1 0 0,-1 0 0,0 0 0,0-1 0,1 1 0,-1 0 0,0-1 0,0 1 0,0 0 0,1 0 0,-1-1 0,0 1 0,0 0 1,0-1-1,0 1 0,0 0 0,0-1 0,0 1 0,1 0 0,-1-1 0,0 1 0,0-1 0,0 1 0,0 0 0,-1-1 0,1 1 0,0 0 0,0-1 0,0 1 0,0 0 0,0-1 0,0 1 0,0 0 0,-1-1 0,1 1 0,0 0 0,0 0 0,-1-1 0,1 1 0,0-1 0,-8-20-367,-128-211-574,136 232 955,0 0-1,0 0 1,0-1 0,-1 1-1,1 0 1,0-1 0,0 1-1,0 0 1,0-1-1,0 1 1,0 0 0,0-1-1,0 1 1,0 0-1,0-1 1,0 1 0,0 0-1,0-1 1,0 1 0,0 0-1,0-1 1,0 1-1,0 0 1,0-1 0,1 1-1,-1 0 1,0-1-1,0 1 1,0 0 0,1 0-1,-1-1 1,0 1-1,0 0 1,0 0 0,1-1-1,-1 1 1,0 0 0,1 0-1,-1 0 1,1-1-1,19-2 445,31 6 185,-45-2-615,32 3-220,-16 0-1050,0-2 0,-1 0 0,1-1 0,0-2 1,33-4-1,-10-11-10557</inkml:trace>
</inkml:ink>
</file>

<file path=ppt/ink/ink5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7:34.603"/>
    </inkml:context>
    <inkml:brush xml:id="br0">
      <inkml:brushProperty name="width" value="0.025" units="cm"/>
      <inkml:brushProperty name="height" value="0.025" units="cm"/>
      <inkml:brushProperty name="color" value="#E71224"/>
    </inkml:brush>
  </inkml:definitions>
  <inkml:trace contextRef="#ctx0" brushRef="#br0">354 122 10570,'0'0'11654,"6"9"-10480,1 3-933,-1 1 1,0 0-1,-1 0 0,0 1 1,-1-1-1,0 1 0,-1 0 1,-1 0-1,1 24 0,-3-18-199,-1-1-1,-1 1 1,0-1 0,-2 0 0,0 0-1,-1 0 1,-1 0 0,-1-1-1,0 0 1,-2 0 0,0-1 0,0 0-1,-2-1 1,0 0 0,-23 25-1,7-10 262,-45 39 0,61-61-41,1 0 0,-1-1 0,-1 0 0,1-1 0,-1 0-1,-1-1 1,1 0 0,-18 4 0,29-9-179,-1 0 0,0-1 0,0 0 0,0 1 0,0-1 0,0 0 0,0 0 0,0 0 0,0 0 0,0 0 0,0 0 0,0-1 0,0 1 0,0-1 0,0 1 0,1-1 0,-1 0 0,0 1-1,0-1 1,1 0 0,-1 0 0,0 0 0,1-1 0,-2-1 0,1 1-42,0-1 1,0 0-1,1 0 0,-1 0 0,1 0 1,0 0-1,0 0 0,0 0 0,0-1 0,0 1 1,1 0-1,0 0 0,-1-5 0,1-6-101,1 0 0,1 0 0,0 0 0,0 1 1,1-1-1,6-14 0,14-24-532,2 1 0,2 1 0,41-56-1,-35 57 379,-2-2 0,41-92 0,-70 139 226,0 0 0,-1 0 0,0 0 0,1 0 0,-2-1 0,1 1 0,0 0 0,-1-1 0,0 1 0,0-1 0,0 1 0,-2-5 0,2 6-9,-1 1 1,0 0 0,0 0-1,0 1 1,0-1-1,0 0 1,-1 0-1,1 0 1,0 1 0,-1-1-1,1 1 1,-1-1-1,0 1 1,1 0 0,-1-1-1,0 1 1,0 0-1,0 0 1,0 0-1,0 0 1,0 1 0,0-1-1,0 1 1,-4-1-1,-13-3-39,0 1 0,0 1 0,0 1 0,-33 2 0,46-1 69,0 1 1,0 0-1,1 0 0,-1 0 1,0 0-1,0 1 1,0 0-1,1 0 0,-1 1 1,1-1-1,0 1 0,0 0 1,0 1-1,0-1 1,0 1-1,1 0 0,-1 0 1,-6 10-1,9-11-18,0 0-1,0 0 1,1 1 0,-1-1-1,1 1 1,0-1 0,0 1-1,1-1 1,-1 1-1,1 0 1,-1-1 0,1 1-1,0 0 1,1-1 0,-1 1-1,2 6 1,0-3-5,0-1 1,1 1-1,0-1 0,0 1 0,0-1 1,1 0-1,0-1 0,6 8 1,8 6 2,1-1 0,0 0 1,36 23-1,17 6 62,-45-31-64,0 1 0,-2 2 0,30 26 0,-49-39-3,0 0 0,0 0 0,-1 1 0,0 0 0,0 0 1,-1 0-1,0 1 0,0 0 0,0-1 0,-1 1 0,-1 0 0,1 1 0,-1-1 0,0 0 0,-1 1 0,1 14 0,-5 34 518,1-29-1297,1 0-4060</inkml:trace>
</inkml:ink>
</file>

<file path=ppt/ink/ink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38:40.146"/>
    </inkml:context>
    <inkml:brush xml:id="br0">
      <inkml:brushProperty name="width" value="0.025" units="cm"/>
      <inkml:brushProperty name="height" value="0.025" units="cm"/>
    </inkml:brush>
  </inkml:definitions>
  <inkml:trace contextRef="#ctx0" brushRef="#br0">1 179 18385,'12'-3'945,"98"-17"1524,121-30-3103,-199 41-225,0-2 1,0-1 0,-1-1 0,-1-2-1,31-20 1,-38 25 313,-12 9-2983,-5 1-54</inkml:trace>
</inkml:ink>
</file>

<file path=ppt/ink/ink5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7:35.335"/>
    </inkml:context>
    <inkml:brush xml:id="br0">
      <inkml:brushProperty name="width" value="0.025" units="cm"/>
      <inkml:brushProperty name="height" value="0.025" units="cm"/>
      <inkml:brushProperty name="color" value="#E71224"/>
    </inkml:brush>
  </inkml:definitions>
  <inkml:trace contextRef="#ctx0" brushRef="#br0">238 3 16752,'-1'-3'4270,"-3"8"-1699,-8 20-884,-14 36-681,-61 140 1313,-6 13-1349,79-168-1157,14-46 129,0 0 0,1 1 0,-1-1 0,0 0 0,0 0 0,1 0 0,-1 0-1,0 0 1,0 0 0,1 0 0,-1 1 0,0-1 0,1 0 0,-1 0 0,0 0 0,0 0 0,1 0 0,-1 0 0,0 0 0,0 0 0,1 0 0,-1-1 0,0 1 0,1 0 0,-1 0 0,0 0 0,0 0 0,1 0 0,-1 0 0,0 0 0,0-1-1,1 1 1,-1 0 0,0 0 0,0 0 0,0-1 0,0 1 0,1 0 0,-1 0 0,0-1 0,0 1 0,0 0 0,0 0 0,0-1 0,1 1 0,-1 0 0,7-12-1372,0 1 0,-1-1 0,0 0 0,-1 0 0,0-1 0,5-24 0,-6 25 106,14-52-5962</inkml:trace>
</inkml:ink>
</file>

<file path=ppt/ink/ink5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7:35.694"/>
    </inkml:context>
    <inkml:brush xml:id="br0">
      <inkml:brushProperty name="width" value="0.025" units="cm"/>
      <inkml:brushProperty name="height" value="0.025" units="cm"/>
      <inkml:brushProperty name="color" value="#E71224"/>
    </inkml:brush>
  </inkml:definitions>
  <inkml:trace contextRef="#ctx0" brushRef="#br0">0 73 12075,'0'0'8846,"3"12"-8478,7 45 103,21 91 1279,-26-127-1401,1-1 0,1 0-1,1 0 1,1-1 0,13 21 0,-21-39-234,0 1 0,0 0 1,0-1-1,0 1 0,0-1 1,1 1-1,-1-1 0,0 1 1,1-1-1,-1 0 0,1 0 0,-1 0 1,1 0-1,0 0 0,-1 0 1,1 0-1,0-1 0,0 1 1,-1 0-1,1-1 0,0 0 0,0 1 1,0-1-1,2 0 0,-1-1 7,0 1 0,0-1 0,-1 0 0,1 0 0,0-1-1,-1 1 1,1-1 0,-1 1 0,0-1 0,1 0 0,-1 1-1,0-1 1,0 0 0,2-3 0,5-6 88,-1-1-1,0 0 1,-1 0 0,0 0-1,7-19 1,-5 2-77,-1-1 0,-1 0 0,-1 0 0,-2-1 0,-1 0-1,-1 1 1,-2-1 0,-6-50 0,1 64-1030,1 23-1254,4-4 1778,-1 1 1,1 0-1,0 0 1,0-1 0,0 1-1,1 0 1,-1 0-1,1-1 1,-1 1-1,1 0 1,0-1-1,1 4 1,21 22-8666,-11-19 1110</inkml:trace>
</inkml:ink>
</file>

<file path=ppt/ink/ink5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7:36.393"/>
    </inkml:context>
    <inkml:brush xml:id="br0">
      <inkml:brushProperty name="width" value="0.025" units="cm"/>
      <inkml:brushProperty name="height" value="0.025" units="cm"/>
      <inkml:brushProperty name="color" value="#E71224"/>
    </inkml:brush>
  </inkml:definitions>
  <inkml:trace contextRef="#ctx0" brushRef="#br0">156 374 10250,'0'0'10687,"-10"1"-10340,-85 0 384,93-1-604,-1 1-1,1-1 0,0 1 1,-1 0-1,1 0 0,0 0 1,0 0-1,-1 0 0,1 0 1,0 1-1,0-1 0,0 1 0,0-1 1,1 1-1,-1 0 0,0 0 1,1 0-1,-1-1 0,1 2 1,-1-1-1,1 0 0,0 0 0,0 0 1,0 1-1,0-1 0,1 0 1,-1 1-1,1-1 0,-1 1 1,1 4-1,-1-5-83,1 0-1,0 0 1,0 1 0,0-1 0,0 0 0,0 0-1,0 0 1,0 0 0,1 1 0,-1-1 0,1 0-1,0 0 1,-1 0 0,1 0 0,0 0-1,0 0 1,1 0 0,-1 0 0,0-1 0,0 1-1,1 0 1,-1-1 0,1 1 0,0-1 0,-1 1-1,1-1 1,0 0 0,0 0 0,0 0 0,0 0-1,0 0 1,0 0 0,0 0 0,0-1-1,0 1 1,4 0 0,6-1 3,-1 0 1,0 0-1,1-2 0,-1 1 1,0-1-1,0-1 1,0 0-1,0 0 0,0-1 1,-1-1-1,0 0 0,0 0 1,14-10-1,-12 6-60,1 0 1,-1-1-1,-1 0 0,0 0 1,0-2-1,-1 1 0,-1-1 1,0-1-1,12-21 1,-20 33-18,-1 1 0,1-1 0,0 0 0,-1 0 0,1 0 0,-1 0 0,1 0 0,-1 0 0,0 0 0,1 0 0,-1 0 0,0 0 0,0 0 0,0 0 0,0 0 1,0-1-1,0 1 0,0 0 0,0 0 0,0 0 0,0 0 0,0 0 0,-1 0 0,1 0 0,0 0 0,-1 0 0,0-1 0,0 2-30,0 0-1,0 0 1,0 0 0,0 0-1,-1 0 1,1 0-1,0 1 1,0-1-1,0 0 1,0 1 0,0-1-1,0 0 1,0 1-1,0 0 1,0-1-1,0 1 1,1 0-1,-1-1 1,0 1 0,0 0-1,0 0 1,1 0-1,-1-1 1,1 1-1,-1 0 1,0 1-1,-4 5-179,0 0 0,1 0 1,0 0-1,1 1 0,-1-1 0,1 1 0,-3 14 0,5-20 75,1-1 1,-1 1 0,0 0-1,1 0 1,0 0 0,-1 0-1,1 0 1,0 0 0,0 0-1,0 0 1,0 0 0,1 0-1,-1 0 1,1 0 0,-1 0-1,1 0 1,-1 0 0,1 0-1,0 0 1,0-1 0,0 1-1,0 0 1,0-1 0,0 1-1,1-1 1,-1 1 0,1-1-1,-1 1 1,1-1 0,-1 0-1,1 0 1,0 0 0,-1 0 0,1 0-1,0 0 1,3 1 0,2-1-655,1 0 1,-1 0-1,1-1 1,-1 0-1,1 0 1,-1-1-1,1 0 1,-1 0 0,1-1-1,-1 0 1,0 0-1,0-1 1,0 0-1,0 0 1,10-7-1,-11 7 652,-1-1 0,1-1 0,-1 1 0,1-1 0,-1 0 0,-1 0-1,8-9 1,-10 10 917,1 0 0,-1 0-1,0-1 1,0 1 0,0-1-1,-1 1 1,1-1 0,-1 1 0,0-1-1,-1 0 1,1-8 0,-1 13-670,1 0 0,-1-1 1,0 1-1,0-1 0,0 1 0,0 0 1,0-1-1,0 1 0,0 0 1,-1-1-1,1 1 0,0-1 1,0 1-1,0 0 0,0-1 0,0 1 1,0 0-1,-1-1 0,1 1 1,0 0-1,0 0 0,-1-1 0,1 1 1,0 0-1,0-1 0,-1 1 1,1 0-1,0 0 0,-1 0 1,1-1-1,0 1 0,-1 0 0,1 0 1,0 0-1,-1 0 0,1 0 1,0 0-1,-1 0 0,1-1 1,-1 1-1,1 0 0,0 0 0,-1 0 1,1 1-1,0-1 0,-1 0 1,1 0-1,-1 0 0,1 0 0,0 0 1,-1 0-1,1 0 0,0 1 1,-1-1-1,1 0 0,0 0 1,-1 0-1,1 1 0,0-1 0,0 0 1,-1 1-1,1-1 0,0 1 1,-20 17 994,17-13-755,0 1-1,0-1 1,1 1-1,0-1 1,0 1-1,0 0 1,1 0-1,0 0 0,0-1 1,0 1-1,1 1 1,0 5-1,0-10-254,0 0-1,1 0 1,-1 0-1,1 0 1,-1 0-1,1-1 1,0 1-1,-1 0 1,1 0-1,0-1 1,0 1-1,1-1 0,-1 1 1,0-1-1,0 1 1,1-1-1,-1 0 1,1 1-1,-1-1 1,1 0-1,-1 0 1,1 0-1,0 0 1,0 0-1,-1-1 1,1 1-1,0-1 1,0 1-1,0-1 1,0 1-1,0-1 1,0 0-1,0 0 1,-1 0-1,1 0 0,0 0 1,0-1-1,0 1 1,0 0-1,2-2 1,7 0 15,-1-1 1,1-1-1,0 1 0,-1-2 1,0 0-1,0 0 1,0-1-1,-1 0 0,0 0 1,0-1-1,0 0 1,9-11-1,-3 2-36,0-1 1,-1 0-1,-1-1 0,0 0 0,12-26 1,-19 32 36,-1-1 0,-1 0 0,0-1 1,0 1-1,-2-1 0,1 1 0,-2-1 0,0-26 1,-1 36-70,0 0 0,-1 0 0,1 0 0,-1-1 0,0 1 0,0 0 0,-1 0 0,1 0 0,-1 1 0,0-1 0,0 0 0,0 0 0,-1 1 0,-2-4 0,3 5-42,-1 0 1,1 0-1,-1 0 1,0 1-1,0-1 1,0 1-1,0 0 1,0-1-1,0 1 0,0 1 1,0-1-1,0 0 1,0 1-1,-1 0 1,1-1-1,0 1 1,0 0-1,0 1 0,-1-1 1,-5 2-1,3 0 31,0 0 0,0 0 0,0 1 0,0 0 0,1 0 0,-1 0 0,1 1 0,0-1 0,0 1 0,0 1 0,1-1 0,-1 1 0,1-1 0,0 1 0,0 1 0,-4 7 0,3-4 130,0-1 1,0 1-1,1 1 0,0-1 0,1 0 1,0 1-1,0 0 0,1 0 1,-1 17-1,3-24-122,0 1 1,1-1-1,-1 0 0,1 0 1,0 0-1,0 0 0,0 0 1,0 0-1,1 0 0,-1-1 1,1 1-1,0 0 0,-1-1 1,1 1-1,0-1 0,1 1 1,-1-1-1,0 0 0,6 3 1,5 5 30,1-2 0,28 13 0,4 4-446,-42-22 278,1 0 0,-1 0 0,0 1-1,1 0 1,-2 0 0,1 0 0,0 0 0,-1 0-1,0 1 1,0 0 0,0-1 0,0 1-1,-1 0 1,0 1 0,3 7 0,-5-9 109,1 0 0,-1 0 1,0 0-1,0 1 0,0-1 0,-1 0 1,0 0-1,1 0 0,-1 0 0,-1 0 0,1 0 1,-1 0-1,1 0 0,-1 0 0,0 0 1,0-1-1,-1 1 0,1-1 0,-1 0 1,-4 5-1,-1 1 102,1-1-1156,15-27-12348</inkml:trace>
</inkml:ink>
</file>

<file path=ppt/ink/ink5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7:37.717"/>
    </inkml:context>
    <inkml:brush xml:id="br0">
      <inkml:brushProperty name="width" value="0.025" units="cm"/>
      <inkml:brushProperty name="height" value="0.025" units="cm"/>
      <inkml:brushProperty name="color" value="#E71224"/>
    </inkml:brush>
  </inkml:definitions>
  <inkml:trace contextRef="#ctx0" brushRef="#br0">133 0 17424,'0'0'1698,"-6"13"-203,-7 13-472,2 1 0,1 0 0,1 1 1,1 0-1,-7 54 0,4 76 2001,5-67-1688,-18 99 0,20-164-1116,4-19-208,-1 0-1,0-1 1,0 1 0,-1 0 0,0-1 0,0 0 0,-5 11 0,12-75-12,7-10 0,-2 3 0,32-106 0,-41 167 0,1 0 0,-1 1 0,1-1 0,0 1 0,0-1 0,0 1 0,1 0 0,3-5 0,-5 7 0,0 0 0,0 0 0,1 0 0,-1 0 0,0 0 0,0 1 0,1-1 0,-1 0 0,0 1 0,1-1 0,-1 1 0,1-1 0,-1 1 0,1-1 0,-1 1 0,1 0 0,-1 0 0,1 0 0,-1 0 0,1 0 0,-1 0 0,1 1 0,-1-1 0,1 0 0,1 1 0,-2 0 0,0 0 0,0 0 0,0 1 0,-1-1 0,1 0 0,0 1 0,0-1 0,-1 0 0,1 1 0,0-1 0,-1 1 0,1-1 0,-1 1 0,0-1 0,0 1 0,0-1 0,1 1 0,-1-1 0,0 1 0,-1-1 0,1 1 0,0-1 0,0 1 0,-1-1 0,1 1 0,-2 1 0,2-1 0,-1 0 0,1 0 0,0 0 0,-1 0 0,1 0 0,0 0 0,0-1 0,0 1 0,1 0 0,-1 0 0,0 0 0,1 0 0,-1 0 0,2 3 0,-1-5 0,0 0 0,-1 1 0,1-1 0,0 0 0,0 0 0,-1 1 0,1-1 0,0 0 0,0 0 0,0 0 0,-1 0 0,1 0 0,0 0 0,0 0 0,0 0 0,-1-1 0,1 1 0,0 0 0,0 0 0,0-1 0,-1 1 0,1 0 0,0-1 0,-1 1 0,1-1 0,0 1 0,-1-1 0,1 1 0,0-1 0,-1 1 0,1-1 0,-1 0 0,1 1 0,-1-1 0,0 0 0,1 1 0,-1-1 0,0 0 0,1-1 0,16-29 0,-15 26 0,0-1 0,-1 1 0,0 0 0,0-1 0,0 1 0,-1-1 0,1 1 0,-1-1 0,-2-7 0,1-17 0,45 41-1537,-30-8-365,1 0 1,-1-1-1,1 0 1,0-1 0,27-1-1,-34-1 999,0 0-1,-1 0 1,1-1-1,0 0 1,0-1-1,11-5 0,-15 6 874,1-1-1,-1 0 0,1 0 1,-1 0-1,0-1 1,5-4-1,-3-4 6659,-17 13-3833,-18 15-1237,22-11-1176,2 1 0,-1 0 0,1 0 0,0 1 0,0 0 0,0 0 0,1 0 0,0 0 0,1 0 0,0 1 0,0 0 0,0 0 0,1 0 0,0 0 0,-1 13 0,4-20-366,-1 0-1,0 0 0,1 0 1,-1 0-1,0 0 0,1 0 0,-1 0 1,1-1-1,0 1 0,-1 0 1,1 0-1,0 0 0,-1-1 0,1 1 1,0 0-1,0-1 0,0 1 1,-1-1-1,1 1 0,0-1 1,0 1-1,0-1 0,0 0 0,0 1 1,0-1-1,0 0 0,0 0 1,0 0-1,0 0 0,0 0 0,0 0 1,0 0-1,0 0 0,0 0 1,0 0-1,0 0 0,0-1 0,0 1 1,0 0-1,1-1 0,43-14 282,-29 4-413,-1 0 1,0 0-1,17-18 0,-28 25 23,1 0-1,-1 0 0,-1-1 0,1 1 1,-1-1-1,1 0 0,-1 0 1,-1 0-1,1-1 0,-1 1 0,0 0 1,0-1-1,0 0 0,1-9 1,-19 28-254,13-9 344,1-1 1,0 1 0,0 0 0,0 0 0,0 0-1,0 0 1,1 1 0,0-1 0,0 0 0,0 1-1,1-1 1,-1 0 0,1 1 0,0-1 0,0 1-1,1 6 1,0-10-29,0-1-1,0 1 1,1 0-1,-1 0 1,0-1-1,0 1 0,0 0 1,0-1-1,1 1 1,-1-1-1,0 0 1,1 1-1,-1-1 1,0 0-1,1 0 1,-1 0-1,0 0 1,1 0-1,-1 0 1,0 0-1,1 0 1,-1-1-1,2 0 1,33-10-1765,-24 5 981,-1-1 0,-1-1-1,14-12 1,-21 17 740,0 1 1,0-1-1,0 0 1,0 0 0,-1 0-1,1-1 1,-1 1-1,0-1 1,0 1 0,0-1-1,-1 0 1,1 1-1,-1-1 1,0 0 0,1-5-1,-22 29 433,12-9 13,2 0 1,0 1-1,0 0 1,1 0-1,1 0 1,0 0-1,0 1 1,2 0-1,-1 0 0,2-1 1,-1 1-1,2 16 1,1 4-49,1 1 1,3-1-1,11 51 1,-13-73-418,-1 1 1,0-1-1,-1 1 1,-1-1-1,0 1 0,-2 21 1,1-29 137,1 0-1,-1 0 1,0 0 0,0-1-1,0 1 1,-1-1 0,1 1 0,-1-1-1,0 1 1,0-1 0,0 0-1,0 0 1,0 0 0,-1 0 0,1 0-1,-1 0 1,0-1 0,0 0-1,0 1 1,0-1 0,-1 0 0,1 0-1,0-1 1,-5 3 0,7-4 0,1 0 0,0 0 0,-1 0 0,1 0 0,-1 0 0,1 0 0,0 0 1,-1 0-1,1 0 0,-1 0 0,1 0 0,-1 0 0,1 0 0,0 0 0,-1 0 0,1 0 0,-1 0 1,1 0-1,0-1 0,-1 1 0,1 0 0,0 0 0,-1 0 0,1-1 0,0 1 0,-1 0 0,1-1 0,0 1 1,-1 0-1,1 0 0,0-1 0,0 1 0,0-1 0,-1 1 0,1 0 0,0-1 0,0 1 0,0 0 1,0-1-1,-1 0 0,1-26 357,12-27-603,0 27-196,1 0 0,1 1 0,2 0 0,30-39 0,86-83-109,-75 87 655,-52 56-124,-1 1 7,0 1 1,0-1 0,0 0-1,-1-1 1,0 1-1,1 0 1,-2-1-1,1 0 1,0 0-1,-1 0 1,0 0-1,0 0 1,-1 0 0,1 0-1,0-6 1,-3 10-18,1 0 0,-1 0 0,1 1 0,-1-1 0,1 0 0,-1 0 0,1 1 0,-1-1 0,0 0 0,0 1 0,1-1 0,-1 0 0,0 1 0,0-1 0,1 1 0,-1 0 0,0-1 0,0 1 0,0 0 0,0-1 0,0 1 0,0 0 0,0 0 0,0 0 0,1 0 0,-1 0 0,0 0 0,0 0 0,0 0 0,0 0 0,0 0 0,0 0 0,0 1 0,0-1 0,0 0 0,-1 2 0,-39 10 119,33-7-56,0 0 0,1 0 0,-1 1 0,1 0 0,1 1 0,-1-1 1,-8 12-1,13-15-39,0 0 1,0 0 0,0 0-1,0 0 1,0 0-1,1 0 1,-1 1 0,1-1-1,0 1 1,0-1 0,0 1-1,0-1 1,1 1 0,0 0-1,-1-1 1,1 1-1,0 0 1,1-1 0,-1 1-1,1-1 1,0 1 0,1 4-1,-1-6-27,1 0 0,-1 0-1,1 0 1,0-1-1,-1 1 1,1 0 0,0-1-1,0 1 1,0-1-1,0 0 1,0 0 0,1 1-1,-1-1 1,0-1-1,1 1 1,-1 0 0,0-1-1,1 1 1,-1-1-1,5 1 1,55 0-359,-56-2 217,2 1-387,1-1 0,0-1 1,-1 0-1,1 0 0,-1 0 0,0-1 0,0-1 1,0 1-1,8-6 0,-4 2-1585,1-2-1,-2 0 1,1 0 0,16-18-1,9-16-10206</inkml:trace>
</inkml:ink>
</file>

<file path=ppt/ink/ink5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7:38.046"/>
    </inkml:context>
    <inkml:brush xml:id="br0">
      <inkml:brushProperty name="width" value="0.025" units="cm"/>
      <inkml:brushProperty name="height" value="0.025" units="cm"/>
      <inkml:brushProperty name="color" value="#E71224"/>
    </inkml:brush>
  </inkml:definitions>
  <inkml:trace contextRef="#ctx0" brushRef="#br0">93 0 12396,'-10'0'10570,"-8"1"-9481,0 21-224,1 6-33,2 7 386,4 6-33,7 0-641,4 0-448,0-1-1601,4-4-1954,9-6-1730,-1-6-4901</inkml:trace>
  <inkml:trace contextRef="#ctx0" brushRef="#br0" timeOffset="1">58 549 21685,'0'0'6149,"-29"63"-3875,27-44-896,2-1-642,0-3-607,0-7-1058,5-8-4837</inkml:trace>
</inkml:ink>
</file>

<file path=ppt/ink/ink5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7:59.864"/>
    </inkml:context>
    <inkml:brush xml:id="br0">
      <inkml:brushProperty name="width" value="0.025" units="cm"/>
      <inkml:brushProperty name="height" value="0.025" units="cm"/>
      <inkml:brushProperty name="color" value="#E71224"/>
    </inkml:brush>
  </inkml:definitions>
  <inkml:trace contextRef="#ctx0" brushRef="#br0">447 95 8936,'0'0'5963,"-5"-10"-5183,2 1-494,0 1 204,0 0 0,0 0 0,0 1 0,-1 0 0,0-1 0,0 1 0,-8-8 0,11 14-362,-1 0 0,1 0 0,-1 0 0,0 1 0,0-1 0,0 0 0,1 1 0,-1-1 0,0 1 0,0 0 0,0-1 0,0 1 0,0 0 0,0 0 0,1 1 0,-1-1 0,0 0 0,0 0 0,0 1 0,0-1 0,0 1 0,1 0 0,-1 0 0,0-1 0,0 1 0,-2 2 0,-42 32 312,44-33-396,-27 25 37,1 2 1,1 1-1,1 1 0,2 1 0,2 2 0,0 0 1,3 1-1,1 1 0,1 1 0,2 0 0,2 1 1,2 1-1,1 0 0,1 0 0,3 1 0,1 0 1,2 0-1,5 75 0,-2-106-63,1-1-1,0 0 1,0 1 0,1-1 0,0 0-1,1 0 1,0 0 0,0 0-1,1-1 1,-1 1 0,2-1-1,-1 0 1,1 0 0,0-1 0,1 1-1,-1-1 1,1 0 0,7 5-1,-6-7 12,-1 0-1,1 0 0,0-1 0,0 0 0,0-1 1,0 1-1,0-1 0,1-1 0,-1 1 1,1-1-1,-1 0 0,1-1 0,-1 0 0,1 0 1,-1-1-1,1 0 0,-1 0 0,1-1 0,-1 0 1,11-4-1,1-2 194,0 0 0,-1-2 0,0 0 0,0-1 0,-1-1 0,0-1 0,24-24 0,-5 0 131,62-81 0,-78 91-126,-1-2-1,-1 0 1,-2-1-1,-1 0 0,-1-1 1,-1-1-1,-2 0 1,7-36-1,-15 52-123,0-1-1,-2 1 1,1 0 0,-2-1-1,0 1 1,-1-1 0,-1 1-1,-1 0 1,0-1-1,-1 1 1,0 1 0,-1-1-1,-1 1 1,-1-1 0,0 2-1,-1-1 1,0 1-1,-20-24 1,25 34-121,-1-1 1,0 1-1,0 0 1,-1 0-1,1 0 1,-1 1-1,0 0 1,0 0-1,0 0 1,0 0-1,0 1 1,-1 0-1,1 0 1,-1 0-1,0 1 1,1-1-1,-1 1 1,0 1-1,0-1 1,0 1-1,1 0 1,-1 1-1,0-1 1,0 1-1,0 0 1,1 0-1,-1 1 1,1 0-1,-1 0 1,1 0-1,-1 1 1,-6 4-1,-11 7-338,0 2-1,1 0 0,1 1 1,0 1-1,-28 33 1,-12 18-4416,24-25-2756,9-7-8300</inkml:trace>
</inkml:ink>
</file>

<file path=ppt/ink/ink5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8:14.186"/>
    </inkml:context>
    <inkml:brush xml:id="br0">
      <inkml:brushProperty name="width" value="0.025" units="cm"/>
      <inkml:brushProperty name="height" value="0.025" units="cm"/>
      <inkml:brushProperty name="color" value="#E71224"/>
    </inkml:brush>
  </inkml:definitions>
  <inkml:trace contextRef="#ctx0" brushRef="#br0">85 0 9225,'0'0'20264,"-5"12"-19986,-6 27-202,1 0-1,1 1 1,3 0 0,-2 44 0,6-39-240,-4 32-395,-4-30-6598,4-36 164,-6-4-4597</inkml:trace>
</inkml:ink>
</file>

<file path=ppt/ink/ink5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8:14.545"/>
    </inkml:context>
    <inkml:brush xml:id="br0">
      <inkml:brushProperty name="width" value="0.025" units="cm"/>
      <inkml:brushProperty name="height" value="0.025" units="cm"/>
      <inkml:brushProperty name="color" value="#E71224"/>
    </inkml:brush>
  </inkml:definitions>
  <inkml:trace contextRef="#ctx0" brushRef="#br0">0 200 15535,'0'0'9385,"53"-14"-7239,-9-5-417,13-6 65,8-2-801,5 0-801,-2 2-96,-5 5-64,-10 2-96,-10 8-544,-15 4-866,-13 3-1473,-37-2-19218</inkml:trace>
</inkml:ink>
</file>

<file path=ppt/ink/ink5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8:14.891"/>
    </inkml:context>
    <inkml:brush xml:id="br0">
      <inkml:brushProperty name="width" value="0.025" units="cm"/>
      <inkml:brushProperty name="height" value="0.025" units="cm"/>
      <inkml:brushProperty name="color" value="#E71224"/>
    </inkml:brush>
  </inkml:definitions>
  <inkml:trace contextRef="#ctx0" brushRef="#br0">1 33 21524,'0'0'7175,"76"-9"-6214,-17 9-352,7 0-545,4 0-64,2-4-1249,-8-4-3396,-6-4-5316</inkml:trace>
</inkml:ink>
</file>

<file path=ppt/ink/ink5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8:15.249"/>
    </inkml:context>
    <inkml:brush xml:id="br0">
      <inkml:brushProperty name="width" value="0.025" units="cm"/>
      <inkml:brushProperty name="height" value="0.025" units="cm"/>
      <inkml:brushProperty name="color" value="#E71224"/>
    </inkml:brush>
  </inkml:definitions>
  <inkml:trace contextRef="#ctx0" brushRef="#br0">1 1 13164,'0'0'13272,"6"8"-12728,8 14-338,-8-12-140,1 1-1,0-1 1,1 0 0,9 9-1,-13-16-19,-1 0 0,0 0 0,1-1 0,-1 1 0,1-1 0,0 0 0,-1 0 0,1 0 0,0-1 0,0 1 0,1-1 0,-1 0 0,0 0 0,0-1 0,1 1 0,-1-1 0,6 0-1,2-2 41,-1-1-1,1 0 1,0-1-1,-1 0 1,0-1-1,0 0 1,0 0-1,0-1 1,15-13-1,44-21-21,-70 40-83,1 0 0,-1-1 1,1 1-1,-1 0 0,1 0 1,-1-1-1,1 1 0,0 0 1,-1 0-1,1 0 0,-1 0 1,1 0-1,0-1 0,-1 1 1,1 0-1,-1 0 0,1 1 1,0-1-1,-1 0 0,1 0 1,-1 0-1,1 0 0,0 0 1,-1 1-1,1-1 0,-1 0 1,1 1-1,-1-1 0,1 0 1,-1 1-1,1-1 0,-1 0 1,1 1-1,-1-1 0,0 1 1,1-1-1,-1 1 0,0-1 1,1 1-1,0 1 0,3 32-1214,-4-31 671,0 1 1,0-1-1,0 1 1,1-1-1,-1 1 1,1-1-1,0 0 1,0 1-1,0-1 1,0 0-1,0 1 1,1-1-1,2 3 1,12 3-5354</inkml:trace>
</inkml:ink>
</file>

<file path=ppt/ink/ink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38:41.032"/>
    </inkml:context>
    <inkml:brush xml:id="br0">
      <inkml:brushProperty name="width" value="0.025" units="cm"/>
      <inkml:brushProperty name="height" value="0.025" units="cm"/>
    </inkml:brush>
  </inkml:definitions>
  <inkml:trace contextRef="#ctx0" brushRef="#br0">36 141 10602,'0'0'9107,"0"13"-9011,-2 24 173,-1 1 1,-2-1-1,-2 0 0,-11 38 0,155-380 1572,-131 293-1842,14-27-2,-20 37-3,1 1 0,0-1 1,0 1-1,0 0 0,0-1 1,0 1-1,0 0 1,0 0-1,1 0 0,-1 0 1,0 0-1,1 0 0,-1 0 1,0 0-1,1 0 1,-1 1-1,1-1 0,0 0 1,2 0-1,-3 2-5,0 0 0,0-1-1,1 1 1,-1 0 0,0 0 0,0 0-1,0 0 1,0 0 0,0 0 0,0 0 0,0 0-1,0 0 1,0 0 0,-1 1 0,1-1-1,0 0 1,-1 0 0,1 1 0,-1-1 0,1 0-1,-1 1 1,0-1 0,1 3 0,6 36 77,-7-34 34,1-1 1,-1 1-1,0 0 0,0 0 0,0-1 0,-1 1 1,0 0-1,0-1 0,-1 1 0,1-1 1,-1 1-1,0-1 0,-1 0 0,1 0 0,-1 0 1,0 0-1,-1 0 0,1-1 0,-1 1 1,0-1-1,0 0 0,0 0 0,0 0 0,-1-1 1,1 1-1,-1-1 0,0 0 0,0-1 1,0 1-1,-9 2 0,11-3-79,-1-1 1,1 1-1,-1-1 0,1 0 1,-1 0-1,0 0 0,0 0 0,-6 0 1,9-2-114,0 1 1,0 0-1,0-1 1,0 1-1,0 0 1,0-1-1,0 1 1,1-1-1,-1 0 1,0 1-1,0-1 1,0 0-1,1 1 1,-1-1-1,0 0 1,1 0 0,-1 1-1,1-1 1,-1 0-1,1 0 1,-1 0-1,1 0 1,0 0-1,0 0 1,-1 0-1,1 0 1,0 0-1,0 0 1,0 0-1,0 0 1,0 0-1,0 0 1,0 0-1,0 0 1,1-1-1,5-52-8652,1 21-352</inkml:trace>
</inkml:ink>
</file>

<file path=ppt/ink/ink5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8:15.624"/>
    </inkml:context>
    <inkml:brush xml:id="br0">
      <inkml:brushProperty name="width" value="0.025" units="cm"/>
      <inkml:brushProperty name="height" value="0.025" units="cm"/>
      <inkml:brushProperty name="color" value="#E71224"/>
    </inkml:brush>
  </inkml:definitions>
  <inkml:trace contextRef="#ctx0" brushRef="#br0">83 215 11307,'0'0'11669,"-9"6"-11311,6-4-339,-40 36 198,40-35-185,0 0 0,0 1 0,1-1 0,0 1 0,-1-1 0,1 1 0,0 0 0,1 0 0,-1 0 0,1 0 0,0 0 0,0 1 0,0-1-1,0 7 1,20-15 807,6-12-517,0-1 1,-1 0 0,-1-2 0,39-42 0,-40 40-240,-2 2-24,0 1 206,-1 0 0,-1-1 0,-1-2 1,-1 1-1,21-34 0,-86 106 2660,40-40-2910,-58 80 365,60-81-303,1 1 1,-1-1 0,2 1 0,0 1 0,0-1 0,-3 18 0,7-29-127,1 0 0,0 0 1,-1 0-1,1 0 0,0 0 1,0 1-1,-1-1 0,1 0 1,0 0-1,0 0 0,0 1 1,0-1-1,1 0 0,-1 0 1,0 0-1,0 0 0,1 1 1,-1-1-1,1 0 0,-1 0 1,1 0-1,-1 0 0,1 0 1,0 0-1,0 0 0,-1 0 1,1 0-1,0-1 0,0 1 1,0 0-1,0 0 0,0-1 1,0 1-1,0 0 0,0-1 1,0 1-1,0-1 0,0 0 1,0 1-1,1-1 0,-1 0 1,0 0-1,0 1 0,0-1 1,1 0-1,-1 0 0,0 0 1,0-1-1,0 1 0,0 0 1,2-1-1,4 0-1160,-1 0 0,1-1 0,-1 0 0,1 0 0,-1-1-1,1 0 1,9-6 0,20-18-12505</inkml:trace>
</inkml:ink>
</file>

<file path=ppt/ink/ink5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8:16.346"/>
    </inkml:context>
    <inkml:brush xml:id="br0">
      <inkml:brushProperty name="width" value="0.025" units="cm"/>
      <inkml:brushProperty name="height" value="0.025" units="cm"/>
      <inkml:brushProperty name="color" value="#E71224"/>
    </inkml:brush>
  </inkml:definitions>
  <inkml:trace contextRef="#ctx0" brushRef="#br0">393 64 18161,'0'0'2520,"-8"-9"213,5 4-2479,1 2-67,-1-1 0,1 1 0,-1-1 1,0 1-1,0 0 0,0 0 0,0 0 0,-1 0 0,1 1 1,-1-1-1,1 1 0,-1 0 0,0 0 0,0 0 0,0 1 0,0-1 1,0 1-1,-1 0 0,1 0 0,0 0 0,-1 1 0,1 0 1,0 0-1,-7 0 0,2 3-58,1 0 0,0 0 0,0 0 0,0 1 1,1 0-1,-1 1 0,1 0 0,0 0 0,0 0 0,1 1 0,-11 12 1,-5 7 352,-31 47 0,38-50-290,1 1 1,0 0-1,2 1 0,1 1 0,1 0 0,1 0 0,1 1 1,-7 42-1,14-65-195,1 1 0,0 0-1,-1-1 1,1 1 0,0 0 0,1-1 0,-1 1 0,1 0 0,0-1-1,-1 1 1,2-1 0,-1 1 0,0-1 0,1 1 0,-1-1 0,1 0 0,0 0-1,0 0 1,5 6 0,-3-6 5,0 0-1,0-1 0,1 1 1,-1-1-1,1 0 1,0 0-1,-1 0 1,1 0-1,0-1 0,0 0 1,0 0-1,0 0 1,10-1-1,1 1 18,-1-2-1,1 0 1,0-1-1,-1 0 1,1-1-1,27-9 1,-35 9-13,0 0 0,0-1-1,0 1 1,0-1 0,-1-1 0,0 0 0,0 0 0,0 0 0,0-1 0,-1 0 0,0 0 0,0-1 0,0 1 0,4-8 0,-9 12-6,0 1 0,0-1 0,0 1 0,0-1 0,-1 0 0,1 1 0,-1-1 0,1 1 0,-1-1 0,1 0 0,-1 0 0,0 1 0,0-1 0,0 0 0,0 0 0,0 1 0,0-1 0,0 0 0,-1-2 0,0 3 0,0 0 0,0 0 0,1 0 0,-1 0 0,0 0 0,0 0 0,0 0 0,0 0 0,0 1 0,0-1 0,0 0 0,0 0 0,-1 1 0,1-1 0,0 1 0,0-1 0,-1 1 0,1 0 0,-2-1 0,-3 0 0,0 1 0,0 0 0,0 0 0,0 0 0,0 1 0,0-1 0,0 2 0,1-1 0,-12 4 0,8 0 0,0 0 0,0 0 0,1 0 0,-12 11 0,17-14 0,1 0 0,-1 0 0,1 0 0,0 0 0,0 0 0,0 0 0,0 1 0,0-1 0,0 1 0,1 0 0,-1-1 0,1 1 0,0 0 0,0 0 0,0 0 0,0 0 0,0 0 0,0 5 0,3-7 0,-1-1 0,1 1 0,-1-1 0,1 0 0,-1 1 0,1-1 0,-1 0 0,1 0 0,0 0 0,-1 0 0,1 0 0,-1 0 0,1 0 0,-1-1 0,4 0 0,-5 1 0,18-5 0,0-1 0,-1-1 0,0 0 0,0-1 0,0-1 0,25-19 0,-24 16 0,-1 1 0,1 1 0,1 1 0,0 0 0,21-6 0,-39 15 0,-1-1 0,1 1 0,-1 0 0,0 0 0,1 0 0,-1 0 0,1 0 0,-1 0 0,0 0 0,1-1 0,-1 1 0,1 0 0,-1 0 0,1 0 0,-1 1 0,0-1 0,1 0 0,-1 0 0,1 0 0,-1 0 0,0 0 0,1 0 0,-1 1 0,1-1 0,-1 0 0,0 0 0,1 1 0,-1-1 0,0 0 0,1 0 0,-1 1 0,0-1 0,1 1 0,-3 14 0,-16 17 0,18-32 0,-20 28-293,14-20-292,0 0 1,0 0-1,0 1 1,1 0-1,0 0 0,1 0 1,0 1-1,1-1 0,-5 20 1,8-23-7338</inkml:trace>
</inkml:ink>
</file>

<file path=ppt/ink/ink5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8:18.207"/>
    </inkml:context>
    <inkml:brush xml:id="br0">
      <inkml:brushProperty name="width" value="0.025" units="cm"/>
      <inkml:brushProperty name="height" value="0.025" units="cm"/>
      <inkml:brushProperty name="color" value="#E71224"/>
    </inkml:brush>
  </inkml:definitions>
  <inkml:trace contextRef="#ctx0" brushRef="#br0">78 9 14958,'0'0'7800,"-7"13"-6717,-4 3-920,2 2 0,0-1 1,1 1-1,0 1 0,2-1 0,0 1 0,1 0 0,-4 33 0,9-50-160,0-1 1,0 1-1,0-1 0,0 1 0,1-1 0,-1 1 0,0 0 0,0-1 0,1 1 1,-1-1-1,1 1 0,0-1 0,-1 0 0,1 1 0,0-1 0,0 0 0,0 1 1,0-1-1,0 0 0,0 0 0,0 0 0,0 0 0,3 2 0,-2-2 56,1 0 0,-1 0 0,1-1 0,-1 1 0,1-1 0,-1 1 0,1-1-1,0 0 1,-1 0 0,1 0 0,-1 0 0,1-1 0,3 0 0,3-1 177,1-1 0,-1 0 0,0-1 0,0 0 0,0 0 0,15-10 0,-4-2-76,0 0 0,24-25 1,-38 35-63,0-1 0,0 0 0,-1 0 0,0 0 0,0-1 0,-1 1 0,0-1 0,0 0 0,-1-1 0,4-11 0,-42 94 1306,31-59-1383,-1 0 0,2 1-1,0-1 1,-1 19 0,4-32-9,-1 0 0,1 1 1,0-1-1,0 0 0,0 1 0,0-1 0,0 0 0,1 0 1,-1 0-1,1 1 0,-1-1 0,1 0 0,0 0 0,0 0 0,0 0 1,0 0-1,0 0 0,0 0 0,1 0 0,-1 0 0,1-1 0,-1 1 1,1-1-1,0 1 0,-1-1 0,1 1 0,0-1 0,0 0 0,0 0 1,0 0-1,0 0 0,0 0 0,0 0 0,1-1 0,-1 1 0,0-1 1,4 1-1,3-2 36,-1 1 0,1-1 0,-1-1 0,1 0 0,-1 0 0,0-1 0,0 1 0,0-2 0,0 1 0,0-1 0,-1-1 0,0 1 0,0-1 0,0 0 0,0-1 0,10-11 0,-10 10-12,-1 0-1,1 0 0,-1 0 0,-1-1 0,0 0 0,0 0 0,0-1 0,-1 1 0,0-1 0,-1 0 0,0 0 0,0 0 0,-1-1 0,0 1 0,0-11 0,-4 42-35,2-17 0,-1 1 0,1-1 0,0 1 0,0-1 0,0 1 0,1-1 0,1 9 0,-1-12 0,0-1 0,0 1 0,0 0 0,0 0 0,0 0 0,0-1 0,0 1 0,1 0 0,-1-1 0,1 1 0,-1-1 0,1 0 0,0 1 0,-1-1 0,1 0 0,0 0 0,0 0 0,0 0 0,0-1 0,0 1 0,0 0 0,0-1 0,0 1 0,0-1 0,4 0 0,3 0 0,1 0 0,-1 0 0,0-1 0,0-1 0,0 0 0,0 0 0,0 0 0,-1-1 0,1-1 0,-1 1 0,1-1 0,-1-1 0,-1 0 0,11-7 0,-12 8 0,0 0 0,-1-1 0,1 1 0,-1-1 0,0-1 0,0 1 0,-1-1 0,1 1 0,-1-1 0,-1 0 0,1-1 0,-1 1 0,0-1 0,0 1 0,-1-1 0,0 0 0,0 0 0,1-13 0,-3 19 0,0 0 0,0 1 0,0-1 0,0 1 0,0-1 0,-1 1 0,1-1 0,0 1 0,0-1 0,0 1 0,-1-1 0,1 1 0,0-1 0,-1 1 0,1-1 0,0 1 0,-1-1 0,1 1 0,-1 0 0,1-1 0,-1 1 0,1 0 0,-1-1 0,1 1 0,-1 0 0,1 0 0,-1-1 0,1 1 0,-1 0 0,1 0 0,-1 0 0,0 0 0,1 0 0,-1 0 0,1 0 0,-1 0 0,1 0 0,-1 0 0,0 0 0,1 0 0,-1 0 0,1 0 0,-1 0 0,1 1 0,-1-1 0,1 0 0,-1 0 0,1 1 0,-1-1 0,0 1 0,-28 16 0,22-10 0,0 0 0,1 0 0,0 1 0,0-1 0,0 2 0,1-1 0,1 0 0,-1 1 0,1 0 0,1 0 0,0 0 0,0 1 0,-2 12 0,5-21 0,0 0 0,0-1 0,0 1 0,0 0 0,0-1 0,0 1 0,0 0 0,0-1 0,1 1 0,-1 0 0,0-1 0,0 1 0,1 0 0,-1-1 0,0 1 0,1-1 0,-1 1 0,1 0 0,-1-1 0,1 1 0,-1-1 0,1 1 0,-1-1 0,1 0 0,-1 1 0,1-1 0,0 0 0,-1 1 0,1-1 0,0 1 0,28 0 0,27-15 0,-25 0 0,-16 6 0,0 1 0,1 1 0,-1 0 0,1 1 0,0 1 0,1 0 0,31-2 0,-47 6 0,1 0 0,-1 1 0,0 0 0,0-1 0,1 1 0,-1 0 0,0 0 0,0-1 0,0 1 0,0 0 0,0 0 0,0 0 0,0 0 0,0 1 0,0-1 0,-1 0 0,1 0 0,0 0 0,-1 1 0,1-1 0,-1 0 0,1 1 0,-1-1 0,1 0 0,-1 1 0,0-1 0,0 1 0,0-1 0,0 0 0,0 1 0,0 1 0,-1 10 0,1-32 0,0 10-357,1 0-1,0 0 1,1 0 0,-1 0 0,2 0-1,3-11 1,-4 17 160,-1 0 0,0 1 0,1-1 0,-1 1 0,1-1 0,0 1 0,0 0 0,0 0 0,0 0 0,0 0 0,1 0 0,-1 0 0,0 0 0,1 1 1,0-1-1,-1 1 0,1 0 0,0 0 0,-1 0 0,1 0 0,0 0 0,0 0 0,4 0 0,21 0-4811,5 1-1398</inkml:trace>
</inkml:ink>
</file>

<file path=ppt/ink/ink5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8:18.814"/>
    </inkml:context>
    <inkml:brush xml:id="br0">
      <inkml:brushProperty name="width" value="0.025" units="cm"/>
      <inkml:brushProperty name="height" value="0.025" units="cm"/>
      <inkml:brushProperty name="color" value="#E71224"/>
    </inkml:brush>
  </inkml:definitions>
  <inkml:trace contextRef="#ctx0" brushRef="#br0">177 199 16784,'0'0'11680,"-10"-5"-10350,7 3-1276,1 1-18,-1-1-1,1 0 0,-1 1 1,1-1-1,-1 1 0,1 0 1,-1 0-1,0 0 0,0 0 1,0 0-1,1 1 0,-1-1 1,0 1-1,0 0 0,0 0 1,0 0-1,0 0 0,0 0 1,0 1-1,0-1 1,1 1-1,-1 0 0,0 0 1,0 0-1,1 0 0,-1 0 1,1 1-1,-1-1 0,1 1 1,-1 0-1,1 0 0,0-1 1,0 2-1,-2 1 0,-8 9 86,2 1 1,-17 28-1,24-37-102,0 0 0,1 0 0,-1 1 1,1-1-1,0 1 0,1-1 1,0 1-1,-1 0 0,2-1 0,-1 1 1,1 0-1,0 7 0,1-12-21,-1 1-1,1-1 1,0 0-1,0 0 1,-1 1-1,1-1 1,0 0-1,0 0 1,0 0-1,0 0 1,1 0-1,-1-1 1,0 1-1,0 0 1,0 0-1,1-1 1,-1 1-1,0-1 1,1 1-1,-1-1 1,1 1-1,-1-1 1,0 0-1,1 0 1,-1 0-1,1 0 1,-1 0-1,1 0 1,-1 0-1,0 0 1,1-1-1,-1 1 1,2-1-1,5 0 8,0 0-1,0-1 0,-1 0 1,1 0-1,8-5 1,2-3-21,-1-2 1,0 0 0,-1 0 0,0-2-1,-1 0 1,-1-1 0,0 0-1,17-26 1,1-5-58,48-94 1,-73 119 92,-18 29 29,-21 29 52,13-13-10,-28 47 0,41-62 1,1 1 0,1 0 0,0 0 0,0 0 0,1 1 0,0-1 0,1 1 0,-2 17-1,4-26-88,0 0 0,0 1-1,0-1 1,1 0-1,-1 0 1,1 1 0,-1-1-1,1 0 1,-1 0-1,1 0 1,0 0 0,0 0-1,0 0 1,1 0-1,-1 0 1,0 0 0,1 0-1,-1 0 1,1-1-1,-1 1 1,1-1 0,0 1-1,0-1 1,0 1-1,0-1 1,0 0-1,0 0 1,0 0 0,0 0-1,0-1 1,0 1-1,1-1 1,-1 1 0,0-1-1,0 0 1,1 1-1,2-1 1,3 0-67,-1 0-1,0-1 1,1 1 0,-1-1 0,0-1-1,1 1 1,-1-1 0,0 0 0,0-1-1,-1 0 1,8-3 0,-2-3-97,1 0 0,-1 0 0,-1-1 0,19-20 0,-26 26 175,1-1 1,-1 0-1,-1-1 1,1 1-1,-1 0 0,0-1 1,0 0-1,0 0 1,-1 0-1,0 0 0,0 0 1,0 0-1,0-12 1,-16 37 540,9-11-471,1 1 1,1 0-1,-1 0 1,2-1-1,-4 18 1,6-25-73,-1 1-1,1 0 1,0 0 0,0-1-1,0 1 1,0 0 0,0 0-1,0-1 1,1 1 0,-1 0-1,0 0 1,1-1 0,-1 1-1,1 0 1,0-1-1,0 1 1,0-1 0,-1 1-1,1-1 1,1 1 0,-1-1-1,0 0 1,0 0 0,0 1-1,1-1 1,-1 0 0,1 0-1,-1 0 1,1 0 0,-1 0-1,1-1 1,-1 1 0,1 0-1,0-1 1,-1 1 0,1-1-1,3 1 1,16 0-12,0 0 0,-1-1 0,1-1 0,0-1 0,-1-1 0,1-1 0,33-11 0,-22 6 0,59-7 0,-90 15 0,0 1 0,-1 0 0,1 0 0,0-1 0,0 1 0,0 0 0,0 0 0,0 0 0,-1 0 0,1 0 0,0 0 0,0 0 0,0 0 0,0 0 0,0 0 0,0 0 0,-1 0 0,1 1 0,0-1 0,0 0 0,0 1 0,0-1 0,-1 1 0,1-1 0,0 1 0,-1-1 0,1 1 0,0-1 0,-1 1 0,1 0 0,0-1 0,-1 1 0,1 0 0,-1 0 0,0-1 0,1 1 0,-1 0 0,1 0 0,-1 0 0,0 0 0,0-1 0,0 1 0,1 0 0,-1 0 0,0 0 0,0 0 0,0 0 0,0 0 0,0 0 0,-1-1 0,1 1 0,0 0 0,0 0 0,-1 1 0,1 0 0,-1 0 0,1-1 0,0 1 0,0-1 0,0 1 0,0 0 0,0-1 0,0 1 0,0 0 0,1-1 0,-1 1 0,0-1 0,1 1 0,-1-1 0,1 1 0,0-1 0,0 1 0,-1-1 0,1 0 0,0 1 0,0-1 0,0 0 0,2 2 0,0-2-43,0 1 0,0-1 0,1 0 0,-1 0 1,1 0-1,-1 0 0,1 0 0,-1-1 0,1 0 0,-1 0 0,1 0 0,-1 0 0,1 0 1,6-2-1,-2 1-681,0-1 0,0 0 0,0 0 1,-1-1-1,11-5 0,11-9-9088</inkml:trace>
</inkml:ink>
</file>

<file path=ppt/ink/ink5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8:19.650"/>
    </inkml:context>
    <inkml:brush xml:id="br0">
      <inkml:brushProperty name="width" value="0.025" units="cm"/>
      <inkml:brushProperty name="height" value="0.025" units="cm"/>
      <inkml:brushProperty name="color" value="#E71224"/>
    </inkml:brush>
  </inkml:definitions>
  <inkml:trace contextRef="#ctx0" brushRef="#br0">190 39 18930,'-9'2'3390,"0"0"-3004,1 0 1,-1 1-1,1 0 1,0 1-1,0 0 0,1 0 1,-1 1-1,1 0 1,0 0-1,0 1 1,1 0-1,-1 0 0,1 0 1,0 1-1,1 0 1,0 0-1,-8 14 1,7-10-324,-1 0 0,2 1 0,-1-1 0,2 1 1,-1 1-1,2-1 0,0 0 0,0 1 0,1 0 0,1 0 1,0 22-1,1-34-69,0 1 1,0 0 0,0-1 0,0 1-1,0-1 1,0 1 0,1-1-1,-1 1 1,1-1 0,-1 1-1,1-1 1,-1 1 0,1-1 0,0 0-1,0 1 1,0-1 0,0 0-1,0 1 1,0-1 0,0 0 0,0 0-1,0 0 1,1 0 0,-1 0-1,2 0 1,-1 0 3,1 0 1,-1-1-1,1 1 0,-1-1 1,1 0-1,0 0 0,-1 0 1,1 0-1,-1 0 0,1-1 0,0 1 1,-1-1-1,5-1 0,3-2 31,0-1-1,0 0 1,0 0-1,-1 0 0,0-2 1,11-8-1,-1-3 83,0-2 1,-1 0-1,-1-1 0,-1 0 0,-1-2 0,-1 0 1,-1 0-1,-1-1 0,-1-1 0,-1 0 1,8-31-1,-55 161 399,28-85-389,0 1 1,2 0 0,0 0-1,2 0 1,0 1-1,-2 33 1,7-55-122,0 1 0,1-1 0,-1 0 0,0 1 0,0-1 0,1 0 0,-1 1 0,0-1 0,1 0 0,-1 0 0,0 1 0,1-1 0,-1 0 0,1 0 0,-1 0 0,0 1 0,1-1 0,-1 0 0,1 0 0,-1 0 0,1 0 0,-1 0 0,0 0 0,1 0 0,-1 0 0,1 0 0,-1 0 0,1 0 0,-1 0 0,0 0 0,1 0 0,-1-1 0,1 1 0,-1 0 0,0 0 0,1 0 0,-1-1 0,1 1 0,-1 0 0,0 0 0,1-1 0,18-9 0,-8 2-778,0-1 1,-1 0-1,17-21 0,-19 21-743,-1-1 1,0 0-1,-1-1 1,9-19-1,-6 4-9161</inkml:trace>
</inkml:ink>
</file>

<file path=ppt/ink/ink5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8:20.057"/>
    </inkml:context>
    <inkml:brush xml:id="br0">
      <inkml:brushProperty name="width" value="0.025" units="cm"/>
      <inkml:brushProperty name="height" value="0.025" units="cm"/>
      <inkml:brushProperty name="color" value="#E71224"/>
    </inkml:brush>
  </inkml:definitions>
  <inkml:trace contextRef="#ctx0" brushRef="#br0">173 0 19314,'0'0'4031,"-10"12"-2088,-5 6-1042,1 1 0,0 1 0,2 0 0,-16 33 1,12-13-493,2 1 1,1 0-1,2 1 1,3 0-1,0 0 1,-1 77-1,8-117-568,1 0-1,0 0 1,0 0-1,1 0 1,-1 0-1,0-1 1,1 1-1,-1 0 1,1 0-1,-1 0 1,1-1-1,0 1 1,0 0-1,0-1 1,0 1-1,0 0 1,0-1-1,0 0 1,1 1-1,-1-1 1,0 0-1,1 1 1,-1-1-1,1 0 1,-1 0-1,1 0 1,0 0-1,2 0 1,-1 0-577,1 0 0,-1-1 0,0 1 0,1-1 0,-1 0 0,0 0 0,1 0 0,-1-1 0,0 1 1,1-1-1,-1 0 0,0 0 0,0 0 0,1 0 0,-1 0 0,4-3 0,23-18-11329</inkml:trace>
</inkml:ink>
</file>

<file path=ppt/ink/ink5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8:20.402"/>
    </inkml:context>
    <inkml:brush xml:id="br0">
      <inkml:brushProperty name="width" value="0.025" units="cm"/>
      <inkml:brushProperty name="height" value="0.025" units="cm"/>
      <inkml:brushProperty name="color" value="#E71224"/>
    </inkml:brush>
  </inkml:definitions>
  <inkml:trace contextRef="#ctx0" brushRef="#br0">180 0 19378,'0'0'2942,"-11"3"-305,-3 2-1912,1 1 0,0 1-1,0 0 1,0 0 0,-21 17 0,28-20-625,1 0 0,0 0 0,0 1 0,0-1 0,1 1 0,-1 0 0,1 1 0,0-1 0,1 1 0,-1-1 0,1 1 0,0 0 0,1 0 1,-1 1-1,1-1 0,1 0 0,-3 13 0,5-18-103,0 0 1,0 0-1,0-1 0,-1 1 1,1 0-1,1-1 1,-1 1-1,0-1 0,0 1 1,0-1-1,0 1 1,0-1-1,0 0 1,1 1-1,-1-1 0,0 0 1,0 0-1,0 0 1,0 0-1,1 0 0,-1 0 1,0 0-1,2-1 1,34-1 96,35-10-605,-54 8 202,0 0 0,0 1 0,0 2 0,1-1 0,-1 2-1,19 2 1,-35-2 307,-1 0 0,0 0 0,0 0 0,0 1-1,0-1 1,1 0 0,-1 1 0,0-1 0,0 0 0,0 1-1,0-1 1,0 1 0,0 0 0,0-1 0,0 1 0,0 0-1,0 0 1,-1 0 0,1-1 0,0 1 0,0 0 0,-1 0-1,1 0 1,0 0 0,-1 0 0,1 3 0,0-2 43,-1 0 1,0 0-1,0 0 1,0 1-1,-1-1 1,1 0-1,0 0 1,-1 0-1,0 1 1,1-1-1,-1 0 0,0 0 1,-1 2-1,-3 5 221,0-1 0,-1 0 0,0 0-1,0-1 1,-9 10 0,-3-2 456,0 0 1,-35 21-1,47-32-726,0-1 0,-1 1 0,1-1 0,-1 0 1,1-1-1,-1 0 0,0 0 0,0 0 0,0-1 0,0 0 0,0 0 0,-1-1 0,-7 0 0,14-2-687,1 0-1,0 0 0,0 1 1,-1-1-1,2 0 0,-1 0 1,0 0-1,0 0 0,0 0 1,1 1-1,-1-1 0,1 0 1,-1 0-1,1 1 0,0-1 1,0 0-1,0 1 0,1-3 1,16-14-10489</inkml:trace>
</inkml:ink>
</file>

<file path=ppt/ink/ink5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8:21.196"/>
    </inkml:context>
    <inkml:brush xml:id="br0">
      <inkml:brushProperty name="width" value="0.025" units="cm"/>
      <inkml:brushProperty name="height" value="0.025" units="cm"/>
      <inkml:brushProperty name="color" value="#E71224"/>
    </inkml:brush>
  </inkml:definitions>
  <inkml:trace contextRef="#ctx0" brushRef="#br0">263 9 17713,'-13'0'6107,"2"-1"-5591,1 1 1,-1 0 0,1 1-1,-1 0 1,1 1-1,-1 0 1,1 1 0,0 0-1,0 0 1,0 1-1,1 1 1,-17 8 0,15-3-412,-1-1 1,2 1 0,-1 1 0,1 0-1,-11 16 1,18-24-99,0 1 0,1 0 0,-1 0 0,1 0 0,0 1 0,0-1-1,0 0 1,1 1 0,-1-1 0,1 1 0,0 0 0,1-1 0,-1 1 0,1 0 0,0 0-1,0-1 1,0 1 0,0 0 0,1 0 0,2 7 0,-2-11-40,0 1 0,1-1-1,-1 0 1,1 1 0,-1-1 0,1 0 0,-1 0-1,1 0 1,0 0 0,-1 0 0,1 0 0,0-1 0,0 1-1,0 0 1,0-1 0,-1 1 0,1-1 0,0 0-1,0 0 1,0 0 0,0 0 0,0 0 0,0 0 0,0 0-1,3-2 1,48-10-567,-44 8 538,0 1 0,0 0 0,0 0 0,0 1 0,0 0 0,0 0 0,1 1 0,-1 1 0,18 0 0,-23 1 68,-1-1 0,1 1 0,-1 0-1,1 1 1,-1-1 0,1 0 0,-1 1-1,0 0 1,0 0 0,0 0 0,0 0-1,0 0 1,0 1 0,0-1 0,-1 1-1,1 0 1,-1 0 0,0 0-1,0 0 1,0 0 0,0 0 0,-1 0-1,1 1 1,-1-1 0,0 1 0,0-1-1,1 7 1,1 2 109,-2 1 0,1-1 1,-2 0-1,0 1 0,0-1 0,-1 1 0,-1-1 0,0 0 0,-1 1 0,0-1 1,0-1-1,-2 1 0,1 0 0,-10 16 0,4-11 68,-1 1 0,0-2 0,-2 0 0,0 0 0,0-1 0,-1-1 0,-1 0 0,-19 13 0,30-24-183,0 0 0,0 0 0,0 0 0,-1-1 0,1 0 0,-1 0 0,1 0 0,-1 0 0,0-1 0,0 0 0,0 0 0,-6 0 0,9-1 0,0 0 0,0 0 0,0-1 0,1 1 0,-1-1 0,0 1 0,0-1 0,1 0 0,-1 0 0,1 0 0,-1 0 0,1 0 0,-1 0 0,1 0 0,-1-1 0,1 1 0,0 0 0,0-1 0,0 1 0,0-1 0,0 1 0,0-1 0,0 1 0,0-1 0,1 0 0,-1 0 0,0 1 0,1-1 0,0 0 0,-1 0 0,1 0 0,0 1 0,0-1 0,0-4 0,-1-6-29,1 0 0,0 1 0,0-1 0,1 0 0,1 0 0,0 0 1,0 0-1,2 1 0,-1-1 0,1 1 0,1 0 0,0 0 0,0 1 0,1-1 0,1 1 0,0 0 0,0 1 0,1 0 1,0 0-1,0 1 0,1-1 0,0 2 0,11-8 0,108-66-661,-4 3 102,-109 67 587,-1-1 1,0 0-1,-1-1 1,0 0-1,20-28 1,-31 37 92,1 0 0,0-1 0,-1 1 0,0-1 0,0 0 0,0 1 0,-1-1 0,1 0 0,-1 0-1,1-9 1,-2 12-70,0 1 0,-1 0 0,1-1 0,0 1 0,0 0 0,-1 0 0,1-1 0,-1 1 0,1 0-1,-1 0 1,1 0 0,-1 0 0,0-1 0,0 1 0,1 0 0,-1 0 0,0 0 0,0 1 0,0-1-1,0 0 1,0 0 0,0 0 0,-1 1 0,1-1 0,0 0 0,0 1 0,0-1 0,-1 1 0,1 0-1,0-1 1,0 1 0,-1 0 0,1 0 0,0 0 0,-1 0 0,1 0 0,0 0 0,-1 0 0,1 0-1,0 1 1,0-1 0,-1 0 0,-1 1 0,-3 1-22,0 0 0,0 0 0,-1 0 0,1 0 0,1 1 0,-1 0 0,0 1 0,1-1 0,0 1 0,0 0 0,0 0 0,0 0 0,0 1 0,1 0 0,0 0 0,0 0 0,0 0 0,-5 11 0,3-5 0,1-1 0,0 1 0,1 0 0,0 0 0,1 1 0,0-1 0,0 1 0,1-1 0,0 18 0,2-26-111,0-1 0,0 0 0,1 1 0,-1-1 0,1 0 1,-1 1-1,1-1 0,0 0 0,0 0 0,0 1 0,0-1 0,0 0 0,1 0 0,-1 0 0,1-1 0,-1 1 1,1 0-1,0 0 0,0-1 0,-1 1 0,1-1 0,0 0 0,0 1 0,1-1 0,-1 0 0,0 0 0,0 0 1,0 0-1,1-1 0,-1 1 0,0-1 0,1 1 0,-1-1 0,0 0 0,1 0 0,-1 0 0,1 0 0,2-1 1,3 1-742,1-1 1,-1 0 0,1 0-1,-1-1 1,0 0 0,1 0-1,-1-1 1,0 0 0,14-9-1,17-16-9307</inkml:trace>
</inkml:ink>
</file>

<file path=ppt/ink/ink5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8:21.757"/>
    </inkml:context>
    <inkml:brush xml:id="br0">
      <inkml:brushProperty name="width" value="0.025" units="cm"/>
      <inkml:brushProperty name="height" value="0.025" units="cm"/>
      <inkml:brushProperty name="color" value="#E71224"/>
    </inkml:brush>
  </inkml:definitions>
  <inkml:trace contextRef="#ctx0" brushRef="#br0">176 1 18353,'-8'5'2259,"-6"5"-1243,1 1 1,1 0 0,-1 1 0,2 1 0,0-1 0,-17 27 0,23-33-890,1 0 1,0 1-1,1-1 0,0 1 0,0 0 0,0 0 1,1 0-1,0 0 0,0 0 0,1 0 0,0 1 0,0-1 1,1 1-1,-1-1 0,2 0 0,-1 1 0,1-1 1,0 0-1,4 14 0,0-14-175,-1 0 0,1 1 0,0-2 0,1 1 0,-1-1 0,2 0 0,-1 0 0,0 0 0,1-1 0,0 0 0,0 0 0,1-1 0,11 5 0,-6-2-111,-1 0 0,0 1 0,20 17-1,-28-21 150,-1-1 0,0 1 0,0 0-1,0 0 1,0 0 0,-1 1-1,1-1 1,-1 1 0,0-1-1,0 1 1,-1 0 0,0 0 0,0-1-1,0 1 1,1 6 0,-3-5 107,1 1 1,-1 0 0,0-1-1,0 0 1,-1 1 0,1-1-1,-1 0 1,-1 0 0,0 0-1,1 0 1,-2 0 0,1-1-1,-1 1 1,1-1 0,-2 0-1,1 0 1,0 0 0,-1-1-1,0 1 1,-6 3 0,6-4 3,-1 1-1,0-1 1,0 0 0,0-1 0,-1 1 0,1-1-1,-1-1 1,0 1 0,0-1 0,0 0 0,0-1-1,0 0 1,0 0 0,0 0 0,0-1 0,-1 0-1,1 0 1,-8-2 0,13 1-101,-1 0 0,1 0 0,-1 0 0,1-1 0,0 1 0,0-1 0,0 1 0,0-1 0,0 0 0,0 0 0,0 0 0,1 0 0,-1 0 0,1 0 0,-1 0 0,1-1 0,0 1 0,0-1 0,0 1 0,0 0 0,0-1 0,0 0 0,1 1 0,-1-1 0,1 1 0,0-1 0,0-4 0,0-1 0,0 1 0,0 0 0,1 0 0,0 0 0,0 0 0,0 0 0,1 0 0,0 0 0,4-8 0,2 2 0,0 0 0,0 0 0,2 2 0,-1-1 0,1 1 0,14-12 0,77-57 0,-19 17 0,-63 46 0,-1 1 0,-1-2 0,21-26 0,-34 38 0,1 0 0,-1 0 0,-1-1 0,1 0 0,-1 0 0,0 0 0,-1 0 0,0 0 0,0 0 0,0-1 0,-1 1 0,0-1 0,-1 1 0,0-1 0,0-8 0,0 15 0,-1-1 0,1 1 0,0-1 0,-1 1 0,1-1 0,-1 1 0,0-1 0,1 1 0,-1 0 0,0 0 0,0-1 0,0 1 0,1 0 0,-2 0 0,1 0 0,0 0 0,0 0 0,0 0 0,0 0 0,-1 0 0,1 0 0,0 1 0,-1-1 0,1 1 0,0-1 0,-1 1 0,1-1 0,-1 1 0,1 0 0,-1-1 0,1 1 0,-1 0 0,1 0 0,-1 0 0,1 0 0,-1 1 0,1-1 0,-1 0 0,1 0 0,-1 1 0,-2 1 0,-1-1 0,-1 1 0,1-1 0,-1 1 0,1 1 0,0-1 0,0 1 0,0 0 0,0 0 0,-7 7 0,6-4 0,0 0 0,1 1 0,1-1 0,-1 1 0,1 0 0,0 1 0,0-1 0,1 1 0,0 0 0,1-1 0,-1 1 0,1 0 0,1 0 0,0 1 0,0-1 0,0 0 0,1 0 0,2 14 0,-1-20-56,0 1 1,1 0-1,0-1 1,0 1-1,-1-1 1,1 1-1,0-1 0,1 0 1,-1 0-1,0 0 1,1 0-1,-1 0 1,1-1-1,5 3 0,45 21-2089,-43-21 1526,32 9-7773,-21-12 2061</inkml:trace>
</inkml:ink>
</file>

<file path=ppt/ink/ink5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8:22.551"/>
    </inkml:context>
    <inkml:brush xml:id="br0">
      <inkml:brushProperty name="width" value="0.025" units="cm"/>
      <inkml:brushProperty name="height" value="0.025" units="cm"/>
      <inkml:brushProperty name="color" value="#E71224"/>
    </inkml:brush>
  </inkml:definitions>
  <inkml:trace contextRef="#ctx0" brushRef="#br0">98 0 18353,'0'0'9182,"-8"13"-8424,-12 18-146,-21 47 0,36-69-462,1 1 0,0 0 0,0 0-1,1 0 1,1 1 0,-1-1 0,2 1 0,-1 0 0,2-1-1,-1 1 1,2 14 0,0-24-142,0 1 0,-1-1 0,1 0-1,0 1 1,0-1 0,0 0 0,0 0 0,0 1 0,0-1 0,0 0 0,0 0-1,0 0 1,1 0 0,-1-1 0,0 1 0,1 0 0,-1 0 0,0-1-1,1 1 1,-1-1 0,1 1 0,-1-1 0,1 0 0,-1 1 0,1-1 0,0 0-1,-1 0 1,2 0 0,49-3 209,-48 3-203,34-8 112,-26 5-132,1 0 1,-1 1 0,0 1 0,26-1 0,-36 2 0,1 1 0,-1-1 0,0 0 0,0 1 0,1-1 0,-1 1 0,0 0 1,0 0-1,1 0 0,-1 0 0,0 0 0,0 0 0,0 1 0,-1-1 0,1 1 0,0-1 0,0 1 0,-1 0 0,1-1 0,-1 1 0,1 0 0,-1 0 0,0 0 0,0 0 0,0 0 0,0 1 0,0-1 0,0 0 0,-1 0 0,1 1 0,-1 3 0,2 0 30,-2 0 0,1 1 0,-1-1 1,0 1-1,0-1 0,-1 0 0,0 1 0,0-1 0,0 0 0,-1 0 0,0 0 0,0 0 0,-1 0 0,1 0 0,-1 0 0,-1-1 0,1 1 0,-1-1 0,0 0 0,0 0 0,0 0 0,-1-1 0,1 0 0,-1 0 0,-1 0 0,1 0 0,0-1 0,-1 1 1,1-2-1,-1 1 0,0 0 0,0-1 0,0 0 0,-1-1 0,1 1 0,0-1 0,0-1 0,-1 1 0,1-1 0,-1 0 0,-10-1 0,14 0-221,0 1 1,0-1-1,0 0 1,0 0-1,0 0 0,1 0 1,-1 0-1,0-1 1,1 1-1,-1-1 0,1 0 1,-1 0-1,1 0 1,0 0-1,0 0 0,0 0 1,0 0-1,0-1 1,0 1-1,1-1 0,-1 0 1,1 1-1,0-1 1,-2-6-1,1 5-286,1 0 1,0 0-1,0-1 0,0 1 0,1 0 1,0-1-1,0 1 0,0-1 1,0 1-1,1 0 0,-1-1 1,1 1-1,0 0 0,0-1 0,1 1 1,3-8-1,15-12-6714</inkml:trace>
</inkml:ink>
</file>

<file path=ppt/ink/ink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38:41.497"/>
    </inkml:context>
    <inkml:brush xml:id="br0">
      <inkml:brushProperty name="width" value="0.025" units="cm"/>
      <inkml:brushProperty name="height" value="0.025" units="cm"/>
    </inkml:brush>
  </inkml:definitions>
  <inkml:trace contextRef="#ctx0" brushRef="#br0">0 130 17008,'0'0'4997,"25"-53"-4485,11 31 1,7 0-353,9 4-96,1 7-64,3 8-545,-4 3-1921,-8 0-2274,-5 0-2819</inkml:trace>
</inkml:ink>
</file>

<file path=ppt/ink/ink5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8:23.033"/>
    </inkml:context>
    <inkml:brush xml:id="br0">
      <inkml:brushProperty name="width" value="0.025" units="cm"/>
      <inkml:brushProperty name="height" value="0.025" units="cm"/>
      <inkml:brushProperty name="color" value="#E71224"/>
    </inkml:brush>
  </inkml:definitions>
  <inkml:trace contextRef="#ctx0" brushRef="#br0">62 175 18001,'0'0'13159,"7"-9"-12342,-1 0-809,0 0 0,-1 0 0,0 0 0,0-1 0,-1 1 0,0-1 0,-1 0 0,0 0 0,0 0 0,-1-1 0,-1 1 0,0-1 0,0-16 0,-1 26-16,0 1 0,0-1 1,0 1-1,0-1 0,0 1 0,0-1 0,0 1 1,0 0-1,0-1 0,-1 1 0,1-1 0,0 1 0,0 0 1,0-1-1,-1 1 0,1-1 0,0 1 0,0 0 1,-1-1-1,1 1 0,0 0 0,-1 0 0,1-1 1,0 1-1,-1 0 0,1 0 0,0-1 0,-1 1 1,1 0-1,-1 0 0,1 0 0,0 0 0,-1-1 0,1 1 1,-1 0-1,1 0 0,-1 0 0,-18 9-180,-13 22 177,24-19 80,1 0 0,1 0 0,-1 0 0,2 1-1,0 0 1,1 0 0,0 1 0,0-1 0,2 1 0,0 0 0,0 0 0,1 19 0,1-31-66,0 0 0,1-1-1,-1 1 1,0-1-1,1 1 1,-1 0-1,1-1 1,-1 1-1,1-1 1,0 1 0,-1-1-1,1 0 1,0 1-1,0-1 1,0 0-1,0 0 1,0 1-1,0-1 1,1 0 0,-1 0-1,0 0 1,1-1-1,1 3 1,1-2 6,0 0 0,-1 0 1,1 0-1,0 0 1,0 0-1,-1-1 0,1 0 1,0 0-1,7 0 0,1-2 12,-1 0-1,1 0 1,-1-1-1,0 0 1,20-10-1,25-18-20,61-47 0,-86 56 0,-13 12 0,-18 10 0,1 0 0,-1 0 0,1 0 0,-1 0 0,0 0 0,1 0 0,-1 0 0,0 0 0,1 0 0,-1 0 0,0 0 0,1 0 0,-1 0 0,1 0 0,-1 0 0,0 0 0,1 0 0,-1 0 0,0 0 0,1 1 0,-1-1 0,0 0 0,1 0 0,-1 0 0,0 1 0,1-1 0,-1 0 0,0 0 0,0 1 0,1-1 0,-1 0 0,0 0 0,0 1 0,0-1 0,1 0 0,-1 1 0,0-1 0,0 1 0,0-1 0,0 0 0,0 1 0,0-1 0,0 0 0,0 1 0,0-1 0,0 0 0,0 1 0,0-1 0,0 1 0,0-1 0,0 0 0,0 1 0,0-1 0,0 0 0,0 1 0,-1-1 0,1 1 0,-14 110 0,14-110 0,0-1 0,0 1 0,0-1 0,0 1 0,0-1 0,0 1 0,0-1 0,0 1 0,0-1 0,0 1 0,0-1 0,0 0 0,1 1 0,-1-1 0,0 1 0,0-1 0,1 1 0,-1-1 0,0 0 0,1 1 0,-1-1 0,0 0 0,1 1 0,-1-1 0,0 0 0,1 1 0,-1-1 0,1 0 0,-1 0 0,0 0 0,1 1 0,-1-1 0,1 0 0,-1 0 0,1 0 0,-1 0 0,1 0 0,0 0 0,24-7 0,21-20 0,-21 7 0,46-31 0,-64 47 0,0 0 0,0 1 0,0 0 0,0 0 0,0 0 0,1 1 0,-1 0 0,15-1 0,-21 3-27,0 0 1,0 0-1,0 0 1,0 1-1,0-1 1,0 0-1,0 0 1,0 1-1,0-1 0,0 1 1,0-1-1,0 1 1,-1-1-1,1 1 1,0 0-1,0-1 1,0 1-1,-1 0 0,1 0 1,0 0-1,-1-1 1,1 1-1,-1 0 1,1 0-1,-1 0 1,1 0-1,-1 0 0,0 0 1,1 0-1,-1 0 1,0 0-1,0 0 1,0 0-1,0 0 1,0 1-1,0 44-3671,-1-40 2496,-1 11-7420</inkml:trace>
</inkml:ink>
</file>

<file path=ppt/ink/ink5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8:23.900"/>
    </inkml:context>
    <inkml:brush xml:id="br0">
      <inkml:brushProperty name="width" value="0.025" units="cm"/>
      <inkml:brushProperty name="height" value="0.025" units="cm"/>
      <inkml:brushProperty name="color" value="#E71224"/>
    </inkml:brush>
  </inkml:definitions>
  <inkml:trace contextRef="#ctx0" brushRef="#br0">192 19 15631,'0'0'5909,"-11"-4"-3271,7 3-2554,-1-2 101,1 1 0,-1 1-1,0-1 1,0 1 0,1-1 0,-1 2-1,0-1 1,0 0 0,0 1 0,0 0-1,0 0 1,0 0 0,0 1 0,0 0-1,0 0 1,0 0 0,0 0 0,1 1-1,-1 0 1,0 0 0,1 0-1,0 0 1,-1 1 0,-7 6 0,7-3-140,-1 0 0,1 1 0,-1 0 0,2 0 0,-1 1 0,-3 9 1,6-14-44,1 0 1,-1 0-1,1 0 1,0 0 0,0 0-1,1 0 1,-1 1 0,0-1-1,1 0 1,0 1-1,0-1 1,0 0 0,0 1-1,1-1 1,-1 0 0,1 0-1,0 1 1,0-1-1,1 4 1,0-5 1,0-1 0,-1 1 0,1-1-1,0 0 1,-1 0 0,1 1 0,0-1 0,0 0 0,0 0 0,0-1-1,0 1 1,0 0 0,1-1 0,-1 1 0,0-1 0,0 0 0,0 1 0,0-1-1,1 0 1,-1 0 0,4-1 0,1 0 30,0 0 1,0 0-1,-1 0 0,1-1 1,0 0-1,7-3 1,-2-2-3,0-1 1,-1 0-1,0 0 1,0-1-1,18-19 1,14-13 135,-41 95-830,-13 1 728,7-41-21,1 1 0,0 0 0,2 0 0,-1 0 0,2 28 0,1-42-23,-1 0-1,0 0 1,1 0-1,-1 0 1,1 0-1,-1 0 1,1 0-1,0 0 1,-1 0-1,1 0 1,0 0-1,0-1 1,-1 1-1,1 0 1,0 0-1,0-1 1,0 1-1,0-1 1,0 1-1,0-1 1,0 1-1,0-1 1,0 0-1,0 1 1,0-1-1,0 0 1,0 0-1,0 0 1,1 0-1,-1 0 1,0 0-1,0 0 1,0 0 0,0 0-1,0 0 1,0-1-1,0 1 1,0 0-1,0-1 1,0 1-1,1-2 1,6 0 165,-1 0 1,-1-1-1,1 0 1,0-1-1,6-4 1,26-23 341,65-65 0,-93 85-477,10-2-196,-21 13 138,1 0 0,-1 0 0,1 0 0,-1 0 0,0 0 0,1 0-1,-1 1 1,1-1 0,-1 0 0,0 0 0,1 0 0,-1 1 0,0-1 0,1 0 0,-1 1 0,0-1 0,1 0 0,-1 1 0,0-1 0,1 0 0,-1 1 0,0-1-1,0 0 1,0 1 0,0-1 0,1 1 0,-1-1 0,0 1 0,0-1 0,0 1 0,0 48-159,-1-29 336,1 34-27,0-53-142,0-1 0,0 0-1,0 0 1,0 1-1,0-1 1,0 0-1,0 0 1,0 0-1,0 1 1,0-1-1,0 0 1,0 0-1,0 0 1,0 1-1,1-1 1,-1 0-1,0 0 1,0 0-1,0 0 1,0 1-1,0-1 1,0 0-1,1 0 1,-1 0-1,0 0 1,0 0 0,0 0-1,1 1 1,-1-1-1,0 0 1,0 0-1,0 0 1,0 0-1,1 0 1,-1 0-1,0 0 1,0 0-1,1 0 1,-1 0-1,0 0 1,0 0-1,0 0 1,1 0-1,-1 0 1,0 0-1,1 0 1,14-7 61,10-12 0,2-6-837,-15 12-836,1 1-1,0 1 1,1 0-1,0 1 1,29-16-1,-34 23-5761</inkml:trace>
</inkml:ink>
</file>

<file path=ppt/ink/ink5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8:24.429"/>
    </inkml:context>
    <inkml:brush xml:id="br0">
      <inkml:brushProperty name="width" value="0.025" units="cm"/>
      <inkml:brushProperty name="height" value="0.025" units="cm"/>
      <inkml:brushProperty name="color" value="#E71224"/>
    </inkml:brush>
  </inkml:definitions>
  <inkml:trace contextRef="#ctx0" brushRef="#br0">139 32 8552,'0'0'16175,"-2"11"-15699,-6 37 57,3 1 1,1 1 0,3-1 0,1 0 0,11 74 0,-10-119-530,2 14-33,0 1 1,-1-1-1,-1 1 0,-1 0 1,-2 20-1,2-35 50,0-1 0,-1 1 0,0-1 0,0 1 0,0-1 0,0 0 0,0 0 0,-1 1 0,1-1 0,-1 0 0,0 0 0,0 0 0,0-1-1,0 1 1,-1 0 0,1-1 0,-1 0 0,0 1 0,1-1 0,-1 0 0,0 0 0,0-1 0,0 1 0,-1 0 0,1-1 0,0 0 0,0 0 0,-1 0 0,1 0 0,-1-1 0,1 1 0,-1-1-1,1 0 1,-6 0 0,7 0 22,0 0-1,1 0 0,-1 0 1,0-1-1,0 1 0,0 0 1,0-1-1,1 0 0,-1 1 1,0-1-1,1 0 0,-1 0 1,0 0-1,1 0 0,-1 0 1,1 0-1,-1 0 0,1 0 0,0-1 1,0 1-1,-1-1 0,1 1 1,-1-3-1,0 0-23,0 0 1,0-1-1,1 1 0,0-1 1,0 1-1,0-1 0,0 1 1,1-1-1,-1-6 0,2-1-50,-1 1-1,2 0 0,-1 0 1,1 0-1,1 0 0,0 0 1,8-17-1,8-3-60,2 1-1,1 1 1,1 0-1,2 2 1,1 1-1,30-24 1,-19 16 117,-1-1 0,41-52 1,-74 84-2,-1-1 1,0 1-1,0 0 0,0-1 1,-1 1-1,1-1 0,-1 1 1,0-1-1,1-7 0,-2 10-11,1 0-1,-2 0 0,1 0 0,0 1 0,0-1 0,0 0 0,0 0 1,0 0-1,-1 0 0,1 0 0,0 0 0,-1 1 0,1-1 0,-1 0 1,1 0-1,-1 1 0,1-1 0,-1 0 0,0 0 0,1 1 0,-1-1 1,0 1-1,0-1 0,1 1 0,-1-1 0,0 1 0,0-1 0,0 1 1,1 0-1,-1-1 0,0 1 0,0 0 0,0 0 0,0 0 0,0-1 1,0 1-1,0 0 0,0 0 0,1 0 0,-1 1 0,0-1 0,0 0 1,0 0-1,-1 1 0,-5 0-5,0 1 0,1 0 0,-1 0-1,1 1 1,0 0 0,0 0 0,0 0 0,0 1 0,0 0 0,1 0 0,0 0 0,0 1 0,0-1 0,0 1 0,-7 11-1,2-3 28,0 2-1,0-1 0,1 1 0,1 1 0,-6 17 0,12-31-30,1 1 0,0-1 0,0 0-1,0 1 1,0-1 0,0 1 0,1-1-1,-1 1 1,1-1 0,0 1 0,-1-1-1,1 1 1,1 0 0,-1-1 0,0 1-1,0-1 1,1 1 0,0-1-1,-1 1 1,1-1 0,0 1 0,0-1-1,0 0 1,1 1 0,-1-1 0,0 0-1,4 4 1,-1-4-104,0 0-1,0 0 0,0 0 1,0-1-1,1 0 1,-1 0-1,0 0 1,1 0-1,-1-1 1,0 1-1,1-1 1,-1 0-1,1 0 0,-1-1 1,6-1-1,-2 1-826,0-1 0,0-1 0,0 1 0,0-1 0,-1-1 0,1 1 0,-1-1 0,0-1 0,0 1 0,-1-1 0,1 0 0,7-9 0,17-15-6850</inkml:trace>
</inkml:ink>
</file>

<file path=ppt/ink/ink5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8:24.834"/>
    </inkml:context>
    <inkml:brush xml:id="br0">
      <inkml:brushProperty name="width" value="0.025" units="cm"/>
      <inkml:brushProperty name="height" value="0.025" units="cm"/>
      <inkml:brushProperty name="color" value="#E71224"/>
    </inkml:brush>
  </inkml:definitions>
  <inkml:trace contextRef="#ctx0" brushRef="#br0">54 0 14157,'0'0'10688,"-5"10"-9412,-1 4-849,-2 0 314,2 0 1,0 1-1,0-1 0,1 1 0,1 0 0,-4 29 1,8-44-730,1 1 0,-1 0 0,1-1 0,-1 1 0,1 0 0,-1-1-1,1 1 1,-1 0 0,1-1 0,-1 1 0,1-1 0,0 1 0,-1-1 0,1 1 0,0-1 0,-1 1 0,1-1 0,0 0 0,0 1 0,-1-1 0,1 0 0,0 0 0,0 0 0,0 0 0,-1 0 0,1 1 0,0-1 0,0-1 0,0 1 0,-1 0 0,1 0 0,0 0 0,0 0 0,0 0 0,-1-1 0,2 0 0,35-9 324,-21 2-255,0-1-1,22-17 1,-26 17-117,0 1 0,0 0 0,1 1 1,-1 0-1,16-5 0,-27 12 24,-1 1 1,1-1-1,-1 0 1,1 1-1,-1-1 1,0 0-1,1 1 1,-1-1-1,1 1 1,-1-1-1,0 1 1,1-1-1,-1 1 1,0-1-1,0 1 1,1-1-1,-1 1 1,0-1-1,0 1 1,0-1-1,0 1 1,0 0-1,0-1 1,0 1-1,0-1 1,0 1-1,0-1 1,0 1-1,0 0 1,0-1-1,-1 2 1,0 21 10,-16 27 152,14-43-127,0 0-1,0 0 1,1 1-1,0-1 1,0 1-1,-1 12 0,6-20-395,-1 0 0,1 0 0,-1-1 0,1 1 0,-1-1 0,1 1 0,-1-1 0,0 0 0,1 0 0,-1 0 0,0-1 0,4-2 0,17-17-4838,7-5-2371</inkml:trace>
</inkml:ink>
</file>

<file path=ppt/ink/ink5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8:25.975"/>
    </inkml:context>
    <inkml:brush xml:id="br0">
      <inkml:brushProperty name="width" value="0.025" units="cm"/>
      <inkml:brushProperty name="height" value="0.025" units="cm"/>
      <inkml:brushProperty name="color" value="#E71224"/>
    </inkml:brush>
  </inkml:definitions>
  <inkml:trace contextRef="#ctx0" brushRef="#br0">135 1 20595,'-12'6'3353,"3"-1"-2317,-56 30 2903,61-33-3809,0 0-1,1 0 1,-1 1-1,1 0 1,0-1-1,-1 1 0,1 0 1,0 1-1,1-1 1,-1 0-1,1 1 1,-1 0-1,1-1 1,0 1-1,-1 5 1,3-9-131,0 1 1,0-1-1,0 1 1,0-1-1,0 1 1,0-1 0,0 1-1,0-1 1,0 1-1,1-1 1,-1 0-1,0 1 1,0-1-1,0 1 1,1-1-1,-1 1 1,0-1 0,1 0-1,-1 1 1,0-1-1,1 0 1,-1 1-1,1-1 1,-1 0-1,0 0 1,1 1 0,-1-1-1,1 0 1,-1 0-1,1 0 1,0 1-1,23 3-27,22-6 17,-33 0 8,1-1 0,-1-1-1,0 0 1,-1-1 0,1 0-1,17-10 1,-16 7-7,1 1 0,0 1-1,24-7 1,-38 13 25,-1 0 0,1 0 0,0 0 0,-1 1 0,1-1 0,-1 0-1,1 0 1,0 1 0,-1-1 0,1 0 0,-1 1 0,1-1 0,-1 1 0,1-1 0,-1 1-1,1-1 1,-1 1 0,1-1 0,-1 1 0,0-1 0,1 1 0,-1 0 0,0-1 0,0 1 0,1-1-1,-1 1 1,0 0 0,0-1 0,0 1 0,0 0 0,0-1 0,0 1 0,0 0 0,0-1-1,0 1 1,0 0 0,0-1 0,0 1 0,-1 0 0,-1 41 961,1-28-722,2-13-251,0 0 0,-1 0 0,1 0-1,0-1 1,0 1 0,0 0 0,0-1 0,0 1 0,0-1 0,0 1-1,0-1 1,0 0 0,0 1 0,0-1 0,0 0 0,0 0 0,0 0-1,0 1 1,0-1 0,0 0 0,0-1 0,0 1 0,0 0 0,0 0-1,1 0 1,-1-1 0,1 0 0,37-6-19,43-33 16,-65 30 0,-1 2 0,1 0 0,1 0 0,29-7 0,-47 15 0,0 0 0,1 0 0,-1 0 0,0 0 0,1 0 0,-1 0 0,1 1 0,-1-1 0,0 0 0,0 0 0,1 0 0,-1 1 0,0-1 0,1 0 0,-1 0 0,0 1 0,0-1 0,1 0 0,-1 1 0,0-1 0,0 0 0,0 1 0,0-1 0,1 0 0,-1 1 0,0-1 0,0 0 0,0 1 0,0-1 0,0 0 0,0 1 0,0-1 0,0 1 0,0-1 0,0 0 0,0 1 0,0-1 0,0 0 0,0 1 0,-1-1 0,1 0 0,0 1 0,0-1 0,0 0 0,0 1 0,-1 0 0,-4 15 0,-6 6 0,9-19 0,0 1 0,0-1 0,0 1 0,0 0 0,0 0 0,1 0 0,0 0 0,0 0 0,0 0 0,0 0 0,1 0 0,-1 8 0,2-11 0,-1-1 0,0 1 0,1-1 0,0 0 0,-1 1 0,1-1 0,-1 0 0,1 1 0,-1-1 0,1 0 0,0 1 0,-1-1 0,1 0 0,-1 0 0,1 0 0,0 0 0,-1 0 0,1 0 0,0 0 0,-1 0 0,1 0 0,0 0 0,-1 0 0,1 0 0,0 0 0,-1 0 0,1-1 0,0 1 0,20-6 0,-7-1 0,-1-1 0,0 0 0,0 0 0,16-16 0,-14 12 0,0 0 0,24-13 0,-38 25 0,-1-1 0,0 1 0,0 0 0,0 0 0,0 0 0,1 0 0,-1 0 0,0 0 0,0-1 0,1 1 0,-1 0 0,0 0 0,0 0 0,0 0 0,1 0 0,-1 0 0,0 0 0,0 0 0,1 0 0,-1 0 0,0 0 0,0 0 0,0 0 0,1 0 0,-1 0 0,0 0 0,0 0 0,1 1 0,-1-1 0,0 0 0,0 0 0,0 0 0,1 0 0,-1 0 0,0 0 0,0 1 0,0-1 0,0 0 0,1 0 0,-1 0 0,0 0 0,0 1 0,0-1 0,0 0 0,0 0 0,0 1 0,0-1 0,0 0 0,1 0 0,-1 0 0,0 1 0,0-1 0,0 0 0,0 0 0,0 1 0,0-1 0,0 0 0,-2 10 0,-12 34 0,11-38 0,0 1 0,1 0 0,-1-1 0,2 1 0,-1 0 0,-1 13 0,4-20 0,-1 0 0,0 1 0,1-1 0,-1 1 0,1-1 0,-1 0 0,1 1 0,-1-1 0,0 0 0,1 0 0,-1 1 0,1-1 0,0 0 0,-1 0 0,1 0 0,-1 0 0,1 1 0,-1-1 0,1 0 0,-1 0 0,1 0 0,-1 0 0,1 0 0,0 0 0,-1-1 0,1 1 0,-1 0 0,1 0 0,-1 0 0,1 0 0,-1-1 0,1 1 0,-1 0 0,1 0 0,-1-1 0,0 1 0,2-1 0,21-10 0,15-15 0,-24 15 0,1 1 0,-1 1 0,1 0 0,1 1 0,16-6 0,-31 14 0,-1 0 0,0 0 0,0 0 0,1 0 0,-1 0 0,0 0 0,1 1 0,-1-1 0,0 0 0,1 0 0,-1 0 0,0 0 0,0 0 0,1 1 0,-1-1 0,0 0 0,0 0 0,1 1 0,-1-1 0,0 0 0,0 0 0,0 1 0,0-1 0,1 0 0,-1 0 0,0 1 0,0-1 0,0 0 0,0 1 0,0-1 0,0 0 0,0 1 0,0-1 0,0 0 0,0 1 0,0-1 0,0 0 0,0 1 0,0-1 0,0 0 0,0 1 0,-1 11 0,-1 6 0,2-15 0,-1-1 0,1 1 0,0-1 0,-1 1 0,1 0 0,1-1 0,-1 1 0,0-1 0,0 1 0,1-1 0,1 6 0,-1-8 0,0 1 0,1 0 0,-1 0 0,0-1 0,1 1 0,-1-1 0,1 1 0,-1-1 0,0 0 0,1 1 0,-1-1 0,1 0 0,-1 0 0,1 0 0,-1 0 0,1 0 0,-1 0 0,1-1 0,-1 1 0,0 0 0,1-1 0,-1 1 0,1-1 0,-1 1 0,0-1 0,3-1 0,54-29 0,-50 26 0,0 0 0,0 1 0,0-1 0,0 2 0,1-1 0,-1 1 0,1 0 0,0 1 0,0 0 0,10-1 0,-11 22 0,-7-16 0,0 0 0,0 1 0,0-1 0,1 0 0,-1 0 0,1 0 0,-1 0 0,1 0 0,3 3 0,-2-4 0,1-1 0,0 1 0,0 0 0,0-1 0,0 0 0,1 0 0,-1 0 0,0-1 0,0 1 0,1-1 0,-1 0 0,0 0 0,0-1 0,1 1 0,-1-1 0,4-1 0,6-2 0,-1 0 0,-1 0 0,23-11 0,-15 5 0,-3 2 0,0-1 0,-1 0 0,0-1 0,14-12 0,-28 18 0,-13 7 0,-16 13 0,-2 17 0,19-13 0,10-19 0,0-1 0,0 0 0,0 0 0,0 1 0,0-1 0,0 0 0,0 1 0,0-1 0,0 0 0,0 1 0,0-1 0,0 0 0,0 1 0,0-1 0,0 0 0,1 1 0,-1-1 0,0 0 0,0 0 0,0 1 0,0-1 0,1 0 0,-1 0 0,0 1 0,0-1 0,1 0 0,-1 0 0,0 0 0,0 1 0,1-1 0,-1 0 0,0 0 0,0 0 0,1 0 0,-1 0 0,0 1 0,1-1 0,-1 0 0,0 0 0,1 0 0,-1 0 0,0 0 0,1 0 0,-1 0 0,1 0 0,24-1 0,0-1 0,1-1 0,24-6 0,-25 4 0,0 1 0,51-1 0,-75 5 0,0 0 0,0 0 0,-1 1 0,1-1 0,0 0 0,0 1 0,0-1 0,0 1 0,0-1 0,0 1 0,-1-1 0,1 1 0,0-1 0,0 1 0,-1 0 0,1-1 0,0 1 0,-1 0 0,1 0 0,-1 0 0,1-1 0,-1 1 0,0 0 0,1 0 0,-1 0 0,0 0 0,1 0 0,-1 0 0,0 0 0,0 0 0,0 0 0,0 0 0,0 0 0,0-1 0,0 1 0,0 0 0,0 0 0,0 0 0,-1 2 0,1-2 0,-1 0 0,1 0 0,0 1 0,0-1 0,0 0 0,0 0 0,0 1 0,0-1 0,0 0 0,0 0 0,1 0 0,-1 1 0,0-1 0,1 0 0,-1 0 0,1 0 0,-1 0 0,1 0 0,0 0 0,-1 0 0,1 0 0,0 0 0,0 0 0,0 0 0,-1 0 0,1 0 0,0-1 0,0 1 0,0 0 0,1-1 0,-1 1 0,2 0 0,8 0 0,0 0 0,1-2 0,-1 1 0,0-1 0,0-1 0,0 0 0,0-1 0,0 0 0,0 0 0,0-1 0,-1-1 0,17-9 0,-12 6 0,0 1 0,1 1 0,-1 1 0,1 0 0,23-4 0,-35 9 0,0-1 0,0 1 0,0 0 0,1 0 0,-1 0 0,0 0 0,0 1 0,0 0 0,0 0 0,0 0 0,0 0 0,0 1 0,0-1 0,0 1 0,0 0 0,-1 0 0,1 1 0,3 2 0,-2-2-69,0 0 1,0-1-1,0 1 1,0-1-1,1 0 1,-1 0-1,1-1 1,-1 1-1,1-1 1,-1-1-1,1 1 1,0-1-1,0 0 1,-1 0-1,1 0 1,0-1-1,9-2 1,19-13-6098</inkml:trace>
</inkml:ink>
</file>

<file path=ppt/ink/ink5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8:56.929"/>
    </inkml:context>
    <inkml:brush xml:id="br0">
      <inkml:brushProperty name="width" value="0.025" units="cm"/>
      <inkml:brushProperty name="height" value="0.025" units="cm"/>
      <inkml:brushProperty name="color" value="#E71224"/>
    </inkml:brush>
  </inkml:definitions>
  <inkml:trace contextRef="#ctx0" brushRef="#br0">0 307 6822,'13'-2'8013,"84"-10"-7582,-1 5-1,123 5 1,17 1-2358,511-56 5195,-228 12-552,1435-23 354,-630 50-2147,-4-77 1944,-1301 97-3493,-15 1-3545,-10 4-4458</inkml:trace>
</inkml:ink>
</file>

<file path=ppt/ink/ink5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8:57.364"/>
    </inkml:context>
    <inkml:brush xml:id="br0">
      <inkml:brushProperty name="width" value="0.025" units="cm"/>
      <inkml:brushProperty name="height" value="0.025" units="cm"/>
      <inkml:brushProperty name="color" value="#E71224"/>
    </inkml:brush>
  </inkml:definitions>
  <inkml:trace contextRef="#ctx0" brushRef="#br0">0 1 13997,'0'0'1410,"2"9"-220,36 300 7752,-15 168-7095,-41 42-468,3 152 1785,19-596-2901,25 137 1,-20-170-202,2-1 0,2 0 1,1 0-1,34 64 0,-47-102-213,1 1-1,0-1 1,0 1-1,1-1 1,-1 0 0,0 0-1,1 0 1,0 0 0,0 0-1,0-1 1,0 1-1,0-1 1,7 4 0,-9-6 19,-1 0 1,1 1-1,-1-1 1,0 0 0,1 0-1,-1 0 1,0 0-1,1 0 1,-1 0 0,1 1-1,-1-1 1,0 0-1,1 0 1,-1 0 0,1-1-1,-1 1 1,1 0-1,-1 0 1,0 0 0,1 0-1,-1 0 1,0 0-1,1 0 1,-1-1 0,1 1-1,-1 0 1,0 0-1,1-1 1,-1 1-1,0 0 1,0 0 0,1-1-1,-1 1 1,0 0-1,0-1 1,1 1 0,-1 0-1,0-1 1,9-32-8288</inkml:trace>
</inkml:ink>
</file>

<file path=ppt/ink/ink5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8:58.088"/>
    </inkml:context>
    <inkml:brush xml:id="br0">
      <inkml:brushProperty name="width" value="0.025" units="cm"/>
      <inkml:brushProperty name="height" value="0.025" units="cm"/>
      <inkml:brushProperty name="color" value="#E71224"/>
    </inkml:brush>
  </inkml:definitions>
  <inkml:trace contextRef="#ctx0" brushRef="#br0">0 1 10826,'0'0'11211,"0"72"-10314,2-37-577,1-1-288,4 1-32,-1-1-737,6-3-768,-4-3-705,-2-4-1698,-6-6-1665</inkml:trace>
</inkml:ink>
</file>

<file path=ppt/ink/ink5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8:58.487"/>
    </inkml:context>
    <inkml:brush xml:id="br0">
      <inkml:brushProperty name="width" value="0.025" units="cm"/>
      <inkml:brushProperty name="height" value="0.025" units="cm"/>
      <inkml:brushProperty name="color" value="#E71224"/>
    </inkml:brush>
  </inkml:definitions>
  <inkml:trace contextRef="#ctx0" brushRef="#br0">36 381 9033,'0'0'14990,"58"-11"-13933,-20 6-481,2-3-319,1-4-161,0 1-96,-8-3-769,-4 1-1057,-11-1-864,-11-1-802,-7 1-2914</inkml:trace>
  <inkml:trace contextRef="#ctx0" brushRef="#br0" timeOffset="1">1 8 13196,'0'0'11147,"83"-8"-10346,-35 8-577,2 4-192,1 0-480,-4 0-2659,-6-2-2883,-7 1-6374</inkml:trace>
</inkml:ink>
</file>

<file path=ppt/ink/ink5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8:58.924"/>
    </inkml:context>
    <inkml:brush xml:id="br0">
      <inkml:brushProperty name="width" value="0.025" units="cm"/>
      <inkml:brushProperty name="height" value="0.025" units="cm"/>
      <inkml:brushProperty name="color" value="#E71224"/>
    </inkml:brush>
  </inkml:definitions>
  <inkml:trace contextRef="#ctx0" brushRef="#br0">1 1 17168,'0'0'12327,"7"4"-12205,-1 0-103,1-1-1,0 0 1,0 0-1,0 0 1,0-1-1,0 0 0,0-1 1,1 0-1,-1 0 1,11 0-1,-16-1-22,0 0 0,-1-1-1,1 2 1,0-1 0,0 0-1,0 0 1,0 0 0,0 1-1,0-1 1,0 1 0,-1 0-1,1-1 1,0 1 0,0 0 0,-1 0-1,1 0 1,-1 0 0,1 0-1,-1 1 1,1-1 0,-1 0-1,1 1 1,-1-1 0,1 3-1,11 10-917,6-6-4028,3-11-4428,-7-7-1144</inkml:trace>
</inkml:ink>
</file>

<file path=ppt/ink/ink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38:42.290"/>
    </inkml:context>
    <inkml:brush xml:id="br0">
      <inkml:brushProperty name="width" value="0.025" units="cm"/>
      <inkml:brushProperty name="height" value="0.025" units="cm"/>
    </inkml:brush>
  </inkml:definitions>
  <inkml:trace contextRef="#ctx0" brushRef="#br0">46 27 13901,'0'0'6545,"3"13"-6006,4 29-311,-2 0 0,0 50 0,-5-73 158,0 1 0,-2 0 1,0-1-1,-1 1 0,-1-1 1,-1 0-1,-12 31 0,18-102 68,8 0-678,3 0 0,2 0 0,2 2-1,23-51 1,-38 98 217,1 0 1,-1 1-1,0-1 0,1 0 1,-1 1-1,1-1 0,0 1 1,0 0-1,0 0 0,0-1 1,0 1-1,1 1 0,-1-1 1,0 0-1,1 0 0,0 1 1,-1 0-1,5-2 0,-5 3-2,0 0 0,0 0-1,-1 0 1,1 0 0,0 0 0,-1 1-1,1-1 1,0 1 0,-1-1 0,1 1-1,0 0 1,-1 0 0,1 0 0,-1 0-1,1 0 1,-1 0 0,0 0 0,1 0-1,-1 0 1,0 1 0,0-1 0,0 0-1,0 1 1,0-1 0,0 1 0,0-1-1,-1 1 1,1 0 0,0-1 0,-1 1-1,1 0 1,-1 1 0,2 2 59,-1-1-1,0 1 1,0 0 0,-1-1 0,1 1 0,-1 0-1,0-1 1,-1 1 0,1 0 0,-1 0 0,0-1-1,0 1 1,0 0 0,0-1 0,-1 1 0,0-1-1,0 0 1,0 0 0,0 1 0,-1-1 0,0-1-1,0 1 1,0 0 0,0-1 0,0 1 0,-1-1-1,0 0 1,1 0 0,-8 3 0,3 0 29,0-1 0,-1 0 0,0 0 0,0-1 0,0 0 0,0 0 0,-1-1 0,0-1 0,1 0 0,-1 0 0,0-1 0,0 0 0,-13 0 0,22-1-137,0 0 0,1 0 0,-1-1 1,1 1-1,-1 0 0,0 0 0,1 0 1,-1 0-1,1-1 0,-1 1 1,0 0-1,1-1 0,-1 1 0,1 0 1,-1-1-1,1 1 0,-1-1 0,1 1 1,0-1-1,-1 1 0,1-1 1,0 1-1,-1-1 0,1 1 0,0-1 1,-1 1-1,1-1 0,0 1 0,0-1 1,0 0-1,-1 0 0,6-26-2857,19-19-4078,0 19 785</inkml:trace>
</inkml:ink>
</file>

<file path=ppt/ink/ink5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8:59.282"/>
    </inkml:context>
    <inkml:brush xml:id="br0">
      <inkml:brushProperty name="width" value="0.025" units="cm"/>
      <inkml:brushProperty name="height" value="0.025" units="cm"/>
      <inkml:brushProperty name="color" value="#E71224"/>
    </inkml:brush>
  </inkml:definitions>
  <inkml:trace contextRef="#ctx0" brushRef="#br0">88 1 17969,'0'0'3235,"-9"0"-438,-27 0-272,34 0-2446,-1 0 0,1 0 0,-1 0 0,1 1 0,-1-1-1,1 1 1,-1-1 0,1 1 0,0 0 0,-1-1-1,1 1 1,0 1 0,0-1 0,0 0 0,0 0 0,-4 4-1,6-5-94,1 1-1,-1-1 1,0 1-1,0 0 1,0-1-1,1 1 1,-1-1-1,0 1 1,0-1-1,1 1 1,-1-1-1,1 1 0,-1-1 1,0 1-1,1-1 1,-1 1-1,1-1 1,-1 0-1,1 1 1,-1-1-1,1 0 1,-1 1-1,1-1 1,0 0-1,-1 0 1,1 1-1,-1-1 0,1 0 1,0 0-1,-1 0 1,1 0-1,-1 0 1,2 0-1,27 6-870,-25-6 756,13 3-410,-11-3 497,0 0 1,-1 1 0,1 0-1,0 0 1,0 1-1,-1-1 1,1 1 0,-1 0-1,1 1 1,-1-1-1,6 5 1,-11-6 125,1 0-1,-1-1 1,0 1 0,1 0 0,-1 0-1,0 0 1,0 0 0,0 0 0,0 0-1,0 0 1,0 0 0,0 0 0,0 0-1,0 0 1,0 0 0,0-1 0,0 1-1,-1 0 1,1 0 0,0 0 0,-1 0-1,1 0 1,-1 0 0,1-1-1,-1 1 1,1 0 0,-1 0 0,0-1-1,1 1 1,-1 0 0,0-1 0,1 1-1,-1-1 1,0 1 0,0-1 0,0 1-1,-1 0 1,-36 22 1306,32-20-1046,-13 6 80,22-13-2920,27-20-6230,-8 10-118</inkml:trace>
</inkml:ink>
</file>

<file path=ppt/ink/ink5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8:59.655"/>
    </inkml:context>
    <inkml:brush xml:id="br0">
      <inkml:brushProperty name="width" value="0.025" units="cm"/>
      <inkml:brushProperty name="height" value="0.025" units="cm"/>
      <inkml:brushProperty name="color" value="#E71224"/>
    </inkml:brush>
  </inkml:definitions>
  <inkml:trace contextRef="#ctx0" brushRef="#br0">78 36 13325,'0'0'14077,"-8"2"-13388,-25 5-369,32-7-317,0 0 0,1 1-1,-1-1 1,1 0 0,-1 0 0,1 1 0,-1-1 0,1 0 0,-1 1-1,1-1 1,-1 1 0,1-1 0,-1 1 0,1-1 0,0 1-1,-1-1 1,1 1 0,0-1 0,-1 1 0,1 0 0,0-1 0,0 1-1,-1-1 1,1 1 0,0 0 0,0-1 0,0 1 0,0 0-1,0-1 1,0 1 0,0-1 0,0 1 0,0 0 0,0-1 0,0 1-1,1 0 1,-1-1 0,0 1 0,0-1 0,1 1 0,-1 0-1,0-1 1,1 1 0,0 0 0,18 26 48,-17-24-49,13 16-1,-4-6 3,-1 1 0,0 0 1,-1 1-1,11 24 0,-19-35-1,1 0 0,-1 1 0,0-1 0,0 1 0,0-1 0,0 1 0,-1-1 0,0 1 0,0-1 0,0 1 0,0 0 0,-1-1 0,0 1 0,0-1 0,0 1 0,0-1 0,-1 0 0,0 0 0,0 1 0,0-1 0,0 0 0,-4 4 0,3-3 163,0 0 0,-1-1-1,0 1 1,0-1 0,0 1 0,-1-1 0,1-1-1,-1 1 1,0-1 0,0 1 0,0-1 0,-1-1-1,1 1 1,-1-1 0,0 0 0,1 0 0,-7 1-1,10-4-152,1 1 0,0-1 0,0 1-1,0-1 1,0 1 0,-1-1 0,1 0 0,0 0-1,0 0 1,0 1 0,1-1 0,-1 0-1,0 0 1,0 0 0,0 0 0,1-1 0,-1 1-1,0 0 1,1 0 0,-1 0 0,1 0 0,0-1-1,-1 1 1,1 0 0,0 0 0,0-1-1,0 1 1,-1 0 0,1-1 0,1 1 0,-1 0-1,0-1 1,0 1 0,1-2 0,-1-4-71,1 0 0,0-1 1,0 1-1,1 0 0,3-9 1,1 5-143,1 0 0,1 0 0,0 1 0,0-1-1,1 2 1,1 0 0,-1 0 0,1 0 0,1 1 0,0 1 0,0 0 0,13-6 0,-12 6 174,0 0 1,0 0-1,-1-1 1,0 0-1,0-1 0,-1-1 1,0 0-1,-1 0 0,0 0 1,11-19-1,-19 28 65,0-1 0,0 1 1,0 0-1,-1 0 0,1 0 0,-1 0 0,1 0 0,-1-1 1,1 1-1,-1 0 0,0 0 0,0-1 0,1 1 1,-1 0-1,0-1 0,0 1 0,0 0 0,0-1 0,-1 1 1,1 0-1,0 0 0,-1-1 0,1 1 0,0 0 1,-1 0-1,1 0 0,-1-1 0,0 1 0,1 0 0,-1 0 1,0 0-1,0 0 0,0 0 0,0 0 0,0 0 0,0 1 1,0-1-1,0 0 0,0 0 0,0 1 0,0-1 1,0 1-1,-1-1 0,1 1 0,0-1 0,0 1 0,-1 0 1,1-1-1,0 1 0,0 0 0,-1 0 0,-1 0 1,1 0-18,-1 0 0,1 0 0,0 0 0,-1 0 0,1 1 0,0-1 0,0 1 0,-1-1 0,1 1 0,0 0 0,0 0 0,0 0 0,0 0 0,0 0 0,0 0 0,0 0 0,0 1 0,0-1 0,1 1 0,-1 0 1,0-1-1,1 1 0,0 0 0,-1 0 0,1 0 0,0 0 0,0 0 0,0 0 0,0 0 0,-1 3 0,2-4-103,0 0 0,0 0 0,-1 1 0,1-1 0,0 0 0,0 0 1,0 1-1,0-1 0,1 0 0,-1 0 0,0 0 0,0 1 0,1-1 0,-1 0 0,1 0 0,-1 0 0,1 0 0,-1 0 1,1 0-1,0 0 0,-1 0 0,1 0 0,0 0 0,0 0 0,0 0 0,0 0 0,0-1 0,0 1 0,0 0 0,0-1 0,0 1 1,0-1-1,0 1 0,0-1 0,0 1 0,2-1 0,4 2-1810,0-1 1,1 0-1,-1-1 0,0 0 0,9-1 1,-9 1-156,19-2-6650</inkml:trace>
</inkml:ink>
</file>

<file path=ppt/ink/ink5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9:00.556"/>
    </inkml:context>
    <inkml:brush xml:id="br0">
      <inkml:brushProperty name="width" value="0.025" units="cm"/>
      <inkml:brushProperty name="height" value="0.025" units="cm"/>
      <inkml:brushProperty name="color" value="#E71224"/>
    </inkml:brush>
  </inkml:definitions>
  <inkml:trace contextRef="#ctx0" brushRef="#br0">82 199 11755,'0'0'12839,"-10"0"-10496,-3-1-1708,-32 2 967,45-1-1594,-1 0 0,0 0 0,1 0 0,-1 1 0,1-1-1,-1 0 1,0 0 0,1 0 0,-1 1 0,1-1 0,-1 0 0,0 1-1,1-1 1,-1 1 0,1-1 0,-1 1 0,1-1 0,0 1 0,-1-1-1,1 1 1,-1-1 0,1 1 0,0-1 0,-1 1 0,1 0 0,0-1-1,0 1 1,0-1 0,-1 1 0,1 0 0,0-1 0,0 1 0,0 0-1,0-1 1,0 1 0,0 0 0,0-1 0,0 1 0,1 0 0,-1-1-1,0 2 1,1-1-11,-1 1 0,1-1-1,-1 0 1,1 0 0,-1 0 0,1 1-1,0-1 1,0 0 0,0 0 0,-1 0-1,1 0 1,0 0 0,0 0 0,0 0-1,1-1 1,-1 1 0,0 0 0,0 0-1,0-1 1,2 1 0,37 3-531,-34-4 179,-1 0 0,1 0 1,0 0-1,-1 1 1,1 0-1,8 3 1,-13-4 352,-1 0 1,1 0 0,-1 1 0,0-1-1,1 0 1,-1 0 0,1 0 0,-1 1-1,0-1 1,1 0 0,-1 1 0,0-1-1,1 0 1,-1 1 0,0-1 0,0 0 0,1 1-1,-1-1 1,0 0 0,0 1 0,0-1-1,1 1 1,-1-1 0,0 0 0,0 1-1,0-1 1,0 1 0,0-1 0,0 1-1,0-1 1,0 0 0,0 1 0,0-1-1,0 1 1,-11 15 850,-21 8 731,30-23-1595,193-53-11714,-180 50 12100,21-5-956,-11 6 8802,-13 1-5382,22-5-2366,-5-3-73,-3 1-1541,0 1 0,43-6 1,-16 14 3221,-37-2-2179,1 0-1,-1 0 0,1-1 0,-1 0 1,0-1-1,0-1 0,0 0 1,0-1-1,0 0 0,-1 0 1,1-2-1,13-7 0,-10 4-582,-1 0-1,0 0 0,-1-1 1,0-1-1,-1 0 0,0-1 1,-1 0-1,17-23 0,-26 32 857,0 0-1,-1 0 1,1 0-1,0 0 1,-1-1-1,0 1 0,0 0 1,0-1-1,0 1 1,0-1-1,-1 1 1,1-5-1,-3 9 3289,-7 13-2738,8-8-538,0 1 0,0-1 0,1 1 0,0-1 0,0 1 0,1 0 0,-1-1 0,1 1 0,1-1 0,-1 1 0,1-1 0,5 12-1,1-5-165,0 0 0,0 0 0,20 22 0,-15-20-26,0 1-1,14 25 1,-26-39 23,0-1-1,0 1 1,-1 0 0,1-1-1,0 1 1,-1 0-1,1 0 1,-1 0 0,0 0-1,0-1 1,1 1-1,-1 3 1,-6-2 496,-5-14-231,7 6-245,-16-23 540,-1 1 0,-2 1 0,0 0 0,-49-38 0,119 73-408,23 1-1326,1-7-3467,-12-3-2382</inkml:trace>
</inkml:ink>
</file>

<file path=ppt/ink/ink5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9:01.439"/>
    </inkml:context>
    <inkml:brush xml:id="br0">
      <inkml:brushProperty name="width" value="0.025" units="cm"/>
      <inkml:brushProperty name="height" value="0.025" units="cm"/>
      <inkml:brushProperty name="color" value="#E71224"/>
    </inkml:brush>
  </inkml:definitions>
  <inkml:trace contextRef="#ctx0" brushRef="#br0">1 50 23542,'0'0'5638,"35"-49"-24440</inkml:trace>
</inkml:ink>
</file>

<file path=ppt/ink/ink5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9:01.795"/>
    </inkml:context>
    <inkml:brush xml:id="br0">
      <inkml:brushProperty name="width" value="0.025" units="cm"/>
      <inkml:brushProperty name="height" value="0.025" units="cm"/>
      <inkml:brushProperty name="color" value="#E71224"/>
    </inkml:brush>
  </inkml:definitions>
  <inkml:trace contextRef="#ctx0" brushRef="#br0">0 0 16271,'0'0'10891</inkml:trace>
</inkml:ink>
</file>

<file path=ppt/ink/ink5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9:02.356"/>
    </inkml:context>
    <inkml:brush xml:id="br0">
      <inkml:brushProperty name="width" value="0.025" units="cm"/>
      <inkml:brushProperty name="height" value="0.025" units="cm"/>
      <inkml:brushProperty name="color" value="#E71224"/>
    </inkml:brush>
  </inkml:definitions>
  <inkml:trace contextRef="#ctx0" brushRef="#br0">253 1 4388,'0'0'13042,"-8"0"-10736,-3-1-1961,0 1 1,0 1-1,0 0 1,0 1-1,1 0 1,-1 0-1,1 1 1,-1 0-1,1 1 1,0 1-1,0-1 1,1 1-1,-1 1 1,1 0-1,0 0 1,1 1-1,-1 0 0,2 0 1,-1 1-1,-10 14 1,14-17-216,1 0-1,-1 0 1,1 0-1,1 1 1,-1 0 0,1-1-1,0 1 1,0 0 0,0 0-1,1 0 1,0 0 0,0 0-1,1 1 1,-1 7-1,2-11-150,-1 0 0,1 0 0,0 1 0,0-1-1,0 0 1,0 0 0,1 0 0,-1 0 0,1 0-1,0 0 1,0-1 0,0 1 0,0 0-1,0-1 1,0 0 0,1 1 0,-1-1 0,1 0-1,0 0 1,0 0 0,-1-1 0,1 1 0,0-1-1,1 0 1,-1 1 0,0-1 0,4 0-1,53 8-3723,-19-9-1501,-33 0 3833,30-1-6979</inkml:trace>
</inkml:ink>
</file>

<file path=ppt/ink/ink5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9:02.744"/>
    </inkml:context>
    <inkml:brush xml:id="br0">
      <inkml:brushProperty name="width" value="0.025" units="cm"/>
      <inkml:brushProperty name="height" value="0.025" units="cm"/>
      <inkml:brushProperty name="color" value="#E71224"/>
    </inkml:brush>
  </inkml:definitions>
  <inkml:trace contextRef="#ctx0" brushRef="#br0">69 0 16560,'0'0'7580,"-9"5"-5936,5-3-1527,1-1-89,-1 1 1,1 0 0,0-1-1,0 1 1,0 1 0,0-1-1,0 0 1,0 1 0,1-1-1,-1 1 1,1 0 0,-1 0-1,1 0 1,0 0 0,0 0-1,1 0 1,-1 0 0,1 1-1,-1-1 1,1 1 0,0-1-1,0 1 1,1 0 0,-1 4-1,0-6-23,1 1 0,0 0-1,0-1 1,0 1 0,0 0-1,1-1 1,-1 1 0,1 0-1,0-1 1,-1 1 0,1-1 0,0 1-1,1-1 1,-1 1 0,0-1-1,1 0 1,-1 0 0,1 1-1,3 2 1,-1-3 30,0 0-1,0 0 1,0-1 0,0 1-1,1-1 1,-1 0 0,0 0-1,0-1 1,1 1 0,-1-1-1,0 0 1,5-1 0,-2 1 56,0 0 0,0-1 1,-1 0-1,1-1 0,-1 1 1,1-1-1,-1 0 0,1-1 1,8-5-1,-12 7 15,-1 0 0,0-1-1,1 1 1,-1-1 0,0 0-1,0 0 1,0 0 0,0 0 0,0 0-1,0 0 1,-1 0 0,1-1-1,-1 1 1,1-1 0,-1 1 0,0-1-1,0 0 1,0 1 0,0-1 0,-1 0-1,1 1 1,-1-1 0,1 0-1,-1 0 1,0-4 0,-1 5-15,0 0 0,0 0 0,0 0 0,0 0 0,0 0 0,0 1 0,0-1 1,-1 0-1,1 0 0,-1 1 0,1-1 0,-1 1 0,0 0 0,1-1 0,-1 1 0,0 0 0,0 0 0,-4-2 1,-17-6-1515,3 5-7117,32 4 2348</inkml:trace>
</inkml:ink>
</file>

<file path=ppt/ink/ink5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9:03.115"/>
    </inkml:context>
    <inkml:brush xml:id="br0">
      <inkml:brushProperty name="width" value="0.025" units="cm"/>
      <inkml:brushProperty name="height" value="0.025" units="cm"/>
      <inkml:brushProperty name="color" value="#E71224"/>
    </inkml:brush>
  </inkml:definitions>
  <inkml:trace contextRef="#ctx0" brushRef="#br0">23 0 15663,'0'0'12876,"-10"50"-10762,5-30-673,0 0-768,2 0-673,3 1 0,0-1-545,2-5-2145,9-5-2499,-1-4-3299</inkml:trace>
</inkml:ink>
</file>

<file path=ppt/ink/ink5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9:03.491"/>
    </inkml:context>
    <inkml:brush xml:id="br0">
      <inkml:brushProperty name="width" value="0.025" units="cm"/>
      <inkml:brushProperty name="height" value="0.025" units="cm"/>
      <inkml:brushProperty name="color" value="#E71224"/>
    </inkml:brush>
  </inkml:definitions>
  <inkml:trace contextRef="#ctx0" brushRef="#br0">216 1 17424,'0'0'12983,"-8"0"-11947,-1 1-958,1 0-1,0 1 1,-1 0-1,1 1 1,0-1 0,0 1-1,0 1 1,1 0-1,-1 0 1,1 0 0,0 1-1,0 0 1,1 0-1,-10 10 1,6-4-58,-1-1 0,2 2 0,0-1 0,0 2 0,-7 13 0,14-21-18,-1 0 1,0 0-1,1 0 0,0 1 1,0-1-1,1 1 0,0-1 1,-1 1-1,2 0 1,-1-1-1,1 1 0,0 0 1,0 0-1,0-1 0,1 1 1,1 6-1,0-10-244,-1 1 0,1 0 0,0-1 1,0 1-1,-1-1 0,2 1 0,-1-1 0,0 0 0,0 0 0,1 0 0,-1 0 1,1 0-1,0-1 0,-1 1 0,1-1 0,0 0 0,0 1 0,0-1 1,0-1-1,0 1 0,0 0 0,6 0 0,8 1-2789,0-1-1,30-1 1,-45 0 2730,25-2-7643</inkml:trace>
</inkml:ink>
</file>

<file path=ppt/ink/ink5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9:03.866"/>
    </inkml:context>
    <inkml:brush xml:id="br0">
      <inkml:brushProperty name="width" value="0.025" units="cm"/>
      <inkml:brushProperty name="height" value="0.025" units="cm"/>
      <inkml:brushProperty name="color" value="#E71224"/>
    </inkml:brush>
  </inkml:definitions>
  <inkml:trace contextRef="#ctx0" brushRef="#br0">0 15 7399,'0'0'22144,"2"8"-21963,-2-5-164,0-1 0,1 1-1,-1-1 1,1 0 0,0 1 0,-1-1 0,1 0-1,0 1 1,1-1 0,-1 0 0,0 0-1,1 0 1,-1 0 0,1 0 0,-1 0 0,4 2-1,-3-3-114,0 0 0,0 0 0,0-1 1,0 1-1,1-1 0,-1 1 0,0-1 0,0 0 0,0 1 0,0-1 0,0-1 0,1 1 0,-1 0 0,0 0 0,0-1 0,0 1 0,0-1 0,0 1 0,0-1 0,0 0 0,0 0 0,0 0 0,0 0 0,0-1 0,0 1 0,1-2 1,33-27-5939,-17 6-906,-39 58 12926,-41 78 2677,56-101-8533,0 1 1,0 1-1,1-1 1,1 1 0,0-1-1,1 1 1,-1 20-1,5-28-4019,6-4-3700</inkml:trace>
</inkml:ink>
</file>

<file path=ppt/ink/ink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43:28.588"/>
    </inkml:context>
    <inkml:brush xml:id="br0">
      <inkml:brushProperty name="width" value="0.025" units="cm"/>
      <inkml:brushProperty name="height" value="0.025" units="cm"/>
    </inkml:brush>
  </inkml:definitions>
  <inkml:trace contextRef="#ctx0" brushRef="#br0">386 156 7527,'0'0'780,"-9"-7"-113,-2-3-341,7 6-111,-1 0 0,0 0 0,1 1 0,-1-1 0,-1 1 0,-10-4 0,43 19 1185,-12-4-1405,1-1 1,0 0-1,1-2 1,19 6-1,53-1 204,1-3 1,-1-4-1,102-11 0,16 2 761,-33 4-681,0-8 0,200-36 1,-220 16-235,193-30-56,-264 50 7,0 4-1,101 5 1,-173 1 12,0 1-1,0 0 1,1 0 0,-1 1 0,-1 1-1,1 0 1,0 0 0,17 9-1,-63-9 1915,-365 35-1180,113-5-566,-750-16 411,652-20-373,-64 19 133,399-14-336,-104 0 42,149 0-196,10 1-130,12 3-79,84 8 287,1-4 1,190-8-1,-149-3 77,810 13 52,3 1 0,-810-17-33,-2-7 0,1-5-1,249-63 1,-384 76-25,28-7-11,-36 10 6,-1-1 0,0 1 0,0 0 0,1-1-1,-1 1 1,0-1 0,0 0 0,0 1 0,0-1 0,0 0 0,0 0 0,0 0-1,0 0 1,0 1 0,0-1 0,0 0 0,-1-1 0,1 1 0,0 0 0,-1 0-1,1 0 1,0-2 0,-1 2 17,-1 0 0,0-1 0,1 1 0,-1 0 1,0 0-1,1 0 0,-1 0 0,0 0 0,0 0 0,0 0 0,0 0 0,0 0 0,0 0 0,0 0 0,0 1 0,0-1 0,-1 0 0,1 1 0,0-1 0,0 1 0,-1 0 0,1-1 0,0 1 0,-1 0 0,1 0 1,0-1-1,-3 1 0,-41-5 395,45 5-408,-55-1 185,-1 2 0,-95 14 1,-110 37-189,118-22 60,-236 35-190,-585 26 0,913-89 126,-885 22-2,894-26 5,-53-10-1,-1-1-6,112 30-1654,7-4 1505,0-1 0,2-1 1,-1-1-1,1-1 0,1-1 0,0-1 1,0-2-1,35 4 0,222-1-49,-203-8 178,997-69 104,-538 22 335,-520 45-401,75-6 55,0 4 0,160 15 1,-234-9-507,0 2 0,-1 1 0,1 0 0,22 10 1,-29-4-4426</inkml:trace>
</inkml:ink>
</file>

<file path=ppt/ink/ink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38:42.785"/>
    </inkml:context>
    <inkml:brush xml:id="br0">
      <inkml:brushProperty name="width" value="0.025" units="cm"/>
      <inkml:brushProperty name="height" value="0.025" units="cm"/>
    </inkml:brush>
  </inkml:definitions>
  <inkml:trace contextRef="#ctx0" brushRef="#br0">153 1 16303,'0'0'2082,"-10"6"-832,-1 0-1037,1 0 1,0 1-1,1 0 1,0 1-1,0 0 1,0 0-1,1 1 1,0 0-1,1 1 1,0-1-1,0 1 1,1 1 0,1-1-1,0 1 1,0 0-1,-5 19 1,9 16-380,6-33-206,-4-14 345,0 1-1,0 0 1,0-1-1,0 1 1,-1-1-1,1 1 1,0-1-1,0 0 1,-1 1-1,1-1 0,0 0 1,-1 1-1,1-1 1,-1 0-1,1 0 1,-1 0-1,1 1 1,-1-1-1,0 0 1,1-2-1,11-23-802,-2 0 0,0-1 0,8-37-1,-24 131 901,-2 19 218,8-90-364,0 0 1,-1 0-1,1-1 0,-1 1 1,1 0-1,-1-1 0,0 1 1,-1 0-1,1 0 0,-4-6 1,-27-53-37,15 32 1318,17 30-400,22 6-411,-21-4-438,77 38-201,-48-18-5469,-18-8-4868</inkml:trace>
</inkml:ink>
</file>

<file path=ppt/ink/ink6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9:04.319"/>
    </inkml:context>
    <inkml:brush xml:id="br0">
      <inkml:brushProperty name="width" value="0.025" units="cm"/>
      <inkml:brushProperty name="height" value="0.025" units="cm"/>
      <inkml:brushProperty name="color" value="#E71224"/>
    </inkml:brush>
  </inkml:definitions>
  <inkml:trace contextRef="#ctx0" brushRef="#br0">30 1 18289,'0'0'8360,"-27"49"-7303,24-27-640,3 1-353,0-3-353,13-6-1600,4-7-1763,1-7-1569,3-5-4900</inkml:trace>
</inkml:ink>
</file>

<file path=ppt/ink/ink6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9:04.755"/>
    </inkml:context>
    <inkml:brush xml:id="br0">
      <inkml:brushProperty name="width" value="0.025" units="cm"/>
      <inkml:brushProperty name="height" value="0.025" units="cm"/>
      <inkml:brushProperty name="color" value="#E71224"/>
    </inkml:brush>
  </inkml:definitions>
  <inkml:trace contextRef="#ctx0" brushRef="#br0">1 0 5765,'0'0'19987,"0"72"-18705,0-44-1058,0 2-160,10 2-1025,2 0-1185,1-6-1634,-5-2-2466</inkml:trace>
</inkml:ink>
</file>

<file path=ppt/ink/ink6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9:05.094"/>
    </inkml:context>
    <inkml:brush xml:id="br0">
      <inkml:brushProperty name="width" value="0.025" units="cm"/>
      <inkml:brushProperty name="height" value="0.025" units="cm"/>
      <inkml:brushProperty name="color" value="#E71224"/>
    </inkml:brush>
  </inkml:definitions>
  <inkml:trace contextRef="#ctx0" brushRef="#br0">52 364 416,'0'0'22838,"84"13"-21781,-40-15-705,1-12-224,-1 0-63,-5-1-33,-9-1-97,-7 2-992,-10-4-1057,-11 3-1153,-2-3-3043</inkml:trace>
  <inkml:trace contextRef="#ctx0" brushRef="#br0" timeOffset="1">1 17 16752,'0'0'11242,"92"17"-10313,-34-17-640,1-5-257,3-2-545,-5-2-2594,-4 1-2050,-12 3-4996</inkml:trace>
</inkml:ink>
</file>

<file path=ppt/ink/ink6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9:05.485"/>
    </inkml:context>
    <inkml:brush xml:id="br0">
      <inkml:brushProperty name="width" value="0.025" units="cm"/>
      <inkml:brushProperty name="height" value="0.025" units="cm"/>
      <inkml:brushProperty name="color" value="#E71224"/>
    </inkml:brush>
  </inkml:definitions>
  <inkml:trace contextRef="#ctx0" brushRef="#br0">1 1 10025,'0'0'17041,"15"59"-16625,-10-41-352,5 5-128,-5 1-1794,-2-1-2017,-1-3-1987,-2-4-4836</inkml:trace>
</inkml:ink>
</file>

<file path=ppt/ink/ink6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9:05.874"/>
    </inkml:context>
    <inkml:brush xml:id="br0">
      <inkml:brushProperty name="width" value="0.025" units="cm"/>
      <inkml:brushProperty name="height" value="0.025" units="cm"/>
      <inkml:brushProperty name="color" value="#E71224"/>
    </inkml:brush>
  </inkml:definitions>
  <inkml:trace contextRef="#ctx0" brushRef="#br0">17 0 11179,'0'0'20851,"-17"59"-20626,17-40-65,0-2-96,2-1-32,12-3-641,-4-4-1345,1-2-2242,-2-7-2466,-1 0-5894</inkml:trace>
</inkml:ink>
</file>

<file path=ppt/ink/ink6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9:06.498"/>
    </inkml:context>
    <inkml:brush xml:id="br0">
      <inkml:brushProperty name="width" value="0.025" units="cm"/>
      <inkml:brushProperty name="height" value="0.025" units="cm"/>
      <inkml:brushProperty name="color" value="#E71224"/>
    </inkml:brush>
  </inkml:definitions>
  <inkml:trace contextRef="#ctx0" brushRef="#br0">161 15 18385,'0'0'9289,"-8"-4"-7981,6 3-1265,-1-1 1,1 1-1,-1 0 0,1 0 0,-1 0 0,1 0 1,-1 0-1,0 0 0,0 1 0,1 0 1,-1-1-1,0 1 0,0 0 0,1 0 0,-1 0 1,0 1-1,0-1 0,0 1 0,1-1 1,-1 1-1,0 0 0,1 0 0,-1 0 0,1 1 1,-1-1-1,1 1 0,0-1 0,-1 1 1,1 0-1,-3 3 0,-2 3 86,-1 1-1,2 0 1,-1 0 0,1 1-1,1 0 1,0 0 0,0 0-1,1 1 1,0-1 0,1 1 0,0 0-1,1 0 1,0 0 0,1 1-1,0-1 1,0 0 0,2 1-1,1 13 1,-1-21-129,0-1 0,0 0 0,1 0 0,-1 0 0,1 0 0,0 0 0,0 0 0,0 0 0,0-1 0,1 1 0,-1-1 0,0 1 0,1-1 0,0 0 0,0 0 0,0 0 0,0 0 0,0-1 0,0 1 0,0-1 0,0 0 0,1 0 0,-1 0 0,0 0 0,5 0 0,11 2 0,-1-1 0,1 0 0,25-2 0,-29 0 0,17-4 0,-31 4 0,0-1 0,0 1 0,-1 0 0,1-1 0,0 1 0,0-1 0,0 1 0,-1-1 0,1 1 0,0-1 0,0 0 0,-1 1 0,1-1 0,-1 0 0,1 1 0,-1-1 0,1 0 0,-1 0 0,1 0 0,-1 1 0,0-1 0,1 0 0,-1 0 0,0 0 0,0 0 0,1 0 0,-1 0 0,0 0 0,0 1 0,0-1 0,0-1 0,-1 1 0,1 0 0,-1 1 0,1-1 0,0 1 0,-1-1 0,1 1 0,-1-1 0,0 1 0,1-1 0,-1 1 0,1-1 0,-1 1 0,0 0 0,1-1 0,-1 1 0,0 0 0,1-1 0,-1 1 0,0 0 0,1 0 0,-1 0 0,0 0 0,0 0 0,1 0 0,-1 0 0,-1 0 0,-27 0 0,21 0 0,-1 0 0,6 0 0,1-1 0,0 1 0,-1 0 0,1 0 0,0 0 0,-1 0 0,1 0 0,0 0 0,0 1 0,-1-1 0,1 1 0,0 0 0,0-1 0,0 1 0,0 0 0,0 0 0,-3 2 0,34 1 0,-9-5 0,1-1 0,0-2 0,-1 0 0,0-1 0,32-12 0,-1 0 0,-51 17 0,0 0 0,1 0 0,-1-1 0,1 1 0,-1 0 0,0 0 0,1 0 0,-1 0 0,1 0 0,-1 0 0,1 0 0,-1 0 0,1 0 0,-1 0 0,0 0 0,1 0 0,-1 0 0,1 0 0,-1 0 0,0 0 0,1 1 0,-1-1 0,1 0 0,-1 0 0,0 0 0,1 1 0,-1-1 0,0 0 0,1 1 0,-1-1 0,0 0 0,1 1 0,-1-1 0,0 0 0,0 1 0,1-1 0,-1 0 0,0 1 0,0-1 0,0 1 0,0-1 0,0 0 0,1 1 0,-1-1 0,0 1 0,0-1 0,0 1 0,0-1 0,0 1 0,0-1 0,0 0 0,0 1 0,-1-1 0,1 1 0,0-1 0,0 0 0,0 1 0,0-1 0,-1 1 0,1-1 0,-12 33 0,9-26 0,-1 4-53,0 1 1,1-1-1,-4 21 0,7-30-17,0-1 1,-1 1-1,1-1 0,0 1 0,-1-1 1,1 1-1,0-1 0,0 1 1,0-1-1,1 1 0,-1-1 0,0 1 1,0-1-1,1 1 0,-1-1 0,1 1 1,-1-1-1,1 0 0,0 1 0,0-1 1,-1 0-1,1 1 0,0-1 1,0 0-1,0 0 0,0 0 0,1 0 1,-1 0-1,0 0 0,0 0 0,1 0 1,-1-1-1,0 1 0,1 0 0,-1-1 1,0 1-1,1-1 0,-1 1 1,3-1-1,16 1-7244</inkml:trace>
</inkml:ink>
</file>

<file path=ppt/ink/ink6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9:07.151"/>
    </inkml:context>
    <inkml:brush xml:id="br0">
      <inkml:brushProperty name="width" value="0.025" units="cm"/>
      <inkml:brushProperty name="height" value="0.025" units="cm"/>
      <inkml:brushProperty name="color" value="#E71224"/>
    </inkml:brush>
  </inkml:definitions>
  <inkml:trace contextRef="#ctx0" brushRef="#br0">24 115 11018,'0'0'14072,"-6"8"-12529,5-6-1485,-1 0 46,0 0 0,0 0 0,1 1 1,-1-1-1,1 0 0,0 1 0,0-1 0,0 1 0,0-1 0,-1 5 0,2-7-80,0 1 1,0-1-1,0 1 0,0-1 0,0 1 0,1-1 0,-1 1 0,0-1 0,0 1 1,0-1-1,1 1 0,-1-1 0,0 1 0,1-1 0,-1 1 0,0-1 0,1 1 1,-1-1-1,0 0 0,1 1 0,-1-1 0,1 0 0,-1 1 0,1-1 1,27 5 325,-12-5-350,-1-1 1,1 0-1,-1-1 1,0-1-1,1 0 1,-1-2-1,16-6 1,-23 8-9,0 0 0,-1 0 1,1-1-1,-1-1 0,0 1 0,0-1 1,0 0-1,-1-1 0,0 0 1,0 0-1,0 0 0,-1 0 0,0-1 1,9-14-1,-13 20 15,-1-1 1,1 1-1,0 0 1,0 0-1,-1 0 1,1-1-1,0 1 1,-1 0-1,0-1 1,1 1-1,-1-1 1,0 1-1,0 0 1,1-1-1,-1 1 1,0-1-1,0 1 1,-1-1-1,1 1 1,0 0-1,0-1 1,-1 1-1,1-1 1,-1 1-1,1 0 0,-1-1 1,1 1-1,-1 0 1,0 0-1,0 0 1,0-1-1,0 1 1,0 0-1,0 0 1,0 0-1,0 0 1,0 1-1,0-1 1,0 0-1,-1 0 1,1 1-1,0-1 1,0 1-1,-1-1 1,1 1-1,-1-1 1,1 1-1,0 0 1,-1 0-1,1-1 1,-1 1-1,1 0 1,-3 1-1,-2-1 35,1 0-1,-1 0 1,0 1-1,0-1 1,1 2 0,-1-1-1,1 0 1,-1 1-1,1 0 1,0 1 0,-1-1-1,-7 6 1,5-1 15,0 1 0,0 0 1,0 0-1,1 1 1,1-1-1,-10 17 0,13-19-36,0 0-1,0 0 1,1 0-1,0 0 1,0 0-1,0 0 0,1 1 1,0-1-1,0 1 1,1-1-1,-1 1 1,2 10-1,0-15-62,0-1 1,-1 1-1,1-1 0,0 1 0,0-1 1,0 1-1,0-1 0,0 0 1,0 0-1,0 1 0,0-1 1,1 0-1,-1 0 0,0 0 0,1 0 1,-1-1-1,1 1 0,-1 0 1,1-1-1,-1 1 0,1-1 0,-1 1 1,1-1-1,0 1 0,-1-1 1,1 0-1,0 0 0,-1 0 1,1 0-1,0 0 0,1-1 0,7 1-615,0-1-1,0 0 0,0-1 1,10-2-1,27-14-4766,3-8-3448</inkml:trace>
</inkml:ink>
</file>

<file path=ppt/ink/ink6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9:07.510"/>
    </inkml:context>
    <inkml:brush xml:id="br0">
      <inkml:brushProperty name="width" value="0.025" units="cm"/>
      <inkml:brushProperty name="height" value="0.025" units="cm"/>
      <inkml:brushProperty name="color" value="#E71224"/>
    </inkml:brush>
  </inkml:definitions>
  <inkml:trace contextRef="#ctx0" brushRef="#br0">264 0 18449,'0'0'3107,"-60"59"-448,28-23-449,-1 1-192,0-4-1185,6-2-609,5-7-128,6-3-192,4-7-577,2-5-864,1-9-1250,2 0-1537,4-5-3171</inkml:trace>
  <inkml:trace contextRef="#ctx0" brushRef="#br0" timeOffset="1">20 84 10314,'0'0'16816,"53"-7"-15375,-34 16-416,8 3-448,1 5-481,2 1-385,-2-1-2433,2-2-5158</inkml:trace>
</inkml:ink>
</file>

<file path=ppt/ink/ink6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9:08.045"/>
    </inkml:context>
    <inkml:brush xml:id="br0">
      <inkml:brushProperty name="width" value="0.025" units="cm"/>
      <inkml:brushProperty name="height" value="0.025" units="cm"/>
      <inkml:brushProperty name="color" value="#E71224"/>
    </inkml:brush>
  </inkml:definitions>
  <inkml:trace contextRef="#ctx0" brushRef="#br0">87 60 8840,'0'0'18727,"-9"-4"-17296,7 3-1379,1 0-28,0 0-1,-1 0 1,1 0-1,-1 1 1,1-1 0,-1 0-1,1 1 1,-1-1 0,0 1-1,1 0 1,-1-1 0,0 1-1,1 0 1,-1 0 0,0 0-1,1 0 1,-1 0 0,0 0-1,1 1 1,-1-1 0,0 0-1,1 1 1,-1-1 0,1 1-1,-1 0 1,1 0 0,-1-1-1,1 1 1,-1 0 0,1 0-1,0 0 1,0 1 0,-1-1-1,1 0 1,0 0 0,0 1-1,0-1 1,0 0 0,1 1-1,-1-1 1,0 1 0,0-1-1,1 1 1,-1 0 0,1-1-1,-1 4 1,-2 4-22,0 1 0,1 0 1,0 0-1,-1 17 0,3-25-1,-1-1 1,1 1-1,0 0 0,0-1 0,1 1 0,-1 0 0,0-1 1,0 1-1,1 0 0,-1-1 0,1 1 0,0 0 0,-1-1 1,1 1-1,0-1 0,0 0 0,0 1 0,0-1 0,0 0 1,0 1-1,0-1 0,0 0 0,1 0 0,-1 0 0,0 0 1,1 0-1,-1 0 0,1 0 0,-1-1 0,1 1 0,0 0 1,-1-1-1,1 1 0,-1-1 0,4 1 0,4-1-2,-1-1-1,0 1 1,0-1 0,1-1-1,-1 0 1,0 0-1,0 0 1,-1-1 0,1 0-1,0-1 1,-1 1 0,0-2-1,0 1 1,0-1-1,10-9 1,-11 9-38,1 0 1,-1-1-1,0 0 0,-1-1 1,0 1-1,0-1 0,0 0 1,-1 0-1,1-1 1,-2 1-1,1-1 0,-1 0 1,-1 0-1,1 0 0,1-12 1,-4 19 24,0 1 1,1-1 0,-1 1 0,0-1 0,0 1-1,0-1 1,0 1 0,0-1 0,0 0 0,0 1-1,0-1 1,0 1 0,0-1 0,-1 1 0,1-1-1,0 1 1,0-1 0,0 1 0,-1-1 0,1 1 0,0-1-1,-1 1 1,1-1 0,0 1 0,-1-1 0,1 1-1,0 0 1,-1-1 0,1 1 0,-1 0 0,1-1-1,-1 1 1,1 0 0,-1 0 0,1-1 0,-1 1-1,1 0 1,-1 0 0,1 0 0,-1 0 0,0 0-1,1-1 1,-1 1 0,1 0 0,-1 0 0,0 1-1,-1-1-54,0 0 0,1 1 0,-1 0-1,1-1 1,-1 1 0,0 0 0,1 0-1,-1-1 1,1 1 0,0 0-1,-1 1 1,1-1 0,0 0 0,-2 3-1,0-1-156,1 1-1,-1 0 1,1 0-1,0 0 1,1 0-1,-1 0 0,1 0 1,0 0-1,0 0 1,0 1-1,0-1 1,1 0-1,0 1 1,0-1-1,0 7 0,1-9-157,-1 0-1,1 1 0,-1-1 0,1 0 0,0 1 0,0-1 1,0 0-1,0 0 0,1 0 0,-1 0 0,0 0 1,1 0-1,-1 0 0,1 0 0,0-1 0,0 1 0,0 0 1,0-1-1,0 0 0,0 1 0,0-1 0,0 0 1,0 0-1,0 0 0,1 0 0,-1-1 0,0 1 0,1-1 1,2 1-1,28 1-8259</inkml:trace>
</inkml:ink>
</file>

<file path=ppt/ink/ink6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9:08.729"/>
    </inkml:context>
    <inkml:brush xml:id="br0">
      <inkml:brushProperty name="width" value="0.025" units="cm"/>
      <inkml:brushProperty name="height" value="0.025" units="cm"/>
      <inkml:brushProperty name="color" value="#E71224"/>
    </inkml:brush>
  </inkml:definitions>
  <inkml:trace contextRef="#ctx0" brushRef="#br0">126 51 8168,'0'0'10079,"-9"12"-9305,3-3-491,1 0 1,-1 1-1,1-1 0,1 1 1,0 0-1,0 0 1,1 1-1,0-1 0,1 1 1,-2 12-1,4 21 1120,7 49 0,-1 17-1427,-6-109 70,0 0 1,0 1 0,0-1-1,0 1 1,0-1 0,-1 1-1,1-1 1,-1 0 0,1 1-1,-1-1 1,1 0 0,-1 1 0,0-1-1,0 0 1,1 0 0,-1 0-1,0 0 1,0 1 0,0-1-1,0-1 1,0 1 0,-1 0-1,1 0 1,0 0 0,0 0 0,0-1-1,-1 1 1,1-1 0,-1 1-1,1-1 1,0 1 0,-1-1-1,1 0 1,-1 0 0,1 0-1,0 1 1,-1-1 0,1-1-1,-1 1 1,1 0 0,-1 0 0,1 0-1,0-1 1,-1 1 0,1-1-1,0 1 1,-1-1 0,1 0-1,0 1 1,0-1 0,-1 0-1,1 0 1,0 0 0,0 0 0,0 0-1,0 0 1,0 0 0,0 0-1,0 0 1,1-1 0,-1 1-1,-1-3 1,-1-3-43,0-1 1,0 0-1,0 1 0,1-1 1,0 0-1,1-1 0,0 1 1,0 0-1,1 0 0,0 0 0,0-1 1,1 1-1,0 0 0,0 0 1,1 0-1,0 0 0,1 0 1,-1 0-1,6-10 0,-1 5-299,1 1-1,0-1 0,0 1 1,1 0-1,1 1 1,0 0-1,0 1 0,1 0 1,0 0-1,13-7 0,58-30-440,-59 36 769,-1-1 0,0-2 1,24-19-1,-46 33-2,1 0 1,-1 0-1,1 0 0,0-1 1,-1 1-1,1 0 0,-1-1 0,1 1 1,-1-1-1,1 1 0,-1 0 0,1-1 1,-1 1-1,1-1 0,-1 1 1,0-1-1,1 1 0,-1-1 0,0 0 1,1 1-1,-1-1 0,0 1 0,0-1 1,0 0-1,1 1 0,-1-1 1,0 0-1,0 1 0,0-1 0,0 1 1,0-1-1,0 0 0,0 1 1,-1-1-1,1 0 0,0 0 0,-1 1-10,0 0 0,-1 0 0,1 0-1,0 1 1,0-1 0,0 0-1,0 1 1,0-1 0,0 0-1,0 1 1,0-1 0,0 1 0,0 0-1,0-1 1,0 1 0,0 0-1,1 0 1,-1 0 0,0-1 0,0 1-1,1 0 1,-2 1 0,-29 43 1102,29-43-947,0 1 1,1 0 0,-1 1 0,1-1 0,0 0-1,0 0 1,0 0 0,0 1 0,1-1 0,-1 0-1,1 1 1,0-1 0,0 7 0,1-9-145,0 0 0,0 0 0,1 0 0,-1 0 0,0 0 1,0 0-1,0 0 0,1-1 0,-1 1 0,1 0 0,-1-1 1,0 1-1,1-1 0,-1 1 0,1-1 0,-1 0 0,1 0 0,-1 0 1,1 0-1,-1 0 0,1 0 0,-1 0 0,1 0 0,-1 0 0,1-1 1,1 0-1,44-8 242,-27 1-348,0 0 0,32-21 0,-37 20 7,0 0 1,1 1 0,0 1 0,0 0 0,20-5 0,-35 12 77,-1 0 0,1 0 0,-1 0 0,1 0 0,0 0-1,-1 0 1,1 0 0,-1 1 0,1-1 0,-1 0 0,1 0 0,-1 0 0,1 1 0,-1-1 0,1 0 0,-1 0 0,1 1 0,-1-1 0,1 0-1,-1 1 1,0-1 0,1 1 0,-1-1 0,1 0 0,-1 1 0,0-1 0,0 1 0,1-1 0,-1 1 0,0-1 0,0 1 0,0-1 0,1 1-1,-1 0 1,0-1 0,0 1 0,0-1 0,0 1 0,0-1 0,0 2 0,0 32 985,0-12 272,1-21-1261,-1-1 1,1 1-1,0-1 1,0 1 0,-1-1-1,1 1 1,0-1-1,0 0 1,0 1-1,-1-1 1,1 0-1,0 0 1,0 0-1,0 0 1,0 1 0,0-1-1,0 0 1,0 0-1,-1-1 1,1 1-1,0 0 1,0 0-1,0 0 1,0-1-1,1 0 1,25-6 4,30-30-528,-45 28 315,0 1 0,1 0 0,-1 1 0,25-10 0,-36 17 199,-1 0 1,0 0 0,0-1 0,1 1 0,-1 0 0,0 0 0,0 0-1,1 0 1,-1 0 0,0 0 0,1 0 0,-1 0 0,0 0 0,0 0 0,1 0-1,-1 0 1,0 0 0,1 0 0,-1 0 0,0 0 0,0 0 0,1 0-1,-1 1 1,0-1 0,0 0 0,1 0 0,-1 0 0,0 0 0,0 0-1,0 1 1,1-1 0,-1 0 0,0 0 0,0 0 0,0 1 0,1-1 0,-1 0-1,0 0 1,0 1 0,0-1 0,0 0 0,0 0 0,0 1 0,0-1-1,0 0 1,0 1 0,-3 18 121,-12 17-379,10-27-879,-2 3-5224,6-7-2265</inkml:trace>
</inkml:ink>
</file>

<file path=ppt/ink/ink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38:43.363"/>
    </inkml:context>
    <inkml:brush xml:id="br0">
      <inkml:brushProperty name="width" value="0.025" units="cm"/>
      <inkml:brushProperty name="height" value="0.025" units="cm"/>
    </inkml:brush>
  </inkml:definitions>
  <inkml:trace contextRef="#ctx0" brushRef="#br0">53 178 8968,'0'0'13170,"-2"13"-12679,-8 103-41,9-69-280,-17 93 0,7-115-130,4-17 152,3-14 623,4-66-803,4 1-1,3-1 1,2 1 0,27-95 0,-35 162-30,0-1 1,0 1-1,1 0 1,0 0 0,0 0-1,0 0 1,0 0 0,0 0-1,1 0 1,0 1 0,0-1-1,0 1 1,0 0 0,6-5-1,-7 7 11,0 0-1,0 0 0,-1 1 1,1-1-1,0 0 0,0 1 1,0-1-1,0 1 0,0 0 1,0-1-1,0 1 0,0 0 1,0 0-1,0 1 0,0-1 1,0 0-1,0 1 0,0-1 1,0 1-1,0-1 0,0 1 1,-1 0-1,1 0 0,0 0 1,0 0-1,-1 0 0,1 0 1,-1 1-1,1-1 0,-1 0 1,1 1-1,-1-1 0,0 1 1,2 2-1,0 0 12,1 0 0,-1 0 0,0 0 0,0 1 0,0-1 0,-1 1 0,0 0 1,0 0-1,0 0 0,0 0 0,-1 0 0,0 0 0,0 0 0,1 7 0,-3-8 40,1-1 1,-1 0-1,1 0 1,-1 0-1,0 0 0,0 0 1,-1 0-1,1 0 1,-1 0-1,1 0 0,-1 0 1,0 0-1,0-1 1,0 1-1,0-1 0,-1 0 1,1 1-1,0-1 0,-1 0 1,0-1-1,0 1 1,1 0-1,-7 2 0,2 0 68,0 0-1,0-1 0,-1 0 0,0 0 0,1 0 0,-1-1 0,0 0 1,0-1-1,0 0 0,-14 1 0,21-4-531,0 0 1,0 0-1,0 0 1,0 0-1,0 0 1,0 0-1,1 0 1,-1 0-1,1 0 1,-1 0-1,1 0 1,0 0-1,0 0 1,0-1-1,0 1 1,0 0-1,1 0 1,0-3-1,-1-2-2809,0-10-7304</inkml:trace>
</inkml:ink>
</file>

<file path=ppt/ink/ink6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9:10.717"/>
    </inkml:context>
    <inkml:brush xml:id="br0">
      <inkml:brushProperty name="width" value="0.025" units="cm"/>
      <inkml:brushProperty name="height" value="0.025" units="cm"/>
      <inkml:brushProperty name="color" value="#E71224"/>
    </inkml:brush>
  </inkml:definitions>
  <inkml:trace contextRef="#ctx0" brushRef="#br0">1 0 15759,'0'0'6886,"12"58"-4291,-2-28 95,1 6-864,6 0-449,0 1-960,5-1-321,5-5-32,-3-6-256,4-3-801,-5-9-481,2-4-287,-6-9-1987,-2 0-2017,-2-13-3940</inkml:trace>
</inkml:ink>
</file>

<file path=ppt/ink/ink6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9:11.077"/>
    </inkml:context>
    <inkml:brush xml:id="br0">
      <inkml:brushProperty name="width" value="0.025" units="cm"/>
      <inkml:brushProperty name="height" value="0.025" units="cm"/>
      <inkml:brushProperty name="color" value="#E71224"/>
    </inkml:brush>
  </inkml:definitions>
  <inkml:trace contextRef="#ctx0" brushRef="#br0">203 0 20852,'0'0'4516,"-51"55"-2274,28-14-544,-3 8-833,1 6-385,-1 3-384,6 1-32,4-1-64,4-5-448,9-7-1058,3-10-2465,0-13-3140</inkml:trace>
</inkml:ink>
</file>

<file path=ppt/ink/ink6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9:12.463"/>
    </inkml:context>
    <inkml:brush xml:id="br0">
      <inkml:brushProperty name="width" value="0.025" units="cm"/>
      <inkml:brushProperty name="height" value="0.025" units="cm"/>
      <inkml:brushProperty name="color" value="#E71224"/>
    </inkml:brush>
  </inkml:definitions>
  <inkml:trace contextRef="#ctx0" brushRef="#br0">28 118 2851,'3'13'12012,"0"-1"-5983,6 7-1488,-8-18-4482,0 1 0,1-1 0,0 1-1,-1-1 1,1 1 0,0-1 0,0 0 0,0 0 0,0 0 0,0 0 0,0 0 0,0 0 0,0-1 0,0 1 0,0-1 0,0 1 0,0-1 0,0 0 0,3 0 0,6 1-5,-1-1 1,1-1-1,-1 0 1,1 0-1,-1-1 0,0 0 1,1-1-1,-1 0 1,-1-1-1,17-7 1,-23 9-36,1 0 0,0 0 0,0-1 0,-1 1 0,1-1 0,-1 1 0,0-1 1,0 0-1,0 0 0,0-1 0,0 1 0,-1-1 0,1 1 0,-1-1 0,0 0 0,0 0 1,-1 0-1,1 0 0,-1 0 0,0 0 0,0 0 0,0 0 0,0-1 0,-1 1 0,1 0 1,-1-1-1,-1 1 0,0-7 0,0 8 15,1 1-1,-1 0 1,0-1-1,-1 1 1,1 0-1,0-1 1,-1 1 0,1 0-1,-1 0 1,1 0-1,-1 0 1,0 0 0,0 1-1,0-1 1,0 0-1,0 1 1,0 0 0,-1-1-1,1 1 1,0 0-1,-1 0 1,1 0-1,-1 1 1,1-1 0,-1 0-1,1 1 1,-1 0-1,0 0 1,1 0 0,-1 0-1,1 0 1,-1 0-1,-4 1 1,-1 0 40,0 0 0,0 1 1,0-1-1,0 2 0,0-1 0,1 1 1,-1 0-1,1 0 0,-13 9 0,11-5-50,0 1-1,0-1 1,1 1-1,1 1 0,-1 0 1,1 0-1,1 0 0,-1 1 1,2 0-1,-1 0 1,2 1-1,-1-1 0,1 1 1,1 0-1,0 0 1,0 0-1,1 1 0,1-1 1,0 0-1,1 21 1,0-30-25,0 0 0,0 0 1,1-1-1,-1 1 1,1 0-1,-1 0 1,1 0-1,0-1 1,-1 1-1,1 0 1,0-1-1,0 1 1,0 0-1,0-1 1,1 1-1,-1-1 1,0 0-1,1 1 1,-1-1-1,1 0 1,1 1-1,1 0 11,-1-1-1,1 1 1,-1-1 0,1 0-1,-1 0 1,1 0-1,0-1 1,0 1 0,-1-1-1,6 0 1,1-1 33,0 0 1,1 0 0,-1-1-1,0-1 1,0 1-1,-1-2 1,13-4 0,-2-4 28,0-1 0,-1 0 0,21-20 1,-24 19-22,0 1 0,2 1 0,-1 0 0,26-12 0,-42 23-65,0 0 1,0 0-1,0 1 0,0-1 0,0 1 1,0-1-1,0 1 0,0-1 1,0 1-1,0 0 0,0-1 0,1 1 1,-1 0-1,0 0 0,0 0 0,0 0 1,0 0-1,1 0 0,-1 0 0,0 0 1,0 0-1,0 1 0,0-1 0,0 0 1,0 1-1,0-1 0,1 1 1,-1-1-1,0 1 0,-1 0 0,1-1 1,0 1-1,0 0 0,0 0 0,1 1 1,-1 2-6,1 0-1,-1 1 1,0-1 0,-1 1 0,1-1 0,-1 1 0,0 8-1,4 31 40,-4-43-18,1 0 0,-1 1 0,1-1 0,-1 0 0,1 1 0,-1-1 0,1 0 0,0 0 0,0 0 0,-1 0 0,1 1 0,0-1 0,0 0 0,0-1 0,0 1 0,0 0 0,0 0 0,1 0 0,-1-1 0,0 1 0,0 0 0,1-1 0,-1 1 0,0-1 0,2 1 0,5-1-31,0 1 1,1-1-1,-1-1 1,0 0-1,0 0 1,0 0 0,0-1-1,0 0 1,-1-1-1,1 0 1,-1 0-1,1 0 1,10-8 0,-8 6-14,0 0 1,1 0 0,0 1-1,-1 0 1,19-3 0,-28 7 56,0 0 0,0 0 1,0 0-1,0 1 1,-1-1-1,1 0 0,0 0 1,0 1-1,0-1 1,-1 1-1,1-1 0,0 1 1,-1-1-1,1 1 1,0-1-1,-1 1 0,1 0 1,-1-1-1,1 1 1,-1 0-1,1-1 0,-1 1 1,1 0-1,-1 0 1,0 0-1,1-1 0,-1 1 1,0 0-1,0 0 1,0 0-1,1 0 0,-1 0 1,0-1-1,0 1 1,0 0-1,0 0 0,-1 0 1,1 0-1,0 0 1,0-1-1,0 1 0,-1 1 1,-9 50 928,7-39-837,3 4-640,4-14-4358,6-7-2470</inkml:trace>
</inkml:ink>
</file>

<file path=ppt/ink/ink6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9:13.267"/>
    </inkml:context>
    <inkml:brush xml:id="br0">
      <inkml:brushProperty name="width" value="0.025" units="cm"/>
      <inkml:brushProperty name="height" value="0.025" units="cm"/>
      <inkml:brushProperty name="color" value="#E71224"/>
    </inkml:brush>
  </inkml:definitions>
  <inkml:trace contextRef="#ctx0" brushRef="#br0">220 228 13741,'0'0'7874,"-8"-3"-4879,4 1-2896,1 0 1,0 1-1,-1 0 1,1 0-1,-1 0 0,0 0 1,1 1-1,-1-1 1,1 1-1,-1 0 0,0 0 1,1 0-1,-1 1 1,0-1-1,1 1 0,-1 0 1,1 0-1,-1 0 1,1 0-1,0 1 0,-1 0 1,1-1-1,0 1 1,0 0-1,0 0 0,0 1 1,0-1-1,-3 5 1,-6 4-86,0 0 1,1 1-1,1 1 0,0 0 1,-9 15-1,14-20 17,0 1 0,1-1 0,0 1 0,0 0 0,1 0 0,1 0 0,-1 0 0,1 0 0,1 1 0,-1 10 0,2-20-25,0 1 0,0 0 0,0-1 0,1 1 0,-1 0 0,0-1-1,0 1 1,1 0 0,-1-1 0,0 1 0,1-1 0,-1 1 0,1-1 0,-1 1 0,1-1 0,-1 1 0,1-1 0,-1 1 0,1-1 0,-1 1 0,1-1 0,-1 0 0,1 1 0,0-1 0,-1 0 0,1 0 0,0 1 0,-1-1 0,1 0 0,0 0 0,-1 0-1,1 0 1,0 0 0,-1 0 0,1 0 0,0 0 0,-1 0 0,1 0 0,0 0 0,-1-1 0,2 1 0,32-10 288,-16 0-238,0 0-1,-1-1 0,0-1 1,-1-1-1,-1 0 1,0-1-1,19-22 0,-7 3 186,-1-2-1,33-56 0,-47 71 82,-1-1 0,0 0 0,-2-1 0,-1 0 0,9-36 1,-17 58-313,0 0 0,0 0 0,0 0 0,0 0-1,0 0 1,0 0 0,0 0 0,0 0 0,0 0 0,0 0 0,-1 0 0,1 0 0,0 0 0,0 0 0,0 0 0,0 0 0,0 0 0,0 0 0,0 0 0,0 0 0,0 0 0,0 0 0,-1 0 0,1 0 0,0 0 0,0 0 0,0 0 0,0 0 0,0 0 0,0 0 0,0 0 0,0-1 0,0 1 0,0 0 0,0 0 0,0 0 0,0 0 0,0 0 0,0 0 0,-1 0 0,1 0 0,0 0 0,0 0 0,-9 15-52,-12 23-94,5-5 167,2 0-1,0 1 1,3 1-1,0 0 1,3 0-1,-9 68 1,17-100-52,0-1 0,0 1 0,0 0 0,0-1 0,1 1 1,-1-1-1,1 1 0,-1-1 0,1 1 0,0-1 0,0 0 1,0 1-1,0-1 0,0 0 0,1 0 0,-1 0 0,1 0 1,-1 0-1,1 0 0,3 3 0,-3-4-193,-1 0 0,1 0 0,-1 0 0,1-1 0,-1 1 0,1-1 0,0 1 0,-1-1 0,1 0 0,-1 1-1,1-1 1,0 0 0,3 0 0,-3-1-592,1 1-1,0-1 1,0 0-1,0 0 1,0 0 0,-1 0-1,1 0 1,0 0-1,3-4 1,20-17-13549</inkml:trace>
</inkml:ink>
</file>

<file path=ppt/ink/ink6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9:14.218"/>
    </inkml:context>
    <inkml:brush xml:id="br0">
      <inkml:brushProperty name="width" value="0.025" units="cm"/>
      <inkml:brushProperty name="height" value="0.025" units="cm"/>
      <inkml:brushProperty name="color" value="#E71224"/>
    </inkml:brush>
  </inkml:definitions>
  <inkml:trace contextRef="#ctx0" brushRef="#br0">162 77 2306,'0'0'18802,"-8"-8"-16816,4 4-1773,0 0 0,-1 0 1,1 0-1,-1 1 0,0-1 1,0 1-1,-9-4 0,12 6-143,-1 1 1,1-1-1,-1 1 0,0-1 0,1 1 0,-1 0 0,1 0 0,-1 0 0,0 0 0,1 0 1,-1 1-1,0-1 0,1 1 0,-1 0 0,1-1 0,-1 1 0,1 0 0,-1 1 0,1-1 1,0 0-1,0 1 0,0-1 0,-1 1 0,-2 3 0,1-1 67,0 0 1,0 0-1,1 0 0,-1 0 1,1 1-1,0 0 1,1-1-1,-1 1 0,1 0 1,0 0-1,0 0 0,0 0 1,1 1-1,0-1 0,0 0 1,0 1-1,1-1 0,-1 1 1,1-1-1,1 1 0,0 5 1,0-9-123,-1 0 1,1-1 0,0 1 0,0 0-1,0-1 1,0 1 0,0-1-1,1 1 1,-1-1 0,0 1 0,1-1-1,-1 0 1,1 0 0,-1 0-1,1 0 1,0 0 0,-1 0 0,1 0-1,0 0 1,0-1 0,0 1-1,0-1 1,-1 1 0,1-1 0,0 0-1,0 0 1,0 0 0,0 0-1,0 0 1,0 0 0,0 0 0,2-1-1,3 0 37,1 0 0,-1 0 0,0 0 0,1-1 0,-1 0 0,0-1 0,9-4 0,-7 2-18,1-2 1,-1 1 0,0-1-1,0-1 1,-1 0 0,12-15-1,-15 18-6,-2 0 0,1 0 0,-1-1 0,1 0 1,-1 1-1,-1-1 0,1 0 0,-1-1 0,0 1 0,-1 0 0,0-1 0,0 1 0,1-8 0,-2 13-15,-1 0-1,1 0 1,0 0-1,0 0 1,-1 0-1,1 1 1,0-1-1,-1 0 1,1 0 0,-1 0-1,1 0 1,-1 0-1,1 0 1,-1 1-1,0-1 1,1 0-1,-1 1 1,0-1-1,0 0 1,0 1-1,1-1 1,-1 1 0,0-1-1,0 1 1,0-1-1,0 1 1,0 0-1,0 0 1,0-1-1,0 1 1,0 0-1,0 0 1,0 0 0,0 0-1,0 0 1,0 0-1,0 0 1,0 0-1,0 1 1,0-1-1,0 0 1,0 0-1,-1 2 1,-3-1-11,0 0-1,0 0 1,0 1 0,0 0 0,0 0-1,1 0 1,-7 5 0,-28 35 82,37-40-138,0 0 0,1 0-1,0 0 1,-1 0 0,1 1-1,0-1 1,0 0 0,0 1-1,0-1 1,1 0 0,-1 1-1,0 0 1,1-1-1,0 1 1,0-1 0,0 1-1,0-1 1,0 1 0,0-1-1,1 4 1,1-5-152,-1 0-1,0 0 1,1 0-1,-1 0 1,1 0-1,-1 0 1,1 0-1,-1 0 1,1-1-1,-1 1 1,1-1-1,0 1 1,-1-1 0,1 0-1,0 0 1,-1 1-1,1-1 1,0 0-1,0-1 1,-1 1-1,1 0 1,2-1-1,40-8-6724,-15-6-1888</inkml:trace>
</inkml:ink>
</file>

<file path=ppt/ink/ink6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9:15.036"/>
    </inkml:context>
    <inkml:brush xml:id="br0">
      <inkml:brushProperty name="width" value="0.025" units="cm"/>
      <inkml:brushProperty name="height" value="0.025" units="cm"/>
      <inkml:brushProperty name="color" value="#E71224"/>
    </inkml:brush>
  </inkml:definitions>
  <inkml:trace contextRef="#ctx0" brushRef="#br0">283 107 11147,'0'0'3950,"4"-11"-149,-3 9-3564,16-45 3485,-17 45-3545,1 1 0,-1 0-1,1-1 1,-1 1 0,1 0 0,-1-1 0,0 1-1,0 0 1,1-1 0,-1 1 0,0-1 0,-1 1 0,1 0-1,0-1 1,0 1 0,0 0 0,-1-1 0,1 1-1,-1 0 1,1-1 0,-1 1 0,1 0 0,-1 0 0,0-1-1,0 1 1,0 0 0,0 0 0,1 0 0,-1 0-1,0 0 1,-1 0 0,1 0 0,0 1 0,0-1-1,-2-1 1,-2 2-139,1-1 0,0 1-1,0 0 1,-1 0 0,1 0 0,0 1-1,-1-1 1,1 1 0,0 0-1,0 1 1,0-1 0,0 1 0,0-1-1,0 1 1,0 0 0,0 1 0,1-1-1,-1 1 1,1-1 0,0 1-1,-1 0 1,1 0 0,1 1 0,-1-1-1,0 1 1,1-1 0,-4 8-1,1-2-34,0 0-1,1 0 0,0 0 1,1 0-1,0 1 0,0 0 1,1-1-1,0 1 0,1 0 0,0 0 1,0 12-1,2-20 2,-1 0-1,0-1 1,1 1-1,-1 0 1,1-1-1,0 1 1,-1-1 0,1 1-1,0-1 1,0 1-1,0-1 1,0 0 0,0 1-1,0-1 1,1 0-1,-1 0 1,0 0-1,0 0 1,1 0 0,-1 0-1,1 0 1,-1 0-1,1-1 1,-1 1-1,1-1 1,0 1 0,-1-1-1,1 1 1,0-1-1,-1 0 1,1 0 0,0 0-1,-1 0 1,1 0-1,0 0 1,-1 0-1,1-1 1,0 1 0,2-1-1,5-1-137,0 0 0,0 0 0,0-1-1,0 0 1,16-8 0,-25 11 115,1-1 0,-1 0 0,1 1-1,-1-1 1,1 1 0,-1 0 0,1-1 0,0 1 0,-1-1 0,1 1-1,0 0 1,-1-1 0,1 1 0,0 0 0,0 0 0,-1 0-1,1 0 1,0-1 0,-1 1 0,1 0 0,0 0 0,0 0 0,-1 0-1,1 1 1,0-1 0,0 0 0,-1 0 0,1 0 0,0 1-1,-1-1 1,1 0 0,0 1 0,-1-1 0,1 0 0,0 1 0,-1-1-1,2 2 1,-1 28-497,-2-21 570,-3 33 440,-1 0 1,-3 0 0,-1-1-1,-2 0 1,-27 64 0,31-90-329,0-1 1,-1-1-1,-1 1 1,-20 23 0,26-33-142,-1 0 1,1-1-1,-1 1 1,0-1 0,0 0-1,0 0 1,0 0 0,0 0-1,-1-1 1,0 0-1,1 0 1,-1 0 0,0 0-1,0-1 1,0 0 0,0 0-1,0 0 1,0-1-1,-7 1 1,9-2-26,1 0 0,-1 0 0,0 0 0,1 0 0,-1-1 0,1 1 0,-1-1 0,1 1 0,-1-1 0,1 0 0,0 0 0,0 0 0,0 0 0,0-1 0,1 1 0,-1 0 0,0-1 0,1 1 0,0-1 0,-1 1 0,1-1 0,0 0 0,-1-4 0,-2-6 0,1 0 0,0 0 0,-3-22 0,5 25-21,0 0 0,1 0-1,0 0 1,0 0 0,1 0 0,0 0 0,4-14 0,-3 18-34,0 1 0,1 0 1,0 0-1,0 0 1,0 0-1,0 1 1,0-1-1,1 1 1,0 0-1,0 0 1,0 0-1,1 1 1,-1-1-1,10-4 0,53-28-4096,2-1-5545,-37 16-36</inkml:trace>
</inkml:ink>
</file>

<file path=ppt/ink/ink6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9:15.628"/>
    </inkml:context>
    <inkml:brush xml:id="br0">
      <inkml:brushProperty name="width" value="0.025" units="cm"/>
      <inkml:brushProperty name="height" value="0.025" units="cm"/>
      <inkml:brushProperty name="color" value="#E71224"/>
    </inkml:brush>
  </inkml:definitions>
  <inkml:trace contextRef="#ctx0" brushRef="#br0">1 116 16303,'0'0'13699,"9"5"-13352,-4-3-324,0 0 0,0 0 0,-1-1-1,1 0 1,0 0 0,0 0 0,0 0 0,0-1 0,0 1 0,1-1 0,-1-1 0,0 1 0,0-1 0,0 0 0,0 0 0,0 0 0,0 0 0,-1-1-1,1 0 1,0 0 0,-1-1 0,1 1 0,-1-1 0,0 0 0,0 0 0,7-7 0,23-31 127,-33 40-140,0-1-1,0 0 1,0 1-1,0-1 1,0 0 0,0 0-1,0 0 1,0 0-1,-1 0 1,1 0-1,-1 0 1,0 0-1,1 0 1,-1 0-1,0 0 1,0 0-1,0 0 1,0 0-1,-1 0 1,1 0-1,-1 0 1,1 0-1,-2-3 1,1 4-11,0 1-1,0-1 1,0 1 0,0-1-1,0 0 1,0 1 0,0-1-1,0 1 1,0 0-1,0-1 1,0 1 0,0 0-1,-1 0 1,1 0 0,0 0-1,0 0 1,0 0 0,0 0-1,0 0 1,-1 0 0,1 0-1,0 1 1,0-1-1,0 1 1,0-1 0,0 0-1,0 1 1,0 0 0,0-1-1,0 1 1,0 0 0,0-1-1,-1 2 1,-30 25 31,26-19 4,-1 0 0,1 0-1,1 0 1,-1 0 0,1 1 0,1 0 0,0 0-1,0 1 1,1-1 0,0 1 0,0-1 0,1 1-1,1 0 1,-1 12 0,2-20-30,1 0 0,-1 0 0,1 0 0,-1-1-1,1 1 1,0 0 0,0 0 0,0-1 0,0 1 0,0 0 0,0-1-1,1 1 1,-1-1 0,0 0 0,1 1 0,-1-1 0,1 0 0,0 0-1,-1 0 1,1 0 0,0 0 0,-1 0 0,1 0 0,0-1 0,0 1 0,0-1-1,0 1 1,0-1 0,0 0 0,0 0 0,0 0 0,-1 0 0,4 0-1,5 0 16,-1 0 0,1 0-1,0-1 1,-1 0-1,1-1 1,8-2 0,-3-2-75,0-1 1,-1 0-1,0-1 0,-1 0 1,24-19-1,-19 14 116,0 0-1,23-11 1,-48 55 762,5-27-822,0 0 0,0 0 0,0 0 0,1 0 0,0 0 0,0 0 0,0 1 0,0-1 0,0 1 0,1-1 0,0 6 0,0-10 0,1 1 0,-1 0 0,0 0 0,1 0 0,-1-1 0,0 1 0,1 0 0,-1-1 0,1 1 0,0 0 0,-1-1 0,1 1 0,-1-1 0,1 1 0,0 0 0,-1-1 0,1 0 0,0 1 0,0-1 0,-1 1 0,1-1 0,1 0 0,33 1 0,-24-3 0,1-2 0,-1 1 0,1-2 0,-1 1 0,-1-2 0,13-7 0,-14 8 0,0 0 0,0 0 0,0 1 0,0 0 0,1 0 0,0 1 0,0 1 0,-1-1 0,15 0 0,-23 3-82,-1 1 0,1-1 0,0 1 1,-1-1-1,1 1 0,-1 0 0,1-1 0,-1 1 0,1 0 1,-1-1-1,0 1 0,1 0 0,-1 0 0,0-1 0,1 1 1,-1 0-1,0 0 0,0-1 0,0 1 0,0 0 0,0 0 0,0 0 1,0 0-1,0-1 0,0 1 0,0 0 0,0 0 0,0 0 1,-1-1-1,1 1 0,0 0 0,0 0 0,-1 0 0,-8 31-6984,5-22-3456</inkml:trace>
</inkml:ink>
</file>

<file path=ppt/ink/ink6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9:51.612"/>
    </inkml:context>
    <inkml:brush xml:id="br0">
      <inkml:brushProperty name="width" value="0.025" units="cm"/>
      <inkml:brushProperty name="height" value="0.025" units="cm"/>
      <inkml:brushProperty name="color" value="#E71224"/>
    </inkml:brush>
  </inkml:definitions>
  <inkml:trace contextRef="#ctx0" brushRef="#br0">79 0 9577,'-9'3'4303,"-3"-2"-3144,6-1-550,0 1 1,0 0-1,0 0 0,0 1 0,0-1 0,0 1 0,-9 5 0,14-7-553,1 0 0,0 0 0,0 1 0,0-1 0,0 0 0,0 0 0,0 0 0,0 1 0,0-1 0,0 0 0,0 0 0,0 0 0,0 1-1,0-1 1,0 0 0,0 0 0,0 0 0,0 1 0,0-1 0,0 0 0,1 0 0,-1 0 0,0 0 0,0 1 0,0-1 0,0 0 0,0 0 0,0 0 0,0 0 0,1 0 0,-1 1 0,0-1 0,0 0 0,0 0-1,0 0 1,1 0 0,-1 0 0,0 0 0,0 0 0,0 0 0,0 0 0,1 0 0,-1 0 0,0 0 0,0 0 0,0 1 0,1-2 0,-1 1 0,0 0 0,0 0 0,1 0 0,22 5 999,0-2 1,1-1 0,42-1 0,-18 0-283,1104 102 1405,-1074-95-3475,121-2 0,-150-13-1902,-48 7 2816,1-1 1,0 0-1,0 0 0,0 0 0,0 0 0,-1 0 0,1 0 0,0 0 1,-1 0-1,1-1 0,-1 1 0,0-1 0,1 1 0,-1-1 0,0 0 0,0 1 1,0-1-1,0 0 0,0 0 0,-1 0 0,2-3 0,0-21-7293</inkml:trace>
</inkml:ink>
</file>

<file path=ppt/ink/ink6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9:52"/>
    </inkml:context>
    <inkml:brush xml:id="br0">
      <inkml:brushProperty name="width" value="0.025" units="cm"/>
      <inkml:brushProperty name="height" value="0.025" units="cm"/>
      <inkml:brushProperty name="color" value="#E71224"/>
    </inkml:brush>
  </inkml:definitions>
  <inkml:trace contextRef="#ctx0" brushRef="#br0">1 0 17296,'0'0'3225,"16"0"-1768,247 11 3075,-215-7-4410,1 3-1,-2 2 1,81 26-1,-119-32-113,-1 0 0,1 1-1,-1 0 1,0 1 0,0 0-1,12 10 1,-18-13 17,0 0 0,0-1-1,0 1 1,-1 0 0,1 1 0,0-1-1,-1 0 1,0 0 0,1 1 0,-1-1-1,0 0 1,0 1 0,-1-1 0,1 1 0,0 0-1,-1-1 1,0 1 0,1 0 0,-1-1-1,0 1 1,0-1 0,-1 1 0,1 0 0,0-1-1,-1 1 1,0 0 0,-1 3 0,-2 1 143,0 1 1,0-1 0,-1-1 0,0 1-1,0-1 1,-1 0 0,1 0-1,-1 0 1,-1-1 0,1 0 0,-12 6-1,-15 9 388,-41 18-1,45-23-236,-50 23 340,24-13-742,1 3 0,-57 40 1,101-62-3757</inkml:trace>
</inkml:ink>
</file>

<file path=ppt/ink/ink6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9:52.622"/>
    </inkml:context>
    <inkml:brush xml:id="br0">
      <inkml:brushProperty name="width" value="0.025" units="cm"/>
      <inkml:brushProperty name="height" value="0.025" units="cm"/>
      <inkml:brushProperty name="color" value="#E71224"/>
    </inkml:brush>
  </inkml:definitions>
  <inkml:trace contextRef="#ctx0" brushRef="#br0">444 0 12684,'0'0'13079,"-13"14"-11969,-375 422 364,380-426-1550,4-6-36,0 0 0,0 0 0,1 1 0,-1 0 0,1-1 0,0 1 0,1 1 0,-1-1 0,-1 6 0,4-11-11,0 1 0,0-1 1,1 0-1,-1 0 0,0 0 0,0 1 1,1-1-1,-1 0 0,0 0 0,0 0 0,1 0 1,-1 0-1,0 0 0,1 0 0,-1 0 0,0 0 1,1 0-1,-1 0 0,0 0 0,1 0 1,-1 0-1,0 0 0,0 0 0,1 0 0,-1 0 1,0 0-1,1 0 0,-1 0 0,0 0 1,0-1-1,1 1 0,-1 0 0,0 0 0,0 0 1,1-1-1,-1 1 0,0 0 0,0 0 0,0 0 1,1-1-1,-1 1 0,0 0 0,0-1 1,0 1-1,0 0 0,0 0 0,1-1 0,21-24-5802,7-13-4763</inkml:trace>
</inkml:ink>
</file>

<file path=ppt/ink/ink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38:43.737"/>
    </inkml:context>
    <inkml:brush xml:id="br0">
      <inkml:brushProperty name="width" value="0.025" units="cm"/>
      <inkml:brushProperty name="height" value="0.025" units="cm"/>
    </inkml:brush>
  </inkml:definitions>
  <inkml:trace contextRef="#ctx0" brushRef="#br0">0 89 15727,'0'0'4772,"58"-12"-3138,-14 1 96,10-3-1026,5-2-608,5 6-32,6 2-224,-6 4-608,-5-1-1699,-14 1-3362,-9 0-7880</inkml:trace>
</inkml:ink>
</file>

<file path=ppt/ink/ink6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9:52.980"/>
    </inkml:context>
    <inkml:brush xml:id="br0">
      <inkml:brushProperty name="width" value="0.025" units="cm"/>
      <inkml:brushProperty name="height" value="0.025" units="cm"/>
      <inkml:brushProperty name="color" value="#E71224"/>
    </inkml:brush>
  </inkml:definitions>
  <inkml:trace contextRef="#ctx0" brushRef="#br0">319 1 16624,'0'0'5018,"-11"14"-3064,-4 4-1447,2 1 1,0 0 0,1 1 0,1 1 0,1-1 0,1 2-1,-7 25 1,12-33-462,0 0 0,1 1 0,1 0 0,1 0 0,0 0 0,1 0 0,0 0-1,1-1 1,1 1 0,0 0 0,2 0 0,-1-1 0,1 0 0,1 1 0,1-2 0,0 1 0,1-1 0,0 0-1,11 15 1,-5-12-210,15 21-1136,-18-12-2894,-10-25 4063,0 1-1,0-1 1,0 0 0,0 1 0,0-1 0,0 0 0,0 0-1,0 1 1,0-1 0,-1 0 0,1 0 0,0 1 0,0-1-1,0 0 1,0 0 0,0 1 0,-1-1 0,1 0 0,0 0-1,0 0 1,0 1 0,-1-1 0,1 0 0,0 0 0,0 0 0,0 0-1,-1 1 1,1-1 0,0 0 0,0 0 0,-1 0 0,1 0-1,0 0 1,-1 0 0,1 0 0,0 0 0,0 0 0,-1 0-1,1 0 1,0 0 0,0 0 0,-1 0 0,1 0 0,0 0-1,-1 0 1,1 0 0,0 0 0,0-1 0,-1 1 0,1 0 0,0 0-1,0 0 1,0 0 0,-1 0 0,1-1 0,-18-8-4354,-9-10-4393</inkml:trace>
  <inkml:trace contextRef="#ctx0" brushRef="#br0" timeOffset="1">0 395 5317,'0'0'19635,"60"-10"-19091,1 10-416,9 0-160,8 0-1633,2-5-2403,-4-5-4164</inkml:trace>
</inkml:ink>
</file>

<file path=ppt/ink/ink6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9:53.482"/>
    </inkml:context>
    <inkml:brush xml:id="br0">
      <inkml:brushProperty name="width" value="0.025" units="cm"/>
      <inkml:brushProperty name="height" value="0.025" units="cm"/>
      <inkml:brushProperty name="color" value="#E71224"/>
    </inkml:brush>
  </inkml:definitions>
  <inkml:trace contextRef="#ctx0" brushRef="#br0">280 341 16752,'-15'1'2082,"-4"1"-1462,-1 1 1,1 1 0,0 1-1,1 0 1,-1 1-1,1 1 1,1 1 0,-1 1-1,1 0 1,0 1-1,-22 19 1,37-27-593,-1 0 1,1 0 0,0 0-1,0 0 1,1 1-1,-1-1 1,0 1-1,1-1 1,-1 1-1,1 0 1,0-1 0,0 1-1,-1 5 1,2-6-24,0-1 1,0 1-1,0-1 1,0 1 0,0-1-1,0 0 1,1 1-1,-1-1 1,1 1 0,-1-1-1,1 0 1,-1 1-1,1-1 1,0 0-1,0 1 1,0-1 0,-1 0-1,1 0 1,0 0-1,2 1 1,1 2 1,1-1 1,0 0-1,0-1 1,0 1-1,0-1 1,0 0-1,0 0 1,1-1-1,-1 1 0,1-1 1,-1-1-1,10 2 1,0-2 3,1-1 1,0-1-1,-1 0 0,1 0 1,-1-2-1,0 0 0,0 0 1,0-2-1,0 0 1,-1-1-1,0 0 0,0-1 1,-1 0-1,0-1 0,-1-1 1,0 0-1,0 0 1,-1-1-1,19-25 0,-14 15 28,-1 0 0,-2 0 0,0-1 0,-1-1 0,-1 0 0,-2-1-1,0 0 1,-1 0 0,-1-1 0,-2 0 0,5-42 0,-10 64-2,0 0-1,1 0 1,-1 0 0,0 0 0,-1 0-1,1 0 1,0 0 0,-1 0 0,0 0-1,0 0 1,0 0 0,0 0 0,0 1-1,0-1 1,-1 0 0,1 1 0,-4-5 0,3 6-19,0 0 1,0-1 0,0 1 0,0 0 0,0 0-1,-1 0 1,1 1 0,0-1 0,-1 0 0,1 1-1,0 0 1,-1-1 0,1 1 0,-1 0 0,1 0-1,0 1 1,-1-1 0,1 0 0,0 1 0,-1-1 0,1 1-1,-4 1 1,-6 3 12,1 0 0,-1 1 0,1 0 0,0 1 0,1 0 0,0 1 0,0 0 0,0 0 0,-10 13 0,4-2 188,0 0 0,1 1-1,-23 39 1,34-52-158,0 1 0,1-1 0,0 1 0,0 0-1,1-1 1,-2 16 0,3-21-56,1 0-1,0-1 1,0 1 0,0 0-1,0 0 1,0-1 0,0 1-1,0 0 1,1-1 0,-1 1-1,1 0 1,-1-1 0,1 1-1,0 0 1,-1-1 0,1 1-1,0-1 1,0 0-1,0 1 1,0-1 0,0 0-1,0 1 1,1-1 0,-1 0-1,0 0 1,1 0 0,-1 0-1,1 0 1,-1 0 0,1 0-1,-1-1 1,1 1 0,0-1-1,-1 1 1,1-1 0,2 1-1,20 1-143,0-1 0,1-1 1,-1-1-1,0-1 0,0-1 0,-1-1 0,34-11 0,-21 6-883,71-7 0,-106 16 1020,0-1 0,1 1 1,-1 0-1,0 0 0,0 0 0,1 0 0,-1 0 0,0 0 0,0 0 1,0 0-1,1 1 0,-1-1 0,0 0 0,0 1 0,0-1 0,0 1 0,1-1 1,-1 1-1,0 0 0,0-1 0,0 1 0,0 0 0,0 0 0,-1-1 0,1 1 1,0 0-1,0 0 0,0 0 0,0 2 0,-1-1 63,1 1-1,-1-1 0,0 1 1,0-1-1,0 0 1,0 1-1,-1-1 1,1 1-1,0-1 1,-1 1-1,0-1 0,0 0 1,-1 5-1,-7 9 581,0 0 0,-21 29-1,28-43-597,-14 20 302,10-16-246,0 0-1,0 1 1,1 0 0,0 0-1,1 1 1,0-1 0,0 1-1,0 0 1,1 0 0,-4 16-1,7-24-118,1 0 0,-1 1 0,1-1 0,-1 0 0,1 1 0,-1-1-1,1 0 1,-1 1 0,1-1 0,-1 0 0,1 0 0,-1 0-1,1 0 1,0 1 0,-1-1 0,1 0 0,-1 0 0,1 0 0,0 0-1,-1 0 1,1 0 0,-1-1 0,1 1 0,0 0 0,-1 0 0,1 0-1,-1-1 1,1 1 0,0-1 0,20-5-1858,-14 1 749,0 1 0,0-1 0,-1-1 0,0 1 0,0-1 0,0 0 0,6-9 0,21-28-5945</inkml:trace>
</inkml:ink>
</file>

<file path=ppt/ink/ink6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9:54.279"/>
    </inkml:context>
    <inkml:brush xml:id="br0">
      <inkml:brushProperty name="width" value="0.025" units="cm"/>
      <inkml:brushProperty name="height" value="0.025" units="cm"/>
      <inkml:brushProperty name="color" value="#E71224"/>
    </inkml:brush>
  </inkml:definitions>
  <inkml:trace contextRef="#ctx0" brushRef="#br0">158 1 17777,'0'0'3144,"-10"7"-395,-3 4-2124,1 1 1,0 1-1,1-1 0,0 2 0,1 0 0,1 0 0,0 1 0,0 0 0,2 0 0,-11 31 0,11-22-483,1 1 0,1-1-1,1 1 1,2 1 0,0-1-1,2 0 1,0 0 0,2 1 0,1-1-1,11 44 1,-13-64-103,1-1-1,0 0 1,-1 0-1,2 1 1,-1-1-1,0-1 1,1 1-1,4 4 1,-7-7-31,1 0 0,0 0 0,0-1 0,0 1 0,0 0 0,0-1 1,0 1-1,0-1 0,0 1 0,0-1 0,0 1 0,0-1 0,1 0 0,-1 0 0,0 0 0,0 1 0,0-1 0,0 0 0,1 0 1,-1 0-1,0-1 0,0 1 0,0 0 0,0 0 0,0-1 0,0 1 0,0-1 0,1 1 0,-1-1 0,0 1 0,0-1 0,-1 1 1,1-1-1,0 0 0,0 0 0,0 1 0,0-1 0,0-1 0,10-12-8,-1 0 0,0-1 0,-2 0 0,0 0 0,0-1 0,-1 0 0,-1-1 0,-1 1 0,6-33 0,-11 52 0,-1 0 0,1 1 0,0-1 0,0 1 0,0-1 0,0 1 0,1-1 0,0 1 0,-1-1 0,1 1 0,0-1 0,1 0 0,-1 0 0,0 1 0,1-1 0,3 5 0,-1-5 0,-1 0 0,0-1 0,1 1 0,-1-1 0,1 0 0,0 0 0,-1 0 0,1 0 0,0-1 0,0 0 0,0 0 0,1 0 0,-1 0 0,5 0 0,17 3 0,0-2 0,1-1 0,-1-1 0,0-1 0,37-6 0,-45 4 0,-1-1 0,1-1 0,-1 0 0,0-1 0,0-1 0,-1-1 0,0 0 0,27-19 0,-34 20 0,-14 10 0,-15 13 0,16-12 0,0 1 0,0-1 0,0 1 0,1 0 0,0 0 0,0 0 0,0 1 0,0-1 0,1 1 0,0-1 0,0 1 0,1 0 0,-1-1 0,1 1 0,1 0 0,-1 10 0,1-15 0,1 0 0,-1 0 0,1 0 0,-1 0 0,1 0 0,0 0 0,-1 0 0,1 0 0,0-1 0,0 1 0,-1 0 0,1 0 0,0-1 0,0 1 0,0 0 0,0-1 0,0 1 0,0-1 0,0 0 0,0 1 0,0-1 0,0 0 0,1 1 0,-1-1 0,0 0 0,0 0 0,2 0 0,38 1 0,-30-1 0,25-1 0,-21 0 0,0 0 0,1 2 0,-1 0 0,1 0 0,22 6 0,-34-5 0,0-1 0,1 1 0,-1 0 0,0 0 0,0 0 0,-1 1 0,1 0 0,0-1 0,-1 1 0,0 0 0,1 1 0,-1-1 0,0 0 0,-1 1 0,1 0 0,-1 0 0,1 0 0,-1 0 0,-1 0 0,1 0 0,0 0 0,-1 0 0,2 8 0,-1-2 0,1 0 0,-2 1 0,1-1 0,-1 0 0,-1 1 0,0-1 0,0 1 0,-1-1 0,-1 1 0,1-1 0,-2 0 0,1 0 0,-1 0 0,-1 0 0,0 0 0,0-1 0,-1 0 0,0 0 0,-1 0 0,0 0 0,0-1 0,-1 0 0,0 0 0,-15 12 0,21-20 0,-4 6 0,0-1 0,-1 0 0,0 0 0,0 0 0,-1-1 0,1 0 0,-1 0 0,0-1 0,0 1 0,0-2 0,0 1 0,0-1 0,-1 0 0,-9 1 0,16-3 0,-1 0 0,1 0 0,0-1 0,0 1 0,0 0 0,0-1 0,0 1 0,0-1 0,0 1 0,0-1 0,0 1 0,0-1 0,0 0 0,0 1 0,0-1 0,0 0 0,0 0 0,1 0 0,-1 0 0,0 0 0,1 0 0,-2-1 0,-8-34 0,9-34 0,2 61 0,0 0 0,1 0 0,0-1 0,0 1 0,1 0 0,1 1 0,-1-1 0,1 1 0,1-1 0,-1 1 0,1 0 0,1 1 0,-1-1 0,1 1 0,9-7 0,8-6 0,0 1 0,2 1 0,36-20 0,-39 26 0,-1-1 0,0-1 0,-1-1 0,0-1 0,20-22 0,-39 37-38,-1 1 0,1-1 0,0 0 0,0 0 0,-1 0 0,1 0 0,0 0 0,-1 0 0,1 0-1,-1 0 1,1 0 0,-1 0 0,0 0 0,0 0 0,1 0 0,-1 0 0,0 0 0,0-1 0,0 0 0,0 2-31,0-1 1,-1 1-1,1-1 0,0 1 0,-1 0 1,1-1-1,0 1 0,-1 0 1,1-1-1,-1 1 0,1 0 1,0 0-1,-1-1 0,1 1 0,-1 0 1,1 0-1,-1 0 0,1-1 1,-1 1-1,1 0 0,-1 0 1,1 0-1,-1 0 0,1 0 1,-1 0-1,1 0 0,-1 0 0,0 1 1,-1-1-229,0 0 0,-1 1 1,1-1-1,0 1 1,0 0-1,0-1 0,0 1 1,0 0-1,0 0 1,0 1-1,0-1 0,1 0 1,-1 1-1,0-1 1,1 1-1,-1-1 0,1 1 1,-1 0-1,-1 3 0,0 4-7417</inkml:trace>
</inkml:ink>
</file>

<file path=ppt/ink/ink6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9:56.553"/>
    </inkml:context>
    <inkml:brush xml:id="br0">
      <inkml:brushProperty name="width" value="0.025" units="cm"/>
      <inkml:brushProperty name="height" value="0.025" units="cm"/>
      <inkml:brushProperty name="color" value="#E71224"/>
    </inkml:brush>
  </inkml:definitions>
  <inkml:trace contextRef="#ctx0" brushRef="#br0">1 1 16784,'0'0'4319,"0"8"-1437,1 7-1781,-1-3-301,1 0-1,0-1 1,5 21-1,-6-30-756,1 0 1,-1 1-1,1-1 0,0 0 1,0 0-1,0 1 0,0-1 0,0 0 1,1 0-1,-1 0 0,1 0 0,-1 0 1,1 0-1,0-1 0,-1 1 0,1-1 1,0 1-1,0-1 0,0 1 1,0-1-1,1 0 0,-1 0 0,0 0 1,0 0-1,4 0 0,7 0 9,1-1-1,-1-1 1,0 0-1,0 0 0,0-2 1,0 1-1,0-2 1,0 0-1,-1 0 1,1-1-1,-1-1 1,18-11-1,-10 7 18,0 1 0,1 0 0,25-6 0,-45 15-49,0-1-1,0 1 1,1-1-1,-1 1 1,0 0-1,0-1 1,0 1-1,0 0 1,1 0-1,-1 0 1,0 0-1,0 0 1,1 0-1,-1 0 1,0 1-1,0-1 1,0 0 0,0 0-1,0 1 1,1-1-1,-1 1 1,0 0-1,0-1 1,0 1-1,0 0 1,0-1-1,0 1 1,0 0-1,-1 0 1,1 0-1,0 0 1,0 0-1,-1 0 1,1 0-1,0 2 1,1 2 137,-1 1 0,-1-1 0,1 1 0,-1-1 0,0 1 0,-1 10 0,0-11-89,0 0 0,1 0 0,0 0-1,0 0 1,1 0 0,-1 0 0,1 0 0,2 5 0,-2-9-68,-1 0 0,1 0 0,1 0 0,-1 0 0,0 0 0,0 0 0,0-1 0,0 1 0,0 0 0,1-1 0,-1 1 0,0-1 0,1 0 0,-1 1 0,0-1 0,1 0 0,-1 0 0,0 1 0,1-1 0,-1 0 0,1-1 0,-1 1 0,0 0 0,1 0 0,-1 0 0,0-1 0,1 1 0,0-2 0,40-13 0,26-27 0,26-16 0,-86 54 0,0 0 0,0 1 0,0 0 0,0 0 0,1 1 0,-1 0 0,1 1 0,0 0 0,14-1 0,-21 3 0,0-1 0,0 0 0,0 1 0,0-1 0,0 1 0,0-1 0,0 1 0,0 0 0,0 0 0,0 0 0,0 0 0,-1 0 0,1 1 0,0-1 0,-1 0 0,1 1 0,-1-1 0,0 1 0,1 0 0,-1-1 0,0 1 0,0 0 0,0 0 0,0 0 0,0 0 0,0 0 0,0 2 0,2 8 0,0 0 0,-1 0 0,1 23 0,-2-27 0,-1 1 0,1-1 0,0 0 0,1 0 0,0 0 0,3 9 0,-4-17-19,-1 1 1,0 0-1,0 0 0,1 0 0,-1-1 1,0 1-1,1 0 0,-1-1 0,1 1 1,-1 0-1,1-1 0,-1 1 0,1-1 1,-1 1-1,1-1 0,0 1 0,-1-1 1,1 1-1,0-1 0,-1 1 0,1-1 1,0 0-1,0 1 0,-1-1 1,1 0-1,0 0 0,0 0 0,0 0 1,-1 0-1,1 1 0,0-1 0,0-1 1,0 1-1,-1 0 0,1 0 0,0 0 1,0 0-1,-1 0 0,1-1 0,0 1 1,0 0-1,-1-1 0,1 1 0,0-1 1,-1 1-1,1-1 0,0 1 0,0-2 1,1 0-280,0 0 1,0 0 0,0 0 0,-1-1-1,1 1 1,-1-1 0,0 1-1,1-1 1,-1 0 0,-1 0-1,1 1 1,1-6 0,-1-24-8293,-1-8-6896</inkml:trace>
</inkml:ink>
</file>

<file path=ppt/ink/ink6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9:56.912"/>
    </inkml:context>
    <inkml:brush xml:id="br0">
      <inkml:brushProperty name="width" value="0.025" units="cm"/>
      <inkml:brushProperty name="height" value="0.025" units="cm"/>
      <inkml:brushProperty name="color" value="#E71224"/>
    </inkml:brush>
  </inkml:definitions>
  <inkml:trace contextRef="#ctx0" brushRef="#br0">1 25 20179,'0'0'11339,"61"-25"-31518</inkml:trace>
</inkml:ink>
</file>

<file path=ppt/ink/ink6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9:57.460"/>
    </inkml:context>
    <inkml:brush xml:id="br0">
      <inkml:brushProperty name="width" value="0.025" units="cm"/>
      <inkml:brushProperty name="height" value="0.025" units="cm"/>
      <inkml:brushProperty name="color" value="#E71224"/>
    </inkml:brush>
  </inkml:definitions>
  <inkml:trace contextRef="#ctx0" brushRef="#br0">9 100 7399,'0'0'13261,"0"9"-10934,0 97 2153,0 160-1433,0-265-3022,0-1 0,0 0 0,0 0 0,0 0-1,0 1 1,0-1 0,0 0 0,0 0 0,0 0 0,0 1 0,0-1-1,0 0 1,0 0 0,0 0 0,0 0 0,0 1 0,0-1 0,1 0-1,-1 0 1,0 0 0,0 0 0,0 1 0,0-1 0,0 0 0,1 0-1,-1 0 1,0 0 0,0 0 0,0 0 0,1 0 0,-1 0 0,0 1-1,0-1 1,0 0 0,0 0 0,1 0 0,-1 0 0,0 0 0,0 0-1,0 0 1,1 0 0,-1 0 0,0 0 0,0 0 0,0 0 0,1 0-1,-1-1 1,0 1 0,0 0 0,0 0 0,1 0 0,-1 0-1,0 0 1,0 0 0,0 0 0,0 0 0,1-1 0,-1 1 0,0 0-1,0 0 1,0 0 0,0 0 0,0-1 0,0 1 0,0 0 0,1 0-1,-1 0 1,0-1 0,0 1 0,12-14 387,-3-6-397,0 0 1,-1 0 0,-1-1 0,0 0 0,-2 0 0,-1 0 0,2-25-1,-1-17-27,-5-74-1,0 128 13,-1 0 0,0 0 0,-1 0 0,-3-11 0,5 19 0,0 0 0,-1 0 0,1 0 0,0 0 0,0 0 0,0 0 0,-1 0 0,1 1 0,0-1 0,-1 0 0,1 0 0,-1 0 0,1 0 0,-1 1 0,1-1 0,-1 0 0,0 0 0,1 1 0,-1-1 0,0 1 0,1-1 0,-1 0 0,0 1 0,0-1 0,0 1 0,0 0 0,0-1 0,1 1 0,-1 0 0,0-1 0,0 1 0,0 0 0,0 0 0,0 0 0,0 0 0,0 0 0,0 0 0,0 0 0,0 0 0,0 0 0,0 1 0,0-1 0,1 0 0,-1 0 0,0 1 0,0-1 0,0 1 0,0-1 0,1 1 0,-1-1 0,0 1 0,0-1 0,1 1 0,-2 1 0,-2 3 0,0 0 0,0 0 0,1 1 0,-1-1 0,1 1 0,1 0 0,-1 0 0,1 0 0,0 0 0,0 1 0,-1 10 0,1-5 0,0-1 0,1 1 0,1-1 0,0 1 0,2 22 0,-1-31 0,0 0 0,0 0 0,0 0 0,1 0 0,-1 0 0,1 0 0,-1-1 0,1 1 0,0-1 0,0 1 0,0-1 0,1 1 0,-1-1 0,1 0 0,-1 0 0,1 0 0,-1-1 0,1 1 0,0-1 0,0 1 0,0-1 0,0 0 0,0 0 0,0 0 0,0 0 0,0-1 0,1 1 0,-1-1 0,0 0 0,0 0 0,7-1 0,-1 1 0,1-1 0,-1 0 0,1 0 0,-1-1 0,0-1 0,0 1 0,0-2 0,0 1 0,14-8 0,-9 0 0,0 0 0,-1 0 0,0-2 0,0 0 0,-1 0 0,-1-1 0,-1 0 0,12-21 0,-22 35 0,0 0 0,0 0 0,0 0 0,0 0 0,0-1 0,0 1 0,0 0 0,0 0 0,0 0 0,1-1 0,-1 1 0,0 0 0,0 0 0,0 0 0,0 0 0,0-1 0,0 1 0,0 0 0,0 0 0,1 0 0,-1 0 0,0 0 0,0-1 0,0 1 0,0 0 0,1 0 0,-1 0 0,0 0 0,0 0 0,0 0 0,0 0 0,1 0 0,-1 0 0,0 0 0,0 0 0,0 0 0,1 0 0,-1 0 0,0 0 0,0 0 0,0 0 0,1 0 0,-1 0 0,0 0 0,0 0 0,0 0 0,0 0 0,1 0 0,-1 0 0,0 0 0,0 0 0,0 0 0,0 1 0,1-1 0,-1 0 0,0 0 0,0 0 0,0 0 0,0 0 0,0 1 0,0-1 0,1 0 0,-1 0 0,3 21 0,-6 33 0,-4 7 0,1-20 0,2 1 0,2 67 0,2-106-129,0 0 0,0-1 0,1 1 0,-1 0 0,1-1 0,0 1 0,0-1 1,0 1-1,0-1 0,0 1 0,0-1 0,1 0 0,-1 0 0,1 1 0,0-1 0,-1 0 0,1 0 0,0-1 0,0 1 0,0 0 0,1-1 1,-1 1-1,0-1 0,0 0 0,1 0 0,-1 1 0,3-1 0,3 1-595,-1 0 0,1-1 0,-1 0 0,1-1-1,-1 1 1,1-2 0,-1 1 0,12-3 0,19-6-5805</inkml:trace>
</inkml:ink>
</file>

<file path=ppt/ink/ink6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9:57.877"/>
    </inkml:context>
    <inkml:brush xml:id="br0">
      <inkml:brushProperty name="width" value="0.025" units="cm"/>
      <inkml:brushProperty name="height" value="0.025" units="cm"/>
      <inkml:brushProperty name="color" value="#E71224"/>
    </inkml:brush>
  </inkml:definitions>
  <inkml:trace contextRef="#ctx0" brushRef="#br0">148 0 17328,'-10'5'3887,"-2"0"-3100,2 0 1,-1 1 0,0 1-1,1 0 1,0 0 0,-11 11-1,16-13-472,0 1-1,0-1 0,1 0 1,-1 1-1,1 0 0,1 0 1,-1 1-1,1-1 0,0 1 1,0-1-1,1 1 0,0 0 0,0 0 1,-1 8-1,3-13-294,0-1-1,0 1 1,0 0-1,0-1 1,0 1-1,1 0 1,-1-1 0,0 1-1,1-1 1,-1 1-1,1 0 1,-1-1-1,1 1 1,0-1 0,0 1-1,0-1 1,0 0-1,0 1 1,0-1-1,0 0 1,0 1 0,3 1-1,0-1 24,-1 0 0,1 0 0,0 0-1,-1-1 1,1 1 0,0-1 0,0 0 0,0 0-1,6 0 1,3 0 32,0 0-1,0-1 0,1 0 0,-1-1 1,16-4-1,-22 3-76,-1 0-1,0-1 1,0 1 0,-1-1-1,1 0 1,0-1 0,-1 1-1,0-1 1,0 0 0,0-1-1,0 1 1,-1-1 0,0 0-1,0 0 1,0 0 0,0-1-1,-1 1 1,0-1 0,0 0-1,-1 0 1,1 0 0,-1 0-1,-1 0 1,1-1 0,-1 1-1,0 0 1,0-1 0,-1 1-1,0-1 1,0 1 0,-2-13-1,2 19-33,0-1-1,0 1 1,0-1-1,0 1 1,0-1-1,0 1 1,-1-1-1,1 1 1,0 0-1,0-1 1,0 1-1,0-1 1,-1 1-1,1-1 1,0 1-1,-1 0 1,1-1-1,0 1 1,-1 0-1,1-1 1,0 1-1,-1 0 1,1-1-1,0 1 1,-1 0-1,1 0 1,-1-1-1,1 1 1,-1 0-1,1 0 0,-1 0 1,1 0-1,0 0 1,-1 0-1,1 0 1,-1-1-1,1 1 1,-1 0-1,1 1 1,-1-1-1,1 0 1,-1 0-1,1 0 1,-1 0-1,1 0 1,-1 1-1,0-1-78,-1 1 0,1-1-1,0 1 1,0 0-1,0-1 1,0 1-1,0 0 1,0 0 0,0 0-1,0 0 1,0 0-1,0 0 1,1 0-1,-1 0 1,0 0 0,0 1-1,0 1-130,0 0-1,0-1 1,0 1-1,0-1 1,0 1-1,0 0 1,1 0-1,0 0 1,-1-1-1,1 1 1,0 0-1,1 0 1,-1 0-1,0-1 1,1 1-1,-1 0 1,1 0-1,0-1 1,0 1-1,0 0 1,0-1-1,1 1 1,-1-1-1,1 0 1,-1 1-1,1-1 1,0 0-1,0 0 1,0 0-1,0 0 1,0 0-1,0 0 1,1-1-1,-1 1 1,0-1-1,1 0 1,0 0-1,3 2 1,3 0-524,1-1 1,-1 0 0,1-1-1,-1 0 1,1 0 0,0-1 0,-1 0-1,1-1 1,0 0 0,12-3-1,22-11-4242</inkml:trace>
</inkml:ink>
</file>

<file path=ppt/ink/ink6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9:58.236"/>
    </inkml:context>
    <inkml:brush xml:id="br0">
      <inkml:brushProperty name="width" value="0.025" units="cm"/>
      <inkml:brushProperty name="height" value="0.025" units="cm"/>
      <inkml:brushProperty name="color" value="#E71224"/>
    </inkml:brush>
  </inkml:definitions>
  <inkml:trace contextRef="#ctx0" brushRef="#br0">126 280 1569,'2'-9'8056,"4"-31"-3097,-5 39-4746,-1 0 0,0 0 0,1 0 0,-1 0-1,0 0 1,0 0 0,0-1 0,0 1-1,0 0 1,0 0 0,0 0 0,0 0 0,-1 0-1,1 0 1,0 0 0,-1 0 0,1-1-1,0 1 1,-1 0 0,0 1 0,1-1 0,-1 0-1,1 0 1,-1 0 0,-1-1 0,1 2-67,0-1-1,-1 1 1,1 0 0,0 0 0,0 0 0,-1 0 0,1 0 0,0 0 0,0 0-1,-1 0 1,1 0 0,0 0 0,0 1 0,-1-1 0,1 1 0,0-1 0,0 1-1,-1 0 1,-5 2 306,1 1-1,0 0 1,0 0-1,0 1 1,-10 10 0,10-8-35,0 1 0,0 0 0,0 0 1,1 0-1,1 1 0,-1 0 1,2 0-1,-1 0 0,1 0 0,0 1 1,-2 15-1,5-24-398,0 0 0,0 0-1,-1 0 1,1 0 0,1 0 0,-1 0 0,0 0-1,0 0 1,0 0 0,0 0 0,1 0 0,-1 0-1,0 0 1,1 0 0,-1 0 0,1 0 0,-1 0-1,1 0 1,-1-1 0,1 1 0,0 0 0,-1 0-1,1-1 1,0 1 0,0-1 0,1 2-1,0-1 6,0-1-1,0 1 0,1-1 0,-1 1 1,0-1-1,0 0 0,0 0 0,0 0 1,0 0-1,1 0 0,-1 0 0,2-1 0,4-1 23,-1 0-1,0 0 0,0-1 1,0 1-1,-1-2 0,12-6 0,2-6-69,-1-1 0,-1-1-1,-1-1 1,0 0-1,-2-1 1,0-1 0,-1-1-1,-2 0 1,0 0-1,-1-1 1,-1-1 0,-1 1-1,10-47 1,-17 44 40,-12 36 95,-13 39 103,12-25-84,2 1-1,0 1 1,2 0-1,0 0 1,2 0-1,1 1 1,-1 44-1,5-67-218,1 0 0,-1 1 0,1-1 0,0 1 0,0-1 0,0 0 0,1 0 0,-1 1 0,1-1 0,0 0 0,1-1 0,-1 1 0,0 0 0,1-1 0,0 1 0,0-1 0,0 0 0,0 0 0,1 0 0,-1 0 0,1 0 0,6 2 0,-4-1-380,1-1-1,0 0 1,0 0 0,0-1 0,0 0 0,1 0 0,-1-1-1,1 0 1,-1 0 0,1-1 0,-1 0 0,15-2 0,0-3-8874</inkml:trace>
</inkml:ink>
</file>

<file path=ppt/ink/ink6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9:58.596"/>
    </inkml:context>
    <inkml:brush xml:id="br0">
      <inkml:brushProperty name="width" value="0.025" units="cm"/>
      <inkml:brushProperty name="height" value="0.025" units="cm"/>
      <inkml:brushProperty name="color" value="#E71224"/>
    </inkml:brush>
  </inkml:definitions>
  <inkml:trace contextRef="#ctx0" brushRef="#br0">1 154 20083,'0'0'10538,"13"4"-9134,0 0-1279,1 0-1,0-1 1,1-1 0,19 1-1,-27-3-115,0 0-1,-1 0 1,1-1-1,0 0 1,0-1-1,0 1 1,-1-1-1,1-1 1,-1 1-1,1-1 1,-1 0-1,0 0 1,9-8-1,-10 8-8,0 0 0,-1-1 0,1 0 0,-1 0 0,0-1 0,-1 1 0,1-1 0,-1 1 0,1-1 0,-2 0 0,1-1 0,0 1 0,-1 0 0,0-1 0,0 1 0,-1-1 0,0 0 0,0 1 0,0-1 0,0-10 0,-1 14 0,0 1 0,0 0 0,0 0 0,-1-1 0,1 1 0,0 0 0,-1 0 0,1 0 0,-1-1 0,1 1 0,-1 0 0,0 0 0,1 0 0,-1 0 0,0 0 0,0 0 0,0 0 0,1 0 0,-1 0 0,0 1 0,0-1 0,0 0 0,-1 0 0,1 1 0,0-1 0,0 1 0,0-1 0,0 1 0,0 0 0,-1-1 0,1 1 0,0 0 0,0 0 0,-1 0 0,1 0 0,0 0 0,-1 0 0,1 0 0,0 0 0,0 0 0,-1 1 0,1-1 0,0 0 0,-2 2 0,-3-1 0,0 1 0,1 0 0,-1 0 0,1 1 0,0-1 0,-1 1 0,1 1 0,-6 4 0,-2 5 0,1 0 0,0 0 0,1 1 0,0 1 0,1 0 0,-9 19 0,14-24 0,0 0 0,1 1 0,0-1 0,1 1 0,0 0 0,1 0 0,0 0 0,0 0 0,2 1 0,0 21 0,0-30 0,1-1 0,-1 1 0,1 0 0,0-1 0,0 1 0,0-1 0,0 1 0,0-1 0,0 1 0,1-1 0,-1 0 0,1 1 0,0-1 0,0 0 0,-1 0 0,1 0 0,1 0 0,-1-1 0,4 3 0,0-1 0,0 0 0,-1 0 0,2-1 0,-1 0 0,0 0 0,0-1 0,1 1 0,8-1 0,0 0 0,1-1 0,-1 0 0,1-1 0,-1-1 0,0 0 0,26-8 0,-31 6-556,1 0 0,-1-1-1,1 0 1,-2-1 0,1 0 0,14-12-1,-11 6-1400,-1 0 0,0-1-1,0-1 1,-2 0-1,1-1 1,10-20 0,14-29-12991</inkml:trace>
</inkml:ink>
</file>

<file path=ppt/ink/ink6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9:58.971"/>
    </inkml:context>
    <inkml:brush xml:id="br0">
      <inkml:brushProperty name="width" value="0.025" units="cm"/>
      <inkml:brushProperty name="height" value="0.025" units="cm"/>
      <inkml:brushProperty name="color" value="#E71224"/>
    </inkml:brush>
  </inkml:definitions>
  <inkml:trace contextRef="#ctx0" brushRef="#br0">91 0 13325,'0'0'13799,"-3"11"-12982,-14 46-308,0-2 355,2 0-1,2 1 0,2 1 1,-3 79-1,13-133-863,1 1 0,1-1 0,-1 1 0,0-1 0,1 0 0,-1 1 0,1-1 0,0 1 0,0-1 0,1 0 0,-1 0 0,1 0 0,-1 0 0,1 0 0,0 0 0,5 5 0,-5-7 0,0 1 0,0-1 0,0 0 0,0 0 0,1 0 0,-1 0 0,0 0 0,0-1 0,1 1 0,-1-1 0,1 0 0,-1 1 0,0-1 0,1 0 0,-1-1 0,1 1 0,-1 0 0,1 0 0,-1-1 0,0 0 0,1 1 0,-1-1 0,0 0 0,0 0 0,0 0 0,3-2 0,4-3 0,-1 1 0,0-1 0,0-1 0,-1 1 0,1-1 0,-1-1 0,-1 1 0,1-1 0,-2 0 0,7-12 0,9-16 0,16-40 0,-35 72 0,93-242-1751,-117 360 1762,17-86-122,1 0 1,1 1-1,1-1 1,1 0 0,5 42-1,-2-55-1569,1 0 0,1 0 0,9 26 0,9 4-6109</inkml:trace>
</inkml:ink>
</file>

<file path=ppt/ink/ink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38:45.718"/>
    </inkml:context>
    <inkml:brush xml:id="br0">
      <inkml:brushProperty name="width" value="0.025" units="cm"/>
      <inkml:brushProperty name="height" value="0.025" units="cm"/>
    </inkml:brush>
  </inkml:definitions>
  <inkml:trace contextRef="#ctx0" brushRef="#br0">12 77 12812,'0'0'8146,"-2"-8"-6197,-5-27-449,6 34-1441,1 0-1,0 0 1,-1 0-1,1 0 1,0 0-1,0 0 1,0 0-1,0 0 1,0 0-1,0 0 1,0 0-1,0 0 1,0 0 0,1 0-1,-1 0 1,0 0-1,1 0 1,-1 0-1,0 0 1,1 0-1,0 0 1,-1 0-1,1 0 1,-1 0-1,1 1 1,0-1-1,0 0 1,-1 0 0,1 1-1,0-1 1,0 1-1,0-1 1,0 1-1,0-1 1,0 1-1,-1-1 1,1 1-1,0 0 1,0-1-1,0 1 1,1 0-1,-1 0 1,0 0-1,1 0 1,0 0-17,1 0-1,-1 0 1,0 0 0,0 1 0,1-1-1,-1 1 1,0-1 0,0 1-1,0 0 1,0 0 0,0 0-1,0 0 1,0 0 0,0 0 0,0 0-1,0 1 1,1 1 0,6 12 222,0 0 0,-2 1 0,0-1-1,7 27 1,-7-23-163,0 0-1,16 30 0,-20-43-239,1 0 1,0 0-1,1 0 1,-1-1-1,1 0 0,0 0 1,1 0-1,-1-1 1,1 1-1,0-1 0,10 5 1,-2 2-9972</inkml:trace>
</inkml:ink>
</file>

<file path=ppt/ink/ink6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0:01.412"/>
    </inkml:context>
    <inkml:brush xml:id="br0">
      <inkml:brushProperty name="width" value="0.025" units="cm"/>
      <inkml:brushProperty name="height" value="0.025" units="cm"/>
      <inkml:brushProperty name="color" value="#E71224"/>
    </inkml:brush>
  </inkml:definitions>
  <inkml:trace contextRef="#ctx0" brushRef="#br0">110 0 19827,'0'22'7597,"2"25"-5722,0 56-1856,-2-65 199,3 91 256,-2-113-319,1 0 1,1 1-1,1-1 0,0 0 0,11 24 0,-11-32-115,-6-19-798,-11-23-1374,-66-91-6126,23 45 11102,58 82-2255,0-1-1,0 1 1,0-1-1,0 1 1,0-1-1,0 0 1,0 0-1,1 0 1,-1 0-1,4 1 1,40 8 791,48-1-2795,5-10-6246,-52-3 716</inkml:trace>
</inkml:ink>
</file>

<file path=ppt/ink/ink6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0:02.004"/>
    </inkml:context>
    <inkml:brush xml:id="br0">
      <inkml:brushProperty name="width" value="0.025" units="cm"/>
      <inkml:brushProperty name="height" value="0.025" units="cm"/>
      <inkml:brushProperty name="color" value="#E71224"/>
    </inkml:brush>
  </inkml:definitions>
  <inkml:trace contextRef="#ctx0" brushRef="#br0">138 0 13869,'0'0'8424,"-11"5"-5520,1 0-2419,0 0 1,0 1-1,1 0 0,0 0 1,0 1-1,0 0 0,-8 10 0,13-12-346,-1 0-1,1 1 0,0-1 0,1 1 0,-1 0 0,1 0 0,0 0 0,0 0 0,1 1 0,0-1 0,0 1 0,1 0 0,-1-1 0,1 1 0,0 9 0,1-15-136,0 0-1,0 1 0,0-1 1,1 0-1,-1 0 1,0 1-1,0-1 0,1 0 1,-1 0-1,0 1 0,1-1 1,0 0-1,-1 0 1,1 0-1,-1 0 0,1 0 1,0 0-1,0 0 1,0 0-1,0 0 0,0 0 1,0 0-1,0 0 0,0-1 1,0 1-1,0 0 1,2 0-1,0 0 13,0 0-1,0-1 1,1 1 0,-1-1 0,0 1-1,1-1 1,-1 0 0,0-1-1,1 1 1,5-2 0,-1 1 24,1-2-1,0 1 1,-1-1 0,0-1-1,1 1 1,-1-2 0,14-8-1,-13 4-4,0 0 0,-1 0 0,0 0 0,0-1 0,-1-1 0,0 1 0,0-1 0,-2 0 0,1-1 0,5-19 0,-41 99 120,24-58-114,1-1 1,0 1-1,1 0 0,0 0 1,0 1-1,1-1 0,1 1 1,-1 0-1,2-1 0,0 1 1,0 22-1,1-32-39,0 0 0,1 0 0,-1 0 0,1 0 0,-1 0 0,1 0 0,0 0 0,-1-1 0,1 1 0,0 0 0,-1 0 0,1 0 0,0-1 0,0 1 0,0 0 0,0-1 0,0 1 0,0 0 0,0-1 0,0 0 0,0 1 0,0-1 0,0 0 0,0 1 0,0-1 0,0 0 0,0 0 0,1 0 0,-1 0 0,0 0 0,0 0 0,0 0 0,0 0 0,0 0 0,0-1 0,0 1 0,0 0 0,0-1 0,2 0 0,44-18 0,-32 8 0,1 0 0,-2-2 0,1 0 0,-2 0 0,0-2 0,0 1 0,-2-2 0,0 1 0,0-2 0,14-32 0,-36 74 0,2-7 0,0 1 0,1 0 0,1 1 0,1-1 0,-6 36 0,12-54 0,0-1 0,0 1 0,0-1 0,0 0 0,0 1 0,0-1 0,0 1 0,0-1 0,0 0 0,0 1 0,0-1 0,0 1 0,0-1 0,0 0 0,0 1 0,0-1 0,0 0 0,0 1 0,1-1 0,-1 0 0,0 1 0,0-1 0,0 0 0,1 1 0,-1-1 0,0 0 0,0 1 0,1-1 0,-1 0 0,0 0 0,1 1 0,-1-1 0,0 0 0,1 0 0,-1 0 0,1 0 0,-1 1 0,0-1 0,1 0 0,-1 0 0,0 0 0,1 0 0,20-9 0,16-21 0,-20 10 0,-1 0 0,0-1 0,-1 0 0,-2-1 0,0-1 0,17-42 0,-40 86 0,2 1 0,1 0 0,0 0 0,2 0 0,0 1 0,-1 23 0,6-44-97,0-1 0,0 0 0,0 1 0,1-1 0,-1 0 0,0 1 0,0-1 0,1 0 0,-1 1-1,1-1 1,-1 0 0,1 0 0,-1 0 0,1 1 0,0-1 0,0 0 0,-1 0 0,1 0 0,0 0 0,0 0 0,0 0 0,0-1 0,0 1 0,0 0 0,1 0 0,-1-1-1,0 1 1,0-1 0,0 1 0,1-1 0,-1 1 0,0-1 0,1 0 0,-1 1 0,3-1 0,1 0-549,-1 0 1,1 0-1,0-1 0,0 1 1,0-1-1,-1 0 0,1-1 1,-1 1-1,6-3 0,20-14-5963</inkml:trace>
</inkml:ink>
</file>

<file path=ppt/ink/ink6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0:02.425"/>
    </inkml:context>
    <inkml:brush xml:id="br0">
      <inkml:brushProperty name="width" value="0.025" units="cm"/>
      <inkml:brushProperty name="height" value="0.025" units="cm"/>
      <inkml:brushProperty name="color" value="#E71224"/>
    </inkml:brush>
  </inkml:definitions>
  <inkml:trace contextRef="#ctx0" brushRef="#br0">160 247 16496,'-9'2'4831,"-1"2"-4101,1 1-1,-1 0 1,1 0 0,0 1-1,0 0 1,0 0 0,1 1-1,0 0 1,0 1 0,-11 14-1,15-17-574,-1 1 0,1 0 0,0 0 0,0 1 0,1-1 0,-1 1 0,2-1 0,-1 1 0,1 0 0,0 0 0,0 0 0,1 1 0,0-1-1,0 0 1,1 1 0,0-1 0,0 0 0,2 9 0,-1-13-159,-1 0-1,1-1 1,0 1 0,1-1-1,-1 0 1,0 1 0,1-1-1,-1 0 1,1 0 0,0 0-1,0 0 1,0 0 0,0 0-1,0 0 1,0-1-1,0 1 1,0-1 0,1 1-1,-1-1 1,1 0 0,-1 0-1,1 0 1,-1 0 0,1-1-1,0 1 1,-1-1 0,1 1-1,0-1 1,-1 0-1,1 0 1,0 0 0,5-1-1,-1 0-2,0 0 0,1 0 0,-1-1 0,0 0 0,0 0 0,0 0-1,0-1 1,-1 0 0,1-1 0,-1 1 0,8-6 0,2-6-5,0-1 0,-1-1 0,-1 0 0,-1 0 1,0-2-1,-1 1 0,-1-2 0,15-37 0,-15 31 3,-2-1 0,-1 0 0,-1 0 0,-2-1-1,0 0 1,0-43 0,-4 69 6,-1 0 0,0-1 0,0 1 1,0 0-1,0 0 0,-1 0 0,1-1 0,0 1 1,-1 0-1,0 0 0,1 0 0,-1 0 0,0 0 1,0 0-1,0 0 0,0 0 0,-1 0 1,1 0-1,0 0 0,-1 1 0,-2-3 0,2 3 2,0 1-1,0-1 0,0 1 1,0 0-1,0-1 0,-1 1 1,1 0-1,0 0 0,0 0 1,0 1-1,0-1 0,-1 1 1,1-1-1,0 1 0,0 0 1,0-1-1,0 1 0,0 0 1,0 0-1,0 1 0,1-1 1,-1 0-1,-2 2 0,-12 9 67,1 1 0,0 0 0,1 1 0,1 1-1,0 0 1,0 0 0,2 2 0,0-1-1,1 1 1,1 1 0,0 0 0,1 0-1,2 1 1,-7 22 0,12-39-64,1 0 0,-1 0-1,1 0 1,0 0 0,-1 1 0,1-1 0,0 0-1,0 0 1,0 0 0,1 0 0,-1 0 0,0 0-1,1 0 1,0 0 0,-1 0 0,1 0 0,0 0-1,0 0 1,0 0 0,0 0 0,0-1 0,0 1 0,1 0-1,-1-1 1,1 1 0,-1-1 0,1 1 0,-1-1-1,1 0 1,0 0 0,0 0 0,2 2 0,4-1-10,0 0-1,1-1 1,-1 0 0,0 0 0,1-1 0,15-1 0,1 0-66,1 0-225,-14 1-315,0-1 0,0 1 0,0 1 0,23 4 0,-32-4 520,-1-1 0,0 1 0,0 0 1,0 0-1,1 0 0,-1 0 0,0 0 0,0 0 0,0 0 0,-1 1 0,1-1 0,0 1 0,0 0 1,-1-1-1,1 1 0,-1 0 0,0 0 0,1 0 0,-1 0 0,0 0 0,0 0 0,0 0 1,0 0-1,-1 1 0,1-1 0,-1 0 0,1 1 0,-1-1 0,0 0 0,0 1 0,0 1 0,0 5-444,0 20-2182,0-29 2276,0 1 0,0 0 1,0 0-1,0 0 0,0 0 1,1 0-1,-1-1 1,0 1-1,0 0 0,1 0 1,-1 0-1,1-1 1,-1 1-1,0 0 0,1 0 1,0-1-1,-1 1 1,1 0-1,-1-1 0,1 1 1,0-1-1,-1 1 0,1-1 1,1 1-1,7 0-6329</inkml:trace>
</inkml:ink>
</file>

<file path=ppt/ink/ink6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0:02.877"/>
    </inkml:context>
    <inkml:brush xml:id="br0">
      <inkml:brushProperty name="width" value="0.025" units="cm"/>
      <inkml:brushProperty name="height" value="0.025" units="cm"/>
      <inkml:brushProperty name="color" value="#E71224"/>
    </inkml:brush>
  </inkml:definitions>
  <inkml:trace contextRef="#ctx0" brushRef="#br0">1 39 4452,'0'0'25929,"9"1"-25454,-1 1-435,3 0 18,0-1-1,1 1 1,-1-2-1,16 0 0,-25 0-58,0 0 0,0 0 0,0 0 0,0 0 0,0-1 0,-1 1 0,1-1 0,0 1 0,0-1-1,0 0 1,0 1 0,0-1 0,-1 0 0,1 0 0,0 0 0,-1-1 0,1 1 0,-1 0 0,0-1 0,1 1 0,-1-1-1,0 1 1,0-1 0,1 1 0,-1-1 0,-1 0 0,1 0 0,0 0 0,0 1 0,-1-1 0,1 0 0,-1 0-1,1 0 1,-1 0 0,0-3 0,-1 5 1,1-1-1,-1 1 1,0 0-1,0 0 1,0-1-1,0 1 1,0 0 0,0 0-1,0 0 1,1 0-1,-1 0 1,0 0-1,0 0 1,0 1-1,0-1 1,0 0 0,0 0-1,0 1 1,1-1-1,-1 0 1,0 1-1,0-1 1,-1 2-1,-5 4 109,1 0-1,0 0 0,0 1 0,0 0 0,0 0 0,1 0 0,0 1 0,1 0 1,0 0-1,0 0 0,1 0 0,0 1 0,0-1 0,-1 11 0,4-18-106,0 0 0,0-1-1,0 1 1,0 0 0,0 0-1,0 0 1,0 0 0,0 0-1,0-1 1,1 1 0,-1 0-1,0 0 1,1 0 0,-1-1-1,0 1 1,1 0 0,-1-1-1,1 1 1,-1 0 0,1-1-1,0 1 1,-1 0 0,1-1-1,0 1 1,-1-1 0,1 1-1,0-1 1,0 1 0,-1-1-1,1 0 1,0 1 0,0-1-1,0 0 1,-1 0 0,1 0-1,0 0 1,0 1 0,0-1-1,0 0 1,0 0 0,-1-1-1,1 1 1,0 0 0,0 0-1,0 0 1,0 0 0,-1-1-1,1 1 1,1-1 0,43-13-8,-1-10 7,-34 18 0,0-1 0,1 2 0,0-1 0,-1 1 0,2 1 0,-1 0 0,0 1 0,1 0 0,17-2 0,-28 5 0,-1 1 0,1-1 0,0 0 0,0 0 0,0 1 0,-1-1 0,1 0 0,0 1 0,0-1 0,-1 1 0,1-1 0,0 1 0,-1-1 0,1 1 0,-1 0 0,1-1 0,-1 1 0,1 0 0,-1-1 0,1 1 0,-1 0 0,1 0 0,-1-1 0,0 1 0,1 0 0,-1 0 0,0 0 0,0-1 0,0 1 0,0 0 0,0 0 0,0 1 0,1 37 0,-2-26 0,0 4 0,0 31 0,1-47 0,0 0 0,0 0 0,0 1 0,0-1 0,0 0 0,0 0 0,0 0 0,1 0 0,-1 0 0,0 0 0,1 1 0,-1-1 0,1 0 0,-1 0 0,1 0 0,0 0 0,-1-1 0,1 1 0,0 0 0,0 0 0,-1 0 0,1 0 0,0-1 0,0 1 0,0 0 0,0-1 0,0 1 0,0-1 0,2 1 0,6-1-262,1 0 1,0-1-1,0 0 0,-1-1 0,1 0 1,-1-1-1,1 0 0,-1 0 0,0-1 1,0 0-1,-1 0 0,12-8 1,-11 6-711,1 0 0,0 1 0,0 0 0,1 1 0,0 1 0,-1-1 0,1 1 0,0 1 0,16-1 0</inkml:trace>
</inkml:ink>
</file>

<file path=ppt/ink/ink6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0:03.640"/>
    </inkml:context>
    <inkml:brush xml:id="br0">
      <inkml:brushProperty name="width" value="0.025" units="cm"/>
      <inkml:brushProperty name="height" value="0.025" units="cm"/>
      <inkml:brushProperty name="color" value="#E71224"/>
    </inkml:brush>
  </inkml:definitions>
  <inkml:trace contextRef="#ctx0" brushRef="#br0">6 0 17649,'0'0'7191,"3"12"-5270,3 17-1462,-2 0-1,-1 1 0,-1 0 1,-2 0-1,-1-1 0,-6 42 1,-8 154 389,15-224-830,-1 0-1,1 1 1,0-1-1,0 1 1,0-1-1,0 0 0,1 1 1,-1-1-1,0 1 1,0-1-1,1 0 0,-1 1 1,1-1-1,-1 0 1,1 0-1,0 1 0,0-1 1,-1 0-1,1 0 1,0 0-1,0 0 0,0 0 1,0 0-1,2 1 1,-2-1 18,1-1 0,-1 0 1,1 0-1,-1 0 1,1 0-1,0 0 0,-1 0 1,1 0-1,-1 0 1,1 0-1,-1-1 0,1 1 1,-1-1-1,1 1 1,-1-1-1,1 0 0,1-1 1,8-4 134,-2-1 1,1 0 0,-1-1-1,13-13 1,147-193-172,-81 96 0,-80 108 40,-5 7-151,0 0 1,-1 0-1,0 0 1,1 0 0,-1-1-1,0 1 1,2-6 0,-18 11-10359,-5 8 225</inkml:trace>
</inkml:ink>
</file>

<file path=ppt/ink/ink6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0:03.998"/>
    </inkml:context>
    <inkml:brush xml:id="br0">
      <inkml:brushProperty name="width" value="0.025" units="cm"/>
      <inkml:brushProperty name="height" value="0.025" units="cm"/>
      <inkml:brushProperty name="color" value="#E71224"/>
    </inkml:brush>
  </inkml:definitions>
  <inkml:trace contextRef="#ctx0" brushRef="#br0">0 1 18129,'0'0'2563,"0"49"-161,2-21 1217,11-1-1793,4 0-673,6-4-704,5 0-385,4-6-1089,2 0-1730,2-8-1825,-1-8-1762,-5-1-5766</inkml:trace>
</inkml:ink>
</file>

<file path=ppt/ink/ink6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0:04.464"/>
    </inkml:context>
    <inkml:brush xml:id="br0">
      <inkml:brushProperty name="width" value="0.025" units="cm"/>
      <inkml:brushProperty name="height" value="0.025" units="cm"/>
      <inkml:brushProperty name="color" value="#E71224"/>
    </inkml:brush>
  </inkml:definitions>
  <inkml:trace contextRef="#ctx0" brushRef="#br0">59 57 15951,'0'0'3187,"-8"9"-518,-28 31-539,35-38-2010,0-1 0,-1 1 0,1-1 0,0 1 0,0 0 0,0 0 0,0 0-1,0-1 1,0 1 0,0 0 0,0 0 0,1 0 0,-1 0 0,1 0 0,0 0 0,0 0-1,-1 1 1,1-1 0,1 0 0,-1 4 0,1-5-66,0 1 0,0-1 0,0 0-1,0 1 1,0-1 0,0 0 0,0 0 0,1 1 0,-1-1 0,0 0 0,1 0-1,-1-1 1,0 1 0,1 0 0,-1 0 0,1-1 0,0 1 0,-1-1-1,4 1 1,1 1 44,1-1 0,0 0 0,0-1 0,0 1-1,0-2 1,0 1 0,0-1 0,-1 0 0,1 0 0,7-2-1,-10 1 23,0-1-1,0 1 0,0-1 0,0 1 1,0-1-1,-1 0 0,0 0 0,1-1 1,-1 1-1,0-1 0,-1 0 1,1 1-1,-1-1 0,1 0 0,-1-1 1,0 1-1,1-7 0,0 4-50,-1-1 0,0 0-1,0 0 1,-1 0 0,0 0 0,-1 0 0,0-1-1,0 1 1,-2-9 0,2 17-80,0-1-1,0 1 0,0-1 1,0 1-1,-1-1 1,1 0-1,0 1 1,0-1-1,-1 1 1,1-1-1,0 1 1,-1 0-1,1-1 1,0 1-1,-1-1 0,1 1 1,-1 0-1,1-1 1,-1 1-1,1 0 1,-1-1-1,1 1 1,-1 0-1,1 0 1,-1-1-1,1 1 1,-1 0-1,1 0 1,-1 0-1,1 0 0,-1 0 1,0 0-1,1 0 1,-1 0-1,1 0 1,-1 0-1,1 0 1,-1 0-1,1 0 1,-1 0-1,0 1 1,1-1-1,-1 0 0,1 0 1,-1 1-1,1-1 1,0 0-1,-1 1 1,1-1-1,-1 0 1,1 1-1,-1-1 1,1 1-1,0-1 1,-1 0-1,1 1 0,-1 0 1,-24 25-195,19-17 286,0 0 1,1 0-1,0 1 1,0-1-1,1 1 1,1 0-1,-1 0 1,1 1-1,1-1 1,0 1-1,-1 17 1,3-27-69,1 0-1,-1 0 1,0 0 0,0 0 0,1 0-1,-1 0 1,1 0 0,-1 0 0,1 0-1,-1 0 1,1-1 0,-1 1 0,1 0-1,0 0 1,-1 0 0,1-1 0,0 1-1,0 0 1,-1-1 0,1 1 0,0-1-1,0 1 1,0-1 0,2 1 0,32 5 193,-23-7-144,-1 0-1,1 0 1,22-6 0,-13-2-119,1 0-1,-2-2 1,1 0 0,-2-1-1,26-20 1,26-16 2,-71 47 59,1 1 0,-1-1 1,1 1-1,-1-1 0,1 1 0,-1 0 0,1-1 0,-1 1 0,1-1 1,0 1-1,-1 0 0,1 0 0,-1-1 0,1 1 0,0 0 0,-1 0 1,1 0-1,0 0 0,-1 0 0,1 0 0,0 0 0,0 0 0,-1 0 1,1 0-1,0 0 0,-1 0 0,1 0 0,-1 1 0,1-1 0,0 0 1,-1 0-1,1 1 0,0-1 0,-1 1 0,1-1 0,-1 0 0,1 1 1,-1-1-1,1 1 0,-1-1 0,0 1 0,1-1 0,-1 1 0,1-1 1,-1 1-1,0 0 0,1-1 0,-1 2 0,4 44 344,-3-1-72,0-43-269,-1-1 0,0 1-1,0-1 1,0 0 0,1 1 0,-1-1-1,1 1 1,-1-1 0,1 0 0,0 0-1,-1 1 1,1-1 0,0 0 0,0 0-1,0 0 1,0 0 0,0 0 0,0 0-1,0 0 1,2 2 0,3-1-6,-1-1 0,1 0 0,0 1 0,-1-2 0,1 1 0,0-1 0,0 1 0,-1-2 0,1 1 0,0-1 0,0 0 0,7-2 0,68-25 0,-68 23 0,19-9 0,-19 8 0,0 0 0,1 0 0,-1 2 0,1 0 0,22-4 0,-35 9 0,0-1 0,0 0 0,0 0 0,0 1 0,1-1 0,-1 0 0,0 1 0,0-1 0,0 1 0,0 0 0,0-1 0,0 1 0,0 0 0,0 0 0,0-1 0,-1 1 0,1 0 0,0 0 0,0 0 0,-1 0 0,1 0 0,-1 0 0,1 0 0,-1 0 0,1 1 0,-1-1 0,1 0 0,-1 0 0,0 0 0,0 0 0,0 1 0,0-1 0,0 0 0,0 0 0,0 0 0,0 1 0,0-1 0,-1 2 0,-7 63 0,5-44 0,3-21 0,-1-1 0,1 1 0,0 0 0,0 0 0,0 0 0,0-1 0,0 1 0,0 0 0,0 0 0,0 0 0,0-1 0,1 1 0,-1 0 0,0 0 0,0-1 0,1 1 0,-1 0 0,1 0 0,-1-1 0,0 1 0,1 0 0,-1-1 0,1 1 0,0-1 0,-1 1 0,1-1 0,-1 1 0,1-1 0,0 1 0,-1-1 0,2 1 0,1 0 0,-1-1 0,0 0 0,0 0 0,0 0 0,0 0 0,1-1 0,-1 1 0,0 0 0,0-1 0,0 0 0,4-1 0,55-32 0,-58 32 0,40-29 0,-33 22 0,1 1 0,0 0 0,0 0 0,1 1 0,0 1 0,19-8 0,-31 15 0,1-1 0,-1 0 0,0 1 0,0-1 0,1 0 0,-1 1 0,0-1 0,0 1 0,0-1 0,0 0 0,0 1 0,0-1 0,0 1 0,0-1 0,1 0 0,-1 1 0,-1-1 0,1 1 0,0-1 0,0 1 0,0-1 0,0 0 0,0 1 0,0-1 0,0 1 0,0-1 0,-1 0 0,1 1 0,0-1 0,0 0 0,-1 1 0,1-1 0,0 0 0,0 1 0,-1-1 0,1 0 0,-9 18 0,3-10-444,-10 14-3869,15-21 3756,0 1 1,0-1 0,-1 0 0,1 0-1,-1 1 1,1-1 0,-1 0 0,1 0-1,-1 0 1,0 0 0,1-1-1,-1 1 1,0 0 0,0-1 0,0 1-1,0-1 1,1 0 0,-3 1 0,-8-1-12241</inkml:trace>
</inkml:ink>
</file>

<file path=ppt/ink/ink6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0:04.851"/>
    </inkml:context>
    <inkml:brush xml:id="br0">
      <inkml:brushProperty name="width" value="0.025" units="cm"/>
      <inkml:brushProperty name="height" value="0.025" units="cm"/>
      <inkml:brushProperty name="color" value="#E71224"/>
    </inkml:brush>
  </inkml:definitions>
  <inkml:trace contextRef="#ctx0" brushRef="#br0">63 1 23350,'0'0'4741,"-52"0"-3492,45 0-1057,3 0-192,4 6-1153</inkml:trace>
</inkml:ink>
</file>

<file path=ppt/ink/ink6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0:05.209"/>
    </inkml:context>
    <inkml:brush xml:id="br0">
      <inkml:brushProperty name="width" value="0.025" units="cm"/>
      <inkml:brushProperty name="height" value="0.025" units="cm"/>
      <inkml:brushProperty name="color" value="#E71224"/>
    </inkml:brush>
  </inkml:definitions>
  <inkml:trace contextRef="#ctx0" brushRef="#br0">1 184 20980,'0'0'7303,"8"0"-4949,8-1-2221,0-1 0,-1-1 0,1-1 0,-1 0 1,0 0-1,0-2 0,-1 0 0,1 0 0,-1-2 0,-1 0 0,1 0 0,-2-1 1,1-1-1,-1 0 0,14-15 0,-24 23-133,-1 1 0,1-1 0,0 0 0,-1 0 0,0 0 0,1 0 0,-1 0 0,0 0 0,0 0 0,0-1 0,0 1 0,-1 0 0,1 0 0,0-1 0,-1 1 0,0-1 0,0 1 0,0-5 0,0 6 0,-1 0 0,1 0 0,-1-1 0,0 1 0,1 0 0,-1 0 0,0-1 0,0 1 0,0 0 0,0 0 0,0 0 0,0 0 0,0 1 0,0-1 0,0 0 0,-1 0 0,1 1 0,0-1 0,-1 0 0,1 1 0,0-1 0,-3 1 0,-2-2 0,1 1 0,-1 1 0,0-1 0,1 1 0,-1 0 0,0 0 0,1 1 0,-1 0 0,1 0 0,-1 0 0,1 1 0,-1-1 0,1 1 0,-8 4 0,3 1 0,-1 1 0,1 0 0,0 0 0,1 1 0,0 0 0,1 0 0,-12 16 0,16-18 0,-1 0 0,1 0 0,1 0 0,-1 0 0,1 0 0,0 1 0,1-1 0,-1 1 0,2 0 0,-1 0 0,1 0 0,0 0 0,1 8 0,0-14 0,1 1 0,0 0 0,-1-1 0,1 1 0,1-1 0,-1 1 0,0-1 0,0 0 0,1 0 0,-1 1 0,1-1 0,0 0 0,0 0 0,0-1 0,0 1 0,0 0 0,0 0 0,0-1 0,0 0 0,1 1 0,-1-1 0,1 0 0,-1 0 0,1 0 0,-1 0 0,1-1 0,0 1 0,-1-1 0,6 1 0,11 1 0,1 0 0,0-1 0,20-2 0,-17 0 0,59-1-2065,-69 1 1012,-1-1-1,1 0 0,-1 0 0,1-1 0,-1-1 0,0 0 1,19-9-1,-8-4-8758</inkml:trace>
</inkml:ink>
</file>

<file path=ppt/ink/ink6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0:05.566"/>
    </inkml:context>
    <inkml:brush xml:id="br0">
      <inkml:brushProperty name="width" value="0.025" units="cm"/>
      <inkml:brushProperty name="height" value="0.025" units="cm"/>
      <inkml:brushProperty name="color" value="#E71224"/>
    </inkml:brush>
  </inkml:definitions>
  <inkml:trace contextRef="#ctx0" brushRef="#br0">74 219 18097,'-10'5'1148,"-35"16"624,43-21-1609,1 1-1,0-1 1,0 1-1,0 0 1,0-1-1,-1 1 1,1 0-1,0 0 0,0 0 1,0 0-1,1 0 1,-1 0-1,0 0 1,0 0-1,0 0 1,1 0-1,-2 2 1,2-3-101,1 1 0,-1-1 0,0 1 0,0-1-1,0 1 1,1-1 0,-1 1 0,0-1 0,0 0 0,1 1 0,-1-1 0,0 1 0,1-1 0,-1 0 0,1 1 0,-1-1 0,1 0 0,-1 0 0,0 1 0,1-1 0,-1 0 0,1 0 0,-1 0 0,1 1-1,-1-1 1,1 0 0,0 0 0,39 5 1845,536-31 2031,-250 6-2692,-275 18-1246,744-49 0,-594 28 0,382-95 0,-531 100 0,-68 16-976,6-2-2671,-2-7-5759</inkml:trace>
</inkml:ink>
</file>

<file path=ppt/ink/ink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38:46.124"/>
    </inkml:context>
    <inkml:brush xml:id="br0">
      <inkml:brushProperty name="width" value="0.025" units="cm"/>
      <inkml:brushProperty name="height" value="0.025" units="cm"/>
    </inkml:brush>
  </inkml:definitions>
  <inkml:trace contextRef="#ctx0" brushRef="#br0">0 197 13805,'0'0'9695,"6"11"-8911,2 5-370,0 0-1,2 0 0,19 25 1,-25-37-330,0 1 0,0 0 0,0-1 0,0 0 0,1 0 0,-1 0 0,1-1 0,0 1 0,0-1 1,0 0-1,1 0 0,-1-1 0,1 0 0,0 0 0,-1 0 0,1-1 0,0 0 0,6 1 0,-9-2 0,0-1 1,-1 0-1,1 0 0,-1 0 0,1 0 0,-1 0 0,0 0 0,1 0 0,-1-1 0,0 0 0,0 1 0,0-1 0,0 0 1,0 0-1,0 0 0,-1 0 0,1 0 0,-1 0 0,1 0 0,-1-1 0,0 1 0,1-3 0,23-62 1275,-22 59-1192,2-14 300,0 0 0,-2 0 0,0-1 1,-1-30-1,-2-9-4906,0 25-3478</inkml:trace>
</inkml:ink>
</file>

<file path=ppt/ink/ink6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0:05.999"/>
    </inkml:context>
    <inkml:brush xml:id="br0">
      <inkml:brushProperty name="width" value="0.025" units="cm"/>
      <inkml:brushProperty name="height" value="0.025" units="cm"/>
      <inkml:brushProperty name="color" value="#E71224"/>
    </inkml:brush>
  </inkml:definitions>
  <inkml:trace contextRef="#ctx0" brushRef="#br0">58 0 21973,'0'0'2402,"-42"81"-416,32-35-1410,4 6-255,6 1-193,0 1-32,8-5-96,5-3-512,0-6-802,-4-12-960,-5-10-1153,-4-12-2275</inkml:trace>
</inkml:ink>
</file>

<file path=ppt/ink/ink6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0:06.373"/>
    </inkml:context>
    <inkml:brush xml:id="br0">
      <inkml:brushProperty name="width" value="0.025" units="cm"/>
      <inkml:brushProperty name="height" value="0.025" units="cm"/>
      <inkml:brushProperty name="color" value="#E71224"/>
    </inkml:brush>
  </inkml:definitions>
  <inkml:trace contextRef="#ctx0" brushRef="#br0">1 181 18033,'4'-12'3449,"0"2"-2912,0 0 1,1 1-1,-1-1 1,2 1 0,0 0-1,0 1 1,0-1 0,1 1-1,0 0 1,1 1-1,0 0 1,0 0 0,1 0-1,-1 1 1,1 1-1,19-10 1,-12 10-425,0 0-1,0 1 1,0 0-1,1 2 1,-1 0 0,1 0-1,-1 2 1,1 0-1,19 3 1,-30-2-134,0 0 0,1 0-1,-1 1 1,0 0 0,0 0-1,0 1 1,-1-1 0,1 1 0,0 1-1,-1-1 1,8 7 0,-9-6-16,-2-1-1,1 0 1,0 1 0,-1 0 0,1-1 0,-1 1 0,0 0 0,0 0 0,-1 1 0,1-1-1,-1 0 1,0 0 0,0 1 0,0-1 0,-1 0 0,0 1 0,1-1 0,-2 7-1,0-5 45,0 0-1,-1 0 0,0 0 0,0-1 0,0 1 0,-1 0 0,1-1 0,-1 0 0,-1 0 0,1 0 0,-1 0 0,1 0 0,-2-1 0,1 1 0,0-1 1,-1 0-1,0-1 0,-5 4 0,-16 10 94,0-1 0,-36 16 0,42-22-40,17-9-447,-23 12 1097,20-7-2324,15-5-4025,20-7 87,8-8-2210</inkml:trace>
</inkml:ink>
</file>

<file path=ppt/ink/ink6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0:06.913"/>
    </inkml:context>
    <inkml:brush xml:id="br0">
      <inkml:brushProperty name="width" value="0.025" units="cm"/>
      <inkml:brushProperty name="height" value="0.025" units="cm"/>
      <inkml:brushProperty name="color" value="#E71224"/>
    </inkml:brush>
  </inkml:definitions>
  <inkml:trace contextRef="#ctx0" brushRef="#br0">119 78 14157,'-7'9'3897,"-13"20"-492,-31 61-1,44-76-2809,1 0 0,0 0 0,1 1 0,1 0 0,0 0 0,1 0 0,-2 28 0,5-42-586,0 0 1,0-1 0,0 1-1,0 0 1,0 0 0,0-1-1,0 1 1,0 0 0,0 0-1,0-1 1,0 1 0,1 0-1,-1-1 1,0 1 0,1 0-1,-1-1 1,0 1 0,1 0-1,-1-1 1,1 1 0,-1-1-1,0 1 1,1 0 0,0-1-1,-1 0 1,1 1 0,-1-1-1,1 1 1,1 0 0,-1-1 18,1 0 0,-1 0 0,0 0 0,1 0 1,-1-1-1,1 1 0,-1 0 0,0-1 0,1 1 0,-1-1 0,0 1 1,1-1-1,-1 1 0,2-2 0,3-2 63,0 0 1,-1-1-1,1 1 0,-1-1 0,7-8 1,-3 0-50,0-1 0,-1 0 1,-1 0-1,0-1 0,-1 0 1,0 0-1,-1 0 0,-1-1 0,0 0 1,-2 0-1,0 0 0,0 0 1,-2-32-1,0 48-44,0-1 1,0 1-1,0 0 0,0-1 0,0 1 0,0 0 1,0-1-1,0 1 0,0 0 0,0-1 0,0 1 1,0 0-1,0-1 0,0 1 0,0 0 0,-1-1 1,1 1-1,0 0 0,0-1 0,0 1 0,-1 0 1,1 0-1,0-1 0,0 1 0,0 0 0,-1 0 1,1-1-1,0 1 0,-1 0 0,1 0 0,0 0 1,-1 0-1,1 0 0,0-1 0,-1 1 0,1 0 1,-11 8-84,-6 19 49,14-18 37,0-1 0,1 1 0,0 0 0,0 0 0,1 1 0,0-1 0,1 15 0,0-22 19,1 0 1,-1 0-1,0 0 1,1 0 0,0 1-1,-1-1 1,1 0-1,0 0 1,0-1 0,0 1-1,0 0 1,1 0-1,-1 0 1,0-1 0,1 1-1,-1-1 1,1 1-1,-1-1 1,1 1 0,0-1-1,0 0 1,0 0-1,0 0 1,-1 0 0,1 0-1,1 0 1,-1-1-1,0 1 1,0-1 0,0 1-1,0-1 1,0 0-1,0 0 1,1 0 0,-1 0-1,0 0 1,3-1-1,4 0 13,0-1 0,0-1 0,0 0 0,0 0 0,0 0 0,-1-1 0,0-1-1,0 1 1,0-1 0,0-1 0,-1 1 0,0-1 0,13-14 0,-12 12-14,0 0 0,0-1 0,-1 0 0,-1 0 0,0-1 0,0 0 0,0 0 0,-1 0 0,-1-1 0,0 0 0,3-12 0,-7 2-19,0 20 0,0 1 0,0 0 0,0 0 0,-1 0 0,1-1 0,0 1 0,0 0 0,0 0 0,0 0 0,-1 0 0,1-1 0,0 1 0,0 0 0,0 0 0,0 0 0,-1 0 0,1 0 0,0 0 0,0 0 0,0-1 0,-1 1 0,1 0 0,0 0 0,0 0 0,-1 0 0,1 0 0,0 0 0,0 0 0,-1 0 0,1 0 0,0 0 0,0 0 0,0 0 0,-1 1 0,1-1 0,0 0 0,0 0 0,-1 0 0,1 0 0,0 0 0,-3 2 0,1 0 0,0 0 0,-1 0 0,1 0 0,0 1 0,0-1 0,1 1 0,-1-1 0,0 1 0,-1 3 0,-5 10 0,0 0 0,1 1 0,1 0 0,1 1 0,0-1 0,1 1 0,1 0 0,-2 28 0,5-45 0,0 1 0,0-1 0,0 0 0,0 1 0,0-1 0,0 0 0,0 1 0,1-1 0,-1 0 0,0 0 0,1 1 0,-1-1 0,1 0 0,-1 0 0,1 1 0,-1-1 0,1 0 0,0 0 0,0 0 0,0 0 0,0 0 0,-1 0 0,1 0 0,1 0 0,-1 0 0,0-1 0,0 1 0,0 0 0,0-1 0,0 1 0,1-1 0,-1 1 0,0-1 0,0 0 0,1 1 0,-1-1 0,0 0 0,1 0 0,-1 0 0,0 0 0,1 0 0,-1 0 0,0 0 0,1 0 0,0-1 0,4 0 0,0-1 0,0 0 0,0 0 0,-1 0 0,1-1 0,0 1 0,-1-2 0,9-6 0,12-14 0,-1-1 0,-1-1 0,-1-2 0,-1 0 0,-2-1 0,27-51 0,-54 120 0,-4-14 0,1 1 0,1-1 0,2 1 0,0 1 0,2 0 0,-2 35 0,7-62-32,0 0 0,-1-1 0,1 1-1,0 0 1,0-1 0,0 1 0,0 0 0,0 0 0,1-1-1,-1 1 1,0 0 0,0-1 0,0 1 0,1 0 0,-1-1-1,0 1 1,1-1 0,-1 1 0,0 0 0,1-1 0,-1 1-1,1-1 1,-1 1 0,1 0 0,12-7-2178,9-26-5207,-10 1-2908</inkml:trace>
</inkml:ink>
</file>

<file path=ppt/ink/ink6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0:07.301"/>
    </inkml:context>
    <inkml:brush xml:id="br0">
      <inkml:brushProperty name="width" value="0.025" units="cm"/>
      <inkml:brushProperty name="height" value="0.025" units="cm"/>
      <inkml:brushProperty name="color" value="#E71224"/>
    </inkml:brush>
  </inkml:definitions>
  <inkml:trace contextRef="#ctx0" brushRef="#br0">0 0 19827,'0'0'3299,"26"54"-3459,-5-37-1634,2-3-2306,0-3-3011,-3-1-1409</inkml:trace>
</inkml:ink>
</file>

<file path=ppt/ink/ink6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0:07.734"/>
    </inkml:context>
    <inkml:brush xml:id="br0">
      <inkml:brushProperty name="width" value="0.025" units="cm"/>
      <inkml:brushProperty name="height" value="0.025" units="cm"/>
      <inkml:brushProperty name="color" value="#E71224"/>
    </inkml:brush>
  </inkml:definitions>
  <inkml:trace contextRef="#ctx0" brushRef="#br0">137 29 15086,'0'0'7821,"-10"5"-5360,-5 4-1637,1 0 0,-1 1 0,-15 15-1,25-21-638,0 0-1,1 1 0,0 0 0,-1 0 1,2 0-1,-1 0 0,0 0 0,1 1 1,0 0-1,0 0 0,1 0 0,0 0 1,0 0-1,-1 8 0,3-13-195,0 0-1,0 0 1,1 0-1,-1 0 1,1 0-1,-1 0 1,1 0-1,-1 0 1,1 0 0,-1 0-1,1 0 1,0 0-1,0-1 1,-1 1-1,1 0 1,0 0-1,0-1 1,0 1 0,0 0-1,0-1 1,0 1-1,0-1 1,0 0-1,0 1 1,0-1-1,0 0 1,0 1-1,0-1 1,0 0 0,1 0-1,-1 0 1,0 0-1,0 0 1,1 0-1,53 0-1325,-40-1 609,25 0-759,-27-1 1192,-1 2 0,1-1 0,-1 1 0,1 1-1,0 0 1,-1 1 0,1 1 0,13 4 0,-25-7 328,0 0-1,0 1 1,0-1 0,0 1-1,0-1 1,0 1 0,-1-1-1,1 1 1,0-1 0,0 1-1,0 0 1,-1-1 0,1 1-1,0 0 1,-1 0 0,1 0-1,0 0 1,-1 0 0,1 0-1,-1-1 1,0 1 0,1 0-1,-1 0 1,0 0 0,1 0-1,-1 1 1,0 0 0,0 0 121,-1 0 1,0 0 0,1 0 0,-1-1-1,0 1 1,0 0 0,0-1-1,0 1 1,0-1 0,0 1-1,-1-1 1,1 1 0,0-1 0,-2 1-1,-6 5 636,0 0 0,-1-1 0,-18 10 1,15-10-750,0 0 0,0-1 0,0-1 0,-1 0 0,1-1 0,-1 0 0,0-1 0,0 0 0,-17-1 1,10-6-3509,12-7-1789,4-5-4417</inkml:trace>
  <inkml:trace contextRef="#ctx0" brushRef="#br0" timeOffset="1">355 87 16752,'0'0'9481,"6"-9"-6673,4-8-2342,2 2-1,0-1 1,14-13 0,-26 29-215,-3 2-113,0 0 1,0 1-1,0 0 0,1-1 1,-1 1-1,1 0 1,0 0-1,-1 1 0,1-1 1,-2 6-1,1-4-48,-9 13-90,0-2 0,1 1 0,1 0 0,1 1 0,0 0 0,1 0 0,1 0 0,-7 29 0,14-46 0,0 0 0,-1 0 0,1-1 0,0 1 0,0 0 0,0 0 0,0 0 0,0 0 0,1 0 0,-1 0 0,0 0 0,0 0 0,0 0 0,1-1 0,-1 1 0,1 0 0,-1 0 0,0 0 0,1 0 0,0-1 0,-1 1 0,1 0 0,-1-1 0,1 1 0,0 0 0,-1-1 0,1 1 0,0-1 0,1 1 0,1 0 0,-1 0 0,1 0 0,0-1 0,-1 1 0,1-1 0,0 0 0,-1 0 0,1 0 0,0 0 0,3-1 0,6-1 0,0-1 0,0 0 0,21-9 0,-19 6-233,24-11-2958,-5-7-4601,-21 12-8378</inkml:trace>
</inkml:ink>
</file>

<file path=ppt/ink/ink6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0:08.920"/>
    </inkml:context>
    <inkml:brush xml:id="br0">
      <inkml:brushProperty name="width" value="0.025" units="cm"/>
      <inkml:brushProperty name="height" value="0.025" units="cm"/>
      <inkml:brushProperty name="color" value="#E71224"/>
    </inkml:brush>
  </inkml:definitions>
  <inkml:trace contextRef="#ctx0" brushRef="#br0">265 298 19506,'0'0'7084,"-10"-8"-4137,6 6-2789,1-1-77,0 0 1,0 0-1,0 0 0,-1 1 1,0 0-1,1 0 1,-1 0-1,0 0 1,0 0-1,0 1 1,0-1-1,0 1 1,0 0-1,0 0 1,-1 1-1,1 0 0,0-1 1,0 1-1,-1 0 1,1 1-1,0-1 1,0 1-1,-1 0 1,1 0-1,0 0 1,0 1-1,0-1 1,-4 4-1,-3 2-76,1 1 1,0 0-1,0 0 0,1 2 1,0-1-1,0 1 0,1 0 1,1 1-1,0-1 0,0 2 1,1-1-1,0 1 0,1 0 1,0 0-1,1 0 0,1 0 1,-3 16-1,6-27-6,0 0 1,-1 0-1,1 1 1,0-1-1,0 0 0,0 0 1,0 0-1,0 0 1,0 0-1,0 0 0,1 0 1,-1 0-1,0 0 1,1 0-1,-1 0 0,0 0 1,1 0-1,0 0 0,-1 0 1,1 0-1,-1-1 1,1 1-1,0 0 0,-1 0 1,1 0-1,0-1 1,0 1-1,0-1 0,0 1 1,0 0-1,-1-1 0,1 1 1,0-1-1,0 0 1,0 1-1,0-1 0,0 0 1,1 0-1,-1 1 1,0-1-1,0 0 0,0 0 1,0 0-1,0 0 0,0-1 1,0 1-1,2-1 1,2 1 19,0-1 1,-1-1-1,1 1 1,0-1-1,-1 0 1,1 0-1,-1 0 1,0-1-1,6-3 1,6-8 34,-1 0 1,-1-1 0,0-1 0,16-22 0,-23 28-54,0-1 1,-1 1-1,0-1 1,-1-1 0,0 1-1,-1-1 1,0 0-1,3-18 1,-7 30-20,0 0 1,0 0 0,0 0-1,0 0 1,0 0 0,0 0-1,-1 0 1,1 0-1,0 0 1,0 0 0,0 0-1,0 0 1,0 0 0,0 0-1,0 0 1,0 0-1,0 0 1,0 0 0,0 0-1,0 0 1,0 0 0,0 0-1,0 0 1,-1 0-1,1 0 1,0 0 0,0 0-1,0 0 1,0 0 0,0 0-1,0 0 1,0 0-1,0 0 1,0-1 0,0 1-1,0 0 1,0 0 0,0 0-1,0 0 1,0 0-1,0 0 1,0 0 0,0 0-1,0 0 1,0 0 0,0 0-1,0 0 1,0 0-1,0-1 1,-7 12-351,-6 14 185,7-13 228,0 1 0,1-1 0,1 1 0,0 0 0,1 0-1,0 0 1,1 0 0,0 1 0,1-1 0,1 1 0,2 25 0,-1-37-27,0 0 0,0 0-1,0 0 1,0 0 0,0-1 0,1 1-1,-1 0 1,1 0 0,-1-1 0,1 1 0,0-1-1,-1 1 1,1-1 0,0 0 0,0 0 0,0 0-1,0 0 1,0 0 0,0 0 0,0 0-1,0-1 1,0 1 0,1-1 0,-1 1 0,0-1-1,0 0 1,1 0 0,-1 0 0,0 0-1,0 0 1,1-1 0,-1 1 0,3-2 0,4 1 36,0-1 1,0 0-1,-1-1 1,1 0-1,-1 0 1,0-1-1,10-5 1,-7 2-55,-1-1 0,1-1 0,-1 1 0,0-2 0,-1 1 0,0-1 0,-1-1 0,0 1 0,0-1 0,-1-1 0,-1 0 0,0 1 0,-1-2 0,0 1 0,0-1 0,-2 0 0,4-19 0,-9 30 0,-3 9 0,-4 10 0,5-6 0,0-1 0,1 1 0,1 0 0,0 0 0,0 0 0,0 16 0,2-26 0,0-1 0,0 1 0,0-1 0,0 1 0,0 0 0,0-1 0,0 1 0,1-1 0,-1 1 0,0 0 0,0-1 0,0 1 0,1-1 0,-1 1 0,0-1 0,1 1 0,-1-1 0,1 1 0,-1-1 0,0 1 0,1-1 0,-1 1 0,1-1 0,-1 0 0,1 1 0,-1-1 0,1 0 0,0 1 0,-1-1 0,2 0 0,22-1 0,23-19 0,-35 12 0,-1 0 0,0-1 0,0 0 0,-1-1 0,-1-1 0,1 1 0,-2-1 0,0-1 0,0 0 0,8-16 0,-22 45 0,2 0 0,0 0 0,0 1 0,2-1 0,0 1 0,1 25 0,1-41 0,0-1 0,0 1 0,0-1 0,0 1 0,0-1 0,1 1 0,-1-1 0,0 1 0,1-1 0,-1 1 0,1-1 0,0 0 0,-1 1 0,1-1 0,0 0 0,0 1 0,0-1 0,0 0 0,0 0 0,0 0 0,0 0 0,1 0 0,-1 0 0,0 0 0,1 0 0,1 0 0,0 0 0,0 0 0,1 0 0,-1-1 0,0 0 0,1 1 0,-1-1 0,1 0 0,-1-1 0,0 1 0,1-1 0,4-1 0,4-1 0,0-1 0,0-1 0,0 0 0,-1 0 0,18-13 0,-5 1 0,-2-2 0,0 0 0,-1-2 0,-1 0 0,30-42 0,-39 47 0,-1 0 0,-1 0 0,0-1 0,-1 0 0,-1-1 0,-1 1 0,0-2 0,-2 1 0,6-37 0,-10 54 0,0 0 0,0 0 0,1 0 0,-1 0 0,0 0 0,0 0 0,0 0 0,0 0 0,0 0 0,0 0 0,0 0 0,0 0 0,0 0 0,-1 0 0,1 0 0,0 0 0,-1 1 0,1-1 0,0 0 0,-1 0 0,1 0 0,-1 0 0,0 0 0,1 1 0,-2-2 0,1 2 0,-1 0 0,1 0 0,0 0 0,0 1 0,0-1 0,0 0 0,0 1 0,0-1 0,0 1 0,0-1 0,0 1 0,0 0 0,0-1 0,1 1 0,-1 0 0,0 0 0,0-1 0,0 2 0,-36 48 0,28-33 0,1 0 0,0 1 0,1-1 0,1 2 0,1-1 0,0 1 0,2 0 0,0 0 0,1 0 0,1 0 0,1 0 0,2 25 0,7 16 0,1-1 0,30 90 0,-25-99 0,-6-13 0,0 0 0,-3 0 0,-1 0 0,0 50 0,-5-84 0,0-1 0,-1 1 0,1 0 0,0 0 0,-1-1 0,0 1 0,0-1 0,0 1 0,0 0 0,0-1 0,0 0 0,-1 1 0,1-1 0,-1 0 0,0 0 0,1 1 0,-1-1 0,0-1 0,0 1 0,0 0 0,-4 2 0,4-3 0,0 0 0,1-1 0,-1 1 0,0 0 0,0-1 0,1 1 0,-1-1 0,0 0 0,0 0 0,0 1 0,0-1 0,0 0 0,1-1 0,-1 1 0,0 0 0,0-1 0,0 1 0,0 0 0,1-1 0,-1 0 0,0 0 0,1 1 0,-1-1 0,0 0 0,1 0 0,-1 0 0,1-1 0,-1 1 0,1 0 0,0-1 0,0 1 0,-2-3 0,-4-6 0,1 0 0,0 0 0,1 0 0,0-1 0,1 0 0,0 0 0,1 0 0,0 0 0,-3-23 0,3 5 0,1 0 0,3-52 0,0 66-122,1 0 1,1 1-1,0-1 0,1 0 0,0 1 1,1 0-1,1 0 0,0 0 1,1 1-1,0 0 0,1 0 0,1 1 1,0 0-1,14-15 0,-5 11-408,0 0 0,1 1-1,0 1 1,1 1 0,1 1 0,0 0-1,0 2 1,31-11 0,38-11-6453</inkml:trace>
</inkml:ink>
</file>

<file path=ppt/ink/ink6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0:20.443"/>
    </inkml:context>
    <inkml:brush xml:id="br0">
      <inkml:brushProperty name="width" value="0.025" units="cm"/>
      <inkml:brushProperty name="height" value="0.025" units="cm"/>
      <inkml:brushProperty name="color" value="#E71224"/>
    </inkml:brush>
  </inkml:definitions>
  <inkml:trace contextRef="#ctx0" brushRef="#br0">40 0 5926,'0'0'15374,"-36"67"-14413,34-41-416,1-1-225,1 3-192,0-4-64,0-2-32,0-3-544,2-1-641,5-7-65,2-4-575,1-7-1571,-3 0-4131</inkml:trace>
</inkml:ink>
</file>

<file path=ppt/ink/ink6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0:20.801"/>
    </inkml:context>
    <inkml:brush xml:id="br0">
      <inkml:brushProperty name="width" value="0.025" units="cm"/>
      <inkml:brushProperty name="height" value="0.025" units="cm"/>
      <inkml:brushProperty name="color" value="#E71224"/>
    </inkml:brush>
  </inkml:definitions>
  <inkml:trace contextRef="#ctx0" brushRef="#br0">0 49 9513,'0'0'9081,"13"-8"-7672,-1 2-1181,-1 0 0,1 1 0,0 1 0,1-1 0,-1 2 0,1 0 0,0 0 0,0 1-1,22 0 1,-26 2-99,5-1 143,-1 1 1,1 0-1,-1 1 0,1 0 0,-1 1 0,1 1 1,-1 0-1,0 1 0,23 9 0,-35-12-221,0 0 0,1 0 0,-1 0 0,0 0 0,0 0 0,0 0 0,0 0 0,0 1 0,0-1 0,0 0 0,0 1 0,0-1 0,0 0-1,-1 1 1,1-1 0,0 1 0,-1-1 0,1 1 0,-1-1 0,0 1 0,0-1 0,0 1 0,1 0 0,-1-1 0,0 1 0,-1-1 0,1 1 0,0 0 0,0-1 0,-1 1 0,1-1 0,-1 1 0,1-1 0,-1 1 0,0-1 0,0 0-1,0 1 1,1-1 0,-1 0 0,0 1 0,-2 0 0,-3 6 86,-1 0 0,0 0 0,0-1-1,-16 12 1,16-14-231,0 0-1,-1 0 0,1-1 1,-1 0-1,0-1 1,1 0-1,-2 0 1,1-1-1,0 0 0,0 0 1,-1-1-1,1 0 1,-15 0-1,22-12-9007,1 0-1286</inkml:trace>
</inkml:ink>
</file>

<file path=ppt/ink/ink6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0:30.463"/>
    </inkml:context>
    <inkml:brush xml:id="br0">
      <inkml:brushProperty name="width" value="0.025" units="cm"/>
      <inkml:brushProperty name="height" value="0.025" units="cm"/>
      <inkml:brushProperty name="color" value="#E71224"/>
    </inkml:brush>
  </inkml:definitions>
  <inkml:trace contextRef="#ctx0" brushRef="#br0">0 843 10730,'0'0'7687,"32"-77"-6790,3 24-128,13-20-257,14-14 97,7-11-289,6-5-224,-1 7-64,-10 10-384,-8 16 96,-15 23-385,-13 13-1248,-13 15-4069</inkml:trace>
</inkml:ink>
</file>

<file path=ppt/ink/ink6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0:19.359"/>
    </inkml:context>
    <inkml:brush xml:id="br0">
      <inkml:brushProperty name="width" value="0.025" units="cm"/>
      <inkml:brushProperty name="height" value="0.025" units="cm"/>
      <inkml:brushProperty name="color" value="#E71224"/>
    </inkml:brush>
  </inkml:definitions>
  <inkml:trace contextRef="#ctx0" brushRef="#br0">65 0 9865,'-7'0'5285,"-1"11"-3299,-3 14-1025,1 9 545,-3 9-289,6 4-737,1 7-320,3-2-96,3-2-128,0-7-608,4-9-610,4-9-255,-1-6 128,1-9-289,-6-10-1377</inkml:trace>
</inkml:ink>
</file>

<file path=ppt/ink/ink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38:46.578"/>
    </inkml:context>
    <inkml:brush xml:id="br0">
      <inkml:brushProperty name="width" value="0.025" units="cm"/>
      <inkml:brushProperty name="height" value="0.025" units="cm"/>
    </inkml:brush>
  </inkml:definitions>
  <inkml:trace contextRef="#ctx0" brushRef="#br0">1 246 17969,'0'0'7548,"7"-9"-6982,11-11-402,1 1 0,0 1 0,2 1 0,0 1-1,25-15 1,129-71-1819,-169 100 944,1-1 1,-1 1 0,1 0-1,0 1 1,-1 0 0,1 0-1,0 0 1,0 1 0,0 0-1,7 1 1,4-1-4267</inkml:trace>
</inkml:ink>
</file>

<file path=ppt/ink/ink6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0:19.731"/>
    </inkml:context>
    <inkml:brush xml:id="br0">
      <inkml:brushProperty name="width" value="0.025" units="cm"/>
      <inkml:brushProperty name="height" value="0.025" units="cm"/>
      <inkml:brushProperty name="color" value="#E71224"/>
    </inkml:brush>
  </inkml:definitions>
  <inkml:trace contextRef="#ctx0" brushRef="#br0">4 122 5125,'0'0'8018,"-1"-10"-4425,1 8-3495,-1-1 43,0 0-1,1 0 1,0 0 0,-1 0 0,1 0 0,1 0 0,-1 0 0,0 0 0,1 0-1,-1 0 1,1 0 0,0 0 0,0 0 0,0 0 0,0 1 0,1-1 0,-1 0-1,1 1 1,-1-1 0,1 1 0,0 0 0,0-1 0,0 1 0,0 0 0,1 0-1,-1 0 1,1 1 0,-1-1 0,6-2 0,7-2-63,0 1 0,1 0 0,0 1 0,0 1 0,0 0 1,0 1-1,0 1 0,0 1 0,1 0 0,26 4 0,-29-2-89,0 0 1,0 1-1,0 1 0,-1 0 1,0 1-1,0 0 0,0 1 1,0 1-1,-1 0 1,0 0-1,-1 1 0,18 16 1,-27-23 14,0 1 1,0 0 0,0 0 0,0 1 0,0-1 0,0 0 0,0 1 0,-1-1 0,0 1-1,1-1 1,-1 1 0,0 0 0,0 0 0,0-1 0,0 1 0,-1 0 0,1 0 0,-1 0-1,0 0 1,0 0 0,0 3 0,-1-3 90,0 0 0,-1 0 1,1-1-1,0 1 0,-1 0 0,0-1 0,0 1 0,1-1 1,-1 0-1,-1 0 0,1 0 0,0 0 0,0 0 0,-1 0 1,0 0-1,-4 2 0,-10 4 274,-1-1 0,0 0 1,-1-1-1,-32 6 0,29-5-273,0 0-1380,8-6-5979</inkml:trace>
</inkml:ink>
</file>

<file path=ppt/ink/ink6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0:31.222"/>
    </inkml:context>
    <inkml:brush xml:id="br0">
      <inkml:brushProperty name="width" value="0.025" units="cm"/>
      <inkml:brushProperty name="height" value="0.025" units="cm"/>
      <inkml:brushProperty name="color" value="#E71224"/>
    </inkml:brush>
  </inkml:definitions>
  <inkml:trace contextRef="#ctx0" brushRef="#br0">1 1164 12268,'0'0'6085,"49"-68"-4707,20-5 511,18-25-383,31-26-769,25-23-481,19-14-192,4-9-993,-3 3-2626,-14 11-5702</inkml:trace>
</inkml:ink>
</file>

<file path=ppt/ink/ink6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7:52.769"/>
    </inkml:context>
    <inkml:brush xml:id="br0">
      <inkml:brushProperty name="width" value="0.025" units="cm"/>
      <inkml:brushProperty name="height" value="0.025" units="cm"/>
      <inkml:brushProperty name="color" value="#E71224"/>
    </inkml:brush>
  </inkml:definitions>
  <inkml:trace contextRef="#ctx0" brushRef="#br0">59 205 17873,'0'0'13282,"9"-2"-12642,576-184 332,-554 174-972,-31 12 0,0-1 0,0 1 0,0 0 0,0 0 0,-1 0 0,1 0 0,0 0 0,0 0 0,0 0 0,0 0 0,0 0 0,0 0 0,0 0 0,0 0 0,0 0 0,0-1 0,0 1 0,0 0 0,0 0 0,0 0 0,0 0 0,0 0 0,0 0 0,0 0 0,0 0 0,0-1 0,0 1 0,0 0 0,0 0 0,0 0 0,0 0 0,0 0 0,0 0 0,0 0 0,0 0 0,0 0 0,0-1 0,0 1 0,0 0 0,0 0 0,0 0 0,0 0 0,0 0 0,-57 12 0,-569 161 0,795-213 0,368-95 0,-608 137 0,-101 28 0,90-14 0,0-3 0,-111 2 0,366-34-934,-84 19-7821,-53 0 507</inkml:trace>
</inkml:ink>
</file>

<file path=ppt/ink/ink6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7:53.472"/>
    </inkml:context>
    <inkml:brush xml:id="br0">
      <inkml:brushProperty name="width" value="0.025" units="cm"/>
      <inkml:brushProperty name="height" value="0.025" units="cm"/>
      <inkml:brushProperty name="color" value="#E71224"/>
    </inkml:brush>
  </inkml:definitions>
  <inkml:trace contextRef="#ctx0" brushRef="#br0">1 460 16944,'0'0'7105,"9"-5"-5861,257-156 3300,-149 86-4790,3 5 1,163-69-1,-258 130-23,-55 24 422,-4 1-16,-110 65 495,-204 101 2168,558-294-3988,9-6 839,-269 127 1059,-48 28-635,3 4-1,1 5 1,-134 87 0,227-133-120,-13 10-214,-1-1 0,-21 21-1,15-4-5206,45-41-16426</inkml:trace>
</inkml:ink>
</file>

<file path=ppt/ink/ink6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8:06.391"/>
    </inkml:context>
    <inkml:brush xml:id="br0">
      <inkml:brushProperty name="width" value="0.025" units="cm"/>
      <inkml:brushProperty name="height" value="0.025" units="cm"/>
      <inkml:brushProperty name="color" value="#E71224"/>
    </inkml:brush>
  </inkml:definitions>
  <inkml:trace contextRef="#ctx0" brushRef="#br0">1283 440 8488,'25'-11'1020,"0"-2"1,0 0-1,-2-1 0,0-2 0,32-27 0,-48 37-724,0-1 0,-1 0-1,0 0 1,-1-1-1,1 1 1,-1-1 0,-1-1-1,7-15 1,-9 18-23,0 0 0,-1 0 1,0 0-1,0 0 0,0 0 1,-1 0-1,0 0 0,0 0 1,-1 0-1,1 0 0,-1-1 1,-1 1-1,1 1 0,-5-12 1,2 10-198,0 0 1,0 0 0,-1 1 0,1-1 0,-2 1 0,1 0-1,-1 1 1,0-1 0,0 1 0,0 0 0,-1 0-1,0 1 1,0 0 0,-14-6 0,-1 1-14,-1 0 0,0 2 0,-43-9 0,27 10-3,0 1 1,-1 2 0,1 2-1,0 2 1,-1 1 0,1 2 0,0 2-1,1 1 1,-1 2 0,1 2 0,1 1-1,0 2 1,1 2 0,1 1-1,-42 27 1,13-2 157,3 3 1,1 3-1,2 2 0,3 3 0,2 2 0,3 3 1,-63 91-1,96-123-208,1 0 0,1 2 0,2 0 0,0 0 1,2 1-1,-7 32 0,14-47-6,1-1 1,1 1 0,0-1-1,1 1 1,0 0-1,1 0 1,1-1-1,0 1 1,1 0 0,0-1-1,1 1 1,1-1-1,0 0 1,1 0-1,12 24 1,-4-19 48,0 0 0,1 0 0,1-1 1,0-1-1,2-1 0,0 0 0,0-1 0,1-1 0,1-1 0,0 0 1,1-1-1,0-2 0,0 0 0,1-1 0,0 0 0,1-2 0,-1-1 1,24 3-1,-10-4 95,0 0 0,0-3 0,0 0 0,0-3-1,0-1 1,0-1 0,-1-2 0,1-1 0,-2-2 0,62-25 0,-39 9 302,-2-3 0,-1-2 0,-1-3 0,62-51-1,-86 62-377,-2-2 0,-1-1-1,-1-1 1,-1 0-1,-1-2 1,-1-1-1,-2-1 1,29-59-1,-42 73-13,0 0 0,0-1 0,-2 1 0,0-1-1,-1 0 1,0 0 0,-2 0 0,0 0-1,-3-33 1,1 40-37,0 1 0,-1 0 0,-1 0-1,1 0 1,-2 0 0,1 1 0,-1-1-1,0 1 1,-1 0 0,0 0 0,0 0-1,-1 1 1,0 0 0,0 0 0,-1 0-1,0 1 1,0 0 0,0 0 0,-12-7-1,1 4-58,1 0 0,-2 2 0,1 0-1,-1 0 1,0 2 0,0 1 0,-34-4-1,-142 2-5582,140 6 824,14 0-3408</inkml:trace>
</inkml:ink>
</file>

<file path=ppt/ink/ink6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8:07.233"/>
    </inkml:context>
    <inkml:brush xml:id="br0">
      <inkml:brushProperty name="width" value="0.025" units="cm"/>
      <inkml:brushProperty name="height" value="0.025" units="cm"/>
      <inkml:brushProperty name="color" value="#E71224"/>
    </inkml:brush>
  </inkml:definitions>
  <inkml:trace contextRef="#ctx0" brushRef="#br0">6897 1016 19923,'0'0'-278,"-3"11"-53,-4 35 353,5-27 202,-1 0 1,0 0-1,-1 0 0,-2 0 0,0-1 0,-10 22 0,6-24-36,-2 0 0,0 0-1,-1-1 1,0-1 0,-1 0 0,-1-1 0,0-1-1,0 0 1,-2-1 0,1 0 0,-1-2-1,-1 0 1,0-1 0,0 0 0,0-2-1,-22 6 1,-32 4 56,-1-4 1,-143 8-1,198-19-229,-940 11 519,189-67 217,3-48-136,-213-78-597,731 119 11,-452-177-1,567 177-325,3-6 0,2-6 1,5-5-1,-213-178 0,295 222 91,-23-19 698,-105-69 0,147 109-276,-1 1 0,-1 2 0,0 0 0,-1 1 0,0 1 0,-1 2 0,1 0 0,-52-5 1,24 9-107,0 3-1,0 2 1,0 3 0,-102 21 0,151-27-6428,12-4-1984,-5 3 8178,18-10-7270</inkml:trace>
</inkml:ink>
</file>

<file path=ppt/ink/ink6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18:07.591"/>
    </inkml:context>
    <inkml:brush xml:id="br0">
      <inkml:brushProperty name="width" value="0.025" units="cm"/>
      <inkml:brushProperty name="height" value="0.025" units="cm"/>
      <inkml:brushProperty name="color" value="#E71224"/>
    </inkml:brush>
  </inkml:definitions>
  <inkml:trace contextRef="#ctx0" brushRef="#br0">721 1 11243,'0'0'10495,"-10"0"-9812,5 0-629,0 0 0,1 1 0,-1-1 0,0 1 0,0 0 0,0 1 0,1-1 0,-1 1 0,1 0 0,-7 3 0,-51 38 754,60-42-784,-62 42 1316,-2-4-1,-132 59 1,6-5-267,187-90-1061,-1-1-5,1 1-1,-1 0 0,1 0 0,0 0 0,0 1 0,1 0 0,-1 0 0,1 0 0,-1 0 1,1 1-1,-3 5 0,7-10-12,-1 1 1,1-1-1,0 1 1,0-1-1,-1 1 0,1-1 1,0 1-1,0 0 1,0-1-1,0 1 1,0-1-1,0 1 0,0-1 1,0 1-1,0 0 1,0-1-1,0 1 1,1-1-1,-1 1 1,0-1-1,0 1 0,0-1 1,1 1-1,-1-1 1,0 1-1,1-1 1,-1 1-1,0-1 0,1 1 1,-1-1-1,1 0 1,-1 1-1,1-1 1,-1 0-1,1 1 0,-1-1 1,1 0-1,-1 0 1,1 1-1,-1-1 1,1 0-1,29 7-135,-26-6 121,101 11-462,118-2 0,-106-6-914,36 2-1930,-2-1-1905</inkml:trace>
</inkml:ink>
</file>

<file path=ppt/ink/ink6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1:17.448"/>
    </inkml:context>
    <inkml:brush xml:id="br0">
      <inkml:brushProperty name="width" value="0.025" units="cm"/>
      <inkml:brushProperty name="height" value="0.025" units="cm"/>
      <inkml:brushProperty name="color" value="#E71224"/>
    </inkml:brush>
  </inkml:definitions>
  <inkml:trace contextRef="#ctx0" brushRef="#br0">408 320 7847,'0'0'2419,"-10"-7"-1421,-1-2-1090,-2-1 475,-1 1 0,0 0 0,0 0 0,-31-12 0,42 20-248,-1-1 0,0 1-1,1 0 1,-1 0-1,0 0 1,0 1 0,1 0-1,-1-1 1,0 1-1,0 0 1,0 1 0,0-1-1,1 1 1,-1 0-1,0 0 1,0 0 0,1 0-1,-1 0 1,1 1-1,-1 0 1,1 0 0,0 0-1,-1 0 1,1 0 0,0 1-1,0-1 1,1 1-1,-1 0 1,-4 6 0,-18 30 52,2 2 1,2 1 0,1 1 0,3 0 0,1 2-1,2-1 1,2 2 0,3 0 0,1 0 0,-3 64-1,10-90-177,1-1 0,0 0-1,2 0 1,0 0-1,1 0 1,1 0-1,0-1 1,10 23-1,-12-34-8,1-1 0,1 0 0,-1 0 0,1 0-1,0-1 1,1 1 0,-1-1 0,1 0 0,0 0-1,0 0 1,0-1 0,1 0 0,0 0 0,0 0-1,0-1 1,0 0 0,0 0 0,1 0 0,0-1-1,-1 0 1,1 0 0,0-1 0,0 0 0,0 0-1,11 0 1,-7-2 65,-1 0-1,1 0 1,-1-1-1,1 0 1,-1-1 0,0 0-1,0-1 1,0 0-1,-1-1 1,1 1-1,-1-2 1,0 1-1,15-14 1,6-7 406,-1-1-1,34-41 1,-3-3 582,91-140 0,-123 165-821,-3 0 0,-1-2 0,-3 0 0,25-84 0,-41 114-195,-1 1 0,0-1 0,-2 0 0,0 0 0,-1 0 1,-1 0-1,-4-33 0,3 43-32,0 1 0,-1 0-1,0 0 1,-1 0 0,0 1 0,0-1-1,0 1 1,-1-1 0,1 1 0,-2 0-1,1 0 1,-1 1 0,0-1 0,0 1 0,0 0-1,-1 0 1,1 1 0,-1 0 0,0 0-1,-1 0 1,-11-5 0,6 4-62,-1 1 0,1 0 0,-1 1 0,0 0 0,0 1-1,0 0 1,0 1 0,-1 1 0,1 0 0,0 1 0,-22 3 0,16 1 23,-1 0 0,1 1 0,0 1-1,0 0 1,1 2 0,0 0 0,-18 14 0,10-5-163,0 1 1,2 2-1,0 1 1,2 0-1,0 2 1,2 0-1,0 2 1,2 0-1,-21 40 1,32-54-460,1 1 1,0 0-1,1 1 1,1-1-1,0 1 1,1 0-1,0 0 1,2 0-1,-2 17 1,11 18-6564</inkml:trace>
</inkml:ink>
</file>

<file path=ppt/ink/ink6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1:23.206"/>
    </inkml:context>
    <inkml:brush xml:id="br0">
      <inkml:brushProperty name="width" value="0.025" units="cm"/>
      <inkml:brushProperty name="height" value="0.025" units="cm"/>
      <inkml:brushProperty name="color" value="#E71224"/>
    </inkml:brush>
  </inkml:definitions>
  <inkml:trace contextRef="#ctx0" brushRef="#br0">129 249 13933,'0'-8'1484,"0"7"-1284,2-34 997,-2 34-917,0-1 1,0 0-1,0 0 1,0 1-1,0-1 0,0 0 1,-1 0-1,1 1 0,0-1 1,-1 0-1,0 1 0,1-1 1,-1 0-1,0 1 0,0-1 1,0 1-1,0-1 1,0 1-1,-2-2 0,3 3-210,0 0-1,-1 0 1,1 0-1,-1 0 1,1 0-1,-1 1 0,1-1 1,-1 0-1,1 0 1,0 0-1,-1 0 1,1 1-1,-1-1 1,1 0-1,0 1 1,-1-1-1,1 0 0,0 1 1,-1-1-1,1 0 1,0 1-1,0-1 1,-1 0-1,1 1 1,0-1-1,0 1 1,-1-1-1,1 1 0,0-1 1,0 0-1,0 1 1,0-1-1,0 1 1,0-1-1,0 1 1,-5 23-72,4-19 140,-53 490 3002,29-210-2271,19-229-596,-12 189 1371,18-242-1618,0 0-1,1 0 1,-1 0 0,1 1-1,0-1 1,-1-1-1,1 1 1,0 0 0,1 0-1,-1 0 1,1 0 0,-1-1-1,1 1 1,0-1 0,0 1-1,0-1 1,0 0 0,0 0-1,0 0 1,1 0-1,-1 0 1,1 0 0,-1-1-1,1 1 1,0-1 0,0 1-1,0-1 1,-1 0 0,1-1-1,0 1 1,0 0 0,6 0-1,10 1 158,0-1-1,0 0 0,0-2 1,23-2-1,-26 1-157,-7 2-25,295-20 0,-236 20 0,0 2 0,100 17 0,-63 1 0,153 23 0,-213-38 0,1-3 0,-1-1 0,77-8 0,-80-1 0,-1-2 0,57-21 0,-69 20 0,2 1 0,-1 1 0,1 2 0,0 1 0,52-3 0,-81 10 0,0-1 0,-1 0 0,1 0 0,-1 1 0,1-1 0,0 1 0,-1 0 0,1-1 0,-1 1 0,1 0 0,-1 0 0,3 2 0,16 5 0,-19-8 0,1-1 0,-1 0 0,1 1 0,-1-1 0,0 0 0,1 0 0,-1 0 0,0 0 0,0 0 0,0 0 0,0-1 0,0 1 0,0 0 0,0-1 0,0 1 0,-1 0 0,1-1 0,0 1 0,-1-1 0,1 1 0,-1-1 0,1 1 0,-1-1 0,0-2 0,8-41 0,-2-271 0,-7 200 0,1 73 0,-1 0 0,-2 0 0,-2 1 0,-2-1 0,-2 1 0,-1 0 0,-27-66 0,29 88 0,0 0 0,1 0 0,2-1 0,0 1 0,1-1 0,-3-37 0,7 57 0,0-1 0,-1 0 0,1 1 0,-1-1 0,0 1 0,1-1 0,-1 1 0,0-1 0,0 1 0,0-1 0,0 1 0,0 0 0,-1 0 0,1-1 0,0 1 0,0 0 0,-1 0 0,1 0 0,-1 0 0,1 1 0,-1-1 0,1 0 0,-1 1 0,1-1 0,-3 0 0,-48-10 0,38 8 0,-885-116 0,758 111 0,-1 7 0,-199 22 0,251-12 0,90-9-2,0 0 0,0 0 0,0 0 0,-1-1 1,1 1-1,0 0 0,0 0 0,-1 0 0,1 0 0,0 0 0,0 0 0,0 0 0,-1 0 0,1 0 1,0 0-1,0 0 0,0-1 0,0 1 0,-1 0 0,1 0 0,0 0 0,0 0 0,0-1 1,0 1-1,0 0 0,-1 0 0,1 0 0,0-1 0,0 1 0,0 0 0,0 0 0,0 0 0,0-1 1,0 1-1,0 0 0,0 0 0,0-1 0,0 1 0,0 0 0,0 0 0,0 0 0,0-1 1,0 1-1,0 0 0,0 0 0,0 0 0,0-1 0,0 1 0,0 0 0,1 0 0,-1 0 0,0-1 1,0 1-1,0 0 0,0 0 0,0 0 0,1 0 0,-1-1 0,0 1 0,0 0 0,1 0 1,11-15-2231,30-21-4462,15-7-3289</inkml:trace>
</inkml:ink>
</file>

<file path=ppt/ink/ink6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2:04.713"/>
    </inkml:context>
    <inkml:brush xml:id="br0">
      <inkml:brushProperty name="width" value="0.025" units="cm"/>
      <inkml:brushProperty name="height" value="0.025" units="cm"/>
      <inkml:brushProperty name="color" value="#E71224"/>
    </inkml:brush>
  </inkml:definitions>
  <inkml:trace contextRef="#ctx0" brushRef="#br0">700 0 10570,'-14'6'2029,"-47"22"-990,1 3 0,-55 38 0,-90 83-822,167-120 540,2 2 0,1 1 1,-34 45-1,60-69-434,1 1 0,1 0 1,0 0-1,1 1 0,0-1 0,1 2 1,0-1-1,-4 23 0,7-30-278,1 0 0,1 0-1,-1 0 1,1 0 0,0 0 0,0 0 0,1 0-1,0 0 1,0 0 0,0 0 0,1-1 0,0 1 0,0 0-1,0-1 1,1 1 0,-1-1 0,1 0 0,1 0-1,-1 0 1,1 0 0,0-1 0,6 6 0,3 0 28,0-1-1,1-1 1,1 0 0,-1-1 0,1 0 0,0-1 0,1-1 0,-1-1 0,1 0-1,0-1 1,0 0 0,19 0 0,26-1 590,111-8 1,-91-5-202,0-3 0,-2-4 1,1-4-1,125-51 0,-174 61-202,0-2-1,0-1 0,-2-1 0,53-39 0,-72 47-57,0 0-1,-1-1 0,0 0 0,0-1 1,-1 0-1,-1 0 0,1-1 0,-2 0 1,1 0-1,-2 0 0,1-1 1,-2 0-1,1 0 0,-2 0 0,5-25 1,-6 22-157,-1 0 0,-1 0 0,0 0 0,-1 1 0,-1-1 0,0 0 0,-1 1 0,-1-1 0,0 1 0,-1 0 0,0 0 0,-14-25 1,14 31-38,-1-1 0,0 1 1,0 0-1,0 1 1,-1 0-1,0 0 1,-1 0-1,1 1 1,-1 0-1,-1 0 0,1 1 1,-1 0-1,0 1 1,0 0-1,0 0 1,0 1-1,-1 0 1,1 0-1,-1 1 1,-12-1-1,11 2-105,1 1-1,-1 0 1,1 1-1,-1 0 1,1 0-1,0 1 1,0 0 0,-1 1-1,2 1 1,-1-1-1,0 1 1,1 1-1,-15 9 1,12-6-316,1 1-1,0 0 1,1 1-1,0 0 1,1 0-1,0 1 1,0 0-1,2 1 1,-11 19-1,0 6-6323</inkml:trace>
</inkml:ink>
</file>

<file path=ppt/ink/ink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38:46.935"/>
    </inkml:context>
    <inkml:brush xml:id="br0">
      <inkml:brushProperty name="width" value="0.025" units="cm"/>
      <inkml:brushProperty name="height" value="0.025" units="cm"/>
    </inkml:brush>
  </inkml:definitions>
  <inkml:trace contextRef="#ctx0" brushRef="#br0">19 18 10378,'0'0'12086,"10"-2"-9967,3-2-1575,-4 1-231,0 1 1,1-1-1,0 2 0,17-2 0,-25 3-300,-1 0 0,1 0 0,0 0 0,-1 0 0,1 1 0,-1-1 0,1 0 0,0 1 0,-1-1 0,1 1 0,-1-1 0,1 1 1,-1 0-1,1 0 0,-1-1 0,1 1 0,-1 0 0,0 0 0,0 1 0,1-1 0,-1 0 0,0 0 0,0 1 0,0-1 0,0 0 0,-1 1 0,1-1 0,0 1 0,-1-1 0,1 1 0,0-1 0,-1 1 0,0 0 0,1-1 0,-1 1 0,0 0 0,0 1 0,0 8 28,0 0-1,-1-1 1,0 1 0,-1 0-1,0-1 1,-1 1-1,0-1 1,-6 14-1,-7 9 258,-22 36 1,25-50-807,2 1 1,0 0 0,2 1 0,0 0 0,-10 37-1,17-43-2755,3-7-1988</inkml:trace>
</inkml:ink>
</file>

<file path=ppt/ink/ink6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2:06.208"/>
    </inkml:context>
    <inkml:brush xml:id="br0">
      <inkml:brushProperty name="width" value="0.025" units="cm"/>
      <inkml:brushProperty name="height" value="0.025" units="cm"/>
      <inkml:brushProperty name="color" value="#E71224"/>
    </inkml:brush>
  </inkml:definitions>
  <inkml:trace contextRef="#ctx0" brushRef="#br0">1 2335 8680,'0'0'950,"12"-11"-490,150-124 566,7 7 1,219-127 0,-272 191 136,3 5 0,132-44 0,261-66-232,-357 126-722,2 6 0,1 7 1,2 8-1,175-3 0,-199 20-422,822-62 3074,-202-83-2500,-8-44-291,-121 29 225,-98 30-346,478-112 1186,15 88 589,-876 148-1713,-35 5-105,-1-5-1,144-32 1,-246 41-298,0 0 1,0-1-1,0 0 1,0 0-1,0 0 1,-1-1 0,1 0-1,10-9 1,2-11-4681</inkml:trace>
</inkml:ink>
</file>

<file path=ppt/ink/ink6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2:06.973"/>
    </inkml:context>
    <inkml:brush xml:id="br0">
      <inkml:brushProperty name="width" value="0.025" units="cm"/>
      <inkml:brushProperty name="height" value="0.025" units="cm"/>
      <inkml:brushProperty name="color" value="#E71224"/>
    </inkml:brush>
  </inkml:definitions>
  <inkml:trace contextRef="#ctx0" brushRef="#br0">494 18 11147,'2'-1'595,"18"-13"727,-12 12 66,-10 8 1654,-111 141 1106,46-65-3780,-245 269 566,309-348-836,-1 0-1,1 1 0,0-1 0,0 1 1,1 0-1,-1 0 0,1 0 0,0 0 1,-2 5-1,4-8-86,0 0-1,-1-1 1,1 1 0,0-1-1,0 1 1,0 0 0,0-1-1,0 1 1,0 0 0,1-1-1,-1 1 1,0-1 0,0 1 0,0-1-1,1 1 1,-1 0 0,0-1-1,0 1 1,1-1 0,-1 1-1,1-1 1,-1 1 0,0-1-1,1 1 1,0 0 0,26 6 57,57-9 516,-1-3-1,0-4 1,88-21 0,49-5-1825,-127 24-2992,-12 1-3214</inkml:trace>
</inkml:ink>
</file>

<file path=ppt/ink/ink6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2:09.731"/>
    </inkml:context>
    <inkml:brush xml:id="br0">
      <inkml:brushProperty name="width" value="0.025" units="cm"/>
      <inkml:brushProperty name="height" value="0.025" units="cm"/>
      <inkml:brushProperty name="color" value="#E71224"/>
    </inkml:brush>
  </inkml:definitions>
  <inkml:trace contextRef="#ctx0" brushRef="#br0">0 131 7591,'0'-9'9449,"1"-4"-8090,0 1 0,0 0 0,7-24 0,-7 32-1146,0 1 1,1-1-1,-1 0 0,1 1 1,0-1-1,0 1 0,0 0 1,0 0-1,4-4 0,-5 6-143,0 0 0,0 0 0,0 0 0,0 0-1,1 1 1,-1-1 0,0 0 0,1 1 0,-1-1 0,1 0 0,-1 1-1,1 0 1,-1-1 0,1 1 0,-1 0 0,1 0 0,-1 0 0,1 0-1,-1 0 1,1 0 0,-1 0 0,1 1 0,-1-1 0,2 1 0,-1 0-50,-1-1 1,1 1-1,-1 0 1,0 0-1,0 0 1,1 0-1,-1 0 1,0 0-1,0 1 1,0-1-1,0 0 1,-1 1-1,1-1 1,0 0-1,0 1 1,-1-1-1,1 1 1,-1-1-1,1 1 1,-1-1-1,1 3 1,3 38 192,-3-37-167,-2 97 152,0-71-144,0-1 1,3 0-1,0 1 0,9 39 0,-11-68-10,0 0 0,0 0 0,1 0 0,-1 0 0,1-1 0,-1 1 0,1 0 0,0 0 0,0-1 0,0 1 0,0-1 1,0 1-1,0 0 0,0-1 0,1 0 0,-1 1 0,0-1 0,1 0 0,-1 0 0,1 0 0,0 0 0,-1 0 0,1 0 0,0 0 0,-1 0 0,1-1 0,0 1 0,0-1 0,0 1 0,0-1 0,0 0 0,-1 0 0,1 1 0,0-2 0,0 1 0,0 0 0,0 0 0,0 0 0,0-1 0,-1 1 0,1-1 0,3-1 0,3-1 214,-1-1 0,0 0 1,1 0-1,-2-1 0,1 1 1,0-2-1,-1 1 0,8-10 1,-4 5-192,-1-1 1,0 0 0,-1-1-1,0 0 1,0-1-1,-2 0 1,0 0 0,0 0-1,-1 0 1,-1-1 0,0 0-1,-1 0 1,0 0-1,1-29 1,-4 41-67,0 0-1,-1 0 1,1 0-1,-1-1 1,1 1-1,-1 0 1,0 0-1,1 0 1,-1 0-1,0 0 1,0 0-1,-1 0 1,1 0-1,0 0 1,-1 1 0,1-1-1,-1 0 1,1 1-1,-1-1 1,0 1-1,0 0 1,0 0-1,0-1 1,0 1-1,0 0 1,0 1-1,0-1 1,0 0 0,-2 0-1,2 0-2,0 1 0,1 0 0,-1 0 0,0-1-1,1 1 1,-1 0 0,0 0 0,1 1 0,-1-1 0,0 0 0,1 0 0,-1 1 0,0-1 0,1 1-1,-1 0 1,1-1 0,-1 1 0,1 0 0,-1 0 0,1 0 0,-1 0 0,1 0 0,0 0-1,0 0 1,0 1 0,0-1 0,-1 0 0,2 1 0,-1-1 0,0 1 0,0-1 0,0 1-1,1-1 1,-1 1 0,1-1 0,-1 1 0,0 2 0,1-2-184,-1-1-1,1 0 1,0 1-1,-1-1 1,1 0 0,0 1-1,0-1 1,0 1-1,0-1 1,0 0 0,0 1-1,0-1 1,1 1 0,-1-1-1,0 0 1,1 1-1,-1-1 1,1 0 0,0 0-1,-1 1 1,1-1 0,0 0-1,0 0 1,-1 0-1,1 0 1,0 0 0,0 0-1,0 0 1,0 0-1,1 0 1,0 0 0,1 0-234,-1 0-1,1-1 1,0 0 0,-1 1 0,1-1 0,0 0-1,-1 0 1,1-1 0,0 1 0,-1-1 0,1 1 0,-1-1-1,1 0 1,-1 0 0,1 0 0,-1 0 0,3-2-1,51-38-8702,-30 17 2562</inkml:trace>
</inkml:ink>
</file>

<file path=ppt/ink/ink6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2:10.122"/>
    </inkml:context>
    <inkml:brush xml:id="br0">
      <inkml:brushProperty name="width" value="0.025" units="cm"/>
      <inkml:brushProperty name="height" value="0.025" units="cm"/>
      <inkml:brushProperty name="color" value="#E71224"/>
    </inkml:brush>
  </inkml:definitions>
  <inkml:trace contextRef="#ctx0" brushRef="#br0">8 2 5765,'1'-1'10026,"0"7"-3531,-4 23-1319,-3 45-6728,6-48 3247,0-24-1678,0-1 0,0 1 0,0-1 0,1 0 1,-1 1-1,0-1 0,0 1 0,1-1 0,-1 0 0,1 0 1,0 1-1,-1-1 0,1 0 0,0 0 0,-1 1 0,1-1 1,0 0-1,0 0 0,0 0 0,0 0 0,0 0 0,0-1 1,1 1-1,-1 0 0,0 0 0,0-1 0,2 2 0,0-2 59,0 0-1,0 0 1,0 0-1,0 0 0,-1 0 1,1 0-1,0-1 1,0 1-1,0-1 0,-1 0 1,1 0-1,4-2 0,7-4 334,1-1 0,-2-1 0,19-14 0,4-9-136,-26 22-202,1 0-1,0 1 1,22-14-1,-33 23-53,1 0-1,-1 0 0,1 0 1,-1 0-1,1 0 0,-1 0 1,1 0-1,-1 0 1,1 0-1,-1 1 0,0-1 1,1 0-1,-1 0 0,1 0 1,-1 0-1,1 1 0,-1-1 1,1 0-1,-1 1 1,0-1-1,1 0 0,-1 1 1,0-1-1,1 0 0,-1 1 1,0-1-1,0 0 0,1 1 1,-1-1-1,0 1 1,0-1-1,1 1 0,-1-1 1,0 1-1,0-1 0,0 1 1,0-1-1,0 1 0,0-1 1,0 0-1,0 1 1,0-1-1,0 1 0,0-1 1,0 1-1,0-1 0,-1 2 1,1 34 470,0-26-313,0 47-110,0-57-64,0 1 0,0-1 0,0 0 0,0 1 0,0-1 0,0 0 0,0 1 0,0-1 0,0 0 0,0 1 0,0-1 0,0 0 0,1 1 0,-1-1 0,0 0 0,0 1 0,0-1 0,0 0 0,1 0 0,-1 1 0,0-1 0,0 0 0,0 0 0,1 1 0,-1-1 0,0 0 0,1 0 0,-1 0 0,0 0 0,0 1 0,1-1 0,-1 0 0,0 0 0,1 0 0,-1 0 0,0 0 0,1 0 0,15-4 0,12-16 0,-4-7 0,19-19 0,-41 44 0,-1 0 0,2 0 0,-1 0 0,0 1 0,0-1 0,1 1 0,-1-1 0,0 1 0,1 0 0,0 0 0,-1 0 0,1 0 0,-1 0 0,1 1 0,0-1 0,3 1 0,-5 1 4,0-1-1,0 1 1,0 0-1,0-1 1,0 1-1,-1 0 1,1 0-1,0 0 1,-1 0-1,1-1 1,0 1-1,-1 0 1,1 0-1,-1 0 1,0 1-1,1-1 1,-1 0-1,0 0 1,1 0 0,-1 0-1,0 0 1,0 0-1,0 0 1,0 2-1,1 35-233,-1-32 4,1 36-6485,0-31-592</inkml:trace>
</inkml:ink>
</file>

<file path=ppt/ink/ink6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2:11.106"/>
    </inkml:context>
    <inkml:brush xml:id="br0">
      <inkml:brushProperty name="width" value="0.025" units="cm"/>
      <inkml:brushProperty name="height" value="0.025" units="cm"/>
      <inkml:brushProperty name="color" value="#E71224"/>
    </inkml:brush>
  </inkml:definitions>
  <inkml:trace contextRef="#ctx0" brushRef="#br0">0 87 14606,'0'0'9171,"7"9"-8664,8 15 122,-2 0 0,0 1 0,-2 1 0,11 37 0,57 135 764,-79-196-1304,1 0 0,0-1 0,0 1-1,0 0 1,-1 0 0,1 0 0,-1 0 0,0 0 0,1 0 0,-1 0-1,0 0 1,0 0 0,0 0 0,0 0 0,-1-1 0,1 1 0,0 0-1,-1 0 1,0 0 0,1 0 0,-1 0 0,-1 2 0,0-3-27,1 0 1,-1 0 0,1-1 0,0 1-1,-1-1 1,1 1 0,-1-1-1,0 1 1,1-1 0,-1 0-1,1 0 1,-1 0 0,0 0 0,1 0-1,-1 0 1,1 0 0,-1 0-1,1-1 1,-1 1 0,-2-2-1,-6-1 1,0-1-1,1 0 1,0 0-1,0-1 0,0 0 1,0-1-1,-9-8 1,16 12-61,-1 0 1,1-1 0,-1 1-1,1-1 1,0 1 0,0-1-1,0 0 1,0 0 0,1 0-1,-1 0 1,1 0 0,0 0-1,0 0 1,0-1 0,0 1-1,0 0 1,1-1 0,-1 1-1,1 0 1,0-1 0,0-3-1,2 2 0,-1 0 0,1 1 0,0 0-1,0-1 1,0 1 0,0 0 0,1 0 0,-1 0-1,1 0 1,0 1 0,1-1 0,-1 1-1,0 0 1,7-5 0,60-41-2,-53 39 0,-1-1 0,0 0 0,0-1 0,-1-1 0,-1 0 0,0-1 0,-1 0 0,12-18 0,-22 27 0,-1 0 0,0-1 0,0 1 0,-1-1 0,1 1 0,-1-1 0,0 0 0,-1 1 0,1-1 0,-1 0 0,0 0 0,-1 0 0,1 1 0,-1-1 0,-2-7 0,2 10 0,0 0 0,1 1 0,-1-1 0,0 1 0,0-1 0,0 1 0,-1 0 0,1-1 0,-1 1 0,1 0 0,-1 0 0,0 0 0,0 0 0,1 0 0,-1 0 0,-1 1 0,1-1 0,0 1 0,0-1 0,-1 1 0,1 0 0,0 0 0,-1 0 0,1 0 0,-1 0 0,0 1 0,1-1 0,-1 1 0,0-1 0,1 1 0,-1 0 0,0 0 0,1 0 0,-4 1 0,3 0 1,0 1 0,1-1 0,-1 0-1,1 1 1,0-1 0,-1 1 0,1 0 0,0 0 0,0 0-1,0 0 1,0 0 0,0 0 0,1 1 0,-1-1 0,1 0-1,-1 1 1,1 0 0,0-1 0,0 1 0,0 0 0,0-1-1,1 1 1,-1 3 0,-1 0-11,1 1 0,0-1 0,0 1 0,0-1 0,1 1 0,0 0 0,0-1 0,1 1 0,1 6 0,-1-10-161,0-1 0,1 0 0,-1 0 1,1 0-1,-1 0 0,1-1 0,0 1 0,0 0 0,0-1 1,0 1-1,0-1 0,0 1 0,0-1 0,0 0 0,1 0 0,-1 0 1,0 0-1,1-1 0,-1 1 0,1-1 0,-1 1 0,1-1 1,-1 0-1,1 0 0,2 0 0,7 0-1237,0 0 0,-1 0-1,1-1 1,14-4 0,12-8-3920,0-4-1996</inkml:trace>
</inkml:ink>
</file>

<file path=ppt/ink/ink6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2:11.835"/>
    </inkml:context>
    <inkml:brush xml:id="br0">
      <inkml:brushProperty name="width" value="0.025" units="cm"/>
      <inkml:brushProperty name="height" value="0.025" units="cm"/>
      <inkml:brushProperty name="color" value="#E71224"/>
    </inkml:brush>
  </inkml:definitions>
  <inkml:trace contextRef="#ctx0" brushRef="#br0">113 253 9673,'0'0'12732,"-10"-1"-11515,7 1-1193,0-1 0,0 1 0,0 0 0,0 0 0,0 0-1,0 0 1,0 0 0,0 1 0,0-1 0,1 1 0,-1 0 0,0 0-1,0 0 1,0 0 0,1 0 0,-1 1 0,0-1 0,1 1 0,0 0-1,-1 0 1,1 0 0,0 0 0,0 0 0,0 0 0,0 0 0,0 1-1,1-1 1,-1 1 0,1-1 0,-1 1 0,-1 5 0,0-2-20,0 0-1,0 0 1,0 1 0,1 0 0,0-1 0,0 1-1,0 0 1,1 0 0,1 0 0,-1 0 0,1 0-1,0 0 1,2 13 0,-2-19 1,1 0 0,0 0 0,0 0 0,0 0 0,0 0 0,0 0 0,1 0 0,-1 0 0,0 0 0,0 0 0,0-1 0,1 1 0,-1 0 0,0-1 0,1 1 0,-1-1 0,1 0 0,-1 1 0,1-1 0,-1 0 0,0 0 0,1 0 0,-1 0 0,1 0-1,-1 0 1,1 0 0,-1-1 0,1 1 0,-1 0 0,0-1 0,1 0 0,-1 1 0,0-1 0,2-1 0,4 0 205,0-1-1,0 0 1,-1-1-1,0 0 0,10-7 1,0-5 196,-1-1-1,0 0 1,-1-1 0,-1 0-1,-1-1 1,-1-1 0,0 0 0,-2 0-1,0-1 1,-1 0 0,-1-1-1,-1 0 1,-1 0 0,-1 0 0,-1 0-1,0-44 1,-6 63-406,-2 9 0,-6 21 0,1 1 0,2 0 0,1 1 0,0 0 0,3 0 0,-3 49 0,7-74-4,-1 1-1,1-1 1,0 0 0,0 0-1,1 1 1,-1-1 0,1 0-1,0 0 1,0 1 0,1-1-1,2 6 1,-3-8 1,1-1 0,-1 0-1,1 1 1,-1-1 0,1 0 0,-1 0 0,1 0 0,0 0-1,-1-1 1,1 1 0,0 0 0,0-1 0,0 1-1,-1-1 1,1 1 0,0-1 0,0 0 0,0 0 0,0 0-1,0 0 1,0 0 0,-1 0 0,1-1 0,0 1 0,0-1-1,0 1 1,0-1 0,3-1 0,-1 0-48,0 0 1,1 0-1,-1-1 0,0 1 1,0-1-1,-1 0 0,1 0 1,-1 0-1,1 0 0,-1-1 1,0 0-1,0 1 1,0-1-1,-1 0 0,1 0 1,-1-1-1,2-6 0,1 0-360,-1 0 0,0 0-1,-1 0 1,2-19 0,-11 70 237,-2 30 417,7-69-231,1 0 0,0 0-1,0-1 1,0 1 0,0 0 0,0-1-1,1 1 1,-1 0 0,0 0 0,0-1 0,0 1-1,1 0 1,-1-1 0,0 1 0,1-1-1,-1 1 1,0 0 0,1-1 0,-1 1-1,1-1 1,-1 1 0,1-1 0,-1 1-1,1-1 1,-1 1 0,1-1 0,0 0-1,-1 1 1,2 0 0,23-4 544,24-22 441,-16 1-761,-23 17-233,-1 0 1,1 0 0,0 0-1,0 1 1,1 1 0,0 0-1,0 0 1,0 1 0,15-3-1,-24 6-9,-1 1 0,0 0 1,1 0-1,-1 0 0,0 0 0,1 0 0,-1 0 0,0 1 0,1-1 1,-1 0-1,0 1 0,0-1 0,1 1 0,-1-1 0,0 1 0,0 0 1,0 0-1,0-1 0,1 1 0,-1 0 0,0 0 0,-1 0 0,1 0 1,0 0-1,0 0 0,0 0 0,0 2 0,13 41 104,0-1 162,-14-41-246,1-1-1,0 0 1,0 1 0,-1-1-1,1 0 1,0 0-1,0 0 1,1 1 0,-1-1-1,0 0 1,0-1-1,0 1 1,1 0-1,-1 0 1,0 0 0,1-1-1,-1 1 1,1-1-1,-1 1 1,1-1 0,-1 0-1,1 1 1,-1-1-1,2 0 1,3-1 0,0 0 1,0 0-1,0-1 0,-1 0 1,1 0-1,-1 0 0,1 0 1,-1-1-1,0 0 0,0 0 1,0-1-1,-1 1 0,1-1 1,-1 0-1,0 0 0,7-10 1,-7 9-10,0 1 1,1-1 0,0 1 0,-1-1 0,1 1 0,0 0-1,1 1 1,-1 0 0,1 0 0,0 0 0,-1 0 0,1 1-1,0 0 1,9-2 0,-15 4-6,1 0 0,0 0 0,0 0 0,-1 0 0,1 0 0,0 1 0,0-1 0,-1 0 0,1 0 0,0 1 0,-1-1 0,1 0 0,0 1 0,-1-1 0,1 0 0,0 1 0,-1-1 0,1 1 0,-1 0 0,1-1 0,-1 1 0,1-1 0,-1 1 0,0 0 0,1-1 0,-1 1 0,0 0 0,1 0 0,7 30 0,-8-29 0,0 1 0,0 0 0,1-1 0,-1 1 0,1-1 0,-1 1 0,1-1 0,0 1 0,0-1 0,0 1 0,0-1 0,0 0 0,1 0 0,-1 0 0,1 1 0,-1-1 0,1 0 0,0-1 0,0 1 0,0 0 0,3 2 0,-2-4 5,0 1 1,-1-1-1,1 0 1,0 1-1,0-1 0,-1-1 1,1 1-1,0 0 1,0-1-1,-1 1 0,1-1 1,0 0-1,-1 0 1,1 0-1,3-2 0,38-27-24,-3 2-512,-31 23-2737</inkml:trace>
</inkml:ink>
</file>

<file path=ppt/ink/ink6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2:12.756"/>
    </inkml:context>
    <inkml:brush xml:id="br0">
      <inkml:brushProperty name="width" value="0.025" units="cm"/>
      <inkml:brushProperty name="height" value="0.025" units="cm"/>
      <inkml:brushProperty name="color" value="#E71224"/>
    </inkml:brush>
  </inkml:definitions>
  <inkml:trace contextRef="#ctx0" brushRef="#br0">0 80 12011,'2'-7'1431,"-1"1"0,1-1 0,0 1 0,1 0 0,-1 0 0,1 0 1,5-8-1,-7 13-1326,-1-1 0,1 1 0,-1 0 0,1 0 0,0 0 1,0-1-1,0 1 0,0 0 0,0 0 0,0 0 0,0 0 1,0 0-1,0 0 0,0 1 0,0-1 0,1 0 1,-1 1-1,0-1 0,1 1 0,-1-1 0,0 1 0,1-1 1,-1 1-1,0 0 0,1 0 0,-1 0 0,1 0 1,-1 0-1,1 0 0,-1 0 0,0 0 0,1 0 0,-1 1 1,1-1-1,-1 0 0,0 1 0,1 0 0,-1-1 0,0 1 1,0 0-1,2 0 0,-1 4-82,1-1-1,-1 0 1,-1 0 0,1 1-1,0-1 1,-1 1-1,0-1 1,0 1 0,0 0-1,-1 0 1,0-1 0,0 1-1,0 0 1,0 0-1,-2 5 1,2 5 15,-2 3-75,0 0 0,-1-1 0,-1 1 0,0 0 0,-11 24 0,-8 32-77,23-74 115,-1 1 0,1 0 0,0-1 0,0 1 0,-1-1 0,1 1 0,0-1 1,0 1-1,0 0 0,0-1 0,0 1 0,0 0 0,0-1 0,0 1 0,0 0 0,0-1 0,0 1 0,0-1 0,0 1 0,0 0 0,1-1 0,-1 1 0,0-1 0,0 1 0,1-1 1,-1 1-1,0-1 0,1 1 0,-1-1 0,1 1 0,-1-1 0,0 1 0,1-1 0,-1 1 0,1-1 0,1 1 0,0-1 7,-1 0 0,1 0 0,0-1 0,0 1 1,0 0-1,0-1 0,0 1 0,-1-1 0,1 0 0,0 0 0,0 0 0,1-1 0,50-36 329,-13 0-29,65-82 1,-65 71-195,-40 49-114,0 0 0,0 0 0,0 0-1,0 0 1,0-1 0,0 1 0,0 0 0,0 0 0,0 0 0,0 0 0,1 0 0,-1 0 0,0 0-1,0 0 1,0 0 0,0 0 0,0 0 0,0 0 0,0-1 0,0 1 0,1 0 0,-1 0-1,0 0 1,0 0 0,0 0 0,0 0 0,0 0 0,0 0 0,0 0 0,1 0 0,-1 0-1,0 0 1,0 0 0,0 0 0,0 0 0,0 0 0,0 1 0,0-1 0,1 0 0,-1 0 0,0 0-1,0 0 1,0 0 0,0 0 0,0 0 0,0 0 0,0 0 0,0 0 0,0 0 0,0 0-1,0 1 1,1-1 0,-1 0 0,0 0 0,0 0 0,0 0 0,0 0 0,0 0 0,0 0-1,0 1 1,0-1 0,0 0 0,0 0 0,2 14-76,-4 18 9,-3 4 120,2-19-35,0 0-1,2 0 0,0 1 0,2 30 0,-1-48-14,0 1 0,0-1 0,0 1 0,0-1 0,0 1 0,1-1 0,-1 1 0,0-1-1,0 0 1,0 1 0,1-1 0,-1 1 0,0-1 0,1 0 0,-1 1 0,0-1 0,1 0 0,-1 1 0,0-1-1,1 0 1,-1 1 0,1-1 0,-1 0 0,0 0 0,1 0 0,-1 0 0,1 1 0,-1-1 0,1 0 0,-1 0-1,1 0 1,-1 0 0,1 0 0,-1 0 0,1 0 0,-1 0 0,1 0 0,-1 0 0,0 0 0,1 0 0,-1-1-1,1 1 1,-1 0 0,1 0 0,-1 0 0,1-1 0,0 1 0,21-16 743,-2-8-369,-1-1-1,-1-1 1,-1 0-1,-1-2 1,-1 0-1,11-32 1,-10 24-274,-14 99-103,-13 92 0,11-154-8,0-1-1,0 1 1,0-1 0,0 1 0,0-1-1,0 1 1,1-1 0,-1 1 0,0-1-1,0 1 1,0-1 0,0 1 0,1-1-1,-1 1 1,0-1 0,1 1 0,-1-1-1,0 1 1,1-1 0,-1 0 0,0 1-1,1-1 1,-1 0 0,1 1 0,-1-1-1,1 0 1,-1 0 0,1 1 0,-1-1-1,1 0 1,-1 0 0,1 0 0,-1 0-1,1 1 1,25-5-813,22-19-2148,-17-5-1915,-1-2-2360</inkml:trace>
</inkml:ink>
</file>

<file path=ppt/ink/ink6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2:13.113"/>
    </inkml:context>
    <inkml:brush xml:id="br0">
      <inkml:brushProperty name="width" value="0.025" units="cm"/>
      <inkml:brushProperty name="height" value="0.025" units="cm"/>
      <inkml:brushProperty name="color" value="#E71224"/>
    </inkml:brush>
  </inkml:definitions>
  <inkml:trace contextRef="#ctx0" brushRef="#br0">144 1 20211,'-8'6'2861,"4"-4"-2588,-71 59 4134,69-55-4269,1-1-1,-1 0 1,1 1 0,0 0-1,1 0 1,0 1 0,0-1-1,0 1 1,1 0 0,0 0-1,-5 14 1,9-21-137,-1 0 0,1 1 0,-1-1 0,1 0 0,-1 0 0,1 1 0,-1-1 0,1 0 0,-1 0-1,1 0 1,-1 0 0,1 0 0,-1 0 0,1 0 0,-1 0 0,1 0 0,-1 0 0,1 0 0,-1 0 0,1 0 0,-1 0 0,1-1 0,-1 1 0,1 0 0,-1 0 0,1 0 0,-1-1 0,0 1 0,1 0 0,-1-1 0,1 1 0,-1 0 0,0-1 0,1 0 0,20-11 173,-9 4-141,0 0 0,0 1 1,19-9-1,-26 14-61,0 0 0,1 0 0,-1 1 0,0-1 0,0 1 1,1 1-1,-1-1 0,1 1 0,-1 0 0,0 0 0,1 1 0,7 1 0,-11-1 21,0-1-1,-1 2 1,1-1-1,0 0 0,-1 0 1,1 0-1,-1 1 0,1-1 1,-1 1-1,0-1 0,1 1 1,-1-1-1,0 1 0,0 0 1,0 0-1,0-1 0,-1 1 1,1 0-1,0 0 0,-1 0 1,1 0-1,-1 0 0,0 0 1,0 0-1,1 0 0,-1 0 1,-1 0-1,1 0 0,0 0 1,0 0-1,-2 4 1,1 1 27,0 0 1,-1 1-1,1-1 1,-2 0 0,1 0-1,-1 0 1,-5 9-1,1-6 13,0 0 0,-1 0 0,0-1 0,-11 9 1,16-14-20,-1-1 0,1-1 0,-1 1 1,0 0-1,0-1 0,0 0 0,0 0 1,0 0-1,0-1 0,-1 1 0,1-1 1,0 0-1,-1 0 0,-4 0 0,8-1-81,1 0 0,0 0 0,-1 0 0,1 0-1,0 0 1,-1 0 0,1 0 0,0 0 0,-1 0 0,1 0-1,0 0 1,-1 0 0,1-1 0,0 1 0,-1 0-1,1 0 1,0 0 0,0 0 0,-1-1 0,1 1-1,0 0 1,0 0 0,-1 0 0,1-1 0,0 1 0,0 0-1,-1-1 1,1 1 0,0 0 0,0 0 0,0-1-1,0 1 1,0 0 0,0-1 0,-1 1 0,1 0-1,0-1 1,5-16-2690,15-12-2529,10 2-1953,8-5-4159</inkml:trace>
</inkml:ink>
</file>

<file path=ppt/ink/ink6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2:13.548"/>
    </inkml:context>
    <inkml:brush xml:id="br0">
      <inkml:brushProperty name="width" value="0.025" units="cm"/>
      <inkml:brushProperty name="height" value="0.025" units="cm"/>
      <inkml:brushProperty name="color" value="#E71224"/>
    </inkml:brush>
  </inkml:definitions>
  <inkml:trace contextRef="#ctx0" brushRef="#br0">171 53 16335,'0'0'3273,"-10"1"-155,3 0-2916,-1 1 0,1 0 0,0 0 1,0 1-1,0-1 0,0 2 1,0-1-1,1 1 0,0 0 1,-1 0-1,1 1 0,1-1 1,-1 2-1,1-1 0,0 0 1,0 1-1,0 0 0,1 0 1,-6 10-1,5-8-129,1-1 0,0 1 0,0 0 1,1 0-1,-1 1 0,2-1 0,-1 1 0,1-1 0,0 10 0,2-17-63,-1-1 0,1 1 0,0 0-1,0 0 1,1 0 0,-1-1-1,0 1 1,0 0 0,0 0 0,0-1-1,1 1 1,-1 0 0,0 0 0,1-1-1,-1 1 1,0 0 0,1-1 0,-1 1-1,1 0 1,-1-1 0,1 1-1,-1-1 1,1 1 0,0-1 0,-1 1-1,1-1 1,0 1 0,-1-1 0,1 0-1,0 1 1,0-1 0,-1 0 0,1 0-1,0 1 1,0-1 0,-1 0-1,1 0 1,0 0 0,0 0 0,0 0-1,-1 0 1,1 0 0,0 0 0,0-1-1,0 1 1,-1 0 0,1 0-1,0-1 1,-1 1 0,1 0 0,0-1-1,0 1 1,41-21 1252,-24 7-1042,-1-1 0,0-1 0,-1-1-1,-1 0 1,0-1 0,-2-1 0,0 0 0,-1 0 0,-1-2-1,15-36 1,-32 71-524,-4 6 192,0 1 1,2 0 0,0 0 0,2 1-1,0 0 1,-3 28 0,9-49-32,0 0 1,0 0 0,0-1-1,0 1 1,0 0 0,0 0-1,0 0 1,0 0 0,0 0-1,1 0 1,-1-1 0,0 1-1,1 0 1,-1 0 0,0 0-1,1-1 1,-1 1 0,1 0-1,-1-1 1,1 1 0,-1 0-1,1-1 1,0 1 0,-1-1-1,1 1 1,0 0 0,0-1-1,-1 0 1,1 1 0,0-1-1,1 1 1,0-1-145,0 0 0,0 0 0,1 0 0,-1 0 0,0 0 0,1 0 0,-1-1 0,0 1 0,0-1 0,1 0 0,2-1 0,5-3-1056,-1 1 0,0-1 0,0-1 1,12-10-1,13-16-5271</inkml:trace>
</inkml:ink>
</file>

<file path=ppt/ink/ink6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2:14.106"/>
    </inkml:context>
    <inkml:brush xml:id="br0">
      <inkml:brushProperty name="width" value="0.025" units="cm"/>
      <inkml:brushProperty name="height" value="0.025" units="cm"/>
      <inkml:brushProperty name="color" value="#E71224"/>
    </inkml:brush>
  </inkml:definitions>
  <inkml:trace contextRef="#ctx0" brushRef="#br0">90 62 20852,'0'0'2829,"-10"13"305,3-5-2799,-38 52 2114,41-54-2283,0 1 1,1-1-1,0 1 0,0 0 0,1 0 0,-1 1 0,2-1 1,-1 0-1,1 1 0,-1 8 0,4-15-160,0-1-1,1 1 1,-1-1-1,0 0 1,0 1 0,0-1-1,1 0 1,-1 0-1,0 0 1,0-1-1,0 1 1,1 0 0,-1-1-1,0 0 1,2 0-1,6-1-57,-9 2 23,1 1-1,-1-1 0,1 1 0,-1-1 0,1 1 1,-1 0-1,0-1 0,1 1 0,-1 0 0,0 0 1,1 0-1,-1 0 0,0 0 0,0 0 0,0 1 1,0-1-1,0 0 0,0 0 0,0 1 0,-1-1 1,1 1-1,0-1 0,-1 0 0,1 1 0,-1-1 1,1 1-1,-1 0 0,0-1 0,0 1 1,0-1-1,0 1 0,0-1 0,0 3 0,0 70 50,0-53-46,-1-20 16,1 0 0,0 0 0,0 0 0,-1 0 0,1 0 1,0 0-1,0 0 0,0 0 0,0 0 0,0 0 0,1 0 0,-1 0 0,0 0 1,0 0-1,1 0 0,-1 0 0,0-1 0,1 1 0,-1 0 0,1 0 0,-1 0 1,1 0-1,0 0 0,-1-1 0,1 1 0,0 0 0,0-1 0,-1 1 0,1 0 1,0-1-1,0 1 0,0-1 0,0 1 0,0-1 0,0 0 0,-1 1 1,1-1-1,0 0 0,0 0 0,0 1 0,0-1 0,0 0 0,0 0 0,0 0 1,0 0-1,0 0 0,0-1 0,0 1 0,0 0 0,0 0 0,0-1 0,0 1 1,0 0-1,0-1 0,0 1 0,0-1 0,1-1 0,8-3 4,0-1 0,-1 0 1,17-15-1,-25 20 15,21-18-147,-2 0 0,0-1 0,-1-2 0,31-44 0,-42 54 132,-1-1-1,0-1 1,-1 1 0,0-1 0,-1 0 0,-1-1 0,0 1 0,-1-1 0,0 0-1,-1 0 1,-1-15 0,0 30 24,-1-1-1,0 0 1,0 1-1,0-1 1,0 1-1,0-1 1,0 0-1,0 1 1,-1-1 0,1 0-1,0 1 1,0-1-1,0 1 1,-1-1-1,1 0 1,0 1-1,-1-1 1,1 1-1,0-1 1,-1 1-1,1-1 1,-1 1-1,1-1 1,0 1 0,-1 0-1,1-1 1,-1 1-1,0 0 1,1-1-1,-1 1 1,1 0-1,-1 0 1,1-1-1,-1 1 1,0 0-1,1 0 1,-1 0-1,0 0 1,1 0 0,-1 0-1,1 0 1,-1 0-1,0 0 1,1 0-1,-1 0 1,0 0-1,1 0 1,-1 1-1,1-1 1,-1 0-1,0 0 1,1 1-1,-1-1 1,1 0-1,-1 1 1,0 0 0,-3 1-13,1 0 1,-1 0 0,1 1 0,-1-1 0,1 1 0,0 0 0,-5 5 0,1 3 26,0 0 0,1 0 0,1 1 0,0 0 0,0 0 1,1 0-1,1 1 0,0-1 0,1 1 0,-2 20 1,4-28-23,0 0 1,0 0 0,0 0-1,1 0 1,0 0 0,0-1-1,0 1 1,1 0 0,-1-1-1,1 1 1,0-1 0,0 1-1,4 4 1,-3-6-6,-1 0 1,1-1-1,0 1 1,0-1 0,-1 0-1,2 0 1,-1 0-1,0 0 1,0 0-1,1-1 1,-1 0-1,1 1 1,-1-1-1,1-1 1,-1 1-1,1 0 1,0-1-1,-1 0 1,8 0-1,-6 0 50,0-1-1,0 0 1,0 0-1,0-1 1,0 1-1,-1-1 1,1 0-1,0 0 0,-1-1 1,1 1-1,-1-1 1,0 0-1,0 0 1,0-1-1,0 1 0,-1-1 1,1 0-1,3-4 1,0-2 84,0 1 1,-1-1 0,0-1 0,-1 1 0,0-1-1,7-21 1,-28 71-140,11-31 0,1 1 0,0-1 0,1 1 0,0 0 0,0 0 0,-1 11 0,3-17 0,1 0 0,-1-1 0,1 1 0,0 0 0,0-1 0,0 1 0,0 0 0,1-1 0,-1 1 0,1 0 0,-1-1 0,1 1 0,0-1 0,0 1 0,0-1 0,0 1 0,1-1 0,-1 1 0,1-1 0,-1 0 0,4 3 0,-2-3 0,0-1 0,0 0 0,0 1 0,0-1 0,1 0 0,-1 0 0,0-1 0,0 1 0,1-1 0,-1 0 0,1 0 0,-1 0 0,0 0 0,1 0 0,-1-1 0,7-1 0,-3 0-69,0 0 0,0-1 0,-1 0 0,1 0 0,-1 0 1,1-1-1,9-8 0,-13 10-36,0 0 0,0 0 0,-1 0 0,1-1 0,0 1 0,-1-1 0,0 0 1,1 0-1,-1 0 0,-1 0 0,1 0 0,0 0 0,-1 0 0,1-1 0,-1 1 0,0-1 0,1-4 0,-2 7-198,0 1 0,0-1 0,0 1-1,0-1 1,-1 0 0,1 1 0,0-1-1,0 1 1,0-1 0,-1 1 0,1-1 0,0 1-1,0-1 1,-1 1 0,1-1 0,0 1-1,-1-1 1,1 1 0,-1 0 0,1-1-1,-1 1 1,1 0 0,-1-1 0,1 1-1,-1 0 1,1 0 0,-1-1 0,0 1 0,0-1-347,-14-7-8030</inkml:trace>
</inkml:ink>
</file>

<file path=ppt/ink/ink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38:47.463"/>
    </inkml:context>
    <inkml:brush xml:id="br0">
      <inkml:brushProperty name="width" value="0.025" units="cm"/>
      <inkml:brushProperty name="height" value="0.025" units="cm"/>
    </inkml:brush>
  </inkml:definitions>
  <inkml:trace contextRef="#ctx0" brushRef="#br0">1 94 12172,'0'0'11573,"6"-3"-11242,-2 2-122,-1-1 1,0 1-1,-1-1 1,1 0-1,0 0 0,0 0 1,-1 0-1,1 0 1,-1-1-1,0 1 0,1-1 1,-1 1-1,-1-1 0,1 0 1,0 0-1,-1 0 1,3-6-1,-16 64-114,4-36-12,6-21 63,1-12 107,1-82-45,-3 90-763,-3 15-121,-3 17-533,1 29-1063,9-31-1360</inkml:trace>
</inkml:ink>
</file>

<file path=ppt/ink/ink6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2:14.449"/>
    </inkml:context>
    <inkml:brush xml:id="br0">
      <inkml:brushProperty name="width" value="0.025" units="cm"/>
      <inkml:brushProperty name="height" value="0.025" units="cm"/>
      <inkml:brushProperty name="color" value="#E71224"/>
    </inkml:brush>
  </inkml:definitions>
  <inkml:trace contextRef="#ctx0" brushRef="#br0">1 0 18674,'0'0'9128,"29"55"-14861,-20-46-1410</inkml:trace>
</inkml:ink>
</file>

<file path=ppt/ink/ink6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2:14.808"/>
    </inkml:context>
    <inkml:brush xml:id="br0">
      <inkml:brushProperty name="width" value="0.025" units="cm"/>
      <inkml:brushProperty name="height" value="0.025" units="cm"/>
      <inkml:brushProperty name="color" value="#E71224"/>
    </inkml:brush>
  </inkml:definitions>
  <inkml:trace contextRef="#ctx0" brushRef="#br0">94 216 17360,'0'0'3727,"-7"9"-2825,-1 0-840,-47 64 2078,52-69-2049,0 0-1,1 0 1,-1 0 0,1 1-1,0-1 1,0 1-1,1-1 1,0 1-1,-1 0 1,1 0 0,1-1-1,-1 1 1,1 0-1,0 0 1,0 0 0,0 0-1,1 4 1,0-8-82,0 0 0,0 0 0,-1 0 0,1 0 1,0 0-1,0-1 0,0 1 0,0 0 0,0-1 0,0 1 0,0 0 1,0-1-1,0 1 0,0-1 0,0 0 0,1 1 0,-1-1 1,0 0-1,0 0 0,0 0 0,0 0 0,1 0 0,-1 0 1,2 0-1,30-4 568,-24 1-432,1-1 0,-1 0-1,0 0 1,-1-1 0,1 0 0,-1-1 0,0 1-1,-1-2 1,1 1 0,12-16 0,0 0 169,-2-1 0,22-36 1,-24 31 293,22-47 1,-35 67-576,1-1 1,-1 0-1,0 1 1,-1-1-1,0 0 1,-1 0-1,0-1 1,0 1-1,-1 0 1,-1-13-1,1 21-35,0 0 1,0 1-1,-1-1 0,1 0 0,0 1 1,-1-1-1,1 1 0,0-1 0,-1 0 1,1 1-1,-1-1 0,1 1 0,-1-1 1,1 1-1,-1 0 0,0-1 0,1 1 1,-1 0-1,1-1 0,-1 1 0,0 0 1,1-1-1,-1 1 0,0 0 0,0 0 1,1 0-1,-1 0 0,0 0 1,1 0-1,-1 0 0,0 0 0,0 0 1,1 0-1,-1 0 0,0 0 0,1 1 1,-1-1-1,0 0 0,1 0 0,-1 1 1,0-1-1,0 1 0,-29 15-14,10-1 204,1 0-1,0 1 1,2 1-1,0 1 1,1 0-1,1 1 1,-22 35-1,35-51-145,1 0 0,-1 0 0,1 1 0,0-1 0,0 0 0,0 1 0,0-1 0,0 0 0,0 8 0,1-10-37,0 0-1,1 0 1,-1 0 0,0 0 0,0 0 0,1-1-1,-1 1 1,1 0 0,-1 0 0,1 0 0,-1 0-1,1 0 1,-1 0 0,1-1 0,0 1 0,-1 0-1,1-1 1,0 1 0,0 0 0,0-1 0,0 1-1,-1-1 1,1 1 0,0-1 0,0 1 0,0-1-1,0 0 1,0 1 0,0-1 0,0 0-1,0 0 1,0 0 0,0 0 0,2 0 0,86-1 23,-69-1-50,0 2 1,0 0-1,0 1 0,23 4 1,-40-4 1,-1 0 0,1 0 0,-1 0 0,0 0 0,1 1 0,-1-1 0,0 1 0,0 0 0,0 0 0,0 0 0,0 0 0,0 0 0,-1 0 0,1 0 0,-1 0 0,1 1 0,-1-1 0,0 1 1,0-1-1,0 1 0,0-1 0,-1 1 0,1-1 0,-1 1 0,1 0 0,-1-1 0,0 1 0,0 0 0,0 0 0,0-1 0,-1 4 0,-7 54-2719,-1-29-4491</inkml:trace>
</inkml:ink>
</file>

<file path=ppt/ink/ink6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2:15.182"/>
    </inkml:context>
    <inkml:brush xml:id="br0">
      <inkml:brushProperty name="width" value="0.025" units="cm"/>
      <inkml:brushProperty name="height" value="0.025" units="cm"/>
      <inkml:brushProperty name="color" value="#E71224"/>
    </inkml:brush>
  </inkml:definitions>
  <inkml:trace contextRef="#ctx0" brushRef="#br0">0 2 17168,'0'0'10010,"11"9"-8996,33 25-437,-43-33-513,1 0 0,-1 0 0,1 0 0,0 0 0,-1 0 0,1-1 1,-1 1-1,1 0 0,0-1 0,0 0 0,-1 1 0,1-1 1,0 0-1,0 0 0,0 0 0,-1 0 0,1 0 0,0 0 1,0 0-1,0-1 0,-1 1 0,1-1 0,0 1 0,-1-1 0,1 0 1,0 0-1,-1 1 0,1-1 0,-1 0 0,1 0 0,-1-1 1,0 1-1,1 0 0,-1 0 0,0-1 0,0 1 0,0-1 0,0 1 1,0-1-1,0 1 0,0-1 0,0 0 0,-1 1 0,1-1 1,-1 0-1,1 1 0,-1-1 0,0 0 0,0 0 0,0 0 1,0 1-1,0-1 0,0 0 0,0 0 0,-1-2 0,1 4-62,-1-1-1,1 1 0,0 0 0,-1 0 0,1-1 1,-1 1-1,1 0 0,-1 0 0,1 0 1,-1 0-1,1-1 0,-1 1 0,1 0 0,-1 0 1,1 0-1,-1 0 0,1 0 0,-1 0 1,1 0-1,-1 1 0,1-1 0,-1 0 0,1 0 1,0 0-1,-1 0 0,1 1 0,-1-1 1,1 0-1,-1 0 0,1 1 0,0-1 0,-1 0 1,1 1-1,-1-1 0,1 1 0,-16 12-103,12-9 98,0 1 0,0-1 0,0 1 0,1 0 0,-1 0 0,1 0 1,0 1-1,1-1 0,-1 1 0,1-1 0,0 1 0,1 0 0,-1 0 1,1 0-1,0 0 0,1 0 0,-1 9 0,2-14 13,0 0-1,0 1 1,0-1-1,0 0 1,0 0 0,1 1-1,-1-1 1,0 0-1,1 0 1,-1-1-1,0 1 1,1 0-1,-1 0 1,1-1 0,0 1-1,-1 0 1,1-1-1,-1 0 1,1 1-1,0-1 1,-1 0 0,1 0-1,0 0 1,-1 0-1,1 0 1,0 0-1,2-1 1,51-6 253,-33 0-252,0-2 0,-1 0 0,36-20 0,-34 16-13,1 1 1,35-12-1,-58 23 3,-1 1 0,1 0 0,-1-1 0,1 1 0,0 0 0,0 0 0,-1 0 0,1 0 0,0 0 0,-1 0 0,1 0 0,0 0 0,-1 0 0,1 0 0,0 0 0,-1 0 0,1 0 0,0 1 0,-1-1 0,1 0 0,0 0 0,-1 1 0,1-1 0,-1 0 0,1 1 0,0-1 0,-1 1 0,1-1 0,-1 1 0,1-1 0,-1 1 0,0-1 0,1 1 0,-1-1 0,1 1 0,-1 0 0,0-1 0,0 1 0,1-1 0,-1 1 0,0 0 0,0-1 0,0 1 0,0 1 0,0 44 0,-1-42 0,0 1 0,1-1 0,0 1 0,0-1 0,0 1 0,0-1 0,1 1 0,0-1 0,1 5 0,-1-8-9,0 0-1,0 0 1,0 0-1,0 0 1,1 0-1,-1 0 1,0-1-1,1 1 1,-1 0-1,1-1 1,-1 1-1,1-1 1,-1 0-1,1 0 1,-1 1-1,1-1 1,-1 0 0,1 0-1,-1 0 1,1 0-1,-1-1 1,1 1-1,-1 0 1,1-1-1,-1 1 1,0-1-1,1 1 1,-1-1-1,1 1 1,1-3-1,1 2-165,0-1 0,0 0 0,-1 0 0,1-1-1,-1 1 1,1-1 0,-1 1 0,0-1 0,0 0-1,4-5 1,-1-9-4592,-5-2-2338</inkml:trace>
</inkml:ink>
</file>

<file path=ppt/ink/ink6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2:15.568"/>
    </inkml:context>
    <inkml:brush xml:id="br0">
      <inkml:brushProperty name="width" value="0.025" units="cm"/>
      <inkml:brushProperty name="height" value="0.025" units="cm"/>
      <inkml:brushProperty name="color" value="#E71224"/>
    </inkml:brush>
  </inkml:definitions>
  <inkml:trace contextRef="#ctx0" brushRef="#br0">57 99 12588,'0'0'4388,"-55"-39"-3107,54 37 257,1 0-1,21 0-1409,17-4-96,16-5-64,15-6-1345,11-2-3524</inkml:trace>
</inkml:ink>
</file>

<file path=ppt/ink/ink6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2:15.958"/>
    </inkml:context>
    <inkml:brush xml:id="br0">
      <inkml:brushProperty name="width" value="0.025" units="cm"/>
      <inkml:brushProperty name="height" value="0.025" units="cm"/>
      <inkml:brushProperty name="color" value="#E71224"/>
    </inkml:brush>
  </inkml:definitions>
  <inkml:trace contextRef="#ctx0" brushRef="#br0">0 1 20179,'0'0'4965,"8"84"-3972,-7-34-417,2 2-448,0-3-32,3-3-608,0-13-1506,0-8-865,0-16-95,-2-9-1763,-4-9-7847</inkml:trace>
</inkml:ink>
</file>

<file path=ppt/ink/ink6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2:16.333"/>
    </inkml:context>
    <inkml:brush xml:id="br0">
      <inkml:brushProperty name="width" value="0.025" units="cm"/>
      <inkml:brushProperty name="height" value="0.025" units="cm"/>
      <inkml:brushProperty name="color" value="#E71224"/>
    </inkml:brush>
  </inkml:definitions>
  <inkml:trace contextRef="#ctx0" brushRef="#br0">1 114 17264,'0'0'6310,"82"-26"-4900,-39 10-65,0-2-833,2-1-383,-12 3-97,-7 3-961,-12 9-641,-11 3-1793,-23 3-8969</inkml:trace>
  <inkml:trace contextRef="#ctx0" brushRef="#br0" timeOffset="1">13 234 16656,'0'0'8296,"57"-7"-5446,-15-8-960,8-4-865,2 1-737,-2 1-224,-8 4-128,-12 7-1249,-13 6-1602</inkml:trace>
</inkml:ink>
</file>

<file path=ppt/ink/ink6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2:16.694"/>
    </inkml:context>
    <inkml:brush xml:id="br0">
      <inkml:brushProperty name="width" value="0.025" units="cm"/>
      <inkml:brushProperty name="height" value="0.025" units="cm"/>
      <inkml:brushProperty name="color" value="#E71224"/>
    </inkml:brush>
  </inkml:definitions>
  <inkml:trace contextRef="#ctx0" brushRef="#br0">0 103 11018,'0'0'12428,"71"19"-9961,-39-30-1186,-1-1-993,2-1-352,-4 2-929,2-2-1121,-3-5-1249,-1-3-1826,-2-2-3299</inkml:trace>
</inkml:ink>
</file>

<file path=ppt/ink/ink6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2:17.049"/>
    </inkml:context>
    <inkml:brush xml:id="br0">
      <inkml:brushProperty name="width" value="0.025" units="cm"/>
      <inkml:brushProperty name="height" value="0.025" units="cm"/>
      <inkml:brushProperty name="color" value="#E71224"/>
    </inkml:brush>
  </inkml:definitions>
  <inkml:trace contextRef="#ctx0" brushRef="#br0">45 110 6150,'0'0'4852,"-5"8"-1654,-1 1-2506,1 0 1,0 1-1,1-1 1,0 1-1,0 0 0,1 0 1,1 0-1,-1 0 1,0 17-1,3-27-689,0 0 1,1 1-1,-1-1 1,0 0-1,0 1 1,1-1-1,-1 0 1,0 0-1,1 1 1,-1-1-1,0 0 1,1 0-1,-1 0 1,0 1-1,1-1 1,-1 0-1,0 0 1,1 0-1,-1 0 1,1 0-1,-1 0 0,0 0 1,1 0-1,-1 0 1,1 0-1,-1 0 1,0 0-1,1 0 1,-1 0-1,1 0 1,-1 0-1,0-1 1,1 1-1,-1 0 1,0 0-1,1 0 1,-1-1-1,0 1 1,1 0-1,-1-1 1,18-7 504,-7-1 210,0-1 1,-1 1-1,16-21 0,-17 19-88,1 0 0,0 0-1,18-13 1,-27 23-625,-1 1 0,0 0 0,1 0-1,-1-1 1,1 1 0,-1 0 0,1 0 0,-1-1 0,1 1-1,-1 0 1,1 0 0,0 0 0,-1 0 0,1 0 0,-1 0-1,1 0 1,-1 0 0,1 0 0,-1 0 0,1 0 0,-1 0-1,1 0 1,0 0 0,-1 1 0,1-1 0,-1 0 0,1 0-1,-1 1 1,0-1 0,1 0 0,-1 0 0,1 1 0,-1-1 0,1 1-1,-1-1 1,0 0 0,1 1 0,-1-1 0,0 1 0,1-1-1,-1 1 1,0-1 0,0 1 0,0-1 0,1 1 0,-1-1-1,0 1 1,0-1 0,0 1 0,0 0 0,0 0 0,7 42 225,-5-24-146,-2-17-78,0-1 0,1 1 0,-1-1 0,0 0 0,1 1 0,-1-1 0,1 0-1,0 1 1,-1-1 0,1 0 0,0 0 0,0 1 0,0-1 0,0 0 0,0 0 0,0 0 0,0 0 0,0 0 0,0-1 0,0 1 0,0 0 0,1 0 0,-1-1 0,0 1 0,1-1 0,1 1-1,0 0 38,-1-2-1,1 1 1,0 0-1,0 0 1,-1-1-1,1 0 1,-1 1-1,1-1 0,0 0 1,-1 0-1,1 0 1,-1-1-1,3-1 1,10-7 345,-1-1 1,0 0-1,16-19 1,-25 25-237,-4 4-129,0 1 0,0-1 1,0 0-1,0 0 0,-1 0 0,1 0 1,0 0-1,0 0 0,-1 0 0,1 0 1,-1 0-1,1 0 0,-1 0 0,1-1 1,-1 1-1,0 0 0,0 0 0,1 0 1,-1-1-1,0 1 0,0 0 0,0 0 1,0-1-1,0 1 0,-1 0 1,1 0-1,-1-2 0,-22-25 1057,20 26-1015,1 0 0,-1-1-1,0 1 1,1-1 0,0 0 0,0 0-1,-1 0 1,2 0 0,-1 0 0,0 0 0,1-1-1,-2-4 1,3 7-165,0 0-1,0-1 1,0 1-1,0 0 1,0-1-1,1 1 1,-1 0-1,0 0 1,1 0-1,0-1 1,-1 1-1,1 0 1,-1 0-1,1 0 1,0 0-1,0 0 1,0 0-1,0 0 1,-1 0-1,1 0 1,1 0-1,-1 1 1,0-1-1,0 0 1,0 1-1,0-1 1,0 1-1,1-1 1,-1 1-1,0-1 1,0 1-1,1 0 1,-1 0-1,0 0 1,0 0-1,1 0 1,-1 0-1,2 0 1,69 0-8564,-49 1 4549,0-1-9808</inkml:trace>
</inkml:ink>
</file>

<file path=ppt/ink/ink6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2:17.497"/>
    </inkml:context>
    <inkml:brush xml:id="br0">
      <inkml:brushProperty name="width" value="0.025" units="cm"/>
      <inkml:brushProperty name="height" value="0.025" units="cm"/>
      <inkml:brushProperty name="color" value="#E71224"/>
    </inkml:brush>
  </inkml:definitions>
  <inkml:trace contextRef="#ctx0" brushRef="#br0">117 89 9513,'0'0'3454,"4"-9"363,1 0-2520,7-14 516,-9-1 2188,-3 24-3879,0-1 1,0 1-1,0-1 1,0 1 0,0-1-1,0 1 1,0-1 0,0 1-1,-1-1 1,1 1-1,0 0 1,0-1 0,0 1-1,-1-1 1,1 1 0,0-1-1,0 1 1,-1 0-1,1-1 1,0 1 0,-1-1-1,1 1 1,-1 0 0,1 0-1,0-1 1,-1 1-1,1 0 1,-1 0 0,1-1-1,-1 1 1,1 0 0,-1 0-1,0 0 1,-20 2 1226,-18 19-1038,29-11-274,1 0 1,0 0-1,1 1 0,-8 14 0,13-22-4,1 1 1,0 0-1,0-1 0,0 1 0,1 0 1,-1 0-1,1 0 0,0 0 1,0 1-1,1-1 0,-1 0 0,1 0 1,0 1-1,0-1 0,0 0 0,0 0 1,2 7-1,-1-10 11,1 1-1,-1-1 1,0 0 0,0 0 0,1 0-1,-1 0 1,1 0 0,-1 0 0,1-1-1,-1 1 1,1 0 0,0-1 0,-1 1-1,1-1 1,0 1 0,-1-1 0,1 0-1,0 0 1,0 0 0,-1 0-1,1 0 1,0 0 0,-1 0 0,1-1-1,0 1 1,2-1 0,47-14 1033,-38 9-1077,-1-1 0,0 0 0,0-1 0,-1 0 0,13-13 0,-20 18 0,0-1 0,-1 1 0,0 0 0,0-1 0,0 0 0,0 0 0,-1 0 0,0 0 0,0 0 0,0 0 0,0-1 0,0 1 0,-1-1 0,0 1 0,0-1 0,0 0 0,0 1 0,-1-1 0,0-5 0,0 9-2,0-1-1,-1 1 1,1 0 0,0-1 0,-1 1-1,1 0 1,-1-1 0,0 1-1,1 0 1,-1 0 0,0 0 0,0 0-1,1 0 1,-1 0 0,0 0 0,0 0-1,0 0 1,0 0 0,0 0-1,-1 1 1,1-1 0,0 0 0,-2 0-1,0 0-31,-1 0 0,0 0 0,1 0 0,-1 1 0,0-1 0,1 1 0,-1 0-1,-6 1 1,3-1-188,1 1-1,-1 0 0,0 1 0,1-1 1,0 1-1,-1 1 0,1-1 0,0 1 1,-8 5-1,-3 9-5430,8-4-3690</inkml:trace>
</inkml:ink>
</file>

<file path=ppt/ink/ink6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2:20.175"/>
    </inkml:context>
    <inkml:brush xml:id="br0">
      <inkml:brushProperty name="width" value="0.025" units="cm"/>
      <inkml:brushProperty name="height" value="0.025" units="cm"/>
      <inkml:brushProperty name="color" value="#E71224"/>
    </inkml:brush>
  </inkml:definitions>
  <inkml:trace contextRef="#ctx0" brushRef="#br0">161 284 7623,'1'-2'291,"5"-8"1629,0 0 0,-1-1 0,0 0 1,0 0-1,-1-1 0,-1 1 0,4-18 0,-13 26 2388,-17 10-2882,7 4-1429,0 0 0,1 2-1,0-1 1,1 2 0,0 0 0,1 0 0,1 2 0,0-1 0,1 1 0,1 1 0,-9 20-1,18-35-33,0-1-1,0 1 1,0-1-1,1 1 1,-1-1-1,1 1 1,-1 0-1,1-1 1,0 1-1,0 0 1,-1 0-1,1-1 1,0 1-1,1 2 1,-1-4 23,0 0 0,1 1 0,-1-1 1,1 0-1,-1 0 0,1 0 1,-1 1-1,0-1 0,1 0 0,-1 0 1,1 0-1,-1 0 0,1 0 1,-1 0-1,1 0 0,-1 0 1,1 0-1,-1 0 0,0 0 0,1 0 1,-1-1-1,1 1 0,-1 0 1,1 0-1,-1 0 0,0-1 0,1 1 1,-1 0-1,0 0 0,1-1 1,0 1-1,44-36-233,-38 30 358,-4 3-116,0 1 1,0-1-1,0 1 0,1 0 0,-1 0 0,1 0 0,-1 0 0,1 1 1,0-1-1,-1 1 0,1 0 0,8-1 0,-11 2-6,1 0-1,0 0 0,0 1 1,-1-1-1,1 1 1,0-1-1,-1 1 1,1 0-1,0-1 0,-1 1 1,1 0-1,-1 0 1,1 0-1,-1 0 1,0 0-1,1 1 0,-1-1 1,0 0-1,0 1 1,0-1-1,0 1 1,0-1-1,0 1 1,0-1-1,-1 1 0,1 0 1,0-1-1,-1 1 1,1 0-1,-1 2 1,7 25 49,-2 1 0,-2 0 0,0 0 0,-2 1 0,-1-1 0,-7 45 1,5-59 259,-1 1 0,0-1 0,-1 0 0,-1-1 0,-1 1 0,0-1 0,-1 0 0,0-1 0,-1 1 0,-1-1 0,-16 19 0,24-32-265,1 0-1,-1 0 0,0 0 1,1 0-1,-1 0 0,0 0 1,0 0-1,0 0 0,0-1 1,0 1-1,0 0 0,0-1 1,0 1-1,0-1 0,0 1 1,0-1-1,0 1 1,0-1-1,-1 0 0,1 0 1,0 1-1,0-1 0,0 0 1,0 0-1,-1 0 0,1 0 1,0-1-1,0 1 0,0 0 1,-1 0-1,0-1 0,0-1-20,1 0 0,0 1-1,-1-1 1,1 0-1,0 0 1,0 0-1,0 0 1,0-1-1,0 1 1,1 0 0,-1 0-1,1 0 1,-1-1-1,1-3 1,-1-11-116,0-1 1,1 1 0,3-20 0,-1 22 74,1 1-1,1-1 1,0 1 0,1 0 0,1 0 0,0 0 0,0 1 0,2 0 0,12-18-1,7-2 3,59-59 0,-57 64 41,-1-1 0,38-52-1,-60 71 17,0 0 0,0 0 0,-1-1 0,6-19 0,-9 25 28,-1 0 0,1 0-1,-2 0 1,1 0-1,0 0 1,-1 0-1,0 0 1,0 0-1,0 0 1,-1 0-1,0 0 1,0 0-1,-2-7 1,2 10-56,1 1 0,-1-1 0,1 1-1,-1 0 1,0 0 0,0-1 0,0 1 0,1 0 0,-1 0 0,0 0-1,0 0 1,-1 0 0,1 0 0,0 0 0,0 0 0,0 0 0,-1 1-1,1-1 1,0 0 0,-1 1 0,1-1 0,0 1 0,-1 0 0,1-1-1,-1 1 1,1 0 0,-1 0 0,1 0 0,-1 0 0,1 0 0,-1 0 0,1 0-1,-1 0 1,1 1 0,0-1 0,-1 1 0,1-1 0,-1 1 0,1-1-1,0 1 1,0 0 0,-2 1 0,-2 1-4,0 0 1,0 0-1,0 1 1,1 0-1,-1 0 0,1 1 1,0-1-1,0 1 1,-3 5-1,-1 4 2,1 1 0,0 0 0,-8 27 0,13-34 0,-1 0 0,2 0 0,-1 0 0,1 0 0,0 1 0,1-1 0,0 0 0,0 0 0,3 11 0,-3-18-4,1 0 1,-1 1-1,1-1 0,0 0 1,0 0-1,-1 0 1,1 0-1,0 0 0,0 0 1,0 0-1,0 0 0,0-1 1,0 1-1,0 0 0,1-1 1,-1 1-1,0 0 1,0-1-1,0 1 0,1-1 1,-1 0-1,0 1 0,1-1 1,-1 0-1,0 0 0,1 0 1,-1 0-1,0 0 1,1 0-1,-1 0 0,0-1 1,0 1-1,1 0 0,-1-1 1,0 1-1,0-1 0,1 1 1,-1-1-1,1 0 1,6-2-58,-1-1 1,1 1 0,-1-1-1,0 0 1,8-6 0,6-7-989,-1-1 1,-1-1-1,-1-1 0,23-31 1,-30 35-866,0-1 1,-2 0 0,1-1-1,-2 0 1,-1 0 0,10-35 0,-6-1-4632</inkml:trace>
</inkml:ink>
</file>

<file path=ppt/ink/ink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38:47.881"/>
    </inkml:context>
    <inkml:brush xml:id="br0">
      <inkml:brushProperty name="width" value="0.025" units="cm"/>
      <inkml:brushProperty name="height" value="0.025" units="cm"/>
    </inkml:brush>
  </inkml:definitions>
  <inkml:trace contextRef="#ctx0" brushRef="#br0">0 55 4132,'0'0'10762,"49"-2"-10666,-3-1 0,9-2-96,11-1-64,11-5-1345,6-2-1410,5-1-2306</inkml:trace>
</inkml:ink>
</file>

<file path=ppt/ink/ink6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2:20.532"/>
    </inkml:context>
    <inkml:brush xml:id="br0">
      <inkml:brushProperty name="width" value="0.025" units="cm"/>
      <inkml:brushProperty name="height" value="0.025" units="cm"/>
      <inkml:brushProperty name="color" value="#E71224"/>
    </inkml:brush>
  </inkml:definitions>
  <inkml:trace contextRef="#ctx0" brushRef="#br0">150 1 10025,'0'0'8900,"-11"12"-6995,-5 7-1184,2 0 0,0 1-1,0 0 1,2 1 0,-17 40-1,21-36-300,0 1-1,1 1 0,1-1 0,2 1 0,-2 50 0,6-75-389,0 0 0,0 0 0,0-1 0,0 1 0,0 0 0,0 0 0,0 0 0,1 0 0,-1 0 0,1 0 0,0 0 0,-1-1 0,1 1 0,0 0 0,0 0 0,0-1 0,0 1 0,0-1 0,1 1 0,-1-1 0,0 1-1,1-1 1,-1 0 0,3 2 0,-1-2 48,0 0-1,-1-1 1,1 0-1,-1 1 1,1-1-1,0 0 0,-1 0 1,1 0-1,0-1 1,-1 1-1,1-1 1,-1 1-1,1-1 0,-1 0 1,1 0-1,-1 0 1,1 0-1,3-3 1,8-5 130,-1-1 0,0 0 0,-1-1 0,0 0 0,0-1 0,10-14 0,-8 10-179,0 1 0,31-26-1,-44 41-37,-1 0 0,0 0 0,0 0 0,1 0-1,-1 0 1,0 0 0,0 0 0,0 0-1,1 0 1,-1 0 0,0 1 0,0-1-1,1 0 1,-1 0 0,0 0 0,0 0 0,0 0-1,0 1 1,1-1 0,-1 0 0,0 0-1,0 0 1,0 0 0,0 1 0,0-1 0,1 0-1,-1 0 1,0 1 0,0-1 0,0 0-1,0 0 1,0 1 0,0-1 0,0 0 0,0 0-1,0 1 1,0-1 0,0 0 0,0 0-1,0 0 1,0 1 0,0-1 0,0 0 0,0 0-1,0 1 1,0-1 0,-1 0 0,1 1-1,0 14 25,-3 0 35,-1 0 0,0 0 0,-11 22 0,10-26-41,0 1 0,1-1-1,1 1 1,0 0 0,0 0 0,-1 18-1,19-53-438,-8 14 166,52-97-9313,-42 68 3390</inkml:trace>
</inkml:ink>
</file>

<file path=ppt/ink/ink6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2:20.903"/>
    </inkml:context>
    <inkml:brush xml:id="br0">
      <inkml:brushProperty name="width" value="0.025" units="cm"/>
      <inkml:brushProperty name="height" value="0.025" units="cm"/>
      <inkml:brushProperty name="color" value="#E71224"/>
    </inkml:brush>
  </inkml:definitions>
  <inkml:trace contextRef="#ctx0" brushRef="#br0">20 102 12684,'0'0'7548,"3"8"-5081,-1-4-2221,13 22 1630,-14-25-1793,0 0-1,-1-1 1,1 1-1,0-1 1,0 1-1,0-1 0,0 1 1,0-1-1,0 1 1,0-1-1,0 0 0,0 1 1,0-1-1,0 0 1,0 0-1,0 0 1,0 0-1,0 0 0,0 0 1,0 0-1,0 0 1,0-1-1,0 1 1,0 0-1,0 0 0,0-1 1,0 1-1,0-1 1,0 1-1,0-1 1,-1 1-1,1-1 0,0 0 1,1 0-1,4-4 59,0 0-1,-1-1 1,0 0 0,0 0-1,0 0 1,0 0-1,-1-1 1,0 0-1,-1 0 1,1 0 0,-1 0-1,-1 0 1,1-1-1,-1 1 1,-1-1-1,1 0 1,-1-9 0,-1 17-136,1-1 1,-1 1 0,0 0 0,0-1 0,0 1 0,-1 0 0,1-1 0,0 1 0,0-1-1,0 1 1,0 0 0,0-1 0,0 1 0,0 0 0,-1-1 0,1 1 0,0 0-1,0-1 1,0 1 0,-1 0 0,1 0 0,0-1 0,0 1 0,-1 0 0,1 0-1,0-1 1,-1 1 0,1 0 0,0 0 0,-1 0 0,1 0 0,0-1 0,-1 1-1,1 0 1,0 0 0,-1 0 0,1 0 0,0 0 0,-1 0 0,-19 6 1,-14 16-127,26-13 123,0 0 0,1 1 0,0 0 0,0 0 0,1 0 0,0 1 0,1 0-1,0 0 1,1 0 0,0 1 0,1-1 0,-4 23 0,7-34 1,0 1 1,0 0-1,0 0 1,0 0-1,0-1 0,0 1 1,0 0-1,0 0 1,0-1-1,1 1 1,-1 0-1,0 0 1,0-1-1,1 1 1,-1 0-1,0-1 0,1 1 1,-1 0-1,1-1 1,-1 1-1,1 0 1,-1-1-1,1 1 1,-1-1-1,1 1 0,0-1 1,-1 1-1,1-1 1,-1 0-1,1 1 1,0-1-1,0 0 1,-1 1-1,1-1 1,0 0-1,0 0 0,-1 0 1,1 0-1,0 0 1,0 0-1,-1 0 1,1 0-1,0 0 1,0 0-1,0 0 1,-1 0-1,1 0 0,0-1 1,0 1-1,0-1 1,5 0 91,-1-1 1,0 0-1,1 0 1,-1-1-1,0 1 0,5-5 1,8-7 318,-1-1 0,20-21 0,-27 24-392,1 1 0,0 0 1,1 1-1,0 1 0,0 0 0,1 0 0,19-9 1,-31 18-39,-1-1 0,1 1 0,-1 0 1,1 0-1,0 0 0,-1-1 0,1 1 1,-1 0-1,1 0 0,0 0 0,-1 0 1,1 0-1,-1 0 0,1 0 0,0 0 1,-1 1-1,1-1 0,-1 0 0,1 0 1,0 0-1,-1 1 0,1-1 0,-1 0 1,1 1-1,-1-1 0,1 0 0,-1 1 1,1-1-1,-1 1 0,0-1 1,1 1-1,0 0 0,6 25-79,-8 40 301,0-55-218,1-10 18,-1 6 0,0 0 0,1 0 1,1 0-1,-1 0 0,3 12 1,-3-18-7,0-1 0,0 1-1,1-1 1,-1 1 0,0-1 0,0 1 0,1-1 0,-1 1 0,0-1 0,1 1 0,-1-1 0,0 1 0,1-1 0,-1 0-1,1 1 1,-1-1 0,1 0 0,-1 1 0,1-1 0,-1 0 0,1 1 0,-1-1 0,1 0 0,-1 0 0,1 0 0,-1 0-1,1 1 1,0-1 0,1-1 7,0 1 1,0-1-1,0 0 0,0 1 0,0-1 1,0 0-1,0 0 0,0 0 0,-1 0 1,1-1-1,0 1 0,-1 0 0,2-2 0,22-24 109,9-10-545,-9 24-3707,-22 20-7653</inkml:trace>
</inkml:ink>
</file>

<file path=ppt/ink/ink6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2:21.899"/>
    </inkml:context>
    <inkml:brush xml:id="br0">
      <inkml:brushProperty name="width" value="0.025" units="cm"/>
      <inkml:brushProperty name="height" value="0.025" units="cm"/>
      <inkml:brushProperty name="color" value="#E71224"/>
    </inkml:brush>
  </inkml:definitions>
  <inkml:trace contextRef="#ctx0" brushRef="#br0">15 55 18385,'0'0'9412,"-1"14"-8761,0-11-620,-5 48 231,1 73 0,4-123-267,1 0-1,0 0 0,0 0 0,0 0 1,0 0-1,0 0 0,0 0 0,0 0 1,0 0-1,1 0 0,-1-1 0,0 1 0,0 0 1,1 0-1,-1 0 0,1 0 0,-1 0 1,1 0-1,-1-1 0,1 1 0,-1 0 0,1 0 1,0-1-1,-1 1 0,1 0 0,0-1 1,0 1-1,-1-1 0,1 1 0,0-1 1,0 1-1,0-1 0,0 0 0,0 1 0,0-1 1,0 0-1,0 0 0,0 0 0,0 1 1,-1-1-1,1 0 0,0 0 0,1-1 1,1 0 15,0 0 0,0 0 0,0 0 0,0 0 0,0-1 0,0 1 0,-1-1 0,1 0 0,-1 0 0,1 0 0,-1 0 1,4-5-1,11-15 148,0-2 0,-2 0 0,-1-1 0,0 0 0,-2-1 1,-1 0-1,13-50 0,-33 160 408,5-56-540,-3 5-12,2 0-1,1 0 0,2 0 1,1 0-1,5 47 1,-4-79-7,0 0 0,0 0 0,0 0 0,1 0 1,-1 0-1,0 0 0,0 0 0,1 0 0,-1 0 1,0 0-1,1 0 0,-1 0 0,1 0 0,-1 0 1,1-1-1,0 1 0,-1 0 0,1 0 1,0-1-1,-1 1 0,1 0 0,0-1 0,0 1 1,0-1-1,0 1 0,-1-1 0,1 1 0,0-1 1,0 0-1,0 1 0,0-1 0,0 0 0,0 0 1,0 0-1,0 0 0,0 0 0,0 0 1,0 0-1,0 0 0,0 0 0,0 0 0,0 0 1,0-1-1,0 1 0,0 0 0,0-1 0,0 1 1,0-1-1,0 1 0,0-1 0,-1 1 0,1-1 1,0 1-1,0-1 0,0-1 0,6-3 210,0-1-1,-1 1 1,0-1-1,0 0 1,6-10-1,7-12-188,-1-1-1,-2-1 0,-1 0 1,-1-1-1,-2 0 0,-1-1 0,-2-1 1,8-44-1,-22 113-39,-4 24-456,3 1 1,2 87-1,4-147 344,0-1-1,0 1 0,0 0 0,0 0 1,0-1-1,0 1 0,0 0 0,0-1 1,0 1-1,0 0 0,0 0 0,1-1 1,-1 1-1,0 0 0,1-1 0,-1 1 0,0 0 1,1-1-1,-1 1 0,1-1 0,-1 1 1,1 0-1,-1-1 0,1 1 0,-1-1 1,2 1-1,11-10-3519,11-30-3378,-12-3-559</inkml:trace>
</inkml:ink>
</file>

<file path=ppt/ink/ink6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2:22.244"/>
    </inkml:context>
    <inkml:brush xml:id="br0">
      <inkml:brushProperty name="width" value="0.025" units="cm"/>
      <inkml:brushProperty name="height" value="0.025" units="cm"/>
      <inkml:brushProperty name="color" value="#E71224"/>
    </inkml:brush>
  </inkml:definitions>
  <inkml:trace contextRef="#ctx0" brushRef="#br0">18 1 18802,'0'0'4292,"-18"53"-5029,29-40-1089,4-5-2466,1-5-6598</inkml:trace>
</inkml:ink>
</file>

<file path=ppt/ink/ink6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2:22.709"/>
    </inkml:context>
    <inkml:brush xml:id="br0">
      <inkml:brushProperty name="width" value="0.025" units="cm"/>
      <inkml:brushProperty name="height" value="0.025" units="cm"/>
      <inkml:brushProperty name="color" value="#E71224"/>
    </inkml:brush>
  </inkml:definitions>
  <inkml:trace contextRef="#ctx0" brushRef="#br0">62 257 9225,'-2'8'6577,"-12"39"-5446,-23 96 1629,34-126-2466,1 0 0,0 1-1,1-1 1,1 1-1,1-1 1,3 26 0,-4-41-305,1 0 0,-1 1 0,1-1 0,-1 0 0,1 0 0,0 0 0,0 0 1,0-1-1,0 1 0,0 0 0,0 0 0,0 0 0,0-1 0,1 1 0,-1-1 1,1 1-1,-1-1 0,1 1 0,0-1 0,-1 0 0,1 0 0,0 0 0,0 0 1,0 0-1,0 0 0,0-1 0,0 1 0,0-1 0,0 1 0,0-1 0,0 0 1,0 1-1,0-1 0,1 0 0,-1-1 0,0 1 0,0 0 0,0-1 0,0 1 1,3-2-1,3 0 76,-1 0 1,1-1-1,0-1 0,-1 1 1,0-1-1,0 0 1,0-1-1,-1 0 0,9-7 1,1-5 50,-1-1 0,0 0 0,-1-1 1,-1-1-1,-1 0 0,-1 0 0,0-2 0,-2 1 0,-1-1 1,0 0-1,-2-1 0,0 0 0,-2 0 0,0 0 1,-2-1-1,0-29 0,-2 52-41,1 0-1,-1 0 1,0 0-1,0 0 1,0 0-1,0 0 1,-1 0 0,1 0-1,0 0 1,0 0-1,0 0 1,-1 0-1,1 0 1,-1 0 0,1 0-1,-1 0 1,1 0-1,-1 0 1,-1-1 0,2 2-19,-1 0 1,1 0-1,-1 0 1,0 0-1,1 0 1,-1 0-1,1 0 1,-1 0 0,1 0-1,-1 0 1,0 0-1,1 0 1,-1 1-1,1-1 1,-1 0-1,1 0 1,-1 1 0,1-1-1,-1 0 1,1 1-1,-1-1 1,1 0-1,-1 1 1,0 0-1,-2 3 99,-1 0 0,1 0-1,-1 0 1,1 0 0,0 1-1,-3 6 1,-3 9-79,1 0 0,1 0 1,0 1-1,2 0 0,1 0 1,0 0-1,1 1 0,2-1 1,0 30-1,1-49-74,0 0-1,0 0 1,1 0 0,-1 0-1,0 0 1,1 0 0,-1 0-1,1 0 1,0 0 0,-1 0-1,1 0 1,0 0 0,0-1-1,1 1 1,-1 0 0,0-1-1,0 1 1,1-1-1,-1 1 1,1-1 0,-1 1-1,1-1 1,0 0 0,0 0-1,-1 0 1,1 0 0,0 0-1,0 0 1,0-1 0,0 1-1,0-1 1,0 1 0,0-1-1,0 0 1,0 0-1,0 1 1,0-2 0,0 1-1,4 0 1,1-2 22,-1 1 1,1-1-1,-1 0 0,1 0 1,-1 0-1,0-1 0,0 0 1,0-1-1,0 1 0,0-1 1,5-5-1,4-6 159,0-1 0,-2-1 0,0 0 0,0 0 0,-2-1 1,0-1-1,-2 0 0,0-1 0,0 1 0,7-33 0,-6 14-36,-1-1 0,-2 1 0,-2-1 0,0-58 0,-12 243-294,2 53 166,7-176-5,0 1 1,2-1-1,0 0 1,2 0-1,0 0 1,16 34-1,-16-43 38,-3-5-20,1-1 0,0 1-1,1-1 1,0 1-1,0-1 1,1-1-1,7 9 1,-8-17 23,-3-12-91,-3-13-106,-5 6-241,0 0 0,0 1 0,-2-1-1,-1 2 1,0-1 0,-18-26 0,2 9-29,-1 2 0,-34-34 0,5 14 2483,81 54-1735,11 6-416,-2 0-811,47 3 0,-69-9-1010,1-1 0,-1 0 1,26-5-1,15-13-8946</inkml:trace>
</inkml:ink>
</file>

<file path=ppt/ink/ink6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2:23.237"/>
    </inkml:context>
    <inkml:brush xml:id="br0">
      <inkml:brushProperty name="width" value="0.025" units="cm"/>
      <inkml:brushProperty name="height" value="0.025" units="cm"/>
      <inkml:brushProperty name="color" value="#E71224"/>
    </inkml:brush>
  </inkml:definitions>
  <inkml:trace contextRef="#ctx0" brushRef="#br0">1 531 18417,'6'-9'2082,"32"-47"939,37-72 0,-48 75-2132,-2-1 0,-2-2 0,25-95 1,-41 128-449,-8 49 10,0-13-537,-6 94 162,-1-16-263,6 103-1,2-189-28,0-1 0,1 1 1,-1 0-1,1-1 0,1 1 1,-1 0-1,1-1 0,-1 1 0,1-1 1,0 0-1,6 8 0,-7-10 92,1-1 0,-1 0 0,0 1 0,1-1 0,0 0 0,-1 0 0,1 0 0,0 0 0,0 0 1,-1 0-1,1-1 0,0 1 0,0-1 0,0 1 0,0-1 0,0 0 0,0 1 0,0-1 0,0 0 0,0 0 0,0 0 0,0-1 0,0 1 0,0 0 0,-1-1 0,1 0 0,0 1 0,0-1 0,0 0 0,0 0 0,1-1 0,6-3-700,-1-2 0,0 1 0,0-1 0,0 0 0,-1 0 0,0-1 0,10-15 0,19-29-5583</inkml:trace>
</inkml:ink>
</file>

<file path=ppt/ink/ink6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2:23.597"/>
    </inkml:context>
    <inkml:brush xml:id="br0">
      <inkml:brushProperty name="width" value="0.025" units="cm"/>
      <inkml:brushProperty name="height" value="0.025" units="cm"/>
      <inkml:brushProperty name="color" value="#E71224"/>
    </inkml:brush>
  </inkml:definitions>
  <inkml:trace contextRef="#ctx0" brushRef="#br0">109 68 9833,'0'0'7613,"-9"3"-5302,5-1-2191,1 0 0,-1 0-1,1 0 1,0 0-1,-1 0 1,1 1 0,0-1-1,0 1 1,1 0 0,-1 0-1,1 0 1,-1 0-1,1 0 1,0 0 0,-2 5-1,-2 5 168,1 0-1,1 0 0,-6 27 0,0 10 723,3 0 0,-3 95 0,10-142-984,0 1 0,0 0-1,1 0 1,-1 0 0,1 0 0,0-1 0,0 1-1,0 0 1,0-1 0,1 1 0,-1-1-1,1 1 1,3 4 0,-3-6 15,-1-1 1,1 0-1,-1 1 1,1-1-1,0 0 1,-1 0-1,1 0 0,0 0 1,0-1-1,0 1 1,0 0-1,0-1 0,0 1 1,0-1-1,0 0 1,0 0-1,0 0 1,0 0-1,0 0 0,0 0 1,0 0-1,0 0 1,0-1-1,0 1 1,0-1-1,0 0 0,2-1 1,4-2 186,0 0-1,0-1 1,0 0 0,-1 0 0,0-1-1,0 1 1,-1-2 0,1 1 0,-1-1-1,-1 0 1,1 0 0,-1-1 0,5-10-1,1-2-5,0-1-1,-2 1 0,-1-2 1,7-25-1,-9 26-64,-2-1 0,-1 0 0,0 0 0,-1-26 1,-2 41-133,0-1 0,0 0 0,-1 1 1,0-1-1,-1 1 0,0-1 1,0 1-1,0 0 0,-1 0 0,0 0 1,-1 0-1,1 0 0,-1 0 0,-1 1 1,-6-9-1,9 13-60,0 0 1,0 0-1,0 0 1,0 0-1,0 1 1,-1-1-1,1 1 1,-1-1-1,1 1 1,-1 0-1,0 0 1,1 0-1,-1 0 1,0 0-1,0 1 1,-4-1-1,5 1-43,0 0 0,0 1 0,0-1 0,0 1 0,0-1 0,0 1 0,0 0 0,0 0 0,0 0 0,1 0 0,-1 0 0,0 0 0,1 0 0,-1 1 0,0-1 0,1 1 0,-3 2 0,0 3-191,0-1 0,0 1 0,1 0 0,0 0 0,0 0 0,0 0 0,1 0-1,0 1 1,1-1 0,-2 15 0,2-11-586,1-1 0,0 1-1,0-1 1,4 21 0,-3-27 345,0-1 0,0 1 0,1 0 0,-1-1 0,1 1 0,0-1 0,0 0 0,0 0 1,0 1-1,1-1 0,-1-1 0,1 1 0,-1 0 0,1-1 0,0 1 0,7 3 0,21 8-8046</inkml:trace>
</inkml:ink>
</file>

<file path=ppt/ink/ink6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2:23.985"/>
    </inkml:context>
    <inkml:brush xml:id="br0">
      <inkml:brushProperty name="width" value="0.025" units="cm"/>
      <inkml:brushProperty name="height" value="0.025" units="cm"/>
      <inkml:brushProperty name="color" value="#E71224"/>
    </inkml:brush>
  </inkml:definitions>
  <inkml:trace contextRef="#ctx0" brushRef="#br0">166 44 14061,'0'0'7063,"-8"-6"-5707,3 3-1241,4 2-91,0-1 1,0 1 0,0 0 0,-1 0-1,1 0 1,-1 0 0,1 0-1,-1 0 1,1 0 0,-1 1 0,1-1-1,-1 0 1,0 1 0,1 0 0,-1-1-1,0 1 1,1 0 0,-1 0-1,0 0 1,0 0 0,1 0 0,-1 0-1,0 0 1,0 0 0,1 1-1,-1-1 1,0 1 0,1-1 0,-1 1-1,1 0 1,-1 0 0,1 0 0,-1-1-1,1 1 1,-1 1 0,1-1-1,0 0 1,0 0 0,-1 0 0,1 1-1,-1 1 1,-10 15 486,1 1-1,0 1 1,2 0 0,0 0 0,1 1-1,1 0 1,1 1 0,1-1-1,1 1 1,1 0 0,-1 43-1,4-64-481,0 1-1,0 0 1,1 0 0,-1 0-1,0-1 1,1 1-1,-1 0 1,1-1-1,-1 1 1,1 0-1,0-1 1,0 1-1,0-1 1,0 1-1,0-1 1,0 1-1,0-1 1,0 0-1,1 0 1,-1 1-1,0-1 1,1 0-1,-1 0 1,1 0-1,-1-1 1,1 1-1,-1 0 1,1 0-1,0-1 1,-1 1-1,1-1 1,0 0-1,0 1 1,-1-1-1,1 0 1,0 0-1,0 0 1,0 0-1,-1 0 1,1-1-1,0 1 1,0-1-1,-1 1 1,1-1-1,0 1 1,1-2-1,7-1 190,-1-1-1,1 0 0,-1 0 1,0-1-1,-1 0 0,16-12 1,-10 5-196,-1-1 1,-1 0-1,0-1 1,-1 0-1,0-1 1,-1 0 0,8-18-1,-13 24-25,-1-1 1,0 0-1,0 0 1,-1 0-1,0 0 1,-1 0-1,0-1 0,-1 1 1,0-1-1,-1 1 1,0-1-1,-1 1 1,-2-17-1,3 25 4,0 0-1,-1 1 1,1-1-1,0 1 1,-1-1-1,0 0 1,1 1-1,-1-1 1,0 1-1,1-1 1,-1 1-1,0-1 1,0 1-1,0 0 1,-1 0-1,1-1 1,0 1-1,0 0 1,-1 0-1,1 0 1,0 0-1,-1 0 1,1 1-1,-1-1 1,1 0-1,-1 1 1,0-1-1,1 1 1,-1-1-1,0 1 1,1 0-1,-1 0 1,0-1-1,1 1 1,-1 1-1,0-1 1,1 0-1,-1 0 1,0 1-1,1-1 1,-1 0 0,0 1-1,1 0 1,-1-1-1,1 1 1,-2 1-1,-5 2-15,1 0 0,0 0 0,0 1 0,0 0 0,1 0 0,-1 0 0,-9 13 0,8-9-443,1 1 1,0 0-1,1 0 0,1 0 1,-7 17-1,5 8-8882</inkml:trace>
</inkml:ink>
</file>

<file path=ppt/ink/ink6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2:24.343"/>
    </inkml:context>
    <inkml:brush xml:id="br0">
      <inkml:brushProperty name="width" value="0.025" units="cm"/>
      <inkml:brushProperty name="height" value="0.025" units="cm"/>
      <inkml:brushProperty name="color" value="#E71224"/>
    </inkml:brush>
  </inkml:definitions>
  <inkml:trace contextRef="#ctx0" brushRef="#br0">155 1 20852,'0'0'3267,"-21"59"-1570,4-19-351,-4 8-193,-1 3-288,1 0-449,4 0-224,1-9-160,7-7 0,1-9-128,6-12-352,2-11-609,0-12-5189,2-15 641,1-8-8297</inkml:trace>
</inkml:ink>
</file>

<file path=ppt/ink/ink6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2:24.698"/>
    </inkml:context>
    <inkml:brush xml:id="br0">
      <inkml:brushProperty name="width" value="0.025" units="cm"/>
      <inkml:brushProperty name="height" value="0.025" units="cm"/>
      <inkml:brushProperty name="color" value="#E71224"/>
    </inkml:brush>
  </inkml:definitions>
  <inkml:trace contextRef="#ctx0" brushRef="#br0">136 42 14318,'-12'9'4751,"-3"2"-4080,0 0 1,0 1 0,1 1-1,-13 16 1,23-24-539,0-1 0,1 1 0,-1 0 1,1 0-1,0 0 0,0 0 0,1 0 0,0 1 0,0-1 1,0 1-1,0 0 0,1-1 0,0 1 0,0 0 1,1 0-1,0 0 0,0-1 0,0 1 0,0 0 1,3 11-1,-2-16-115,0 1 0,0-1 0,0 1 0,0-1 0,0 1 0,0-1 1,0 0-1,0 1 0,1-1 0,-1 0 0,1 0 0,-1 0 0,1 0 0,-1 0 0,1 0 0,-1 0 1,1-1-1,0 1 0,-1-1 0,1 1 0,0-1 0,0 1 0,-1-1 0,1 0 0,0 0 0,0 0 0,0 0 1,-1 0-1,5-1 0,0 0 156,1 0-1,-1 0 1,1 0 0,-1-1-1,1 0 1,-1 0 0,7-4-1,-1-1 85,-1-1 0,0 0-1,0-1 1,-1 0 0,0-1-1,0 0 1,-1 0 0,11-17-1,-15 20-250,-1 1-1,1-1 1,-2 0-1,1 0 1,-1 0-1,0-1 1,-1 1-1,1-1 1,-1 1-1,-1-1 1,0 0-1,0 0 0,0 1 1,-1-1-1,0 0 1,-2-11-1,2 17-58,-1 1 0,1 0 0,0 0 0,-1 0 0,1 0 1,-1 0-1,1 0 0,-1-1 0,0 1 0,1 0 0,-1 1 0,0-1 0,0 0 0,0 0 0,1 0 0,-1 0 0,0 1 0,0-1 0,0 0 0,0 1 0,-1-1 0,1 1 0,0-1 0,0 1 0,0-1 0,0 1 0,0 0 0,-1 0 0,1-1 0,0 1 0,0 0 0,0 0 0,-1 0 0,1 0 0,0 1 0,0-1 0,0 0 0,-1 0 0,1 1 0,0-1 1,0 1-1,0-1 0,-1 1 0,-3 1 19,0 1 0,0-1 0,0 1 0,1 0 0,-1 0 0,1 0 0,0 0 0,-5 5 0,3-1 40,-1 0 1,1 0 0,0 0 0,1 1 0,0 0-1,0 0 1,1 0 0,0 0 0,0 1 0,1 0-1,0 0 1,-4 17 0,8-25-153,-1-1-1,0 1 1,1-1-1,-1 1 1,1-1-1,-1 0 1,0 1-1,1-1 1,-1 1 0,1-1-1,-1 0 1,1 1-1,-1-1 1,1 0-1,0 0 1,-1 1 0,1-1-1,-1 0 1,1 0-1,0 0 1,-1 0-1,1 0 1,-1 0-1,1 0 1,0 0 0,-1 0-1,1 0 1,-1 0-1,2 0 1,21-2-4583,1-6-2458</inkml:trace>
</inkml:ink>
</file>

<file path=ppt/ink/ink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38:48.212"/>
    </inkml:context>
    <inkml:brush xml:id="br0">
      <inkml:brushProperty name="width" value="0.025" units="cm"/>
      <inkml:brushProperty name="height" value="0.025" units="cm"/>
    </inkml:brush>
  </inkml:definitions>
  <inkml:trace contextRef="#ctx0" brushRef="#br0">0 1 5765,'0'0'1122,"84"51"1632,-45-28 97,-1-1-513,1-9-544,2-2-513,-3-8-544,-2-3 95,0 0 386,-3 0-97,-2-6-833,-3-2-256,-2 4-1345,-9 0-1378,-1 3-3170</inkml:trace>
</inkml:ink>
</file>

<file path=ppt/ink/ink6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2:25.087"/>
    </inkml:context>
    <inkml:brush xml:id="br0">
      <inkml:brushProperty name="width" value="0.025" units="cm"/>
      <inkml:brushProperty name="height" value="0.025" units="cm"/>
      <inkml:brushProperty name="color" value="#E71224"/>
    </inkml:brush>
  </inkml:definitions>
  <inkml:trace contextRef="#ctx0" brushRef="#br0">91 39 16912,'0'0'3854,"-8"8"-2845,-1 0-578,1 1-1,1 0 0,0 0 0,0 1 1,1 0-1,0 0 0,0 0 0,1 1 1,1 0-1,0 0 0,0 0 1,1 0-1,1 1 0,-2 14 0,4-26-370,0 1-1,0 0 0,0-1 1,0 1-1,0 0 1,0 0-1,0-1 0,0 1 1,0 0-1,0-1 0,1 1 1,-1 0-1,0-1 1,0 1-1,1 0 0,-1-1 1,0 1-1,1-1 0,-1 1 1,1-1-1,-1 1 1,1-1-1,-1 1 0,1-1 1,-1 1-1,1-1 0,0 0 1,-1 1-1,1-1 1,-1 0-1,1 1 0,0-1 1,-1 0-1,2 0 0,28-6 1220,25-28-189,14-32-976,-64 60-117,1-1 1,-1 0-1,0-1 1,0 1-1,0-1 1,-1 0-1,-1 0 1,5-14-1,-7 20 4,-1 1 0,0 0 1,0-1-1,0 1 0,0-1 0,0 1 1,0-1-1,0 1 0,0 0 0,0-1 1,-1 1-1,1-1 0,-1 1 0,1 0 1,-1-1-1,1 1 0,-1 0 0,0 0 1,0-1-1,0 1 0,0 0 0,1 0 0,-1 0 1,-1 0-1,1 0 0,0 0 0,0 0 1,0 1-1,0-1 0,-1 0 0,1 1 1,0-1-1,-1 0 0,1 1 0,0 0 1,-1-1-1,1 1 0,-1 0 0,-1 0 0,-9-2-31,-1 0 0,1 2 0,-22 1-1,18-1-105,-28 5-2440,18-1-4676,16-4-3083</inkml:trace>
</inkml:ink>
</file>

<file path=ppt/ink/ink6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2:25.489"/>
    </inkml:context>
    <inkml:brush xml:id="br0">
      <inkml:brushProperty name="width" value="0.025" units="cm"/>
      <inkml:brushProperty name="height" value="0.025" units="cm"/>
      <inkml:brushProperty name="color" value="#E71224"/>
    </inkml:brush>
  </inkml:definitions>
  <inkml:trace contextRef="#ctx0" brushRef="#br0">14 73 18353,'0'0'4351,"-3"8"-3246,0 1-804,1 1 0,0-1 0,0 0 1,1 0-1,1 1 0,-1-1 0,2 0 0,-1 1 0,1-1 0,2 10 0,-2-15-262,0-1-1,0 0 1,0 0 0,0 0-1,0 0 1,0 0-1,1-1 1,-1 1 0,1 0-1,0 0 1,0-1 0,0 0-1,0 1 1,1-1-1,-1 0 1,0 0 0,1 0-1,0 0 1,-1 0-1,1-1 1,0 1 0,0-1-1,0 0 1,0 0-1,0 0 1,0 0 0,0 0-1,0-1 1,1 1-1,-1-1 1,0 0 0,0 0-1,0 0 1,1 0-1,-1-1 1,5-1 0,-3 1 104,-1-1 1,1 1 0,-1-1 0,1 0 0,-1-1 0,0 1-1,0-1 1,0 0 0,0 0 0,0 0 0,-1 0-1,0-1 1,1 1 0,-1-1 0,0 0 0,-1 0 0,1 0-1,-1 0 1,0-1 0,3-5 0,-2 3 55,2-1 1,-1 1-1,1 0 1,0 1-1,8-9 1,-13 15-208,1 0 0,-1-1 0,1 1 1,-1 0-1,1 0 0,-1 0 0,1 0 0,-1 0 0,1-1 1,-1 1-1,1 0 0,0 0 0,-1 0 0,1 1 0,-1-1 1,1 0-1,-1 0 0,1 0 0,-1 0 0,1 0 0,-1 1 0,1-1 1,-1 0-1,1 0 0,-1 1 0,1-1 0,-1 0 0,1 1 1,-1-1-1,0 0 0,1 1 0,-1-1 0,0 1 0,1-1 1,-1 1-1,0-1 0,1 1 0,-1-1 0,0 1 0,0-1 0,0 1 1,1 0-1,13 31-498,-10-23 425,-3-6 90,0-1-1,0 1 0,0-1 0,1 1 1,-1-1-1,1 0 0,-1 0 0,1 0 0,0 0 1,0 0-1,0 0 0,0 0 0,0 0 1,0-1-1,1 1 0,-1-1 0,0 0 0,1 1 1,0-1-1,-1 0 0,1-1 0,-1 1 0,6 1 1,-4-3 30,0 1 0,0-1 0,0 0 1,-1 0-1,1-1 0,0 1 1,-1-1-1,0 0 0,1 0 0,-1 0 1,0 0-1,0 0 0,0-1 0,0 1 1,0-1-1,3-4 0,15-18-14,-1-1-1,16-28 0,25-32-38,-62 124-1983,-17 12-2519,2-20-2194,2-14-310</inkml:trace>
</inkml:ink>
</file>

<file path=ppt/ink/ink6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2:25.847"/>
    </inkml:context>
    <inkml:brush xml:id="br0">
      <inkml:brushProperty name="width" value="0.025" units="cm"/>
      <inkml:brushProperty name="height" value="0.025" units="cm"/>
      <inkml:brushProperty name="color" value="#E71224"/>
    </inkml:brush>
  </inkml:definitions>
  <inkml:trace contextRef="#ctx0" brushRef="#br0">1 0 14061,'0'0'417</inkml:trace>
</inkml:ink>
</file>

<file path=ppt/ink/ink6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2:26.295"/>
    </inkml:context>
    <inkml:brush xml:id="br0">
      <inkml:brushProperty name="width" value="0.025" units="cm"/>
      <inkml:brushProperty name="height" value="0.025" units="cm"/>
      <inkml:brushProperty name="color" value="#E71224"/>
    </inkml:brush>
  </inkml:definitions>
  <inkml:trace contextRef="#ctx0" brushRef="#br0">132 244 6182,'0'0'11755,"-11"1"-8499,9-1-3223,-2 0 89,0 0 0,0 0-1,-1 1 1,1-1 0,0 1-1,0 0 1,0 0 0,0 0-1,0 1 1,0-1 0,0 1-1,0 0 1,0 0 0,1 1-1,-1-1 1,1 1 0,0 0-1,0-1 1,0 1 0,0 1 0,0-1-1,1 0 1,-1 1 0,-1 4-1,-2 3-94,2 1-1,-1-1 1,-3 20-1,7-26-28,0 0 0,0-1-1,0 1 1,1 0-1,-1 0 1,1 0 0,1 0-1,-1-1 1,1 1-1,-1 0 1,1 0-1,2 5 1,-2-9 10,0 0 0,0 0-1,-1 0 1,1-1 0,0 1 0,0 0-1,0 0 1,0-1 0,0 1 0,0 0-1,0-1 1,0 1 0,0-1 0,0 1 0,1-1-1,-1 0 1,0 1 0,0-1 0,0 0-1,0 0 1,1 0 0,-1 0 0,0 0-1,0 0 1,0 0 0,1 0 0,-1-1-1,0 1 1,0 0 0,0-1 0,0 1 0,0-1-1,0 1 1,0-1 0,0 0 0,0 1-1,0-1 1,0 0 0,0 0 0,1-1-1,39-35 1543,-25 16-1195,-1-1 0,-1 0-1,-1-1 1,0-1 0,-3 0-1,0-1 1,-1 0-1,-1 0 1,-1-1 0,-2 0-1,-1 0 1,0-1 0,-1-48-1,-3 75-351,0 0-1,0 0 1,0 0-1,0 0 1,0 0-1,-1-1 1,1 1-1,0 0 1,0 0-1,0 0 0,0 0 1,0 0-1,0 0 1,0-1-1,0 1 1,0 0-1,0 0 1,0 0-1,0 0 1,0 0-1,-1 0 1,1 0-1,0 0 1,0-1-1,0 1 1,0 0-1,0 0 1,0 0-1,0 0 1,-1 0-1,1 0 1,0 0-1,0 0 1,0 0-1,0 0 1,0 0-1,-1 0 1,1 0-1,0 0 1,0 0-1,0 0 0,0 0 1,0 0-1,0 0 1,-1 0-1,1 0 1,0 0-1,0 0 1,0 0-1,0 0 1,0 0-1,0 1 1,-1-1-1,1 0 1,0 0-1,0 0 1,0 0-1,0 0 1,0 0-1,0 0 1,0 0-1,0 1 1,0-1-1,0 0 1,-1 0-1,1 0 1,-7 10-10,-2 9 5,2-1 0,0 2 0,2-1 0,0 1 0,1 0 0,-2 20 0,-2 125 64,8-159-64,0-1 0,0 0 0,0 0 0,1 1 0,0-1 0,0 0 1,0 0-1,1 0 0,-1 0 0,1 0 0,0 0 0,1-1 0,-1 1 0,1-1 0,5 7 0,-5-8 4,0-1 1,0 0-1,1 1 0,-1-1 1,1 0-1,-1-1 1,1 1-1,0-1 0,0 1 1,-1-1-1,1 0 1,0-1-1,0 1 0,0-1 1,0 1-1,0-1 1,0 0-1,0-1 0,0 1 1,0-1-1,5-1 1,2-1 16,0 0-1,1-1 1,-1 0 0,0-1 0,-1-1 0,1 0 0,-1 0 0,0-1-1,-1 0 1,15-13 0,-12 9-10,-1-1 0,0 0-1,-1-1 1,0 0 0,-1 0 0,-1-1 0,10-19-1,-16 28-6,0 0 0,0 0 0,-1-1 0,1 1 0,-1 0 0,0-1 0,-1 1 0,1-1 0,-1-9 0,0 14-5,-1-1-1,1 1 0,-1-1 0,1 1 1,-1-1-1,1 1 0,-1 0 0,0-1 1,1 1-1,-1 0 0,0-1 0,0 1 1,0 0-1,0 0 0,0 0 0,0 0 1,-1 0-1,1 0 0,0 0 0,0 0 0,-1 1 1,1-1-1,0 0 0,-1 1 0,1-1 1,-1 1-1,1 0 0,-1-1 0,1 1 1,-1 0-1,1 0 0,-1 0 0,1 0 1,-1 0-1,1 0 0,-1 0 0,-1 1 1,-2 0-2,0 0 0,0 1 0,0-1 0,1 1 0,-1 0 1,1 1-1,-1-1 0,1 1 0,0 0 0,0 0 1,0 0-1,0 0 0,0 1 0,1-1 0,0 1 1,0 0-1,0 0 0,0 0 0,-3 7 0,1-2 38,0-1 1,1 1-1,1 0 0,-1 0 0,1 0 0,1 1 0,0-1 0,0 1 0,-1 13 0,3-22-32,0-1 0,0 1 0,0 0 0,0-1 0,1 1 0,-1 0 0,0-1 0,0 1 0,0-1 0,0 1 0,1-1 0,-1 1 0,0 0 0,0-1 0,1 1 0,-1-1 0,1 1 0,-1-1 0,0 0 0,1 1 0,-1-1 0,1 1 0,-1-1 0,1 0 0,-1 1 0,1-1 0,-1 0 0,1 1 0,-1-1 0,2 0 0,22-1 95,25-19 188,21-27-69,-37 24-192,59-32 1,-90 54-35,0 0 0,-1 0 0,1 0 0,-1 1 1,1-1-1,0 1 0,0-1 0,-1 1 0,1 0 0,0 0 0,0 0 0,-1 0 0,4 0 0,-4 0 6,0 1-1,0-1 0,-1 0 0,1 1 1,0-1-1,-1 1 0,1-1 0,0 1 1,-1-1-1,1 1 0,-1-1 1,1 1-1,-1-1 0,1 1 0,-1 0 1,1-1-1,-1 1 0,1 0 0,-1 0 1,0-1-1,1 2 0,0 5 6,0-1 0,-1 0 0,1 1 0,-1-1 0,-1 0 1,0 9-1,-1 1 118,0 50 5,2-66-119,0 1 0,1-1 1,-1 0-1,0 1 1,0-1-1,0 1 0,1-1 1,-1 0-1,0 1 1,0-1-1,1 0 0,-1 1 1,0-1-1,1 0 1,-1 1-1,0-1 0,1 0 1,-1 0-1,1 1 1,-1-1-1,0 0 0,1 0 1,-1 0-1,1 0 1,-1 0-1,1 1 0,-1-1 1,1 0-1,-1 0 1,0 0-1,1 0 0,-1 0 1,1 0-1,-1-1 0,1 1 1,-1 0-1,1 0 1,-1 0-1,0 0 0,2-1 1,18-6 151,-7-2-156,-1-1 0,0 0 0,10-12 0,37-30 0,-55 49 0,0 0 0,0 1 0,0-1 0,0 1 0,1 0 0,-1 0 0,1 0 0,0 1 0,0 0 0,-1 0 0,1 0 0,6 0 0,-10 2-2,1 0 1,-1 0-1,0 1 1,0-1-1,0 0 1,-1 1-1,1-1 1,0 0-1,0 1 1,-1-1-1,1 1 1,-1 0-1,1-1 1,-1 1-1,0-1 1,0 1-1,1 0 1,-1-1-1,0 1 1,-1-1-1,1 1 1,-1 2-1,-1 44-1041,0-36-672,1-7-531,0 1-3434</inkml:trace>
</inkml:ink>
</file>

<file path=ppt/ink/ink6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2:27.177"/>
    </inkml:context>
    <inkml:brush xml:id="br0">
      <inkml:brushProperty name="width" value="0.025" units="cm"/>
      <inkml:brushProperty name="height" value="0.025" units="cm"/>
      <inkml:brushProperty name="color" value="#E71224"/>
    </inkml:brush>
  </inkml:definitions>
  <inkml:trace contextRef="#ctx0" brushRef="#br0">1 214 12043,'3'-17'4935,"-1"0"-1,1-28 1,-1 117-2284,18 120-2526,-20-191-124,0-1 0,0 1 0,0-1 0,0 1-1,0-1 1,0 1 0,0-1 0,0 1 0,0-1 0,1 1 0,-1-1 0,0 0 0,0 1 0,0-1 0,0 1 0,1-1 0,-1 1 0,0-1 0,1 0 0,-1 1 0,0-1 0,1 0 0,-1 1 0,0-1 0,1 0 0,-1 1-1,0-1 1,1 0 0,-1 0 0,1 1 0,-1-1 0,1 0 0,-1 0 0,1 0 0,0 1 0,13-15 208,13-36 482,-24 43-520,153-304 1868,-138 283-2533,-9 25-183,-5 18-341,-4 39-6877,-2-22 330</inkml:trace>
</inkml:ink>
</file>

<file path=ppt/ink/ink6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2:27.551"/>
    </inkml:context>
    <inkml:brush xml:id="br0">
      <inkml:brushProperty name="width" value="0.025" units="cm"/>
      <inkml:brushProperty name="height" value="0.025" units="cm"/>
      <inkml:brushProperty name="color" value="#E71224"/>
    </inkml:brush>
  </inkml:definitions>
  <inkml:trace contextRef="#ctx0" brushRef="#br0">17 0 19891,'0'0'1761,"-17"80"-928,17-46-128,3-4-609,18-6-64,7-3-865,3-15-1313,7-6 224,0-5-1185,-2-19-1409,-6-6-3844</inkml:trace>
</inkml:ink>
</file>

<file path=ppt/ink/ink6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2:27.988"/>
    </inkml:context>
    <inkml:brush xml:id="br0">
      <inkml:brushProperty name="width" value="0.025" units="cm"/>
      <inkml:brushProperty name="height" value="0.025" units="cm"/>
      <inkml:brushProperty name="color" value="#E71224"/>
    </inkml:brush>
  </inkml:definitions>
  <inkml:trace contextRef="#ctx0" brushRef="#br0">78 127 10346,'0'0'11531,"-10"9"-10987,7-6-485,-2 1 129,-1 1 1,1-1 0,0 1 0,1 0 0,-1 1 0,1-1-1,0 1 1,0 0 0,1 0 0,0 0 0,0 0 0,0 1-1,1-1 1,0 1 0,0 0 0,0-1 0,1 1 0,0 10-1,1-16-161,0-1 0,1 1 0,-1-1 0,0 0 1,1 1-1,-1-1 0,0 1 0,1-1 0,-1 0 0,1 1 0,-1-1 0,1 0 0,-1 1 0,1-1 0,-1 0 0,1 0 0,-1 1 0,1-1 0,0 0 0,-1 0 0,1 0 0,-1 0 0,1 0 0,-1 0 0,1 0 0,0 0 0,-1 0 0,1 0 0,-1 0 0,1 0 0,-1 0 0,1-1 1,-1 1-1,1 0 0,-1 0 0,2-1 0,22-7 915,30-22 433,-46 24-1351,1 1 0,0 0 0,0 0 0,1 0 0,-1 1 0,1 1 0,0 0 0,0 0 0,0 1 0,17-2 0,-26 4-48,0 0 0,1 0 0,-1 0 0,0 0 0,1 0 0,-1 1 0,0-1 0,1 0 0,-1 1 0,0-1 0,0 1 0,1 0 0,-1-1 0,0 1 0,0 0 0,0 0 0,0 0 0,0-1 0,0 1 0,0 0 0,0 0 0,0 1 0,-1-1 0,1 0 0,1 2 0,7 35-598,-3-12-1239,-6-25 1704,0-1-1,0 1 1,1-1-1,-1 1 1,0-1-1,1 1 0,-1-1 1,0 0-1,1 1 1,-1-1-1,0 0 1,1 1-1,-1-1 1,1 0-1,-1 1 0,1-1 1,-1 0-1,1 0 1,-1 1-1,1-1 1,-1 0-1,1 0 0,-1 0 1,1 0-1,-1 0 1,1 0-1,-1 0 1,1 0-1,-1 0 0,1 0 1,-1 0-1,1 0 1,-1 0-1,1 0 1,-1 0-1,1 0 1,-1-1-1,1 1 0,-1 0 1,1 0-1,-1-1 1,1 1-1,-1 0 1,1-1-1,-1 1 0,0-1 1,1 1-1,-1 0 1,0-1-1,1 1 1,-1-1-1,19-22-5128,1-7 6</inkml:trace>
  <inkml:trace contextRef="#ctx0" brushRef="#br0" timeOffset="1">441 0 8712,'0'0'8654,"-10"6"-7133,-55 42 745,58-42-1775,1 1 0,-1-1 0,1 1 0,0 0 0,1 0-1,0 0 1,0 1 0,-5 13 0,10-21-453,-1 1 0,1-1 1,0 1-1,0-1 0,0 1 0,0-1 0,1 1 1,-1 0-1,0-1 0,0 1 0,0-1 0,0 1 1,0-1-1,1 1 0,-1-1 0,0 1 0,1-1 1,-1 0-1,0 1 0,1-1 0,-1 1 0,0-1 1,1 0-1,-1 1 0,0-1 0,1 0 1,-1 1-1,1-1 0,-1 0 0,1 0 0,-1 1 1,1-1-1,-1 0 0,1 0 0,-1 0 0,1 0 1,-1 0-1,1 0 0,0 0 0,-1 0 0,1 0 1,-1 0-1,1 0 0,32 1-226,-25-2 344,16 1-13,-10-1-335,1 0 0,0 2 1,28 4-1,-40-5 181,-1 1-1,1-1 0,-1 1 0,1 0 0,-1 0 1,0 0-1,1 0 0,-1 0 0,0 0 0,1 1 1,-1-1-1,0 1 0,0 0 0,0-1 0,-1 1 1,1 0-1,0 0 0,-1 0 0,1 0 0,-1 1 1,1-1-1,-1 0 0,0 1 0,0-1 0,0 0 1,-1 1-1,1-1 0,0 5 0,0 0 100,-1 1 0,0 0-1,-1 0 1,0 0 0,0 0-1,0 0 1,-1 0 0,-1 0-1,1-1 1,-1 1 0,0-1-1,-1 0 1,-5 10 0,6-13-65,0 0 1,0 0-1,0 0 1,-1 0-1,1 0 1,-1 0 0,0-1-1,0 0 1,0 0-1,-1 0 1,1 0-1,-1-1 1,1 0-1,-1 1 1,0-2 0,0 1-1,0-1 1,0 1-1,0-1 1,0-1-1,-9 1 1,12-1-104,0 0 1,0 0-1,0-1 0,0 1 1,0-1-1,0 0 0,0 0 1,0 1-1,0-1 1,1 0-1,-1-1 0,0 1 1,1 0-1,-1 0 0,0-1 1,1 1-1,-1-1 1,1 1-1,0-1 0,0 0 1,0 0-1,0 1 1,0-1-1,0 0 0,0 0 1,0 0-1,1 0 0,-1 0 1,1 0-1,-1 0 1,1 0-1,0 0 0,0 0 1,0 0-1,0-1 0,0-1 1,0-2-511,0 0 0,1 0 1,0 0-1,0 0 0,0 1 0,0-1 1,1 0-1,0 1 0,0-1 0,1 1 1,-1-1-1,5-4 0,21-21-5207,4 3-2782</inkml:trace>
</inkml:ink>
</file>

<file path=ppt/ink/ink6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2:28.483"/>
    </inkml:context>
    <inkml:brush xml:id="br0">
      <inkml:brushProperty name="width" value="0.025" units="cm"/>
      <inkml:brushProperty name="height" value="0.025" units="cm"/>
      <inkml:brushProperty name="color" value="#E71224"/>
    </inkml:brush>
  </inkml:definitions>
  <inkml:trace contextRef="#ctx0" brushRef="#br0">55 33 15535,'0'0'7981,"-7"12"-7021,0-1-775,1 0 0,0 0 0,1 1 0,0 0 0,1 0 0,0 1 0,1-1 0,0 1 0,1 0 0,0 16-1,2-27-137,-1 0 0,1-1 1,0 1-1,0-1 0,0 1 0,0 0 0,1-1 0,-1 1 0,0-1 0,1 1 0,-1 0 0,1-1 0,-1 1 0,1-1 0,0 0 0,0 1 0,0-1 0,0 1 0,0-1 0,0 0 0,0 0 0,2 2 0,-1-2-5,0-1 0,0 0 0,-1 0 0,1 0-1,0 0 1,0 0 0,0 0 0,-1 0 0,1-1 0,0 1-1,0-1 1,-1 1 0,1-1 0,0 0 0,-1 0-1,1 0 1,-1 1 0,1-1 0,-1-1 0,1 1-1,1-2 1,16-14 100,0-1 1,-2-1-1,0 0 0,24-37 0,-6 8-159,-35 47 11,0 1-1,0 0 1,0 0 0,0-1-1,0 1 1,0 0-1,0 0 1,0-1 0,1 1-1,-1 0 1,0 0-1,0-1 1,0 1 0,1 0-1,-1 0 1,0 0-1,0 0 1,0-1 0,1 1-1,-1 0 1,0 0-1,0 0 1,1 0 0,-1 0-1,0 0 1,0 0-1,1-1 1,-1 1 0,0 0-1,1 0 1,-1 0-1,0 0 1,0 0-1,1 0 1,-1 0 0,0 0-1,0 1 1,1-1-1,-1 0 1,0 0 0,1 0-1,-1 0 1,0 0-1,0 0 1,1 0 0,-1 1-1,0-1 1,0 0-1,1 0 1,4 21-56,-5 41 205,0-48-155,-1-9 16,1 0 0,1-1-1,-1 1 1,1 0 0,0 0 0,0 0-1,2 5 1,-3-9 19,1 0-1,-1 0 1,1 0-1,0 0 1,-1 0 0,1-1-1,0 1 1,0 0 0,-1 0-1,1-1 1,0 1-1,0-1 1,0 1 0,0 0-1,0-1 1,0 0-1,0 1 1,0-1 0,0 0-1,0 1 1,0-1 0,0 0-1,0 0 1,0 0-1,0 0 1,0 0 0,1 0-1,-1 0 1,0 0-1,0 0 1,0-1 0,0 1-1,0 0 1,0-1 0,0 1-1,0-1 1,0 1-1,0-1 1,1 0 0,9-6 285,-1 0-1,1-1 1,-1 0 0,-1-1 0,0 0 0,13-15 0,15-15-168,-26 29-147,44-35 23,-52 42-48,1 1-1,0 0 0,0 0 1,0 0-1,0 0 0,0 0 0,0 1 1,0 0-1,1 0 0,-1 0 1,0 0-1,1 1 0,4-1 1,-8 2 21,0-1 0,-1 1 0,1-1 0,0 1 1,0-1-1,0 1 0,0 0 0,0-1 0,-1 1 0,1 0 1,0 0-1,-1 0 0,1 0 0,-1 0 0,1-1 0,-1 1 1,1 0-1,-1 0 0,1 0 0,-1 0 0,0 1 0,0-1 1,1 0-1,-1 0 0,0 0 0,0 2 0,2 37 179,-1-27-166,-2-12 6,1 0-1,0 0 1,0 0 0,0 0-1,0 0 1,1 0 0,-1 0-1,0 0 1,0 0 0,1 0-1,-1 0 1,0 0 0,1 0-1,-1 0 1,1 0 0,-1 0-1,1 0 1,0-1 0,-1 1-1,1 0 1,0 0 0,-1-1-1,1 1 1,0 0 0,0-1-1,0 1 1,0-1 0,0 1-1,0-1 1,0 1 0,0-1-1,0 0 1,0 1 0,0-1-1,0 0 1,0 0 0,0 0 0,0 0-1,0 0 1,0 0 0,0 0-1,0 0 1,0 0 0,0 0-1,0-1 1,0 1 0,0 0-1,0-1 1,0 1 0,0-1-1,1 0 1,10-5 145,-1 0 1,0-1 0,18-13-1,-3 2-13,-17 14-221,0-1 0,0 1 0,1 1 0,-1-1 0,1 2 0,0-1 0,0 1 0,-1 1 0,1 0 0,17 0-1,-26 2-32,1-1 0,-1 1-1,0-1 1,0 1 0,1-1-1,-1 1 1,0 0 0,0-1-1,0 1 1,0 0-1,0 0 1,0 0 0,0 0-1,0 0 1,0 0 0,-1 0-1,1 0 1,0 0 0,-1 0-1,1 1 1,-1-1-1,1 0 1,0 2 0,0 14-3178,-9-6-4220,-2-10-1302</inkml:trace>
</inkml:ink>
</file>

<file path=ppt/ink/ink6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2:28.856"/>
    </inkml:context>
    <inkml:brush xml:id="br0">
      <inkml:brushProperty name="width" value="0.025" units="cm"/>
      <inkml:brushProperty name="height" value="0.025" units="cm"/>
      <inkml:brushProperty name="color" value="#E71224"/>
    </inkml:brush>
  </inkml:definitions>
  <inkml:trace contextRef="#ctx0" brushRef="#br0">1 1 15759,'0'0'13581,"4"88"-12524,-4-34-513,0 9-287,0 2-161,-1-1-128,1-4-449,0-6-1857,3-11-2306,6-10-1827,5-12-10505</inkml:trace>
  <inkml:trace contextRef="#ctx0" brushRef="#br0" timeOffset="1">74 785 17424,'0'0'3908,"-10"53"-1409,10-34 95,0-8-1633,2-11-801,2 0-1505,-4-15-4645</inkml:trace>
</inkml:ink>
</file>

<file path=ppt/ink/ink6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2:39.891"/>
    </inkml:context>
    <inkml:brush xml:id="br0">
      <inkml:brushProperty name="width" value="0.025" units="cm"/>
      <inkml:brushProperty name="height" value="0.025" units="cm"/>
      <inkml:brushProperty name="color" value="#E71224"/>
    </inkml:brush>
  </inkml:definitions>
  <inkml:trace contextRef="#ctx0" brushRef="#br0">7 307 9641,'0'0'4362,"-3"8"-3556,3-7-747,-1 1-1,1-1 1,-1 1 0,1 0 0,-1-1 0,1 1 0,0-1 0,0 1 0,0 0-1,0-1 1,0 1 0,0 0 0,0-1 0,0 1 0,1 0 0,-1-1 0,1 1-1,-1-1 1,1 1 0,-1-1 0,1 1 0,0-1 0,0 1 0,1 1 0,2-1 112,0 0 0,0 0 1,-1 0-1,2 0 1,-1 0-1,0-1 0,0 0 1,0 0-1,1 0 1,-1-1-1,8 1 0,55 4 549,-1-3-1,80-8 0,137-26-348,-179 19-289,1807-296-173,-1801 290-1025,-145 19-1553,-14 1-2424</inkml:trace>
</inkml:ink>
</file>

<file path=ppt/ink/ink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43:33.454"/>
    </inkml:context>
    <inkml:brush xml:id="br0">
      <inkml:brushProperty name="width" value="0.025" units="cm"/>
      <inkml:brushProperty name="height" value="0.025" units="cm"/>
    </inkml:brush>
  </inkml:definitions>
  <inkml:trace contextRef="#ctx0" brushRef="#br0">0 38 8200,'0'0'10153,"9"-2"-9528,37-6 19,0 2-1,0 3 1,0 1 0,47 5-1,-3-1-247,2013-19 1665,-1900 13-2077,961 8 2370,-82 132-1420,-1066-133-866,34 6-275,-50-8 203,0-1 0,0 0 0,-1 0 0,1 0 0,0 0 0,0 0 0,0 0 0,0 0 0,0 0 0,0 1 0,0-1 0,0 0 0,0 0 0,0 0 0,0 0 0,0 0 1,0 0-1,0 0 0,0 0 0,0 1 0,0-1 0,0 0 0,1 0 0,-1 0 0,0 0 0,0 0 0,0 0 0,0 0 0,0 0 0,0 0 0,0 1 0,0-1 0,0 0 0,0 0 0,0 0 0,0 0 0,1 0 0,-1 0 0,0 0 0,0 0 0,0 0 0,0 0 1,0 0-1,0 0 0,0 0 0,0 0 0,1 0 0,-1 0 0,-30 2-127,-380-32-300,184 8 376,-598-13-750,-2 31-988,655 5 1722,-1188 74-119,1073-52 166,278-22 31,-4 0-41,18-1-68,13 0-25,429-1-81,767 8 501,344 2 92,-1554-9-381,139-5 208,209-33-1,-338 35-197,-10 3-4,-1 0-1,1-1 1,0 0-1,0 0 1,0-1 0,-1 1-1,1-1 1,-1 0-1,1 0 1,-1 0-1,0-1 1,7-5 0,-10 8-8,-1-1 1,1 1 0,-1-1 0,0 1 0,0-1 0,1 1 0,-1-1 0,0 1-1,0-1 1,0 0 0,1 1 0,-1-1 0,0 1 0,0-1 0,0 0-1,0 1 1,0-1 0,0 1 0,0-1 0,0 1 0,-1-1 0,1 0 0,0 1-1,0-1 1,0 1 0,-1-1 0,1 1 0,0-1 0,0 1 0,-1-1 0,1 1-1,0-1 1,-1 1 0,1-1 0,-1 1 0,1 0 0,-1-1 0,0 0 0,-27-13-169,-9 2-303,-1 2-1,-1 2 1,-69-7 0,-130 4-879,199 10 1135,-355 2-1802,-738 97 0,515 0-2934,301-46 588</inkml:trace>
</inkml:ink>
</file>

<file path=ppt/ink/ink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38:48.584"/>
    </inkml:context>
    <inkml:brush xml:id="br0">
      <inkml:brushProperty name="width" value="0.025" units="cm"/>
      <inkml:brushProperty name="height" value="0.025" units="cm"/>
    </inkml:brush>
  </inkml:definitions>
  <inkml:trace contextRef="#ctx0" brushRef="#br0">189 0 13004,'0'0'6246,"-23"75"-5029,23-32-448,-2 15-256,2 15-257,-5 12-160,-1 9-64,1 8-288,-6-1-1762,-1 0-2723,-6-3-5508</inkml:trace>
  <inkml:trace contextRef="#ctx0" brushRef="#br0" timeOffset="1">22 1558 12172,'0'0'9673,"-20"70"-9513,19-49-160,1-2 32,0-5-32,0-5-128,4-5-1346</inkml:trace>
</inkml:ink>
</file>

<file path=ppt/ink/ink7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2:52.941"/>
    </inkml:context>
    <inkml:brush xml:id="br0">
      <inkml:brushProperty name="width" value="0.025" units="cm"/>
      <inkml:brushProperty name="height" value="0.025" units="cm"/>
      <inkml:brushProperty name="color" value="#E71224"/>
    </inkml:brush>
  </inkml:definitions>
  <inkml:trace contextRef="#ctx0" brushRef="#br0">24 323 11147,'-2'1'174,"0"1"0,0-1 0,0 0 0,0 0 0,1 1 0,-1-1 0,0 1 0,1 0 1,-1 0-1,0-1 0,-1 5 0,4 5 922,17-4-182,13-5-320,0-1 0,0-2-1,0-1 1,47-9 0,125-38-472,-96 21 140,425-74-53,7 33-132,80-12 37,-579 74-151,-5 1 39,70-4 1,-195 35 1343,-324 40-893,-96 19-229,378-56-176,-232 83 1,353-107-56,-34 18-8,72-21-705,43-14 565,100-34 1,-44 10 222,507-92-568,-418 91 162,-196 35 296,-12 2 23,1 0 0,-1-1-1,0 1 1,0-1 0,0-1 0,12-5 0,-19 8 19,0 0-1,0 0 1,1-1-1,-1 1 1,0 0-1,0 0 1,0 0-1,0-1 0,0 1 1,0 0-1,0 0 1,0 0-1,1-1 1,-1 1-1,0 0 1,0 0-1,0-1 1,0 1-1,0 0 1,0 0-1,0-1 1,-1 1-1,1 0 1,0 0-1,0 0 1,0-1-1,0 1 1,0 0-1,0 0 1,0-1-1,0 1 1,0 0-1,-1 0 1,1 0-1,0 0 1,0-1-1,0 1 1,0 0-1,-1 0 1,1 0-1,0 0 1,0 0-1,0-1 1,-1 1-1,1 0 1,0 0-1,0 0 1,-1 0-1,1 0 1,0 0-1,0 0 1,0 0-1,-1 0 1,1 0-1,0 0 1,0 0-1,-1 0 1,1 0-1,0 0 1,0 0-1,-1 0 1,1 0-1,0 0 1,0 1-1,-1-1 0,-24-4 206,-83 2-61,-1 4-1,1 5 1,-186 36 0,-310 111 989,407-91-937,-53 14-1326,200-69-2404,50-8 3358,-1 0 1,1 0-1,0 0 1,-1 0-1,1 0 1,0 0-1,0 0 0,-1 0 1,1 0-1,0 0 1,-1 0-1,1-1 1,0 1-1,0 0 1,-1 0-1,1 0 0,0 0 1,0 0-1,-1 0 1,1-1-1,0 1 1,0 0-1,-1 0 1,1 0-1,0-1 0,0 1 1,0 0-1,0 0 1,-1-1-1,1 1 1,0 0-1,0 0 0,0-1 1,0 1-1,0 0 1,0-1-1,0 1 1,0 0-1,0 0 1,0-1-1,0 1 0,0 0 1,0-1-1</inkml:trace>
</inkml:ink>
</file>

<file path=ppt/ink/ink7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2:54.447"/>
    </inkml:context>
    <inkml:brush xml:id="br0">
      <inkml:brushProperty name="width" value="0.025" units="cm"/>
      <inkml:brushProperty name="height" value="0.025" units="cm"/>
      <inkml:brushProperty name="color" value="#E71224"/>
    </inkml:brush>
  </inkml:definitions>
  <inkml:trace contextRef="#ctx0" brushRef="#br0">0 144 18802,'0'0'3203,"65"5"-2082,-5-23 448,11-2-512,7-5-832,7 2-193,-6 0-128,-7 5-1186,-16 4-1408,-12 7-513,-21 6-737</inkml:trace>
</inkml:ink>
</file>

<file path=ppt/ink/ink7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2:54.836"/>
    </inkml:context>
    <inkml:brush xml:id="br0">
      <inkml:brushProperty name="width" value="0.025" units="cm"/>
      <inkml:brushProperty name="height" value="0.025" units="cm"/>
      <inkml:brushProperty name="color" value="#E71224"/>
    </inkml:brush>
  </inkml:definitions>
  <inkml:trace contextRef="#ctx0" brushRef="#br0">1 130 13677,'0'0'6406,"58"20"-4933,1-38-512,12-5-704,8 3-225,2-2-193,-2 5-1056,-7 0-1089,-13 2-1185,-13-2-2115</inkml:trace>
</inkml:ink>
</file>

<file path=ppt/ink/ink7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2:55.271"/>
    </inkml:context>
    <inkml:brush xml:id="br0">
      <inkml:brushProperty name="width" value="0.025" units="cm"/>
      <inkml:brushProperty name="height" value="0.025" units="cm"/>
      <inkml:brushProperty name="color" value="#E71224"/>
    </inkml:brush>
  </inkml:definitions>
  <inkml:trace contextRef="#ctx0" brushRef="#br0">1 23 7815,'0'0'14286,"11"-3"-13560,12-2-315,1 0 0,0 1 1,48-1-1,-61 5-422,0 0 0,0 0 0,1 2-1,-1-1 1,0 1 0,0 0 0,-1 1 0,1 1 0,0 0-1,-1 0 1,0 1 0,10 6 0,-18-10-10,0 1 0,1 0 0,-1 0 1,0 0-1,0 0 0,-1 0 0,1 1 0,0-1 0,-1 1 0,1-1 0,-1 1 1,0-1-1,0 1 0,0 0 0,0 0 0,0-1 0,-1 1 0,1 4 1,-1-1 18,0-1 1,-1 0 0,1 0-1,-1 1 1,0-1 0,-1 0-1,1 0 1,-1 0 0,-3 7-1,-6 7-39,-1 0 0,0 0 0,-27 29 0,32-39-90,-15 16-1577,-35 34 0,23-33-3444</inkml:trace>
</inkml:ink>
</file>

<file path=ppt/ink/ink7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2:55.693"/>
    </inkml:context>
    <inkml:brush xml:id="br0">
      <inkml:brushProperty name="width" value="0.025" units="cm"/>
      <inkml:brushProperty name="height" value="0.025" units="cm"/>
      <inkml:brushProperty name="color" value="#E71224"/>
    </inkml:brush>
  </inkml:definitions>
  <inkml:trace contextRef="#ctx0" brushRef="#br0">136 128 14221,'6'-10'2232,"-2"4"-1803,23-40 2299,-25 42-2295,0 0 1,-1 0-1,1 0 1,-1 0 0,0 0-1,0 0 1,0 0-1,-1 0 1,1 0 0,-1-1-1,-1-7 1,1 12-385,0-1 1,-1 0-1,1 1 1,0-1-1,-1 1 1,1-1-1,-1 1 1,1-1-1,-1 1 1,1-1-1,-1 1 1,1 0-1,-1-1 1,1 1 0,-1 0-1,0-1 1,1 1-1,-1 0 1,0 0-1,1 0 1,-1-1-1,0 1 1,1 0-1,-1 0 1,0 0-1,1 0 1,-1 0-1,0 0 1,1 0-1,-1 1 1,0-1-1,1 0 1,-1 0-1,0 0 1,1 1-1,-1-1 1,0 1-1,-25 11-67,16-3 26,1 0 0,0 1-1,0 0 1,1 0 0,1 1 0,-1 0 0,2 1 0,0 0 0,-5 12-1,0 4 124,1 0-1,-12 58 1,18-70-90,2-1-1,0 1 1,0 31 0,2-43-46,0-1-1,1 0 1,-1 0-1,1 1 1,-1-1-1,1 0 1,0 0-1,0 0 1,0 0 0,1 0-1,-1 0 1,1 0-1,0-1 1,-1 1-1,1 0 1,0-1-1,1 1 1,-1-1-1,0 0 1,1 0-1,-1 0 1,1 0-1,0 0 1,0-1 0,5 3-1,3 0-199,0-2 1,1 1-1,-1-2 0,1 1 1,-1-2-1,1 1 0,-1-2 1,1 1-1,15-4 0,-14 2-785,0-1-1,0-1 1,0 0 0,16-8-1,22-16-5948</inkml:trace>
</inkml:ink>
</file>

<file path=ppt/ink/ink7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2:56.067"/>
    </inkml:context>
    <inkml:brush xml:id="br0">
      <inkml:brushProperty name="width" value="0.025" units="cm"/>
      <inkml:brushProperty name="height" value="0.025" units="cm"/>
      <inkml:brushProperty name="color" value="#E71224"/>
    </inkml:brush>
  </inkml:definitions>
  <inkml:trace contextRef="#ctx0" brushRef="#br0">46 10 16848,'-6'9'1148,"2"-4"-995,-21 29 1077,24-31-1140,0-1-1,-1 0 1,1 1 0,0-1-1,0 1 1,0 0 0,1-1 0,-1 1-1,0 0 1,1-1 0,0 1-1,0 0 1,0-1 0,0 1 0,1 4-1,-1-6-121,1 0-1,0 0 0,0 0 1,0 0-1,0 0 0,1 0 0,-1-1 1,0 1-1,0 0 0,1-1 1,-1 1-1,0 0 0,0-1 0,1 0 1,-1 1-1,1-1 0,-1 0 1,0 1-1,1-1 0,-1 0 0,1 0 1,-1 0-1,1 0 0,1-1 1,37-3-1654,-26 0 1064,-1 0 1,0 0 0,0-2-1,0 1 1,-1-2 0,0 0 0,0 0-1,-1-1 1,0 0 0,0-1-1,-1 0 1,13-15 0,-18 15 6443,-15 15-3114,-15 17-839,1 6-406,1 1-1,-37 65 1,50-78-1259,2 2 0,0-1 1,1 1-1,0 0 0,2 1 0,0 0 0,-2 25 1,7-43-246,0 0 0,-1 0 0,1 0 1,0 0-1,0 0 0,0 0 0,0 0 1,1 0-1,-1 0 0,0 0 0,1 0 1,0-1-1,-1 1 0,1 0 0,0 0 1,0 0-1,0-1 0,0 1 0,0 0 1,0-1-1,1 1 0,-1-1 0,0 1 0,1-1 1,-1 0-1,3 2 0,-1-2-252,-1 0 1,0-1-1,0 1 0,1-1 0,-1 0 0,1 1 0,-1-1 0,0 0 1,1 0-1,-1 0 0,0-1 0,1 1 0,-1-1 0,5-1 0,18-10-5173</inkml:trace>
</inkml:ink>
</file>

<file path=ppt/ink/ink7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2:56.581"/>
    </inkml:context>
    <inkml:brush xml:id="br0">
      <inkml:brushProperty name="width" value="0.025" units="cm"/>
      <inkml:brushProperty name="height" value="0.025" units="cm"/>
      <inkml:brushProperty name="color" value="#E71224"/>
    </inkml:brush>
  </inkml:definitions>
  <inkml:trace contextRef="#ctx0" brushRef="#br0">23 47 16143,'0'0'6855,"-23"52"-5894,53-49 32,12-3 96,8-2-385,6-14-447,2-4-161,0 0-513,-7 0-1569,-14 6-1409,-14 5-1666</inkml:trace>
</inkml:ink>
</file>

<file path=ppt/ink/ink7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2:56.968"/>
    </inkml:context>
    <inkml:brush xml:id="br0">
      <inkml:brushProperty name="width" value="0.025" units="cm"/>
      <inkml:brushProperty name="height" value="0.025" units="cm"/>
      <inkml:brushProperty name="color" value="#E71224"/>
    </inkml:brush>
  </inkml:definitions>
  <inkml:trace contextRef="#ctx0" brushRef="#br0">1 104 17072,'0'0'4068,"60"-5"-2915,-12-12 64,14 0-768,4-1-449,4-1-1698,-7 5-1857,-6 1-2915</inkml:trace>
</inkml:ink>
</file>

<file path=ppt/ink/ink7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2:57.327"/>
    </inkml:context>
    <inkml:brush xml:id="br0">
      <inkml:brushProperty name="width" value="0.025" units="cm"/>
      <inkml:brushProperty name="height" value="0.025" units="cm"/>
      <inkml:brushProperty name="color" value="#E71224"/>
    </inkml:brush>
  </inkml:definitions>
  <inkml:trace contextRef="#ctx0" brushRef="#br0">0 493 13869,'0'0'6422,"12"-10"-5541,208-179 410,-187 157-950,-2-1 1,-1-2 0,-2-1 0,39-65 0,-48 54 1337,-18 38 81,-11 29-1051,-4 12-651,1 1 0,1 0 0,2 1 0,2 0 0,1 1 0,1 0 1,0 43-1,5-75-183,1 0 1,0 0 0,1 0 0,-1 0 0,0 0 0,1 0 0,0 0 0,0 0 0,0 0-1,0-1 1,0 1 0,0 0 0,1-1 0,-1 1 0,1 0 0,0-1 0,0 0-1,0 1 1,0-1 0,0 0 0,3 2 0,0-1-329,0-1 0,-1 0 0,1 0 0,0 0 0,0 0-1,0-1 1,0 0 0,1 0 0,-1-1 0,0 1 0,8-1 0,14 0-5814</inkml:trace>
  <inkml:trace contextRef="#ctx0" brushRef="#br0" timeOffset="1">736 239 18962,'0'0'4324,"59"-20"-1986,-24 7-1761,2 1-257,3 0-256,-3 6-64,-3 3-801,-7 3-2113,-9 0-1378,-5-4-5478</inkml:trace>
</inkml:ink>
</file>

<file path=ppt/ink/ink7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2:57.966"/>
    </inkml:context>
    <inkml:brush xml:id="br0">
      <inkml:brushProperty name="width" value="0.025" units="cm"/>
      <inkml:brushProperty name="height" value="0.025" units="cm"/>
      <inkml:brushProperty name="color" value="#E71224"/>
    </inkml:brush>
  </inkml:definitions>
  <inkml:trace contextRef="#ctx0" brushRef="#br0">374 51 12844,'0'0'6038,"-5"-9"-3513,4 7-2375,-1-1 0,1 0 1,-1 0-1,0 1 0,0-1 1,0 1-1,0-1 0,-1 1 0,1 0 1,-1 0-1,1 0 0,-5-2 0,3 2-55,0 1-1,0-1 1,0 1-1,-1 0 1,1 1-1,0-1 1,-1 1-1,1 0 1,0 0-1,-1 0 1,1 1-1,-5 0 1,-9 4-28,1 0 1,0 1-1,0 1 1,0 0-1,1 1 1,0 1-1,1 1 1,0 0-1,0 1 1,1 1-1,1 0 1,0 0-1,1 2 1,0 0-1,1 0 1,-16 26-1,25-37-68,1 0 0,-1 0-1,1 0 1,0 1 0,-1-1-1,2 1 1,-1-1 0,0 1-1,1-1 1,-1 1 0,1-1-1,0 1 1,0-1 0,0 1-1,2 4 1,-2-6-3,1 0 1,0 0-1,0 0 0,1 0 1,-1 0-1,0-1 1,1 1-1,-1 0 0,1-1 1,-1 1-1,1-1 0,0 1 1,-1-1-1,1 0 1,0 0-1,0 0 0,0 0 1,0 0-1,0 0 0,0-1 1,0 1-1,1-1 0,-1 1 1,4 0-1,24 1-89,0 0-1,0-2 0,45-5 1,19 0-355,-92 5 424,0-1 1,0 1-1,0 1 1,0-1-1,0 0 0,0 0 1,0 1-1,0-1 0,0 1 1,0 0-1,-1-1 0,1 1 1,0 0-1,0 0 0,-1 0 1,1 0-1,0 1 0,1 0 1,-2 0 5,0-1-1,0 0 1,-1 1 0,1-1 0,0 1-1,-1-1 1,0 1 0,1-1 0,-1 1-1,0-1 1,1 1 0,-1-1 0,0 1 0,0-1-1,0 1 1,0-1 0,-1 1 0,1 2-1,-2 1 45,0 1 0,0-1 0,0 0 0,-1 0 0,1 1-1,-1-2 1,-1 1 0,1 0 0,0-1 0,-1 1 0,-6 5-1,-8 5 472,0-1-1,0 0 1,-2-1-1,0-1 1,0-1-1,-1 0 1,0-2-1,-42 12 1,84-31-9765,1 1 4795,9-6-3781</inkml:trace>
</inkml:ink>
</file>

<file path=ppt/ink/ink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38:48.909"/>
    </inkml:context>
    <inkml:brush xml:id="br0">
      <inkml:brushProperty name="width" value="0.025" units="cm"/>
      <inkml:brushProperty name="height" value="0.025" units="cm"/>
    </inkml:brush>
  </inkml:definitions>
  <inkml:trace contextRef="#ctx0" brushRef="#br0">1 1 15022,'0'0'2787,"0"51"-1122,0-15 1,3 4-257,6 5-608,6 1-288,6-5-225,2-1-128,-1-3-160,2-8 0,-4-5-64,-2-3-705,-3-5-704,-6-3-321,-4-3-288,-5 1-576,0-5-1634,-8 0-1186</inkml:trace>
</inkml:ink>
</file>

<file path=ppt/ink/ink7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2:58.338"/>
    </inkml:context>
    <inkml:brush xml:id="br0">
      <inkml:brushProperty name="width" value="0.025" units="cm"/>
      <inkml:brushProperty name="height" value="0.025" units="cm"/>
      <inkml:brushProperty name="color" value="#E71224"/>
    </inkml:brush>
  </inkml:definitions>
  <inkml:trace contextRef="#ctx0" brushRef="#br0">62 30 14958,'0'0'9817,"-1"5"-9822,1 12 37,9-16 77,25-27 137,-2 0-297,-31 26 46,-1 0 0,0 0 0,0 0-1,0-1 1,0 1 0,1 0-1,-1 0 1,0 0 0,0 0 0,0 0-1,1 0 1,-1 0 0,0 0 0,0 0-1,0 0 1,1 0 0,-1 0-1,0 0 1,0 0 0,0 0 0,1 0-1,-1 0 1,0 0 0,0 1 0,0-1-1,1 0 1,-1 0 0,0 0-1,0 0 1,0 0 0,0 0 0,1 1-1,-1-1 1,0 0 0,0 0 0,0 0-1,0 0 1,0 1 0,0-1-1,0 0 1,1 0 0,-1 0 0,0 1-1,0-1 1,0 0 0,0 0-1,0 0 1,0 1 0,0-1 0,0 18 1,-8 16 421,-47 84 753,41-94-1186,2-1 1,1 2 0,1-1-1,1 2 1,1-1 0,-8 47-1,17-46-1465,0-26 1315,-1 1-1,0 0 1,1-1 0,-1 1 0,0-1-1,1 0 1,-1 1 0,1-1 0,-1 1 0,1-1-1,-1 0 1,1 1 0,-1-1 0,1 0-1,-1 0 1,1 1 0,0-1 0,-1 0 0,1 0-1,-1 0 1,1 0 0,0 1 0,-1-1-1,1 0 1,-1 0 0,1 0 0,0-1 0,-1 1-1,1 0 1,0 0 0,-1 0 0,1 0-1,-1-1 1,1 1 0,-1 0 0,1 0 0,0-1-1,-1 1 1,1-1 0,23-14-9118</inkml:trace>
</inkml:ink>
</file>

<file path=ppt/ink/ink7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2:59.245"/>
    </inkml:context>
    <inkml:brush xml:id="br0">
      <inkml:brushProperty name="width" value="0.025" units="cm"/>
      <inkml:brushProperty name="height" value="0.025" units="cm"/>
      <inkml:brushProperty name="color" value="#E71224"/>
    </inkml:brush>
  </inkml:definitions>
  <inkml:trace contextRef="#ctx0" brushRef="#br0">0 132 13421,'0'0'10313,"64"-9"-10056,-2-8 95,9-1-224,7-3-128,-2 1-1409,-9 2-1570,-16 1-2082,-17 5-6790</inkml:trace>
</inkml:ink>
</file>

<file path=ppt/ink/ink7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2:59.602"/>
    </inkml:context>
    <inkml:brush xml:id="br0">
      <inkml:brushProperty name="width" value="0.025" units="cm"/>
      <inkml:brushProperty name="height" value="0.025" units="cm"/>
      <inkml:brushProperty name="color" value="#E71224"/>
    </inkml:brush>
  </inkml:definitions>
  <inkml:trace contextRef="#ctx0" brushRef="#br0">0 71 17040,'0'0'4709,"71"18"-3845,-22-26-63,9-5-577,2-1-256,-4-1-1761,-5-2-2147,-5-5-5989</inkml:trace>
</inkml:ink>
</file>

<file path=ppt/ink/ink7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3:00.163"/>
    </inkml:context>
    <inkml:brush xml:id="br0">
      <inkml:brushProperty name="width" value="0.025" units="cm"/>
      <inkml:brushProperty name="height" value="0.025" units="cm"/>
      <inkml:brushProperty name="color" value="#E71224"/>
    </inkml:brush>
  </inkml:definitions>
  <inkml:trace contextRef="#ctx0" brushRef="#br0">263 98 13164,'1'-9'3038,"0"5"-2642,0-1 0,-1 1 0,0-1-1,0 1 1,0-1 0,0 1 0,-1-1 0,0 1 0,0 0-1,-3-8 1,3 10-255,-1-1 1,1 1-1,-1 0 0,0 0 0,0 0 0,0 0 1,0 0-1,0 0 0,0 0 0,0 1 0,-1-1 1,1 1-1,-1 0 0,1-1 0,-1 1 0,1 1 1,-1-1-1,0 0 0,1 0 0,-1 1 0,0 0 1,-5-1-1,1 1-119,0 1 1,0-1 0,0 1-1,1 0 1,-1 1-1,0 0 1,1 0 0,-1 0-1,1 1 1,0 0-1,-1 0 1,1 1 0,1-1-1,-1 1 1,1 1-1,-1-1 1,1 1-1,0 0 1,1 0 0,-1 0-1,-5 10 1,2-4-7,0 1 1,1 0-1,0 1 1,1 0-1,0 0 1,1 0-1,1 0 1,0 1-1,-3 23 1,6-35 3,1 0 1,-1 1 0,1-1-1,0 0 1,-1 0-1,1 0 1,0 1-1,1-1 1,-1 0 0,0 0-1,1 0 1,-1 0-1,1 0 1,-1 1-1,1-1 1,0 0-1,0 0 1,0-1 0,0 1-1,0 0 1,1 0-1,-1 0 1,1-1-1,-1 1 1,1-1 0,-1 1-1,1-1 1,0 1-1,0-1 1,0 0-1,-1 0 1,1 0 0,0 0-1,0 0 1,1-1-1,-1 1 1,0-1-1,0 1 1,0-1 0,0 0-1,0 1 1,1-1-1,-1 0 1,3-1-1,5 0 205,-1 0 0,1-1-1,0 0 1,-1-1-1,0 0 1,0 0-1,0-1 1,16-9 0,-10 3-93,-1 0 0,0 0 0,-1-1 0,0-1 0,0 0 0,10-15 0,-17 20-90,-1 0 0,0 0 1,0-1-1,-1 0 0,0 0 1,0 0-1,-1 0 0,0-1 0,-1 0 1,1 1-1,-2-1 0,1 0 0,-1-11 1,0 19-49,-1 1 1,0-1 0,0 0 0,0 1-1,0-1 1,0 0 0,0 1-1,0-1 1,0 0 0,0 1 0,-1-1-1,1 0 1,0 1 0,0-1-1,-1 0 1,1 1 0,0-1 0,0 1-1,-1-1 1,1 1 0,-1-1-1,1 1 1,-1-1 0,1 1 0,-1-1-1,1 1 1,-1-1 0,1 1 0,-1 0-1,1-1 1,-1 1 0,0 0-1,1-1 1,-1 1 0,0 0 0,1 0-1,-1 0 1,1 0 0,-1 0-1,0 0 1,0 0 0,1 0 0,-1 0-1,0 0 1,1 0 0,-1 0-1,0 0 1,1 0 0,-1 0 0,1 1-1,-1-1 1,0 0 0,1 1-1,-1-1 1,1 0 0,-1 1 0,1-1-1,-2 2 1,-2 0-215,-1 1 0,1 0 0,0 0 0,0 1-1,0-1 1,-6 8 0,2-1-847,1 1 0,0 0 0,1 0 0,0 1 0,1 0 0,0 0 0,-5 21 0,6 2-4789</inkml:trace>
</inkml:ink>
</file>

<file path=ppt/ink/ink7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3:00.551"/>
    </inkml:context>
    <inkml:brush xml:id="br0">
      <inkml:brushProperty name="width" value="0.025" units="cm"/>
      <inkml:brushProperty name="height" value="0.025" units="cm"/>
      <inkml:brushProperty name="color" value="#E71224"/>
    </inkml:brush>
  </inkml:definitions>
  <inkml:trace contextRef="#ctx0" brushRef="#br0">49 0 13741,'0'0'3812,"-15"75"-2755,2-28 0,2 3-801,5-3-192,3-3 32,3-8-288,5-13-1506,10-11-1377,3-12-832,0-7-4613</inkml:trace>
</inkml:ink>
</file>

<file path=ppt/ink/ink7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3:00.984"/>
    </inkml:context>
    <inkml:brush xml:id="br0">
      <inkml:brushProperty name="width" value="0.025" units="cm"/>
      <inkml:brushProperty name="height" value="0.025" units="cm"/>
      <inkml:brushProperty name="color" value="#E71224"/>
    </inkml:brush>
  </inkml:definitions>
  <inkml:trace contextRef="#ctx0" brushRef="#br0">249 29 10666,'0'0'8269,"-9"-4"-7100,5 2-1071,0 0 0,0 0 0,0 0-1,0 1 1,0 0 0,0 0-1,-1 0 1,1 0 0,0 0 0,-1 1-1,1 0 1,0 0 0,-1 0 0,1 1-1,-1-1 1,1 1 0,0 0 0,0 0-1,0 1 1,-1-1 0,1 1-1,1 0 1,-1 0 0,0 0 0,-6 5-1,4-2 97,0 0 0,0 0-1,1 0 1,0 1 0,0-1-1,0 1 1,1 1 0,0-1-1,0 0 1,0 1 0,1 0-1,0 0 1,0 0 0,1 0-1,0 1 1,0-1 0,0 9-1,2-15-183,0 0 0,0 0-1,0 0 1,1 0 0,-1-1 0,0 1-1,1 0 1,-1 0 0,0 0-1,1-1 1,-1 1 0,1 0-1,-1 0 1,1-1 0,0 1-1,-1 0 1,1-1 0,0 1-1,-1-1 1,1 1 0,0-1 0,-1 1-1,1-1 1,0 0 0,0 1-1,0-1 1,0 0 0,-1 1-1,1-1 1,0 0 0,0 0-1,1 0 1,36 1 142,-26-1-63,23-1 115,-19 0-208,1 0 0,-1 2-1,21 2 1,-36-2-16,1 0 0,0 0 1,0 0-1,0 0 0,-1 0 1,1 1-1,-1-1 0,1 0 1,-1 1-1,1-1 0,-1 1 1,0 0-1,0-1 0,0 1 1,0 0-1,0 0 0,0 0 1,0 0-1,0-1 0,-1 1 1,1 0-1,-1 0 0,0 0 1,1 1-1,-1-1 0,0 0 1,-1 3-1,-2 59 133,-1-42 163,-1-1 0,0 0 0,-15 35 0,16-46 138,-1 1-1,0-2 1,0 1 0,-1-1 0,0 0 0,-1 0 0,0 0 0,0-1-1,-11 9 1,14-14-391,-1 0-1,1 0 0,-1-1 0,1 0 0,-1 0 1,0 0-1,0 0 0,0-1 0,0 0 0,0 0 1,0 0-1,0-1 0,0 0 0,0 0 0,0 0 1,-1 0-1,1-1 0,0 0 0,0 0 1,0 0-1,-7-4 0,9 4-31,-1-1-1,1 1 1,0-1 0,0 0 0,0 0-1,1 0 1,-1 0 0,0-1 0,1 1-1,-1-1 1,1 0 0,0 1 0,0-1-1,0 0 1,0 0 0,1 0-1,-1-1 1,1 1 0,0 0 0,0 0-1,0-1 1,0 1 0,0-1 0,1 1-1,0-1 1,-1 1 0,1-1 0,1 1-1,-1-1 1,0 1 0,3-8-1,-1 4-30,1 0 0,0 0 0,0 1-1,1-1 1,-1 1 0,2-1-1,-1 1 1,1 1 0,0-1-1,0 0 1,0 1 0,8-6-1,14-10-19,40-23 1,-47 31 83,17-10 15,-8 6-34,50-39-1,-74 51 33,1 1 1,-1-1-1,0 0 0,0-1 1,-1 1-1,0-1 1,0 0-1,0 0 0,0 0 1,-1 0-1,0-1 1,-1 1-1,1-1 0,2-12 1,-5 17-16,0 0 0,0 0 0,0 0 0,0 0-1,0 0 1,0 0 0,0 0 0,-1 0 0,1 0 0,-1 1 0,0-1 0,1 0 0,-1 0 0,0 0 0,0 1 0,0-1 0,0 0 0,0 1 0,-1-1-1,-1-2 1,0 2-10,-1-1-1,1 1 1,0 0-1,-1 0 1,0 0-1,1 1 1,-1-1-1,0 1 0,-7-2 1,0 1-46,0 0 0,0 1 0,0 1-1,-1 0 1,1 0 0,-18 3 0,27-2-80,-1-1 0,0 1 0,1 0-1,-1 0 1,1 0 0,-1 0 0,1 0 0,0 1 0,-1-1-1,1 1 1,0 0 0,0-1 0,0 1 0,0 0 0,-1 2-1,2-2-282,0 0 0,0-1 0,0 1-1,0 0 1,0-1 0,0 1 0,1 0-1,-1 0 1,1-1 0,0 1 0,-1 0-1,1 0 1,0 3 0,4 4-4685,13-5-1260</inkml:trace>
</inkml:ink>
</file>

<file path=ppt/ink/ink7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3:01.407"/>
    </inkml:context>
    <inkml:brush xml:id="br0">
      <inkml:brushProperty name="width" value="0.025" units="cm"/>
      <inkml:brushProperty name="height" value="0.025" units="cm"/>
      <inkml:brushProperty name="color" value="#E71224"/>
    </inkml:brush>
  </inkml:definitions>
  <inkml:trace contextRef="#ctx0" brushRef="#br0">233 6 13581,'0'0'3710,"-10"-2"-1607,3 1-1915,0 0 1,0 0-1,0 1 0,1 0 0,-1 0 0,0 0 0,0 1 0,0 0 0,0 0 0,1 1 0,-1 0 1,1 0-1,-1 0 0,1 1 0,0 0 0,-9 6 0,4 0 101,0 0 0,1 0-1,1 1 1,-15 19 0,21-25-241,0 0 0,0 0 0,1 0 0,0 1-1,-1-1 1,2 1 0,-1-1 0,0 1 0,1 0 0,0-1 0,0 1 0,0 0 0,1 0-1,-1 0 1,1 0 0,1 7 0,0-10-45,0 0-1,0-1 0,0 1 1,0 0-1,0-1 1,0 1-1,0-1 0,1 1 1,-1-1-1,1 0 1,-1 0-1,1 1 0,-1-1 1,1 0-1,0 0 1,0-1-1,-1 1 0,1 0 1,0-1-1,0 1 1,0-1-1,0 1 0,0-1 1,0 0-1,0 0 1,0 0-1,-1 0 0,4 0 1,5 0 51,0-1 1,0 0-1,-1 0 0,16-4 1,-8-2-71,0-1 0,0-1 0,0 0 0,-1-1 0,0-1 0,-1 0 0,-1-1 0,0-1 0,17-19 0,-32 50-748,-27 89 583,16-69 516,2 0 0,2 1 1,1 0-1,-2 56 0,9-77 185,1-17-462,-1 1 1,1 0 0,-1 0-1,0 0 1,0 0 0,1 0-1,-1-1 1,-1 1 0,1 0-1,0 0 1,0 0 0,-1 0-1,1 0 1,-1-1 0,0 1-1,1 0 1,-1 0 0,0-1-1,0 1 1,0 0 0,0-1-1,0 1 1,0-1 0,-1 0-1,1 1 1,0-1 0,-1 0-1,1 0 1,-1 0 0,0 0-1,-1 1 1,-87 33 692,82-33-738,0 1 0,-1-1-1,0-1 1,0 0-1,1 0 1,-1 0 0,0-1-1,-15-2 1,23 1-125,0 1 1,0 0 0,0-1-1,0 1 1,0-1-1,1 1 1,-1-1 0,0 0-1,0 1 1,0-1-1,1 0 1,-1 0 0,0 1-1,1-1 1,-1 0-1,0 0 1,1 0 0,-1 0-1,1 0 1,0 0-1,-1 0 1,1 0 0,0 0-1,-1 0 1,1 0-1,0 0 1,0-2 0,1-32-5166,-1 30 4053,6-36-7483</inkml:trace>
</inkml:ink>
</file>

<file path=ppt/ink/ink7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3:01.777"/>
    </inkml:context>
    <inkml:brush xml:id="br0">
      <inkml:brushProperty name="width" value="0.025" units="cm"/>
      <inkml:brushProperty name="height" value="0.025" units="cm"/>
      <inkml:brushProperty name="color" value="#E71224"/>
    </inkml:brush>
  </inkml:definitions>
  <inkml:trace contextRef="#ctx0" brushRef="#br0">120 85 24215,'0'0'4997,"77"-36"-4997,-40 24-257,9 1-800,-3-1-1921,-7 4-1314,-7 2-1250</inkml:trace>
  <inkml:trace contextRef="#ctx0" brushRef="#br0" timeOffset="1">0 312 17457,'0'0'2498,"96"8"-448,-30-22-1442,11-8-383,2-6-578,-2-8-2786,-2-3-5765</inkml:trace>
</inkml:ink>
</file>

<file path=ppt/ink/ink7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3:02.489"/>
    </inkml:context>
    <inkml:brush xml:id="br0">
      <inkml:brushProperty name="width" value="0.025" units="cm"/>
      <inkml:brushProperty name="height" value="0.025" units="cm"/>
      <inkml:brushProperty name="color" value="#E71224"/>
    </inkml:brush>
  </inkml:definitions>
  <inkml:trace contextRef="#ctx0" brushRef="#br0">322 176 8520,'-1'-10'2397,"-2"0"-1828,0 0 0,0 0 0,-1 1 0,0-1 0,-1 1-1,-8-12 1,13 19-419,-1 0-1,-1 0 0,1 1 1,0-1-1,0 0 1,-1 1-1,1-1 0,0 1 1,-1 0-1,0-1 0,1 1 1,-1 0-1,0 0 0,0 0 1,1 0-1,-1 0 1,0 0-1,0 1 0,0-1 1,0 1-1,0-1 0,0 1 1,0 0-1,0-1 0,0 1 1,0 0-1,0 1 1,-1-1-1,1 0 0,0 0 1,0 1-1,0 0 0,0-1 1,1 1-1,-1 0 0,0 0 1,0 0-1,0 0 1,1 0-1,-1 0 0,0 0 1,1 1-1,-1-1 0,1 1 1,-1-1-1,0 3 0,-4 2-90,0 1 0,1-1 0,0 1 0,1 1 0,-1-1 0,1 1 0,1 0 0,-1-1 0,1 2 0,1-1 0,0 0 0,0 0 0,0 1 0,1-1 0,0 1 0,1 12 0,1-10 18,0 0 0,0 0 0,1 0-1,1 0 1,0 0 0,0-1 0,1 1 0,0-1 0,1 0 0,0 0 0,1-1-1,8 13 1,-2-8-39,-2 1 1,1 0-1,-2 0 0,0 1 0,-1 0 0,10 30 0,-16-39-36,-1 0 0,1-1 0,-2 1 0,1 0 0,0 0 0,-1 0 0,-1-1 0,1 1 0,-1 0 0,0 0 1,0 0-1,-1-1 0,0 1 0,0-1 0,-1 1 0,0-1 0,0 0 0,0 0 0,-1 0 0,-8 9 0,4-5 118,0 0 0,-1-1 1,0 0-1,0-1 0,-1 0 1,-1 0-1,1-1 0,-1-1 0,0 0 1,-1 0-1,1-1 0,-1 0 0,0-1 1,0-1-1,-1 0 0,-20 3 1,31-6-62,1 0 0,-1 0 0,0 0 1,1 0-1,-1 0 0,0 0 0,1-1 1,-1 1-1,0 0 0,1-1 1,-1 1-1,1-1 0,-1 0 0,1 0 1,-1 1-1,1-1 0,-1 0 1,1 0-1,0 0 0,-1-1 0,1 1 1,0 0-1,0 0 0,0-1 1,-1-1-1,0-1-32,1 1 0,0-1-1,0 1 1,0-1 0,0 1 0,1-1 0,0 0 0,-1 1 0,1-1 0,1 0-1,0-4 1,1-5-61,0 1-1,1-1 1,1 1 0,0 0-1,0 0 1,9-14-1,14-13 24,2 0-1,1 2 1,2 1-1,2 2 0,58-46 1,58-61 588,-139 129-480,0 0 0,-1-1 0,12-20 0,-20 28-64,1 1 0,-1 0 0,0-1 0,0 0 0,-1 1 0,1-1 1,-1 0-1,0 0 0,-1 0 0,1 0 0,-1 0 0,0 0 0,0 1 0,0-1 1,-2-7-1,1 9-15,0 0 0,-1 1 1,0-1-1,0 1 0,1-1 0,-2 1 1,1 0-1,0-1 0,0 1 0,-1 0 1,1 0-1,-1 1 0,1-1 0,-1 1 1,0-1-1,0 1 0,0 0 0,1 0 1,-1 0-1,0 0 0,-1 0 1,1 1-1,0-1 0,0 1 0,-5 0 1,-2-1-25,-1 1 1,0 0 0,0 1-1,0 0 1,1 0 0,-14 4-1,18-3 11,0 0-1,0 1 0,1-1 0,0 1 0,-1 0 1,1 1-1,-5 4 0,8-7-132,0 1 0,0-1 0,1 1 0,-1 0 0,1 0 0,-1 0 0,1-1 1,-1 2-1,1-1 0,0 0 0,0 0 0,0 0 0,0 0 0,1 1 0,-1-1 0,0 0 0,1 1 0,0-1 0,-1 5 0,1-6-62,1 0 0,-1 0-1,0 0 1,1 0-1,-1 0 1,1 0 0,-1 0-1,1 0 1,-1-1 0,1 1-1,-1 0 1,1 0-1,0-1 1,0 1 0,-1 0-1,1-1 1,0 1-1,0 0 1,0-1 0,-1 1-1,1-1 1,0 0-1,0 1 1,0-1 0,0 0-1,0 1 1,0-1-1,0 0 1,2 0 0,35 1-3986,-30-1 2789,41-2-5542</inkml:trace>
</inkml:ink>
</file>

<file path=ppt/ink/ink7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3:02.941"/>
    </inkml:context>
    <inkml:brush xml:id="br0">
      <inkml:brushProperty name="width" value="0.025" units="cm"/>
      <inkml:brushProperty name="height" value="0.025" units="cm"/>
      <inkml:brushProperty name="color" value="#E71224"/>
    </inkml:brush>
  </inkml:definitions>
  <inkml:trace contextRef="#ctx0" brushRef="#br0">289 0 16367,'-10'0'2515,"-1"1"-2110,0-1 0,0 2-1,-1 0 1,1 0 0,0 1 0,1 1 0,-1-1-1,0 2 1,1 0 0,0 0 0,-12 8 0,5-1-75,1 1-1,1 0 1,0 1 0,-16 18 0,27-27-224,-1 1 0,1-1 1,0 1-1,0 0 1,1 0-1,0 1 1,0-1-1,0 1 1,1-1-1,0 1 1,0 0-1,1 0 1,-1 0-1,2 0 1,-1 10-1,1-15-104,0-1 0,0 0 1,1 0-1,-1 0 0,0 1 0,1-1 0,-1 0 0,1 0 0,-1 0 0,1 0 0,0 0 0,-1 0 0,1 0 1,0 0-1,0 0 0,0 0 0,-1 0 0,1-1 0,0 1 0,0 0 0,0 0 0,0-1 0,1 1 0,1 0 1,1 0 2,-1 0 0,1 0 0,0 0 0,0 0 0,0-1 0,0 0 0,8 0 0,1-2 30,0 0 0,0 0 0,-1-1-1,16-6 1,-5-1 4,0 0 0,-1-2-1,41-29 1,-49 31-104,-2 0-1,0-1 1,0 0-1,-1 0 1,0-2 0,-1 1-1,11-19 1,-16 20-415,-15 22 175,-17 28 108,14-12 429,0 0 0,2 2 0,1-1 0,2 2 1,0-1-1,2 1 0,1 0 0,2 0 1,0 50-1,3-77-221,0 0-1,1-1 1,-1 1 0,1 0 0,0-1-1,-1 1 1,1-1 0,0 1 0,1-1-1,-1 1 1,0-1 0,1 0 0,-1 1-1,1-1 1,0 0 0,-1 0 0,1 0-1,0 0 1,3 1 0,2 1 74,0 0 0,0-1-1,0 0 1,0 0 0,9 2 0,-10-3-56,1 0-1,-1 0 1,0 0 0,0 1-1,0 0 1,0 0 0,-1 1-1,7 4 1,-11-7-9,0 0 0,0-1 1,-1 1-1,1 0 0,0 0 0,0 0 0,-1 0 1,1 0-1,-1 0 0,1 0 0,0 1 0,-1-1 1,0 0-1,1 0 0,-1 0 0,0 0 0,0 1 1,0-1-1,1 0 0,-1 0 0,0 0 0,-1 1 0,1-1 1,0 0-1,0 0 0,-1 2 0,0 0 94,-1 0 0,1-1-1,-1 1 1,0-1 0,0 1-1,0-1 1,0 0 0,0 1-1,0-1 1,-4 2 0,-5 4 276,0-1 1,-1 0-1,-21 8 1,16-9-390,-1 0 0,1-1 0,-1-1 1,0-1-1,0-1 0,0 0 0,0-1 0,-30-3 1,47 2-106,0 0 0,0 0 0,0 0 0,0 0 0,0 0 0,0 0 0,0-1 0,0 1-1,0 0 1,0-1 0,0 1 0,0-1 0,0 1 0,0-1 0,0 1 0,0-1 0,0 1 0,1-1 0,-1 0 0,0 0 0,0 1 0,1-1 0,-1 0 0,1 0 0,-1 0 0,1 0 0,-1 0 0,1 0 0,-1 0 0,1 0 0,0 0 0,-1 0 0,1 0 0,0 0 0,0 0 0,0 0 0,0 0 0,0 0 0,0 0 0,0 0 0,0 0 0,0 0 0,1 0 0,-1 0 0,0 0 0,2-2 0,0-2-839,0 0 0,0 0 0,1 0 0,0 0 0,0 1 0,0-1 0,7-7-1,29-24-5467</inkml:trace>
</inkml:ink>
</file>

<file path=ppt/ink/ink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38:49.296"/>
    </inkml:context>
    <inkml:brush xml:id="br0">
      <inkml:brushProperty name="width" value="0.025" units="cm"/>
      <inkml:brushProperty name="height" value="0.025" units="cm"/>
    </inkml:brush>
  </inkml:definitions>
  <inkml:trace contextRef="#ctx0" brushRef="#br0">26 427 11371,'0'0'7110,"-26"-54"-5316,26 23-641,13-3 225,10-7 287,8-4-159,10-2-1154,-1 4-256,5 3-192,1 4-1025,-9 5-2563,-10 6-2530</inkml:trace>
</inkml:ink>
</file>

<file path=ppt/ink/ink7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3:03.298"/>
    </inkml:context>
    <inkml:brush xml:id="br0">
      <inkml:brushProperty name="width" value="0.025" units="cm"/>
      <inkml:brushProperty name="height" value="0.025" units="cm"/>
      <inkml:brushProperty name="color" value="#E71224"/>
    </inkml:brush>
  </inkml:definitions>
  <inkml:trace contextRef="#ctx0" brushRef="#br0">361 0 19250,'0'0'4228,"-75"41"-3139,31 3-800,-5 11-97,1 8 32,1 5 0,6-2-96,13-5-96,8-8 0,12-12-64,8-13-961,5-12-480,15-16-353,2-3-1825,0-22-6086</inkml:trace>
</inkml:ink>
</file>

<file path=ppt/ink/ink7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3:03.685"/>
    </inkml:context>
    <inkml:brush xml:id="br0">
      <inkml:brushProperty name="width" value="0.025" units="cm"/>
      <inkml:brushProperty name="height" value="0.025" units="cm"/>
      <inkml:brushProperty name="color" value="#E71224"/>
    </inkml:brush>
  </inkml:definitions>
  <inkml:trace contextRef="#ctx0" brushRef="#br0">195 1 16784,'-12'5'468,"-14"6"857,1 0 0,-38 26-1,57-34-1165,1 0 0,0 1 0,1 0 0,-1 0 0,1 0 0,-1 1 0,1-1 0,1 1 0,-1 0 0,1 0 0,-1 0 0,1 1 0,1-1 0,-1 1 0,1 0 0,0 0 0,1 0 0,-2 6 0,3-11-148,0 1 0,0 0 0,0-1 0,0 1 0,0 0-1,0-1 1,1 1 0,-1-1 0,1 1 0,-1-1 0,1 1 0,0-1 0,-1 1 0,1-1 0,0 1 0,0-1 0,0 0 0,0 1-1,0-1 1,1 0 0,-1 0 0,0 0 0,0 0 0,1 0 0,-1 0 0,1 0 0,-1-1 0,1 1 0,-1 0 0,1-1 0,-1 1-1,1-1 1,2 1 0,7 1 86,-1 0-1,1-1 0,0 0 0,11-2 1,-14 1 16,7 0-14,0-1-1,1-1 1,-1 0 0,0-1-1,0-1 1,0 0-1,-1-1 1,0-1 0,0 0-1,0-1 1,-1 0-1,1-1 1,-2-1 0,1 0-1,-1-1 1,19-19-1,-28 25-44,-1 1-1,1-1 0,-1 1 0,0-1 0,0 0 0,0 1 0,-1-1 0,1 0 0,-1 0 0,0-1 0,0 1 0,1-8 0,-2 10-41,0 1-1,0-1 0,-1 1 0,1-1 1,0 1-1,-1-1 0,1 0 0,0 1 1,-1 0-1,0-1 0,1 1 0,-1-1 1,0 1-1,0 0 0,0-1 0,0 1 1,0 0-1,0 0 0,0 0 0,0 0 1,-1 0-1,1 0 0,0 0 0,-1 0 1,1 0-1,0 1 0,-1-1 0,1 1 1,-1-1-1,1 1 0,-1-1 0,1 1 1,-1 0-1,-2-1 0,-8 1-11,0-1-1,0 1 1,1 1 0,-1 0-1,0 1 1,1 0-1,-1 1 1,1 0 0,0 1-1,0 0 1,0 1 0,0 0-1,1 0 1,0 1-1,-13 10 1,14-9-142,0 0 1,1 0-1,0 1 1,0 0-1,0 0 1,1 1-1,1 0 0,-1 0 1,1 0-1,1 1 1,0 0-1,0 0 0,1 1 1,1-1-1,-1 1 1,-1 15-1,4-23-276,0 0-1,1 0 1,0 0-1,0 0 1,0 0 0,0 0-1,0 0 1,1 0-1,-1 0 1,1 0-1,0 0 1,0 0 0,0 0-1,0 0 1,0-1-1,1 1 1,-1 0-1,1-1 1,0 1 0,3 3-1,28 15-8443</inkml:trace>
</inkml:ink>
</file>

<file path=ppt/ink/ink7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3:04.048"/>
    </inkml:context>
    <inkml:brush xml:id="br0">
      <inkml:brushProperty name="width" value="0.025" units="cm"/>
      <inkml:brushProperty name="height" value="0.025" units="cm"/>
      <inkml:brushProperty name="color" value="#E71224"/>
    </inkml:brush>
  </inkml:definitions>
  <inkml:trace contextRef="#ctx0" brushRef="#br0">217 36 18257,'-24'19'931,"-15"12"1764,-35 37 0,65-59-2190,1 0 0,0 1 0,0 0 0,1 0 0,0 1 0,1 0 0,0 0 0,1 1 0,-5 14 0,9-23-450,0 0 1,0-1-1,0 1 0,1-1 0,-1 1 1,1 0-1,0 0 0,0-1 1,0 1-1,0 0 0,0-1 1,0 1-1,1 0 0,0-1 0,-1 1 1,1 0-1,0-1 0,0 1 1,0-1-1,1 1 0,-1-1 0,3 4 1,-1-4-21,0 0 1,-1 0 0,1 0 0,0-1-1,0 1 1,1-1 0,-1 0-1,0 1 1,0-1 0,1-1-1,-1 1 1,0 0 0,1-1-1,-1 0 1,6 0 0,5-1 85,0 0 0,0-1 1,0 0-1,0-1 0,0-1 1,-1 0-1,22-11 0,-18 6-83,-1 0-1,0-1 1,-1-1 0,0 0-1,0-1 1,19-22-1,-29 28-34,0 1 1,0-1-1,-1 0 0,0 0 0,0-1 0,-1 1 0,1-1 0,-1 0 0,-1 0 1,1 0-1,-1 0 0,-1-1 0,1 1 0,-1 0 0,0-1 0,-1 1 1,0-1-1,0 1 0,-2-11 0,1 15-142,0-1 1,0 1-1,0-1 1,0 1-1,-1-1 1,0 1-1,0 0 1,0 0-1,0 0 1,0 0-1,0 0 1,-1 0-1,1 1 1,-1-1-1,0 1 1,0 0-1,0 0 1,-6-3-1,2 1-678,0 1-1,0 0 1,-1 1-1,0-1 1,1 2 0,-1-1-1,-14 0 1,-18 1-8814</inkml:trace>
</inkml:ink>
</file>

<file path=ppt/ink/ink7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3:38.836"/>
    </inkml:context>
    <inkml:brush xml:id="br0">
      <inkml:brushProperty name="width" value="0.025" units="cm"/>
      <inkml:brushProperty name="height" value="0.025" units="cm"/>
      <inkml:brushProperty name="color" value="#E71224"/>
    </inkml:brush>
  </inkml:definitions>
  <inkml:trace contextRef="#ctx0" brushRef="#br0">1 393 21685,'0'0'1371,"13"0"-1098,599-39-2577,-64 1 1810,2291-67 7019,-1622 67-6595,2111-25 205,-2284 48 55,543 10 2136,-1010 5-2362,-576-2-288,-1 0 1,1-1-1,0 1 0,-1-1 0,1 0 0,-1 1 0,0-1 1,0 1-1,0-1 0,-1-5 0,1 4-753,2-20-3653,10-4-3330</inkml:trace>
</inkml:ink>
</file>

<file path=ppt/ink/ink7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3:57.531"/>
    </inkml:context>
    <inkml:brush xml:id="br0">
      <inkml:brushProperty name="width" value="0.025" units="cm"/>
      <inkml:brushProperty name="height" value="0.025" units="cm"/>
      <inkml:brushProperty name="color" value="#E71224"/>
    </inkml:brush>
  </inkml:definitions>
  <inkml:trace contextRef="#ctx0" brushRef="#br0">1 315 13036,'0'0'812,"12"3"-182,268 60 3092,-106-27-3606,-25-8 450,2-6-1,1-6 1,254-8 0,455-76 979,-844 67-1456,973-81 793,48-4-162,756-129 2205,-1278 177-176,-524 39-2646,0 0 0,0 1 0,0 0 0,0 0 0,0 1 0,0 0 0,1 0 0,0 1 0,-14 8 0,-7 9-3260,7 0-4843,16-15-888</inkml:trace>
</inkml:ink>
</file>

<file path=ppt/ink/ink7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4:04.244"/>
    </inkml:context>
    <inkml:brush xml:id="br0">
      <inkml:brushProperty name="width" value="0.025" units="cm"/>
      <inkml:brushProperty name="height" value="0.025" units="cm"/>
    </inkml:brush>
  </inkml:definitions>
  <inkml:trace contextRef="#ctx0" brushRef="#br0">731 80 7815,'-13'-7'1682,"-9"-5"-1068,0 1 0,-1 1 0,0 1 0,-1 1 0,-28-6-1,36 11-416,1 1 0,-1 0 0,1 1 0,-1 0 0,0 1 0,1 1 0,-1 1 0,0 0 0,1 1 0,0 0 0,0 1 0,0 1 0,0 1-1,1 0 1,0 1 0,0 0 0,-15 11 0,8-2-19,1 2 0,1 0 1,1 1-1,0 1 0,1 0 0,2 1 0,0 1 0,1 1 1,1 0-1,-19 48 0,18-33 136,2 1 0,2-1 0,1 2 0,2-1 0,2 1 1,0 63-1,5-91-236,1 0 1,0 0-1,0 0 1,1 0-1,1 0 0,0 0 1,1 0-1,0-1 1,1 1-1,0-1 1,11 16-1,-11-19 22,1 0-1,1-1 0,-1 0 0,1 0 1,0 0-1,1-1 0,-1 0 1,1-1-1,1 0 0,-1 0 1,1 0-1,-1-1 0,1-1 1,0 1-1,12 1 0,-2-1 152,0-2 0,0 0-1,0-1 1,0-1 0,0 0-1,0-2 1,0 0 0,0-1 0,-1-1-1,1-1 1,-1 0 0,0-2-1,0 0 1,-1-1 0,20-12 0,-3 0-5,-1-2 1,-1-1 0,-1-2 0,-2 0-1,0-3 1,35-42 0,-43 44-154,-1-1 0,-1-1 0,-2-1 0,23-50 0,-32 62-73,-2-1 0,0 1 1,-1-1-1,-1 0 0,-1-1 0,0 1 0,-1-1 1,-1 1-1,-3-36 0,1 45-37,-1 1-1,-1-1 1,1 1-1,-1 0 1,0 0-1,-1 0 1,0 0-1,0 0 1,-1 1-1,0 0 1,0 0-1,-1 0 1,0 1-1,0 0 1,0 0-1,-1 0 1,0 1-1,0 0 1,0 0-1,-11-4 1,4 1-492,-1 2-1,1 0 1,-1 1 0,-1 0 0,1 1 0,-1 1 0,1 1-1,-1 0 1,0 1 0,-20 0 0,7 6-2919,15 6-2668,12 3-5990</inkml:trace>
</inkml:ink>
</file>

<file path=ppt/ink/ink7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4:07.339"/>
    </inkml:context>
    <inkml:brush xml:id="br0">
      <inkml:brushProperty name="width" value="0.025" units="cm"/>
      <inkml:brushProperty name="height" value="0.025" units="cm"/>
    </inkml:brush>
  </inkml:definitions>
  <inkml:trace contextRef="#ctx0" brushRef="#br0">0 152 6598,'0'0'10560,"5"-6"-10422,-5 6-137,2-3 38,0 1 1,0 0-1,0-1 1,0 1-1,0 0 1,0 0-1,0 1 0,1-1 1,-1 0-1,1 1 1,-1-1-1,1 1 1,0 0-1,-1 0 0,1 0 1,0 0-1,0 0 1,0 1-1,0 0 1,-1-1-1,1 1 0,4 0 1,131-14 1739,-28 0-1610,403-13 842,-74 6-393,-220 13-343,313 29-1,-21-8 75,-172-10-190,-272 0 67,1-2 1,-1-3 0,0-4 0,0-2 0,89-23 0,-150 30-84,16-5 1902,-13 2-7287,-2-10-240</inkml:trace>
</inkml:ink>
</file>

<file path=ppt/ink/ink7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4:15.743"/>
    </inkml:context>
    <inkml:brush xml:id="br0">
      <inkml:brushProperty name="width" value="0.025" units="cm"/>
      <inkml:brushProperty name="height" value="0.025" units="cm"/>
    </inkml:brush>
  </inkml:definitions>
  <inkml:trace contextRef="#ctx0" brushRef="#br0">14 2147 8360,'0'0'1110,"-2"8"-138,0 2-583,-7 46 5671,10-57-5917,-1 1 1,1 0-1,0-1 1,-1 1-1,1-1 1,-1 1-1,1-1 1,0 1-1,-1-1 1,1 1-1,-1-1 1,1 0-1,-1 1 1,0-1-1,1 0 1,-1 1-1,0-1 1,1 0-1,-1 0 1,0 1-1,0-2 1,9-32-5,-8 31 61,14-98 628,4-141 0,-12 118-663,40-1134 2765,-56 1124-2821,4 86-8,3 0 0,1-1 0,7-62 0,6 57 331,-12 54-272,0 39 289,0 38-17302,0-55 11018</inkml:trace>
</inkml:ink>
</file>

<file path=ppt/ink/ink7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4:16.290"/>
    </inkml:context>
    <inkml:brush xml:id="br0">
      <inkml:brushProperty name="width" value="0.025" units="cm"/>
      <inkml:brushProperty name="height" value="0.025" units="cm"/>
    </inkml:brush>
  </inkml:definitions>
  <inkml:trace contextRef="#ctx0" brushRef="#br0">52 682 10346,'0'0'8135,"-8"-5"-7051,-24-14 59,31 18-1068,0 1 1,1 0 0,-1-1 0,0 1 0,1 0 0,-1-1-1,1 1 1,-1-1 0,0 1 0,1-1 0,-1 0 0,1 1 0,-1-1-1,1 0 1,0 1 0,-1-1 0,1 0 0,0 1 0,-1-1-1,1 0 1,0 0 0,0 1 0,0-1 0,-1 0 0,1 0-1,0 1 1,0-1 0,0 0 0,0 0 0,1 0 0,-1 1 0,0-1-1,0 0 1,0 0 0,1 1 0,-1-2 0,19-18 186,-14 15 27,16-17-160,-1-2 0,-1 0 0,-2-2 0,0 0-1,-2 0 1,18-42 0,57-183 6,-48 125-2,-42 125-140,0 1 1,0-1 0,0 0 0,0 0 0,0 1 0,0-1-1,1 1 1,-1-1 0,0 0 0,1 1 0,-1-1 0,0 0-1,1 1 1,-1-1 0,0 1 0,1-1 0,-1 1 0,1-1-1,-1 1 1,1-1 0,0 1 0,-1 0 0,1-1 0,-1 1-1,2-1 1,6 16-41,2 48 112,-7-44-45,4 26 6,3-1 1,1 0 0,2 0 0,2-2-1,34 68 1,-27-63-579,17 52 0,-10-25-7841,-19-49-2994</inkml:trace>
</inkml:ink>
</file>

<file path=ppt/ink/ink7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4:20.951"/>
    </inkml:context>
    <inkml:brush xml:id="br0">
      <inkml:brushProperty name="width" value="0.025" units="cm"/>
      <inkml:brushProperty name="height" value="0.025" units="cm"/>
    </inkml:brush>
  </inkml:definitions>
  <inkml:trace contextRef="#ctx0" brushRef="#br0">330 113 4324,'-10'0'635,"-39"-2"641,-113 4 6742,162-2-8011,0 0 0,0 0 0,0 0 0,1 0 0,-1 0 0,0 0 0,0 0 0,0 0 0,0 0 0,0 0 0,1 0 0,-1 0 0,0 0 0,0 0 0,0 0 0,0 0 0,0 0 0,0 0 0,1 0 0,-1 1 0,0-1 0,0 0 0,0 0 0,0 0 0,0 0 0,0 0 0,0 0 0,0 1 0,0-1 0,0 0 0,1 0 0,-1 0 0,0 0-1,0 0 1,0 0 0,0 1 0,0-1 0,0 0 0,0 0 0,0 0 0,0 0 0,0 1 0,0-1 0,0 0 0,0 0 0,0 0 0,-1 0 0,1 0 0,0 0 0,0 1 0,0-1 0,0 0 0,0 0 0,0 0 0,0 0 0,0 0 0,0 0 0,0 1 0,-1-1 0,1 0 0,0 0 0,0 0 0,0 0 0,0 0 0,0 0 0,0 0 0,-1 0-1,15 7 241,32 0 291,-1-1-1,1-3 1,72-4-1,-38 0-429,375-6 87,351 8-491,-764 1 280,-18 0 18,1-1-1,34-3 1,-59 2 0,0 0 0,0 0 0,0 0 0,0 0 0,0 0-1,0 0 1,1 0 0,-1 0 0,0 0 0,0 0 0,0 0 0,0 0-1,0 0 1,0 0 0,1 0 0,-1 0 0,0 0 0,0 0 0,0 0 0,0 0-1,0 0 1,0 0 0,0 0 0,0 0 0,0-1 0,1 1 0,-1 0-1,0 0 1,0 0 0,0 0 0,0 0 0,0 0 0,0 0 0,0-1 0,0 1-1,0 0 1,0 0 0,0 0 0,0 0 0,0 0 0,0 0 0,0 0-1,0-1 1,0 1 0,0 0 0,0 0 0,0 0 0,0 0 0,0 0 0,0 0-1,0-1 1,0 1 0,0 0 0,0 0 0,0 0 0,0 0 0,-1 0-1,1 0 1,0 0 0,0 0 0,0 0 0,0-1 0,-9-5 51,-6 1-43,-1 0-1,0 0 1,0 2 0,-33-4-1,-79 2 11,75 4-19,-881 2 610,370 6-319,500-9-223,56-1 100,20-2 126,62-7-173,130-3-1,-118 10-97,988-15-1437,-670 19 72,-360-3 1316,-27 1 50,-17 3-23,0 0 1,0 0-1,0 0 1,0 0-1,0 0 1,0 0-1,0 0 0,0 0 1,0 0-1,0-1 1,0 1-1,0 0 1,0 0-1,0 0 0,0 0 1,0 0-1,0 0 1,0 0-1,0 0 0,0 0 1,0 0-1,0 0 1,0-1-1,0 1 1,0 0-1,0 0 0,0 0 1,0 0-1,0 0 1,0 0-1,1 0 0,-1 0 1,0 0-1,0 0 1,0 0-1,0 0 1,0 0-1,0 0 0,0 0 1,0 0-1,0 0 1,0-1-1,0 1 1,-85-13 311,-1 4 1,-133 2 0,153 6-117,-568 7 1425,458 5-2827,-274 53 0,398-53-3558</inkml:trace>
</inkml:ink>
</file>

<file path=ppt/ink/ink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38:49.669"/>
    </inkml:context>
    <inkml:brush xml:id="br0">
      <inkml:brushProperty name="width" value="0.025" units="cm"/>
      <inkml:brushProperty name="height" value="0.025" units="cm"/>
    </inkml:brush>
  </inkml:definitions>
  <inkml:trace contextRef="#ctx0" brushRef="#br0">156 0 14894,'0'0'7335,"-53"35"-6662,38-6-513,2 7-128,-3 3-96,1-1-224,-1 1 223,2-8 97,5-9-32,5-12 0,4-19-2210,4-22-320,8-10-1186,0-10-4451</inkml:trace>
  <inkml:trace contextRef="#ctx0" brushRef="#br0" timeOffset="1">58 5 12620,'0'0'3940,"-17"66"-1794,15-34-641,2-1-320,0-3-544,0-2-481,8-7-160,2-5-64,1-6-128,3-8-257,-3 0-95,-2-10-641,-5-7-1089,-4-8-1826,0 2-1538</inkml:trace>
</inkml:ink>
</file>

<file path=ppt/ink/ink7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5:19.161"/>
    </inkml:context>
    <inkml:brush xml:id="br0">
      <inkml:brushProperty name="width" value="0.025" units="cm"/>
      <inkml:brushProperty name="height" value="0.025" units="cm"/>
    </inkml:brush>
  </inkml:definitions>
  <inkml:trace contextRef="#ctx0" brushRef="#br0">156 352 9833,'0'0'315,"-9"-8"-1228,-9-6-307,5 4 343,0 0 0,-19-21 0,10-3 2721,20 30-1092,1 0 0,0 0 0,0 1 0,0-2 0,0 1 0,0 0 1,0-7-1,5 7 2008,3 12-1846,6 13-190,-7-8-463,-2 1-1,0-1 0,0 1 0,-2-1 0,1 1 0,-2 0 1,1 14-1,-6 101-79,4-126-169,-9 73 113,-24 97 1,18-106-55,3 1 0,-4 75 0,16-139-3,0 0 0,0 0 0,0 0 0,0 1 0,1-1 0,-1 0 0,1 0 0,0 0 0,0 0 0,1 0 1,-1 0-1,1-1 0,3 6 0,-3-7-22,0 1 1,1-1 0,-1 0 0,1 0-1,-1 0 1,1 0 0,0-1-1,-1 1 1,1-1 0,0 0 0,0 0-1,0 0 1,1 0 0,-1 0-1,0 0 1,0-1 0,5 1 0,15 0 13,0-1 1,0 0-1,-1-2 1,1 0-1,37-10 0,112-42 342,-28 8-248,-79 31-353,0 4 0,1 2 0,77-1 0,202 16-1133,-109 1 929,1024 68-963,-1078-65 2017,-1-8 0,1-9 1,239-38-1,148-9-516,-199 24 125,175 16-303,-442 20 73,-69-3-9,1-1-1,-1-2 1,44-5-1,-4-6-13,-12 1 51,111-5 0,-77 17-1774,-23 0 852,117-12 1,-182 9 930,-1 0 0,1 0 0,-1-1 1,1 0-1,-1 0 0,0 0 0,0-1 0,0 0 1,-1-1-1,1 0 0,10-7 0,-16 10 16,-1 1 0,1 0 0,-1-1 0,1 1 0,-1-1 0,0 1 0,1-1 1,-1 1-1,0 0 0,1-1 0,-1 1 0,0-1 0,0 1 0,1-1 0,-1 0 0,0 1 0,0-1 0,0 1 0,0-1 0,0 1 0,0-1 1,0 1-1,0-1 0,0 0 0,0 1 0,0-1 0,0 1 0,0-1 0,0 1 0,0-1 0,0 1 0,-1-1 0,1 0 0,0 1 0,-1-1 0,1 1 1,0 0-1,-1-1 0,1 0 0,-21-6 673,9 6-1160,40 2 247,-18 0 117,0 0 0,-1 1 0,0 0 0,17 5 0,-16-3 53,1-1-1,-1-1 1,22 3 0,2-4 162,1-1 1,66-10-1,-86 8-99,0-2 0,-1 0 0,1 0 0,-1-2 0,0 0 0,0 0 0,0-1 0,-1-1 0,13-10 0,-23 16 52,0 0 0,-1-1 0,0 1 1,1-1-1,-1 0 0,0 1 0,0-1 0,0 0 0,-1 0 0,1 0 0,-1-1 1,1 1-1,-1 0 0,0 0 0,0-1 0,-1 1 0,1-6 0,38-23 32,64-123-160,-100 151 5,-1-1 0,1 0 0,-1-1 0,0 1-1,0 0 1,0-1 0,-1 1 0,1-1 0,-1 1-1,-1-1 1,1 0 0,-1 0 0,0 1 0,0-1-1,-1 0 1,0 1 0,0-1 0,0 1-1,-1-1 1,1 1 0,-4-6 0,-2-7 14,-1 1 0,-1 1 0,-1 0-1,-1 0 1,-12-15 0,21 29-19,0 0-1,-1 1 0,1-1 1,-1 0-1,0 1 1,1 0-1,-1-1 0,0 1 1,0 0-1,0 1 0,1-1 1,-1 0-1,0 1 1,0 0-1,0-1 0,0 1 1,0 1-1,-5-1 1,-57 11 444,61-10-434,-17 3 36,-1 0-1,0-2 1,0 0-1,1-2 0,-1 0 1,0-1-1,-37-8 0,-37-3-132,-165 1-1,58 5 34,-574-15 88,215 10-1718,479 4 1754,-129-28 1,-23-3-105,-459-11-121,-95-9 171,558 50-162,-334 32 0,149 0 193,134-13-137,-215 4 164,318-10-64,-146-6 1837,322-1-2640,16-1-1049,11-2-2014,-2-7-2406</inkml:trace>
</inkml:ink>
</file>

<file path=ppt/ink/ink7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6:15.429"/>
    </inkml:context>
    <inkml:brush xml:id="br0">
      <inkml:brushProperty name="width" value="0.025" units="cm"/>
      <inkml:brushProperty name="height" value="0.025" units="cm"/>
    </inkml:brush>
  </inkml:definitions>
  <inkml:trace contextRef="#ctx0" brushRef="#br0">1 192 12204,'0'0'57,"0"1"0,0-1 1,0 0-1,0 1 1,0-1-1,0 0 0,0 1 1,0-1-1,0 0 1,0 0-1,0 1 0,0-1 1,0 0-1,0 1 1,0-1-1,0 0 0,0 1 1,0-1-1,0 0 1,1 0-1,-1 1 0,0-1 1,0 0-1,0 0 1,0 1-1,1-1 0,-1 0 1,0 0-1,0 0 1,1 1-1,-1-1 0,0 0 1,0 0-1,1 0 1,-1 0-1,0 1 0,0-1 1,1 0-1,-1 0 1,0 0-1,1 0 0,-1 0 1,0 0-1,0 0 1,1 0-1,-1 0 0,0 0 1,1 0-1,-1 0 1,0 0-1,1 0 0,-1 0 1,0 0-1,0 0 1,1-1-1,26 2-224,-20-1 488,22-2 125,1-2 1,-1 0-1,52-16 0,-45 10-97,67-8-1,-20 15-222,154 13 0,-150-3 149,136-6-1,90-42 1213,27-1-694,-101 36-454,292 29 0,-440-17 80,0-5 1,0-3-1,0-5 1,152-30 0,-185 24-180,110-20 594,-140 29-693,0 2 0,0 0 0,55 6 1,-78-4-121,0 1 1,0 1 0,0-1-1,0 1 1,0 0 0,-1 0 0,1 0-1,-1 1 1,1-1 0,-1 1 0,0 0-1,0 0 1,5 6 0,21 15-3124</inkml:trace>
</inkml:ink>
</file>

<file path=ppt/ink/ink7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6:16.689"/>
    </inkml:context>
    <inkml:brush xml:id="br0">
      <inkml:brushProperty name="width" value="0.025" units="cm"/>
      <inkml:brushProperty name="height" value="0.025" units="cm"/>
    </inkml:brush>
  </inkml:definitions>
  <inkml:trace contextRef="#ctx0" brushRef="#br0">1 49 11403,'0'0'219,"15"-2"10,451-31 8431,-253 31-8167,295 37 1,-212-5-372,0-13 1,548-40 0,-783 18-33,576-45 1228,0 34-436,-592 17-934,1 2 0,-1 2-1,0 1 1,77 23 0,-114-27-572,11 4-1218,-6-4-5019</inkml:trace>
</inkml:ink>
</file>

<file path=ppt/ink/ink7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6:23.829"/>
    </inkml:context>
    <inkml:brush xml:id="br0">
      <inkml:brushProperty name="width" value="0.025" units="cm"/>
      <inkml:brushProperty name="height" value="0.025" units="cm"/>
    </inkml:brush>
  </inkml:definitions>
  <inkml:trace contextRef="#ctx0" brushRef="#br0">11 2814 7335,'0'0'12780,"-10"-6"-3555,14 5-9165,-1 1 0,1-1-1,0 0 1,0-1 0,-1 1 0,1 0 0,-1-1 0,1 0 0,-1 0 0,6-4-1,19-10 302,18-10-106,-41 22-247,0 1 1,1-1-1,-1 1 1,1 0-1,-1 1 1,1-1-1,0 1 1,10-2-1,-14 2 100,1 1-1,-1-1 1,0 0-1,0 0 1,0 0-1,0 0 0,0 0 1,0-1-1,0 1 1,-1 0-1,2-4 1,15-17 679,35-19-787,-33 25 0,0 0 0,1 2 0,1 0 0,0 2 0,31-14 0,-20 11 0,-2-1 0,0-1 0,40-32 0,-8 6 0,156-129 0,-177 136 0,28-24 0,-36 29 0,3 1 0,0 2 0,51-31 0,-12 12 0,-2-5 0,87-77 0,-69 53 0,-17 15 0,103-79 0,117-49 0,-199 121 0,-28 18 0,55-43 0,-72 53 0,68-42 0,-39 31 0,126-111 0,-127 96 0,106-69 0,164-106 0,-241 160 0,61-44 0,-167 125-144,0 0 0,-1 0 0,1 0-1,-1 0 1,1-1 0,-1 1 0,0 0 0,0-1 0,1 1 0,-1-1 0,0 1-1,0-1 1,0 0 0,0 1 0,-1-1 0,1 0 0,0 0 0,-1 1-1,1-1 1,-1-2 0,0-10-8584</inkml:trace>
</inkml:ink>
</file>

<file path=ppt/ink/ink7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6:27.082"/>
    </inkml:context>
    <inkml:brush xml:id="br0">
      <inkml:brushProperty name="width" value="0.025" units="cm"/>
      <inkml:brushProperty name="height" value="0.025" units="cm"/>
    </inkml:brush>
  </inkml:definitions>
  <inkml:trace contextRef="#ctx0" brushRef="#br0">1 4566 1730,'0'0'12625,"4"-6"-12412,-2 1-110,-1 3-52,-1 0-1,1 0 0,0 0 0,0 0 1,0 0-1,1 0 0,-1 0 0,0 0 0,1 1 1,-1-1-1,1 1 0,0-1 0,2-1 1,20-3 2488,-23 6-2476,1 0 0,0 0 0,0 0-1,-1 0 1,1-1 0,0 1-1,-1 0 1,1-1 0,0 0 0,-1 1-1,1-1 1,-1 0 0,1 0-1,-1 0 1,1 0 0,-1 0 0,0 0-1,3-3 1,9-10 615,0 0 0,0 1 0,27-20 0,2-3-440,-36 29-58,0 1 1,1 0-1,-1 0 1,1 1-1,1 0 1,-1 0-1,16-7 1,1 1-68,0-2-1,-1 0 1,0-2 0,28-23 0,18-13-64,-31 24 66,38-35-1,25-20-17,132-86 517,110-73 91,-4 11-497,-213 143 235,173-157-340,-210 166-94,69-45 28,-27 25-10,62-57 86,223-191 255,-352 293-180,3 3 0,115-66 1,-7 5 41,-131 78-165,45-44 0,20-16-510,299-204 541,-105 68 88,-93 68-85,-180 138-126,123-99 188,325-314 191,-462 423-369,1 1 0,1 1-1,35-18 1,-35 21 4,-1-1 0,0-1 0,-1 0 0,23-21 0,-5-10 60,-29 33-65,1 1-1,0 0 1,0 0-1,0 0 1,11-8-1,82-62-146,-92 72 129,1 0-1,-1 1 1,1 0-1,-1 0 1,9-2 0,-9 4 7,-1 0 1,0-1 0,-1 1 0,1-1 0,0-1-1,-1 1 1,0-1 0,0 0 0,0 0 0,7-7-1,-3-3 370,-7 10-355,0 1 1,1-1-1,0 1 1,-1-1-1,1 1 1,0 0 0,0 0-1,1 0 1,-1 1-1,0-1 1,1 1-1,6-3 1,13-12 144,-2 3-453,-2 11-3672</inkml:trace>
</inkml:ink>
</file>

<file path=ppt/ink/ink7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8:02.063"/>
    </inkml:context>
    <inkml:brush xml:id="br0">
      <inkml:brushProperty name="width" value="0.025" units="cm"/>
      <inkml:brushProperty name="height" value="0.025" units="cm"/>
    </inkml:brush>
  </inkml:definitions>
  <inkml:trace contextRef="#ctx0" brushRef="#br0">258 393 10730,'0'0'4383,"-4"10"-3929,-50 116 600,27-66-73,-38 121 0,3 116-387,29-127-483,29-151-68,2-12 171,0 0 0,0 0 0,1 0 0,0 0 0,0 0 0,1 0 0,0 0 0,0 1 0,2 7 0,-1-13-167,0-1-1,0 0 1,0 0-1,0 0 1,0 0 0,0 0-1,0 0 1,0 0 0,0 0-1,1-1 1,-1 1-1,0 0 1,1-1 0,-1 1-1,0-1 1,1 1-1,-1-1 1,1 1 0,-1-1-1,0 0 1,1 0 0,-1 0-1,3 0 1,44 0 357,-33-1-160,44 1 645,22-1-474,125 15 0,-142-5-394,0-2 1,1-3-1,-1-3 0,1-3 1,-1-3-1,108-21 0,-91 7-21,1 4 0,0 3 0,107 0 0,-119 12 65,1179-34-290,-1041 5 616,-71 7 174,-113 21-298,0 0-1,-1 1 1,1 2 0,-1 0 0,40 10 0,9 1-224,-27-9-2,1-2 0,0-2 1,0-2-1,-1-2 0,1-2 0,80-21 0,-121 25 140,-1 0-1,1 0 0,0-1 0,-1 1 0,1-1 0,-1 0 1,0 0-1,0 0 0,0-1 0,0 0 0,0 1 0,-1-1 1,0 0-1,0-1 0,3-4 0,4-8-18,-2-1 0,13-31 0,-13 23-147,-1-1 0,0 0 0,-2-1 0,2-51 0,-8-115 5,-1 153-30,0 19 22,0 1-1,-2 0 0,0 0 0,-14-39 1,-40-78 41,47 114-61,5 10 6,-1 0 1,0 0 0,-1 1 0,-1 0 0,0 0-1,0 1 1,-1 0 0,-1 1 0,0 0 0,-1 1-1,0 0 1,0 1 0,-1 0 0,0 1 0,-1 0-1,0 1 1,0 1 0,0 0 0,-1 1-1,0 0 1,-26-4 0,-28 1 11,0 2 1,-106 6-1,101 1-20,-215 20-391,12 0 327,99-22 66,-196-26 0,268 18-126,-172 6 0,-105 32-181,322-24 306,-246 0 26,36-4-2,265-1-25,1 0 1,0 0 0,0 0 0,0-1-1,0 0 1,0 0 0,0 0 0,0-1-1,0 1 1,1-1 0,-1-1 0,-6-2-1,7 3 8,10 3-75,0 0 0,-1-1 0,1 0 0,0 1 0,0-2 1,-1 1-1,7-2 0,7 1 19,90-3 239,249-18-1963,-312 15 1520,0-1 1,0-2-1,0-3 1,-1-1-1,65-31 0,-152 48 417,-60 39-75,77-30-43,-1 0 1,-1-2-1,-35 9 1,-266 28 595,40-8-530,276-34-679,17 1-97,20 1 273,172 1-1224,-68 5-2923,-127-13 4489,37 6-2097,46 1 1,-107-19 6152,-26 2-2858,-1 2 1,-1 3-1,1 2 0,-85 4 0,88 0-648,25 0-363,0 0 0,1 1 0,-1 1 1,-34 10-1,43-6-429,22-2-388,23-1-588,-1-4 1053,-1-1-1,1-1 0,-1-1 1,1-2-1,-1-2 0,-1-1 1,1-1-1,-1-1 0,33-17 0,-38 9 273,-25 19-41,0-1 0,-1 0 0,1 0-1,0 0 1,-1 0 0,1 0 0,-1 0 0,1 0 0,0 0 0,-1 0 0,1 0 0,-1 0-1,1 0 1,0 0 0,-1 0 0,1 0 0,-1 0 0,1 0 0,0 0 0,-1-1 0,1 1-1,0 0 1,-1 0 0,1 0 0,0-1 0,-1 1 0,1 0 0,0 0 0,0-1-1,-1 1 1,1 0 0,0-1 0,0 1 0,-1 0 0,1-1 0,0 1 0,0 0 0,0-1-1,0 1 1,0-1 0,0 1 0,-1 0 0,1-1 0,0 1 0,0 0 0,0-1 0,0 1-1,0-1 1,0 1 0,1 0 0,-1-1 0,0 1 0,0-1 0,0 1 0,0 0 0,0-1-1,0 1 1,1 0 0,-1-1 0,0 1 0,0 0 0,1-1 0,-1 1 0,0 0 0,0 0-1,1-1 1,-1 1 0,1 0 0,-37-3 742,-67 3-1,83 2-1175,0 1 0,-25 6 0,-5 10-4984</inkml:trace>
</inkml:ink>
</file>

<file path=ppt/ink/ink7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8:21.332"/>
    </inkml:context>
    <inkml:brush xml:id="br0">
      <inkml:brushProperty name="width" value="0.025" units="cm"/>
      <inkml:brushProperty name="height" value="0.025" units="cm"/>
    </inkml:brush>
  </inkml:definitions>
  <inkml:trace contextRef="#ctx0" brushRef="#br0">0 40 32639,'0'0'-192,"53"11"-3940,-45-12 1858,-8-12-1538,-8-5-2434,-27 0-9737</inkml:trace>
</inkml:ink>
</file>

<file path=ppt/ink/ink7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8:31.614"/>
    </inkml:context>
    <inkml:brush xml:id="br0">
      <inkml:brushProperty name="width" value="0.025" units="cm"/>
      <inkml:brushProperty name="height" value="0.025" units="cm"/>
    </inkml:brush>
  </inkml:definitions>
  <inkml:trace contextRef="#ctx0" brushRef="#br0">331 113 11915,'0'0'8606,"-5"9"-8350,-2 1-150,5-7-67,-1 0 0,1 1 0,0-1 0,0 1 0,0 0 0,0 0 0,1 0 0,-1 0 0,1 0 0,0 0 0,0 0-1,1 0 1,-1 7 0,-2 13 100,-2 0-1,-1-1 0,0 0 0,-2 0 1,-19 41-1,3-7 9,-128 401 1485,132-376-1171,4 1 0,3 0 0,-3 147-1,16-227-454,0 0-1,0 0 1,0 0-1,0 0 1,1 0-1,0-1 0,-1 1 1,1 0-1,0 0 1,0-1-1,1 1 1,-1 0-1,0-1 0,1 1 1,0-1-1,-1 0 1,1 0-1,0 1 1,0-1-1,0 0 0,1-1 1,-1 1-1,0 0 1,1-1-1,-1 1 1,1-1-1,0 0 0,-1 1 1,1-2-1,0 1 1,0 0-1,-1 0 1,1-1-1,0 1 0,5-1 1,11 1 153,0-1 1,0-1 0,-1-1-1,29-6 1,-27 5-70,33-6 11,-1 2 0,1 3-1,1 2 1,-1 2 0,0 3 0,0 2 0,68 15-1,-55-4-256,88 11-1,-124-24 177,-1-2 0,1-1 1,0-1-1,0-1 0,44-10 0,-53 7 17,291-59 693,-228 52-620,151-4 1,-205 16-101,246-6 91,-216 1-63,-1-3-1,93-23 1,-48 8 939,209-18 0,-124 21-886,-177 18-83,2 0 19,0 0 0,0 1 0,0 0 0,0 1 0,-1 0 0,24 4 0,-29 0 1073,-16-5-708,6 0-376,0 0 0,0 1 0,0-1 0,0 0-1,0 0 1,0 0 0,0 0 0,1-1 0,-1 1-1,0 0 1,1-1 0,-1 1 0,-1-3 0,-2-5-13,1 0 1,0 0-1,0 0 1,1-1 0,1 0-1,-1 1 1,-1-20-1,0-75-260,4 60-80,-2-17-137,1-33 411,-4 0 1,-24-125-1,23 182 32,-2-44 1,-4-26-11,10 100 65,0 0-1,-1 0 0,0 0 0,0 0 1,-1 1-1,0-1 0,0 1 1,0 0-1,-1 0 0,0 1 0,0 0 1,0-1-1,-1 1 0,1 1 0,-1-1 1,0 1-1,-1 0 0,1 1 0,-1 0 1,0-1-1,0 2 0,-8-3 1,-13-4 81,-1 1 0,0 2 1,0 1-1,-35-2 1,-37-1-92,-542-33 260,-30-15-274,598 47 4,-1 3 0,-107 5 0,141 5-14,0 1 0,0 2 0,1 1 0,0 3 0,-75 29 0,37-1-287,-12 4-3292,91-42 3522,0-1 0,0 0 1,0 0-1,-1 0 0,1 0 1,0 0-1,0 0 1,0 0-1,0 0 0,0 0 1,0 0-1,0 0 0,-1 0 1,1 1-1,0-1 0,0 0 1,0 0-1,0 0 0,0 0 1,-1 0-1,1 0 1,0 0-1,0 0 0,0-1 1,0 1-1,0 0 0,0 0 1,-1 0-1,1 0 0,0 0 1,0 0-1,0 0 1,0 0-1,0 0 0,0 0 1,-1 0-1,1 0 0,0 0 1,0-1-1,0 1 0,0 0 1,0 0-1,0 0 1,0 0-1,0 0 0,0 0 1,0-1-1,0 1 0,0 0 1,0 0-1,0 0 0,-1 0 1,1 0-1,0 0 0,0-1 1,0 1-1,0 0 1,0-20-6837</inkml:trace>
</inkml:ink>
</file>

<file path=ppt/ink/ink7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9:01.432"/>
    </inkml:context>
    <inkml:brush xml:id="br0">
      <inkml:brushProperty name="width" value="0.025" units="cm"/>
      <inkml:brushProperty name="height" value="0.025" units="cm"/>
    </inkml:brush>
  </inkml:definitions>
  <inkml:trace contextRef="#ctx0" brushRef="#br0">307 66 4965,'-12'2'1142,"-47"7"-344,-84 12 897,121-19 236,0-1 0,-27-3-1,104 17-520,62-6-565,136-8 0,-170-2-496,304-15 55,27 0-274,291 32 574,725 4 775,-1312-23-1159,1-5 1,221-45-1,-445 50-293,-1976 77-1762,1989-67 1524,-1093 51-165,1160-57 405,37 1-103,25 5 1,46 10 97,161 12 0,92-18 22,-258-10-33,1109-5-344,-2-84-710,-1155 84 1059,257-39-62,-229 31 529,-1-2 1,102-39 0,-134 36 293,-21 7-55,-20 1 63,-20 3-700,1 2 0,-1 2 0,-68 3 1,25 0-58,-937 37-879,3 94-902,778-86-358,12-4-1574</inkml:trace>
</inkml:ink>
</file>

<file path=ppt/ink/ink7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0:33.201"/>
    </inkml:context>
    <inkml:brush xml:id="br0">
      <inkml:brushProperty name="width" value="0.025" units="cm"/>
      <inkml:brushProperty name="height" value="0.025" units="cm"/>
    </inkml:brush>
  </inkml:definitions>
  <inkml:trace contextRef="#ctx0" brushRef="#br0">20 27 7239,'0'0'19357,"-3"-6"-18781,2 4-553,-11-17 570,9 21-178,5 18-31,8 64 314,0 113 0,2 25-503,-7-173-62,8 103 588,-13-152-749,0 0 0,0 1 0,0-1 0,1 0 0,-1 0 0,0 0 1,0 1-1,0-1 0,0 0 0,0 0 0,0 0 0,1 0 0,-1 1 0,0-1 0,0 0 0,0 0 0,0 0 0,1 0 0,-1 0 0,0 0 1,0 0-1,0 0 0,0 1 0,1-1 0,-1 0 0,0 0 0,0 0 0,1 0 0,-1 0 0,0 0 0,0 0 0,0 0 0,1 0 0,-1 0 1,0 0-1,0 0 0,0 0 0,1-1 0,-1 1 0,0 0 0,0 0 0,0 0 0,0 0 0,1 0 0,-1 0 0,0 0 0,0-1 0,0 1 1,0 0-1,1 0 0,-1 0 0,0 0 0,0 0 0,0-1 0,0 1 0,0 0 0,11-10-3606,-7-3-2863,-1-5-6118</inkml:trace>
</inkml:ink>
</file>

<file path=ppt/ink/ink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38:50.028"/>
    </inkml:context>
    <inkml:brush xml:id="br0">
      <inkml:brushProperty name="width" value="0.025" units="cm"/>
      <inkml:brushProperty name="height" value="0.025" units="cm"/>
    </inkml:brush>
  </inkml:definitions>
  <inkml:trace contextRef="#ctx0" brushRef="#br0">0 22 3748,'0'0'21268,"79"-18"-19827,-35 15-864,3 2-481,3 1-32,-6 0-1634,-11 0-3811,-11 0-12139</inkml:trace>
</inkml:ink>
</file>

<file path=ppt/ink/ink7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6:00.809"/>
    </inkml:context>
    <inkml:brush xml:id="br0">
      <inkml:brushProperty name="width" value="0.025" units="cm"/>
      <inkml:brushProperty name="height" value="0.025" units="cm"/>
    </inkml:brush>
  </inkml:definitions>
  <inkml:trace contextRef="#ctx0" brushRef="#br0">58 36 7944,'0'0'13164,"-8"5"-10735,-40 23 2114,48-28-4497,0 0 1,0 0-1,0 0 1,-1 1-1,1-1 1,0 0-1,0 0 1,0 0-1,0 0 1,0 0-1,0 0 1,0 0-1,0 1 1,0-1-1,0 0 1,0 0-1,0 0 1,0 0-1,0 0 1,0 0-1,0 1 1,0-1-1,0 0 1,0 0-1,0 0 1,0 0-1,0 0 1,0 1-1,0-1 1,0 0-1,0 0 1,0 0-1,0 0 1,0 0-1,0 0 1,0 1-1,0-1 1,0 0-1,0 0 1,0 0-1,1 0 1,-1 0-1,0 0 1,0 0-1,0 0 1,0 0-1,0 1 1,0-1-1,0 0 1,1 0-1,-1 0 1,0 0-1,0 0 1,0 0-1,0 0 1,0 0-1,0 0 1,1 0-1,-1 0 1,0 0-1,0 0 1,0 0-1,0 0 1,0 0-1,1 0 1,-1 0-1,20 2 978,29 0-838,-46-3 16,88-3-129,159-30-1,-9 1-57,-239 33-63,-1-1-1,0 1 1,1 0-1,-1 0 1,0-1-1,1 1 1,-1 0-1,1 0 1,-1 1-1,0-1 1,1 0 0,-1 0-1,0 1 1,1-1-1,-1 1 1,0-1-1,2 2 1,-17 7-2498,12-8 2142,0 0 1,0 0-1,0-1 0,0 1 1,0 0-1,0-1 0,0 1 1,0-1-1,0 0 0,0 0 1,0 0-1,0 0 1,0 0-1,-1 0 0,1-1 1,0 1-1,0 0 0,0-1 1,0 0-1,0 1 0,0-1 1,0 0-1,-1-2 0,-2-13-16246</inkml:trace>
</inkml:ink>
</file>

<file path=ppt/ink/ink7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6:01.462"/>
    </inkml:context>
    <inkml:brush xml:id="br0">
      <inkml:brushProperty name="width" value="0.025" units="cm"/>
      <inkml:brushProperty name="height" value="0.025" units="cm"/>
    </inkml:brush>
  </inkml:definitions>
  <inkml:trace contextRef="#ctx0" brushRef="#br0">48 1 16752,'0'0'13356,"-36"75"-12811,29-43-353,3 1-96,4 2-64,0-7-32,0-1-64,6-9-801,7-6-640,0-6-1250,2-6-1248,3-6-1635,-1-15-5861</inkml:trace>
</inkml:ink>
</file>

<file path=ppt/ink/ink7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6:02.004"/>
    </inkml:context>
    <inkml:brush xml:id="br0">
      <inkml:brushProperty name="width" value="0.025" units="cm"/>
      <inkml:brushProperty name="height" value="0.025" units="cm"/>
    </inkml:brush>
  </inkml:definitions>
  <inkml:trace contextRef="#ctx0" brushRef="#br0">159 34 17328,'0'0'3534,"-8"5"-726,1-1-2611,0 0-1,1 1 1,0 0-1,0 1 1,1-1-1,-1 1 1,1 0-1,0 0 0,1 1 1,0-1-1,0 1 1,0 0-1,1 0 1,0 1-1,0-1 1,0 1-1,1-1 1,1 1-1,-2 14 0,3-21-194,0 1-1,1-1 0,-1 1 0,1-1 0,-1 1 0,1-1 0,0 1 0,0-1 0,-1 0 1,1 0-1,0 1 0,0-1 0,0 0 0,1 0 0,-1 0 0,0 0 0,0 0 1,0 0-1,1 0 0,-1 0 0,1-1 0,-1 1 0,2 0 0,45 16 38,-27-11-35,10 5-16,-21-8-30,1 0-1,-1 0 0,0 2 1,0-1-1,0 1 1,-1 1-1,14 9 1,-22-14 42,0 0 0,0 1 0,0-1 0,0 0 0,0 1 0,0-1 0,-1 1 0,1-1 0,0 1 0,-1-1 0,1 1 0,-1-1 0,0 1 0,0 0 0,1-1 0,-1 1 0,0-1 0,0 1 0,0 0 0,-1-1 0,1 1 0,0-1 0,-1 1 0,1 0 0,-1-1 0,1 1 0,-1-1 0,0 1 0,1-1 0,-1 0 1,0 1-1,0-1 0,0 0 0,0 0 0,0 1 0,-1-1 0,1 0 0,0 0 0,0 0 0,-3 1 0,-6 6 73,0-1 0,0 0 0,-20 10 0,12-8 343,0 0 0,-32 9 0,43-16-268,0-1-1,0 1 1,0-1 0,-1 0-1,1-1 1,0 1 0,0-2-1,0 1 1,-1-1 0,-13-3-1,20 4-141,-1-1 1,0 0-1,0 0 0,0 0 1,1 0-1,-1 0 0,0 0 0,1 0 1,-1 0-1,1-1 0,-1 1 1,1-1-1,0 1 0,-1-1 0,1 0 1,0 1-1,0-1 0,0 0 1,1 0-1,-1 0 0,0 1 0,1-1 1,-1 0-1,1 0 0,-1 0 1,1 0-1,0 0 0,0 0 0,0 0 1,0 0-1,0 0 0,1 0 1,0-3-1,0 0-21,0-1 0,0 1 0,1-1 0,0 1 0,0 0 0,1 0-1,-1 0 1,1 0 0,0 1 0,7-9 0,16-10 1,0 1-1,1 1 1,1 1 0,44-22-1,51-37 23,-122 79 25,1-1 1,0 0-1,-1 0 0,1 0 0,-1-1 0,1 1 1,-1 0-1,0-1 0,1 1 0,-1 0 1,0-1-1,0 0 0,0 1 0,0-1 0,0 0 1,0 1-1,0-1 0,-1 0 0,1 0 1,-1 1-1,1-1 0,-1 0 0,0 0 0,0 0 1,1 0-1,-1 0 0,-1 0 0,1 0 1,0 0-1,0 1 0,-1-1 0,1 0 0,-1 0 1,1 0-1,-1 0 0,-2-2 0,1 1 14,-1 0-1,0 0 1,0 0-1,0 1 1,0 0-1,0-1 1,-1 1-1,1 1 1,-1-1-1,1 0 1,-1 1-1,0 0 1,0-1-1,1 2 1,-1-1-1,0 0 1,-4 0-1,4 1-160,-52 1 408,55-1-389,-1 0 0,1 0-1,0 0 1,-1 1 0,1-1 0,-1 0-1,1 1 1,0 0 0,-1-1 0,1 1-1,0 0 1,-1-1 0,1 1 0,0 0 0,0 0-1,0 0 1,0 0 0,0 0 0,0 0-1,0 0 1,0 1 0,0-1 0,1 0-1,-1 0 1,0 1 0,1-1 0,-1 0 0,1 1-1,-1-1 1,1 1 0,0-1 0,-1 3-1,1-3-107,0-1-1,0 1 1,0-1-1,0 1 1,0-1-1,0 0 1,0 1-1,0-1 1,1 1-1,-1-1 1,0 0-1,0 1 1,0-1-1,0 1 1,1-1-1,-1 0 1,0 1-1,0-1 1,0 1-1,1-1 1,-1 0-1,0 0 1,1 1-1,-1-1 1,0 0-1,1 1 1,-1-1-1,0 0 1,1 0 0,-1 0-1,1 1 1,-1-1-1,0 0 1,1 0-1,-1 0 1,1 0-1,-1 0 1,1 0-1,-1 0 1,0 0-1,2 0 1,16 1-6310</inkml:trace>
</inkml:ink>
</file>

<file path=ppt/ink/ink7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6:02.368"/>
    </inkml:context>
    <inkml:brush xml:id="br0">
      <inkml:brushProperty name="width" value="0.025" units="cm"/>
      <inkml:brushProperty name="height" value="0.025" units="cm"/>
    </inkml:brush>
  </inkml:definitions>
  <inkml:trace contextRef="#ctx0" brushRef="#br0">143 1 20531,'0'0'2995,"-8"8"-512,-11 9-1839,1 2 0,1 0 1,0 0-1,-14 25 0,27-39-547,0 1-1,0 0 0,1 0 0,0 1 0,0-1 1,1 1-1,-1-1 0,1 1 0,1 0 0,-1 0 1,1 0-1,1 0 0,-1-1 0,1 1 0,0 0 1,1 0-1,-1 0 0,2 0 0,-1 0 0,1 0 1,0 0-1,3 7 0,-3-10-74,0-1 0,0 1 0,1-1 0,0 0 0,-1 0 0,1 0 1,0 0-1,1 0 0,-1-1 0,0 1 0,1-1 0,-1 0 0,1 0 0,0 0 0,0-1 0,-1 1 0,1-1 0,0 0 0,1 0 0,-1 0 0,0 0 1,0-1-1,0 0 0,0 0 0,0 0 0,1 0 0,-1-1 0,0 0 0,5-1 0,-2 1 19,1-1 1,-1-1-1,0 1 1,0-1-1,0 0 0,0-1 1,0 0-1,-1 0 0,0 0 1,1-1-1,-2 0 1,1 0-1,-1 0 0,1-1 1,4-6-1,-7 6-79,1 0-1,-1-1 1,-1 1 0,1 0 0,-1-1-1,0 1 1,0-1 0,-1 0-1,0 0 1,0 0 0,-1 1 0,1-1-1,-2 0 1,1 0 0,-1 0-1,0 0 1,0 1 0,-5-13 0,5 14-96,-1 1 1,0-1 0,0 1 0,-1 0 0,1 0-1,-1 0 1,0 0 0,0 0 0,0 1-1,-1-1 1,1 1 0,-1 0 0,0 0 0,1 0-1,-2 1 1,1-1 0,0 1 0,0 0-1,-1 0 1,1 0 0,-1 1 0,1 0 0,-1 0-1,0 0 1,0 0 0,1 1 0,-7-1-1,6 1-7419</inkml:trace>
</inkml:ink>
</file>

<file path=ppt/ink/ink7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6:51.469"/>
    </inkml:context>
    <inkml:brush xml:id="br0">
      <inkml:brushProperty name="width" value="0.025" units="cm"/>
      <inkml:brushProperty name="height" value="0.025" units="cm"/>
    </inkml:brush>
  </inkml:definitions>
  <inkml:trace contextRef="#ctx0" brushRef="#br0">439 55 9385,'-42'33'770,"0"1"0,2 3 1,2 1-1,2 1 0,1 3 1,2 0-1,-49 86 0,68-102-405,1 0 1,1 1-1,1 0 0,2 1 0,1 0 1,1 0-1,1 1 0,1 0 0,2 0 0,1 0 1,2 0-1,0 1 0,2-1 0,1 0 1,14 56-1,-12-68-347,1 0 0,0 0 0,2 0 0,0-1 0,0 0 0,1-1 0,1 0 0,1 0 0,0-1 0,1 0 0,1-1 0,0 0 0,16 11-1,-18-16 18,1-1 0,0 0-1,0 0 1,0-2 0,1 1-1,0-2 1,0 0 0,0 0-1,1-1 1,-1-1 0,1 0-1,0-1 1,-1 0 0,1-1-1,0-1 1,0 0 0,25-6-1,-9-1 396,-1-2 0,0 0 0,0-2 0,-1-2 0,-1 0 0,0-2 0,27-21 0,-12 6 102,-1-3 0,-2-1 0,48-56 0,-69 69-263,-1 0-1,-1-1 0,-1-1 0,-1 0 1,-1-1-1,-1-1 0,-1 0 0,-1 0 1,11-54-1,-17 57-95,-1 0 0,-1 0 0,-1 0 0,-1 0 0,-1-1 0,-1 1 0,-1 0 1,-1 0-1,-1 1 0,-2-1 0,0 1 0,-13-29 0,9 29-492,0 1 0,-1 1 0,-1 0 0,-1 1 0,-1 0 0,0 2 0,-1-1 0,-1 2 0,-1 0 0,-23-16 0,26 22-38,0 1 0,-1 0 0,0 1-1,0 1 1,-1 1 0,1 0 0,-2 1 0,1 0-1,0 2 1,-1 0 0,0 1 0,0 1-1,1 0 1,-22 3 0,31-1-347,0 0 0,0 0 1,0 1-1,0 0 0,-11 5 0,-38 27-4976</inkml:trace>
</inkml:ink>
</file>

<file path=ppt/ink/ink7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8:18.719"/>
    </inkml:context>
    <inkml:brush xml:id="br0">
      <inkml:brushProperty name="width" value="0.025" units="cm"/>
      <inkml:brushProperty name="height" value="0.025" units="cm"/>
    </inkml:brush>
  </inkml:definitions>
  <inkml:trace contextRef="#ctx0" brushRef="#br0">227 83 16143,'0'0'2798,"1"9"-2099,5 46-410,-3 1-1,-3-1 1,-1 1 0,-17 97 0,-63 229-268,68-329 99,-29 104 687,19-80-109,4 1 0,3 1 0,-7 85-1,23-155-590,-1 0-1,1 0 1,0 0-1,1 0 1,0-1-1,1 1 1,-1 0-1,2-1 1,-1 1-1,8 15 1,-7-19-84,1 0 1,-1-1 0,1 0-1,0 1 1,0-1-1,1-1 1,-1 1 0,1-1-1,0 1 1,0-1-1,0-1 1,0 1 0,0-1-1,1 0 1,-1 0-1,1 0 1,9 1 0,19 3 58,0-1 1,1-2 0,60-2 0,107-17 14,-196 16-98,1412-79 647,-969 43 2893,-398 32-3517,60 3 0,-62 2 9,61-7 1,-104 4 11,1 0 1,-1 0-1,0 0 1,1-1-1,-1 0 1,0 0-1,-1 0 1,1-1-1,-1 0 1,1 0-1,-1 0 1,0-1-1,-1 0 0,1 0 1,-1 0-1,0 0 1,0-1-1,3-6 1,1-1 56,-1-1 0,-1 1 1,0-1-1,-1 0 0,0 0 0,-1-1 1,2-16-1,63-323-100,-68 349 0,47-221 0,-43 196 0,-2-1 0,-2 1 0,0 0 0,-2-1 0,-8-47 0,6 67 0,0 0 0,-1 0 0,0 0 0,-1 1 0,0 0 0,-1 0 0,0 0 0,0 0 0,-1 1 0,0 0 0,-11-10 0,-12-9 0,-58-43 0,73 60 0,-8-4 0,0 1 0,0 1 0,-2 1 0,1 1 0,-1 1 0,-1 1 0,0 1 0,0 2 0,-41-5 0,-26 2 0,-130 3 0,174 6 0,-390 23 0,22-1 0,313-22 0,0-5 0,0-4 0,1-5 0,-164-44 0,208 41-51,22 5-502,0 2 0,-1 1 0,-42-4 0,67 10-4097,11-8-2979</inkml:trace>
</inkml:ink>
</file>

<file path=ppt/ink/ink7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8:20.676"/>
    </inkml:context>
    <inkml:brush xml:id="br0">
      <inkml:brushProperty name="width" value="0.025" units="cm"/>
      <inkml:brushProperty name="height" value="0.025" units="cm"/>
    </inkml:brush>
  </inkml:definitions>
  <inkml:trace contextRef="#ctx0" brushRef="#br0">50 1 26201,'0'0'-2819,"-49"49"-15758</inkml:trace>
</inkml:ink>
</file>

<file path=ppt/ink/ink7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8:56.612"/>
    </inkml:context>
    <inkml:brush xml:id="br0">
      <inkml:brushProperty name="width" value="0.025" units="cm"/>
      <inkml:brushProperty name="height" value="0.025" units="cm"/>
    </inkml:brush>
  </inkml:definitions>
  <inkml:trace contextRef="#ctx0" brushRef="#br0">1 146 16592,'0'0'2722,"9"8"-2679,-4-5-5,0 0 0,0 0 1,-1 0-1,2 0 0,-1-1 0,0 0 0,0 0 1,1 0-1,-1-1 0,1 1 0,0-1 1,-1-1-1,1 1 0,0-1 0,-1 0 0,1 0 1,0-1-1,9-1 0,187-29 775,243-5 0,208 29-769,-582 7 48,375 26 566,11-1 2228,-411-26-2246,0-1 0,-1-2 0,0-2 0,0-2 0,0-3 0,-1-1 0,83-35 0,-97 35-76,1 0 1,0 2-1,57-11 1,-101 19-14845,9-6 1558</inkml:trace>
</inkml:ink>
</file>

<file path=ppt/ink/ink7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4:59.579"/>
    </inkml:context>
    <inkml:brush xml:id="br0">
      <inkml:brushProperty name="width" value="0.025" units="cm"/>
      <inkml:brushProperty name="height" value="0.025" units="cm"/>
    </inkml:brush>
  </inkml:definitions>
  <inkml:trace contextRef="#ctx0" brushRef="#br0">133 1 13261,'0'0'15956,"-9"-1"-15876,6 1-82,0 0 0,0 0 0,0 1 0,0-1 0,0 1 0,0-1 0,0 1 0,0 0 0,0 0 0,0 0 0,0 1 0,0-1 0,-2 3 0,0 0 0,0 0-1,1 0 1,0 0-1,0 1 1,0 0-1,1 0 1,-6 9-1,3-4 20,1 0 0,0 0 0,0 0 0,1 0 0,0 1 0,1 0 0,0 0 0,1 0 0,0 0 0,0 11 0,2-20-16,0-1 1,0 0-1,0 0 1,0 0-1,0 1 1,1-1-1,-1 0 0,0 0 1,1 0-1,-1 1 1,1-1-1,-1 0 1,1 0-1,0 0 1,-1 0-1,1 0 1,0 0-1,0 0 0,0-1 1,0 1-1,0 0 1,0 0-1,0 0 1,0-1-1,0 1 1,0-1-1,2 2 0,2-1 8,-1 0 0,0 0 0,1 0 0,-1-1-1,1 0 1,-1 0 0,1 0 0,5-1-1,4-1-299,1 0-1,-1-1 0,0-1 0,19-8 0,-26 9-71,37-20-3223,-18 4-2282,-16 5-1008</inkml:trace>
</inkml:ink>
</file>

<file path=ppt/ink/ink7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5:00.248"/>
    </inkml:context>
    <inkml:brush xml:id="br0">
      <inkml:brushProperty name="width" value="0.025" units="cm"/>
      <inkml:brushProperty name="height" value="0.025" units="cm"/>
    </inkml:brush>
  </inkml:definitions>
  <inkml:trace contextRef="#ctx0" brushRef="#br0">18 1 8584,'0'0'16175,"-15"65"-14765,12-41-481,3-2-449,0-6-288,15-6-64,8-8 1,5-2-738,7-6-1217,0-15-1665,-5-2-1794,-3-3-3940</inkml:trace>
</inkml:ink>
</file>

<file path=ppt/ink/ink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39:33.141"/>
    </inkml:context>
    <inkml:brush xml:id="br0">
      <inkml:brushProperty name="width" value="0.025" units="cm"/>
      <inkml:brushProperty name="height" value="0.025" units="cm"/>
    </inkml:brush>
  </inkml:definitions>
  <inkml:trace contextRef="#ctx0" brushRef="#br0">427 1 12684,'-8'0'4778,"-10"0"-4398,-1 1 0,1 1-1,0 1 1,0 0 0,0 1 0,0 1 0,1 1 0,0 1-1,0 0 1,-24 14 0,24-11-55,1 0 1,-1 1-1,2 1 0,0 1 1,0 0-1,1 1 0,1 0 1,0 1-1,1 0 0,-12 21 1,19-28-180,1 0 1,1 0 0,-1 0 0,2 0 0,-1 0 0,1 1 0,0 0-1,1-1 1,0 1 0,0 12 0,1-18-138,0 0 1,0 0-1,1 0 1,-1 0-1,1 1 0,0-1 1,0 0-1,0 0 0,1 0 1,-1-1-1,0 1 0,1 0 1,0 0-1,0-1 1,0 1-1,0-1 0,0 1 1,0-1-1,1 0 0,-1 0 1,1 0-1,-1 0 0,1-1 1,0 1-1,0-1 1,0 1-1,0-1 0,0 0 1,0 0-1,5 0 0,9 2 215,0-2-1,1 0 1,-1-1 0,0-1-1,1 0 1,-1-1-1,0-1 1,0-1 0,0-1-1,-1 0 1,0-1-1,0 0 1,0-2 0,-1 0-1,0 0 1,20-16-1,-35 24-211,1 0 0,-1 0 0,1-1-1,-1 1 1,1 0 0,-1 0 0,1-1 0,-1 1-1,0 0 1,1-1 0,-1 1 0,1-1 0,-1 1-1,0-1 1,0 1 0,1 0 0,-1-1 0,0 1-1,0-1 1,1 1 0,-1-1 0,0 1 0,0-1-1,0 0 1,0 1 0,0-1 0,0 1 0,0-1-1,0 1 1,0-1 0,0 1 0,0-1-1,0 1 1,0-1 0,0 1 0,-1-2 0,-20-4 604,-30 9 173,48-2-789,0 0 0,0 0 0,0 0 0,0 0 0,1 1 0,-1-1 0,0 1 0,1 0 0,0 0 0,-1 0 0,1 0 0,0 0 0,0 1 0,0-1 0,0 0 0,1 1 0,-3 2 0,6-4 0,-1-1 0,0 1 0,1-1 0,-1 0 0,0 1 0,1-1 0,-1 0 0,1 0 0,-1 0 0,0 0 0,1 0 0,-1-1 0,1 1 0,-1 0 0,0-1 0,2 0 0,31-15 0,-29 12 0,0 1 0,0 0 0,1 1 0,-1-1 0,1 1 0,9-2 0,-14 4-2,0 0 1,0 0-1,0 0 1,0 0-1,-1 1 1,1-1-1,0 0 1,0 1-1,0-1 1,-1 0-1,1 1 1,0-1-1,-1 1 1,1-1-1,0 1 1,-1-1-1,1 1 1,0 0-1,-1-1 1,1 1-1,-1 0 1,1-1-1,-1 1 1,0 0-1,1 0 1,-1-1-1,0 1 1,1 0-1,-1 0 1,0 0-1,0 0 1,0-1-1,0 1 1,0 0-1,0 0 1,0 0-1,0 1 1,0 43-99,-1-34 76,-5 57-236,0 7-3778,6-73 3639,0-2 278,1 0 0,-1 0-1,0-1 1,0 1 0,0 0 0,1 0-1,-1 0 1,0 0 0,0-1 0,1 1-1,-1 0 1,0 0 0,0 0 0,1 0-1,-1 0 1,0 0 0,0 0 0,1 0-1,-1 0 1,0 0 0,1 0 0,-1 0-1,0 0 1,0 0 0,1 0 0,-1 0-1,0 0 1,0 0 0,1 1 0,-1-1-1,0 0 1,0 0 0,1 0-1,-1 0 1,0 0 0,0 1 0,0-1-1,1 0 1,-1 0 0,0 0 0,0 1-1,0-1 1,0 0 0,1 0 0,-1 1-1,0-1 1,0 0 0,0 0 0,0 1-1,0-1 1,0 0 0,0 0 0,0 1-1,0-1 1,0 0 0,0 1 0,0-1-1,0 0 1,0 0 0,0 1 0,0-1-1,0 0 1,0 0 0,0 1-1,0-1 1,-1 0 0,1 0 0,0 1-1,18-16-6043</inkml:trace>
</inkml:ink>
</file>

<file path=ppt/ink/ink7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5:00.619"/>
    </inkml:context>
    <inkml:brush xml:id="br0">
      <inkml:brushProperty name="width" value="0.025" units="cm"/>
      <inkml:brushProperty name="height" value="0.025" units="cm"/>
    </inkml:brush>
  </inkml:definitions>
  <inkml:trace contextRef="#ctx0" brushRef="#br0">160 0 5285,'0'0'11659,"-48"67"-9705,21-28 160,1-2-449,6-1-191,0-4-65,6-4-704,9-7-609,5-7-1185,3-10-2595,10-4-3330</inkml:trace>
</inkml:ink>
</file>

<file path=ppt/ink/ink7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5:00.978"/>
    </inkml:context>
    <inkml:brush xml:id="br0">
      <inkml:brushProperty name="width" value="0.025" units="cm"/>
      <inkml:brushProperty name="height" value="0.025" units="cm"/>
    </inkml:brush>
  </inkml:definitions>
  <inkml:trace contextRef="#ctx0" brushRef="#br0">19 22 18706,'0'0'9513,"83"-9"-8681,-40 3-543,3 3-225,-3 0-320,-1 3-1410,-9 0-1825,-12 0-1730,-14 0-2595</inkml:trace>
  <inkml:trace contextRef="#ctx0" brushRef="#br0" timeOffset="1">1 160 11691,'0'0'11083,"62"-1"-9674,-19-10-672,10 0-545,0-1-416,-7 1-3652,-7 2-4868</inkml:trace>
</inkml:ink>
</file>

<file path=ppt/ink/ink7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5:01.894"/>
    </inkml:context>
    <inkml:brush xml:id="br0">
      <inkml:brushProperty name="width" value="0.025" units="cm"/>
      <inkml:brushProperty name="height" value="0.025" units="cm"/>
    </inkml:brush>
  </inkml:definitions>
  <inkml:trace contextRef="#ctx0" brushRef="#br0">193 77 12075,'0'0'2440,"4"-10"523,15-29 5,-19 39-2871,0-1 0,1 1-1,-1-1 1,1 0 0,-1 1-1,0-1 1,1 0 0,-1 1 0,0-1-1,0 0 1,0 0 0,1 1 0,-1-1-1,0 0 1,0 0 0,0 1 0,0-1-1,0 0 1,-1 1 0,1-1 0,0 0-1,0 0 1,0 1 0,-1-1 0,1 0-1,0 1 1,0-1 0,-1 0 0,1 1-1,-1-1 1,1 0 0,-1 1 0,1-1-1,-1 1 1,1-1 0,-1 1 0,1-1-1,-1 1 1,0 0 0,1-1 0,-1 1-1,0 0 1,1-1 0,-1 1 0,0 0-1,1 0 1,-1 0 0,0-1 0,0 1-1,1 0 1,-1 0 0,0 0 0,0 0-1,1 0 1,-1 0 0,0 1-1,0-1 1,1 0 0,-2 1 0,-41 10 766,32-4-777,-1-1 0,1 1 0,0 1 1,0 0-1,1 1 0,0-1 0,-15 19 1,19-20-47,1 0 0,0 0 0,0 0 0,0 1 0,1-1 1,0 1-1,1 0 0,0 0 0,0 1 0,1-1 0,0 1 0,-2 15 0,4-22-29,0-1-1,0 1 0,0 0 0,0 0 0,1 0 0,-1-1 0,1 1 0,-1 0 0,1-1 0,0 1 1,0 0-1,-1-1 0,1 1 0,0-1 0,0 1 0,1-1 0,-1 1 0,0-1 0,0 0 0,1 0 1,-1 0-1,1 0 0,-1 0 0,1 0 0,-1 0 0,1 0 0,-1 0 0,1-1 0,0 1 0,0 0 0,-1-1 1,1 0-1,0 1 0,0-1 0,-1 0 0,1 0 0,0 0 0,0 0 0,2-1 0,4 1 47,0-1 0,0 0 0,-1 0 0,1 0 0,0-1 0,0-1 0,13-5 0,-10 2-16,-1 0 0,0-1 0,0 0-1,-1 0 1,0-1 0,0 0 0,-1-1 0,13-17 0,-16 19-11,0 0-1,-1 0 1,0 0 0,-1 0 0,1-1-1,-1 0 1,-1 1 0,0-1 0,0 0 0,0 0-1,-1 0 1,0-1 0,-1-12 0,0 20-39,0 1 1,0-1 0,0 1 0,0-1-1,0 0 1,0 1 0,-1-1 0,1 1-1,0-1 1,0 0 0,-1 1-1,1-1 1,0 1 0,-1-1 0,1 1-1,-1-1 1,1 1 0,0 0 0,-1-1-1,1 1 1,-1-1 0,1 1-1,-1 0 1,1-1 0,-1 1 0,0 0-1,1 0 1,-1 0 0,1-1 0,-1 1-1,0 0 1,1 0 0,-1 0 0,1 0-1,-1 0 1,0 0 0,1 0-1,-1 0 1,0 0 0,1 0 0,-1 0-1,1 1 1,-2-1 0,0 1-77,0-1 1,0 1-1,0 0 1,0 0 0,0 0-1,0 0 1,0 0-1,0 0 1,0 0-1,0 1 1,-2 2-1,0 1-275,0 1-1,1-1 1,0 1-1,0 0 1,0 0 0,-2 10-1,0 13-3442,10-4-4391,6-16-721</inkml:trace>
</inkml:ink>
</file>

<file path=ppt/ink/ink7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5:02.283"/>
    </inkml:context>
    <inkml:brush xml:id="br0">
      <inkml:brushProperty name="width" value="0.025" units="cm"/>
      <inkml:brushProperty name="height" value="0.025" units="cm"/>
    </inkml:brush>
  </inkml:definitions>
  <inkml:trace contextRef="#ctx0" brushRef="#br0">62 0 17392,'0'0'1218,"-30"66"864,16-28-257,2-1-415,6-6-834,6-4-416,0-7-576,6-9-2146,9-11-1859,5 0-4835</inkml:trace>
</inkml:ink>
</file>

<file path=ppt/ink/ink7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5:02.701"/>
    </inkml:context>
    <inkml:brush xml:id="br0">
      <inkml:brushProperty name="width" value="0.025" units="cm"/>
      <inkml:brushProperty name="height" value="0.025" units="cm"/>
    </inkml:brush>
  </inkml:definitions>
  <inkml:trace contextRef="#ctx0" brushRef="#br0">202 34 15951,'0'0'2317,"-12"0"-363,4 0-1686,0-1 63,0 1 0,0 1 0,0-1 0,-1 1 0,1 1 0,-8 1 0,14-2-284,1 0 0,-1-1 0,0 1 0,0 0 0,0 0 0,1 0 0,-1 0 1,0 1-1,1-1 0,-1 0 0,1 1 0,-1-1 0,1 1 0,0-1 0,0 1 0,0 0 0,0-1 0,0 1 0,0 0 0,0 0 0,0 0 0,1 0 0,-1 0 1,1 0-1,-1 0 0,1 0 0,0 0 0,0 0 0,0 0 0,0 0 0,0 0 0,0 0 0,1 3 0,0-3 17,0-1 0,0 1 0,-1-1 0,1 1 0,0-1 0,1 0 0,-1 1 0,0-1 0,0 0 0,0 0 0,1 0 0,-1 0 0,0 0 0,1 0 0,-1 0 0,1 0 0,-1-1 0,1 1 0,0-1 0,2 1-1,44 13 743,-28-9-755,-11-3-89,0 2 0,-1-1 0,1 1 1,-1 0-1,0 1 0,0 0 0,0 0 1,-1 1-1,0 0 0,6 7 1,-10-10 23,0-1 1,-1 2 0,0-1 0,0 0 0,0 0-1,0 1 1,-1-1 0,1 1 0,-1-1 0,0 1-1,0 0 1,0-1 0,0 1 0,-1 0-1,0 0 1,0 0 0,0-1 0,0 1 0,0 0-1,-1 0 1,1 0 0,-1-1 0,0 1 0,0 0-1,-1-1 1,1 1 0,-3 4 0,-2 0 73,1 1 1,-1-1-1,0-1 1,-1 1 0,0-1-1,0 0 1,-1 0-1,0-1 1,0 0-1,0-1 1,-1 0-1,-13 7 1,12-8 273,1 0 0,-1 0 0,0-1 0,0 0 0,0 0 0,0-1 0,0-1 1,-1 0-1,1 0 0,-1-1 0,1 0 0,-11-2 0,19 1-302,0 1 1,0-1-1,0 0 0,0 0 1,0 0-1,0 0 0,0 0 1,0 0-1,0 0 0,1-1 1,-1 1-1,0-1 0,1 1 1,-1-1-1,1 0 0,0 1 0,-1-1 1,1 0-1,0 0 0,0 0 1,0 0-1,1 0 0,-1 0 1,0 0-1,1 0 0,-1-1 1,1 1-1,0 0 0,0 0 1,0 0-1,0-1 0,0-2 1,1-1-113,-1 0 0,1 0 0,0 0 0,0 0 0,1 1 0,0-1 0,0 0 0,0 1 0,1-1 0,0 1 0,4-6 0,2 0-44,1 0 1,0 1 0,1 0-1,0 1 1,0 0 0,1 1-1,13-8 1,92-39 83,-1 1 202,-114 53-111,0 0-1,0 0 1,0-1-1,0 1 1,0 0 0,-1-1-1,1 0 1,0 1 0,-1-1-1,1 0 1,-1 0-1,0 0 1,0 0 0,0 0-1,2-4 1,-3 5-33,0 0-1,0 1 1,0-1 0,0 0 0,0 0-1,-1 0 1,1 0 0,0 0 0,0 0-1,-1 0 1,1 0 0,-1 0-1,1 0 1,-1 1 0,1-1 0,-1 0-1,1 0 1,-1 1 0,0-1 0,1 0-1,-1 1 1,0-1 0,0 0 0,1 1-1,-1-1 1,0 1 0,0 0 0,0-1-1,0 1 1,0 0 0,0-1 0,1 1-1,-1 0 1,0 0 0,0 0 0,0 0-1,-2 0 1,-16-3-20,0 1 0,-31 1 0,-26-3-1764,60-2-1210,12-5-4629,4-4-9670</inkml:trace>
</inkml:ink>
</file>

<file path=ppt/ink/ink7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5:11.909"/>
    </inkml:context>
    <inkml:brush xml:id="br0">
      <inkml:brushProperty name="width" value="0.025" units="cm"/>
      <inkml:brushProperty name="height" value="0.025" units="cm"/>
    </inkml:brush>
  </inkml:definitions>
  <inkml:trace contextRef="#ctx0" brushRef="#br0">273 61 14478,'0'0'3235,"3"-9"-1020,8-29-208,-11 38-1932,-1-1-1,1 0 0,0 0 0,0 1 1,-1-1-1,1 0 0,-1 1 0,1-1 1,0 0-1,-1 1 0,1-1 0,-1 1 0,0-1 1,1 1-1,-1-1 0,1 1 0,-1-1 1,0 1-1,1 0 0,-1-1 0,0 1 1,0 0-1,1 0 0,-1-1 0,0 1 1,0 0-1,1 0 0,-1 0 0,0 0 0,0 0 1,1 0-1,-1 0 0,0 0 0,0 0 1,1 0-1,-2 1 0,-31 2 334,23 0-372,-1 1 0,0 0-1,1 0 1,0 1-1,0 1 1,0 0 0,1 0-1,0 1 1,0 0-1,0 0 1,-8 11 0,4-4 111,1 0 1,0 1 0,1 0 0,1 1 0,0 0 0,-7 19 0,13-26 20,0 1 0,1 0 0,1 0 0,0 0 0,0 0 0,-1 15-1,3-23-150,0 0 0,0 0-1,0 0 1,0 0-1,0 0 1,0 0-1,0 0 1,0 0-1,1 0 1,-1 0 0,1 0-1,0 0 1,0 0-1,-1 0 1,1 0-1,0 0 1,1-1-1,-1 1 1,0 0 0,0-1-1,1 1 1,-1-1-1,1 1 1,-1-1-1,1 0 1,-1 0-1,1 0 1,0 0 0,0 0-1,0 0 1,0 0-1,-1 0 1,1-1-1,0 1 1,0-1-1,0 1 1,3-1 0,1 0 30,0 0 0,0 0 0,0-1 0,0 0 0,0 0 0,0 0 0,0-1 0,0 0 0,-1 0 0,1 0 0,-1-1 0,10-6 0,-11 7-3,-1-1-1,0 0 1,0 1 0,0-1 0,-1 0 0,1 0 0,-1 0 0,1-1-1,-1 1 1,0 0 0,-1-1 0,1 0 0,0 1 0,-1-1 0,0 0-1,0 0 1,0 0 0,0 0 0,-1 0 0,1-5 0,-1 8-6,0 0 0,0 0 1,0 0-1,-1 0 1,1 0-1,0 0 1,0 0-1,-1 0 0,1 0 1,0 0-1,-1 0 1,1 0-1,-1 0 1,1 0-1,-1 0 0,1 0 1,-1 1-1,0-1 1,0 0-1,1 0 1,-1 1-1,0-1 0,0 1 1,0-1-1,1 1 1,-3-1-1,1 0-4,-1 0 1,1 0-1,-1 1 0,1-1 1,-1 1-1,0 0 0,1 0 0,-1 0 1,0 0-1,-3 1 0,2-1-28,-1 1 0,1 0-1,0 0 1,0 0 0,0 0 0,0 1-1,0 0 1,0 0 0,0 0-1,1 0 1,-1 0 0,1 1 0,-5 4-1,6-5-10,1-1 1,0 0-1,0 1 0,0-1 0,0 1 0,0 0 0,0-1 0,0 1 0,1 0 0,-1-1 0,1 1 0,-1 0 0,1 0 1,0 0-1,-1-1 0,1 1 0,0 0 0,0 0 0,0 0 0,1 0 0,0 3 0,0-4 2,0 0 0,0 0-1,0 1 1,0-1 0,0 0 0,0 0-1,0 0 1,1 0 0,-1-1-1,1 1 1,-1 0 0,0 0 0,1-1-1,-1 1 1,1-1 0,-1 1-1,1-1 1,-1 0 0,4 1 0,5-1 14,-1 1 0,1-2 0,0 1 0,0-1 0,0-1 0,16-4 0,-1-3-106,-1 0 0,0-2 0,0-1-1,-2-1 1,39-28 0,-66 46 24,1 0 0,0 0 0,1 0 0,-1 1 0,-4 9-1,-5 9 83,6-13-4,1-4-6,1 0-1,1 0 0,-1 0 0,1 1 1,0 0-1,1 0 0,0 0 0,0 0 1,1 0-1,0 1 0,-1 12 0,3-21-82,0 1 0,1-1 0,-1 1 0,1-1-1,-1 0 1,0 1 0,1-1 0,-1 1 0,1-1 0,-1 0-1,1 0 1,0 1 0,-1-1 0,1 0 0,-1 0-1,1 1 1,-1-1 0,1 0 0,0 0 0,-1 0-1,1 0 1,-1 0 0,1 0 0,0 0 0,-1 0 0,1 0-1,-1 0 1,1-1 0,0 1 0,-1 0 0,1 0-1,-1 0 1,1-1 0,-1 1 0,1 0 0,0-1-1,25-10-3447,3-13-3672,4-7-7767</inkml:trace>
</inkml:ink>
</file>

<file path=ppt/ink/ink7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5:12.282"/>
    </inkml:context>
    <inkml:brush xml:id="br0">
      <inkml:brushProperty name="width" value="0.025" units="cm"/>
      <inkml:brushProperty name="height" value="0.025" units="cm"/>
    </inkml:brush>
  </inkml:definitions>
  <inkml:trace contextRef="#ctx0" brushRef="#br0">19 1 22870,'0'0'5124,"71"4"-4739,-32-4-225,2 0-801,-6 0-2081,-3 0-65,-13 0-736,-7 1-865</inkml:trace>
  <inkml:trace contextRef="#ctx0" brushRef="#br0" timeOffset="1">1 112 14670,'0'0'10025,"64"38"-9192,-24-38-448,5 0-353,-2-2-1634,-6-3-2946,-5-3-2979</inkml:trace>
</inkml:ink>
</file>

<file path=ppt/ink/ink7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5:12.854"/>
    </inkml:context>
    <inkml:brush xml:id="br0">
      <inkml:brushProperty name="width" value="0.025" units="cm"/>
      <inkml:brushProperty name="height" value="0.025" units="cm"/>
    </inkml:brush>
  </inkml:definitions>
  <inkml:trace contextRef="#ctx0" brushRef="#br0">1 40 4837,'0'0'14653,"12"-5"-12047,6-2-1804,0 1-1,0 0 1,1 2 0,0 0 0,0 1 0,0 0 0,0 2 0,20 1 0,-38 0-787,0 0 1,1-1-1,-1 1 0,0 0 1,1 0-1,-1 1 0,0-1 1,1 0-1,-1 0 1,0 1-1,1-1 0,-1 1 1,0-1-1,0 1 0,1-1 1,-1 1-1,0 0 0,0-1 1,0 1-1,0 0 0,0 0 1,0 0-1,0 0 0,0 0 1,-1 0-1,1 0 0,0 0 1,0 1-1,-1-1 0,1 0 1,-1 0-1,1 1 0,-1-1 1,0 0-1,1 0 0,-1 1 1,0-1-1,0 0 1,0 1-1,0-1 0,0 0 1,0 1-1,0-1 0,-1 2 1,0 1 20,0-1 0,-1 1 0,0-1 0,0 1 0,0-1 0,0 1 0,0-1 0,0 0 0,-1 0 1,0 0-1,0-1 0,1 1 0,-7 4 0,-14 5 316,0-1 1,-31 11-1,62-24-402,0 1-1,0 0 1,1 1 0,-1 0-1,1 0 1,-1 1 0,0 0 0,0 0-1,1 1 1,-1 0 0,9 3-1,-13-3-29,-1 0 0,1-1 0,-1 1 0,0 1 0,0-1 0,0 0 0,0 1 0,0-1 0,-1 1 0,1 0 0,-1 0 0,1 0 0,-1 0-1,0 1 1,0-1 0,-1 0 0,1 1 0,-1 0 0,1-1 0,-1 1 0,0 0 0,-1-1 0,1 1 0,-1 0 0,1 0 0,-2 5 0,2-6 152,-1-1 0,0 1 0,0-1 0,0 1 0,0-1 0,0 1 1,-1-1-1,1 1 0,-1-1 0,1 1 0,-1-1 0,0 1 0,0-1 0,0 0 1,-1 1-1,1-1 0,0 0 0,-1 0 0,0 0 0,1 0 0,-1 0 0,0-1 1,0 1-1,0 0 0,0-1 0,0 1 0,0-1 0,-1 0 0,1 0 1,0 0-1,-1 0 0,1 0 0,0 0 0,-1-1 0,1 1 0,-1-1 0,0 0 1,1 1-1,-1-1 0,-3-1 0,-30 4 264,0-2 1,-51-5-1,85 4-513,1 0 0,0 0 0,0-1 0,-1 1 0,1 0 0,0-1 0,0 1 0,0-1 0,-1 1 0,1-1 1,0 1-1,0-1 0,0 0 0,0 0 0,0 0 0,-1-1 0,2 2 8,0-1 0,0 1 1,0-1-1,0 1 0,0-1 1,0 1-1,0-1 0,0 0 0,0 1 1,0-1-1,0 1 0,0-1 1,0 1-1,0-1 0,0 1 1,1-1-1,-1 1 0,0-1 0,0 1 1,1-1-1,-1 1 0,0-1 1,1 1-1,-1-1 0,1 1 0,-1 0 1,0-1-1,1 1 0,-1 0 1,1-1-1,-1 1 0,1 0 0,-1 0 1,1-1-1,-1 1 0,1 0 1,-1 0-1,2 0 0,18-10-8020</inkml:trace>
</inkml:ink>
</file>

<file path=ppt/ink/ink7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5:13.210"/>
    </inkml:context>
    <inkml:brush xml:id="br0">
      <inkml:brushProperty name="width" value="0.025" units="cm"/>
      <inkml:brushProperty name="height" value="0.025" units="cm"/>
    </inkml:brush>
  </inkml:definitions>
  <inkml:trace contextRef="#ctx0" brushRef="#br0">240 2 20788,'-8'-1'1959,"-1"1"-1576,0 0 1,-1 1-1,1 0 1,0 0-1,1 1 0,-1 0 1,0 1-1,0 0 1,1 0-1,0 1 0,-1 0 1,1 0-1,1 1 1,-1 0-1,1 0 1,-9 9-1,6-4-168,0 0 0,1 0 0,0 1 1,-13 22-1,20-29-176,-1-1-1,1 1 1,0 0 0,0 0 0,0 0 0,1 1 0,0-1-1,-1 0 1,2 1 0,-1-1 0,0 1 0,1-1 0,0 1-1,0-1 1,0 0 0,0 1 0,1-1 0,0 1 0,1 4-1,0-7-8,0 1-1,0-1 1,0 0-1,1 0 0,-1 0 1,1 0-1,-1 0 0,1 0 1,0 0-1,0-1 1,-1 0-1,1 1 0,0-1 1,0 0-1,0 0 1,1-1-1,-1 1 0,0-1 1,0 0-1,0 1 0,4-2 1,73-1 828,-78 2-825,14-2-16,-1-1 1,0 0-1,-1-1 1,1-1-1,-1 0 1,1-1 0,12-7-1,-21 9-19,0 1 1,0-1-1,-1 0 1,1-1-1,-1 1 1,0-1-1,-1 0 1,6-7-1,-9 10 1,1-1 0,0 0 1,0-1-1,-1 1 0,0 0 0,1 0 0,-1-1 0,-1 1 1,1 0-1,0-1 0,-1 1 0,0-1 0,1 1 0,-1-1 1,-1 1-1,0-7 0,1 8-37,-1 0 0,0 0 0,1-1 0,-1 1 0,0 0 0,0 0 0,-1 0 0,1 0 0,0 0 0,-1 0 0,1 0 0,-1 0 0,1 0 0,-1 1 0,0-1 0,0 1 0,0-1 0,0 1 0,0 0 0,-4-2 0,-50-12-2300,12 4-868,32 2-4321</inkml:trace>
</inkml:ink>
</file>

<file path=ppt/ink/ink7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5:28.147"/>
    </inkml:context>
    <inkml:brush xml:id="br0">
      <inkml:brushProperty name="width" value="0.025" units="cm"/>
      <inkml:brushProperty name="height" value="0.025" units="cm"/>
    </inkml:brush>
  </inkml:definitions>
  <inkml:trace contextRef="#ctx0" brushRef="#br0">1 9 12844,'0'0'9353,"71"19"-6951,-22-19-1056,9 0-642,4-9-512,-2-1-128,-6 4-32,-9 3 1,-15 3-482,-13 0-960,-17 8-1154,-2 7-255,-26-1-1026,-10 1-2914</inkml:trace>
</inkml:ink>
</file>

<file path=ppt/ink/ink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39:33.633"/>
    </inkml:context>
    <inkml:brush xml:id="br0">
      <inkml:brushProperty name="width" value="0.025" units="cm"/>
      <inkml:brushProperty name="height" value="0.025" units="cm"/>
    </inkml:brush>
  </inkml:definitions>
  <inkml:trace contextRef="#ctx0" brushRef="#br0">209 1 17873,'-10'9'2066,"-14"14"-677,1 0 0,1 2 0,1 0 0,-22 37 0,34-46-1304,0-1 0,1 1 1,1 0-1,0 0 1,1 1-1,1 0 1,1 0-1,0 0 1,2 1-1,-2 27 1,4-43-117,0 1-1,0 0 1,0-1 0,1 1 0,-1-1 0,1 1 0,-1-1 0,1 1 0,0-1-1,0 1 1,0-1 0,1 0 0,-1 1 0,0-1 0,1 0 0,0 0 0,-1 0 0,1 0-1,0 0 1,0-1 0,0 1 0,0-1 0,4 3 0,-1-2 52,0 0 1,0 0-1,0 0 0,0-1 1,0 1-1,0-2 1,1 1-1,-1 0 0,1-1 1,-1 0-1,8-1 1,-4 0 146,-1 0 0,1-1 0,0 0 0,-1 0 0,1-1 0,15-8 0,-20 9-25,0 0 1,-1 0-1,1 0 1,0-1-1,-1 0 1,0 0 0,1 0-1,-1 0 1,0 0-1,-1 0 1,1-1-1,-1 0 1,4-5 0,-6 8-124,1 0 0,0 0 0,-1 0 0,1-1 0,-1 1 0,0 0 0,1 0 0,-1-1 0,0 1 1,0 0-1,0 0 0,0-1 0,0 1 0,0 0 0,0-1 0,0 1 0,-1 0 0,1 0 0,0-1 1,-1 1-1,1 0 0,-1 0 0,1 0 0,-1 0 0,0-1 0,1 1 0,-2-1 0,0 1 34,0 0-1,0-1 1,0 1-1,0 0 1,0 0-1,0 0 1,-1 0-1,1 1 1,0-1-1,-1 1 1,1-1-1,0 1 1,-4 0-1,-4 0 81,0 0 0,1 1-1,-1 0 1,0 0 0,1 1-1,-13 4 1,-19 15-134,39-20 0,-1 0 0,1 1 0,0-1 0,0 1 0,0 0 0,0 0 0,1-1 0,-1 1 0,0 0 0,1 0 0,0 1 0,-1-1 0,1 0 0,0 0 0,-1 4 0,30-7 0,-1-8 0,0-2 0,-1 0 0,-1-2 0,1-1 0,-2-1 0,28-22 0,-18 13 0,-11 8 0,38-22 0,-60 39 0,-1-1 0,0 0 0,1 0 0,-1 0 0,0 0 0,0 1 0,1-1 0,-1 0 0,0 0 0,0 1 0,0-1 0,1 0 0,-1 1 0,0-1 0,0 0 0,0 0 0,0 1 0,0-1 0,0 0 0,0 1 0,1-1 0,-1 0 0,0 1 0,0-1 0,0 0 0,0 1 0,0-1 0,0 0 0,-1 1 0,1-1 0,0 0 0,0 1 0,0-1 0,0 0 0,0 1 0,0-1 0,-1 0 0,1 0 0,0 1 0,0-1 0,0 0 0,-1 0 0,1 1 0,0-1 0,-1 0 0,-7 21 0,-31 41 0,26-45 0,2 1 0,0 0 0,1 0 0,0 1 0,2 0 0,-9 30 0,17-49-66,-1 1 0,1-1 0,0 1 0,0-1 0,0 1 0,-1-1 0,1 1 0,0-1 0,0 1 0,0-1 1,0 1-1,0-1 0,0 1 0,0-1 0,0 1 0,0 0 0,0-1 0,0 1 0,1-1 0,-1 1 0,0-1 0,0 1 0,0-1 0,1 1 0,-1-1 0,0 1 0,0-1 0,1 1 0,-1-1 0,1 0 1,-1 1-1,0-1 0,1 1 0,-1-1 0,1 0 0,-1 0 0,1 1 0,-1-1 0,1 0 0,-1 0 0,1 1 0,-1-1 0,1 0 0,-1 0 0,1 0 0,-1 0 0,2 0 0,0 0-578,-1 0-1,1-1 0,0 1 0,0-1 0,0 0 1,-1 0-1,1 1 0,0-1 0,0 0 0,-1 0 1,1-1-1,-1 1 0,2-2 0,15-18-14067</inkml:trace>
</inkml:ink>
</file>

<file path=ppt/ink/ink7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5:28.533"/>
    </inkml:context>
    <inkml:brush xml:id="br0">
      <inkml:brushProperty name="width" value="0.025" units="cm"/>
      <inkml:brushProperty name="height" value="0.025" units="cm"/>
    </inkml:brush>
  </inkml:definitions>
  <inkml:trace contextRef="#ctx0" brushRef="#br0">1 0 14189,'0'0'6727,"56"5"-4517,-20-5-416,10 0-161,0-4-704,3 3-673,-5 1-224,-1 0-192,-3 10-1505,-5 1-1282,-7-4-2146,3 0-4100</inkml:trace>
</inkml:ink>
</file>

<file path=ppt/ink/ink7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5:29.203"/>
    </inkml:context>
    <inkml:brush xml:id="br0">
      <inkml:brushProperty name="width" value="0.025" units="cm"/>
      <inkml:brushProperty name="height" value="0.025" units="cm"/>
    </inkml:brush>
  </inkml:definitions>
  <inkml:trace contextRef="#ctx0" brushRef="#br0">1 84 8840,'0'0'2189,"0"-8"459,0 8-2655,-1-6 657,1 1 1,1 0-1,-1 0 1,1 0-1,0 0 1,0 0-1,3-8 1,-4 11-400,1 1 0,1-1 0,-1 0 0,0 0 0,0 1 0,1-1 0,-1 1 0,1-1 0,-1 1 0,1 0 0,0 0 0,-1 0 0,1 0 0,0 0 0,0 0 0,0 0 0,0 0 0,0 1 0,0-1 0,0 1 0,0-1 0,0 1 0,0 0 0,0 0 0,0 0 0,3 0 0,40 0 692,62 9-1,-90-7-953,0 2 1,-1 0-1,1 0 0,-1 2 0,0 0 0,28 15 1,-42-20-2,0 1 1,0-1 0,0 0 0,-1 1 0,1 0-1,0-1 1,-1 1 0,0 0 0,1 0 0,-1 0-1,0 0 1,0 0 0,0 0 0,0 0-1,0 0 1,0 0 0,-1 1 0,1-1 0,-1 0-1,1 0 1,-1 1 0,0-1 0,0 0-1,0 1 1,0-1 0,0 0 0,-1 1 0,1-1-1,-1 0 1,1 0 0,-1 0 0,0 1 0,0-1-1,0 0 1,-3 4 0,-2 4 62,0 0 0,-1 0 1,0 0-1,0-1 0,-14 12 1,-9 6 386,-2-2 0,-1-1 1,-56 31-1,39-25-238,47-29-219,1 0-184,1 0 0,-1 0 0,0 0 0,0 0 0,1 0 0,-1 0 0,1 0 0,-1 1 0,1-1 0,-1 1 0,1-1 1,0 1-1,0-1 0,0 1 0,0 0 0,0-1 0,0 1 0,0 0 0,0 2 0,4-2-5114,13-2-3427</inkml:trace>
</inkml:ink>
</file>

<file path=ppt/ink/ink7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5:29.922"/>
    </inkml:context>
    <inkml:brush xml:id="br0">
      <inkml:brushProperty name="width" value="0.025" units="cm"/>
      <inkml:brushProperty name="height" value="0.025" units="cm"/>
    </inkml:brush>
  </inkml:definitions>
  <inkml:trace contextRef="#ctx0" brushRef="#br0">1 1 13645,'0'0'13997,"36"60"-13805,-18-43-96,2-1 33,2-5-450,0-3-1120,0-6-1250,-1-2-1409,-4-6-1569,-2-12-8040</inkml:trace>
</inkml:ink>
</file>

<file path=ppt/ink/ink7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5:30.279"/>
    </inkml:context>
    <inkml:brush xml:id="br0">
      <inkml:brushProperty name="width" value="0.025" units="cm"/>
      <inkml:brushProperty name="height" value="0.025" units="cm"/>
    </inkml:brush>
  </inkml:definitions>
  <inkml:trace contextRef="#ctx0" brushRef="#br0">185 0 16784,'0'0'3523,"-52"48"-2049,25-14-353,1 9-192,0 4-193,4 0-287,4-2-321,9-5-64,4-6-64,5-9-1185,0-9-1057,0-5-705,1-6-1634</inkml:trace>
</inkml:ink>
</file>

<file path=ppt/ink/ink7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5:30.963"/>
    </inkml:context>
    <inkml:brush xml:id="br0">
      <inkml:brushProperty name="width" value="0.025" units="cm"/>
      <inkml:brushProperty name="height" value="0.025" units="cm"/>
    </inkml:brush>
  </inkml:definitions>
  <inkml:trace contextRef="#ctx0" brushRef="#br0">24 0 4740,'0'0'14190,"-15"65"-14062,12-38-96,0-4 0,1-1-544,2-6-930,0-7-1344</inkml:trace>
</inkml:ink>
</file>

<file path=ppt/ink/ink7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5:31.353"/>
    </inkml:context>
    <inkml:brush xml:id="br0">
      <inkml:brushProperty name="width" value="0.025" units="cm"/>
      <inkml:brushProperty name="height" value="0.025" units="cm"/>
    </inkml:brush>
  </inkml:definitions>
  <inkml:trace contextRef="#ctx0" brushRef="#br0">28 114 13132,'0'0'4362,"6"-9"-3017,0 1-1166,-1 1-1,0 0 1,1 1 0,1 0-1,-1 0 1,1 0 0,0 0-1,0 1 1,0 0-1,1 1 1,0 0 0,12-5-1,-8 4-126,1 0 0,0 1-1,0 1 1,1 0-1,-1 1 1,1 0 0,-1 1-1,1 0 1,0 1-1,-1 1 1,17 2 0,-27-1-57,0-1 0,0 1 0,0 0 1,0 0-1,0 0 0,0 1 1,0-1-1,-1 1 0,1-1 0,-1 1 1,1 0-1,-1 0 0,0 0 1,0 0-1,-1 0 0,1 0 0,-1 1 1,1-1-1,-1 1 0,0-1 1,0 1-1,-1-1 0,1 1 0,-1-1 1,0 1-1,0 0 0,0 5 1,0-3 59,0 0 1,-1 0-1,1 0 1,-1 0-1,-1 0 1,1 0-1,-1 0 1,0 0-1,0-1 1,0 1-1,-1-1 1,0 0-1,0 1 1,0-1-1,-1-1 1,-4 6-1,-5-1 432,0 0 0,0-1 0,-1-1 0,0 0 0,0 0-1,-1-2 1,1 0 0,-17 4 0,-11 0 66,-70 7 0,111-15-556,-1-1-1,0 0 1,1 0 0,-1 1 0,0-1-1,1 0 1,-1 0 0,1-1 0,-1 1-1,0 0 1,1 0 0,-1-1 0,0 1-1,-2-2 1,4 1-66,0 1-1,0-1 1,0 1 0,1-1-1,-1 1 1,0-1-1,0 0 1,1 1 0,-1-1-1,0 1 1,0-1 0,1 1-1,-1 0 1,1-1-1,-1 1 1,0-1 0,1 1-1,-1 0 1,1-1-1,-1 1 1,1 0 0,-1-1-1,1 1 1,-1 0-1,1 0 1,0-1 0,50-21-4426,2 15-2429,-27 6 1410</inkml:trace>
</inkml:ink>
</file>

<file path=ppt/ink/ink7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5:31.762"/>
    </inkml:context>
    <inkml:brush xml:id="br0">
      <inkml:brushProperty name="width" value="0.025" units="cm"/>
      <inkml:brushProperty name="height" value="0.025" units="cm"/>
    </inkml:brush>
  </inkml:definitions>
  <inkml:trace contextRef="#ctx0" brushRef="#br0">0 11 10698,'0'0'13709,"49"2"-12236,-4-2-480,7 0-512,3-4-353,-2 0-96,-9 1-544,-13 1-1474,-10 2-1249,-14 0-481,-22 4-9192</inkml:trace>
</inkml:ink>
</file>

<file path=ppt/ink/ink7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5:32.100"/>
    </inkml:context>
    <inkml:brush xml:id="br0">
      <inkml:brushProperty name="width" value="0.025" units="cm"/>
      <inkml:brushProperty name="height" value="0.025" units="cm"/>
    </inkml:brush>
  </inkml:definitions>
  <inkml:trace contextRef="#ctx0" brushRef="#br0">1 25 10762,'0'0'10794,"78"23"-9160,-26-23-897,5-2-641,-2-8-673,-3-7-3138,-12-2-6119</inkml:trace>
</inkml:ink>
</file>

<file path=ppt/ink/ink7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5:46.336"/>
    </inkml:context>
    <inkml:brush xml:id="br0">
      <inkml:brushProperty name="width" value="0.025" units="cm"/>
      <inkml:brushProperty name="height" value="0.025" units="cm"/>
    </inkml:brush>
  </inkml:definitions>
  <inkml:trace contextRef="#ctx0" brushRef="#br0">241 99 10346,'0'0'3801,"8"-10"-1586,26-32 59,-33 41-2041,0 0-1,0 0 1,0 0-1,0 0 1,0-1-1,0 1 1,0 0-1,0-1 1,-1 1 0,1 0-1,0-1 1,-1 1-1,1-1 1,-1 1-1,0-1 1,1 1-1,-1-1 1,0 0-1,0 1 1,0-1-1,0 1 1,0-1-1,0 1 1,-1-3-1,0 3-135,-1 0-1,1 0 0,0 0 0,0 0 1,-1 1-1,1-1 0,0 0 1,-1 1-1,1-1 0,-1 1 1,1 0-1,-1-1 0,1 1 0,-1 0 1,1 0-1,-1 0 0,1 0 1,-1 0-1,-1 1 0,-9 0-15,0 1-1,1 1 0,0-1 1,-17 8-1,10-1 225,0 1 0,1 1 0,0 0 0,1 2 0,-17 16 0,26-23-239,0 1 0,0 0 0,1 0 0,0 1 0,1-1 0,0 1 0,0 1 1,1-1-1,0 1 0,0-1 0,1 1 0,0 0 0,-2 12 0,5-19-80,-1 0 0,1 1-1,1-1 1,-1 0 0,0 1 0,0-1 0,1 0 0,-1 1-1,1-1 1,0 0 0,0 0 0,0 0 0,0 0 0,0 0 0,0 0-1,1 0 1,-1 0 0,0 0 0,1 0 0,0-1 0,-1 1-1,1 0 1,0-1 0,0 0 0,0 1 0,0-1 0,0 0-1,0 0 1,0 0 0,0 0 0,1-1 0,2 2 0,10 2-814,0-1 0,0 0 1,30 1-1,-23-3-797,39 5-6093,-46-5 4060,17 1-8486</inkml:trace>
</inkml:ink>
</file>

<file path=ppt/ink/ink7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5:46.769"/>
    </inkml:context>
    <inkml:brush xml:id="br0">
      <inkml:brushProperty name="width" value="0.025" units="cm"/>
      <inkml:brushProperty name="height" value="0.025" units="cm"/>
    </inkml:brush>
  </inkml:definitions>
  <inkml:trace contextRef="#ctx0" brushRef="#br0">145 0 15855,'0'0'5434,"-10"0"-2679,2 0-2482,0 1-1,1 0 1,-1 0-1,1 0 1,-1 1-1,1 0 1,-1 1 0,1 0-1,-9 4 1,13-5-250,-1 0-1,1 0 1,0 1 0,-1-1 0,1 1-1,0-1 1,1 1 0,-1 0 0,0 0 0,1 0-1,0 0 1,0 1 0,0-1 0,0 1-1,0-1 1,1 1 0,-1 0 0,1-1 0,0 1-1,0 0 1,0 0 0,1 0 0,-1 6 0,2-9-20,-1 1 0,1-1 0,0 1 0,0-1 1,-1 1-1,1-1 0,0 0 0,0 1 0,0-1 0,0 0 1,1 0-1,-1 0 0,0 0 0,0 0 0,1 0 1,-1 0-1,1 0 0,-1 0 0,1-1 0,-1 1 1,1 0-1,-1-1 0,1 1 0,-1-1 0,1 0 1,0 0-1,-1 0 0,1 1 0,0-1 0,-1-1 1,3 1-1,62 0 327,-57-1-255,-7 1 15,0 0 0,0 0 0,0 0 0,0 0-1,0 0 1,0-1 0,0 1 0,0-1 0,0 1 0,0-1 0,0 0 0,0 0 0,0 0 0,-1 0 0,1 0 0,0 0 0,-1 0 0,1 0 0,-1-1 0,1 1 0,-1-1 0,2-2 0,-2 4-12,-1-1-1,0 0 1,0 1 0,0-1 0,0 0 0,0 0 0,0 1-1,0-1 1,0 0 0,0 1 0,0-1 0,0 0 0,-1 1-1,1-1 1,0 0 0,0 1 0,-1-1 0,1 1 0,0-1-1,-1 0 1,1 1 0,-1-1 0,0 0 0,-24-15 341,-19 8-1080,37 7-3230,29-2-2047,9-3-954</inkml:trace>
</inkml:ink>
</file>

<file path=ppt/ink/ink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40:00.541"/>
    </inkml:context>
    <inkml:brush xml:id="br0">
      <inkml:brushProperty name="width" value="0.025" units="cm"/>
      <inkml:brushProperty name="height" value="0.025" units="cm"/>
    </inkml:brush>
  </inkml:definitions>
  <inkml:trace contextRef="#ctx0" brushRef="#br0">24 0 10922,'0'0'12364,"-18"80"-11499,12-43-641,6 3 128,11-1-223,14-5-65,10 0-32,5-4 32,1-4 32,2-8-224,-4-4-1218,-5-8-31,-7-6 192,0-11-1089,-7-15-481,-2-9-1665,-3-7-2178</inkml:trace>
</inkml:ink>
</file>

<file path=ppt/ink/ink7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5:47.128"/>
    </inkml:context>
    <inkml:brush xml:id="br0">
      <inkml:brushProperty name="width" value="0.025" units="cm"/>
      <inkml:brushProperty name="height" value="0.025" units="cm"/>
    </inkml:brush>
  </inkml:definitions>
  <inkml:trace contextRef="#ctx0" brushRef="#br0">1 0 17905,'0'0'10666,"20"69"-10314,-17-34-224,0-1-31,2 0-161,0-3-1058,0-3-1248,1-7-480,-1-7-354,-4-6-703</inkml:trace>
</inkml:ink>
</file>

<file path=ppt/ink/ink7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5:47.496"/>
    </inkml:context>
    <inkml:brush xml:id="br0">
      <inkml:brushProperty name="width" value="0.025" units="cm"/>
      <inkml:brushProperty name="height" value="0.025" units="cm"/>
    </inkml:brush>
  </inkml:definitions>
  <inkml:trace contextRef="#ctx0" brushRef="#br0">1 0 17521,'0'0'7719,"60"4"-6150,-19 1-480,6-1-704,5-3-289,3-1-801,-4 0-2754,-7-11-3332</inkml:trace>
</inkml:ink>
</file>

<file path=ppt/ink/ink7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5:48.196"/>
    </inkml:context>
    <inkml:brush xml:id="br0">
      <inkml:brushProperty name="width" value="0.025" units="cm"/>
      <inkml:brushProperty name="height" value="0.025" units="cm"/>
    </inkml:brush>
  </inkml:definitions>
  <inkml:trace contextRef="#ctx0" brushRef="#br0">0 1 20211,'0'0'5990,"2"61"-5734,3-33-192,3 3-32,2-3-448,3-3-353,-3-4-288,0-4-320,-6-2-801,-4-4-1506,-2-2-2946</inkml:trace>
</inkml:ink>
</file>

<file path=ppt/ink/ink7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5:48.585"/>
    </inkml:context>
    <inkml:brush xml:id="br0">
      <inkml:brushProperty name="width" value="0.025" units="cm"/>
      <inkml:brushProperty name="height" value="0.025" units="cm"/>
    </inkml:brush>
  </inkml:definitions>
  <inkml:trace contextRef="#ctx0" brushRef="#br0">1 68 16528,'0'0'7847,"80"-5"-5445,-41-5-1088,7-1-834,-2-1-352,-2 3-96,-4 2-320,-9 1-1121,-7 2-1218,-11 0-2306</inkml:trace>
</inkml:ink>
</file>

<file path=ppt/ink/ink7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5:48.943"/>
    </inkml:context>
    <inkml:brush xml:id="br0">
      <inkml:brushProperty name="width" value="0.025" units="cm"/>
      <inkml:brushProperty name="height" value="0.025" units="cm"/>
    </inkml:brush>
  </inkml:definitions>
  <inkml:trace contextRef="#ctx0" brushRef="#br0">0 85 7719,'0'0'16176,"33"-49"-14991,1 41 32,7 2-288,6 3-673,6 0-224,4 2 0,4 0-1025,-6-2-1441,-10-2-3204,-12 0-6501</inkml:trace>
  <inkml:trace contextRef="#ctx0" brushRef="#br0" timeOffset="1">700 86 17296,'0'0'3620,"0"67"-2531,2-36-609,1 3-320,1 1-96,2-3-544,3-4-1121,0-1-161,-3-9 1249,1-3-672,-6-8-673</inkml:trace>
</inkml:ink>
</file>

<file path=ppt/ink/ink7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5:49.299"/>
    </inkml:context>
    <inkml:brush xml:id="br0">
      <inkml:brushProperty name="width" value="0.025" units="cm"/>
      <inkml:brushProperty name="height" value="0.025" units="cm"/>
    </inkml:brush>
  </inkml:definitions>
  <inkml:trace contextRef="#ctx0" brushRef="#br0">1 26 16367,'0'0'6342,"65"-14"-5605,-21 9-320,5 3-321,5 0-256,-3 2-3140,-4-2-2529</inkml:trace>
</inkml:ink>
</file>

<file path=ppt/ink/ink7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5:49.685"/>
    </inkml:context>
    <inkml:brush xml:id="br0">
      <inkml:brushProperty name="width" value="0.025" units="cm"/>
      <inkml:brushProperty name="height" value="0.025" units="cm"/>
    </inkml:brush>
  </inkml:definitions>
  <inkml:trace contextRef="#ctx0" brushRef="#br0">249 1 17008,'-12'0'2525,"0"1"-2157,-1 1 0,1 0-1,0 1 1,0 0 0,1 0 0,-1 2-1,1-1 1,-1 1 0,1 1 0,1 0-1,-1 1 1,1 0 0,1 0 0,-1 1-1,1 0 1,0 1 0,-10 13 0,15-17-323,0 0 0,1 1 0,0-1 0,0 1 0,0 0 1,1 0-1,0 0 0,0 0 0,0 1 0,1-1 0,0 0 0,0 1 1,0-1-1,1 1 0,0-1 0,2 12 0,-1-15 5,0 1 0,1 0 0,-1-1 0,1 0 0,0 1 0,0-1 0,0 0 0,0 0 0,1 0-1,-1 0 1,1 0 0,0 0 0,0-1 0,0 1 0,0-1 0,0 0 0,0 0 0,1 0 0,-1-1 0,1 1 0,-1-1 0,1 1 0,-1-1 0,1-1-1,0 1 1,0 0 0,0-1 0,6 0 0,-9 1-39,35-3 309,-35 2-302,0 0 0,0-1 1,0 0-1,0 1 1,0-1-1,0 1 0,-1-1 1,1 0-1,0 0 0,-1 1 1,1-1-1,0 0 0,-1 0 1,1 0-1,-1 0 1,1 0-1,-1 0 0,0 0 1,1 0-1,-1 0 0,0 0 1,0 0-1,1 0 0,-1 0 1,0 0-1,0 0 1,0 0-1,0 0 0,-1 0 1,1 0-1,0-2 0,-1 2 7,0-1 0,-1 1-1,1 0 1,0-1 0,0 1-1,0 0 1,-1 0 0,1 0-1,0 0 1,-1 0 0,1 0-1,-1 0 1,0 0 0,1 1-1,-1-1 1,0 1-1,1-1 1,-1 1 0,0-1-1,1 1 1,-1 0 0,0 0-1,-3 0 1,3 0-21,1-1 0,-1 1-1,0 0 1,0 0 0,0 0 0,1 0 0,-1 0 0,0 0-1,0 0 1,1 1 0,-1-1 0,0 1 0,0-1-1,1 1 1,-1-1 0,0 1 0,1 0 0,-1 0 0,1 0-1,-1 0 1,1 0 0,-1 0 0,0 2 0,2-2-4,0-1 1,0 1-1,0-1 1,0 0-1,0 1 1,0-1 0,0 1-1,0-1 1,0 1-1,0-1 1,0 0-1,1 1 1,-1-1 0,0 1-1,0-1 1,1 0-1,-1 1 1,0-1-1,0 0 1,1 1-1,-1-1 1,0 0 0,1 0-1,-1 1 1,1-1-1,-1 0 1,0 0-1,1 0 1,-1 1-1,1-1 1,-1 0 0,0 0-1,1 0 1,-1 0-1,1 0 1,-1 0-1,1 0 1,-1 0-1,0 0 1,1 0 0,23 1 103,-20-1-76,22-1 33,1-1 1,-1-1 0,1-1 0,50-16 0,-77 20-65,1 0 0,-1 0 0,0 0 1,0-1-1,0 1 0,0 0 0,0 0 0,0 0 0,1 0 0,-1 0 0,0 0 0,0 0 0,0 0 1,0 0-1,1 0 0,-1 0 0,0 0 0,0 0 0,0 0 0,0 0 0,1 0 0,-1 0 0,0 0 1,0 0-1,0 0 0,0 0 0,0 0 0,1 1 0,-1-1 0,0 0 0,0 0 0,0 0 0,0 0 1,0 0-1,0 0 0,0 0 0,1 0 0,-1 1 0,0-1 0,0 0 0,0 0 0,0 0 1,0 0-1,0 0 0,0 1 0,0-1 0,0 0 0,0 0 0,0 0 0,0 0 0,0 1 0,0-1 1,0 0-1,0 0 0,-5 14 82,-17 21 372,17-28-331,-2 4 59,0 0-1,1 0 1,-7 19-1,12-28-195,1 0 0,-1 1 0,0-1 0,1 1 1,-1-1-1,1 1 0,0 0 0,0-1 0,0 1 0,0-1 0,1 4 0,-1-5-55,1 0 0,-1 0 1,1 0-1,-1 0 0,1 0 0,0 0 0,-1-1 0,1 1 0,0 0 0,-1 0 0,1 0 0,0-1 0,0 1 0,0 0 1,0-1-1,0 1 0,-1-1 0,1 1 0,0-1 0,0 1 0,0-1 0,1 0 0,-1 1 0,0-1 0,0 0 1,2 0-1,22 0-5037,3-3-3870</inkml:trace>
</inkml:ink>
</file>

<file path=ppt/ink/ink7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5:54.232"/>
    </inkml:context>
    <inkml:brush xml:id="br0">
      <inkml:brushProperty name="width" value="0.025" units="cm"/>
      <inkml:brushProperty name="height" value="0.025" units="cm"/>
    </inkml:brush>
  </inkml:definitions>
  <inkml:trace contextRef="#ctx0" brushRef="#br0">79 1 19090,'0'0'4228,"-49"72"-3107,36-34-480,1 5-417,7-4-160,5-3-32,0-8-1377,15-10-481,0-10 801,3-8 96,-3-11-736,-6-12-1891,-9-5-3715</inkml:trace>
</inkml:ink>
</file>

<file path=ppt/ink/ink7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5:54.669"/>
    </inkml:context>
    <inkml:brush xml:id="br0">
      <inkml:brushProperty name="width" value="0.025" units="cm"/>
      <inkml:brushProperty name="height" value="0.025" units="cm"/>
    </inkml:brush>
  </inkml:definitions>
  <inkml:trace contextRef="#ctx0" brushRef="#br0">0 236 12107,'0'0'10090,"80"1"-7912,-34-4-929,5-2-448,2 1-577,1-1-192,-3 2-1825,-5-3-2532,-12 0-4419</inkml:trace>
  <inkml:trace contextRef="#ctx0" brushRef="#br0" timeOffset="1">832 9 20467,'0'0'2285,"-12"-2"-464,12 1-1800,-7 0 82,0-1 1,0 1-1,-1 0 0,1 0 1,0 1-1,0 0 0,0 0 0,0 1 1,-1 0-1,1 0 0,0 1 1,0 0-1,0 0 0,1 1 1,-1-1-1,-7 5 0,3 1-65,0 0 0,0 1 0,1 1 1,0-1-1,-14 20 0,20-24-36,0 0-1,1 1 1,-1-1 0,1 1 0,1 0 0,-1 0 0,1 0 0,0 1-1,0-1 1,1 0 0,0 1 0,0-1 0,0 1 0,1 6 0,1-10 18,-1 0 0,1-1 0,0 1 0,0-1 0,0 1 0,1-1 0,-1 1 1,0-1-1,1 0 0,0 1 0,-1-1 0,1 0 0,0 0 0,0 0 1,0 0-1,0-1 0,1 1 0,-1-1 0,0 1 0,1-1 0,-1 0 1,1 0-1,-1 0 0,1 0 0,5 1 0,9 3-68,-1-2-1,34 4 0,-38-5-334,25 0-5057,-25-1-859</inkml:trace>
</inkml:ink>
</file>

<file path=ppt/ink/ink7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5:55.039"/>
    </inkml:context>
    <inkml:brush xml:id="br0">
      <inkml:brushProperty name="width" value="0.025" units="cm"/>
      <inkml:brushProperty name="height" value="0.025" units="cm"/>
    </inkml:brush>
  </inkml:definitions>
  <inkml:trace contextRef="#ctx0" brushRef="#br0">27 1 13293,'0'0'3389,"-4"10"-1883,1-4-1680,-1 1 862,1 0-1,0-1 1,1 2-1,-1-1 1,-1 13-1,4-19-573,-1 0 0,1 1 1,0-1-1,0 1 0,0-1 0,0 1 0,0-1 0,1 0 0,-1 1 0,0-1 1,1 1-1,-1-1 0,1 0 0,-1 1 0,1-1 0,0 0 0,0 0 0,-1 1 0,1-1 1,0 0-1,0 0 0,0 0 0,0 0 0,0 0 0,0 0 0,1 0 0,-1-1 1,0 1-1,0 0 0,1-1 0,-1 1 0,0-1 0,1 1 0,-1-1 0,0 1 0,1-1 1,-1 0-1,1 0 0,-1 0 0,1 0 0,1 0 0,6 1-110,-1-1 1,1 0-1,-1-1 0,1 0 0,-1 0 1,1-1-1,-1 1 0,0-2 1,0 1-1,0-1 0,0-1 0,-1 0 1,1 0-1,-1 0 0,0-1 0,0 0 1,0 0-1,-1 0 0,12-14 1,-18 19-5,0 0 0,0 1 0,-1-1 0,1 0 0,0 0 0,0 0 0,0 0 0,0 0 0,-1 0 0,1 0 1,0 0-1,0 0 0,0 0 0,0 0 0,-1 0 0,1 0 0,0 0 0,0 0 0,0 0 0,-1 0 0,1 0 1,0 0-1,0 0 0,0 0 0,0 0 0,-1 0 0,1 0 0,0 0 0,0 0 0,0-1 0,0 1 0,0 0 1,-1 0-1,1 0 0,0 0 0,0 0 0,0 0 0,0-1 0,0 1 0,0 0 0,0 0 0,-1 0 1,1 0-1,0-1 0,0 1 0,0 0 0,0 0 0,0 0 0,0 0 0,0-1 0,0 1 0,0 0 0,0 0 1,0 0-1,0-1 0,0 1 0,0 0 0,-8 5 69,0 0-1,0 0 1,1 1 0,0 0 0,0 1 0,0-1-1,-8 12 1,-42 58 629,52-69-628,0 0 7,-1 1-1,1-1 0,1 1 0,0 0 0,0 0 1,0 0-1,1 0 0,0 1 0,1 0 0,-3 13 1,5-21-134,0-1 1,1 1 0,-1-1-1,0 1 1,0-1 0,0 1-1,0-1 1,0 1-1,0-1 1,1 1 0,-1-1-1,0 1 1,0-1 0,1 0-1,-1 1 1,0-1 0,1 1-1,-1-1 1,0 0 0,1 1-1,-1-1 1,1 0 0,-1 0-1,1 1 1,-1-1 0,0 0-1,1 0 1,-1 0-1,1 1 1,-1-1 0,1 0-1,-1 0 1,1 0 0,-1 0-1,1 0 1,0 0 0,21-3-5178,2-10-4423</inkml:trace>
</inkml:ink>
</file>

<file path=ppt/ink/ink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40:00.912"/>
    </inkml:context>
    <inkml:brush xml:id="br0">
      <inkml:brushProperty name="width" value="0.025" units="cm"/>
      <inkml:brushProperty name="height" value="0.025" units="cm"/>
    </inkml:brush>
  </inkml:definitions>
  <inkml:trace contextRef="#ctx0" brushRef="#br0">215 1 4676,'0'0'13645,"-2"50"-11082,-17 0-930,-7 13-127,-5 9-321,-4 5-256,3 4-64,2 0-449,9-2-320,6-8-224,12-14-2082,3-16-2787,0-22-6310</inkml:trace>
</inkml:ink>
</file>

<file path=ppt/ink/ink7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5:55.583"/>
    </inkml:context>
    <inkml:brush xml:id="br0">
      <inkml:brushProperty name="width" value="0.025" units="cm"/>
      <inkml:brushProperty name="height" value="0.025" units="cm"/>
    </inkml:brush>
  </inkml:definitions>
  <inkml:trace contextRef="#ctx0" brushRef="#br0">0 1 20307,'0'0'9930,"54"13"-14863,-33-13-704,-2 0-4325</inkml:trace>
</inkml:ink>
</file>

<file path=ppt/ink/ink7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5:55.989"/>
    </inkml:context>
    <inkml:brush xml:id="br0">
      <inkml:brushProperty name="width" value="0.025" units="cm"/>
      <inkml:brushProperty name="height" value="0.025" units="cm"/>
    </inkml:brush>
  </inkml:definitions>
  <inkml:trace contextRef="#ctx0" brushRef="#br0">0 74 18033,'0'0'4111,"10"5"-3903,-5-1-328,1-1 1,-1 0-1,1 0 0,0-1 1,0 0-1,0 0 1,0 0-1,0 0 1,1-1-1,-1 0 0,0-1 1,1 1-1,-1-1 1,1-1-1,-1 1 1,0-1-1,1 0 0,-1 0 1,12-5-1,-8 2-245,-1-1 1,1 0-1,-1-1 0,0 0 0,0-1 0,0 1 1,-1-2-1,0 1 0,-1-1 0,1 0 1,10-17-1,-36 43 4226,-3 2-2939,17-15-734,-96 130 3927,90-121-3685,1 1-1,1 0 1,1 1 0,0-1 0,1 1-1,1 1 1,-6 27 0,11-44-445,0 1 0,0-1 0,0 1 0,0 0 0,0-1 1,0 1-1,0 0 0,0-1 0,0 1 0,0-1 0,0 1 1,0 0-1,1-1 0,-1 1 0,0-1 0,0 1 1,1 0-1,-1-1 0,0 1 0,1-1 0,-1 1 0,1-1 1,-1 0-1,1 1 0,-1-1 0,0 1 0,1-1 0,0 0 1,-1 1-1,1-1 0,-1 0 0,1 1 0,-1-1 0,1 0 1,0 0-1,-1 0 0,1 0 0,-1 0 0,2 0 0,16-2-4292,-8-7-2243</inkml:trace>
</inkml:ink>
</file>

<file path=ppt/ink/ink7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5:56.749"/>
    </inkml:context>
    <inkml:brush xml:id="br0">
      <inkml:brushProperty name="width" value="0.025" units="cm"/>
      <inkml:brushProperty name="height" value="0.025" units="cm"/>
    </inkml:brush>
  </inkml:definitions>
  <inkml:trace contextRef="#ctx0" brushRef="#br0">1 12 20115,'0'0'7047,"67"4"-6567,-27-4-288,4 0-384,2-4-2466,-7-1-1346,-8-1-3107</inkml:trace>
</inkml:ink>
</file>

<file path=ppt/ink/ink7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5:57.139"/>
    </inkml:context>
    <inkml:brush xml:id="br0">
      <inkml:brushProperty name="width" value="0.025" units="cm"/>
      <inkml:brushProperty name="height" value="0.025" units="cm"/>
    </inkml:brush>
  </inkml:definitions>
  <inkml:trace contextRef="#ctx0" brushRef="#br0">1 38 15214,'0'0'7784,"97"-2"-5894,-36-8-513,12-2-544,3 3-609,-8 5-641,-9 4-2754,-15 0-4452</inkml:trace>
</inkml:ink>
</file>

<file path=ppt/ink/ink7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5:57.947"/>
    </inkml:context>
    <inkml:brush xml:id="br0">
      <inkml:brushProperty name="width" value="0.025" units="cm"/>
      <inkml:brushProperty name="height" value="0.025" units="cm"/>
    </inkml:brush>
  </inkml:definitions>
  <inkml:trace contextRef="#ctx0" brushRef="#br0">0 0 15439,'0'0'2541,"11"13"-1799,3 5-264,1-1 1,1-1 0,1 0-1,0-1 1,37 25 0,-29-27-412,1-2 0,0-1 0,0-1 0,1-1 0,0-1 0,0-2 1,1-1-1,33 1 0,-9-3-102,0-3 0,0-2 0,78-14 0,126-53-935,-195 49 814,1 2 0,1 4 0,0 2-1,70-5 1,-128 18 183,-1-1 0,1 1 0,-1 0 0,1 0 0,-1 0 1,1 1-1,-1-1 0,1 1 0,-1 0 0,1 1 0,-1-1 0,0 1 0,0 0 0,0 0 0,0 0 0,0 0 0,0 1 0,0-1 0,-1 1 0,1 0 0,-1 0 0,0 1 0,0-1 0,0 1 0,-1-1 0,1 1 1,-1 0-1,1 0 0,1 7 0,-1-8 80,0 1 1,1-1 0,-1 1 0,0-1-1,1 0 1,0-1 0,0 1 0,0-1-1,0 1 1,0-1 0,0 0-1,1-1 1,-1 1 0,1-1 0,-1 0-1,1 0 1,-1 0 0,1 0 0,0-1-1,-1 0 1,1 0 0,9-1 0,8-1 531,1-1 0,-1-1 0,28-8 0,-10 0-67,-7 2-436,2 0 1,-1 3-1,1 0 1,51-1-1,-85 8-188,0 0 0,1 0-1,-1 0 1,0 0-1,1 0 1,-1 0 0,0 0-1,0 1 1,1-1-1,-1 1 1,0-1 0,0 1-1,1-1 1,-1 1 0,0 0-1,0 0 1,0-1-1,0 1 1,0 0 0,0 0-1,0 0 1,0 0 0,-1 0-1,1 0 1,0 0-1,0 1 1,-1-1 0,1 0-1,-1 0 1,1 0-1,-1 1 1,0-1 0,1 0-1,-1 1 1,0-1 0,0 0-1,0 3 1,3 10-2901,-2-14 2665,0 1 0,-1 0 1,1-1-1,0 1 0,-1-1 0,1 1 1,0-1-1,-1 0 0,1 1 0,0-1 1,0 0-1,-1 1 0,1-1 0,0 0 1,0 0-1,0 0 0,-1 0 0,1 0 1,0 0-1,0 0 0,0 0 0,0 0 1,-1 0-1,1 0 0,0 0 0,1-1 0,1 1-1060,11-2-4567</inkml:trace>
</inkml:ink>
</file>

<file path=ppt/ink/ink7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5:58.337"/>
    </inkml:context>
    <inkml:brush xml:id="br0">
      <inkml:brushProperty name="width" value="0.025" units="cm"/>
      <inkml:brushProperty name="height" value="0.025" units="cm"/>
    </inkml:brush>
  </inkml:definitions>
  <inkml:trace contextRef="#ctx0" brushRef="#br0">0 181 12556,'0'0'10751,"10"-2"-8802,28-5-701,-1-3 0,-1-1 0,40-17 1,111-56-852,-186 84-395,11-6-21,-7 4-24,0 1 0,-1-2 0,1 1 0,-1 0 0,0-1 0,0 0 0,1 0 0,-2 0 0,7-7 0,-59 10-7409,17 3 571,-1-1-6615</inkml:trace>
</inkml:ink>
</file>

<file path=ppt/ink/ink7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5:58.771"/>
    </inkml:context>
    <inkml:brush xml:id="br0">
      <inkml:brushProperty name="width" value="0.025" units="cm"/>
      <inkml:brushProperty name="height" value="0.025" units="cm"/>
    </inkml:brush>
  </inkml:definitions>
  <inkml:trace contextRef="#ctx0" brushRef="#br0">34 0 14125,'0'0'10634,"2"50"-9160,-12-11-481,0 7-417,2 4-319,2-3-161,4-5-64,2-7-705,0-7-576,10-12-1153,3-9-609,1-7-1249,1-6-3748</inkml:trace>
</inkml:ink>
</file>

<file path=ppt/ink/ink7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5:59.314"/>
    </inkml:context>
    <inkml:brush xml:id="br0">
      <inkml:brushProperty name="width" value="0.025" units="cm"/>
      <inkml:brushProperty name="height" value="0.025" units="cm"/>
    </inkml:brush>
  </inkml:definitions>
  <inkml:trace contextRef="#ctx0" brushRef="#br0">163 52 10346,'0'0'13218,"-3"9"-11585,-4 10-964,1-2-251,0 0 0,-7 35 0,12-48-399,1 0 0,-1 0 1,1 0-1,0 0 0,0-1 1,0 1-1,0 0 0,1 0 0,0 0 1,-1 0-1,1-1 0,1 1 0,-1 0 1,0-1-1,1 1 0,0-1 1,0 1-1,0-1 0,0 0 0,6 6 1,-6-7-10,1 1 0,0-1 1,0 1-1,-1-1 0,1 1 0,-1 0 1,0 0-1,0 0 0,0 1 0,0-1 1,-1 0-1,1 1 0,-1-1 0,2 8 1,-3-9 0,0 1 1,-1-1-1,1 0 1,0 1 0,-1-1-1,0 1 1,0-1-1,0 0 1,0 1 0,0-1-1,0 0 1,0 0-1,-1 0 1,1 0 0,-1 0-1,1 0 1,-1 0 0,0-1-1,0 1 1,0 0-1,0-1 1,0 0 0,-3 2-1,-3 3 40,-1-1 1,1 0-1,-1-1 0,0 0 1,0 0-1,0-1 0,0-1 1,0 1-1,-1-1 0,0-1 1,1 0-1,-14 0 0,22 0-14,1-1-1,-1 0 0,0 0 0,0 0 0,0-1 0,1 1 1,-1 0-1,0 0 0,0 0 0,1 0 0,-1-1 1,0 1-1,0 0 0,1-1 0,-1 1 0,0-1 0,1 1 1,-1-1-1,1 1 0,-1-1 0,1 1 0,-1-1 0,1 1 1,-1-1-1,1 0 0,-1 1 0,1-1 0,-1 0 0,1 1 1,0-1-1,0 0 0,-1 0 0,1 1 0,0-1 1,0 0-1,0 0 0,0 0 0,0 1 0,0-1 0,0 0 1,0 0-1,0 1 0,0-1 0,0 0 0,1 0 0,-1-1 1,1-1 2,1-1-1,-1 0 1,0 1 0,1-1 0,0 1 0,0 0 0,0-1 0,5-4-1,14-12-42,0 1 0,2 2-1,42-27 1,-44 32 9,-2-1 0,0 0-1,0-2 1,-1 0 0,-1-1 0,23-27-1,-37 38 15,0 0-1,0 0 0,0-1 0,-1 1 0,0-1 0,0 0 1,0 1-1,-1-1 0,1-6 0,-2 11-17,1-1 0,-1 1-1,0-1 1,0 1 0,0-1 0,0 1-1,0-1 1,0 1 0,0 0 0,-1-1 0,1 1-1,0-1 1,-1 1 0,1 0 0,-1-1-1,1 1 1,-1 0 0,0-1 0,0 1 0,1 0-1,-1 0 1,0 0 0,0 0 0,0 0-1,0 0 1,-1 0 0,1 0 0,0 0 0,0 0-1,0 1 1,-1-1 0,1 0 0,0 1-1,-1-1 1,1 1 0,-1 0 0,1-1 0,0 1-1,-1 0 1,-1 0 0,-39 3 51,41-2-173,-1-1-1,1 1 0,-1-1 0,0 1 0,1 0 1,-1-1-1,1 1 0,0 0 0,-1 0 0,1 0 0,0 1 1,-1-1-1,1 0 0,0 0 0,0 1 0,0-1 1,0 0-1,0 1 0,0-1 0,1 1 0,-1-1 0,-1 4 1,3-4-301,-1-1 1,1 1-1,0-1 1,-1 1 0,1 0-1,-1-1 1,1 1-1,0-1 1,0 1-1,-1-1 1,1 0 0,0 1-1,0-1 1,-1 0-1,1 1 1,0-1 0,0 0-1,0 0 1,0 0-1,-1 0 1,1 0-1,0 0 1,0 0 0,0 0-1,0 0 1,-1 0-1,1 0 1,2-1-1,0 1-1460,15 0-9382</inkml:trace>
</inkml:ink>
</file>

<file path=ppt/ink/ink7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5:59.702"/>
    </inkml:context>
    <inkml:brush xml:id="br0">
      <inkml:brushProperty name="width" value="0.025" units="cm"/>
      <inkml:brushProperty name="height" value="0.025" units="cm"/>
    </inkml:brush>
  </inkml:definitions>
  <inkml:trace contextRef="#ctx0" brushRef="#br0">121 1 12876,'0'0'14985,"-12"9"-13821,-1 0-928,0 1 0,1 1 0,1 1 0,-12 13 1,19-20-221,0 0 1,0 1 0,1-1 0,-1 1 0,1 0 0,1-1 0,-1 1 0,1 0 0,0 1 0,1-1-1,-1 0 1,1 1 0,0-1 0,1 0 0,0 1 0,0 6 0,0-11-16,1 0 1,-1-1-1,1 1 0,0 0 1,0 0-1,0 0 1,-1-1-1,2 1 1,-1 0-1,0-1 0,0 1 1,0-1-1,1 1 1,-1-1-1,1 0 0,-1 0 1,1 0-1,0 1 1,-1-1-1,1-1 0,0 1 1,0 0-1,-1 0 1,1-1-1,0 1 1,0-1-1,0 1 0,0-1 1,0 0-1,0 0 1,0 0-1,0 0 0,0 0 1,0 0-1,2-1 1,4 0 95,0 0 0,0 0 0,0-1 0,-1 0 0,1 0 0,-1-1 0,12-5 0,-6 1 86,0-2-1,-1 1 0,0-1 1,19-20-1,-28 26-157,0 0 1,0 0-1,0-1 1,0 1-1,-1-1 1,1 1-1,-1-1 1,0 0-1,0 0 1,-1 0-1,1 0 1,-1-1-1,0 1 1,0 0-1,0-1 1,0 1-1,-1 0 1,0-1-1,0 1 0,-1-8 1,1 10-122,-1 1-1,0-1 1,1 0 0,-1 1-1,0-1 1,0 1-1,0 0 1,0-1 0,-1 1-1,1 0 1,0 0 0,-1-1-1,1 1 1,0 0-1,-1 0 1,1 0 0,-1 1-1,0-1 1,1 0 0,-1 1-1,0-1 1,1 1-1,-1-1 1,-2 1 0,-50-4-6281,33 4 2426,0-2-10249</inkml:trace>
</inkml:ink>
</file>

<file path=ppt/ink/ink7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6:09.358"/>
    </inkml:context>
    <inkml:brush xml:id="br0">
      <inkml:brushProperty name="width" value="0.025" units="cm"/>
      <inkml:brushProperty name="height" value="0.025" units="cm"/>
    </inkml:brush>
  </inkml:definitions>
  <inkml:trace contextRef="#ctx0" brushRef="#br0">0 0 9033,'0'0'21198,"0"13"-20536,1 48-64,16 106 0,-9-131-221,-1-6-3044,-4-16-8496,-7-30 5809,-10-7-2963</inkml:trace>
</inkml:ink>
</file>

<file path=ppt/ink/ink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40:01.240"/>
    </inkml:context>
    <inkml:brush xml:id="br0">
      <inkml:brushProperty name="width" value="0.025" units="cm"/>
      <inkml:brushProperty name="height" value="0.025" units="cm"/>
    </inkml:brush>
  </inkml:definitions>
  <inkml:trace contextRef="#ctx0" brushRef="#br0">1 20 20531,'0'0'8008,"88"16"-7143,-32-26-417,6-1-320,1 2-128,-6 4 0,-9 5-544,-13 1-962,-18 15-1568,-17 4-738,-5 5-1505,-24-3-8424</inkml:trace>
  <inkml:trace contextRef="#ctx0" brushRef="#br0" timeOffset="1">57 222 23382,'0'0'4805,"52"0"-2147,-7-10-864,10-3-1666,6 3-128,3-1 0,-3 4 0,-11 2-2434,-15-2-5350</inkml:trace>
</inkml:ink>
</file>

<file path=ppt/ink/ink7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6:09.733"/>
    </inkml:context>
    <inkml:brush xml:id="br0">
      <inkml:brushProperty name="width" value="0.025" units="cm"/>
      <inkml:brushProperty name="height" value="0.025" units="cm"/>
    </inkml:brush>
  </inkml:definitions>
  <inkml:trace contextRef="#ctx0" brushRef="#br0">0 2 14734,'0'0'12011,"66"-1"-11722,-24 5-193,6-2-353,4-2-3138,-2 0-3459</inkml:trace>
</inkml:ink>
</file>

<file path=ppt/ink/ink7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6:10.075"/>
    </inkml:context>
    <inkml:brush xml:id="br0">
      <inkml:brushProperty name="width" value="0.025" units="cm"/>
      <inkml:brushProperty name="height" value="0.025" units="cm"/>
    </inkml:brush>
  </inkml:definitions>
  <inkml:trace contextRef="#ctx0" brushRef="#br0">226 1 22005,'-12'2'1564,"1"2"-1270,0-1 1,0 1-1,0 1 1,0 0-1,1 1 1,0 0-1,0 0 1,1 1-1,0 0 1,0 1-1,-15 16 1,16-14-263,-1 0-1,2 0 1,0 1-1,0 0 1,1 0 0,0 1-1,0-1 1,2 1 0,0 1-1,0-1 1,1 0-1,-3 21 1,6-31-16,0 0 0,0 0 0,0-1-1,0 1 1,0 0 0,0 0 0,0 0 0,1 0 0,-1 0 0,1-1-1,-1 1 1,1 0 0,0 0 0,0-1 0,0 1 0,0-1 0,0 1-1,0-1 1,0 1 0,0-1 0,0 1 0,1-1 0,-1 0 0,1 0-1,-1 0 1,1 0 0,-1 0 0,1 0 0,0 0 0,-1 0 0,1-1-1,0 1 1,0-1 0,0 1 0,-1-1 0,1 0 0,0 1 0,0-1-1,0 0 1,0 0 0,0 0 0,0-1 0,-1 1 0,1 0 0,3-2-1,2 1 253,1-1 0,-1 0-1,0 0 1,0 0-1,0-1 1,0-1-1,0 1 1,0-1 0,-1 0-1,8-6 1,-5 1-180,-1 0-1,0-1 1,-1 0 0,0 0 0,0 0 0,-1-1-1,-1 0 1,0 0 0,0 0 0,-1-1-1,0 0 1,-1 0 0,-1 0 0,0 0 0,0 0-1,-1 0 1,-1-16 0,0 27-86,0 0-1,0 0 1,0 0-1,-1 0 1,1 0-1,0 0 1,-1 0-1,1 1 1,0-1-1,-1 0 1,1 0 0,-1 0-1,1 0 1,-1 1-1,0-1 1,1 0-1,-1 0 1,0 1-1,1-1 1,-1 1-1,0-1 1,0 1-1,0-1 1,1 1 0,-1-1-1,0 1 1,0 0-1,0-1 1,0 1-1,0 0 1,0 0-1,0 0 1,0-1-1,0 1 1,0 0 0,0 0-1,0 1 1,0-1-1,0 0 1,1 0-1,-1 0 1,0 1-1,0-1 1,-1 1-1,-3 0-44,1 1 0,0-1-1,-1 1 1,1 1 0,0-1-1,0 0 1,-7 7-1,3-2-668,1 0 0,0 1 0,1 0 0,0 0 0,-7 12 0,10-14-717,0-1 0,1 1 0,0 0 0,0 0 0,0-1 0,-1 8 1,2 4-7530</inkml:trace>
  <inkml:trace contextRef="#ctx0" brushRef="#br0" timeOffset="1">320 226 18225,'0'0'3043,"-42"63"-673,21-27-480,3 2-224,7-5-962,4-5-479,7-8-321,0-10-2307,18-10-960,5-10-1249,2-19-6022</inkml:trace>
</inkml:ink>
</file>

<file path=ppt/ink/ink7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6:10.461"/>
    </inkml:context>
    <inkml:brush xml:id="br0">
      <inkml:brushProperty name="width" value="0.025" units="cm"/>
      <inkml:brushProperty name="height" value="0.025" units="cm"/>
    </inkml:brush>
  </inkml:definitions>
  <inkml:trace contextRef="#ctx0" brushRef="#br0">189 1 16239,'-9'3'4026,"-3"1"-3231,0 1 0,1 0 0,0 1 0,-17 11 0,25-15-718,0 0 0,0 0 0,1 0 0,-1 0 0,0 0 0,1 0 0,0 1 0,-1-1 0,1 1 0,0 0 0,0 0 0,1-1 0,-1 1 0,1 0 0,-1 0 0,1 1 0,0-1 0,0 0 0,0 0-1,1 1 1,-1-1 0,1 0 0,0 1 0,-1-1 0,2 0 0,-1 6 0,4-6 29,-1 1 0,1-1-1,0 0 1,0-1 0,0 1-1,0 0 1,0-1 0,0 0-1,1 0 1,-1 0 0,8 1-1,12 7 223,-15-4-302,0 0-1,0 1 1,0 0 0,-1 1-1,0 0 1,0 0-1,-1 0 1,0 1-1,9 16 1,-14-22-15,0 0 1,0 0-1,0 0 1,-1 1-1,1-1 1,-1 1 0,0-1-1,0 1 1,0 0-1,0-1 1,-1 1-1,0 0 1,1-1-1,-1 1 1,0 0-1,-1 0 1,1-1-1,-1 1 1,0 0 0,0-1-1,0 1 1,0-1-1,0 1 1,-1-1-1,0 0 1,1 1-1,-1-1 1,-1 0-1,1 0 1,0 0-1,-6 4 1,-1 1 216,-1-1 0,0 0 0,0 0 1,-1-1-1,0-1 0,0 0 0,-1 0 0,1-1 0,-1-1 0,0 0 0,0 0 1,0-1-1,0-1 0,-13 1 0,23-2-218,0 0 1,1 0 0,-1 0-1,0-1 1,1 1-1,-1 0 1,0-1-1,1 1 1,-1-1-1,0 1 1,1-1-1,-1 0 1,1 0-1,-1 0 1,1 0-1,0 0 1,-1 0 0,1 0-1,0 0 1,-1 0-1,1-1 1,0 1-1,0 0 1,0-1-1,0 1 1,1-1-1,-1 1 1,0-1-1,1 0 1,-1 1-1,1-1 1,-1 0 0,1 1-1,0-1 1,-1 0-1,1 1 1,0-1-1,0 0 1,1 0-1,-1 1 1,0-1-1,0 0 1,1 1-1,-1-1 1,1 0 0,0-1-1,1-5 21,1 1 0,-1-1 0,1 1 0,1 0 1,-1 0-1,1 0 0,0 1 0,1-1 0,6-7 0,4 2-31,0-1 0,1 2 0,32-18 0,-35 22 0,1-1 0,-1 0 0,-1-1 0,0 0 0,0-1 0,0 0 0,13-17 0,-23 25-87,0 0-1,0-1 1,0 1 0,-1-1-1,1 0 1,-1 1 0,0-1-1,1 0 1,-1 0 0,0 0-1,-1 0 1,1 0 0,0 0-1,-1 0 1,0 0 0,0 0-1,0 0 1,0 0 0,0 0-1,-1 0 1,1 0 0,-1 0-1,0 0 1,0 0 0,0 0-1,0 0 1,0 0 0,-1 0-1,1 1 1,-1-1 0,-3-3-1,1 2-399,0 0-1,0 0 1,-1 1-1,1 0 1,-1 0-1,0 0 1,0 1-1,0 0 1,0 0-1,0 0 1,0 0-1,-1 1 1,1 0-1,-1 0 1,1 0-1,-10 0 1</inkml:trace>
</inkml:ink>
</file>

<file path=ppt/ink/ink7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6:11.193"/>
    </inkml:context>
    <inkml:brush xml:id="br0">
      <inkml:brushProperty name="width" value="0.025" units="cm"/>
      <inkml:brushProperty name="height" value="0.025" units="cm"/>
    </inkml:brush>
  </inkml:definitions>
  <inkml:trace contextRef="#ctx0" brushRef="#br0">0 1 8104,'0'0'18801,"54"70"-16655,-35-41-832,1 1-417,5-2-641,3-5-192,3-5 0,2-6-448,1-8-1218,-4-4-1249,-3-9-2017,-8-14-2820</inkml:trace>
</inkml:ink>
</file>

<file path=ppt/ink/ink7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6:11.563"/>
    </inkml:context>
    <inkml:brush xml:id="br0">
      <inkml:brushProperty name="width" value="0.025" units="cm"/>
      <inkml:brushProperty name="height" value="0.025" units="cm"/>
    </inkml:brush>
  </inkml:definitions>
  <inkml:trace contextRef="#ctx0" brushRef="#br0">217 1 10378,'0'0'10410,"-26"53"-7399,8-21-705,-6 7-481,-2 7-319,0 4-257,-5 5-769,4 3-319,6-4-129,6-1-32,12-7-865,3-11-1794,0-12-2401,12-13-6535</inkml:trace>
</inkml:ink>
</file>

<file path=ppt/ink/ink7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4:56.393"/>
    </inkml:context>
    <inkml:brush xml:id="br0">
      <inkml:brushProperty name="width" value="0.025" units="cm"/>
      <inkml:brushProperty name="height" value="0.025" units="cm"/>
    </inkml:brush>
  </inkml:definitions>
  <inkml:trace contextRef="#ctx0" brushRef="#br0">251 23 15567,'0'-1'235,"0"1"-1,0-1 1,0 0 0,0 0 0,0 0 0,-1 0-1,1 0 1,0 0 0,0 1 0,-1-1 0,1 0-1,-1 0 1,1 0 0,-1 1 0,1-1 0,-1 0-1,1 1 1,-1-1 0,1 0 0,-1 1 0,0-1 0,1 1-1,-1-1 1,0 1 0,0-1 0,-1 0 0,-27-2 1829,22 4-1992,-1 0 0,1 1 1,0-1-1,0 2 0,0-1 0,-9 5 0,1 2 141,0 0-1,2 1 0,-1 0 0,1 1 0,-14 16 0,21-21-48,1 0-1,0 1 0,0-1 0,1 1 0,0 0 0,0 0 0,0 0 0,1 0 0,0 1 0,1 0 0,0-1 0,0 1 0,-1 10 0,3-16-154,0 1 1,0-1-1,1 0 0,-1 1 1,1-1-1,-1 0 1,1 1-1,0-1 0,0 0 1,0 0-1,0 0 0,0 0 1,1 0-1,-1 0 1,1 0-1,-1-1 0,1 1 1,0 0-1,-1-1 1,1 1-1,0-1 0,0 0 1,0 1-1,0-1 1,0 0-1,0 0 0,1 0 1,-1-1-1,0 1 0,0-1 1,1 1-1,2 0 1,11 1-946,0 1 0,0-2 0,24 0 0,-34-1 307,34-1-3657,-1-6-2201</inkml:trace>
</inkml:ink>
</file>

<file path=ppt/ink/ink7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4:56.768"/>
    </inkml:context>
    <inkml:brush xml:id="br0">
      <inkml:brushProperty name="width" value="0.025" units="cm"/>
      <inkml:brushProperty name="height" value="0.025" units="cm"/>
    </inkml:brush>
  </inkml:definitions>
  <inkml:trace contextRef="#ctx0" brushRef="#br0">111 0 15855,'-9'4'667,"5"-2"-689,-7 3 403,0 1 0,0 0 0,0 0-1,-12 10 1,21-14-292,-1 0 0,1-1 0,0 1-1,0 0 1,0 1 0,0-1 0,0 0-1,0 1 1,1-1 0,-1 0 0,1 1-1,0 0 1,-1-1 0,1 1-1,1 0 1,-1 0 0,0 0 0,1-1-1,-1 1 1,1 0 0,0 0 0,0 0-1,0 0 1,0 0 0,0 0 0,1 0-1,0 3 1,1-3-66,-1-1-1,1 0 1,0 0 0,0 0 0,0 0-1,0 0 1,0 0 0,0 0-1,1-1 1,-1 1 0,0-1 0,1 0-1,-1 0 1,1 0 0,0 0-1,-1 0 1,1 0 0,0-1-1,-1 1 1,1-1 0,0 0 0,0 1-1,3-2 1,5 2 64,0-1 1,0 0-1,0-1 1,17-4-1,-22 3 36,-1 1 0,0-1 0,0-1 0,1 1 0,-1-1 0,-1 0 0,1 0 0,8-7 0,-11 8 65,-1 1-1,1-1 0,0 1 1,-1-1-1,0 0 1,1 0-1,-1 1 0,0-1 1,0 0-1,0 0 1,0 0-1,0 0 0,0 0 1,-1-1-1,1 1 0,-1 0 1,0 0-1,1 0 1,-1 0-1,0-1 0,0 1 1,0 0-1,-1 0 1,1 0-1,-1-4 0,-1 4-83,0 0-1,0 1 1,0-1-1,0 0 1,-1 1-1,1-1 1,0 1-1,-1 0 1,1 0-1,-1 0 1,1 0-1,-1 0 1,0 1-1,1-1 0,-1 1 1,0-1-1,1 1 1,-1 0-1,-4 0 1,5 0-96,0 0 0,0-1 0,0 1 0,0 0 0,0 0 0,0 0 0,0 0 0,0 1 1,0-1-1,0 0 0,0 1 0,0 0 0,0-1 0,0 1 0,0 0 0,0 0 0,1 0 0,-1 0 0,0 0 0,1 0 0,-1 1 1,0-1-1,1 1 0,0-1 0,-3 4 0,4-5-68,0 1 1,0-1-1,-1 1 1,1-1-1,0 1 0,0-1 1,0 1-1,0-1 1,0 1-1,0-1 1,0 1-1,0-1 1,0 1-1,1-1 0,-1 1 1,0-1-1,0 1 1,0-1-1,1 1 1,-1-1-1,0 1 1,0-1-1,1 0 0,-1 1 1,0-1-1,1 1 1,-1-1-1,0 0 1,1 1-1,-1-1 0,1 0 1,-1 1-1,1-1 1,0 0-1,20 2-5284,-18-2 4642,21-1-6563</inkml:trace>
</inkml:ink>
</file>

<file path=ppt/ink/ink7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4:57.202"/>
    </inkml:context>
    <inkml:brush xml:id="br0">
      <inkml:brushProperty name="width" value="0.025" units="cm"/>
      <inkml:brushProperty name="height" value="0.025" units="cm"/>
    </inkml:brush>
  </inkml:definitions>
  <inkml:trace contextRef="#ctx0" brushRef="#br0">35 0 16912,'0'0'10570,"71"6"-9993,-38-6-353,3 0-160,-5 0 0,-5-4-769,-5 2-2210,-9 2-896,-6 0-1058</inkml:trace>
  <inkml:trace contextRef="#ctx0" brushRef="#br0" timeOffset="1">59 67 6983,'0'0'7815,"-54"28"-4804,49-22-865,5 1-288,11-3-609,13-2-96,11-2-577,6 0-319,8 0-225,0-5-1378,-3-8-2081,-3 2-3780</inkml:trace>
</inkml:ink>
</file>

<file path=ppt/ink/ink7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4:57.889"/>
    </inkml:context>
    <inkml:brush xml:id="br0">
      <inkml:brushProperty name="width" value="0.025" units="cm"/>
      <inkml:brushProperty name="height" value="0.025" units="cm"/>
    </inkml:brush>
  </inkml:definitions>
  <inkml:trace contextRef="#ctx0" brushRef="#br0">1 229 14318,'0'0'10735,"8"4"-9262,-4-3-1342,-1 0 0,1 0 0,-1 0-1,1 0 1,0-1 0,0 0-1,-1 1 1,1-1 0,0 0-1,-1-1 1,1 1 0,0-1 0,0 0-1,-1 0 1,5-1 0,4-3 39,-1 0 0,0-1 0,-1-1 0,14-9 0,0-2-43,0-1 0,27-29-1,-43 40-96,-1-1 0,1 1 0,-2-1-1,1-1 1,-1 1 0,-1-1 0,1-1-1,-2 1 1,5-15 0,-34 104-1288,17-61 1189,1 0 0,1 0 0,1 1 0,1 0 0,0 0 0,1 1 0,1-1 0,1 26 0,1-44-76,1 1 0,-1 0-1,0 0 1,1-1 0,-1 1 0,1 0 0,0-1 0,-1 1 0,1-1 0,0 1 0,0-1 0,0 1 0,0-1 0,0 1-1,0-1 1,1 0 0,-1 0 0,0 0 0,1 0 0,-1 0 0,1 0 0,-1 0 0,1 0 0,-1 0 0,1-1 0,0 1-1,2 0 1,0 0-417,0 0-1,0-1 0,0 1 0,0-1 1,0 0-1,0-1 0,0 1 0,0-1 0,0 1 1,0-1-1,5-2 0,26-16-5741</inkml:trace>
</inkml:ink>
</file>

<file path=ppt/ink/ink7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4:58.247"/>
    </inkml:context>
    <inkml:brush xml:id="br0">
      <inkml:brushProperty name="width" value="0.025" units="cm"/>
      <inkml:brushProperty name="height" value="0.025" units="cm"/>
    </inkml:brush>
  </inkml:definitions>
  <inkml:trace contextRef="#ctx0" brushRef="#br0">130 0 11627,'-11'11'4463,"-1"2"-3765,-52 56 1838,59-63-2056,0 1 0,0-1 0,1 1 0,0 0 0,0 0 0,1 0 0,0 1 0,0-1 0,0 1 1,-1 9-1,4-17-449,0 1 0,0-1 0,0 1 0,0-1 0,0 1 0,0 0 0,1-1 0,-1 1 0,0-1 0,0 1 0,0-1 0,1 1 0,-1-1 0,0 0 1,0 1-1,1-1 0,-1 1 0,1-1 0,-1 1 0,0-1 0,1 0 0,-1 1 0,1-1 0,-1 0 0,0 0 0,1 1 0,-1-1 0,1 0 0,-1 0 0,1 1 0,0-1 1,25 2 870,24-10 479,-41 5-1303,0 0 0,-1-1 0,0 0 0,1 0 0,-1-1 0,-1 0 0,1 0 0,-1-1 0,10-10-1,-13 13-8,-1-1 0,0 0 0,0 1 0,-1-1 0,1 0 0,-1-1 0,0 1 0,0 0-1,0-1 1,0 1 0,-1-1 0,0 1 0,0-1 0,0 0 0,0 0 0,-1 1-1,0-1 1,0 0 0,-1-9 0,1 13-74,-1-1 1,1 1-1,0-1 1,-1 1-1,0-1 0,1 1 1,-1 0-1,0-1 0,1 1 1,-1 0-1,0 0 1,0-1-1,0 1 0,0 0 1,0 0-1,0 0 0,0 0 1,-1 0-1,1 1 1,0-1-1,-1 0 0,1 0 1,0 1-1,-1-1 0,1 1 1,0-1-1,-1 1 1,1 0-1,-1-1 0,1 1 1,-1 0-1,1 0 0,-1 0 1,1 0-1,-1 1 1,1-1-1,-1 0 0,1 0 1,-1 1-1,1-1 0,-1 1 1,1-1-1,-2 2 1,-2 0-103,-1 0 1,1 0 0,0 1 0,0 0-1,0 0 1,1 0 0,-1 0 0,1 1 0,0 0-1,-6 5 1,0 8 406,5-1-4180,5-15 3554,0 0-1,1 0 1,-1-1-1,0 1 1,0 0-1,0 0 1,0-1-1,1 1 1,-1 0-1,0-1 1,1 1 0,-1 0-1,0-1 1,1 1-1,-1 0 1,1-1-1,-1 1 1,1-1-1,-1 1 1,1-1 0,0 1-1,-1-1 1,1 1-1,-1-1 1,1 0-1,0 1 1,0-1-1,-1 0 1,1 0-1,0 1 1,-1-1 0,1 0-1,0 0 1,0 0-1,-1 0 1,1 0-1,0 0 1,0 0-1,-1 0 1,1 0 0,1-1-1,23 1-6405</inkml:trace>
</inkml:ink>
</file>

<file path=ppt/ink/ink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41:39.694"/>
    </inkml:context>
    <inkml:brush xml:id="br0">
      <inkml:brushProperty name="width" value="0.025" units="cm"/>
      <inkml:brushProperty name="height" value="0.025" units="cm"/>
    </inkml:brush>
  </inkml:definitions>
  <inkml:trace contextRef="#ctx0" brushRef="#br0">1 238 9033,'4'-10'8242,"3"-9"-6167,0-3 765,1 1 1,14-25 0,-22 46-2815,0 0 0,0 1 1,0-1-1,0 0 0,0 0 1,0 0-1,0 0 1,0 0-1,0 0 0,0 0 1,0 1-1,0-1 0,0 0 1,0 0-1,0 0 0,0 0 1,0 0-1,0 0 0,0 0 1,0 1-1,0-1 1,0 0-1,0 0 0,0 0 1,0 0-1,0 0 0,0 0 1,0 0-1,0 0 0,1 0 1,-1 0-1,0 1 0,0-1 1,0 0-1,0 0 1,0 0-1,0 0 0,0 0 1,0 0-1,1 0 0,-1 0 1,0 0-1,0 0 0,0 0 1,0 0-1,0 0 0,0 0 1,0 0-1,1 0 1,-1 0-1,0 0 0,0 0 1,0 0-1,0 0 0,0 0 1,0 0-1,0 0 0,0 0 1,1 0-1,-1 0 0,0-1 1,0 1-1,0 0 1,0 0-1,0 0 0,0 0 1,3 19 206,-2 24-407,-3 5 282,-3 0 0,-13 58 0,-4 39 423,21-144-519,1 0 0,0 0 1,0-1-1,-1 1 0,1 0 1,0 0-1,0 0 0,0 0 1,0 0-1,0 0 0,0 0 1,0 0-1,0 0 0,1 0 1,-1 0-1,0 0 0,1 0 1,-1 0-1,0 0 1,1 0-1,-1-1 0,1 1 1,-1 0-1,1 0 0,1 1 1,-1-2 7,0 0 1,0-1 0,0 1 0,1-1-1,-1 1 1,0-1 0,0 1-1,0-1 1,0 1 0,-1-1 0,1 0-1,0 0 1,0 1 0,0-1 0,0 0-1,-1 0 1,2-1 0,32-51 779,-25 30-718,-1 0 0,-2 0 1,0-1-1,-1 0 0,2-40 0,-5-124 146,-2 176-228,1 5 0,-1 0 0,-1 0 0,1-1 0,-1 1 0,0 0 0,-1 0 0,1 0 0,-2 0 0,-3-11 0,6 18-1,-1 0 0,1 0 0,0 0 0,0 0 0,-1 0 0,1 0 0,0 0 0,0 0 0,0-1 0,-1 1 0,1 0 0,0 0 0,0 0 0,-1 0 0,1 0 0,0 0 0,0 0-1,-1 0 1,1 1 0,0-1 0,0 0 0,-1 0 0,1 0 0,0 0 0,0 0 0,0 0 0,-1 0 0,1 0 0,0 1 0,0-1 0,0 0 0,-1 0 0,1 0 0,0 0 0,0 1 0,0-1 0,0 0 0,0 0 0,-1 0 0,1 1 0,0-1 0,0 0 0,0 0 0,0 1 0,0-1 0,0 0 0,0 0 0,0 1 0,0-1 0,0 0 0,0 0-1,0 0 1,0 1 0,0-1 0,0 0 0,0 0 0,0 1 0,0-1 0,0 0 0,1 1 0,-5 16-134,3-6 128,0 1-1,0-1 0,2 0 0,-1 1 0,1-1 0,1 0 0,0 0 0,4 13 0,-5-21 15,0 0 0,1-1 0,-1 1 0,1 0 0,-1 0 0,1-1 0,0 1 0,0-1 0,0 1 0,1-1 0,-1 0 0,0 0 0,1 0 0,-1 0 0,1 0 0,0-1 0,0 1 0,0-1-1,0 0 1,0 0 0,0 0 0,0 0 0,0 0 0,0-1 0,0 1 0,0-1 0,0 0 0,1 0 0,-1 0 0,0 0 0,0-1 0,0 1 0,5-2 0,0 0-4,-1-1 0,0 1 0,-1-1-1,1-1 1,0 1 0,-1-1 0,0 0 0,0 0 0,0-1-1,-1 0 1,1 0 0,-1 0 0,9-13 0,5-8-7,30-52 1,-39 59 2,3-4 1,-13 23 0,0 0 0,0 0 0,0 0 0,0 0 0,0 0 0,0 0 0,0 0 0,0 0 0,0 1 0,0-1 0,0 0 0,0 0 0,0 0 0,0 0 0,0 0 0,0 0 0,0 0 0,0 0 0,0 0 0,0 0 0,0 0 0,0 0 0,0 1 0,0-1 0,0 0 0,0 0 0,1 0 0,-1 0 0,0 0 0,0 0 0,0 0 0,0 0 0,0 0 0,0 0 0,0 0 0,0 0 0,0 0 0,0 0 0,0 0 0,0 0 0,1 0 0,-1 0 0,0 0 0,0 0 0,0 0 0,0 0 0,0 0 0,0 0 0,0 0 0,0 0 0,0 0 0,0 0 0,0 0 0,1 0 0,-1 0 0,0 16 0,-2 20 0,-25 76 6,-9 49-4,32-138-12,2 0 0,0 0 0,1 0-1,5 44 1,-4-66-72,0 0 0,1 0 0,-1 0 0,0 0 0,1 0 0,-1 0 0,1 0 0,-1 0 0,1 0 0,-1 0 0,1 0 0,0 0 0,-1 0 0,1 0 0,0 0 0,0-1 0,0 1 0,0 0 0,0 0 0,-1-1-1,1 1 1,0-1 0,0 1 0,1-1 0,-1 0 0,0 1 0,0-1 0,0 0 0,1 1 0,0-1-357,0 0 0,-1 0 1,1 0-1,0 0 0,0 0 0,-1-1 0,1 1 1,-1 0-1,1-1 0,0 1 0,-1-1 0,1 0 1,-1 0-1,1 1 0,-1-1 0,1 0 0,-1 0 1,0 0-1,3-3 0,12-20-8012</inkml:trace>
</inkml:ink>
</file>

<file path=ppt/ink/ink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40:02.015"/>
    </inkml:context>
    <inkml:brush xml:id="br0">
      <inkml:brushProperty name="width" value="0.025" units="cm"/>
      <inkml:brushProperty name="height" value="0.025" units="cm"/>
    </inkml:brush>
  </inkml:definitions>
  <inkml:trace contextRef="#ctx0" brushRef="#br0">62 1 17489,'0'0'4975,"1"12"-3352,2 17-1116,-2 0 0,-1 0 0,-7 50 0,-15 33-424,10-60-673,2 1 0,-6 98 0,20-157-3689,5-11 2355,-6-11-2298,-2-7-2446</inkml:trace>
</inkml:ink>
</file>

<file path=ppt/ink/ink8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4:58.604"/>
    </inkml:context>
    <inkml:brush xml:id="br0">
      <inkml:brushProperty name="width" value="0.025" units="cm"/>
      <inkml:brushProperty name="height" value="0.025" units="cm"/>
    </inkml:brush>
  </inkml:definitions>
  <inkml:trace contextRef="#ctx0" brushRef="#br0">187 6 10762,'0'0'10730,"-10"-2"-8482,4 0-2110,0 2 1,0-1-1,0 1 1,0 0 0,0 0-1,0 1 1,-1-1-1,1 1 1,0 1-1,0-1 1,1 1 0,-1 0-1,0 0 1,0 1-1,1 0 1,0 0-1,-1 0 1,1 1 0,0-1-1,1 1 1,-1 1-1,-5 5 1,5-5-43,1 0 1,0 0-1,0 0 1,0 1-1,0 0 1,1 0-1,0 0 1,0 0-1,-3 12 1,5-17-74,1 1 1,0 0-1,-1-1 0,1 1 1,0 0-1,0-1 1,0 1-1,0 0 1,1 0-1,-1-1 0,0 1 1,1 0-1,-1-1 1,1 1-1,-1-1 0,1 1 1,0-1-1,0 1 1,-1-1-1,1 1 1,0-1-1,0 1 0,1-1 1,-1 0-1,0 0 1,0 0-1,1 0 0,-1 0 1,0 0-1,1 0 1,-1 0-1,1 0 1,0-1-1,-1 1 0,1 0 1,-1-1-1,1 0 1,0 1-1,-1-1 0,1 0 1,3 0-1,11 2 234,0 0 0,-1-2 0,1 0-1,0-1 1,0 0 0,-1-1 0,25-7-1,-35 8-194,-1 0-1,1 0 0,0 0 0,-1-1 1,0 0-1,1 0 0,-1 0 0,0-1 1,0 0-1,0 1 0,0-1 0,-1 0 1,1-1-1,-1 1 0,0-1 0,0 1 1,0-1-1,0 0 0,-1 0 0,0 0 1,1-1-1,-2 1 0,1 0 0,0-1 1,-1 0-1,0 1 0,0-1 0,0 0 1,0-5-1,-1 8-61,-1 0 0,0 1 0,1-1 0,-1 1 0,0-1 0,1 0 0,-1 1 0,0 0 0,0-1 0,0 1 0,0 0 0,-1-1 0,1 1 0,0 0 0,-1 0 0,1 0 0,0 0 0,-1 0 0,1 0 0,-1 1 0,1-1 0,-1 0 0,0 1 0,1-1 0,-1 1 0,0 0 0,1-1 0,-1 1 0,0 0 0,1 0 0,-1 0 0,-3 1 0,-62 1 0,64-2 0,-32 10-306,23-5-433,25-7-709,12-7-4243,7-4-3261</inkml:trace>
</inkml:ink>
</file>

<file path=ppt/ink/ink8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5:05.181"/>
    </inkml:context>
    <inkml:brush xml:id="br0">
      <inkml:brushProperty name="width" value="0.025" units="cm"/>
      <inkml:brushProperty name="height" value="0.025" units="cm"/>
    </inkml:brush>
  </inkml:definitions>
  <inkml:trace contextRef="#ctx0" brushRef="#br0">1 1 18770,'0'0'10025,"47"50"-10025,-43-26-736,0 2-962,-4 0-1249,0-3-1953,-12-5-2660</inkml:trace>
</inkml:ink>
</file>

<file path=ppt/ink/ink8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5:05.568"/>
    </inkml:context>
    <inkml:brush xml:id="br0">
      <inkml:brushProperty name="width" value="0.025" units="cm"/>
      <inkml:brushProperty name="height" value="0.025" units="cm"/>
    </inkml:brush>
  </inkml:definitions>
  <inkml:trace contextRef="#ctx0" brushRef="#br0">1 16 21845,'0'0'2466,"76"2"-1793,-36-2-417,5 0-192,2-5-1217,-4 1-2146,-9-1-417,-9 1-1601</inkml:trace>
</inkml:ink>
</file>

<file path=ppt/ink/ink8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5:05.896"/>
    </inkml:context>
    <inkml:brush xml:id="br0">
      <inkml:brushProperty name="width" value="0.025" units="cm"/>
      <inkml:brushProperty name="height" value="0.025" units="cm"/>
    </inkml:brush>
  </inkml:definitions>
  <inkml:trace contextRef="#ctx0" brushRef="#br0">1 108 19571,'0'0'4324,"81"-16"-2851,-26 8-160,10-5-704,7-3-481,-2 2-801,-7-1-1761,-9 1-3011,-14 3-5510</inkml:trace>
  <inkml:trace contextRef="#ctx0" brushRef="#br0" timeOffset="1">751 76 13965,'0'0'10282,"52"10"-9257,-20-9 384,4-1-1120,8 0-225,-4 0-1410,1-2-3554,-7-7-4261</inkml:trace>
</inkml:ink>
</file>

<file path=ppt/ink/ink8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5:06.285"/>
    </inkml:context>
    <inkml:brush xml:id="br0">
      <inkml:brushProperty name="width" value="0.025" units="cm"/>
      <inkml:brushProperty name="height" value="0.025" units="cm"/>
    </inkml:brush>
  </inkml:definitions>
  <inkml:trace contextRef="#ctx0" brushRef="#br0">0 53 20692,'0'0'2114,"62"-2"-737,-16-8-512,7 0-513,4 2-256,-1-1-480,-9 3-3428,-7-1-3843</inkml:trace>
</inkml:ink>
</file>

<file path=ppt/ink/ink8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5:09.981"/>
    </inkml:context>
    <inkml:brush xml:id="br0">
      <inkml:brushProperty name="width" value="0.025" units="cm"/>
      <inkml:brushProperty name="height" value="0.025" units="cm"/>
    </inkml:brush>
  </inkml:definitions>
  <inkml:trace contextRef="#ctx0" brushRef="#br0">109 1 11499,'-3'10'12113,"1"7"-8931,-3 19-3124,-1-23 94,4-9-134,0 0 1,0 0-1,1-1 1,0 1-1,-1 0 1,1 1-1,1-1 1,-1 0 0,0 0-1,1 0 1,0 0-1,0 1 1,1 4-1,3-8-52,1 0 1,0-1-1,-1 0 1,1 0-1,-1 0 0,1-1 1,0 1-1,-1-1 0,9-3 1,-8 2-7,0 1 0,0-1 0,1 1 0,-1 0 0,1 0 0,-1 1 0,1-1 0,-1 1 0,12 1 1,-16 0 29,0-1 0,0 1 0,1-1 0,-1 1 0,0 0 0,0-1 0,0 1 0,0 0 0,0 0 0,0 0 0,0 0 1,0 0-1,0 0 0,0 0 0,0 0 0,-1 0 0,2 2 0,-1 0-5,0 1 0,0 0-1,0-1 1,0 1 0,0 0-1,-1-1 1,1 1 0,-1 5-1,0 0 44,0 1-28,0 0 0,-1 0 0,0 0 0,0-1 0,-3 12 0,3-18 28,0-1 0,0 0 0,0 1 0,0-1 0,0 0 0,0 0 0,-1 0-1,1 0 1,-1 0 0,0 0 0,0 0 0,1 0 0,-1 0 0,0-1 0,0 1-1,0-1 1,-1 0 0,1 0 0,0 1 0,-1-1 0,1-1 0,0 1 0,-1 0-1,1 0 1,-4-1 0,-10 3 186,-1-1 1,1-1-1,0 0 0,0-1 1,0-1-1,-31-5 0,45 5-273,1 1 0,0-1 0,0 0 0,-1 1 0,1-1 0,0 0 0,0 0 0,0 0 0,-1 0 0,1 0 0,0 0 0,0 0 0,1 0 0,-1 0 0,0 0 0,0 0 0,0-1 0,1 1 0,-1 0 0,1-1 0,-1-2 0,-2-31-5548,3 25 2909,0-12-4760</inkml:trace>
</inkml:ink>
</file>

<file path=ppt/ink/ink8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5:10.369"/>
    </inkml:context>
    <inkml:brush xml:id="br0">
      <inkml:brushProperty name="width" value="0.025" units="cm"/>
      <inkml:brushProperty name="height" value="0.025" units="cm"/>
    </inkml:brush>
  </inkml:definitions>
  <inkml:trace contextRef="#ctx0" brushRef="#br0">1 46 12139,'0'0'10635,"64"-42"-9643,-41 38-927,0 4-514,-1 0-2017,-3 0-3588</inkml:trace>
</inkml:ink>
</file>

<file path=ppt/ink/ink8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5:11.053"/>
    </inkml:context>
    <inkml:brush xml:id="br0">
      <inkml:brushProperty name="width" value="0.025" units="cm"/>
      <inkml:brushProperty name="height" value="0.025" units="cm"/>
    </inkml:brush>
  </inkml:definitions>
  <inkml:trace contextRef="#ctx0" brushRef="#br0">215 60 14446,'0'0'3619,"-1"-8"-1126,0 5-2193,1-1-1,-1 1 0,0-1 1,0 1-1,0 0 1,-1 0-1,1 0 0,-1-1 1,1 1-1,-4-3 1,4 5-204,-1-1 0,1 1 1,-1 0-1,1 0 1,-1 0-1,1 0 1,-1 1-1,0-1 1,0 0-1,1 1 1,-1-1-1,0 1 1,0-1-1,1 1 1,-1 0-1,0 0 1,0 0-1,0 0 0,0 0 1,0 0-1,1 0 1,-1 1-1,0-1 1,0 1-1,1-1 1,-1 1-1,0 0 1,-1 1-1,-5 2-88,1 0-1,0 1 0,0 0 0,0 0 1,1 0-1,0 1 0,0 0 1,0 0-1,1 1 0,-8 11 0,1 0-15,1 1 0,1-1 0,-8 24 0,14-33 22,1 0 0,0 0-1,1 0 1,0 0 0,1 1 0,-1 13-1,2-21-2,-1 1-1,2-1 0,-1 0 0,0 0 0,0 0 0,1 1 1,-1-1-1,1 0 0,-1 0 0,1 0 0,0 0 1,0 0-1,0 0 0,0 0 0,1 0 0,-1 0 1,0-1-1,1 1 0,-1 0 0,1-1 0,0 1 1,-1-1-1,1 0 0,0 1 0,0-1 0,0 0 0,0 0 1,0 0-1,0 0 0,0-1 0,0 1 0,3 0 1,8 1 116,-1 0 0,1-1 0,0-1 0,-1 0 0,1 0 0,0-2 0,-1 1 0,1-2 1,-1 0-1,0 0 0,0-1 0,17-8 0,-23 10 1,-1-1 0,1 0-1,-1 0 1,0 0 0,0-1 0,-1 0 0,1 0 0,-1 0-1,1-1 1,-1 1 0,-1-1 0,1 0 0,-1 0 0,0 0-1,0-1 1,0 1 0,-1-1 0,1 1 0,-2-1 0,1 0-1,-1 0 1,1 0 0,-1 0 0,-1 0 0,1 0 0,-1 0-1,-1-11 1,0 14-112,1 0-1,-1 0 0,0 0 1,0 0-1,0 1 1,0-1-1,0 0 0,-1 0 1,1 0-1,-1 1 1,1-1-1,-1 1 0,0-1 1,0 1-1,0 0 0,-1 0 1,1 0-1,-1 0 1,1 0-1,-1 1 0,1-1 1,-1 1-1,0-1 1,0 1-1,1 0 0,-1 0 1,0 0-1,-4 0 0,-42-5-2270,0 6-5801,39 1 4762,-18 0-9021</inkml:trace>
</inkml:ink>
</file>

<file path=ppt/ink/ink8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4:36.598"/>
    </inkml:context>
    <inkml:brush xml:id="br0">
      <inkml:brushProperty name="width" value="0.025" units="cm"/>
      <inkml:brushProperty name="height" value="0.025" units="cm"/>
    </inkml:brush>
  </inkml:definitions>
  <inkml:trace contextRef="#ctx0" brushRef="#br0">0 8 7111,'3'-7'19375,"5"16"-14950,8 21-6076,-15-29 2633,5 12-1226,3 8 601,2-1 1,0 0-1,23 30 1,-30-45-506,0-1 0,0 1 1,1-1-1,-1-1 0,1 1 1,0 0-1,0-1 0,7 4 1,-9-6-229,0 0-1,0 0 1,1 0 0,-1 0 0,0-1 0,0 1 0,1-1 0,-1 0 0,0 0 0,1 0 0,-1 0 0,0-1 0,1 1 0,-1-1 0,6-2-1,-3 0-788,0 0-1,-1 0 1,0 0-1,0-1 1,0 0-1,0 0 1,-1 0-1,1-1 1,-1 0 0,5-8-1,15-22-552,-14 18 4716,-2 1 6647,-18 28-6412,8-8-2793,-15 18 773,-21 28 712,-35 58 0,65-95-1932,0 1 1,1 1-1,1-1 1,0 1-1,1 0 0,0 0 1,1 1-1,1-1 0,-2 29 1,5-43-175,0 0-1,0 0 1,0 0 0,0 0 0,0 0-1,0 0 1,1 0 0,-1 0 0,0 0 0,0 0-1,1 0 1,-1-1 0,1 1 0,-1 0-1,0 0 1,1 0 0,0 0 0,0 1-1,20 1-7980,1-6-2632</inkml:trace>
</inkml:ink>
</file>

<file path=ppt/ink/ink8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4:37.004"/>
    </inkml:context>
    <inkml:brush xml:id="br0">
      <inkml:brushProperty name="width" value="0.025" units="cm"/>
      <inkml:brushProperty name="height" value="0.025" units="cm"/>
    </inkml:brush>
  </inkml:definitions>
  <inkml:trace contextRef="#ctx0" brushRef="#br0">0 2 21652,'0'0'10410,"70"-1"-10153,-34 1-129,2 0-481,-1 0-736,-2-1-320,-7 1-993,-8 0-769,-12 0-929</inkml:trace>
</inkml:ink>
</file>

<file path=ppt/ink/ink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40:02.417"/>
    </inkml:context>
    <inkml:brush xml:id="br0">
      <inkml:brushProperty name="width" value="0.025" units="cm"/>
      <inkml:brushProperty name="height" value="0.025" units="cm"/>
    </inkml:brush>
  </inkml:definitions>
  <inkml:trace contextRef="#ctx0" brushRef="#br0">1 158 18033,'0'0'7143,"27"-50"-5253,11 34-97,15 0-576,7-1-416,8-1-480,2 4-193,-2 0-96,-3 6-64,-11 3-1025,-12 5-1121,-15 0-1858,-15 11-993,-12 6-1793</inkml:trace>
</inkml:ink>
</file>

<file path=ppt/ink/ink8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4:37.422"/>
    </inkml:context>
    <inkml:brush xml:id="br0">
      <inkml:brushProperty name="width" value="0.025" units="cm"/>
      <inkml:brushProperty name="height" value="0.025" units="cm"/>
    </inkml:brush>
  </inkml:definitions>
  <inkml:trace contextRef="#ctx0" brushRef="#br0">0 150 23158,'0'0'8712,"89"-4"-7815,-39 0-897,-1-2 0,-1 3-1057,-10 3-2979,-7 0-2434,-12 0-2723</inkml:trace>
  <inkml:trace contextRef="#ctx0" brushRef="#br0" timeOffset="1">515 0 23574,'0'0'7495,"-32"55"-6918,50-46-417,7-4-64,3-5-64,4 0-929,0 0-32,-3-5-576,-1-7-1538,-4-2-1601,-3 0-2979</inkml:trace>
</inkml:ink>
</file>

<file path=ppt/ink/ink8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4:37.813"/>
    </inkml:context>
    <inkml:brush xml:id="br0">
      <inkml:brushProperty name="width" value="0.025" units="cm"/>
      <inkml:brushProperty name="height" value="0.025" units="cm"/>
    </inkml:brush>
  </inkml:definitions>
  <inkml:trace contextRef="#ctx0" brushRef="#br0">223 1 7111,'0'0'13741,"-1"4"-13234,0 3-218,-1-1 0,0 0 1,0 0-1,0 0 0,-1 0 1,0 0-1,0 0 0,-6 8 0,-42 51 2371,12-16-706,30-36-1484,-13 19 682,-20 39-1,37-62-1128,0 1-1,1 0 0,0 1 1,0-1-1,2 1 0,-1 0 0,1-1 1,-1 21-1,7-12-2171,-3-19 1881,0 1 0,-1-1 0,1 1 0,0-1 0,0 1 0,-1-1 0,1 0 0,0 1 0,0-1 0,-1 0 0,1 0 0,0 0 0,0 0 0,0 0 0,0 0 0,0 0 0,-1 0 0,1 0 0,0 0 0,0 0 0,1 0 0,17-4-6421</inkml:trace>
</inkml:ink>
</file>

<file path=ppt/ink/ink8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4:38.202"/>
    </inkml:context>
    <inkml:brush xml:id="br0">
      <inkml:brushProperty name="width" value="0.025" units="cm"/>
      <inkml:brushProperty name="height" value="0.025" units="cm"/>
    </inkml:brush>
  </inkml:definitions>
  <inkml:trace contextRef="#ctx0" brushRef="#br0">228 54 26489,'0'0'6278,"-7"72"-6278,2-45 0,0-1 0,2-2-1441,0-6-1666,0-1-993,-3-7-801,3-6-2017</inkml:trace>
  <inkml:trace contextRef="#ctx0" brushRef="#br0" timeOffset="1">1 73 8776,'0'0'20334,"6"-9"-19298,-2 4-961,0 1 1,1-1 0,-1 1-1,1 0 1,0 0 0,0 0-1,0 1 1,0-1-1,1 1 1,-1 0 0,1 1-1,0 0 1,0 0 0,0 0-1,0 0 1,0 1 0,11-1-1,-16 2-74,18-3-37,1 1 0,0 0 0,0 2 0,0 0 0,24 4 0,-40-3 28,0-1 0,0 1 0,0 0 0,-1 1 0,1-1 0,0 1-1,-1-1 1,1 1 0,-1 0 0,0 0 0,1 1 0,-1-1 0,0 1 0,0-1-1,-1 1 1,1 0 0,-1 0 0,1 0 0,-1 0 0,0 1 0,0-1 0,0 1-1,-1-1 1,1 1 0,-1 0 0,0 0 0,0-1 0,0 1 0,0 0 0,-1 0-1,1 0 1,-1 0 0,-1 5 0,0-3 57,0 0-1,0 0 1,-1 0 0,0 0-1,0 0 1,0-1-1,-1 1 1,0-1 0,0 1-1,-1-1 1,1 0 0,-1 0-1,0-1 1,0 1 0,-1-1-1,1 0 1,-7 4 0,-7 7 169,-1-2 1,-1 0 0,-24 12 0,-10-1-219,51-23 0,0 0 0,0 0 0,-1 0 0,1 0 0,0 0 0,0-1 0,-1 1 0,1-1 0,0 0 0,0 0 0,-1 0 0,1-1 0,0 1 0,0-1 0,-4-1 0,6 2-124,1-1 0,-1 0 0,1 1 0,-1-1 0,1 0 0,0 0 0,0 1 1,-1-1-1,1 0 0,0 0 0,0 1 0,0-1 0,0 0 0,0 0 0,0 0 0,0 1 0,0-1 0,0 0 0,0 0 0,0 0 0,1-1 0,5-17-6710,9-1-2759</inkml:trace>
</inkml:ink>
</file>

<file path=ppt/ink/ink8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4:38.562"/>
    </inkml:context>
    <inkml:brush xml:id="br0">
      <inkml:brushProperty name="width" value="0.025" units="cm"/>
      <inkml:brushProperty name="height" value="0.025" units="cm"/>
    </inkml:brush>
  </inkml:definitions>
  <inkml:trace contextRef="#ctx0" brushRef="#br0">1 6 19442,'0'0'13325,"72"0"-13325,-34 0 0,3-1 0,-1-1 0,-3-1 0,-5 3 0,-8 0-1057,-7 0-2242,-10 0-1057</inkml:trace>
</inkml:ink>
</file>

<file path=ppt/ink/ink8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4:38.917"/>
    </inkml:context>
    <inkml:brush xml:id="br0">
      <inkml:brushProperty name="width" value="0.025" units="cm"/>
      <inkml:brushProperty name="height" value="0.025" units="cm"/>
    </inkml:brush>
  </inkml:definitions>
  <inkml:trace contextRef="#ctx0" brushRef="#br0">0 41 17008,'0'0'4901,"63"8"-1826,-15-8-481,6 0-960,4 0-1090,2-8-448,1-1-1569,-6-6-3364,-2-2-6405</inkml:trace>
</inkml:ink>
</file>

<file path=ppt/ink/ink8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4:40.066"/>
    </inkml:context>
    <inkml:brush xml:id="br0">
      <inkml:brushProperty name="width" value="0.025" units="cm"/>
      <inkml:brushProperty name="height" value="0.025" units="cm"/>
    </inkml:brush>
  </inkml:definitions>
  <inkml:trace contextRef="#ctx0" brushRef="#br0">359 16 15503,'0'-1'312,"0"1"0,0-1 0,0 1 0,0-1 0,-1 0 0,1 1 0,0-1 1,0 1-1,0-1 0,-1 1 0,1-1 0,0 0 0,0 1 0,-1-1 0,1 1 0,-1-1 1,1 1-1,0 0 0,-1-1 0,1 1 0,-1-1 0,1 1 0,-1 0 0,1-1 0,-1 1 1,0 0-1,1 0 0,-1-1 0,-24-1 1995,-24 13-2343,7 6 252,-60 31-1,89-41 52,1 0-1,0 1 1,0 1-1,1 0 1,0 0-1,0 1 1,1 1-1,-16 20 1,25-30-251,0 1 1,0-1-1,-1 0 1,1 1-1,0-1 1,0 1-1,1 0 1,-1-1 0,0 1-1,0 0 1,1-1-1,-1 1 1,1 0-1,0 0 1,-1 0-1,1-1 1,0 1-1,0 0 1,0 0 0,0 0-1,0 0 1,1-1-1,-1 1 1,1 0-1,-1 0 1,1-1-1,-1 1 1,1 0-1,0-1 1,0 1-1,0 0 1,0-1 0,0 1-1,0-1 1,0 0-1,1 1 1,-1-1-1,0 0 1,1 0-1,-1 0 1,1 0-1,-1 0 1,1 0-1,0 0 1,-1 0 0,1-1-1,3 2 1,10 2-67,0 0-1,1-1 1,-1-1 0,27 1 0,-23-1-216,70 1-3178,-30-2-3090,-49-1 4997,32 0-9225</inkml:trace>
</inkml:ink>
</file>

<file path=ppt/ink/ink8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4:40.425"/>
    </inkml:context>
    <inkml:brush xml:id="br0">
      <inkml:brushProperty name="width" value="0.025" units="cm"/>
      <inkml:brushProperty name="height" value="0.025" units="cm"/>
    </inkml:brush>
  </inkml:definitions>
  <inkml:trace contextRef="#ctx0" brushRef="#br0">140 44 14798,'0'0'6374,"-9"3"-4511,-5 2-1078,0 0-1,1 2 1,0 0-1,-16 11 1,25-16-663,1 0-1,0 0 1,0 0-1,0 0 1,0 1 0,0-1-1,1 1 1,-1 0-1,1 0 1,0 0-1,-1 0 1,2 0 0,-1 1-1,0-1 1,0 0-1,1 1 1,0 0 0,0-1-1,0 1 1,0 0-1,1-1 1,-1 1-1,1 0 1,0 0 0,0 6-1,2-8-101,-1 0 1,0-1-1,0 1 0,1-1 1,-1 1-1,1-1 0,0 0 0,-1 1 1,1-1-1,0 0 0,-1 0 1,1 0-1,0 0 0,0-1 0,0 1 1,0 0-1,0-1 0,0 1 0,0-1 1,0 0-1,0 0 0,0 0 1,0 0-1,4 0 0,53-4 765,-49 2-725,-1-1 0,1 0-1,0 0 1,-1-1 0,0 0-1,0 0 1,0-1 0,0-1 0,-1 1-1,9-9 1,-12 11-30,-1-1 0,0 0 0,0 0 0,-1 0-1,1 0 1,-1-1 0,0 1 0,0-1 0,0 0 0,-1 0 0,0 0 0,0 0-1,0 0 1,0 0 0,-1-1 0,0 1 0,0-1 0,0 1 0,-1-11 0,0 14-29,0 1 1,0-1-1,-1 1 1,1-1 0,-1 1-1,1-1 1,-1 1 0,1 0-1,-1-1 1,0 1-1,1 0 1,-1 0 0,0-1-1,0 1 1,0 0 0,0 0-1,0 0 1,0 0-1,-1 0 1,1 0 0,0 0-1,0 1 1,-3-2 0,1 1-43,0 0 1,-1 0 0,1 0 0,0 0 0,-1 1 0,1 0 0,-1-1 0,1 1 0,-1 0 0,-3 1 0,1 0-228,1 0 1,-1 0-1,1 0 0,-1 1 1,1-1-1,-1 1 0,1 1 1,0-1-1,0 1 0,0 0 1,1 0-1,-9 7 1,0 13-3129,13-7-2476,4-13 32</inkml:trace>
</inkml:ink>
</file>

<file path=ppt/ink/ink8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4:40.783"/>
    </inkml:context>
    <inkml:brush xml:id="br0">
      <inkml:brushProperty name="width" value="0.025" units="cm"/>
      <inkml:brushProperty name="height" value="0.025" units="cm"/>
    </inkml:brush>
  </inkml:definitions>
  <inkml:trace contextRef="#ctx0" brushRef="#br0">70 0 14157,'0'0'8168,"-51"72"-4580,40-47-962,5-1-1473,5-1-833,1-1-288,0 1 0,7-1-64,1-1-288,0-2-385,-3-1-1248,0-4-1347,-2-5-1632</inkml:trace>
</inkml:ink>
</file>

<file path=ppt/ink/ink8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4:41.186"/>
    </inkml:context>
    <inkml:brush xml:id="br0">
      <inkml:brushProperty name="width" value="0.025" units="cm"/>
      <inkml:brushProperty name="height" value="0.025" units="cm"/>
    </inkml:brush>
  </inkml:definitions>
  <inkml:trace contextRef="#ctx0" brushRef="#br0">1 18 18033,'0'0'8200,"85"3"-5894,-37-5-1121,5-2-865,1 1-288,-4 0-1281,-7-1-3107,-8 0-3203</inkml:trace>
</inkml:ink>
</file>

<file path=ppt/ink/ink8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4:45.790"/>
    </inkml:context>
    <inkml:brush xml:id="br0">
      <inkml:brushProperty name="width" value="0.025" units="cm"/>
      <inkml:brushProperty name="height" value="0.025" units="cm"/>
    </inkml:brush>
  </inkml:definitions>
  <inkml:trace contextRef="#ctx0" brushRef="#br0">274 60 16688,'0'0'3683,"2"-8"-325,2-27-545,-4 35-2740,0-1 0,0 0-1,0 1 1,0-1-1,0 0 1,0 1 0,-1-1-1,1 0 1,0 1 0,0-1-1,-1 0 1,1 1-1,0-1 1,-1 1 0,1-1-1,0 1 1,-1-1-1,1 1 1,-1-1 0,1 1-1,-1-1 1,1 1-1,-1-1 1,0 1 0,1 0-1,-1-1 1,1 1-1,-1 0 1,0 0 0,1-1-1,-1 1 1,0 0-1,1 0 1,-1 0 0,0 0-1,1 0 1,-1 0 0,-1 0-1,-24 2 215,25-1-224,-9 2-63,0 0 0,0 1 0,0 0 0,1 1-1,-1 0 1,1 0 0,1 1 0,-1 1 0,1-1 0,-11 12 0,-5 6-42,-39 53 0,61-74 39,-2 1 3,1-1 0,0 1 0,0-1-1,1 1 1,-1 0 0,1 0 0,0 0 0,0 0 0,0 1 0,1-1-1,-1 0 1,1 1 0,0-1 0,0 1 0,1 0 0,-1-1 0,1 1 0,0 8-1,1-12 5,0 0-1,-1 0 1,1 0-1,0-1 1,0 1-1,-1 0 1,1 0-1,0 0 1,0-1-1,0 1 1,0-1-1,0 1 1,0-1-1,0 1 1,0-1-1,0 1 1,0-1-1,0 0 1,0 1-1,0-1 1,0 0-1,1 0 1,0 0-1,32 0 83,-25 0-63,8 0-665,0-1 0,0-1 1,33-8-1,16-13-9716,-32 9-3852</inkml:trace>
</inkml:ink>
</file>

<file path=ppt/ink/ink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40:02.744"/>
    </inkml:context>
    <inkml:brush xml:id="br0">
      <inkml:brushProperty name="width" value="0.025" units="cm"/>
      <inkml:brushProperty name="height" value="0.025" units="cm"/>
    </inkml:brush>
  </inkml:definitions>
  <inkml:trace contextRef="#ctx0" brushRef="#br0">0 128 21268,'0'0'5830,"66"-27"-4069,-14 7-672,9-3-768,4 1-257,-3 4-224,-6 5-1058,-10 8-1889,-10 5-1313,-13 0-2851</inkml:trace>
</inkml:ink>
</file>

<file path=ppt/ink/ink8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4:46.213"/>
    </inkml:context>
    <inkml:brush xml:id="br0">
      <inkml:brushProperty name="width" value="0.025" units="cm"/>
      <inkml:brushProperty name="height" value="0.025" units="cm"/>
    </inkml:brush>
  </inkml:definitions>
  <inkml:trace contextRef="#ctx0" brushRef="#br0">67 71 12748,'0'0'1511,"9"-4"-225,63-38-474,-41 17 2466,-43 37-1622,0 0 1,1 1-1,-11 15 1,18-22-1292,0-1 0,1 1 0,0 0 0,0 0 1,0 0-1,0 0 0,1 1 0,0-1 0,1 1 0,-1-1 0,1 8 0,27-13 831,-19-3-1336,0-1 0,-1 1-1,1-1 1,-1 0 0,0-1-1,1 1 1,5-6 0,-4 4-537,-32 49-193,-130 189 4110,150-228-3971,6-10-3308,7-12-3976,5 1-2288</inkml:trace>
</inkml:ink>
</file>

<file path=ppt/ink/ink8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4:46.585"/>
    </inkml:context>
    <inkml:brush xml:id="br0">
      <inkml:brushProperty name="width" value="0.025" units="cm"/>
      <inkml:brushProperty name="height" value="0.025" units="cm"/>
    </inkml:brush>
  </inkml:definitions>
  <inkml:trace contextRef="#ctx0" brushRef="#br0">0 17 19154,'0'0'13613,"49"0"-16944,-33-6-1410,-3 0-2241,-4 1-6631</inkml:trace>
</inkml:ink>
</file>

<file path=ppt/ink/ink8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4:46.957"/>
    </inkml:context>
    <inkml:brush xml:id="br0">
      <inkml:brushProperty name="width" value="0.025" units="cm"/>
      <inkml:brushProperty name="height" value="0.025" units="cm"/>
    </inkml:brush>
  </inkml:definitions>
  <inkml:trace contextRef="#ctx0" brushRef="#br0">23 20 17905,'0'0'9673,"-22"54"-8648,25-42-673,15-4-223,1-6-65,8-2-64,3 0-385,-1-12-800,-2-3-1345,-4-3-609,-4 0-513,-4-1-1985,-1 5-2339</inkml:trace>
</inkml:ink>
</file>

<file path=ppt/ink/ink8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4:47.319"/>
    </inkml:context>
    <inkml:brush xml:id="br0">
      <inkml:brushProperty name="width" value="0.025" units="cm"/>
      <inkml:brushProperty name="height" value="0.025" units="cm"/>
    </inkml:brush>
  </inkml:definitions>
  <inkml:trace contextRef="#ctx0" brushRef="#br0">179 0 11082,'0'0'8585,"-55"61"-5639,31-32-31,0 2-352,4 0-481,0-3-385,6-5-800,3 0-897,5-6 0,3-3 0,3 0 0,0 0-737,0 2-1473,0-2-2306,-2-1-2467</inkml:trace>
</inkml:ink>
</file>

<file path=ppt/ink/ink8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4:47.722"/>
    </inkml:context>
    <inkml:brush xml:id="br0">
      <inkml:brushProperty name="width" value="0.025" units="cm"/>
      <inkml:brushProperty name="height" value="0.025" units="cm"/>
    </inkml:brush>
  </inkml:definitions>
  <inkml:trace contextRef="#ctx0" brushRef="#br0">0 0 16944,'0'0'12748,"23"58"-12524,-17-29-160,-4 0-96,4-3-1153,-2-2-1377,1-6-321,-5-4-608,0-7-1154</inkml:trace>
</inkml:ink>
</file>

<file path=ppt/ink/ink8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4:48.096"/>
    </inkml:context>
    <inkml:brush xml:id="br0">
      <inkml:brushProperty name="width" value="0.025" units="cm"/>
      <inkml:brushProperty name="height" value="0.025" units="cm"/>
    </inkml:brush>
  </inkml:definitions>
  <inkml:trace contextRef="#ctx0" brushRef="#br0">1 55 8936,'0'0'18546,"87"-17"-17137,-40 10-672,4-1-609,-1 3-128,-2-3-1633,-9 4-3813,-8-2-4611</inkml:trace>
</inkml:ink>
</file>

<file path=ppt/ink/ink8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4:48.778"/>
    </inkml:context>
    <inkml:brush xml:id="br0">
      <inkml:brushProperty name="width" value="0.025" units="cm"/>
      <inkml:brushProperty name="height" value="0.025" units="cm"/>
    </inkml:brush>
  </inkml:definitions>
  <inkml:trace contextRef="#ctx0" brushRef="#br0">60 0 22870,'0'0'1537,"-48"67"-1505,42-33-32,1-1 0,5-1-256,0-3-385,3-3-256,5-2 129,-1-6-546,-3 0-1120,-4-5-961,0 0-2403</inkml:trace>
</inkml:ink>
</file>

<file path=ppt/ink/ink8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4:49.168"/>
    </inkml:context>
    <inkml:brush xml:id="br0">
      <inkml:brushProperty name="width" value="0.025" units="cm"/>
      <inkml:brushProperty name="height" value="0.025" units="cm"/>
    </inkml:brush>
  </inkml:definitions>
  <inkml:trace contextRef="#ctx0" brushRef="#br0">0 335 19250,'0'0'4196,"88"5"-2370,-32-5-577,6-7-768,-1-5-385,-6 0-257,-8 3-319,-14-1-289,-13 4-672,-14-1-1154,-6 2-383,-8-1-2275</inkml:trace>
  <inkml:trace contextRef="#ctx0" brushRef="#br0" timeOffset="1.11">6 74 18834,'0'0'6534,"58"-49"-4997,-13 38-576,8 2-768,4 5-129,1 4-513,-2 0-2049,-2 2-1826,-9 6-2723</inkml:trace>
</inkml:ink>
</file>

<file path=ppt/ink/ink8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4:49.496"/>
    </inkml:context>
    <inkml:brush xml:id="br0">
      <inkml:brushProperty name="width" value="0.025" units="cm"/>
      <inkml:brushProperty name="height" value="0.025" units="cm"/>
    </inkml:brush>
  </inkml:definitions>
  <inkml:trace contextRef="#ctx0" brushRef="#br0">111 0 20403,'0'0'609,"-55"45"1056,30-14-127,7 2-353,7 2-352,9-3-161,2-4-383,0-2-193,10-6-224,0-3-545,1-5-128,-2-3-1313,-5-5-1377</inkml:trace>
</inkml:ink>
</file>

<file path=ppt/ink/ink8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4:49.885"/>
    </inkml:context>
    <inkml:brush xml:id="br0">
      <inkml:brushProperty name="width" value="0.025" units="cm"/>
      <inkml:brushProperty name="height" value="0.025" units="cm"/>
    </inkml:brush>
  </inkml:definitions>
  <inkml:trace contextRef="#ctx0" brushRef="#br0">1 39 15855,'0'0'9225,"69"-4"-8200,-25 3-801,7-3-288,2-2-2306,3-4-2627,-2-3-3811</inkml:trace>
</inkml:ink>
</file>

<file path=ppt/ink/ink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40:03.131"/>
    </inkml:context>
    <inkml:brush xml:id="br0">
      <inkml:brushProperty name="width" value="0.025" units="cm"/>
      <inkml:brushProperty name="height" value="0.025" units="cm"/>
    </inkml:brush>
  </inkml:definitions>
  <inkml:trace contextRef="#ctx0" brushRef="#br0">307 0 6150,'0'0'22464,"-6"11"-21717,-162 272-223,142-232-515,2 1 0,2 1 1,-28 108-1,47-148-4,1 0 1,0 0-1,0 1 1,1-1-1,1 0 1,2 19-1,-2-28-10,1-1 0,0 1 0,0-1 0,0 0-1,0 1 1,0-1 0,1 0 0,-1 0 0,1 0-1,0 0 1,0 0 0,0 0 0,1-1 0,-1 1-1,1-1 1,-1 1 0,1-1 0,0 0 0,0 0-1,0 0 1,0 0 0,0-1 0,0 1 0,0-1-1,0 0 1,1 0 0,-1 0 0,6 1 0,62 3-2438,0-13-5455,-23-6-2250</inkml:trace>
</inkml:ink>
</file>

<file path=ppt/ink/ink8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4:50.243"/>
    </inkml:context>
    <inkml:brush xml:id="br0">
      <inkml:brushProperty name="width" value="0.025" units="cm"/>
      <inkml:brushProperty name="height" value="0.025" units="cm"/>
    </inkml:brush>
  </inkml:definitions>
  <inkml:trace contextRef="#ctx0" brushRef="#br0">332 0 14446,'-9'0'3347,"-9"2"-2844,0 0 0,1 2 0,-1 0 1,1 0-1,0 2 0,1 0 0,-1 1 1,1 1-1,0 0 0,1 1 0,0 1 0,0 0 1,1 1-1,1 1 0,0 0 0,0 0 0,1 2 1,-10 14-1,19-24-451,0 1 0,1-1 1,0 1-1,0-1 0,0 1 0,0 0 1,1-1-1,0 1 0,0 0 0,0 0 1,1 0-1,0 0 0,0 0 0,0 0 1,0 0-1,2 7 0,-1-8 2,1-1-1,-1 1 0,1-1 0,0 0 1,0 0-1,0 0 0,0 0 1,0 0-1,1 0 0,0 0 0,-1-1 1,1 1-1,0-1 0,0 0 1,0 0-1,0 0 0,1 0 0,-1-1 1,0 1-1,1-1 0,-1 0 1,7 2-1,1 0 35,1-1 1,0 1 0,0-2-1,0 0 1,0 0-1,1-1 1,-1-1-1,0 0 1,0 0-1,0-1 1,0-1 0,-1 0-1,1-1 1,-1 0-1,0-1 1,15-7-1,-25 11-78,0 1 0,0 0 0,0-1 0,-1 1 0,1-1 0,0 0 0,0 1 0,0-1 0,-1 1 0,1-1 0,0 0 0,-1 0 0,1 1 0,0-1-1,-1 0 1,1 0 0,-1 0 0,0 0 0,1 0 0,-1 0 0,0 1 0,1-1 0,-1 0 0,0 0 0,0 0 0,0 0 0,0 0 0,0-2 0,-1 2 23,0 0 1,0 0-1,0 0 0,0 0 1,0 1-1,0-1 1,0 0-1,-1 0 1,1 1-1,0-1 0,0 1 1,-1-1-1,1 1 1,-1-1-1,1 1 1,-3 0-1,-64-5 889,65 5-907,-15 0-15,14-1 0,-1 1 0,0-1 0,0 1 0,0 0 0,0 0 0,0 1 0,0 0 0,0 0 0,1 0 0,-1 0 0,0 1 0,0-1 0,1 1 0,0 0 0,-6 4 0,9-6 0,1 0 0,0 1 0,0-1 0,-1 0 0,1 0 0,0 1 0,-1-1 0,1 0 0,0 1 0,0-1 0,0 0 0,-1 1 0,1-1 0,0 0 0,0 1 0,0-1 0,0 1 0,0-1 0,0 0 0,0 1 0,0-1 0,0 1 0,0-1 0,0 0 0,0 1 0,0-1 0,0 1 0,0-1 0,0 0 0,0 1 0,0-1 0,0 0 0,1 1 0,-1 0 0,15 6 0,22-2 0,-36-5 0,6 1 0,24 2 0,0-1 0,0-2 0,0-1 0,0-2 0,41-8 0,-87 47 0,9-28-5,0 0-1,1 1 1,0-1 0,1 1-1,0 0 1,0 0 0,1 1-1,0-1 1,1 1 0,0-1-1,0 1 1,0 16 0,8-7-1479,12-12-4490,11-5-6646</inkml:trace>
</inkml:ink>
</file>

<file path=ppt/ink/ink8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5:51.095"/>
    </inkml:context>
    <inkml:brush xml:id="br0">
      <inkml:brushProperty name="width" value="0.025" units="cm"/>
      <inkml:brushProperty name="height" value="0.025" units="cm"/>
    </inkml:brush>
  </inkml:definitions>
  <inkml:trace contextRef="#ctx0" brushRef="#br0">1 31 16047,'0'0'6759,"85"-27"-5927,-24 25 97,19 2-608,12 0-257,10 0-96,3 3-1858,1-3-3459,-2-4-7527</inkml:trace>
</inkml:ink>
</file>

<file path=ppt/ink/ink8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5:52.104"/>
    </inkml:context>
    <inkml:brush xml:id="br0">
      <inkml:brushProperty name="width" value="0.025" units="cm"/>
      <inkml:brushProperty name="height" value="0.025" units="cm"/>
    </inkml:brush>
  </inkml:definitions>
  <inkml:trace contextRef="#ctx0" brushRef="#br0">1 39 4260,'0'0'19923,"82"-32"-19539,-28 27-288,10 3-128,1 2-800,1 0-834,-3 0-1633,-7 0-2178</inkml:trace>
</inkml:ink>
</file>

<file path=ppt/ink/ink8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5:52.461"/>
    </inkml:context>
    <inkml:brush xml:id="br0">
      <inkml:brushProperty name="width" value="0.025" units="cm"/>
      <inkml:brushProperty name="height" value="0.025" units="cm"/>
    </inkml:brush>
  </inkml:definitions>
  <inkml:trace contextRef="#ctx0" brushRef="#br0">1 39 7687,'0'0'17681,"85"2"-15919,-18-2-1314,10 0-416,3 0-1345,-3-9-1410,-11-5-768,-9-3-2274</inkml:trace>
</inkml:ink>
</file>

<file path=ppt/ink/ink8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6:46.631"/>
    </inkml:context>
    <inkml:brush xml:id="br0">
      <inkml:brushProperty name="width" value="0.025" units="cm"/>
      <inkml:brushProperty name="height" value="0.025" units="cm"/>
    </inkml:brush>
  </inkml:definitions>
  <inkml:trace contextRef="#ctx0" brushRef="#br0">1 264 3331,'0'0'4890,"8"-4"-3710,28-8 2930,-35 12-4015,0-1 0,1 1 0,-1 0 0,0 0 0,0 0 0,0 0 0,0 0 0,0 0 0,0 0 0,0 0 0,0 0 0,0 1 0,0-1 0,0 0 0,0 1 0,0-1 0,-1 1 0,1-1 0,0 1 0,0-1 0,0 1 0,0-1 0,0 1 0,-1 0 0,1 0 0,0-1 0,-1 1 0,1 0 0,-1 0 0,1 0 0,-1 0 0,1 0 0,-1 0 0,1 0 0,-1 0 0,0 0 0,1 0 0,-1 0 0,0 0 0,0 1 0,2 47 954,-3-39-873,13 445 897,-11-429-1031,-1 1 0,-1-1 0,-1 1 1,-1-1-1,-2 0 0,0 0 0,-2 0 0,-1-1 1,-12 28-1,10-33 116,6-13 161,0 0 0,1 0-1,0 1 1,0 0 0,0 0-1,1 0 1,1 0 0,-2 14 0,3-21-273,1 0 0,0 0 1,-1 1-1,1-1 1,0 0-1,0 0 1,0 0-1,0 0 1,0 0-1,0 0 1,0 0-1,0 0 1,0 0-1,1-1 1,-1 1-1,0 0 0,0-1 1,1 1-1,-1-1 1,1 0-1,-1 1 1,0-1-1,1 0 1,-1 0-1,1 0 1,2 0-1,44 4 1018,-44-4-943,63-3 520,-1-3 1,1-3-1,-1-3 0,67-21 0,17-2-516,67-5-187,1 10 0,373-4 0,-322 53-116,-24 0 227,598-44 886,-687 13-843,1 6 0,-1 8 0,262 35 0,76 50-3829,-443-79 3041,0-3 0,1-2 0,-1-2 0,90-10 0,206-50-2370,-173 25 4439,-32 16-1514,147-1-1,-12 2 190,-233 13 245,127-13 754,202-44 0,-266 26-808,-79 25 32,0 1 0,0 0 0,47-6 0,-61 14-208,-2 1 133,-1-2 0,1 1-1,0-1 1,-1-1 0,0 0-1,0 0 1,12-6 0,-22 7-200,0 0 0,0 1 1,0-1-1,0 0 1,-1 1-1,1-1 0,0 0 1,-1 0-1,1 0 1,-1 0-1,0 0 0,0 1 1,0-1-1,0 0 1,0 0-1,0-2 0,-3-34-9,-14-162 3099,15 175-3057,-1-1 0,-6-30 1,7 48-38,-1-1-1,1 0 1,-1 1 0,-1-1-1,0 1 1,0 0 0,0 0-1,-1 1 1,-10-14 0,13 19 0,0 0 1,-1 1-1,1-1 1,0 0-1,-1 0 1,1 1-1,-1 0 1,1-1-1,-1 1 1,0 0-1,1 0 0,-1 0 1,0 1-1,0-1 1,0 1-1,0 0 1,-3-1-1,-50 11-1455,2 0 574,-182-16-4438,-94 1 4205,-652-19 2825,542-31-1107,88 7-626,347 47 29,-722-93-94,525 59 301,-366-15-1,-212 49 414,354 5-522,-156 16-236,352-6 608,31-3-407,-275 49-1,473-59-737,-2-1 350,12-12-14217</inkml:trace>
</inkml:ink>
</file>

<file path=ppt/ink/ink8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6:48.732"/>
    </inkml:context>
    <inkml:brush xml:id="br0">
      <inkml:brushProperty name="width" value="0.025" units="cm"/>
      <inkml:brushProperty name="height" value="0.025" units="cm"/>
    </inkml:brush>
  </inkml:definitions>
  <inkml:trace contextRef="#ctx0" brushRef="#br0">33 240 8840,'0'-10'822,"-1"-1"-826,-1-4 1267,1 1 0,1-1 0,2-15 1,-2 28-1017,0-1 1,0 0-1,0 1 1,1-1-1,-1 0 1,1 1-1,0-1 1,0 1-1,0-1 1,0 1-1,0-1 1,1 1-1,-1 0 0,1 0 1,-1 0-1,1 0 1,0 0-1,0 0 1,0 0-1,0 0 1,0 1-1,0-1 1,0 1-1,0-1 1,4 0-1,-5 2-196,0-1-1,-1 1 1,1 0-1,0 1 1,0-1-1,0 0 1,-1 0-1,1 0 1,0 0-1,0 1 1,0-1-1,-1 0 1,1 1-1,0-1 0,0 0 1,-1 1-1,1-1 1,0 1-1,-1-1 1,1 1-1,-1-1 1,1 1-1,0 0 1,-1-1-1,0 1 1,1 0-1,-1 0 1,1-1-1,-1 1 1,0 0-1,1 0 1,-1-1-1,0 1 1,0 0-1,0 0 1,0 0-1,1-1 0,-1 3 1,3 38 341,-2-33-174,2 124 305,-14 132 1,-32 128-448,8-83 61,30-260 7,3 74 0,2-120-118,0 0 0,1 0 0,-1 0-1,1 0 1,0 0 0,0 0 0,0 0 0,0 0 0,1 0 0,-1 0 0,1-1-1,-1 1 1,1-1 0,0 1 0,0-1 0,0 0 0,1 0 0,-1 1 0,0-2-1,1 1 1,-1 0 0,1 0 0,0-1 0,0 1 0,-1-1 0,1 0 0,0 0-1,0 0 1,0 0 0,5 0 0,9 2 147,1-2-1,-1 1 1,1-2-1,22-2 1,-16 1-71,67-6 103,103-22 1,-33 4 120,157 1-212,45-6-1698,-307 22 1540,-1-3 1,0-2-1,0-3 1,69-29 0,-97 31 1445,-1 0 0,-1-2 1,27-23-1,-51 39-1342,7-5-16,1 0-1,-1 1 1,1 0-1,11-4 0,19-8-52,37-26 15,-27 14 3,0 2 0,61-22-1,-101 44 14,-1 0 0,0 0 0,0-1 0,-1 0 0,1-1 0,-1 1 0,0-1-1,-1-1 1,1 1 0,-1-1 0,0-1 0,-1 1 0,0-1 0,0 1 0,6-14 0,4-14 115,-1 0-1,13-53 1,-22 70-129,39-169-8,-39 158 0,-2 1 0,-1-1 0,-2 0 0,-4-48 0,1 65 0,0 0 0,-1 0 0,0 0 0,-1 1 0,-1-1 0,0 1 0,0 0 0,-1 1 0,0 0 0,-1 0 0,-15-15 0,13 14 0,0 0 0,0-1 0,2-1 0,-1 1 0,2-1 0,-1-1 0,-5-15 0,13 27 0,0 1 0,-1-1 0,1 1 0,-1-1 0,1 1 0,-1-1 0,0 1 0,1 0 0,-1-1 0,0 1 0,0 0 0,0-1 0,0 1 0,0 0 0,0 0 0,-1 0 0,1 0 0,0 0 0,-3-1 0,-34 3 0,7 0 1,0 0-1,0-2 1,0-1 0,0-2-1,0-1 1,-31-9 0,-59-9-38,2 11-71,0 5 1,-183 14-1,-234 52-246,422-45 337,57-6 24,-11 2 35,-1-2 0,0-4 1,-73-5-1,122-5 251,18-7-1176,3 11 532,0 0-1,1 0 0,-1 0 1,1 0-1,-1 0 0,1 0 0,0 1 1,0-1-1,0 0 0,0 1 0,0 0 1,4-3-1,25-13-5777,6-6-2754</inkml:trace>
</inkml:ink>
</file>

<file path=ppt/ink/ink8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6:54.912"/>
    </inkml:context>
    <inkml:brush xml:id="br0">
      <inkml:brushProperty name="width" value="0.025" units="cm"/>
      <inkml:brushProperty name="height" value="0.025" units="cm"/>
    </inkml:brush>
  </inkml:definitions>
  <inkml:trace contextRef="#ctx0" brushRef="#br0">18 1 8808,'0'0'4997,"-4"10"-4613,1-3-324,1 0-1,0 0 1,0 0-1,0 1 1,1-1-1,0 1 0,0-1 1,1 1-1,0-1 1,1 1-1,-1-1 1,1 0-1,1 1 0,2 8 1,24 82 541,-3 2 0,-6 0 0,-3 1 0,3 192 0,-18-271-563,16 317 81,-11-280 218,4-1 1,2-1-1,35 102 0,136 267 2481,-17-43-2326,-94-192-419,59 259 1,-104-325 605,-5 2-1,-6 0 1,0 160-1,-31 13 93,5-171-604,9 155 0,2-272-158,0-6 17,0-1 1,0 1-1,-1 0 1,1-1-1,-1 1 1,-1 0-1,1 0 1,-1-1-1,0 1 1,0 0-1,-1-1 1,0 1-1,0-1 1,0 0-1,0 1 1,-1-1 0,0 0-1,-5 6 1,47-25 19,-15 7-87,52-17 112,1 2 1,1 4-1,0 4 1,1 3-1,88-1 1,405 24-37,-453-6-24,263-7 144,-148-3-3406,-233 3 3023,-1 1-1,1 0 1,-1 0 0,1-1 0,0 1 0,-1 0 0,1-1 0,-1 1-1,0-1 1,1 1 0,-1 0 0,1-1 0,-1 1 0,0-1-1,1 1 1,-1-1 0,0 1 0,1-1 0,-1 0 0,0 1 0,0-1-1,1 1 1,-1-1 0,0 1 0,0-1 0,0 0 0,0 1 0,0-1-1,0 0 1,0 1 0,0-1 0,0 1 0,-1-2 0,2-4-2948,1-11-5179</inkml:trace>
</inkml:ink>
</file>

<file path=ppt/ink/ink8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6:55.350"/>
    </inkml:context>
    <inkml:brush xml:id="br0">
      <inkml:brushProperty name="width" value="0.025" units="cm"/>
      <inkml:brushProperty name="height" value="0.025" units="cm"/>
    </inkml:brush>
  </inkml:definitions>
  <inkml:trace contextRef="#ctx0" brushRef="#br0">0 1 16271,'0'0'5574,"12"4"-5073,38 14 534,63 33-1,-96-42-980,0 1 1,-1 0-1,0 1 0,0 0 1,-2 1-1,1 1 1,23 28-1,-35-37-34,0 1 0,0-1 0,0 0 0,-1 1-1,0 0 1,0-1 0,0 1 0,0 0 0,-1 0 0,0 0-1,0 0 1,0 1 0,-1-1 0,0 0 0,0 0 0,0 0 0,-1 0-1,1 0 1,-1 1 0,0-1 0,-1 0 0,1 0 0,-1-1-1,0 1 1,0 0 0,-1-1 0,1 1 0,-1-1 0,0 0-1,0 1 1,0-1 0,-6 4 0,-10 12 33,-2-2 0,0 0 1,-1-1-1,-41 23 0,49-31-200,-50 29-1983,22-17-2530,8-10-5686</inkml:trace>
</inkml:ink>
</file>

<file path=ppt/ink/ink8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6:35.937"/>
    </inkml:context>
    <inkml:brush xml:id="br0">
      <inkml:brushProperty name="width" value="0.025" units="cm"/>
      <inkml:brushProperty name="height" value="0.025" units="cm"/>
    </inkml:brush>
  </inkml:definitions>
  <inkml:trace contextRef="#ctx0" brushRef="#br0">1 1 16432,'0'0'13516,"64"9"-12427,-41 12-544,2 5-353,4 4-128,-1-2-32,5-3-96,1-5-961,-1-7-801,0-10-1216,-7-3-1699,-4-13-2882</inkml:trace>
</inkml:ink>
</file>

<file path=ppt/ink/ink8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6:36.297"/>
    </inkml:context>
    <inkml:brush xml:id="br0">
      <inkml:brushProperty name="width" value="0.025" units="cm"/>
      <inkml:brushProperty name="height" value="0.025" units="cm"/>
    </inkml:brush>
  </inkml:definitions>
  <inkml:trace contextRef="#ctx0" brushRef="#br0">146 0 19667,'0'0'1857,"-38"55"353,17-17-320,-1 5-737,3 2 161,1 1-706,4-1-480,6-4-96,4-2 0,2-7-192,2-2-993,0-10-448,2-5-770,4-7-1985,-2-3-2690</inkml:trace>
</inkml:ink>
</file>

<file path=ppt/ink/ink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40:03.734"/>
    </inkml:context>
    <inkml:brush xml:id="br0">
      <inkml:brushProperty name="width" value="0.025" units="cm"/>
      <inkml:brushProperty name="height" value="0.025" units="cm"/>
    </inkml:brush>
  </inkml:definitions>
  <inkml:trace contextRef="#ctx0" brushRef="#br0">67 2 19026,'0'0'8403,"0"13"-8254,-7 49-148,-3-1 1,-2-1-1,-20 60 0,31-117 18,0 0-1,0 0 0,0 0 0,1 0 1,-1 0-1,1 0 0,0 0 0,0 0 1,0 4-1,9-1 438,12-13 192,3-9-51,0-1-1,0-2 1,-2 0 0,-1-1-1,35-43 1,-37 42-392,13-15-168,0-1 1,35-57-1,-65 86-935,-11 15-2157,5-3 1072,-18 14-6270</inkml:trace>
</inkml:ink>
</file>

<file path=ppt/ink/ink8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6:36.668"/>
    </inkml:context>
    <inkml:brush xml:id="br0">
      <inkml:brushProperty name="width" value="0.025" units="cm"/>
      <inkml:brushProperty name="height" value="0.025" units="cm"/>
    </inkml:brush>
  </inkml:definitions>
  <inkml:trace contextRef="#ctx0" brushRef="#br0">95 1 19026,'0'0'5093,"-42"59"-4068,22-27-128,4 3-609,4-3-192,8-3-384,4-7-1538,0-8-1217,0-10-1217</inkml:trace>
</inkml:ink>
</file>

<file path=ppt/ink/ink8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6:37.026"/>
    </inkml:context>
    <inkml:brush xml:id="br0">
      <inkml:brushProperty name="width" value="0.025" units="cm"/>
      <inkml:brushProperty name="height" value="0.025" units="cm"/>
    </inkml:brush>
  </inkml:definitions>
  <inkml:trace contextRef="#ctx0" brushRef="#br0">8 73 17457,'0'0'2065,"10"-7"178,6-3-1702,1 1 0,0 1-1,0 1 1,0 0 0,1 2 0,0 0 0,0 0 0,33-2 0,-34 5-513,-1 1 0,1 1 0,0 1-1,0 0 1,-1 1 0,18 4 0,-31-5-17,0 0-1,0 0 1,0 0 0,0 0 0,0 1 0,0-1 0,0 1 0,0 0 0,-1 0 0,1 0-1,-1 0 1,0 0 0,1 0 0,-1 1 0,0-1 0,0 1 0,0 0 0,-1-1 0,1 1-1,-1 0 1,1 0 0,-1 0 0,0 0 0,0 0 0,0 0 0,-1 1 0,1-1 0,-1 0 0,0 0-1,0 0 1,0 1 0,0-1 0,0 0 0,-1 0 0,1 1 0,-1-1 0,0 0 0,-2 5-1,0 1 310,-1 0 0,0-1-1,0 0 1,-1 0-1,0 0 1,0-1-1,-1 1 1,0-1-1,0-1 1,-14 13 0,4-6 162,-1 0 1,0-1-1,-35 18 1,32-21-476,-1-1 1,1 0 0,-2-2-1,1 0 1,-1-1 0,1-1 0,-1-2-1,-31 1 1,52-6-951,11-4-1442,13-6-4067,7 0-648</inkml:trace>
</inkml:ink>
</file>

<file path=ppt/ink/ink8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6:37.382"/>
    </inkml:context>
    <inkml:brush xml:id="br0">
      <inkml:brushProperty name="width" value="0.025" units="cm"/>
      <inkml:brushProperty name="height" value="0.025" units="cm"/>
    </inkml:brush>
  </inkml:definitions>
  <inkml:trace contextRef="#ctx0" brushRef="#br0">1 0 20179,'0'0'10826,"69"35"-10473,-29-35-321,2 0-577,-5-4-768,-3 3 320,-5 1-2018,-12 0-800,-11 1-1346,-6 11-3395</inkml:trace>
  <inkml:trace contextRef="#ctx0" brushRef="#br0" timeOffset="1">15 217 16271,'0'0'10699,"67"14"-8778,-26-14-896,6-6-768,-1 1-257,0 0-1538,-4 1-2402,-5-2-448,2-2-4292</inkml:trace>
</inkml:ink>
</file>

<file path=ppt/ink/ink8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6:37.772"/>
    </inkml:context>
    <inkml:brush xml:id="br0">
      <inkml:brushProperty name="width" value="0.025" units="cm"/>
      <inkml:brushProperty name="height" value="0.025" units="cm"/>
    </inkml:brush>
  </inkml:definitions>
  <inkml:trace contextRef="#ctx0" brushRef="#br0">108 1 19410,'0'0'3139,"-49"30"-1473,26-8 672,3 6-929,10 2 1,5-1-417,5 2-481,0-5-256,12-5-159,3 0-97,1-9-1186,0-7-1792,1-5-1571,-2 0-3106</inkml:trace>
</inkml:ink>
</file>

<file path=ppt/ink/ink8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6:38.132"/>
    </inkml:context>
    <inkml:brush xml:id="br0">
      <inkml:brushProperty name="width" value="0.025" units="cm"/>
      <inkml:brushProperty name="height" value="0.025" units="cm"/>
    </inkml:brush>
  </inkml:definitions>
  <inkml:trace contextRef="#ctx0" brushRef="#br0">186 56 7623,'0'0'12652,"-5"10"-11808,2-6-833,1 0 40,-1-1 0,1 0 0,0 1 0,1-1 0,-1 1 0,1-1-1,-1 1 1,1 0 0,0 0 0,1 0 0,-1-1 0,0 1 0,1 0 0,0 0 0,0 0 0,0 0-1,1 0 1,-1 0 0,1 0 0,0 0 0,0-1 0,0 1 0,3 5 0,31 40-17,-27-40 43,0 2 1,0-1 0,-1 1 0,0 0-1,-1 0 1,6 17 0,-11-24 4,0-1 1,-1 0-1,1 1 0,-1-1 1,0 0-1,0 1 0,0-1 1,-1 1-1,1-1 0,-1 0 1,1 1-1,-1-1 0,0 0 1,-1 0-1,1 0 0,0 0 1,-1 0-1,0 0 0,0 0 1,1 0-1,-2-1 0,1 1 1,0 0-1,0-1 0,-1 0 1,0 0-1,1 0 0,-1 0 1,-4 2-1,-4 3 43,1-1-1,-2-1 1,1 1 0,0-2-1,-1 0 1,-15 4 0,20-6 104,0-1 1,0 0 0,0 0 0,-1 0-1,1-1 1,0 0 0,0 0 0,-1-1 0,1 0-1,0 0 1,0 0 0,-7-4 0,12 5-192,0-1 0,1 0 0,-1 0 0,1 0 1,-1 0-1,1 0 0,0 0 0,-1-1 0,1 1 1,0 0-1,0-1 0,0 1 0,0-1 0,0 1 0,0-1 1,0 1-1,1-1 0,-1 0 0,0 1 0,1-1 1,0 0-1,-1 1 0,1-1 0,0 0 0,0 0 0,0 0 1,0 1-1,0-1 0,0 0 0,0 0 0,1 1 1,-1-1-1,1 0 0,-1 0 0,1 1 0,0-1 0,-1 1 1,1-1-1,0 1 0,2-3 0,1-4-61,1 1 0,0-1 0,0 1 0,1 0 0,0 0 0,11-9 0,14-6 34,1 1 0,67-33-1,-62 35 24,-1-1 0,39-29-1,-71 47-13,-1-1 0,0 0 0,0 1-1,0-1 1,0-1 0,0 1 0,-1 0-1,1-1 1,-1 1 0,0-1 0,0 1 0,0-1-1,0 0 1,-1 0 0,0 0 0,0 0 0,0 0-1,0 0 1,0-5 0,-1 6-12,-1 1 1,1-1-1,-1 1 1,0 0-1,0 0 1,0-1-1,0 1 1,0 0-1,0 0 0,0 0 1,-1 0-1,1 0 1,-1 0-1,0 0 1,1 1-1,-1-1 1,0 1-1,0-1 1,0 1-1,0 0 0,0-1 1,0 1-1,-1 0 1,1 1-1,0-1 1,-1 0-1,1 1 1,0-1-1,-1 1 1,1-1-1,-1 1 1,1 0-1,-4 1 0,2-2 5,-1 0 0,1 1-1,0 0 1,-1 0 0,1 1-1,0-1 1,-7 2 0,10-1-196,0-1 1,0 1-1,0-1 1,0 1 0,0 0-1,0 0 1,0 0-1,0-1 1,0 1-1,0 0 1,0 0 0,0 0-1,1 0 1,-1 1-1,0-1 1,1 0 0,-1 0-1,1 0 1,-1 0-1,1 1 1,0-1-1,0 0 1,-1 0 0,1 1-1,0-1 1,0 0-1,0 0 1,1 3 0,1 3-4874,8-2-2695</inkml:trace>
</inkml:ink>
</file>

<file path=ppt/ink/ink8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6:38.521"/>
    </inkml:context>
    <inkml:brush xml:id="br0">
      <inkml:brushProperty name="width" value="0.025" units="cm"/>
      <inkml:brushProperty name="height" value="0.025" units="cm"/>
    </inkml:brush>
  </inkml:definitions>
  <inkml:trace contextRef="#ctx0" brushRef="#br0">144 1 20531,'-10'7'2782,"-7"4"-1686,1 1 1,1 1 0,0 0 0,-15 17 0,26-26-925,0 1 1,1-1-1,-1 1 1,1-1 0,0 1-1,0 0 1,0 0 0,1 0-1,-1 1 1,1-1-1,1 0 1,-1 1 0,1-1-1,0 1 1,0 0 0,1 0-1,-1-1 1,1 1 0,1 0-1,-1-1 1,1 1-1,1 6 1,0-8-173,0-1 0,0 0 0,0 0 0,1 0 0,-1 0 0,1 0 0,0 0 0,0 0 0,0-1 0,0 0 0,0 1 0,1-1 0,-1 0 0,0-1 0,1 1 0,0-1 0,-1 1 0,1-1 0,0 0 0,0 0 0,0-1 0,6 1 0,7 1 0,0-1 0,-1-1 0,34-3 0,-41 2 0,-1-2 0,0 1 0,0-1 0,0 0 0,0 0 0,-1-1 0,1 0 0,-1 0 0,0-1 0,0 0 0,-1 0 0,1-1 0,-1 0 0,9-11 0,-11 12 0,0 1 0,-1-1 0,1 0 0,-1 0 0,0 0 0,-1 0 0,1-1 0,-1 1 0,0-1 0,-1 1 0,1-1 0,-1 0 0,0 0 0,0 1 0,-1-1 0,0 0 0,0 0 0,0 0 0,-1 0 0,0 1 0,0-1 0,-2-7 0,1 10-126,0 1 1,0-1-1,0 1 1,0-1-1,0 1 0,0 0 1,0 0-1,-1 0 0,1 0 1,-1 0-1,0 1 1,0-1-1,1 1 0,-1 0 1,0 0-1,0 0 1,0 0-1,0 0 0,0 0 1,-1 1-1,1 0 1,0-1-1,0 1 0,-5 1 1,-1-1-1020,-1 0 1,1 1 0,-1 0 0,1 0-1,0 1 1,-1 1 0,-8 3 0,-4 4-14204</inkml:trace>
</inkml:ink>
</file>

<file path=ppt/ink/ink8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6:38.895"/>
    </inkml:context>
    <inkml:brush xml:id="br0">
      <inkml:brushProperty name="width" value="0.025" units="cm"/>
      <inkml:brushProperty name="height" value="0.025" units="cm"/>
    </inkml:brush>
  </inkml:definitions>
  <inkml:trace contextRef="#ctx0" brushRef="#br0">10 58 10698,'0'0'4025,"3"-8"-379,1-2-2240,4-12 216,5 5 3988,-15 36-2907,3-9-2582,-17 62 592,9-44-1256,-6 47 0,12-66-705,1 0 1,0 1-1,1-1 1,0 0-1,2 11 1,-1-16 27,-1-3-879</inkml:trace>
</inkml:ink>
</file>

<file path=ppt/ink/ink8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6:39.268"/>
    </inkml:context>
    <inkml:brush xml:id="br0">
      <inkml:brushProperty name="width" value="0.025" units="cm"/>
      <inkml:brushProperty name="height" value="0.025" units="cm"/>
    </inkml:brush>
  </inkml:definitions>
  <inkml:trace contextRef="#ctx0" brushRef="#br0">0 5 15855,'0'0'5157,"54"0"-3972,-18 0 32,11 0-736,3 0-449,2 0-1986,-5-5-4484</inkml:trace>
</inkml:ink>
</file>

<file path=ppt/ink/ink8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6:39.668"/>
    </inkml:context>
    <inkml:brush xml:id="br0">
      <inkml:brushProperty name="width" value="0.025" units="cm"/>
      <inkml:brushProperty name="height" value="0.025" units="cm"/>
    </inkml:brush>
  </inkml:definitions>
  <inkml:trace contextRef="#ctx0" brushRef="#br0">201 50 15150,'0'0'5168,"-1"-9"-2680,0 7-2361,1 0 1,0 0-1,-1 0 1,1 0 0,-1 0-1,0 0 1,0 0-1,0 0 1,0 0-1,0 0 1,0 1 0,0-1-1,0 0 1,-1 1-1,1-1 1,-1 1 0,1-1-1,-1 1 1,-3-3-1,3 4-63,-1-1 0,1 1-1,-1-1 1,1 1-1,-1 0 1,0 0-1,1 0 1,-1 0 0,1 0-1,-1 1 1,1-1-1,-1 1 1,1 0-1,-1-1 1,1 1 0,-1 0-1,1 1 1,0-1-1,0 0 1,0 1-1,-4 2 1,-5 4 23,1 0 1,-1 1-1,1 0 1,1 1-1,0 0 0,0 1 1,-11 17-1,17-23 19,-1 1-1,1-1 1,0 1-1,0 0 1,0 0 0,1 1-1,0-1 1,0 0-1,1 1 1,0-1 0,0 1-1,0 0 1,1-1-1,0 1 1,0 0 0,1-1-1,2 11 1,-2-15-80,1 1 0,-1-1 1,1 1-1,0-1 0,0 0 0,0 0 1,0 0-1,0 0 0,1 0 0,-1 0 1,1-1-1,-1 1 0,1-1 0,0 1 1,-1-1-1,1 0 0,0 0 0,0 0 1,0-1-1,0 1 0,0-1 0,-1 0 1,1 1-1,0-1 0,4-1 1,2 1 49,0 0 1,0 0 0,0-1 0,0 0 0,-1-1-1,1 0 1,12-5 0,-13 3 8,0 0-1,0 0 1,-1-1-1,0 0 1,0-1-1,0 1 1,-1-1-1,1-1 1,-2 1 0,1-1-1,-1 0 1,0 0-1,0-1 1,0 0-1,-1 0 1,-1 0 0,1 0-1,-1 0 1,-1-1-1,0 1 1,0-1-1,0 0 1,-1 1-1,0-15 1,-1 22-111,0 0-1,-1 0 1,1 0 0,0 0-1,0 0 1,-1 0 0,1 0 0,0 0-1,-1 0 1,1 1 0,-1-1-1,1 0 1,-1 0 0,0 0-1,1 0 1,-1 1 0,0-1-1,1 0 1,-1 0 0,0 1 0,0-1-1,0 1 1,0-1 0,0 1-1,1-1 1,-1 1 0,0-1-1,0 1 1,0 0 0,0 0 0,0-1-1,0 1 1,-1 0 0,1 0-1,0 0 1,0 0 0,0 0-1,0 0 1,0 1 0,0-1-1,0 0 1,0 0 0,0 1 0,-1 0-1,-1 0-195,-1 0 0,1 0 0,-1 1 0,1-1 0,0 1 0,0 0 0,0 0-1,0 0 1,0 0 0,0 1 0,-4 4 0,-19 41-9654,17-23 1564</inkml:trace>
  <inkml:trace contextRef="#ctx0" brushRef="#br0" timeOffset="1">415 224 17104,'0'0'5157,"-26"61"-2787,8-29-1505,3 2 0,4-1-513,7-4-256,4-8-1505,2-7-2851,14-11-3844</inkml:trace>
</inkml:ink>
</file>

<file path=ppt/ink/ink8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6:40.226"/>
    </inkml:context>
    <inkml:brush xml:id="br0">
      <inkml:brushProperty name="width" value="0.025" units="cm"/>
      <inkml:brushProperty name="height" value="0.025" units="cm"/>
    </inkml:brush>
  </inkml:definitions>
  <inkml:trace contextRef="#ctx0" brushRef="#br0">166 62 10922,'0'0'13015,"-10"-3"-12353,5 2-624,3 0 17,0 0 0,0 0 0,1 0 0,-1 0 0,0 1 0,0-1 1,0 1-1,0-1 0,0 1 0,0 0 0,-1 0 0,1 0 0,0 0 0,0 0 1,0 1-1,0-1 0,0 0 0,0 1 0,0 0 0,0-1 0,0 1 0,1 0 0,-1 0 1,0 0-1,0 0 0,1 0 0,-1 1 0,0-1 0,1 0 0,-1 1 0,1-1 0,0 1 1,0 0-1,-1-1 0,1 1 0,0 0 0,0 0 0,1 0 0,-2 1 0,0 1 12,0 0-1,1 0 0,-1 0 0,1 0 1,0 0-1,0 1 0,0-1 0,1 0 0,0 0 1,-1 1-1,1-1 0,1 0 0,-1 0 1,1 1-1,-1-1 0,1 0 0,1 0 1,2 8-1,-1-7-49,0 0 0,1-1-1,0 1 1,0-1 0,0 0 0,0 0 0,1 0 0,0 0 0,0-1 0,0 1-1,0-1 1,0-1 0,6 3 0,15 6-140,-11-6-237,-1 2 0,26 14-1,-38-20 342,1 1 0,-1-1-1,0 1 1,0-1 0,0 1-1,0 0 1,-1-1 0,1 1-1,0 0 1,-1 0 0,1 0-1,-1 1 1,0-1 0,0 0-1,0 0 1,0 1 0,0-1 0,0 1-1,0-1 1,-1 1 0,0-1-1,1 1 1,-1-1 0,0 4-1,-1-4 88,0 0 0,0 0-1,0 0 1,0 1 0,-1-1 0,1 0-1,-1-1 1,1 1 0,-1 0 0,0 0-1,0-1 1,1 1 0,-1-1 0,0 1-1,0-1 1,-1 0 0,1 0 0,0 0-1,0 0 1,-1 0 0,-3 1 0,-52 11 566,47-11-364,0 0 0,0-1 0,0-1 0,-1 0 0,1 0 0,0-1 0,0-1 0,-17-4 0,25 5-235,0 0 0,0 0 0,0 0 0,0 0 0,0-1 0,0 0 0,1 1 0,-1-1 0,1 0 0,-1 0-1,1-1 1,-1 1 0,1 0 0,0-1 0,0 1 0,1-1 0,-1 0 0,0 0 0,1 0 0,-1 1 0,1-1 0,0-1 0,0 1 0,0 0 0,1 0 0,-1 0 0,1 0 0,0-1 0,0 1 0,0 0 0,0 0 0,0 0 0,2-7 0,-2 9-49,1-1 0,-1 1 0,1-1 1,0 1-1,0-1 0,0 1 0,-1-1 0,1 1 0,0 0 0,1 0 0,-1-1 0,0 1 0,0 0 0,0 0 0,1 0 0,-1 0 0,0 0 0,1 1 0,-1-1 1,1 0-1,-1 1 0,1-1 0,1 0 0,44-8-117,-35 7 116,5-1 16,18-3-96,57-16-1,-84 20 119,0-1-1,-1 0 0,1 0 1,-1 0-1,0-1 0,0 0 1,-1 0-1,1-1 0,-1 0 0,0 0 1,0-1-1,0 1 0,7-11 1,-12 13 2,1 0 1,-1 0 0,0 0 0,0 0 0,0 0 0,0 0 0,-1 0-1,1-1 1,-1 1 0,0 0 0,0 0 0,0 0 0,0-1-1,0 1 1,-1 0 0,1 0 0,-1 0 0,0 0 0,0 0-1,0 0 1,-1 0 0,1 0 0,-1 0 0,1 1 0,-1-1-1,0 0 1,0 1 0,0-1 0,0 1 0,-1 0 0,1 0-1,-1 0 1,-4-3 0,0 0-117,0 0-1,0 0 1,0 1-1,0 0 1,-1 1-1,1-1 1,-1 1 0,0 1-1,0 0 1,0 0-1,-17-2 1,24 4-247,0 0 0,0 1 1,0-1-1,0 0 0,0 0 1,0 1-1,0-1 1,0 0-1,0 1 0,0-1 1,0 1-1,0-1 0,1 1 1,-1 0-1,0-1 0,0 1 1,1 0-1,-1-1 0,0 1 1,1 0-1,-1 0 0,1 0 1,-1 0-1,1-1 0,-1 1 1,1 0-1,0 0 0,-1 0 1,1 0-1,0 0 0,0 0 1,-1 0-1,1 0 0,0 0 1,0 0-1,0 0 1,1 0-1,-1 0 0,0 0 1,0 0-1,0 0 0,1 1 1,-1 2-1063,0 15-8092</inkml:trace>
</inkml:ink>
</file>

<file path=ppt/ink/ink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40:04.092"/>
    </inkml:context>
    <inkml:brush xml:id="br0">
      <inkml:brushProperty name="width" value="0.025" units="cm"/>
      <inkml:brushProperty name="height" value="0.025" units="cm"/>
    </inkml:brush>
  </inkml:definitions>
  <inkml:trace contextRef="#ctx0" brushRef="#br0">1 0 19699,'0'0'12459,"50"50"-12106,-41-28-225,4 5-160,-2 1-1826,-2 0-2082,-1 0-2466,2-7-5861</inkml:trace>
</inkml:ink>
</file>

<file path=ppt/ink/ink8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6:40.599"/>
    </inkml:context>
    <inkml:brush xml:id="br0">
      <inkml:brushProperty name="width" value="0.025" units="cm"/>
      <inkml:brushProperty name="height" value="0.025" units="cm"/>
    </inkml:brush>
  </inkml:definitions>
  <inkml:trace contextRef="#ctx0" brushRef="#br0">8 1 19699,'0'0'12139,"-7"62"-11210,23-45-929,9-2 0,5-3 0,7-5 0,2-3 0,-1-4-2402,-3 0-2691,-4-10-2594</inkml:trace>
</inkml:ink>
</file>

<file path=ppt/ink/ink8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6:40.990"/>
    </inkml:context>
    <inkml:brush xml:id="br0">
      <inkml:brushProperty name="width" value="0.025" units="cm"/>
      <inkml:brushProperty name="height" value="0.025" units="cm"/>
    </inkml:brush>
  </inkml:definitions>
  <inkml:trace contextRef="#ctx0" brushRef="#br0">244 1 11979,'0'0'8008,"-56"49"-4933,28-17 448,-6 5-896,3 5-577,3 4-545,5-1-1505,8 1 0,2-1 0,6-4 0,1-3-705,4-11-5060,2-6-6150</inkml:trace>
</inkml:ink>
</file>

<file path=ppt/ink/ink8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7:06.121"/>
    </inkml:context>
    <inkml:brush xml:id="br0">
      <inkml:brushProperty name="width" value="0.025" units="cm"/>
      <inkml:brushProperty name="height" value="0.025" units="cm"/>
    </inkml:brush>
  </inkml:definitions>
  <inkml:trace contextRef="#ctx0" brushRef="#br0">3841 14 15791,'0'0'2696,"-12"-3"-2653,8 2-28,-3-2 18,-1 1 0,0 1 0,0-1 0,0 1 0,1 1 0,-1-1 0,0 1 0,0 1 0,0-1 0,-8 3 1,-370 60-734,-3-32-2298,286-24 2441,-715 31-929,-122 9 2091,165 5 3086,456-46-4675,333-7 560,0 0 1,0-1-1,27-9 1,-6 1-3378,-32 9 3183,26-8-6546</inkml:trace>
</inkml:ink>
</file>

<file path=ppt/ink/ink8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7:06.478"/>
    </inkml:context>
    <inkml:brush xml:id="br0">
      <inkml:brushProperty name="width" value="0.025" units="cm"/>
      <inkml:brushProperty name="height" value="0.025" units="cm"/>
    </inkml:brush>
  </inkml:definitions>
  <inkml:trace contextRef="#ctx0" brushRef="#br0">869 50 12075,'0'0'198,"-8"-9"389,-27-24 1137,34 33-1581,1-1-1,-1 0 0,0 1 0,0-1 1,1 1-1,-1-1 0,0 1 1,0-1-1,0 1 0,0-1 0,1 1 1,-1 0-1,0-1 0,0 1 0,0 0 1,0 0-1,0 0 0,0 0 0,0 0 1,-1 0-1,1 1-151,-1-1 0,1 1 0,0 0 0,0-1 1,0 1-1,-1 0 0,1 0 0,0 0 0,0 0 0,0 0 0,1 0 0,-1 0 1,0 0-1,-1 3 0,-2 2 277,-16 13 172,0-2 0,-1 0 0,0-1-1,-2-1 1,-37 18 0,-127 49 411,184-81-844,-103 38 252,63-26-77,1 3 0,1 1 0,0 2 0,-43 28 0,77-42-184,1 0 1,-1 1-1,1-1 0,0 1 0,1 1 1,-1-1-1,1 1 0,0 0 0,1 0 1,-6 11-1,9-15-49,0-1-1,0 1 1,0 0 0,0-1 0,1 1-1,-1 0 1,1 0 0,-1 0 0,1 0-1,0 0 1,0-1 0,1 1 0,-1 0-1,1 0 1,-1 0 0,1-1 0,0 1-1,0 0 1,0 0 0,0-1 0,1 1-1,-1-1 1,0 1 0,1-1 0,0 0-1,0 0 1,0 0 0,0 0 0,0 0-1,0 0 1,0 0 0,1 0 0,2 1-1,11 6-25,-1-1 0,2-1-1,-1-1 1,1 0-1,0-1 1,0 0-1,30 3 1,125 3-1849,-168-11 1845,106 0-2759,12-2-2376</inkml:trace>
</inkml:ink>
</file>

<file path=ppt/ink/ink8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6:57.898"/>
    </inkml:context>
    <inkml:brush xml:id="br0">
      <inkml:brushProperty name="width" value="0.025" units="cm"/>
      <inkml:brushProperty name="height" value="0.025" units="cm"/>
    </inkml:brush>
  </inkml:definitions>
  <inkml:trace contextRef="#ctx0" brushRef="#br0">2 7 13869,'-1'0'130,"1"0"0,0 0 0,0-1 0,0 1 0,0 0 0,0 0 0,0 0 0,0 0 0,0-1 1,0 1-1,0 0 0,0 0 0,0 0 0,0 0 0,0-1 0,0 1 0,0 0 0,0 0 0,0 0 0,0 0 0,0-1 0,0 1 0,0 0 0,0 0 0,0 0 0,0 0 0,0-1 0,1 1 0,-1 0 0,0 0 0,0 0 0,0 0 0,0 0 0,0-1 1,0 1-1,1 0 0,-1 0 0,0 0 0,0 0 0,0 0 0,0 0 0,0 0 0,1 0 0,-1 0 0,0 0 0,0 0 0,0 0 0,1 0 0,-1 0 0,0 0 0,0 0 0,0 0 0,0 0 0,1 0 0,-1 0 0,0 0 0,10 11 2164,8 17-784,-2 2-388,1-1 0,34 46-1,-40-62-1019,1 0-1,0-1 0,1-1 0,0 0 0,1 0 0,0-1 1,17 9-1,-29-18 295,7 3-574,1-1-4386,-9-3 4258,0 0 0,-1 0 0,1-1 1,-1 1-1,1 0 0,0 0 0,-1-1 0,1 1 0,-1 0 0,1-1 0,-1 1 0,1 0 0,-1-1 0,0 1 0,1-1 0,-1 1 0,1-1 0,-1 1 0,0-1 0,1 1 0,-1-1 0,0 0 1,0 1-1,0-1 0,1 1 0,-1-1 0,0 0 0,0 0 0,5-17-7344</inkml:trace>
</inkml:ink>
</file>

<file path=ppt/ink/ink8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6:58.269"/>
    </inkml:context>
    <inkml:brush xml:id="br0">
      <inkml:brushProperty name="width" value="0.025" units="cm"/>
      <inkml:brushProperty name="height" value="0.025" units="cm"/>
    </inkml:brush>
  </inkml:definitions>
  <inkml:trace contextRef="#ctx0" brushRef="#br0">173 0 14670,'0'0'10783,"-7"13"-10105,-17 34-267,2 1-1,-30 97 0,-14 124 479,66-268-1344,-1 9 270,2-6-6713,5-4 663</inkml:trace>
</inkml:ink>
</file>

<file path=ppt/ink/ink8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6:59.461"/>
    </inkml:context>
    <inkml:brush xml:id="br0">
      <inkml:brushProperty name="width" value="0.025" units="cm"/>
      <inkml:brushProperty name="height" value="0.025" units="cm"/>
    </inkml:brush>
  </inkml:definitions>
  <inkml:trace contextRef="#ctx0" brushRef="#br0">0 1 19923,'0'0'7975,"18"54"-7750,-18-23-129,0 0-160,0-4-545,0-2-448,0-4-801,0-6-704,0-8-1858,-12-5-4837</inkml:trace>
</inkml:ink>
</file>

<file path=ppt/ink/ink8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6:59.851"/>
    </inkml:context>
    <inkml:brush xml:id="br0">
      <inkml:brushProperty name="width" value="0.025" units="cm"/>
      <inkml:brushProperty name="height" value="0.025" units="cm"/>
    </inkml:brush>
  </inkml:definitions>
  <inkml:trace contextRef="#ctx0" brushRef="#br0">1 43 18962,'0'0'6086,"11"-6"-5125,-8 4-900,5-3 57,0 1 0,0 0 1,1 0-1,-1 1 0,1 0 0,0 0 1,0 1-1,0 0 0,11 0 0,1 1-52,117-1 204,-123 3-261,0 0 1,-1 1-1,0 1 1,1 0-1,-1 1 1,0 1-1,17 7 1,-29-11 7,0 0 0,0 0 0,0 0 0,1 0 0,-1 0 1,0 0-1,0 0 0,0 1 0,-1-1 0,1 1 1,0 0-1,-1-1 0,1 1 0,-1 0 0,1 0 0,-1 0 1,0 0-1,0 0 0,1 1 0,-2-1 0,1 0 1,0 0-1,0 1 0,-1-1 0,1 0 0,-1 1 0,0-1 1,0 0-1,0 1 0,0-1 0,0 1 0,0-1 1,-1 0-1,1 1 0,-1-1 0,0 0 0,1 0 0,-1 1 1,-2 2-1,-2 3 81,0-1 1,0 0-1,-1 0 0,0-1 1,0 1-1,0-1 0,-1-1 1,0 1-1,-12 6 0,1-1 165,-1-2 0,0 0 0,-1-2 0,0 0-1,0-1 1,0 0 0,-1-2 0,1-1 0,-1 0 0,0-2-1,0 0 1,-39-4 0,44-3-260,16-1-2093,1 6 1673,0 0 1,1 0-1,-1 0 0,1 0 0,-1 0 0,0 0 1,1 0-1,-1 1 0,1-1 0,0 1 1,-1-1-1,1 1 0,-1-1 0,3 1 0,19-2-5775,2 1-2931</inkml:trace>
</inkml:ink>
</file>

<file path=ppt/ink/ink8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7:00.179"/>
    </inkml:context>
    <inkml:brush xml:id="br0">
      <inkml:brushProperty name="width" value="0.025" units="cm"/>
      <inkml:brushProperty name="height" value="0.025" units="cm"/>
    </inkml:brush>
  </inkml:definitions>
  <inkml:trace contextRef="#ctx0" brushRef="#br0">1 0 17521,'0'0'8712,"48"14"-6534,4-14-705,13 0-576,6-1-577,3-4-223,-7 2-97,-9 3-1122,-16 0-2145,-21 0-1281,-17 3-897,-4 3-2306</inkml:trace>
</inkml:ink>
</file>

<file path=ppt/ink/ink8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7:00.569"/>
    </inkml:context>
    <inkml:brush xml:id="br0">
      <inkml:brushProperty name="width" value="0.025" units="cm"/>
      <inkml:brushProperty name="height" value="0.025" units="cm"/>
    </inkml:brush>
  </inkml:definitions>
  <inkml:trace contextRef="#ctx0" brushRef="#br0">0 29 21524,'0'0'4901,"58"1"-2210,-9-1-1218,6-6-608,7 0-673,3-1-128,-7 3-1121,-4 0-1377,-16 3-2435,-6-1-1921,-7 2-5638</inkml:trace>
</inkml:ink>
</file>

<file path=ppt/ink/ink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40:04.445"/>
    </inkml:context>
    <inkml:brush xml:id="br0">
      <inkml:brushProperty name="width" value="0.025" units="cm"/>
      <inkml:brushProperty name="height" value="0.025" units="cm"/>
    </inkml:brush>
  </inkml:definitions>
  <inkml:trace contextRef="#ctx0" brushRef="#br0">1 1 23606,'0'0'7399,"3"67"-6310,-3-43-928,2-1-129,1 0-673,-1-1-1857,-2-1-1923,0-7-1857</inkml:trace>
</inkml:ink>
</file>

<file path=ppt/ink/ink8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7:00.927"/>
    </inkml:context>
    <inkml:brush xml:id="br0">
      <inkml:brushProperty name="width" value="0.025" units="cm"/>
      <inkml:brushProperty name="height" value="0.025" units="cm"/>
    </inkml:brush>
  </inkml:definitions>
  <inkml:trace contextRef="#ctx0" brushRef="#br0">5 66 18642,'0'0'10762,"-4"58"-9289,11-43-448,8-1-640,2-1-257,5-4-32,9 0-609,0-7-960,5-2-1570,2 0-2722,-2-16-4934</inkml:trace>
  <inkml:trace contextRef="#ctx0" brushRef="#br0" timeOffset="1">352 0 13997,'0'0'8136,"-55"40"-6374,25-10 480,-1 6 160,0 4-544,3 5-545,2 3-608,4 4-545,-1 2-96,6 1-256,-1-1-1378,4-6-2562,4-12-5797</inkml:trace>
</inkml:ink>
</file>

<file path=ppt/ink/ink8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7:16.908"/>
    </inkml:context>
    <inkml:brush xml:id="br0">
      <inkml:brushProperty name="width" value="0.025" units="cm"/>
      <inkml:brushProperty name="height" value="0.025" units="cm"/>
    </inkml:brush>
  </inkml:definitions>
  <inkml:trace contextRef="#ctx0" brushRef="#br0">0 302 1698,'0'0'4281,"12"-1"-3961,0 0 101,0 0-1,0-2 1,0 1-1,0-1 1,0-1 0,-1 0-1,1-1 1,14-8-1,9-8 2804,43-34 0,-68 46-2636,1 0 1,-1 0 0,0-1 0,-1-1-1,0 1 1,-1-1 0,13-23-1,-20 31-462,1 0-1,-1 0 0,1 0 0,-1-1 0,0 1 0,-1 0 0,1-1 0,0 1 1,-1 0-1,0-1 0,0 1 0,0-1 0,0 1 0,-1-1 0,1 1 0,-2-7 0,1 9-68,-1-1 0,1 1-1,0-1 1,0 1 0,0-1-1,-1 1 1,1 0 0,-1-1-1,1 1 1,-1 0 0,0 0-1,1 0 1,-1 0 0,0 0-1,0 1 1,1-1-1,-1 1 1,0-1 0,0 1-1,0-1 1,0 1 0,0 0-1,0 0 1,0 0 0,0 0-1,0 0 1,1 1 0,-1-1-1,0 0 1,0 1 0,-2 0-1,-5 2-28,0 1 0,0-1-1,1 2 1,-1-1 0,1 1-1,0 0 1,0 1 0,1 0 0,0 0-1,0 0 1,0 1 0,1 0-1,-8 12 1,-6 8 90,1 1 0,-21 44 0,31-57-73,2 1-1,-1 0 1,2 0-1,0 1 1,1 0-1,1 0 1,0 0-1,1 0 1,1 1-1,1-1 1,1 29-1,1-42-37,0-1 0,0 1 0,0-1 0,0 0 0,0 1 0,1-1 0,0 0 0,-1 0 0,1 0-1,0 0 1,1 0 0,-1 0 0,0-1 0,1 1 0,-1-1 0,1 0 0,0 0 0,0 0 0,0 0 0,5 2 0,-2-1 95,1 0 0,-1-1 1,1 0-1,0 0 0,0-1 0,0 1 1,0-2-1,0 1 0,0-1 0,10-1 1,-10 1 69,0-1 1,1-1 0,-1 1-1,0-1 1,0 0 0,0-1-1,0 0 1,0 0 0,11-7-1,-15 8-74,0 0 0,0-1-1,0 1 1,0 0-1,-1-1 1,1 0-1,-1 0 1,0 1 0,0-1-1,0-1 1,0 1-1,-1 0 1,1 0-1,-1-1 1,0 1-1,1-1 1,-2 1 0,1-1-1,0-5 1,-1 7-78,0 0 1,0 0-1,0 0 1,0 1 0,0-1-1,-1 0 1,1 0-1,-1 1 1,0-1 0,1 0-1,-1 1 1,0-1-1,0 1 1,0-1-1,0 1 1,0-1 0,0 1-1,-1-1 1,1 1-1,0 0 1,-1 0 0,1 0-1,-1 0 1,1 0-1,-1 0 1,1 0-1,-1 0 1,0 1 0,1-1-1,-1 1 1,0-1-1,0 1 1,0 0 0,1-1-1,-1 1 1,0 0-1,0 0 1,-3 1-1,1-1-31,-1 0 0,1 0-1,-1 1 1,1-1-1,0 1 1,-1 0-1,1 1 1,0-1-1,-1 1 1,1 0-1,0 0 1,0 0-1,1 0 1,-1 1-1,-3 2 1,5-3 0,0 0 0,0 0 0,1 0 1,-1 0-1,0 1 0,1-1 0,0 0 0,-1 1 0,1-1 0,0 1 0,1 0 1,-1-1-1,0 1 0,0 4 0,1-6 8,1 0 0,-1 0 0,0 0 0,1 0 0,-1 0 0,0 0 0,1 0 0,-1 0 0,1 0 0,0-1 1,-1 1-1,1 0 0,0 0 0,0 0 0,-1-1 0,1 1 0,0 0 0,0-1 0,0 1 0,0-1 0,0 1 0,0-1 0,0 1 0,0-1 0,0 0 0,0 1 0,0-1 0,0 0 0,0 0 0,0 0 0,0 0 0,0 0 1,0 0-1,0 0 0,1 0 0,0-1 0,11 1 21,-1-2 0,-1 1 0,1-1 0,0-1 0,0 0 0,-1-1 0,21-10-1,74-46 67,-97 55-76,-8 4-12,-1 0 1,1 1-1,-1 0 1,1-1-1,-1 1 1,1-1-1,-1 1 1,1 0-1,0-1 1,-1 1-1,1 0 1,0-1-1,-1 1 1,1 0-1,0 0 1,-1 0-1,1 0 1,0 0-1,-1 0 1,1 0-1,0 0 1,0 0 0,-1 0-1,1 0 1,0 0-1,-1 0 1,1 1-1,0-1 1,-1 19-138,-21 33 65,19-48 111,-11 21-79,3-5-152,0 1 0,1 0-1,1 1 1,-10 40 0,18-60 34,-1-1 0,1 0 0,0 1 0,0-1 1,0 1-1,0-1 0,0 0 0,0 1 0,0-1 0,0 1 0,1-1 1,-1 0-1,0 1 0,1-1 0,0 0 0,-1 1 0,2 1 1,-1-2 21,-1-1 0,1 1 0,0-1 0,-1 1 0,1-1 0,0 0 1,-1 1-1,1-1 0,0 0 0,0 0 0,0 0 0,-1 1 0,1-1 0,0 0 1,0 0-1,-1 0 0,1 0 0,0 0 0,0 0 0,0 0 0,-1-1 1,2 1-1,3-2-476,0 0-1,0 0 1,-1 0 0,1 0 0,-1-1 0,0 0 0,0 0 0,5-4 0,28-30-5769</inkml:trace>
</inkml:ink>
</file>

<file path=ppt/ink/ink8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7:17.467"/>
    </inkml:context>
    <inkml:brush xml:id="br0">
      <inkml:brushProperty name="width" value="0.025" units="cm"/>
      <inkml:brushProperty name="height" value="0.025" units="cm"/>
    </inkml:brush>
  </inkml:definitions>
  <inkml:trace contextRef="#ctx0" brushRef="#br0">195 2 17521,'-8'0'1227,"1"-1"-1003,1 1 0,0 0 0,0 0-1,0 0 1,0 1 0,0 0-1,0 0 1,0 0 0,0 1 0,1 0-1,-1 0 1,1 1 0,-1-1 0,1 1-1,0 0 1,-1 1 0,2-1-1,-1 1 1,0 0 0,1 0 0,-7 8-1,3 1-158,0 1-1,1 0 1,1 0-1,0 1 0,1 0 1,0 0-1,1 0 1,1 1-1,0-1 0,1 1 1,1 0-1,1 0 1,0-1-1,1 1 0,4 22 1,-4-32-11,0 0 0,1-1 1,0 1-1,1-1 1,-1 1-1,1-1 0,0 0 1,0 0-1,0 0 0,1-1 1,0 1-1,0-1 1,0 0-1,6 5 0,-7-7 123,0 0 0,-1 0 0,1 0 0,0 0-1,0-1 1,0 1 0,0-1 0,0 0 0,1 0-1,-1 0 1,0-1 0,0 1 0,1-1 0,-1 0-1,0 1 1,1-2 0,-1 1 0,0 0 0,1-1-1,-1 1 1,0-1 0,0 0 0,1 0 0,-1 0-1,0 0 1,5-4 0,-7 5-157,0 0-1,0-1 1,0 1 0,0 0 0,0-1-1,0 1 1,0-1 0,0 0 0,0 1-1,-1-1 1,1 0 0,0 0 0,0 1-1,0-1 1,-1 0 0,1 0 0,0 0-1,-1 0 1,1 0 0,-1 0 0,1 0-1,-1 0 1,0 0 0,1 0 0,-1 0-1,0 0 1,0 0 0,1-1 0,-1 1-1,0 0 1,0 0 0,0 0 0,-1 0-1,1 0 1,0 0 0,-1-2 0,0 2-20,0-1 1,-1 1 0,1 0 0,-1 0 0,1 0 0,-1-1-1,0 2 1,1-1 0,-1 0 0,0 0 0,0 0 0,1 1-1,-1-1 1,0 1 0,0 0 0,0-1 0,0 1 0,0 0 0,-3 0-1,15-10-216,-1 1 0,2 0 0,14-11 0,-21 18 217,28-15-474,-23 22 123,-6 16 115,-3-11 224,-2 1 0,1-1 0,-2 1 0,1-1 0,-6 14 1,4-14 62,1 0 1,0 1 0,1-1-1,0 1 1,-1 15-1,3-26-45,0 0-1,0 0 0,0 1 0,0-1 1,0 0-1,0 1 0,0-1 0,0 0 0,0 0 1,0 1-1,1-1 0,-1 0 0,0 0 1,0 1-1,0-1 0,0 0 0,0 0 0,0 0 1,1 1-1,-1-1 0,0 0 0,0 0 0,0 0 1,0 1-1,1-1 0,-1 0 0,0 0 1,0 0-1,1 0 0,-1 0 0,0 1 0,0-1 1,1 0-1,-1 0 0,0 0 0,0 0 1,1 0-1,-1 0 0,0 0 0,0 0 0,1 0 1,-1 0-1,0 0 0,0 0 0,1 0 1,-1 0-1,0 0 0,0 0 0,1-1 0,-1 1 1,0 0-1,0 0 0,1 0 0,-1 0 0,19-11 901,-8 4-1807,-11 13-3036,-45 57-10664,31-43 3421</inkml:trace>
</inkml:ink>
</file>

<file path=ppt/ink/ink8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7:17.825"/>
    </inkml:context>
    <inkml:brush xml:id="br0">
      <inkml:brushProperty name="width" value="0.025" units="cm"/>
      <inkml:brushProperty name="height" value="0.025" units="cm"/>
    </inkml:brush>
  </inkml:definitions>
  <inkml:trace contextRef="#ctx0" brushRef="#br0">0 0 13549,'0'0'17713,"48"14"-17681,-9-12-545,3-2-960,-2 0-1410,-4 0-833,-7-5-800,-11-3-3075</inkml:trace>
</inkml:ink>
</file>

<file path=ppt/ink/ink8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7:18.185"/>
    </inkml:context>
    <inkml:brush xml:id="br0">
      <inkml:brushProperty name="width" value="0.025" units="cm"/>
      <inkml:brushProperty name="height" value="0.025" units="cm"/>
    </inkml:brush>
  </inkml:definitions>
  <inkml:trace contextRef="#ctx0" brushRef="#br0">1 127 19987,'0'0'5733,"56"-5"-5540,-26-4-226,2 3-1696,3-6-2499,-4 2-3652</inkml:trace>
  <inkml:trace contextRef="#ctx0" brushRef="#br0" timeOffset="1">377 1 13325,'0'0'7110,"-26"63"-6117,19-36-865,0 3-544,4-4-2114,-2-2-4453</inkml:trace>
</inkml:ink>
</file>

<file path=ppt/ink/ink8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7:18.544"/>
    </inkml:context>
    <inkml:brush xml:id="br0">
      <inkml:brushProperty name="width" value="0.025" units="cm"/>
      <inkml:brushProperty name="height" value="0.025" units="cm"/>
    </inkml:brush>
  </inkml:definitions>
  <inkml:trace contextRef="#ctx0" brushRef="#br0">1 92 17521,'0'0'1799,"8"-10"-96,-3 3-1473,1 1 1,0 0-1,0-1 1,1 2-1,0-1 1,0 1-1,0 0 1,1 1 0,0 0-1,-1 0 1,1 0-1,1 1 1,-1 0-1,0 1 1,11-2-1,0 1-106,1 0-1,0 2 0,34 2 0,-50-1-127,0 1 0,1-1-1,-1 1 1,0 0 0,0 1-1,0-1 1,1 1 0,-2 0-1,1 0 1,6 3 0,-9-3-8,1-1 1,-1 1 0,1-1 0,-1 1-1,0 0 1,1-1 0,-1 1 0,0 0-1,0 0 1,0 0 0,-1 0 0,1 0 0,0 0-1,-1 0 1,1 0 0,-1 0 0,0 0-1,0 0 1,0 0 0,0 0 0,0 1-1,-1 2 1,0-1 54,0 0 0,-1 0 0,1-1 0,-1 1 0,0-1 0,0 1 0,-1-1 0,1 0 0,-1 0 0,1 0 0,-1 0 0,0 0 0,0 0 0,0-1 0,-1 1 0,1-1 0,-1 0 0,1 0 0,-1-1 0,0 1 0,-4 1 0,2-1 169,1 1 0,-1 0 0,1 1 0,-1-1 1,1 1-1,0 0 0,-7 7 0,52-8-282,-18-4-101,36 2-144,-56-1 305,0 1 0,-1-1-1,1 0 1,-1 1 0,1-1 0,0 1-1,-1 0 1,1-1 0,-1 1-1,0 0 1,1 0 0,-1 0-1,0 0 1,1 0 0,-1 0 0,0 1-1,0-1 1,0 0 0,0 0-1,0 1 1,0-1 0,0 1-1,0-1 1,-1 1 0,1-1 0,-1 1-1,1 0 1,0 2 0,-1 5 5,0-1 0,-1 1 0,0-1 0,0 1 0,-1-1 0,0 1 1,0-1-1,-1 0 0,0 0 0,-1 0 0,1 0 0,-2-1 0,1 1 1,-1-1-1,0 0 0,0-1 0,-8 8 0,2-1 464,-1-2 1,0 0-1,-1 0 0,0-1 1,0-1-1,-1 0 0,0-1 1,-21 9-1,32-15-340,-1-1-1,1 1 1,-1-1-1,1 0 1,-1 0-1,0 0 1,0-1-1,1 1 1,-1-1 0,0 0-1,0 0 1,0 0-1,1 0 1,-1-1-1,0 0 1,0 0-1,-5-2 1,6 1-132,1 1 0,0-1 0,0-1 0,0 1 0,0 0 0,0 0 0,1-1 0,-1 1 1,1-1-1,0 1 0,-1-1 0,1 0 0,0 1 0,0-1 0,1 0 0,-1 0 0,1 0 0,-1 0 0,1 1 0,0-1 0,0 0 0,1-5 0,-1 3-407,0 0-1,0 1 0,0-1 1,1 0-1,0 0 0,0 1 1,0-1-1,1 1 0,0-1 1,3-6-1,-3 8-389,1 0 0,-1-1 1,1 1-1,0 0 0,0 1 0,0-1 0,0 0 0,0 1 0,1 0 0,-1 0 1,1 0-1,6-3 0,13-3-5233</inkml:trace>
</inkml:ink>
</file>

<file path=ppt/ink/ink8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7:18.918"/>
    </inkml:context>
    <inkml:brush xml:id="br0">
      <inkml:brushProperty name="width" value="0.025" units="cm"/>
      <inkml:brushProperty name="height" value="0.025" units="cm"/>
    </inkml:brush>
  </inkml:definitions>
  <inkml:trace contextRef="#ctx0" brushRef="#br0">0 163 18834,'0'0'6070,"10"1"-4357,-1 1-1574,-1-1 0,1 0 0,0 0-1,0-1 1,-1 0 0,1-1 0,0 0 0,-1 0-1,1-1 1,0 0 0,13-6 0,-5-1-114,0 0 1,-1-1-1,19-15 1,-31 22 68,-1 1 1,0-1 0,0 1-1,0-1 1,0 0-1,0 0 1,0-1 0,-1 1-1,0 0 1,1-1-1,-1 0 1,-1 1 0,1-1-1,0 0 1,-1 0-1,0 0 1,0 0 0,0 0-1,0 0 1,-1 0 0,1-6-1,-2 9-40,0-1-1,0 1 1,1 0 0,-1 0-1,0 0 1,0 0-1,0 0 1,0 0 0,0 0-1,0 0 1,0 0-1,-1 1 1,1-1 0,0 0-1,0 1 1,-1-1-1,1 1 1,0-1 0,-1 1-1,1 0 1,0-1-1,-1 1 1,1 0 0,-1 0-1,1 0 1,0 0-1,-1 0 1,1 0 0,-1 1-1,1-1 1,0 0-1,-2 1 1,-4 0 10,-1 0 0,1 1-1,0 0 1,0 0 0,-8 4 0,4 1-49,-1 0 0,1 1 1,0 0-1,1 0 0,0 1 1,0 1-1,-12 15 0,17-18-13,0 0 0,0 0 0,0 0 1,1 1-1,0-1 0,1 1 0,0 0 0,0 0 0,0 1 0,1-1 0,1 0 0,-2 17 0,3-23-36,0-1 0,1 1 0,-1 0 1,1-1-1,-1 1 0,1-1 0,0 1 0,0-1 0,0 1 0,0-1 1,0 0-1,0 1 0,0-1 0,0 0 0,0 0 0,0 0 0,1 0 1,-1 0-1,0 0 0,1 0 0,-1 0 0,1-1 0,-1 1 0,1 0 1,0-1-1,-1 1 0,1-1 0,-1 0 0,1 1 0,0-1 0,-1 0 0,1 0 1,0 0-1,2-1 0,7 1-511,-1 0 1,0-1-1,0 0 1,16-4-1,2-4-2982,-2-1 0,0-1-1,26-16 1,-8 4-4080</inkml:trace>
</inkml:ink>
</file>

<file path=ppt/ink/ink8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7:19.275"/>
    </inkml:context>
    <inkml:brush xml:id="br0">
      <inkml:brushProperty name="width" value="0.025" units="cm"/>
      <inkml:brushProperty name="height" value="0.025" units="cm"/>
    </inkml:brush>
  </inkml:definitions>
  <inkml:trace contextRef="#ctx0" brushRef="#br0">153 232 14798,'0'0'10143,"-10"-2"-10143,6 2 24,0-1 1,1 1-1,-1 0 0,0 0 1,0 0-1,0 1 0,1-1 0,-1 1 1,0 0-1,1 0 0,-1 0 1,0 0-1,1 1 0,0-1 1,-1 1-1,1 0 0,0 0 1,0 0-1,0 1 0,0-1 1,0 1-1,0-1 0,1 1 1,-1 0-1,1 0 0,-3 5 1,-1-1 189,1 0 0,-1 1 1,1 0-1,1 0 0,0 1 1,0-1-1,0 1 0,1 0 1,0 0-1,1 0 0,0 0 1,-1 11-1,3-19-210,0 0 0,0 0 0,0 1 0,0-1 0,1 0 0,-1 0 0,0 0 0,0 0 0,1 0 0,-1 0-1,1 0 1,-1 0 0,1 0 0,-1 0 0,1 0 0,-1 0 0,1 0 0,0 0 0,0 0 0,-1 0 0,1-1 0,0 1 0,0 0 0,0 0-1,0-1 1,0 1 0,0-1 0,0 1 0,0-1 0,0 1 0,0-1 0,0 0 0,1 0 0,-1 1 0,0-1 0,0 0 0,0 0 0,0 0 0,0 0-1,1 0 1,-1-1 0,1 1 0,5-1 51,0 0-1,0-1 1,0 1 0,0-1-1,12-6 1,5-4 66,-1-1 0,-1-1 0,41-33 0,58-63 592,-84 75-138,-33 31-518,40-36 448,68-84 1,-108 119-437,-6 4 61,-12 9 226,-20 19 135,10-3-489,1 1 0,-33 46 1,49-60-6,0 0 0,1 0 0,0 0 0,1 1 0,0 0-1,1 0 1,1 0 0,0 0 0,0 0 0,-1 21 0,4-30-122,0 0 0,0 1-1,0-1 1,0 1 0,1-1-1,-1 0 1,1 1-1,0-1 1,0 0 0,0 0-1,0 0 1,1 0 0,-1 0-1,4 5 1,-4-7-273,1 1 1,0 0 0,0-1-1,-1 1 1,1-1-1,0 0 1,0 1-1,0-1 1,1 0-1,-1 0 1,0-1 0,0 1-1,0 0 1,3 0-1,23 1-7011</inkml:trace>
</inkml:ink>
</file>

<file path=ppt/ink/ink8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7:21.847"/>
    </inkml:context>
    <inkml:brush xml:id="br0">
      <inkml:brushProperty name="width" value="0.025" units="cm"/>
      <inkml:brushProperty name="height" value="0.025" units="cm"/>
    </inkml:brush>
  </inkml:definitions>
  <inkml:trace contextRef="#ctx0" brushRef="#br0">60 1 12780,'0'0'1207,"2"13"-284,3 27-259,-3 1 1,-1 0-1,-5 53 1,-26 130-248,14-130-358,-4 149-1,20-233-155,1 1-1,-1-1 0,2 1 0,3 13 0,-4-21-560,0 1 0,0 0 0,1-1 0,-1 1 0,1-1 0,0 0 0,0 1 0,5 4 0,1-2-5876</inkml:trace>
</inkml:ink>
</file>

<file path=ppt/ink/ink8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7:22.685"/>
    </inkml:context>
    <inkml:brush xml:id="br0">
      <inkml:brushProperty name="width" value="0.025" units="cm"/>
      <inkml:brushProperty name="height" value="0.025" units="cm"/>
    </inkml:brush>
  </inkml:definitions>
  <inkml:trace contextRef="#ctx0" brushRef="#br0">1 1175 12332,'0'0'3817,"9"1"-3033,39 1 994,49-5-1,135-22-572,-13 1-1149,831 33-452,-979-6 402,1201-24 1371,-808-2-1318,-344 19 53,-112 4 515,-1-1 0,1 1-1,0-1 1,0-1 0,0 1 0,0-1-1,14-6 1,-21 7-442,0 0 1,1 0-1,-1 1 1,0-1-1,1-1 0,-1 1 1,0 0-1,0 0 0,0 0 1,0-1-1,0 1 1,0 0-1,0-1 0,-1 1 1,1-1-1,0 1 1,0-3-1,-1 1-77,0 1-1,1-1 1,-1 0 0,0 0 0,-1 0 0,1 0-1,-1 0 1,1 1 0,-1-1 0,0 0 0,0 0-1,0 1 1,-1-3 0,1 4-110,1 0-1,-1 0 1,1 0-1,-1 0 1,1 0-1,-1 0 1,1 0 0,0 0-1,0 0 1,-1-1-1,1 1 1,0 0 0,0 0-1,0 0 1,0 0-1,1 0 1,-1 0-1,0 0 1,0 0 0,0 0-1,1 0 1,-1 0-1,1 0 1,-1 0 0,1 0-1,-1 0 1,1 0-1,-1 0 1,1 0-1,0 0 1,0 1 0,-1-1-1,1 0 1,0 0-1,0 1 1,0-1 0,0 1-1,0-1 1,0 1-1,0-1 1,1 0-1,6-1-56,1 0 0,-1 0 0,0 0 0,16 0 0,10-2-222,-24 2 110,1-1 0,-1 0 0,0 0 0,0-1 0,0-1-1,9-5 1,-16 7 168,1 1-1,-1-1 0,0 1 0,0-1 0,0 0 0,0 0 1,-1-1-1,1 1 0,-1-1 0,0 1 0,0-1 0,0 1 1,0-1-1,-1 0 0,1 0 0,-1 0 0,0 0 0,0-7 0,1-12 15,-2 0 0,0 1 0,-2-1 0,0 0 0,-2 0 0,0 1 0,-1 0 0,-2 0 0,-9-23 0,-1 6-154,0 1 1,-3 0-1,-1 2 1,-27-36-1,23 43-36,0 1-1,-2 0 0,-2 3 0,0 0 1,-33-21-1,23 17 228,-4-7 124,34 26-183,-1 1 0,-1 1 0,0 0 0,0 0 1,-1 1-1,-13-6 0,-11 0-84,0 1 1,0 2-1,-1 2 1,-38-4-1,-155-6-764,178 15 504,-1627 3 83,1501 10-11,-224 40 0,322-30-4399,71-19 22</inkml:trace>
</inkml:ink>
</file>

<file path=ppt/ink/ink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40:04.865"/>
    </inkml:context>
    <inkml:brush xml:id="br0">
      <inkml:brushProperty name="width" value="0.025" units="cm"/>
      <inkml:brushProperty name="height" value="0.025" units="cm"/>
    </inkml:brush>
  </inkml:definitions>
  <inkml:trace contextRef="#ctx0" brushRef="#br0">106 1 20083,'0'0'8531,"-2"12"-7389,-10 42-566,-24 61 0,-12 45-543,46-152-23,-3 30-36,5-37 27,0 0 1,0 0 0,0-1-1,1 1 1,-1 0 0,0 0 0,0 0-1,1 0 1,-1 0 0,1-1-1,-1 1 1,0 0 0,1 0-1,0 0 1,-1-1 0,1 1-1,-1 0 1,1-1 0,0 1 0,0-1-1,-1 1 1,1-1 0,0 1-1,0-1 1,0 1 0,-1-1-1,1 0 1,0 1 0,0-1 0,0 0-1,0 0 1,0 0 0,0 0-1,1 0 1,30 0 351,0-1 1,-1-2-1,1-1 0,31-9 1,67-8-1977,-115 20 560,9-1-2507,-9 0-2879,-1-2-8152</inkml:trace>
</inkml:ink>
</file>

<file path=ppt/ink/ink8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8:45.786"/>
    </inkml:context>
    <inkml:brush xml:id="br0">
      <inkml:brushProperty name="width" value="0.025" units="cm"/>
      <inkml:brushProperty name="height" value="0.025" units="cm"/>
    </inkml:brush>
  </inkml:definitions>
  <inkml:trace contextRef="#ctx0" brushRef="#br0">0 124 5509,'0'0'812,"5"-10"-759,1-2 409,21-45-735,-18 12 8738,-8 50-8215,0 0 0,0-1 1,0 1-1,1-1 1,0 0-1,-1 1 0,2-1 1,-1 0-1,0 0 1,1 0-1,0-1 0,0 1 1,0-1-1,0 1 1,0-1-1,1 0 0,-1 0 1,1 0-1,5 2 1,-2 0-319,-1 0 0,0 1 0,0-1 0,0 1 0,-1 0 0,7 10 0,-11-14-285,0 0 0,0-1 0,0 1 0,0 0 0,0-1 0,0 1 0,1-1-1,-1 0 1,0 1 0,1-1 0,0 0 0,-1 0 0,1 0 0,0 0 0,-1 0 0,1 0 0,0 0 0,0-1 0,0 1 0,-1-1 0,1 1 0,0-1 0,0 0 0,0 0 0,0 1 0,0-1 0,0-1 0,0 1 0,2 0-1,14-3-3521</inkml:trace>
</inkml:ink>
</file>

<file path=ppt/ink/ink8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8:46.144"/>
    </inkml:context>
    <inkml:brush xml:id="br0">
      <inkml:brushProperty name="width" value="0.025" units="cm"/>
      <inkml:brushProperty name="height" value="0.025" units="cm"/>
    </inkml:brush>
  </inkml:definitions>
  <inkml:trace contextRef="#ctx0" brushRef="#br0">321 12 1794,'0'0'13645,"-8"-2"-13389,-27-7-192,34 9-59,-1 1 0,1 0-1,0-1 1,-1 1 0,1 0 0,0 0 0,0 0-1,-1 0 1,1 0 0,0 0 0,0 0 0,0 0 0,0 0-1,0 1 1,1-1 0,-1 0 0,0 1 0,0-1 0,1 0-1,-1 1 1,1-1 0,-1 1 0,1-1 0,0 1-1,0-1 1,-1 2 0,0 2-2,-17 32 72,-1-2-1,-30 41 0,30-48 54,1 0 1,1 2-1,2 0 1,-13 33-1,-20 57-58,30-78-3108,15-35-443,3-2-2535</inkml:trace>
</inkml:ink>
</file>

<file path=ppt/ink/ink8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8:52.386"/>
    </inkml:context>
    <inkml:brush xml:id="br0">
      <inkml:brushProperty name="width" value="0.025" units="cm"/>
      <inkml:brushProperty name="height" value="0.025" units="cm"/>
    </inkml:brush>
  </inkml:definitions>
  <inkml:trace contextRef="#ctx0" brushRef="#br0">861 16 11211,'-19'-4'141,"0"0"1,0 0 0,-1 2 0,1 1-1,-1 0 1,0 1 0,1 1 0,-1 1-1,1 1 1,-24 7 0,20-3 95,-1 1 0,1 1 0,1 2 0,0 0 1,0 1-1,1 1 0,-27 23 0,16-8 95,2 1 1,0 1-1,2 2 0,2 1 1,1 2-1,1 0 0,2 1 1,1 1-1,-19 52 0,11-17-304,4 1 0,2 2 0,4 0 0,4 1 0,2 1 1,5 0-1,0 113 0,9-169-36,2 1-1,1-1 1,0 0 0,1-1 0,2 1 0,0-1 0,1 0 0,0-1 0,2 0 0,1 0 0,20 27 0,-24-36-14,0-1 0,1 1 0,0-1 0,1-1 0,0 0 0,0 0-1,1-1 1,0 0 0,0 0 0,0-1 0,1-1 0,0 1 0,0-2 0,1 0 0,-1 0 0,1-1 0,0 0 0,0-1 0,0-1 0,0 0 0,21-1 0,-20-2 97,-1 0 0,1-2 1,-1 1-1,0-1 0,0-1 1,-1 0-1,0-1 0,1 0 1,-2-1-1,1 0 0,13-12 1,11-14 721,53-59 1,-77 80-687,44-52 225,-2-2 0,-3-3-1,-3-1 1,66-135 0,-89 151 13,-2-1 1,-3-1-1,-2-1 0,-3 0 1,-2-1-1,-2-1 0,2-97 1,-11 127-403,0 4 140,0-1 1,-2 1 0,-1 0-1,-10-49 1,11 69-158,0 1 0,0 0 0,-1-1 1,0 1-1,0 0 0,0 0 0,0 0 1,0 0-1,-1 0 0,0 0 1,0 1-1,0-1 0,0 1 0,-1 0 1,1 0-1,-1 0 0,0 0 0,0 1 1,0-1-1,0 1 0,0 0 1,0 0-1,0 1 0,-1-1 0,1 1 1,-1 0-1,1 0 0,-1 1 1,0-1-1,1 1 0,-1 0 0,1 0 1,-8 2-1,0-1-694,-1 2-1,1 0 1,0 0 0,0 1-1,-14 7 1,-20 9-3384</inkml:trace>
</inkml:ink>
</file>

<file path=ppt/ink/ink8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8:53.722"/>
    </inkml:context>
    <inkml:brush xml:id="br0">
      <inkml:brushProperty name="width" value="0.025" units="cm"/>
      <inkml:brushProperty name="height" value="0.025" units="cm"/>
    </inkml:brush>
  </inkml:definitions>
  <inkml:trace contextRef="#ctx0" brushRef="#br0">1107 117 9225,'-10'0'395,"-1"1"-410,-36-1 659,45-1-642,1 1 1,-1 0-1,1-1 1,0 1-1,-1-1 1,1 1-1,0-1 0,0 0 1,-1 1-1,1-1 1,0 0-1,0 0 1,0 0-1,0 0 1,0 0-1,0 0 1,0 0-1,0 0 0,1 0 1,-1-1-1,0 1 1,1 0-1,-1 0 1,1-1-1,-1 1 1,1 0-1,-1-1 1,1 1-1,0-1 0,0 1 1,0 0-1,0-3 1,0 1-1,0-1 1,0 0-1,0 0 1,0 0-1,-1 0 1,0 1-1,0-1 1,0 0-1,0 0 1,0 1-1,-3-6 1,2 6 10,0 1 0,-1 0 0,1 0 0,0 1 0,0-1 0,-1 0 0,1 1 0,-1 0 0,0-1 0,1 1 0,-1 0 0,0 0 0,0 1 0,1-1 0,-1 0 0,-5 1 0,-47-6 553,0 3 0,-61 4 1,33 0 1059,71-1-1491,1 1-1,-1 0 0,0 0 0,0 2 0,0-1 0,1 1 0,0 1 0,-1 0 0,1 1 0,-18 10 0,11-3 31,1 1-1,1 0 0,0 1 1,1 1-1,-18 21 0,-21 28-118,3 2-1,3 2 1,-48 90-1,73-114-10,3 1 0,2 1 0,1 0 0,3 1 0,1 1 0,-10 89 1,19-100 27,2-1 1,2 1 0,1-1 0,7 48 0,-3-59-67,1-1 0,1 0-1,1-1 1,1 1 0,1-2 0,1 1-1,16 25 1,19 18-25,3-2-1,108 109 1,-149-164-65,2-1 0,-1 0 0,1 0 0,0 0 0,1-1 0,0-1 0,13 6 0,-19-10 67,1 0 0,0 0 0,0-1 0,0 0 0,0 0 0,0 0 0,0-1 1,0 1-1,1-2 0,-1 1 0,0-1 0,0 0 0,0 0 0,0 0 0,0-1 0,10-4 0,0-2 133,-1-1 1,0-1 0,0 0 0,-1-1 0,0 0-1,-1-1 1,17-20 0,77-104 1127,-107 136-1234,49-71 286,-2-1 0,-4-3 1,54-128-1,-77 152-150,-2-2 0,-2 0 0,-3-1 0,-2 0 0,-2-1 0,2-94 0,-11 136 26,-1 0 0,-1 1 0,1-1-1,-2 0 1,0 1 0,0-1 0,-9-18 0,-3 1 484,-30-46 0,43 73-607,-3-5 28,1 0 0,0 0 0,0 0 0,0-1-1,1 1 1,1-1 0,0 0 0,0 0 0,-1-12-1,2-2-1608,2 1 0,4-34 1,-5 51 979,0-6-3774,-3 3-1927</inkml:trace>
</inkml:ink>
</file>

<file path=ppt/ink/ink8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8:55.077"/>
    </inkml:context>
    <inkml:brush xml:id="br0">
      <inkml:brushProperty name="width" value="0.025" units="cm"/>
      <inkml:brushProperty name="height" value="0.025" units="cm"/>
    </inkml:brush>
  </inkml:definitions>
  <inkml:trace contextRef="#ctx0" brushRef="#br0">775 1 5605,'-11'0'935,"-19"0"-483,0 2 1,0 1 0,0 1-1,1 2 1,-31 10 0,45-12-206,1 2 0,0-1 1,0 2-1,0 0 0,1 1 0,0 0 1,0 1-1,1 0 0,0 1 1,0 0-1,1 1 0,-14 18 0,6 1-166,0 0-1,2 1 0,-21 56 1,-28 108 241,25-68-245,14-49-75,-73 234-16,86-259 11,3 0 0,3 1 0,1 0 0,2 55 0,5-98-7,0 0 0,1 0 0,0 0 0,1 0-1,1-1 1,-1 1 0,2-1 0,-1 0 0,1 0 0,9 17-1,-9-22 6,0 0-1,0 0 1,0 0-1,1 0 0,-1-1 1,1 0-1,0 0 1,0 0-1,1 0 0,-1-1 1,1 0-1,-1 0 0,1 0 1,0-1-1,0 0 1,1 0-1,-1-1 0,0 0 1,9 1-1,3-1 134,1-1-1,0-1 0,-1 0 1,1-2-1,-1 0 1,0-1-1,0-1 1,0 0-1,0-1 0,19-11 1,25-14 918,79-54 0,-101 60-808,-22 13-125,287-195 841,-267 178-947,-2-2 1,-1-2-1,-1-1 0,-2-2 0,46-66 0,-67 82-3,0 0-1,-1 0 1,-2-1-1,0-1 1,-1 1-1,-1-1 0,-1 0 1,3-33-1,-3-18-122,-4-92-1,-3 75-825,1 49-2669,-5 10-3796</inkml:trace>
</inkml:ink>
</file>

<file path=ppt/ink/ink8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8:59.147"/>
    </inkml:context>
    <inkml:brush xml:id="br0">
      <inkml:brushProperty name="width" value="0.025" units="cm"/>
      <inkml:brushProperty name="height" value="0.025" units="cm"/>
    </inkml:brush>
  </inkml:definitions>
  <inkml:trace contextRef="#ctx0" brushRef="#br0">1 0 1698,'0'0'1217</inkml:trace>
</inkml:ink>
</file>

<file path=ppt/ink/ink8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8:59.535"/>
    </inkml:context>
    <inkml:brush xml:id="br0">
      <inkml:brushProperty name="width" value="0.025" units="cm"/>
      <inkml:brushProperty name="height" value="0.025" units="cm"/>
    </inkml:brush>
  </inkml:definitions>
  <inkml:trace contextRef="#ctx0" brushRef="#br0">0 1 3876,'0'0'-577</inkml:trace>
</inkml:ink>
</file>

<file path=ppt/ink/ink8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9:39.731"/>
    </inkml:context>
    <inkml:brush xml:id="br0">
      <inkml:brushProperty name="width" value="0.025" units="cm"/>
      <inkml:brushProperty name="height" value="0.025" units="cm"/>
    </inkml:brush>
  </inkml:definitions>
  <inkml:trace contextRef="#ctx0" brushRef="#br0">37 0 6182,'-1'0'542,"-1"0"-1,1 0 1,-1 1-1,1-1 1,0 0 0,-1 1-1,1-1 1,0 1 0,-1-1-1,1 1 1,0-1 0,0 1-1,-1 0 1,1 0 0,-2 1-1,-9 20 2809,11-20-3251,1 0 1,0 1-1,-1-1 0,1 0 1,0 0-1,0 0 0,0 0 1,0 0-1,1 0 1,-1 0-1,1 0 0,-1 0 1,1 0-1,-1 0 0,1 0 1,0 0-1,0 0 1,0 0-1,0 0 0,1-1 1,-1 1-1,3 2 0,14 10 230,0-2 0,1 0-1,1-1 1,21 8 0,-24-12-315,0 0 0,-1 2 0,-1 0 0,1 1 0,-2 0 0,1 1 1,17 18-1,-27-21-35,7 9-646,-12-17 491,0 0-1,0 1 1,0-1-1,1 0 1,-1 0-1,0 0 1,1 1-1,-1-1 1,0 0-1,0 0 1,1 0-1,-1 0 1,0 0-1,1 0 1,-1 1-1,0-1 1,1 0-1,-1 0 1,0 0-1,1 0 0,-1 0 1,0 0-1,1 0 1,-1 0-1,0 0 1,1-1-1,-1 1 1,0 0-1,0 0 1,1 0-1,-1 0 1,0 0-1,1 0 1,-1-1-1,0 1 1,0 0-1,1 0 1,-1-1-1,0 1 1,0 0-1,1 0 1,-1-1-1,0 1 0,0 0 1,0 0-1,0-1 1,1 1-1,-1-1 1,5-13-4591</inkml:trace>
</inkml:ink>
</file>

<file path=ppt/ink/ink8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9:40.093"/>
    </inkml:context>
    <inkml:brush xml:id="br0">
      <inkml:brushProperty name="width" value="0.025" units="cm"/>
      <inkml:brushProperty name="height" value="0.025" units="cm"/>
    </inkml:brush>
  </inkml:definitions>
  <inkml:trace contextRef="#ctx0" brushRef="#br0">195 0 14382,'0'0'9037,"-7"12"-8940,-5 14 105,0 0 1,2 1 0,-13 51 0,6-19 613,-45 104 1,21-60-3155,32-73-1367,7-10-2167,2-14-165</inkml:trace>
</inkml:ink>
</file>

<file path=ppt/ink/ink8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9:42.673"/>
    </inkml:context>
    <inkml:brush xml:id="br0">
      <inkml:brushProperty name="width" value="0.025" units="cm"/>
      <inkml:brushProperty name="height" value="0.025" units="cm"/>
    </inkml:brush>
  </inkml:definitions>
  <inkml:trace contextRef="#ctx0" brushRef="#br0">243 94 13036,'0'0'2189,"4"-10"43,2-1-1595,-4 8-431,0-1 1,0 1-1,0-1 1,-1 1-1,0-1 0,1 0 1,-1 0-1,0 0 0,-1 0 1,1 0-1,-1 0 1,0-8-1,0 12-137,0-1 0,0 0 0,-1 0 0,1 0 0,0 1 0,-1-1 0,1 0 0,0 1 0,-1-1 0,1 0 0,-1 0 0,1 1 0,-1-1 0,1 1 0,-1-1 0,0 1 0,1-1 0,-1 1 0,0-1 0,1 1 0,-1-1 0,0 1-1,0 0 1,1-1 0,-1 1 0,0 0 0,0 0 0,0 0 0,1-1 0,-1 1 0,0 0 0,0 0 0,0 0 0,0 0 0,1 0 0,-1 1 0,0-1 0,0 0 0,-1 1 0,-2-1-36,0 1 0,0 0-1,0 1 1,0-1 0,0 1 0,1-1 0,-6 4 0,-5 6 96,1 0 1,1 0 0,0 1-1,1 1 1,1 0 0,-1 0-1,2 1 1,0 0 0,1 1-1,0 0 1,1 0 0,1 0-1,0 1 1,-4 21 0,0 6 244,2 0 0,2 0 1,2 1-1,2 55 0,4-71 58,2 0 0,1-1-1,1 1 1,18 51-1,7 34 449,-30-113-800,-3-11 240,-1 1-1237,-1 0-1,-1 0 0,1 0 0,-9-11 1,-26-37-7906,36 54 8066,-26-35-7992</inkml:trace>
</inkml:ink>
</file>

<file path=ppt/ink/ink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40:05.237"/>
    </inkml:context>
    <inkml:brush xml:id="br0">
      <inkml:brushProperty name="width" value="0.025" units="cm"/>
      <inkml:brushProperty name="height" value="0.025" units="cm"/>
    </inkml:brush>
  </inkml:definitions>
  <inkml:trace contextRef="#ctx0" brushRef="#br0">183 1 18866,'0'0'3811,"57"24"-2113,-28 13-417,3 11-256,-2 11-544,-2 10-321,-10 9-64,-9 9-32,-9 6 32,-12 6 0,-21 2-64,-16-3 0,-15-5-1089,-9-12-768,-6-15-546,4-20-2625</inkml:trace>
</inkml:ink>
</file>

<file path=ppt/ink/ink8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9:43.030"/>
    </inkml:context>
    <inkml:brush xml:id="br0">
      <inkml:brushProperty name="width" value="0.025" units="cm"/>
      <inkml:brushProperty name="height" value="0.025" units="cm"/>
    </inkml:brush>
  </inkml:definitions>
  <inkml:trace contextRef="#ctx0" brushRef="#br0">0 54 8456,'0'0'14542,"77"-42"-13549,-36 40-513,3 2-320,2 0-128,1 0-961,-1 0-1665,0-1-2082,-8-8-3716</inkml:trace>
</inkml:ink>
</file>

<file path=ppt/ink/ink8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9:43.403"/>
    </inkml:context>
    <inkml:brush xml:id="br0">
      <inkml:brushProperty name="width" value="0.025" units="cm"/>
      <inkml:brushProperty name="height" value="0.025" units="cm"/>
    </inkml:brush>
  </inkml:definitions>
  <inkml:trace contextRef="#ctx0" brushRef="#br0">216 4 14286,'0'0'3582,"-12"-2"-2349,7 1-1168,1 1 0,-1-1-1,0 1 1,0 0 0,0 0 0,0 1 0,1 0 0,-1-1 0,0 1 0,0 1 0,1-1 0,-1 1 0,1 0 0,-1 0-1,1 0 1,0 1 0,0-1 0,0 1 0,0 0 0,0 0 0,1 0 0,-1 1 0,1-1 0,-5 8 0,-4 4 108,2 0 1,0 1-1,1 0 1,1 1-1,0 0 1,2 0-1,-1 0 1,2 1-1,1 0 1,0 0-1,1 0 1,1 1-1,0-1 1,2 1-1,3 35 1,-2-49-169,0 0 0,0-1 0,0 1 0,1-1 0,0 1 0,0-1 0,0 1 0,0-1 0,1 0 0,0 0 0,0 0 0,0-1 0,0 1 0,0-1 0,1 1 0,-1-1 0,1 0 0,0-1 0,0 1 0,0-1 0,1 1 0,-1-1 0,0 0 0,1-1 0,7 3 0,-4-2-349,0 0 1,0-1-1,0 0 1,1 0-1,-1 0 1,12-2-1,-13 1-525,-1-1-1,1 0 1,0-1-1,-1 0 1,1 0-1,-1 0 1,11-5-1,18-17-7153</inkml:trace>
  <inkml:trace contextRef="#ctx0" brushRef="#br0" timeOffset="1">485 152 15118,'0'0'5606,"-50"59"-4325,23-19-224,-5 6-417,0 3-223,2-4-225,6-2-128,3-9 32,6-7-64,8-9 0,-1-9-32,8-7-544,0-14-3909,0-12-928</inkml:trace>
</inkml:ink>
</file>

<file path=ppt/ink/ink8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9:43.761"/>
    </inkml:context>
    <inkml:brush xml:id="br0">
      <inkml:brushProperty name="width" value="0.025" units="cm"/>
      <inkml:brushProperty name="height" value="0.025" units="cm"/>
    </inkml:brush>
  </inkml:definitions>
  <inkml:trace contextRef="#ctx0" brushRef="#br0">6 0 15375,'0'0'7911,"-5"50"-6662,20-26-128,7 1-96,10-2-608,6 1-257,5-5-64,2-3-96,-2 0-1441,-4-5-1474,-8-1-961,-7-4-3459</inkml:trace>
</inkml:ink>
</file>

<file path=ppt/ink/ink8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9:44.131"/>
    </inkml:context>
    <inkml:brush xml:id="br0">
      <inkml:brushProperty name="width" value="0.025" units="cm"/>
      <inkml:brushProperty name="height" value="0.025" units="cm"/>
    </inkml:brush>
  </inkml:definitions>
  <inkml:trace contextRef="#ctx0" brushRef="#br0">1 3 17168,'0'0'1538,"48"-2"287,-10 2-95,7 14-545,3 8-320,-1 9-609,-7 7-128,-11 10-128,-12 6-32,-15 6 32,-4 5-32,-26 3 128,-9 3-32,-12-1-192,-3-1-672,-2-8-770,5-11-960,8-12-5702</inkml:trace>
</inkml:ink>
</file>

<file path=ppt/ink/ink8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9:46.980"/>
    </inkml:context>
    <inkml:brush xml:id="br0">
      <inkml:brushProperty name="width" value="0.025" units="cm"/>
      <inkml:brushProperty name="height" value="0.025" units="cm"/>
    </inkml:brush>
  </inkml:definitions>
  <inkml:trace contextRef="#ctx0" brushRef="#br0">0 44 16303,'0'0'10987,"56"-18"-9514,-14 11-640,10-3-673,7 6-96,1 0-32,-5 4-256,-6 0-641,-14 9-1473,-13 9-1153,-14 0-513,-8-1-1762</inkml:trace>
</inkml:ink>
</file>

<file path=ppt/ink/ink8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9:47.352"/>
    </inkml:context>
    <inkml:brush xml:id="br0">
      <inkml:brushProperty name="width" value="0.025" units="cm"/>
      <inkml:brushProperty name="height" value="0.025" units="cm"/>
    </inkml:brush>
  </inkml:definitions>
  <inkml:trace contextRef="#ctx0" brushRef="#br0">1 36 17457,'0'0'8648,"64"14"-7687,-7-14-545,9-1-320,11-9-64,-5-1-1697,-6-3-2339,-15 0-3139</inkml:trace>
</inkml:ink>
</file>

<file path=ppt/ink/ink8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9:48.192"/>
    </inkml:context>
    <inkml:brush xml:id="br0">
      <inkml:brushProperty name="width" value="0.025" units="cm"/>
      <inkml:brushProperty name="height" value="0.025" units="cm"/>
    </inkml:brush>
  </inkml:definitions>
  <inkml:trace contextRef="#ctx0" brushRef="#br0">1 0 19090,'0'0'6321,"0"13"-5974,3 10-289,1 0 0,1-1 1,1 1-1,1-1 1,1 0-1,1-1 0,0 0 1,2 0-1,1-1 1,14 19-1,6 6-1264,3-1 1,1-1-1,54 47 1,-77-74-1005,-13-15 1998,0-1 0,1 0 0,-1 1 0,0-1 1,1 1-1,-1-1 0,0 1 0,0-1 0,0 0 1,1 1-1,-1-1 0,0 1 0,0-1 0,0 1 1,0-1-1,0 1 0,0-1 0,0 1 0,0-1 1,0 1-1,0-1 0,0 1 0,0-1 0,0 1 1,0-1-1,-1 1 0,1-1 0,0 1 0,0-1 1,0 0-1,-1 1 0,1-1 0,0 1 0,-1-1 1,1 0-1,-1 1 0,-11 2-5938</inkml:trace>
</inkml:ink>
</file>

<file path=ppt/ink/ink8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9:48.627"/>
    </inkml:context>
    <inkml:brush xml:id="br0">
      <inkml:brushProperty name="width" value="0.025" units="cm"/>
      <inkml:brushProperty name="height" value="0.025" units="cm"/>
    </inkml:brush>
  </inkml:definitions>
  <inkml:trace contextRef="#ctx0" brushRef="#br0">12 506 14382,'0'0'9545,"-12"-60"-9129,46 30-192,16-5 97,13-12-225,17-7-32,7-3-96,7 2-64,-2-3-1922,-8 3-3235,-8 1-9321</inkml:trace>
</inkml:ink>
</file>

<file path=ppt/ink/ink8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9:52.732"/>
    </inkml:context>
    <inkml:brush xml:id="br0">
      <inkml:brushProperty name="width" value="0.025" units="cm"/>
      <inkml:brushProperty name="height" value="0.025" units="cm"/>
    </inkml:brush>
  </inkml:definitions>
  <inkml:trace contextRef="#ctx0" brushRef="#br0">111 1 14318,'0'0'8066,"1"10"-7965,1 79 21,-3-1 1,-23 154-1,11-129 216,-18 119 1492,11-105-909,-4 232 1,26-329-904,2 0 0,1 0-1,1 0 1,1-1 0,17 42 0,11 17-3179,-26-66-1083,-2-14-2381</inkml:trace>
</inkml:ink>
</file>

<file path=ppt/ink/ink8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9:53.336"/>
    </inkml:context>
    <inkml:brush xml:id="br0">
      <inkml:brushProperty name="width" value="0.025" units="cm"/>
      <inkml:brushProperty name="height" value="0.025" units="cm"/>
    </inkml:brush>
  </inkml:definitions>
  <inkml:trace contextRef="#ctx0" brushRef="#br0">128 198 9897,'-12'0'1052,"3"0"-633,-52-4 784,16-10 4291,83 15-2903,-18-2-2048,661-26 3667,-3-31-5051,67-4-1066,590 29 4037,-1298 33-2399,-1 2 0,1 1 0,-1 2 0,0 1-1,0 2 1,35 13 0,-70-21-649,0 1 140,-1-15-16141</inkml:trace>
</inkml:ink>
</file>

<file path=ppt/ink/ink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40:07.690"/>
    </inkml:context>
    <inkml:brush xml:id="br0">
      <inkml:brushProperty name="width" value="0.025" units="cm"/>
      <inkml:brushProperty name="height" value="0.025" units="cm"/>
    </inkml:brush>
  </inkml:definitions>
  <inkml:trace contextRef="#ctx0" brushRef="#br0">577 172 14286,'4'-15'668,"0"0"0,-1 0 0,-1 0 0,0 0 0,0-25 1,-2 37-508,-1 0 0,1 0 1,0 1-1,-1-1 1,0 0-1,1 0 1,-1 1-1,0-1 1,0 1-1,-1-1 1,1 1-1,-1-1 1,1 1-1,-1 0 1,0 0-1,-2-3 1,2 4-92,-1-1 0,1 1 1,-1 0-1,1 0 1,-1 0-1,0 0 1,1 0-1,-1 1 0,0-1 1,0 1-1,1 0 1,-1 0-1,0 0 0,0 0 1,1 0-1,-1 1 1,0-1-1,0 1 1,-4 1-1,-2 1-47,1 0-1,0 1 1,0 0 0,0 0 0,0 1 0,1 0-1,-1 0 1,1 0 0,1 1 0,-12 13 0,-5 7 61,-27 44 0,49-69-81,-50 81 121,4 2 1,4 2 0,4 2 0,3 2 0,4 1-1,5 2 1,-21 123 0,40-179-123,2 1 0,1 0 1,2 0-1,2 1 0,1-1 1,8 52-1,-7-84 5,0-1 0,0 1 0,0 0 0,1-1 0,0 1 1,0-1-1,1 0 0,0 0 0,0 0 0,0 0 0,0 0 0,1-1 0,-1 1 0,1-1 1,0 0-1,1 0 0,-1 0 0,1-1 0,0 1 0,0-1 0,0-1 0,0 1 0,0 0 1,0-1-1,1 0 0,-1-1 0,1 1 0,0-1 0,-1 0 0,1 0 0,0-1 0,0 0 1,-1 0-1,11-1 0,1-1 127,0-1 1,0-1 0,-1 0-1,1-1 1,-1-1-1,0 0 1,0-2 0,-1 1-1,0-2 1,23-17 0,-4-2 295,-1-2 1,-2-2-1,-1-1 1,-1-1 0,-2-1-1,-2-2 1,30-55-1,-25 34 58,-3-1 0,-3-1-1,-2 0 1,21-97-1,-34 116-336,-2 0 0,-2-1 0,-1 1 0,-3-1 0,-1 0 0,-7-53 0,4 78-191,-1 0 1,0 0-1,-1 0 0,-1 0 1,-1 1-1,0 0 1,-15-23-1,15 29-88,0 0 0,-1 0 0,0 1 0,-1 0 1,0 1-1,0 0 0,-1 0 0,0 1 0,0 0 0,-1 1 0,-19-9 0,16 10-187,0 0-1,0 1 1,-1 0-1,1 2 1,-1-1 0,0 2-1,1 0 1,-1 1-1,0 0 1,-28 5 0,32-3-285,-1 0-1,1 1 1,0 0 0,1 1 0,-1 1 0,1-1 0,-1 2 0,2-1 0,-1 2 0,0-1 0,1 1 0,1 0 0,-1 1 0,-11 14 0,-8 22-6901</inkml:trace>
</inkml:ink>
</file>

<file path=ppt/ink/ink8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9:53.694"/>
    </inkml:context>
    <inkml:brush xml:id="br0">
      <inkml:brushProperty name="width" value="0.025" units="cm"/>
      <inkml:brushProperty name="height" value="0.025" units="cm"/>
    </inkml:brush>
  </inkml:definitions>
  <inkml:trace contextRef="#ctx0" brushRef="#br0">0 0 18225,'0'0'1815,"13"1"-694,21 1-449,1 2-1,-1 2 0,0 1 1,41 14-1,-13 0-233,90 44 1,-148-64-385,0 1-1,0 0 1,0 1 0,0-1 0,-1 1 0,1 0-1,-1 0 1,0 0 0,0 0 0,0 0 0,0 1-1,0-1 1,-1 1 0,1 0 0,2 6 0,-4-7 29,-1 0 1,0 0-1,1-1 1,-1 1-1,0 0 1,0 0-1,0 0 1,-1-1-1,1 1 1,-1 0-1,1 0 1,-1-1-1,0 1 1,0 0-1,0-1 1,-1 1-1,1-1 1,0 0-1,-1 1 1,0-1-1,0 0 1,1 0-1,-1 0 1,0 0-1,-5 3 1,-29 24 802,-1-2 1,-70 39-1,61-39-873,-62 46 0,63-34-1666,18-14-2662,10-7-3565</inkml:trace>
</inkml:ink>
</file>

<file path=ppt/ink/ink8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9:54.409"/>
    </inkml:context>
    <inkml:brush xml:id="br0">
      <inkml:brushProperty name="width" value="0.025" units="cm"/>
      <inkml:brushProperty name="height" value="0.025" units="cm"/>
    </inkml:brush>
  </inkml:definitions>
  <inkml:trace contextRef="#ctx0" brushRef="#br0">15 563 13901,'0'0'6433,"-3"-9"-4976,0 2-1172,2 5-216,0 1 0,0-1-1,0 0 1,0 0 0,0 0 0,0 0 0,1 0 0,-1 0 0,1-1 0,0 1 0,0 0 0,-1 0 0,1 0 0,1 0 0,-1 0 0,0-1 0,0 1 0,1 0 0,-1 0 0,1 0 0,0 0 0,0 0 0,0 0 0,0 0 0,0 0 0,0 1 0,2-3 0,46-51 1522,120-143 2052,-149 171-3478,-2-1 0,0 0 0,-2-2 0,-1 0 0,18-52 0,-33 82-171,0-1-1,0 1 1,0-1 0,0 1-1,0-1 1,0 1-1,0 0 1,0-1-1,1 1 1,-1-1-1,0 1 1,0 0 0,0-1-1,0 1 1,1 0-1,-1-1 1,0 1-1,0 0 1,1-1 0,-1 1-1,0 0 1,1-1-1,-1 1 1,0 0-1,1 0 1,-1-1 0,0 1-1,1 0 1,-1 0-1,0 0 1,1 0-1,0-1 1,6 15-198,4 45-46,-6-32 286,0 0 13,2 0-1,1-1 0,2 0 1,0-1-1,1 0 0,21 32 1,-26-48-310,1 0 0,0 0 0,0-1 0,1 0 0,0-1 0,0 0 0,19 12 0,-19-14-484,0-1 1,1 0-1,-1-1 0,1 0 1,0 0-1,0-1 1,0 0-1,0-1 0,0 0 1,16 0-1,40-5-11421</inkml:trace>
</inkml:ink>
</file>

<file path=ppt/ink/ink8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9:55.118"/>
    </inkml:context>
    <inkml:brush xml:id="br0">
      <inkml:brushProperty name="width" value="0.025" units="cm"/>
      <inkml:brushProperty name="height" value="0.025" units="cm"/>
    </inkml:brush>
  </inkml:definitions>
  <inkml:trace contextRef="#ctx0" brushRef="#br0">364 0 15791,'0'0'8168,"-58"15"-7528,19 24 65,-7 9-225,-3 10-319,-1 2-65,6-3-64,8-8 32,14-8-32,8-5-32,8-14-256,6-10-898,2-19-6949,-2-22-1570</inkml:trace>
</inkml:ink>
</file>

<file path=ppt/ink/ink8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9:55.553"/>
    </inkml:context>
    <inkml:brush xml:id="br0">
      <inkml:brushProperty name="width" value="0.025" units="cm"/>
      <inkml:brushProperty name="height" value="0.025" units="cm"/>
    </inkml:brush>
  </inkml:definitions>
  <inkml:trace contextRef="#ctx0" brushRef="#br0">1 0 18674,'0'0'4356,"70"71"-2883,-24-41-608,11 5-673,-1 3-384,1-3-2178,-9 1-1602,-12-8-5413</inkml:trace>
</inkml:ink>
</file>

<file path=ppt/ink/ink8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9:56.362"/>
    </inkml:context>
    <inkml:brush xml:id="br0">
      <inkml:brushProperty name="width" value="0.025" units="cm"/>
      <inkml:brushProperty name="height" value="0.025" units="cm"/>
    </inkml:brush>
  </inkml:definitions>
  <inkml:trace contextRef="#ctx0" brushRef="#br0">244 176 6534,'3'-12'5808,"-3"8"-5459,4-12 1023,-1 0 1,0 0-1,-2-1 1,0 1-1,-1-1 1,-2-22-1,2 38-1323,0 0 0,-1 0-1,1 0 1,0 0-1,-1 0 1,1 0-1,0 0 1,-1 0 0,1 0-1,-1 0 1,1 0-1,-1 0 1,0 0-1,1 1 1,-1-1-1,0 0 1,0 0 0,0 1-1,1-1 1,-1 1-1,0-1 1,0 0-1,0 1 1,0 0 0,0-1-1,0 1 1,0 0-1,0-1 1,0 1-1,0 0 1,0 0 0,0 0-1,0 0 1,0 0-1,0 0 1,0 0-1,-1 0 1,1 0-1,0 1 1,0-1 0,0 0-1,0 1 1,0-1-1,-1 1 1,-2 1-46,1 0-1,0 0 1,-1 0 0,1 0 0,0 1-1,0-1 1,0 1 0,0 0-1,0 0 1,-3 5 0,-1 5 47,0 1 1,1 0-1,0 0 1,2 0-1,-1 1 1,2-1-1,-4 30 1,2 108 931,5-120-671,0-15-147,1 1-1,1-1 1,6 28-1,-7-40-138,0 0-1,1 1 1,0-1-1,0 0 1,0 0-1,0 0 1,1 0-1,0 0 1,0 0-1,1-1 1,-1 0 0,1 1-1,0-1 1,0-1-1,5 5 1,-9-8-37,0 0 0,0 1 0,1-1 1,-1 0-1,0 0 0,0 1 0,1-1 1,-1 0-1,0 0 0,1 0 0,-1 1 1,0-1-1,1 0 0,-1 0 0,0 0 1,1 0-1,-1 0 0,0 0 0,1 0 1,-1 0-1,0 0 0,1 0 0,-1 0 0,0 0 1,1 0-1,-1 0 0,0 0 0,1 0 1,-1 0-1,0 0 0,1 0 0,-1-1 1,0 1-1,1 0 0,-1 0 0,1-1 1,-2-12-580,-14-20-935,-11 3-910,-2 0 1,-39-32-1,0-1 4629,117 62 359,-47 1-2566,37 0 166,54-7-1,-79 5-1346,0-1 0,0-1 0,-1 0 0,15-7 0,8-8-6198</inkml:trace>
</inkml:ink>
</file>

<file path=ppt/ink/ink8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9:56.733"/>
    </inkml:context>
    <inkml:brush xml:id="br0">
      <inkml:brushProperty name="width" value="0.025" units="cm"/>
      <inkml:brushProperty name="height" value="0.025" units="cm"/>
    </inkml:brush>
  </inkml:definitions>
  <inkml:trace contextRef="#ctx0" brushRef="#br0">113 0 9865,'0'0'12140,"-58"77"-10827,38-37-480,4 5-385,3-2-256,8-2-127,5-6-65,0-7 32,15-8-64,7-7-97,2-5-735,5-7-1347,-1-1-1344,0-9-3235</inkml:trace>
</inkml:ink>
</file>

<file path=ppt/ink/ink8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29:57.119"/>
    </inkml:context>
    <inkml:brush xml:id="br0">
      <inkml:brushProperty name="width" value="0.025" units="cm"/>
      <inkml:brushProperty name="height" value="0.025" units="cm"/>
    </inkml:brush>
  </inkml:definitions>
  <inkml:trace contextRef="#ctx0" brushRef="#br0">225 94 15150,'0'0'5702,"-51"63"-4261,25-27-384,-3 1-480,2-1-193,4-5-288,4-6-32,7-5-32,3-8 32,7-7-96,0-5-769,2-3-736,-1-16-2275,-2-7-2786</inkml:trace>
  <inkml:trace contextRef="#ctx0" brushRef="#br0" timeOffset="1">0 134 9929,'0'0'11852,"30"66"-10699,-2-43-385,6-2-511,3-2-129,4-5-897,-2-7-1921,-1-7-1378,-8 0-2979</inkml:trace>
  <inkml:trace contextRef="#ctx0" brushRef="#br0" timeOffset="2">338 0 11243,'0'0'10057,"28"59"-9096,-19-25-352,0 1-225,-8 7-160,-1 3-64,-12 1 1,-15 6-65,-10-3-192,-1-5-1474,0-14-3267</inkml:trace>
</inkml:ink>
</file>

<file path=ppt/ink/ink8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0:46.500"/>
    </inkml:context>
    <inkml:brush xml:id="br0">
      <inkml:brushProperty name="width" value="0.025" units="cm"/>
      <inkml:brushProperty name="height" value="0.025" units="cm"/>
    </inkml:brush>
  </inkml:definitions>
  <inkml:trace contextRef="#ctx0" brushRef="#br0">387 2659 7175,'0'0'2146,"-9"0"-1404,5 0-728,-1 0 45,0 0 0,0 0 0,0 1 1,0 0-1,0 0 0,0 0 0,1 0 0,-1 1 0,0 0 0,1 0 1,-1 0-1,1 0 0,0 1 0,-1 0 0,1 0 0,-7 7 0,-14 18-448,-1-1-1,-1-1 0,-1-1 1,-2-2-1,-36 23 0,58-41 1501,0 0 0,0 0 0,0 1 0,1 0 0,0 1-1,0-1 1,1 1 0,-1 1 0,1-1 0,-7 14 0,45-41 5207,37-24-5488,33-33-407,108-108-1,-76 63-392,27-20 42,275-225-42,-143 128 63,-15 11-63,-17 17 28,98-72 12,329-255 26,-36 72 69,-642 459-67,-7 4 19,0 0 1,1 1-1,0-1 0,0 1 0,-1 0 1,1 0-1,0 1 0,6-2 0,-10 3 60,-14 20-77,3-10-6553,6-9 196</inkml:trace>
</inkml:ink>
</file>

<file path=ppt/ink/ink8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0:47.324"/>
    </inkml:context>
    <inkml:brush xml:id="br0">
      <inkml:brushProperty name="width" value="0.025" units="cm"/>
      <inkml:brushProperty name="height" value="0.025" units="cm"/>
    </inkml:brush>
  </inkml:definitions>
  <inkml:trace contextRef="#ctx0" brushRef="#br0">1 39 6598,'1'-3'879,"0"1"0,1-1 0,-1 0 0,1 0 0,0 0-1,0 1 1,0-1 0,0 1 0,0 0 0,0-1 0,1 1 0,3-2-1,-5 3-723,0 1 0,0-1-1,1 1 1,-1 0 0,0-1-1,1 1 1,-1 0-1,0 0 1,1 0 0,-1 0-1,0 0 1,1 0 0,-1 0-1,0 1 1,0-1-1,1 0 1,-1 1 0,0-1-1,0 1 1,1-1 0,-1 1-1,0 0 1,0-1-1,0 1 1,0 0 0,0 0-1,0 0 1,0 0 0,0 0-1,0 0 1,-1 0-1,1 0 1,1 2 0,10 15 288,0 0 0,-1 2 1,0-1-1,-2 1 0,0 0 1,-2 1-1,0 0 0,-1 1 1,3 22-1,-1 14-40,-2 1 0,-2 68 0,-4-114-293,-1-1-1,-1 0 1,0 1 0,-6 20-1,-10 6-1227,16-36 574,0 0-1,0-1 0,0 1 1,-1 0-1,1-1 0,-1 1 1,1-1-1,-1 0 1,-3 2-1,-6 0-4884,1-3-3401</inkml:trace>
</inkml:ink>
</file>

<file path=ppt/ink/ink8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0:47.822"/>
    </inkml:context>
    <inkml:brush xml:id="br0">
      <inkml:brushProperty name="width" value="0.025" units="cm"/>
      <inkml:brushProperty name="height" value="0.025" units="cm"/>
    </inkml:brush>
  </inkml:definitions>
  <inkml:trace contextRef="#ctx0" brushRef="#br0">29 1 3940,'0'0'20670,"2"9"-19405,-1 4-924,-1 0 0,-1 0 0,0 0 0,-1 0-1,0 0 1,-6 20 0,-5 27 615,12-53-866,-3 43 499,4-48-580,1-1 0,-1 0 0,0 0 0,0 0 0,0 1 1,1-1-1,-1 0 0,1 0 0,-1 0 0,1 0 0,-1 0 0,1 0 0,0 0 1,-1 0-1,1 0 0,0 0 0,0 0 0,0 0 0,-1 0 0,1 0 0,0-1 1,0 1-1,0 0 0,1-1 0,-1 1 0,0-1 0,0 1 0,0-1 1,0 0-1,0 1 0,1-1 0,-1 0 0,0 0 0,2 0 0,4 0-290,-1 0 0,1 0 0,-1-1 0,1 0 0,-1 0 0,1 0 0,-1-1 1,0 0-1,0-1 0,0 1 0,9-6 0,-10 5-1204,0-1 0,0 0 0,-1 0 0,1 0 0,-1 0 0,0-1 0,7-10 0,1-6-9571</inkml:trace>
</inkml:ink>
</file>

<file path=ppt/ink/ink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41:40.159"/>
    </inkml:context>
    <inkml:brush xml:id="br0">
      <inkml:brushProperty name="width" value="0.025" units="cm"/>
      <inkml:brushProperty name="height" value="0.025" units="cm"/>
    </inkml:brush>
  </inkml:definitions>
  <inkml:trace contextRef="#ctx0" brushRef="#br0">1 103 18578,'0'0'7399,"11"5"-5680,-5-1-1561,0-1 1,1 0-1,-1 0 1,1-1-1,0 0 1,0 0 0,0 0-1,0-1 1,0 0-1,0-1 1,0 0 0,0 0-1,0 0 1,0-1-1,0 0 1,13-3-1,-11 0-108,-1 1 0,0-1 0,0-1 0,0 1 0,-1-1 0,11-9 0,-15 11-17,0 0 1,0 0-1,0 0 1,0 0-1,-1 0 0,0-1 1,1 1-1,-1-1 1,0 1-1,-1-1 1,1 0-1,-1 0 1,1 0-1,-1 0 1,-1 0-1,2-6 1,-2 9-10,0 0 1,0 1-1,0-1 0,1 0 1,-1 1-1,0-1 1,0 0-1,-1 1 1,1-1-1,0 0 1,0 0-1,0 1 1,0-1-1,-1 0 0,1 1 1,0-1-1,0 1 1,-1-1-1,1 0 1,-1 1-1,1-1 1,0 1-1,-1-1 1,1 1-1,-1-1 1,1 1-1,-1-1 0,0 1 1,1 0-1,-1-1 1,1 1-1,-2-1 1,0 1-9,1 0 0,-1 0 0,0 0 1,1 1-1,-1-1 0,0 0 0,1 1 1,-1-1-1,0 1 0,1 0 0,-1-1 1,1 1-1,-2 1 0,-4 2-13,0 1 0,1 0 0,0 0 0,0 0-1,-6 7 1,4-2 13,1 0 0,1 1 0,-1 0 0,-6 17 0,11-23-20,0-1 0,1 1-1,-1 0 1,1 1 0,0-1 0,0 0 0,0 0 0,1 0-1,0 1 1,0-1 0,0 0 0,1 0 0,1 8 0,-1-11 3,1 0 0,-1 0 0,1-1 0,-1 1 0,1 0 0,0-1 0,-1 0 1,1 1-1,0-1 0,0 0 0,0 0 0,0 0 0,0 0 0,0 0 0,1-1 0,-1 1 1,0 0-1,0-1 0,0 0 0,1 0 0,-1 1 0,0-1 0,0-1 0,1 1 1,-1 0-1,4-1 0,6 0 45,1-1 1,0 0 0,18-6-1,1-5 9,0-1 0,33-20-1,-31 15-16,47-18 0,-79 36-39,-1 0-1,1 1 1,0-1-1,-1 1 1,1-1-1,0 1 1,-1 0 0,1 0-1,0 0 1,-1 0-1,1 0 1,0 0-1,0 0 1,2 1 0,-3-1-2,-1 1 1,1-1-1,0 1 1,-1-1-1,1 0 1,-1 1-1,1 0 1,-1-1-1,1 1 1,-1-1-1,1 1 1,-1 0-1,1-1 1,-1 1-1,0 0 1,1-1-1,-1 1 1,0 0-1,0 0 1,1-1-1,-1 1 1,0 1-1,0 4-3,0 0-1,-1 0 1,0 0 0,0 0-1,0 0 1,-4 10-1,-9 20 108,11-30-90,-1 1 1,1 0-1,1 1 1,-1-1 0,1 0-1,0 1 1,1-1 0,0 1-1,0 0 1,0-1-1,2 12 1,-1-18-10,1-1 0,-1 1 0,1-1 0,-1 1 0,1-1 0,0 1 0,-1-1 0,1 1 0,0-1 0,-1 0 0,1 1 0,0-1 0,0 0 0,-1 1 0,1-1 0,0 0 0,0 0 0,0 0 0,-1 0 0,1 0 0,0 0 0,0 0 0,0 0 0,-1 0 0,1 0 0,0 0 0,0-1 0,0 1 0,-1 0 0,1-1 0,0 1 0,-1 0 0,2-1 0,27-12 0,39-37-256,-54 38-86,0 1-1,1 0 0,0 1 1,1 1-1,31-14 0,-32 21-4171,-15 2 4269,0 0 0,1 0 1,-1 0-1,0 1 0,1-1 0,-1 0 1,0 0-1,1 1 0,-1-1 0,0 0 1,0 1-1,1-1 0,-1 0 0,0 1 1,0-1-1,0 0 0,0 1 0,1-1 1,-1 1-1,0-1 0,0 0 0,0 1 0,0-1 1,0 1-1,0-1 0,0 0 0,0 1 1,0-1-1,0 1 0,0-1 0,0 15-5936</inkml:trace>
</inkml:ink>
</file>

<file path=ppt/ink/ink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45:26.716"/>
    </inkml:context>
    <inkml:brush xml:id="br0">
      <inkml:brushProperty name="width" value="0.025" units="cm"/>
      <inkml:brushProperty name="height" value="0.025" units="cm"/>
    </inkml:brush>
  </inkml:definitions>
  <inkml:trace contextRef="#ctx0" brushRef="#br0">0 345 18193,'0'0'2531,"48"-48"-1186,-7 4 160,11-6-736,7 1-673,-1 2-64,-7 6-769,-11 12-2626,-14 7-1505,-13 8-4485</inkml:trace>
</inkml:ink>
</file>

<file path=ppt/ink/ink9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0:48.180"/>
    </inkml:context>
    <inkml:brush xml:id="br0">
      <inkml:brushProperty name="width" value="0.025" units="cm"/>
      <inkml:brushProperty name="height" value="0.025" units="cm"/>
    </inkml:brush>
  </inkml:definitions>
  <inkml:trace contextRef="#ctx0" brushRef="#br0">41 0 9577,'0'0'6758,"-13"50"-4227,3-18-1,1 4-416,4 1-833,2-6-704,3 0-481,0-10-64,8-10-1185,8-9-1089,0-2-545,1-21-1120,-5-6-4005</inkml:trace>
</inkml:ink>
</file>

<file path=ppt/ink/ink9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0:48.572"/>
    </inkml:context>
    <inkml:brush xml:id="br0">
      <inkml:brushProperty name="width" value="0.025" units="cm"/>
      <inkml:brushProperty name="height" value="0.025" units="cm"/>
    </inkml:brush>
  </inkml:definitions>
  <inkml:trace contextRef="#ctx0" brushRef="#br0">86 29 12684,'0'0'5840,"-3"9"-5786,2-6-12,-1 1 1,1 0-1,0 0 1,0 0-1,0 0 1,0 0-1,1 0 1,-1 0-1,1 0 1,0 0-1,0 0 1,1 0-1,-1 0 1,1 0-1,0 0 1,0 0-1,0 0 1,1 0-1,-1-1 1,1 1-1,0 0 1,0-1-1,0 1 1,1-1-1,-1 0 1,4 4-1,-1-2 121,0-1 0,-1 1-1,0 1 1,0-1 0,-1 0 0,1 1-1,-1 0 1,0 0 0,-1 0-1,4 12 1,-5-15 7,-1 1 0,0 0-1,0-1 1,0 1 0,0 0 0,0-1-1,-1 1 1,0 0 0,0-1 0,0 1-1,0-1 1,0 1 0,-1-1 0,1 0-1,-1 1 1,0-1 0,0 0 0,0 0-1,-1 0 1,-3 4 0,2-2-82,0 0 0,0 0 0,-1-1 1,1 0-1,-1 0 0,0 0 0,0 0 1,0-1-1,-1 0 0,1 0 0,-1 0 1,0-1-1,0 1 0,0-2 0,0 1 1,-9 1-1,14-3-221,0 0 0,0-1 0,0 1 0,0 0 0,0-1 0,0 1 0,0-1 0,0 0 1,0 1-1,0-1 0,0 0 0,0 1 0,1-1 0,-1 0 0,0 0 0,1 0 0,-1 1 0,0-1 0,1 0 0,-1 0 0,1 0 1,-1 0-1,1 0 0,0 0 0,-1 0 0,1 0 0,0 0 0,0-1 0,0 1 0,0-2 0,-2-41-5075,2 36 3572,0-27-4626</inkml:trace>
  <inkml:trace contextRef="#ctx0" brushRef="#br0" timeOffset="1">34 49 12300,'0'0'9385,"51"-24"-9225,-32 21-128,-2-2-1474,-1-4-3394,-4 1-6631</inkml:trace>
</inkml:ink>
</file>

<file path=ppt/ink/ink9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0:48.943"/>
    </inkml:context>
    <inkml:brush xml:id="br0">
      <inkml:brushProperty name="width" value="0.025" units="cm"/>
      <inkml:brushProperty name="height" value="0.025" units="cm"/>
    </inkml:brush>
  </inkml:definitions>
  <inkml:trace contextRef="#ctx0" brushRef="#br0">31 43 14189,'0'0'6914,"-2"3"-6952,-2 7 270,1 0 0,0 1 0,0-1-1,1 1 1,0 0 0,1 0 0,0 0-1,0 0 1,3 15 0,-2-17 242,-1-8-444,1-1-1,0 1 1,0 0-1,0 0 0,0 0 1,0-1-1,0 1 1,0 0-1,0 0 0,0 0 1,0-1-1,1 1 1,-1 0-1,0 0 1,1 0-1,-1-1 0,0 1 1,1 0-1,-1-1 1,1 1-1,-1 0 1,1-1-1,-1 1 0,1-1 1,-1 1-1,1 0 1,0-1-1,-1 1 1,1-1-1,0 0 0,-1 1 1,1-1-1,0 0 1,0 1-1,-1-1 1,1 0-1,0 0 0,0 0 1,0 1-1,-1-1 1,1 0-1,0 0 0,0 0 1,0 0-1,-1-1 1,1 1-1,0 0 1,0 0-1,1-1 1,2 0 127,-1-1 1,0 1 0,0-1 0,1 1 0,-1-1 0,0 0 0,0-1 0,-1 1 0,1 0 0,3-4 0,-1 0-51,0-1 0,-1 1 1,0-1-1,0 1 0,0-1 1,-1 0-1,0-1 1,0 1-1,-1 0 0,0-1 1,0 0-1,-1 1 0,0-1 1,0 0-1,-1 0 0,0 1 1,-1-15-1,0 20-84,1 1 0,-1-1 0,0 1 0,1-1 0,-1 1 0,0-1-1,0 1 1,0-1 0,0 1 0,0 0 0,0-1 0,0 1 0,0 0 0,0 0 0,-1 0 0,1 0 0,-1 0 0,1 0-1,-1 0 1,1 0 0,-1 1 0,1-1 0,-1 1 0,1-1 0,-1 1 0,0-1 0,1 1 0,-1 0 0,0 0 0,-1 0-1,0 0-95,1 0 0,-1 0-1,0 0 1,1 1-1,-1-1 1,1 1-1,-1-1 1,1 1 0,0 0-1,-1 0 1,1 0-1,0 0 1,0 0 0,-1 1-1,1-1 1,0 1-1,0 0 1,0-1-1,-1 3 1,-20 34-6418,18-27-1325</inkml:trace>
</inkml:ink>
</file>

<file path=ppt/ink/ink9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0:59.305"/>
    </inkml:context>
    <inkml:brush xml:id="br0">
      <inkml:brushProperty name="width" value="0.025" units="cm"/>
      <inkml:brushProperty name="height" value="0.025" units="cm"/>
    </inkml:brush>
  </inkml:definitions>
  <inkml:trace contextRef="#ctx0" brushRef="#br0">44 43 9321,'0'0'2012,"0"-8"-181,0-2-2306,0-15 6135,1 47-1695,1 38-3409,1 80 1037,-19 203 1,-5-91-1934,14 280 0,9-315 486,-6-68-113,0-68 4,12 134 0,-1-8 5014,-8-157-4155,7-79-2973,0 6-3411,-4 3-2285</inkml:trace>
</inkml:ink>
</file>

<file path=ppt/ink/ink9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1:01.228"/>
    </inkml:context>
    <inkml:brush xml:id="br0">
      <inkml:brushProperty name="width" value="0.025" units="cm"/>
      <inkml:brushProperty name="height" value="0.025" units="cm"/>
    </inkml:brush>
  </inkml:definitions>
  <inkml:trace contextRef="#ctx0" brushRef="#br0">1 151 7399,'0'0'9310,"11"2"-8520,18 4-533,0-3 0,1 0-1,-1-2 1,46-3 0,134-22 1001,-122 12-687,2 1-253,223-21 49,-258 29-360,-1 3 1,1 3-1,95 16 1,-55-1 35,112 8 1,-152-23 201,0-3 0,0-2 0,85-14 1,-43-2 291,-15 2 357,2 3 0,116-4 0,15 28-303,-147-5-489,0-2 0,0-4-1,120-14 1,-68-5 925,0 6-1,133 1 1,-236 12-1073,450-8 2147,-453 5-1917,-22-1-600,-22-3-2122,8 8-580,-10-1-3707,12-5-1404,11 0 147</inkml:trace>
</inkml:ink>
</file>

<file path=ppt/ink/ink9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1:01.585"/>
    </inkml:context>
    <inkml:brush xml:id="br0">
      <inkml:brushProperty name="width" value="0.025" units="cm"/>
      <inkml:brushProperty name="height" value="0.025" units="cm"/>
    </inkml:brush>
  </inkml:definitions>
  <inkml:trace contextRef="#ctx0" brushRef="#br0">88 62 3940,'0'0'6758,"-54"-26"-6566,41 20-32,3-1 513,2 3 288,5-1-449,3 0-415,0 4-770,0-3-897,8 1-1633</inkml:trace>
</inkml:ink>
</file>

<file path=ppt/ink/ink9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1:01.929"/>
    </inkml:context>
    <inkml:brush xml:id="br0">
      <inkml:brushProperty name="width" value="0.025" units="cm"/>
      <inkml:brushProperty name="height" value="0.025" units="cm"/>
    </inkml:brush>
  </inkml:definitions>
  <inkml:trace contextRef="#ctx0" brushRef="#br0">74 1 12588,'0'0'10484,"4"0"-9816,34 12-17,-1 1 0,45 24 0,18 6-389,-48-26-181,-30-11-37,-1 1 0,22 11 1,-42-18-12,0 1 0,0-1 0,0 0 0,0 1 0,-1-1 0,1 1 0,0 0 0,-1-1 0,1 1 0,0 0 1,-1-1-1,1 1 0,-1 0 0,1 0 0,-1 0 0,1-1 0,-1 1 0,1 0 0,-1 0 0,0 0 0,0 0 0,1 0 0,-1 0 1,0 0-1,0 0 0,0-1 0,0 1 0,0 0 0,0 0 0,0 0 0,0 0 0,-1 0 0,1 0 0,0 0 0,0 0 0,-1 0 0,1-1 1,-1 1-1,1 0 0,-1 0 0,1 0 0,-1-1 0,1 1 0,-1 0 0,0-1 0,0 2 0,-41 36 1612,30-29-1604,2 1 44,-21 19 377,-1-1-1,-2-1 1,0-2 0,-2-2 0,-76 38 0,-24-15-451,146-49-4466,-7 2 3603,1 0 0,-1 0 0,0 0 0,0 0-1,0-1 1,0 1 0,0-1 0,4-3 0,25-21-11196</inkml:trace>
</inkml:ink>
</file>

<file path=ppt/ink/ink9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1:03.369"/>
    </inkml:context>
    <inkml:brush xml:id="br0">
      <inkml:brushProperty name="width" value="0.025" units="cm"/>
      <inkml:brushProperty name="height" value="0.025" units="cm"/>
    </inkml:brush>
  </inkml:definitions>
  <inkml:trace contextRef="#ctx0" brushRef="#br0">63 0 7143,'0'0'5984,"-2"11"-4681,-28 361 1060,29 16-3211,2-205-651,2 40-184,-12 293 1599,1-415 534,2-13-1165,-1-31-3083,3-36-1295</inkml:trace>
</inkml:ink>
</file>

<file path=ppt/ink/ink9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1:17.572"/>
    </inkml:context>
    <inkml:brush xml:id="br0">
      <inkml:brushProperty name="width" value="0.025" units="cm"/>
      <inkml:brushProperty name="height" value="0.025" units="cm"/>
    </inkml:brush>
  </inkml:definitions>
  <inkml:trace contextRef="#ctx0" brushRef="#br0">0 0 18065,'0'0'1634,"58"0"-481,-19 0-96,8 0-577,4 0-352,2 0-64,1 0-224,-6 2-352,-7 7-33,-8-2-704,-13 3-897,-8 1-1537,-12-2-1154</inkml:trace>
</inkml:ink>
</file>

<file path=ppt/ink/ink9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1:17.932"/>
    </inkml:context>
    <inkml:brush xml:id="br0">
      <inkml:brushProperty name="width" value="0.025" units="cm"/>
      <inkml:brushProperty name="height" value="0.025" units="cm"/>
    </inkml:brush>
  </inkml:definitions>
  <inkml:trace contextRef="#ctx0" brushRef="#br0">1 0 15567,'0'0'5349,"57"42"-4837,-4-42-159,7-3-97,7-5-160,-3 1-160,1-3-1474,-12 1-3010</inkml:trace>
</inkml:ink>
</file>

<file path=ppt/ink/ink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45:27.079"/>
    </inkml:context>
    <inkml:brush xml:id="br0">
      <inkml:brushProperty name="width" value="0.025" units="cm"/>
      <inkml:brushProperty name="height" value="0.025" units="cm"/>
    </inkml:brush>
  </inkml:definitions>
  <inkml:trace contextRef="#ctx0" brushRef="#br0">0 140 16656,'0'0'7020,"3"-9"-5611,-2 6-1386,0 0 0,0 0-1,0-1 1,0 1 0,0 0-1,1 0 1,-1 0 0,1 0 0,0 1-1,0-1 1,0 0 0,1 1 0,-1 0-1,0-1 1,1 1 0,0 0 0,-1 0-1,1 0 1,0 1 0,0-1 0,0 1-1,0-1 1,0 1 0,1 0 0,-1 0-1,4 0 1,197-67-2628,-203 68 2636,1 0 0,-1-1 0,0 1 0,0 0 0,0 0 0,0 0 0,0 0 0,1 0 0,-1 0 0,0 0 0,0 0 0,0 1 0,0-1 0,0 0 0,0 1 0,0-1 0,0 1 0,0-1 0,0 1 0,0 0 0,0-1 0,0 1 0,0 0 0,0 0 0,0-1 0,-1 1 0,1 0 0,0 0 0,-1 0 0,1 0 0,0 0 0,-1 0 0,0 0 0,1 0 0,-1 0 0,1 0 0,-1 0 0,0 0 0,0 1 0,0-1 0,0 0 0,0 0 0,0 0 0,0 0 0,0 2 0,1 12 536,-1-1 0,-4 29 0,2-27-315,-7 35 661,0 12-517,12-23-3867</inkml:trace>
</inkml:ink>
</file>

<file path=ppt/ink/ink9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1:19.083"/>
    </inkml:context>
    <inkml:brush xml:id="br0">
      <inkml:brushProperty name="width" value="0.025" units="cm"/>
      <inkml:brushProperty name="height" value="0.025" units="cm"/>
    </inkml:brush>
  </inkml:definitions>
  <inkml:trace contextRef="#ctx0" brushRef="#br0">261 80 13997,'-2'-9'2563,"1"7"-2430,1-1 1,-1 1 0,0-1-1,0 1 1,0-1 0,0 1-1,0-1 1,0 1 0,-1 0 0,1 0-1,-1 0 1,0 0 0,1 0-1,-1 0 1,0 0 0,0 0-1,0 1 1,0-1 0,-1 1-1,1-1 1,0 1 0,-1 0-1,1 0 1,-1 0 0,1 0 0,-1 1-1,1-1 1,-1 1 0,1-1-1,-1 1 1,0 0 0,1 0-1,-1 0 1,0 0 0,1 1-1,-1-1 1,1 1 0,-1-1-1,1 1 1,-1 0 0,1 0 0,-1 0-1,1 0 1,0 1 0,-1-1-1,-3 4 1,-3 3-35,0 0 0,0 1 0,1 0 0,0 1 1,0-1-1,1 2 0,0-1 0,-7 18 0,-2 6 90,-18 56 0,27-69-77,1 1-1,1 0 1,0 1-1,2-1 1,1 1-1,1-1 1,2 27-1,-1-46-89,0 0 0,0 0 1,0 0-1,1 0 0,-1 0 0,1 0 0,0 0 1,-1-1-1,2 1 0,-1 0 0,0 0 0,0-1 1,1 1-1,-1-1 0,1 1 0,0-1 0,0 0 1,0 1-1,0-1 0,0 0 0,1 0 0,-1-1 1,1 1-1,-1 0 0,1-1 0,-1 0 0,1 1 0,0-1 1,0 0-1,-1 0 0,1-1 0,0 1 0,0 0 1,0-1-1,0 0 0,0 0 0,0 0 0,3 0 1,4-1 244,0-1-1,0 0 1,-1-1 0,1 0 0,-1 0 0,0-1 0,0 0-1,0 0 1,-1-1 0,12-9 0,-2 0-3,-1 0 1,-1-2 0,0 0-1,-1-1 1,-1 0-1,-1-1 1,0-1-1,17-35 1,-23 41-160,-1-1 1,0 0-1,-1 0 0,-1 0 1,-1-1-1,0 0 0,0 1 1,-2-1-1,0 0 0,0 0 1,-2 0-1,1 0 0,-2 0 1,-4-17-1,5 28-118,1 0 1,-1 1-1,0-1 0,-1 1 0,1-1 1,-1 1-1,0 0 0,1 0 0,-1 0 1,-1 0-1,1 0 0,0 0 0,-1 0 1,1 1-1,-1-1 0,0 1 0,0-1 1,0 1-1,0 0 0,0 1 0,-1-1 1,1 0-1,0 1 0,-1 0 0,1 0 1,-1 0-1,0 0 0,1 0 1,-1 1-1,0 0 0,1 0 0,-8 0 1,5 1-53,-1 0 0,0 1 0,0 0 1,1 0-1,-1 0 0,1 1 0,0 0 0,0 0 1,0 0-1,0 1 0,0 0 0,1 0 1,0 1-1,0-1 0,0 1 0,-7 9 1,8-9-333,1 0-1,0 0 1,0 0 0,0 1 0,1-1 0,-2 7 0,-1 19-4372,7-22-463,9-8-1446</inkml:trace>
</inkml:ink>
</file>

<file path=ppt/ink/ink9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1:19.503"/>
    </inkml:context>
    <inkml:brush xml:id="br0">
      <inkml:brushProperty name="width" value="0.025" units="cm"/>
      <inkml:brushProperty name="height" value="0.025" units="cm"/>
    </inkml:brush>
  </inkml:definitions>
  <inkml:trace contextRef="#ctx0" brushRef="#br0">24 1 14958,'0'0'2723,"0"50"-129,-3-17-95,0 7-1090,1 0-608,1 0-481,0-2-256,-1-2-32,-3-5-64,4-5 32,-2-3-64,1-6-64,1-2-481,1-1-1088,0-9-1154</inkml:trace>
</inkml:ink>
</file>

<file path=ppt/ink/ink9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1:19.861"/>
    </inkml:context>
    <inkml:brush xml:id="br0">
      <inkml:brushProperty name="width" value="0.025" units="cm"/>
      <inkml:brushProperty name="height" value="0.025" units="cm"/>
    </inkml:brush>
  </inkml:definitions>
  <inkml:trace contextRef="#ctx0" brushRef="#br0">1 21 19346,'0'0'10090,"56"3"-9546,-7-8-383,4-2-194,-2-1-1376,-7 4-961,-9 4-673,-8 0-1505,-11 0-3428</inkml:trace>
</inkml:ink>
</file>

<file path=ppt/ink/ink9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1:20.373"/>
    </inkml:context>
    <inkml:brush xml:id="br0">
      <inkml:brushProperty name="width" value="0.025" units="cm"/>
      <inkml:brushProperty name="height" value="0.025" units="cm"/>
    </inkml:brush>
  </inkml:definitions>
  <inkml:trace contextRef="#ctx0" brushRef="#br0">0 575 19603,'0'0'7943,"3"-10"-6849,8-20-867,2 0 0,2 1 0,0 1-1,2 0 1,30-38 0,9-16-93,-26 35 360,-2-1 0,-2-1 0,29-79-1,-101 263-165,-75 248 1,120-381-357,0 1-1,1-1 1,-1 1-1,1 0 1,0-1 0,-1 1-1,1-1 1,0 1 0,1 0-1,-1-1 1,1 4-1,-1-5-5,1 0 0,-1-1 0,0 1 0,1 0 0,-1-1 0,0 1 0,1-1-1,-1 1 1,1-1 0,-1 1 0,1-1 0,-1 1 0,1-1 0,-1 1 0,1-1-1,-1 0 1,1 1 0,-1-1 0,1 0 0,0 1 0,-1-1 0,1 0 0,0 0 0,-1 0-1,1 0 1,0 0 0,0 1 0,2-2-142,0 1-1,0-1 1,-1 0-1,1 0 1,0 0-1,-1 0 0,1 0 1,-1-1-1,1 1 1,-1-1-1,0 0 1,1 0-1,-1 1 1,0-1-1,0 0 1,0-1-1,-1 1 1,3-4-1,11-17-5166,-3-3-1960</inkml:trace>
</inkml:ink>
</file>

<file path=ppt/ink/ink9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1:20.747"/>
    </inkml:context>
    <inkml:brush xml:id="br0">
      <inkml:brushProperty name="width" value="0.025" units="cm"/>
      <inkml:brushProperty name="height" value="0.025" units="cm"/>
    </inkml:brush>
  </inkml:definitions>
  <inkml:trace contextRef="#ctx0" brushRef="#br0">0 33 24343,'0'0'8424,"44"-14"-13004,-44 5-257,0 0-4548</inkml:trace>
</inkml:ink>
</file>

<file path=ppt/ink/ink9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1:21.119"/>
    </inkml:context>
    <inkml:brush xml:id="br0">
      <inkml:brushProperty name="width" value="0.025" units="cm"/>
      <inkml:brushProperty name="height" value="0.025" units="cm"/>
    </inkml:brush>
  </inkml:definitions>
  <inkml:trace contextRef="#ctx0" brushRef="#br0">237 0 19410,'0'0'3540,"6"11"-3038,-5-8-459,2-1 15,-1 1 0,-1 0 0,1 0 0,0 0-1,-1 0 1,1 1 0,-1-1 0,0 0 0,0 1 0,0-1 0,-1 1 0,1-1-1,-1 1 1,0-1 0,0 1 0,0-1 0,0 1 0,-1-1 0,1 1-1,-1-1 1,0 0 0,0 1 0,0-1 0,-1 0 0,-2 6 0,-30 45 1769,-3-2 0,-52 58 0,1-1-2605,86-107-853,1-17-9689</inkml:trace>
  <inkml:trace contextRef="#ctx0" brushRef="#br0" timeOffset="1">16 70 21909,'0'0'7046,"38"49"-5444,-2-24-225,7-2-768,5 0-385,5 1-224,-7-2-929,-3 4-1249,-9 1-1922,-7-1-1857,-9-4-8137</inkml:trace>
</inkml:ink>
</file>

<file path=ppt/ink/ink9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1:23.368"/>
    </inkml:context>
    <inkml:brush xml:id="br0">
      <inkml:brushProperty name="width" value="0.025" units="cm"/>
      <inkml:brushProperty name="height" value="0.025" units="cm"/>
    </inkml:brush>
  </inkml:definitions>
  <inkml:trace contextRef="#ctx0" brushRef="#br0">190 109 9385,'0'0'2819,"1"-9"-140,-1 3-2619,1 0 663,-1 0 0,0-1 0,0 1 0,0-1-1,-1 1 1,0-1 0,-3-8 0,3 13-556,0 0 1,0 0-1,0 0 1,0 0-1,0 1 1,-1-1-1,1 0 1,-1 1-1,1-1 1,-1 1-1,1 0 1,-1-1-1,0 1 1,0 0-1,0 0 1,0 0-1,0 0 1,0 1-1,0-1 1,0 0-1,0 1 1,0-1-1,0 1 0,0 0 1,0 0-1,0 0 1,-1 0-1,1 0 1,0 0-1,-4 1 1,1 1-118,0-1 1,0 1-1,0 0 0,0 0 1,0 1-1,1-1 1,-1 1-1,1 0 0,0 0 1,0 1-1,0-1 0,0 1 1,1 0-1,-1 0 1,1 0-1,0 1 0,0-1 1,1 1-1,-4 5 0,-1 5 29,0 0-1,0 1 0,1 0 0,-6 29 1,10-37-50,1 0 0,-1 0 0,2 0 0,-1 0 0,1 0 0,2 15 0,-2-21-21,1-1 0,-1 1 0,1-1 0,-1 1-1,1-1 1,0 1 0,0-1 0,-1 1 0,1-1 0,0 1 0,1-1-1,-1 0 1,0 0 0,0 0 0,0 0 0,1 1 0,-1-2-1,0 1 1,1 0 0,-1 0 0,1 0 0,-1-1 0,1 1 0,0-1-1,-1 1 1,1-1 0,0 1 0,-1-1 0,1 0 0,0 0-1,-1 0 1,1 0 0,0 0 0,-1 0 0,1-1 0,0 1-1,1-1 1,5-1 130,1-1 0,-1 1 0,0-2 0,1 1 0,-2-1 0,1 0 0,0-1 0,-1 0 0,0 0 0,0-1 0,0 1 0,-1-2 0,0 1 0,6-8 0,1-3 79,0 0 0,-1 0 0,-1-1 0,15-34 0,-23 47-146,-1-1 0,0 1 0,0 0 0,0-1 1,-1 1-1,0-1 0,0 0 0,0 1 0,-1-1 0,0 0 0,0 0 0,-1-7 0,1 13-66,-1-1 0,1 1 1,0-1-1,-1 1 0,1 0 0,-1-1 1,1 1-1,0 0 0,-1-1 1,1 1-1,-1 0 0,1 0 0,-1 0 1,1-1-1,-1 1 0,1 0 0,-1 0 1,1 0-1,-1 0 0,1 0 1,-1 0-1,1 0 0,-1 0 0,1 0 1,-1 0-1,1 0 0,-1 0 0,1 0 1,-1 0-1,1 1 0,-1-1 1,1 0-1,-1 0 0,1 0 0,-1 1 1,1-1-1,0 0 0,-1 1 0,1-1 1,-1 0-1,1 1 0,0-1 1,-1 1-1,1-1 0,0 0 0,0 1 1,-1-1-1,1 2 0,-17 19-82,9-6 79,1 0 0,1 1 0,-7 22 0,11-32-42,0 1-1,1-1 0,0 0 0,0 0 0,1 1 0,0-1 0,0 0 1,0 1-1,1-1 0,-1 0 0,2 0 0,1 9 0,-1-13-108,0 0 1,0 1-1,-1-1 0,2 0 0,-1 0 1,0 0-1,0 0 0,1 0 1,-1-1-1,1 1 0,-1-1 0,1 1 1,0-1-1,-1 0 0,1 0 0,0 0 1,0-1-1,0 1 0,0-1 0,0 1 1,0-1-1,3 0 0,7 1-1216,1-1-1,-1-1 1,23-3-1,11-9-4106</inkml:trace>
</inkml:ink>
</file>

<file path=ppt/ink/ink9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1:23.730"/>
    </inkml:context>
    <inkml:brush xml:id="br0">
      <inkml:brushProperty name="width" value="0.025" units="cm"/>
      <inkml:brushProperty name="height" value="0.025" units="cm"/>
    </inkml:brush>
  </inkml:definitions>
  <inkml:trace contextRef="#ctx0" brushRef="#br0">1 1 1153</inkml:trace>
</inkml:ink>
</file>

<file path=ppt/ink/ink9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1:24.102"/>
    </inkml:context>
    <inkml:brush xml:id="br0">
      <inkml:brushProperty name="width" value="0.025" units="cm"/>
      <inkml:brushProperty name="height" value="0.025" units="cm"/>
    </inkml:brush>
  </inkml:definitions>
  <inkml:trace contextRef="#ctx0" brushRef="#br0">90 61 8136,'0'0'3496,"4"-9"182,1-3-2392,3-7 120,2-2 4129,-12 51-3401,2-8-1802,-7 10 241,-16 47 1,15-57-336,1 1 0,1-1 1,1 1-1,-3 45 0,8-67-213,0 0 0,1-1 0,-1 1 0,0 0 0,1-1 0,-1 1 0,1 0 0,-1 0 0,0-1 0,1 1 0,-1-1-1,1 1 1,0-1 0,-1 1 0,1 0 0,0-1 0,-1 0 0,1 1 0,0-1 0,-1 1 0,1-1 0,0 0-1,0 0 1,-1 1 0,1-1 0,0 0 0,0 0 0,-1 0 0,1 0 0,0 0 0,0 0 0,0 0 0,-1 0 0,1 0-1,0 0 1,0-1 0,0 1 0,-1 0 0,1 0 0,0-1 0,0 1 0,0-1 0,37-13 889,-20 3-678,-13 7-228,-1 1 1,1 0 0,-1 0-1,1 1 1,0 0 0,0 0 0,0 0-1,1 0 1,-1 1 0,9-2-1,-13 3-10,-1 1-1,1-1 0,0 1 1,0-1-1,-1 1 0,1-1 1,-1 1-1,1-1 0,0 1 1,-1 0-1,1-1 0,-1 1 1,1 0-1,-1-1 0,0 1 1,1 0-1,-1 0 0,0 0 1,0-1-1,1 1 0,-1 0 1,0 0-1,0 0 0,0-1 1,0 1-1,0 0 1,0 0-1,0 1 0,0 35 75,-1-27-13,2-4-43,-2 1 0,1-1 0,-1 1 0,0-1 0,0 1 0,0-1 0,-1 1 0,0-1 0,-1 0 0,1 0 0,-1 0 1,-4 6-1,4-8 71,0-1 0,0 0 0,0 0 0,0 0 0,0 0 0,-1-1-1,1 1 1,-1-1 0,1 0 0,-1 0 0,0 0 0,0-1 0,0 1 0,0-1 0,0 0 0,0 0 0,-1-1 0,1 1 0,-8-1 0,5 1-70,0-1 0,0-1 0,0 1 0,0-1 0,0-1 0,0 1 0,-10-5 1,15 5-28,-1 0 0,1 0 0,0 0 0,0 0 0,0 0 0,0-1 0,0 1 0,0-1 0,0 1 0,1-1 0,-1 0 0,0 0 0,1 0 0,0 0 0,-1 0 0,1 0 0,0 0 0,0 0 0,0 0 0,0-1 0,0 1 0,1 0 0,-1-1 0,1 1 0,-1-4 0,1 5-132,0 1-1,0-1 1,0 0 0,0 1-1,1-1 1,-1 1-1,0-1 1,0 0-1,0 1 1,0-1-1,1 1 1,-1-1-1,0 1 1,1-1-1,-1 1 1,0-1-1,1 1 1,-1-1-1,1 1 1,-1-1-1,0 1 1,1 0-1,-1-1 1,1 1-1,-1 0 1,1-1-1,0 1 1,-1 0-1,1 0 1,-1 0-1,1-1 1,-1 1-1,2 0 1,24 0-5850,-17 0 3418,14 0-4349</inkml:trace>
</inkml:ink>
</file>

<file path=ppt/ink/ink9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1:24.631"/>
    </inkml:context>
    <inkml:brush xml:id="br0">
      <inkml:brushProperty name="width" value="0.025" units="cm"/>
      <inkml:brushProperty name="height" value="0.025" units="cm"/>
    </inkml:brush>
  </inkml:definitions>
  <inkml:trace contextRef="#ctx0" brushRef="#br0">1 4 18193,'0'0'14318,"61"-4"-17810,-48 4-704,-9 0-2113</inkml:trace>
</inkml:ink>
</file>

<file path=ppt/ink/ink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45:27.867"/>
    </inkml:context>
    <inkml:brush xml:id="br0">
      <inkml:brushProperty name="width" value="0.025" units="cm"/>
      <inkml:brushProperty name="height" value="0.025" units="cm"/>
    </inkml:brush>
  </inkml:definitions>
  <inkml:trace contextRef="#ctx0" brushRef="#br0">0 0 14286,'0'0'9406,"10"4"-8718,26 14-472,-1 2 0,-1 1-1,0 1 1,-2 2 0,0 2 0,-2 1-1,-1 1 1,-1 1 0,35 49-1,25 44-22,84 157 1,-161-260-132,79 136 423,304 486 2713,-358-592-3007,2-1-1,2-2 1,1-2 0,3-1 0,2-2-1,1-3 1,2-2 0,1-1 0,2-3-1,101 45 1,-109-59-191,-24-10 0,0 0 0,-1 1 0,24 16 0,-34-16-675,-13-3-1136,-18-3-3951,10-3-1973</inkml:trace>
</inkml:ink>
</file>

<file path=ppt/ink/ink9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1:25.022"/>
    </inkml:context>
    <inkml:brush xml:id="br0">
      <inkml:brushProperty name="width" value="0.025" units="cm"/>
      <inkml:brushProperty name="height" value="0.025" units="cm"/>
    </inkml:brush>
  </inkml:definitions>
  <inkml:trace contextRef="#ctx0" brushRef="#br0">280 0 16944,'0'0'10405,"-10"11"-10245,-67 73-465,-109 155 1,179-231-1551</inkml:trace>
</inkml:ink>
</file>

<file path=ppt/ink/ink9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1:25.394"/>
    </inkml:context>
    <inkml:brush xml:id="br0">
      <inkml:brushProperty name="width" value="0.025" units="cm"/>
      <inkml:brushProperty name="height" value="0.025" units="cm"/>
    </inkml:brush>
  </inkml:definitions>
  <inkml:trace contextRef="#ctx0" brushRef="#br0">1 1 20275,'0'0'8328,"30"55"-7175,-5-28-480,4 5-417,5-2-224,3-2-961,-2-2-1761,-8-7-2179,-3-5-3299</inkml:trace>
</inkml:ink>
</file>

<file path=ppt/ink/ink9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1:25.768"/>
    </inkml:context>
    <inkml:brush xml:id="br0">
      <inkml:brushProperty name="width" value="0.025" units="cm"/>
      <inkml:brushProperty name="height" value="0.025" units="cm"/>
    </inkml:brush>
  </inkml:definitions>
  <inkml:trace contextRef="#ctx0" brushRef="#br0">31 66 13549,'0'0'6182,"44"-62"-2819,-35 58-1089,-3 4-1601,-3 21-481,-1 12 0,-2 8-32,0 5-32,0 2-224,0-6-192,0-5-449,0-9-416,0-6-192,0-11-161,0-7-1184</inkml:trace>
  <inkml:trace contextRef="#ctx0" brushRef="#br0" timeOffset="1">0 161 12908,'0'0'12588,"64"-17"-12171,-13 20-289,11-1-64,2-2-1121,5-5-2915,0-19-5541</inkml:trace>
</inkml:ink>
</file>

<file path=ppt/ink/ink9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1:27.968"/>
    </inkml:context>
    <inkml:brush xml:id="br0">
      <inkml:brushProperty name="width" value="0.025" units="cm"/>
      <inkml:brushProperty name="height" value="0.025" units="cm"/>
    </inkml:brush>
  </inkml:definitions>
  <inkml:trace contextRef="#ctx0" brushRef="#br0">0 79 18802,'0'0'1185,"54"1"-1025,-9-1 449,7 0-321,0-10-192,-1-2-1121,-5-4-2114,-10-5-2146,-15 1-6406</inkml:trace>
</inkml:ink>
</file>

<file path=ppt/ink/ink9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1:28.329"/>
    </inkml:context>
    <inkml:brush xml:id="br0">
      <inkml:brushProperty name="width" value="0.025" units="cm"/>
      <inkml:brushProperty name="height" value="0.025" units="cm"/>
    </inkml:brush>
  </inkml:definitions>
  <inkml:trace contextRef="#ctx0" brushRef="#br0">410 1 16592,'0'0'7441,"-6"3"-6912,-11 8-454,1 1 0,0 0 0,-22 23-1,-18 14 102,-59 29 750,77-55-286,-65 52-1,103-75-645,0 1 1,0-1-1,-1 0 0,1 0 1,0 0-1,-1 0 1,1 1-1,0-1 1,-1 0-1,1 0 0,0 1 1,0-1-1,0 0 1,-1 1-1,1-1 1,0 0-1,0 1 0,0-1 1,0 0-1,-1 1 1,1-1-1,0 0 1,0 1-1,0-1 0,0 0 1,0 1-1,0-1 1,0 0-1,0 1 1,0-1-1,0 0 0,0 1 1,0-1-1,0 0 1,1 1-1,-1-1 1,0 0-1,0 1 0,0-1 1,1 1-1,17 5-56,37-6 154,-44 0-75,2 0-60,36 0 144,53 7-1,-85-5-665,-1 1-1,1 1 1,-1 0-1,-1 2 0,1-1 1,-1 2-1,17 9 0,3 5-3517,-4-5-2195</inkml:trace>
</inkml:ink>
</file>

<file path=ppt/ink/ink9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1:28.854"/>
    </inkml:context>
    <inkml:brush xml:id="br0">
      <inkml:brushProperty name="width" value="0.025" units="cm"/>
      <inkml:brushProperty name="height" value="0.025" units="cm"/>
    </inkml:brush>
  </inkml:definitions>
  <inkml:trace contextRef="#ctx0" brushRef="#br0">322 1 16976,'-12'0'1634,"2"0"-1354,0 1 1,0 0 0,0 1-1,0 0 1,1 1-1,-1-1 1,1 2 0,0 0-1,-1 0 1,1 0 0,1 1-1,-1 1 1,-11 9 0,5-4-192,1 2 1,1 0-1,0 0 1,0 1-1,2 0 1,0 1 0,0 1-1,2 0 1,0 0-1,1 1 1,0 0-1,1 0 1,1 1 0,1 0-1,1 0 1,0 0-1,-2 30 1,6-45-75,0 0 0,1-1 0,-1 1 1,0-1-1,1 1 0,0-1 0,0 1 0,-1-1 1,1 1-1,1-1 0,-1 0 0,0 1 0,1-1 1,-1 0-1,1 0 0,-1 0 0,1 0 0,0 0 1,0-1-1,0 1 0,4 2 0,0-1 51,-1 0 0,1 0 0,0-1-1,0 1 1,0-2 0,1 1 0,-1-1-1,0 0 1,8 1 0,-5-2-4,1 1 0,-1-1 0,1 0 0,-1-1 0,1 0 0,-1-1 0,1 0 1,-1 0-1,0-1 0,0 0 0,0-1 0,14-8 0,-21 11-32,0-1 0,-1 1 0,1-1 1,-1 1-1,1-1 0,-1 0 0,0 0 0,1 0 0,-1 0 1,0 0-1,0 0 0,0 0 0,-1 0 0,1 0 1,-1-1-1,1-2 0,-1 4-1,0 0 0,0 0 0,0 0 0,0 0 0,0 0 0,0 0 0,-1 0 0,1 0 0,0 0 1,-1 0-1,1 1 0,-1-1 0,1 0 0,-1 0 0,1 0 0,-1 0 0,0 0 0,1 1 0,-1-1 0,0 0 0,0 1 0,1-1 0,-1 1 0,0-1 1,0 0-1,0 1 0,0 0 0,0-1 0,0 1 0,0 0 0,0-1 0,0 1 0,0 0 0,0 0 0,0 0 0,0 0 0,-1 0 0,-6-1-13,0 1-1,0 0 0,-1 0 1,1 1-1,0 0 0,0 1 0,-8 2 1,14-3-6,-1-1 0,0 1 0,1 0 0,-1 1 0,0-1 0,1 0 0,0 1 0,-1-1 0,1 1 0,0 0 0,0 0 0,0 0 0,0 0 0,0 0 0,0 0 0,0 1 0,1-1 0,-1 0 0,1 1 0,0-1 0,0 1 0,0 0 0,-1 4 0,2-6-3,0 0 0,0 0-1,1 0 1,-1 0-1,0 0 1,1-1-1,-1 1 1,1 0-1,-1 0 1,1 0 0,-1-1-1,1 1 1,0 0-1,-1 0 1,1-1-1,0 1 1,0-1 0,-1 1-1,1-1 1,0 1-1,0-1 1,0 1-1,0-1 1,0 0-1,0 1 1,-1-1 0,1 0-1,0 0 1,0 0-1,0 0 1,0 0-1,0 0 1,0 0 0,0 0-1,0 0 1,0 0-1,1-1 1,42-1 243,-43 2-242,14-4 36,1-1 1,-1 0 0,-1 0-1,1-2 1,-1 1 0,0-2-1,0 0 1,20-17 0,-10 9 6,-50 55-104,12-22 56,-46 65 162,55-74-218,0 0 0,0 0 0,1 0 0,1 1 0,-1 0-1,1 0 1,1 0 0,-3 11 0,5-19 9,0-1 0,0 0-1,0 1 1,0-1 0,0 0 0,0 1-1,0-1 1,0 1 0,0-1-1,0 0 1,0 1 0,0-1 0,0 1-1,0-1 1,0 0 0,1 1-1,-1-1 1,0 0 0,0 1 0,0-1-1,1 0 1,-1 1 0,0-1-1,0 0 1,1 0 0,-1 1 0,0-1-1,0 0 1,1 0 0,-1 1-1,0-1 1,1 0 0,-1 0 0,0 0-1,1 0 1,0 1 0,16-5-1273,16-16-1792,-6-6-1653,1-4-3139</inkml:trace>
</inkml:ink>
</file>

<file path=ppt/ink/ink9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1:29.365"/>
    </inkml:context>
    <inkml:brush xml:id="br0">
      <inkml:brushProperty name="width" value="0.025" units="cm"/>
      <inkml:brushProperty name="height" value="0.025" units="cm"/>
    </inkml:brush>
  </inkml:definitions>
  <inkml:trace contextRef="#ctx0" brushRef="#br0">54 66 8136,'0'0'10196,"-8"6"-7762,-23 20-458,31-26-1952,-1 0 0,1 0 0,0 1 1,0-1-1,0 0 0,0 0 0,-1 0 1,1 0-1,0 1 0,0-1 0,0 0 1,0 0-1,0 0 0,-1 1 0,1-1 1,0 0-1,0 0 0,0 1 0,0-1 1,0 0-1,0 0 0,0 1 0,0-1 1,0 0-1,0 0 0,0 1 1,0-1-1,0 0 0,0 0 0,0 1 1,0-1-1,0 0 0,0 0 0,1 0 1,-1 1-1,0-1 0,0 0 0,0 0 1,0 0-1,0 1 0,1-1 0,-1 0 1,0 0-1,0 0 0,0 1 0,0-1 1,1 0-1,-1 0 0,0 0 0,0 0 1,1 0-1,-1 0 0,0 0 1,0 0-1,0 0 0,1 1 0,-1-1 1,0 0-1,0 0 0,1 0 0,-1 0 1,0 0-1,0 0 0,1 0 0,-1-1 1,0 1-1,0 0 0,1 0 0,-1 0 1,21 1 256,-19-1-141,8-1-39,-1 0 1,1-1 0,0 0-1,0 0 1,-1-1-1,1 0 1,14-8-1,-20 10-81,0-1 0,1 0 0,-1-1 0,0 1 0,-1-1 0,1 0 0,0 0 0,-1 0-1,0 0 1,1 0 0,-1-1 0,-1 0 0,1 1 0,0-1 0,-1 0 0,0 0 0,0 0-1,2-7 1,-3 10-4,-1 0-1,0 1 0,0-1 0,0 0 1,0 1-1,0-1 0,-1 0 0,1 1 1,0-1-1,0 0 0,0 1 1,-1-1-1,1 1 0,0-1 0,0 0 1,-1 1-1,1-1 0,-1 1 0,1-1 1,0 1-1,-1-1 0,1 1 1,-1 0-1,1-1 0,-1 1 0,1-1 1,-1 1-1,0 0 0,1-1 0,-1 1 1,1 0-1,-1 0 0,0 0 1,1-1-1,-1 1 0,0 0 0,1 0 1,-1 0-1,1 0 0,-1 0 0,0 0 1,1 0-1,-1 0 0,0 1 1,1-1-1,-1 0 0,0 0 0,1 0 1,-1 1-1,0-1 0,-36 13 157,23-5-139,1 2 0,-1-1 0,1 2 0,-18 18 1,25-23 41,1 1 1,-1-1 0,1 1-1,0 0 1,1 0 0,-1 1-1,2-1 1,-1 1-1,1 0 1,-5 15 0,8-22-59,0-1 0,0 1 0,0 0 0,1 0 0,-1 0 0,0 0 0,0 0 0,0-1 1,1 1-1,-1 0 0,0 0 0,1 0 0,-1-1 0,1 1 0,-1 0 0,1-1 0,-1 1 0,1 0 0,-1-1 0,1 1 1,-1 0-1,1-1 0,0 1 0,0-1 0,-1 1 0,1-1 0,0 0 0,0 1 0,-1-1 0,1 0 0,0 1 1,0-1-1,0 0 0,0 0 0,-1 0 0,1 0 0,0 0 0,0 0 0,0 0 0,0 0 0,0 0 0,1-1 0,41-4 527,-43 5-541,19-5 126,-1-1-1,0-1 1,26-14-1,-30 14-130,1 0-1,-1 1 1,1 0-1,1 1 1,-1 1-1,17-3 1,-32 7-5,1 0 1,0 0 0,-1 0-1,1 0 1,0 0 0,-1 0-1,1 0 1,0 0 0,0 0-1,-1 0 1,1 0 0,0 0 0,-1 1-1,1-1 1,-1 0 0,1 0-1,0 1 1,-1-1 0,1 0-1,-1 1 1,1-1 0,0 1 0,-1-1-1,1 1 1,-1-1 0,0 1-1,1-1 1,-1 1 0,1-1-1,-1 1 1,0 0 0,1 0 0,-3 28-11,-21 25 87,8-26 235,15-24 537,12-16 82,12-17-660,-1-1 0,-1-2 1,26-50-1,-48 81-440,1 27-3315,0-24 3004,-1 0 0,1 0 0,-1 0 0,1 0 0,0 0 0,0 0 0,0-1 1,0 1-1,0 0 0,0-1 0,0 1 0,1 0 0,-1-1 0,1 0 1,-1 1-1,1-1 0,-1 0 0,1 0 0,0 0 0,0 0 0,0 0 1,-1 0-1,1 0 0,4 0 0,17 3-6560</inkml:trace>
</inkml:ink>
</file>

<file path=ppt/ink/ink9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1:29.768"/>
    </inkml:context>
    <inkml:brush xml:id="br0">
      <inkml:brushProperty name="width" value="0.025" units="cm"/>
      <inkml:brushProperty name="height" value="0.025" units="cm"/>
    </inkml:brush>
  </inkml:definitions>
  <inkml:trace contextRef="#ctx0" brushRef="#br0">151 23 13325,'0'0'3843,"-12"7"-1200,6-4-2473,-14 9 1130,1 0 0,-22 18-1,37-26-1106,-1-1-1,1 1 1,0 0-1,1 0 0,-1 0 1,1 0-1,-1 0 0,1 1 1,1 0-1,-1-1 1,1 1-1,-1 0 0,1 0 1,1 1-1,-1-1 0,1 0 1,-1 6-1,2-11-196,0 1 0,0-1 0,0 1 0,0-1 0,0 1-1,0-1 1,1 0 0,-1 1 0,0-1 0,0 1 0,0-1 0,1 0 0,-1 1 0,0-1-1,0 0 1,1 1 0,-1-1 0,0 0 0,1 1 0,-1-1 0,0 0 0,1 0 0,-1 1-1,0-1 1,1 0 0,-1 0 0,1 0 0,-1 0 0,1 0 0,-1 1 0,0-1-1,1 0 1,0 0 0,22-2-12,19-13 156,-25 4-102,-1-2-1,0 0 0,-1-1 1,0 0-1,-2-1 0,0-1 1,0 0-1,-1-1 1,11-21-1,-49 77 642,19-29-578,0 0-1,0 0 1,0 1 0,2 0 0,-1 0 0,1 0 0,1 1 0,0-1 0,1 1-1,-4 19 1,8-30-135,-1 0 0,0-1 1,1 1-1,-1 0 0,1 0 0,-1-1 0,1 1 0,0-1 0,-1 1 1,1 0-1,-1-1 0,1 1 0,0-1 0,0 1 0,-1-1 0,1 0 0,0 1 1,0-1-1,0 0 0,-1 1 0,1-1 0,0 0 0,0 0 0,0 0 1,0 0-1,-1 0 0,1 0 0,0 0 0,0 0 0,1 0 0,32-4-3048,-6-7-857,2-7-1432</inkml:trace>
</inkml:ink>
</file>

<file path=ppt/ink/ink9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1:30.363"/>
    </inkml:context>
    <inkml:brush xml:id="br0">
      <inkml:brushProperty name="width" value="0.025" units="cm"/>
      <inkml:brushProperty name="height" value="0.025" units="cm"/>
    </inkml:brush>
  </inkml:definitions>
  <inkml:trace contextRef="#ctx0" brushRef="#br0">140 304 16303,'0'0'3182,"-2"-8"-2515,-7-28-400,9 35-257,0 1 0,-1-1-1,1 0 1,0 1 0,0-1 0,-1 0-1,1 1 1,-1-1 0,1 0-1,0 1 1,-1-1 0,1 1-1,-1-1 1,1 1 0,-1-1-1,1 1 1,-1-1 0,0 1 0,1 0-1,-1-1 1,0 1 0,1 0-1,-1 0 1,0-1 0,1 1-1,-1 0 1,0 0 0,1 0 0,-1 0-1,0 0 1,0 0 0,1 0-1,-1 0 1,0 0 0,1 0-1,-1 0 1,0 0 0,0 0 0,1 1-1,-1-1 1,0 0 0,1 1-1,-1-1 1,1 0 0,-1 1-1,0-1 1,0 1 0,-23 20 339,24-20-331,-8 7 501,0 0 0,1 0 1,0 1-1,0 1 0,1-1 0,0 1 0,1 0 0,0 0 1,1 1-1,0-1 0,-5 21 0,9-30-495,0 0 1,-1 1-1,1-1 0,0 0 0,0 0 1,0 0-1,1 0 0,-1 0 0,0 0 1,0 0-1,1 0 0,-1 0 0,0 0 1,1 1-1,-1-1 0,1-1 0,0 1 1,-1 0-1,1 0 0,0 0 0,-1 0 1,1 0-1,0-1 0,0 1 0,0 0 1,1 0-1,0 0-5,1 0 0,-1 0-1,0 0 1,1-1 0,-1 1 0,1-1 0,-1 0 0,1 0-1,-1 0 1,1 0 0,3 0 0,3-2 25,0 0 0,0 0 1,0-1-1,-1 0 0,1 0 0,8-5 0,11-10 24,-1 0 0,0-2-1,-2-2 1,0 0-1,31-36 1,93-139 391,-143 189-463,0-1 0,-1 0-1,0 0 1,4-12 0,-9 21 3,0 0-1,0 0 1,1 0 0,-1-1-1,0 1 1,0 0 0,0 0-1,0 0 1,0 0 0,0-1 0,0 1-1,0 0 1,0 0 0,0 0-1,-1 0 1,1 0 0,0-1-1,0 1 1,0 0 0,0 0-1,0 0 1,0 0 0,0 0 0,0-1-1,0 1 1,0 0 0,0 0-1,-1 0 1,1 0 0,0 0-1,0 0 1,0 0 0,0 0-1,0 0 1,0-1 0,-1 1 0,1 0-1,0 0 1,0 0 0,0 0-1,0 0 1,-1 0 0,1 0-1,0 0 1,0 0 0,0 0-1,0 0 1,0 0 0,-1 0-1,1 0 1,0 0 0,0 0 0,0 0-1,0 0 1,0 1 0,-1-1-1,1 0 1,0 0 0,-11 4-50,-3 5 52,0 0 0,1 1 0,0 1-1,0 0 1,1 1 0,-10 13 0,-5 7 177,-29 47 1,48-67-145,0 0 1,1 0-1,0 1 1,1 0-1,1 0 1,0 0-1,0 1 0,1 0 1,1 0-1,-2 24 1,5-37-94,0 1 1,0 0 0,0 0-1,0-1 1,0 1-1,1 0 1,-1-1-1,1 1 1,-1 0-1,1-1 1,0 1 0,-1-1-1,1 1 1,0-1-1,0 1 1,0-1-1,0 1 1,0-1 0,1 0-1,-1 0 1,0 0-1,1 0 1,-1 0-1,2 2 1,1-2-314,-1 0 0,1 1 1,0-1-1,0 0 0,-1-1 0,1 1 0,0-1 1,0 0-1,0 1 0,6-2 0,0 0-445,-1-1-1,1 1 1,-1-2-1,0 1 1,0-1-1,0-1 1,0 0-1,13-7 1,-17 7 571,1 0 1,-1-1 0,0 1 0,0-1 0,6-9 0,-9 12 461,0-1 0,-1 1 0,0 0-1,0-1 1,0 0 0,0 1 0,0-1 0,0 0 0,0-4 0,-1 6-85,0 1-1,1 0 1,-1 0-1,0-1 1,0 1-1,0 0 1,0-1-1,0 1 1,-1 0-1,1 0 1,0-1-1,0 1 1,0 0-1,0 0 0,0-1 1,0 1-1,0 0 1,0 0-1,-1-1 1,1 1-1,0 0 1,0 0-1,0-1 1,-1 1-1,1 0 1,0 0-1,0 0 1,0 0-1,-1-1 1,1 1-1,0 0 1,0 0-1,-1 0 1,1 0-1,0 0 1,0 0-1,-1 0 1,1 0-1,-15 2 1571,-13 12-585,26-12-1031,0-1 0,0 0 0,1 1 0,-1-1 0,0 1 0,1-1 0,0 1 0,-1-1 0,1 1 0,0 0 0,0 0 0,0 0 0,0 0 0,0 0 0,0 0 0,0 0 0,1 0 0,-1 0 0,0 3 0,2-4-69,0 0-1,0 1 1,0-1 0,0 0-1,0 0 1,0 0-1,0 0 1,0 0-1,0 0 1,0-1 0,1 1-1,-1 0 1,0 0-1,1-1 1,-1 1-1,0-1 1,1 0 0,-1 1-1,1-1 1,-1 0-1,1 0 1,-1 1-1,1-1 1,-1 0 0,0-1-1,1 1 1,-1 0-1,3-1 1,30 0 278,33-1-249,-62 2 12,0 1 1,0-1-1,0 1 1,-1 0-1,1 0 1,0 0-1,-1 1 1,1 0-1,0 0 1,4 3-1,7 9 1616,-15-13-1580,0 1 1,1-1-1,-1 1 1,1-1-1,-1 0 1,1 1-1,-1-1 1,1 0-1,0 0 1,-1 0-1,1-1 1,0 1-1,0 0 1,0-1-1,0 1 1,0-1-1,0 0 0,3 1 1,21-1-2,0 0 0,32-6 1,-12-2-7086,-39 5 539</inkml:trace>
</inkml:ink>
</file>

<file path=ppt/ink/ink9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1:31.575"/>
    </inkml:context>
    <inkml:brush xml:id="br0">
      <inkml:brushProperty name="width" value="0.025" units="cm"/>
      <inkml:brushProperty name="height" value="0.025" units="cm"/>
    </inkml:brush>
  </inkml:definitions>
  <inkml:trace contextRef="#ctx0" brushRef="#br0">184 317 16560,'0'0'7868,"-9"14"-9325,1-2 1540,0 1-1,2 0 0,-1 1 1,2 0-1,-1 0 1,2 0-1,0 0 1,-3 27-1,6-16-62,2-1 0,1 1 0,6 28 0,-4-33 141,-1 1 0,-1-1 0,-1 1 0,-1-1 0,-2 25 0,0-37 27,0 0-1,-1-1 0,0 1 1,0-1-1,-1 0 0,1 0 1,-1 0-1,-1-1 0,-8 11 1,10-13-135,0 0 0,-1-1 0,1 1 0,0-1 0,-1 0 0,0 0 0,0 0 0,0 0 1,0-1-1,0 0 0,-1 0 0,1 0 0,-1 0 0,1-1 0,-1 1 0,-9 0 0,14-2-22,-1 0-1,0 0 0,0-1 0,0 1 0,1 0 0,-1 0 1,0-1-1,0 1 0,1 0 0,-1-1 0,0 1 0,1-1 1,-1 1-1,0-1 0,1 1 0,-1-1 0,1 1 0,-1-1 1,1 0-1,-1 1 0,1-1 0,-1 0 0,1 1 0,0-1 1,-1 0-1,1 0 0,0 0 0,0 1 0,-1-1 0,1 0 1,0-1-1,-1-32 292,1 26-291,1-9-22,1 0 0,1 1 0,0-1 0,2 1 0,-1 0 0,2 0 0,0 0-1,1 1 1,1 0 0,0 0 0,17-22 0,13-13 146,77-78-1,-13 32 45,-70 68-161,-1-1-1,-1-1 0,-1-2 0,-2-1 0,32-50 0,-55 78-25,-2 0-1,1 0 0,-1 0 1,1 0-1,-1 0 1,-1-1-1,1 1 1,-1-1-1,0 0 0,0 1 1,-1-1-1,1 1 1,-2-9-1,1 14-9,0-1 0,0 0 0,0 0 0,-1 1 1,1-1-1,0 0 0,-1 0 0,1 1 0,0-1 0,-1 0 0,1 1 0,-1-1 0,1 0 0,-1 1 0,1-1 0,-1 1 0,0-1 0,1 1 0,-1-1 0,0 1 1,1-1-1,-1 1 0,0 0 0,1-1 0,-1 1 0,0 0 0,-1 0 0,-26 2-9,21 0 6,0 1 0,0-1-1,0 1 1,0 1-1,-9 5 1,-1 5 19,0 1 1,1 0-1,1 1 1,1 1-1,-22 31 1,30-39 0,0 0-1,1 0 1,0 1 0,1 0 0,0 0-1,1 0 1,-1 0 0,2 0 0,0 0 0,0 1-1,1 0 1,0-1 0,1 21 0,0-29-7,1 0 0,-1 0-1,1 0 1,-1-1 0,1 1 0,-1 0 0,1 0 0,0-1 0,0 1 0,0 0 0,0-1 0,0 1 0,1-1 0,-1 1 0,0-1 0,1 1 0,-1-1 0,1 0 0,-1 0 0,1 0 0,-1 0 0,4 1 0,-1 0 20,1-1 0,-1 0 0,1 0 0,-1 0 1,1 0-1,0-1 0,-1 0 0,1 0 0,6 0 1,0-2 27,1 0 0,-1 0 1,0-1-1,1 0 0,-1-1 1,20-10-1,-19 7-30,0 0 0,0 0 1,-1-1-1,0-1 0,0 0 0,-1 0 0,0-1 0,-1-1 0,0 1 0,11-18 0,-58 68-211,35-36 189,-4 5 9,1-1-1,-1 1 1,1 1 0,1-1-1,0 1 1,0 0 0,1 0-1,0 0 1,1 1 0,0-1-1,-2 14 1,5-23-11,0-1 1,0 1-1,0-1 1,1 1-1,-1-1 0,0 1 1,0-1-1,0 1 1,0-1-1,0 1 0,1-1 1,-1 0-1,0 1 1,0-1-1,1 1 0,-1-1 1,0 0-1,1 1 1,-1-1-1,0 0 0,1 1 1,-1-1-1,1 0 1,-1 0-1,0 1 0,1-1 1,-1 0-1,1 0 1,-1 0-1,1 0 0,-1 0 1,1 1-1,23-2 376,21-14 146,-20 0-528,1-2 0,37-31 0,20-13 0,-83 71 0,-6 7 0,-22 32 0,19-37 0,2 1 0,0 0 0,0 0 0,-7 22 0,14-35 0,1 1 0,-1-1 0,0 1 0,1-1 0,-1 1 0,0-1 0,1 1 0,-1-1 0,1 0 0,-1 1 0,1-1 0,-1 1 0,1-1 0,-1 0 0,1 0 0,-1 1 0,1-1 0,-1 0 0,1 0 0,-1 0 0,1 0 0,0 1 0,-1-1 0,1 0 0,-1 0 0,1 0 0,0 0 0,-1 0 0,1 0 0,-1-1 0,1 1 0,-1 0 0,1 0 0,0 0 0,0-1 0,26-3 0,21-14-1572,-43 16 1032,0-1 0,0 1-1,0-1 1,0-1 0,-1 1-1,1-1 1,-1 1 0,0-1-1,0 0 1,-1-1 0,7-8-1,-1-8-6970</inkml:trace>
</inkml:ink>
</file>

<file path=ppt/ink/ink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45:28.245"/>
    </inkml:context>
    <inkml:brush xml:id="br0">
      <inkml:brushProperty name="width" value="0.025" units="cm"/>
      <inkml:brushProperty name="height" value="0.025" units="cm"/>
    </inkml:brush>
  </inkml:definitions>
  <inkml:trace contextRef="#ctx0" brushRef="#br0">1 74 11755,'0'-9'4431,"0"7"-3838,-1-31 1572,1 32-1914,0 0 0,0-1 0,0 1-1,0 0 1,1-1 0,-1 1 0,0 0 0,0 0-1,1-1 1,-1 1 0,1 0 0,-1 0-1,1 0 1,0 0 0,-1-1 0,1 1-1,0 0 1,0 0 0,0 1 0,0-1-1,0 0 1,0 0 0,0 0 0,0 0-1,1 0 1,-1 1-174,1 0 0,-1 0 0,0 1 0,0-1 0,0 0-1,0 1 1,0-1 0,0 1 0,0-1 0,0 1 0,0-1 0,0 1 0,0 0 0,0-1-1,0 1 1,0 0 0,0 0 0,-1 0 0,1 0 0,0 0 0,-1 0 0,1 0 0,-1 0-1,1 0 1,0 1 0,15 35 611,-12-29-321,28 83-2,-4 1 1,22 128 0,-43-184-796,1-13-3142,-5-38-1206,-2-44-2833,-1 58 7439,-2-60-9933</inkml:trace>
</inkml:ink>
</file>

<file path=ppt/ink/ink9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1:31.933"/>
    </inkml:context>
    <inkml:brush xml:id="br0">
      <inkml:brushProperty name="width" value="0.025" units="cm"/>
      <inkml:brushProperty name="height" value="0.025" units="cm"/>
    </inkml:brush>
  </inkml:definitions>
  <inkml:trace contextRef="#ctx0" brushRef="#br0">1 22 19603,'0'0'10570,"58"-21"-27707</inkml:trace>
</inkml:ink>
</file>

<file path=ppt/ink/ink9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1:32.510"/>
    </inkml:context>
    <inkml:brush xml:id="br0">
      <inkml:brushProperty name="width" value="0.025" units="cm"/>
      <inkml:brushProperty name="height" value="0.025" units="cm"/>
    </inkml:brush>
  </inkml:definitions>
  <inkml:trace contextRef="#ctx0" brushRef="#br0">99 216 11499,'0'0'7997,"-10"12"-6113,0-2-1695,-38 47 1959,45-52-1981,-1 0-1,1 1 1,-1-1 0,2 1-1,-1 0 1,0 0-1,1 0 1,0 0-1,1 0 1,-2 12 0,3-17-167,0 0 0,0 0 0,0-1 0,0 1 0,0 0 0,0 0 0,0 0 0,1 0 0,-1 0 0,0-1 0,1 1 0,-1 0 0,0 0 0,1 0 0,-1-1 0,1 1 0,-1 0 0,1-1 0,0 1 0,-1 0 0,1-1 0,0 1 0,-1-1 0,1 1 0,0-1 0,0 1 0,1 0 0,29 2 93,-23-4 41,0-1 0,0 1 0,0-1 0,0-1 0,14-6-1,7-9 58,-1-1-1,0-2 0,-2-1 0,0-1 1,-2-1-1,-1-1 0,0-1 0,-2-1 1,-1-1-1,23-44 0,-40 68-182,-1-1 1,0 0-1,0 1 0,0-1 1,-1 0-1,0 0 0,1 0 1,-1-6-1,-1 10-8,0 0 0,0 0 1,0 1-1,-1-1 0,1 0 0,0 0 1,0 0-1,-1 0 0,1 0 0,0 0 0,-1 0 1,1 1-1,-1-1 0,1 0 0,-1 0 1,0 1-1,1-1 0,-1 0 0,0 1 0,1-1 1,-1 0-1,0 1 0,0-1 0,0 1 1,1-1-1,-1 1 0,0 0 0,0-1 1,0 1-1,0 0 0,0 0 0,0 0 0,0-1 1,0 1-1,0 0 0,1 0 0,-1 0 1,0 0-1,0 1 0,0-1 0,0 0 1,0 0-1,0 1 0,0-1 0,-1 1 0,-7 1 39,-1 1-1,1 1 0,0 0 0,0 0 0,1 0 0,-1 1 0,1 1 1,0-1-1,0 1 0,1 1 0,0-1 0,0 1 0,-6 8 0,2-2 123,0 0 0,2 1 0,0 0 0,0 0 0,1 1 0,-11 29 0,17-37-120,0 0 1,0 1 0,0-1-1,1 1 1,0-1 0,1 10-1,0-15-37,0 0 0,0-1 0,0 1 0,0 0 0,1 0-1,-1-1 1,1 1 0,-1 0 0,1 0 0,0-1 0,-1 1 0,1-1-1,0 1 1,0-1 0,0 1 0,0-1 0,1 0 0,-1 1-1,0-1 1,0 0 0,1 0 0,-1 0 0,1 0 0,-1 0 0,1 0-1,-1 0 1,1 0 0,0-1 0,-1 1 0,4 0 0,10 1 34,1-1 1,0 0 0,-1-1 0,1-1-1,-1 0 1,1-1 0,-1-1 0,1 0-1,27-10 1,12-9-593,63-32 1,-114 52 483,-8 5 55,1 0 1,-1 1-1,1-1 1,0 1-1,0 0 1,0 0-1,-3 7 1,-1 12 100,7-22-81,0-1 1,0 1 0,0-1 0,0 1-1,1-1 1,-1 1 0,0-1 0,0 1-1,1-1 1,-1 1 0,0-1 0,1 1-1,-1-1 1,0 1 0,1-1 0,-1 1-1,0-1 1,1 0 0,-1 1 0,1-1-1,-1 0 1,1 1 0,-1-1 0,1 0-1,-1 0 1,1 0 0,0 1 0,-1-1-1,1 0 1,-1 0 0,1 0 0,-1 0-1,2 0 1,14 1 61,-1-1-1,1-1 0,0 0 1,17-4-1,-17 2-179,0 1-1,-1 0 0,32 2 0,-47 0 104,1 1-1,0-1 1,0 0 0,0 0-1,-1 0 1,1 1-1,0-1 1,0 0-1,-1 1 1,1-1-1,0 1 1,-1-1-1,1 1 1,0-1-1,-1 1 1,1-1 0,-1 1-1,1 0 1,-1-1-1,1 1 1,-1 0-1,1-1 1,-1 1-1,0 0 1,1 0-1,-1 1 1,1 27-68,-17 26 91,0-18 200,1 1 0,1 0 0,3 0-1,1 1 1,2 1 0,-4 42 0,10-65-106,-1 1-1,-1 0 1,0-1 0,-2 0 0,0 0-1,-1 0 1,-13 23 0,17-33-66,-1 0 0,-1-1 0,1 1 0,-1-1 0,0 0 1,0-1-1,-1 1 0,0-1 0,0 0 0,0-1 0,0 1 0,-1-1 0,0 0 0,0-1 0,0 0 1,0 0-1,0 0 0,-1-1 0,-12 2 0,19-3-41,-1-1 0,0 0 0,1 0 0,-1 0 0,0 0 0,1 0 0,-1 0 0,0-1 0,1 1 0,-1-1 0,1 1 0,-1-1 0,1 1 0,-1-1 0,1 0 0,-1 0 0,1 0 0,-1 1 0,1-1 0,0-1 0,0 1 0,0 0 0,-2-2 0,1 1 0,1-1 0,-1 0 0,1 0 0,0 0 0,0 0 0,0 0 0,0 0 0,0-1 0,1 1 0,0 0 0,-1-5 0,1-3 0,1-1 0,0 0 0,1 1 0,0-1 0,7-21 0,1 8 8,1 1 0,1 0 0,1 0 0,1 1 0,26-31 0,96-98-320,-67 80-187,-64 66-937,0 0 0,0 0 0,-1 0 0,0-1-1,6-12 1,1-8-6929</inkml:trace>
</inkml:ink>
</file>

<file path=ppt/ink/ink9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1:32.868"/>
    </inkml:context>
    <inkml:brush xml:id="br0">
      <inkml:brushProperty name="width" value="0.025" units="cm"/>
      <inkml:brushProperty name="height" value="0.025" units="cm"/>
    </inkml:brush>
  </inkml:definitions>
  <inkml:trace contextRef="#ctx0" brushRef="#br0">72 1 20083,'0'0'10698,"-11"67"-10474,6-33-160,-2 5-288,-4 4-1313,0 0-2243,-4 2-2017,3-3-4197</inkml:trace>
</inkml:ink>
</file>

<file path=ppt/ink/ink9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1:33.228"/>
    </inkml:context>
    <inkml:brush xml:id="br0">
      <inkml:brushProperty name="width" value="0.025" units="cm"/>
      <inkml:brushProperty name="height" value="0.025" units="cm"/>
    </inkml:brush>
  </inkml:definitions>
  <inkml:trace contextRef="#ctx0" brushRef="#br0">56 0 16688,'0'0'13100,"-54"50"-11690,53-42-1314,1-2-289,0-2-1504</inkml:trace>
</inkml:ink>
</file>

<file path=ppt/ink/ink9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1:36.057"/>
    </inkml:context>
    <inkml:brush xml:id="br0">
      <inkml:brushProperty name="width" value="0.025" units="cm"/>
      <inkml:brushProperty name="height" value="0.025" units="cm"/>
    </inkml:brush>
  </inkml:definitions>
  <inkml:trace contextRef="#ctx0" brushRef="#br0">1 105 8456,'0'0'2199,"12"-2"-1905,98-16 625,162-4 0,-94 10-766,2455-39 6088,-2024 80-5986,685 23 1598,-1246-52-1746,-35-2 71,-23-4-148,-21-3-350,-1 2-438,18 5-415,0-1 1,0 0 0,1-1 0,-26-12 0,20 1-3179</inkml:trace>
</inkml:ink>
</file>

<file path=ppt/ink/ink9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1:47.205"/>
    </inkml:context>
    <inkml:brush xml:id="br0">
      <inkml:brushProperty name="width" value="0.025" units="cm"/>
      <inkml:brushProperty name="height" value="0.025" units="cm"/>
    </inkml:brush>
  </inkml:definitions>
  <inkml:trace contextRef="#ctx0" brushRef="#br0">1 15 4292,'2'-2'9908,"-2"-6"-9865,-3 3-6342</inkml:trace>
</inkml:ink>
</file>

<file path=ppt/ink/ink9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1:47.878"/>
    </inkml:context>
    <inkml:brush xml:id="br0">
      <inkml:brushProperty name="width" value="0.025" units="cm"/>
      <inkml:brushProperty name="height" value="0.025" units="cm"/>
    </inkml:brush>
  </inkml:definitions>
  <inkml:trace contextRef="#ctx0" brushRef="#br0">1 0 1121,'0'0'-448</inkml:trace>
</inkml:ink>
</file>

<file path=ppt/ink/ink9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1:48.401"/>
    </inkml:context>
    <inkml:brush xml:id="br0">
      <inkml:brushProperty name="width" value="0.025" units="cm"/>
      <inkml:brushProperty name="height" value="0.025" units="cm"/>
    </inkml:brush>
  </inkml:definitions>
  <inkml:trace contextRef="#ctx0" brushRef="#br0">7 107 5733,'8'23'4357,"-8"-23"-4077,0 1 0,0-1 0,0 1 1,0-1-1,0 1 0,0-1 0,0 1 1,0-1-1,0 1 0,0-1 0,-1 1 1,1-1-1,0 0 0,0 1 1,0-1-1,-1 1 0,1-1 0,0 1 1,0-1-1,-1 0 0,1 1 0,0-1 1,-1 0-1,1 1 0,-1-1 0,1 0 1,0 1-1,-1-1 0,1 0 1,-1 0-1,1 1 0,-1-1 0,1 0 1,-1 0-1,1 0 0,-1 0 0,1 0 1,-1 0-1,1 0 0,-1 0 0,1 0 1,-1 0-1,0 0 1618,48-2 1465,-46 2-3307,0 0 0,1 1 1,-1-1-1,1-1 0,-1 1 0,1 0 0,-1 0 1,0 0-1,1-1 0,-1 1 0,0-1 0,1 1 1,-1-1-1,0 0 0,1 1 0,-1-1 0,0 0 1,0 0-1,0 0 0,0 0 0,1-1 0,7-29 834,-7 20-961,-1-5 93,-1 15-20,-1 0-1,1-1 0,0 1 0,0 0 0,0 0 0,-1 0 1,1 0-1,0 0 0,1 0 0,-1 0 0,0 0 1,0 0-1,0 0 0,1 0 0,-1-1 0,0 1 0,1 0 1,-1 0-1,1 1 0,-1-1 0,1 0 0,0 0 1,-1 0-1,1 0 0,0 0 0,0 1 0,-1-1 0,1 0 1,0 1-1,0-1 0,0 0 0,0 1 0,0-1 1,0 1-1,0 0 0,0-1 0,0 1 0,0 0 0,2-1 1,-2 1 35,0 0 0,0 0 0,0 0 0,0 0 0,1-1 1,-1 1-1,0 0 0,0-1 0,0 1 0,0-1 1,0 1-1,0-1 0,0 1 0,0-1 0,0 0 0,0 0 1,0 1-1,0-1 0,-1 0 0,1 0 0,0 0 0,0 0 1,-1 0-1,1 0 0,-1 0 0,1 0 0,-1 0 0,1 0 1,0-2-1,1-9-3147,-1 7-5161,-6 11 2911</inkml:trace>
</inkml:ink>
</file>

<file path=ppt/ink/ink9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1:51.718"/>
    </inkml:context>
    <inkml:brush xml:id="br0">
      <inkml:brushProperty name="width" value="0.025" units="cm"/>
      <inkml:brushProperty name="height" value="0.025" units="cm"/>
    </inkml:brush>
  </inkml:definitions>
  <inkml:trace contextRef="#ctx0" brushRef="#br0">27 13042 6406,'-1'1'808,"0"0"0,0 0 0,0 0 0,0 0 0,0 0 0,0 0 0,-1 0 0,1 0 0,0-1 0,0 1 0,-1 0 0,1-1 0,-1 1 0,1-1 0,0 1 0,-1-1 0,1 0 0,-3 1 0,3-15 6055,6-6-8189,-3 11 1495,0 1-1,1-1 1,0 0-1,0 1 1,1-1-1,0 1 1,0 0-1,1 0 1,0 0 0,0 1-1,1 0 1,0 0-1,10-9 1,-9 10-122,0-1 0,0 0 0,-1-1 0,0 1 0,0-1 0,-1 0 0,0 0 0,7-16 0,-8 14 15,1 1 0,0 0 1,0 0-1,1 1 0,0-1 1,13-11-1,-15 16-49,0 1 0,0 0 0,1 1 0,-1-1 0,1 1 0,7-3 0,-9 4-3,1 0-1,-1 0 0,0-1 1,1 1-1,-1-1 0,0 0 1,0 0-1,0 0 0,0-1 1,-1 1-1,1-1 0,-1 1 0,1-1 1,-1 0-1,3-4 0,17-39 287,-18 35-274,1 1 1,0 1-1,0-1 1,1 1-1,0 0 1,1 0-1,14-15 1,27-27-7,-36 36-7,2 0 0,25-21-1,-31 29 6,-1 0-1,0-1 1,0 0-1,-1 0 0,1-1 1,-2 0-1,1 0 1,-1 0-1,5-14 1,23-38 33,25 1-53,63-119 12,-21 56-6,90-79 26,-78 86-35,-26 30-3,-42 36 41,-3-2 1,-1-1-1,43-79 1,-63 101-45,2 0 1,1 2 0,45-44-1,-39 42 26,-1 0-1,37-54 0,1-23-9,56-84-29,268-300 55,-24 80-49,-173 164 39,-8 10-34,152-176 39,78-147-11,-208 307-18,4-5 8,-83 85 8,154-198-2,6 0-1,-46 56-1,552-759 6,-662 888-8,526-767 47,-150 234-62,28 20 8,-407 534 9,488-575 46,-285 354-38,-22 28-3,302-383 103,-252 296 832,-359 445-1021,-1 0 0,1 1 0,0-1 0,-1 0 0,1 1 0,-1-1-1,1 0 1,0 1 0,0-1 0,-1 1 0,1-1 0,0 1 0,0 0 0,-1-1 0,1 1 0,0 0 0,0-1 0,0 1 0,0 0 0,0 0-1,-1 0 1,1 0 0,0 0 0,0 0 0,0 0 0,0 0 0,0 0 0,0 0 0,0 1 0,-1-1 0,1 0 0,0 0 0,0 1-1,1 0 1,-1-1-175,0 1-1,1-1 0,-1 1 0,1-1 0,-1 1 0,1-1 0,-1 0 1,1 0-1,0 0 0,-1 0 0,1 0 0,-1 0 0,1 0 0,-1 0 0,1-1 1,-1 1-1,3-1 0,17-13-5781</inkml:trace>
</inkml:ink>
</file>

<file path=ppt/ink/ink9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1:53.284"/>
    </inkml:context>
    <inkml:brush xml:id="br0">
      <inkml:brushProperty name="width" value="0.025" units="cm"/>
      <inkml:brushProperty name="height" value="0.025" units="cm"/>
    </inkml:brush>
  </inkml:definitions>
  <inkml:trace contextRef="#ctx0" brushRef="#br0">0 1 9673,'0'0'12460,"10"11"-11323,41 47-284,-3 2 0,-3 2 0,71 126 0,-98-150-589,-2-1-1,-1 2 0,17 68 0,-27-81-25,-1 0 0,-1 0-1,-1 1 1,-1-1-1,-1 1 1,-7 44-1,3-51-123,-1 0 0,-1 0 0,0 0 0,-13 23 0,14-31-379,-1-1 1,0 0 0,-1-1-1,0 0 1,0 0 0,-1 0-1,-1-1 1,-12 11 0,19-19-410,0 1 1,0-1 0,0 0-1,0 0 1,0 0 0,0-1-1,0 1 1,0 0 0,0-1-1,-1 1 1,1-1 0,0 0-1,0 0 1,-4 0 0,-7 0-9737</inkml:trace>
</inkml:ink>
</file>

<file path=ppt/ink/ink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45:28.588"/>
    </inkml:context>
    <inkml:brush xml:id="br0">
      <inkml:brushProperty name="width" value="0.025" units="cm"/>
      <inkml:brushProperty name="height" value="0.025" units="cm"/>
    </inkml:brush>
  </inkml:definitions>
  <inkml:trace contextRef="#ctx0" brushRef="#br0">1 182 16816,'0'0'3155,"-1"11"-2045,2 5-611,1 1 1,1-1-1,0 0 0,2 0 0,-1 0 0,2 0 0,0-1 0,1 1 1,17 27-1,-6-13 96,2 0 1,41 49-1,-54-71-532,0-1 0,0 1-1,1-1 1,0-1 0,0 1 0,1-1-1,0-1 1,0 1 0,0-2 0,1 1 0,-1-1-1,1-1 1,0 1 0,12 1 0,-20-5-9,-1 0 1,1 0-1,-1-1 1,1 1 0,-1 0-1,1-1 1,0 1-1,-1-1 1,1 1 0,-1-1-1,0 0 1,1 1 0,-1-1-1,0 0 1,1 0-1,-1 0 1,0 0 0,0 0-1,0-1 1,0 1-1,0 0 1,0 0 0,0-1-1,0 1 1,0-1 0,-1 1-1,1 0 1,-1-1-1,1 1 1,-1-1 0,1 0-1,-1 1 1,0-2-1,8-63 1934,-7 53-1866,1-38-122,-1 1 0,-13-96 0,9 125 0,-1-1 0,-1 1 0,-1 0 0,-1 1 0,0-1 0,-2 1 0,0 1 0,-2 0 0,-16-24 0,26 41-18,1 1 0,-1 0 0,0 0 0,0-1-1,0 1 1,0 0 0,0 0 0,-1 0 0,1 0 0,0 0 0,0 0 0,-1 1-1,1-1 1,0 0 0,-2 0 0,2 1-7,1 0 1,-1 0-1,1 1 1,0-1-1,-1 0 0,1 0 1,0 1-1,-1-1 0,1 0 1,0 0-1,-1 1 1,1-1-1,0 0 0,0 1 1,-1-1-1,1 1 1,0-1-1,0 0 0,0 1 1,-1-1-1,1 0 0,0 1 1,0-1-1,0 1 1,0-1-1,0 1 0,0-1 1,0 0-1,0 1 1,0-1-1,0 1 0,0 0 1,0 4-383,0 1 0,1-1 0,0 1 0,0-1 0,0 0 0,4 10 1,12 16-4901,-4-12-1126,1 0-5743</inkml:trace>
</inkml:ink>
</file>

<file path=ppt/ink/ink9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1:54.043"/>
    </inkml:context>
    <inkml:brush xml:id="br0">
      <inkml:brushProperty name="width" value="0.025" units="cm"/>
      <inkml:brushProperty name="height" value="0.025" units="cm"/>
    </inkml:brush>
  </inkml:definitions>
  <inkml:trace contextRef="#ctx0" brushRef="#br0">65 0 9321,'0'0'18850,"-4"13"-17975,-12 44-257,2 1 0,2 0 0,-6 102 0,18-159-613,0 1-1,0 0 1,0-1 0,0 1 0,0-1 0,0 1-1,0-1 1,1 1 0,-1-1 0,1 0 0,-1 1-1,1-1 1,-1 1 0,1-1 0,0 0 0,0 1-1,0-1 1,-1 0 0,1 0 0,1 0 0,-1 0-1,0 0 1,0 0 0,0 0 0,3 2 0,-1-3-49,-1 1 1,1 0-1,0-1 1,0 1 0,-1-1-1,1 0 1,0 0 0,0 0-1,0 0 1,0-1 0,-1 1-1,1-1 1,3 0 0,4-2-897,0-1 1,0 0 0,0-1-1,-1 0 1,0 0 0,15-12-1,2-8-4473,-6-2-1815</inkml:trace>
</inkml:ink>
</file>

<file path=ppt/ink/ink9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1:54.417"/>
    </inkml:context>
    <inkml:brush xml:id="br0">
      <inkml:brushProperty name="width" value="0.025" units="cm"/>
      <inkml:brushProperty name="height" value="0.025" units="cm"/>
    </inkml:brush>
  </inkml:definitions>
  <inkml:trace contextRef="#ctx0" brushRef="#br0">73 1 14606,'0'0'3651,"-28"70"-544,11-21-737,4 1-448,2 0-192,7-5-577,4-14-833,6-14-288,18-17-896,1-9-258,9-28-927,-7-12-1603,-3-9-3074</inkml:trace>
</inkml:ink>
</file>

<file path=ppt/ink/ink9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1:54.819"/>
    </inkml:context>
    <inkml:brush xml:id="br0">
      <inkml:brushProperty name="width" value="0.025" units="cm"/>
      <inkml:brushProperty name="height" value="0.025" units="cm"/>
    </inkml:brush>
  </inkml:definitions>
  <inkml:trace contextRef="#ctx0" brushRef="#br0">73 1 11787,'-5'10'5776,"1"0"-4981,-7 12 666,2 1 0,1 0 0,0 0 0,2 0 0,-4 30 0,9-53-1451,1 1-1,0 0 1,0-1 0,0 1-1,0 0 1,0-1-1,0 1 1,0 0-1,1-1 1,-1 1 0,0 0-1,0-1 1,0 1-1,1-1 1,-1 1-1,0 0 1,1-1-1,-1 1 1,0-1 0,1 1-1,-1-1 1,1 1-1,-1-1 1,1 1-1,-1-1 1,1 0 0,-1 1-1,1-1 1,-1 0-1,1 1 1,0-1-1,-1 0 1,2 1-1,26-5 233,27-21-29,-55 25-213,1-1-1,64-30-818,-61 29 779,0 1 0,0-1 0,0 1 0,0 0 0,0 1 1,0-1-1,1 1 0,-1-1 0,0 1 0,0 1 1,0-1-1,0 0 0,1 1 0,-1 0 0,5 2 0,-7-2 72,0 1 0,0 0-1,0 0 1,-1 0 0,1 0-1,-1 0 1,1 0 0,-1 1-1,0-1 1,0 0 0,0 1-1,0-1 1,0 1 0,0-1 0,-1 1-1,1-1 1,-1 1 0,0-1-1,1 1 1,-1 0 0,-1-1-1,1 1 1,0-1 0,-1 4-1,0 2 278,0 1-1,-1 0 1,1-1 0,-2 1-1,1-1 1,-5 9-1,-3 0-1,0 0-1,-2-1 0,0 0 0,0-1 1,-2 0-1,0-1 0,0-1 0,-1 0 1,-1-1-1,-33 20 0,45-30-343,1 0 0,-1-1 0,0 1 1,0-1-1,0 0 0,0 0 0,0 0 0,0 0 0,-4-1 1,7 0-16,0 0 0,0 0 0,-1 0-1,1 0 1,0-1 0,0 1 0,0 0 0,0-1 0,0 1 0,0-1 0,0 1 0,1-1 0,-1 0 0,0 1 0,0-1 0,0 0 0,0 0 0,1 1 0,-1-1 0,0 0 0,1 0 0,-1 0 0,1 0-1,-1 0 1,1 0 0,-1 0 0,1 0 0,0 0 0,-1 0 0,1 0 0,0 0 0,0 0 0,0 0 0,0 0 0,0-2 0,-1-84-11362,1 31 919</inkml:trace>
</inkml:ink>
</file>

<file path=ppt/ink/ink9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1:55.176"/>
    </inkml:context>
    <inkml:brush xml:id="br0">
      <inkml:brushProperty name="width" value="0.025" units="cm"/>
      <inkml:brushProperty name="height" value="0.025" units="cm"/>
    </inkml:brush>
  </inkml:definitions>
  <inkml:trace contextRef="#ctx0" brushRef="#br0">1 176 19282,'0'0'9113,"10"-1"-8088,7-2-1114,1 0-1,-2 0 1,1-2 0,25-10 0,-24 8-1402,-1-1 0,0-1 0,-1 0 0,0-2 0,0 1 1,-1-2-1,-1 0 0,14-15 0,-15 5 975,-13 22 574,0 1 0,-1-1 0,1 0 0,0 0 0,0 0 0,-1 0 0,1 0 0,0 1 0,0-1 0,-1 0 0,1 0 0,0 0 0,0 0 0,-1 0 0,1 0 0,0 0 0,0 0 0,-1 0 0,1 0 0,0 0 0,-1 0 0,1 0 0,0 0 0,0 0 0,-1 0 0,1 0 0,0 0 0,0-1 0,-1 1 0,1 0 0,0 0 0,0 0 0,-1 0 0,1-1 0,0 1 0,0 0 0,0 0 0,-1 0 0,1-1 0,0 1 0,0 0 0,0 0 0,0-1 0,0 1 0,-1 0 0,1 0 0,0-1 0,0 1 0,0 0 0,0 0 0,0-1 0,0 1 0,0 0 0,0-1 0,0 1 0,0 0 0,0 0 0,0-1 0,0 1 0,0 0 0,1-1 0,-4 3 221,0 0 0,0 1 0,0-1 0,1 1 0,-1-1 0,1 1 0,0 0 0,0 0 0,0 0 0,0 0 1,1 0-1,-4 7 0,-13 44 2127,16-50-2178,-2 12 572,1 1 0,0-1 0,1 1 0,0-1 0,2 30-1,0-46-778,0 1 0,0 0-1,0 0 1,0 0-1,0-1 1,0 1 0,0 0-1,0 0 1,0 0 0,0-1-1,0 1 1,1 0-1,-1 0 1,0-1 0,1 1-1,-1 0 1,0 0-1,1-1 1,-1 1 0,1-1-1,-1 1 1,1 0 0,-1-1-1,1 1 1,-1-1-1,1 1 1,0-1 0,-1 1-1,1-1 1,0 0-1,0 1 1,-1-1 0,1 0-1,0 1 1,0-1-1,-1 0 1,1 0 0,0 0-1,0 0 1,0 0 0,-1 0-1,1 0 1,0 0-1,0 0 1,-1 0 0,1 0-1,0 0 1,0-1-1,0 1 1,-1 0 0,1-1-1,0 1 1,-1 0 0,1-1-1,0 1 1,-1-1-1,1 1 1,0-1 0,0 0-1,3-2 186,0 0 0,1 0-1,-1 0 1,0-1 0,-1 0 0,1 1-1,5-9 1,-3 0-180,-1 1 0,-1-1 0,0 0 0,0 0 0,-1 0 0,-1-1 0,0 1 0,1-21 0,-3 27-28,0 1-1,-1 0 1,1 0 0,-1 0 0,0 0 0,0 1 0,-1-1 0,1 0 0,-1 0 0,-4-7-1,4 9 2,0 1 0,1 0 0,-1 0 0,0 0 0,0 0 0,-1 0 0,1 0-1,0 1 1,0-1 0,-1 1 0,1-1 0,-1 1 0,0 0 0,1 0 0,-1 0 0,0 0-1,1 1 1,-1-1 0,0 1 0,-3-1 0,3 1-39,0 0 0,0 0 1,0 1-1,1-1 0,-1 1 0,0-1 0,0 1 0,1 0 1,-1 0-1,0 0 0,1 0 0,-1 1 0,1-1 1,-1 1-1,1-1 0,0 1 0,0 0 0,0 0 1,0 0-1,0 0 0,0 0 0,0 0 0,-2 5 0,0 0-431,1 0-1,-1 0 0,1 1 0,1-1 1,0 1-1,0-1 0,-2 13 0,3 1-6809</inkml:trace>
</inkml:ink>
</file>

<file path=ppt/ink/ink9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1:59.193"/>
    </inkml:context>
    <inkml:brush xml:id="br0">
      <inkml:brushProperty name="width" value="0.025" units="cm"/>
      <inkml:brushProperty name="height" value="0.025" units="cm"/>
    </inkml:brush>
  </inkml:definitions>
  <inkml:trace contextRef="#ctx0" brushRef="#br0">1 0 18161,'0'0'6150,"34"55"-4581,-19-28-287,4 2-578,1 1-511,7-4-97,-1-4-96,2-3-993,3-8-673,-3-5 33,-4-6-898,-4 0-608,-5-9-2178,-7-8-5541</inkml:trace>
</inkml:ink>
</file>

<file path=ppt/ink/ink9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1:59.564"/>
    </inkml:context>
    <inkml:brush xml:id="br0">
      <inkml:brushProperty name="width" value="0.025" units="cm"/>
      <inkml:brushProperty name="height" value="0.025" units="cm"/>
    </inkml:brush>
  </inkml:definitions>
  <inkml:trace contextRef="#ctx0" brushRef="#br0">185 1 13869,'0'0'5189,"-31"56"-2819,9-19-512,-5 9-32,-2 7-705,1 2-641,3-2-384,9-6-64,9-7-448,7-10-1282,0-8-1248,15-13-1571,3-7-5252</inkml:trace>
</inkml:ink>
</file>

<file path=ppt/ink/ink9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1:59.937"/>
    </inkml:context>
    <inkml:brush xml:id="br0">
      <inkml:brushProperty name="width" value="0.025" units="cm"/>
      <inkml:brushProperty name="height" value="0.025" units="cm"/>
    </inkml:brush>
  </inkml:definitions>
  <inkml:trace contextRef="#ctx0" brushRef="#br0">12 0 17521,'0'0'2946,"-5"55"-2017,1-28-576,1 1-289,3-3 0,0-2-1057,0-7-1185,0-7-2467</inkml:trace>
</inkml:ink>
</file>

<file path=ppt/ink/ink9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2:00.293"/>
    </inkml:context>
    <inkml:brush xml:id="br0">
      <inkml:brushProperty name="width" value="0.025" units="cm"/>
      <inkml:brushProperty name="height" value="0.025" units="cm"/>
    </inkml:brush>
  </inkml:definitions>
  <inkml:trace contextRef="#ctx0" brushRef="#br0">1 76 14926,'0'0'4378,"11"-9"-2948,-4 2-1186,-1 1-75,-1 1-1,1 1 1,0-1-1,0 1 1,1 0-1,-1 0 1,1 0-1,0 1 1,0 0-1,0 1 1,0-1-1,10-1 1,13 0 243,0 1 0,1 2 1,-1 1-1,39 4 1,-57-3-402,1 1 0,0 1 0,-1 0 0,0 0 0,0 1 0,0 1 0,0 0-1,-1 0 1,0 1 0,0 1 0,0 0 0,18 16 0,-27-21 0,1 1-1,-1-1 1,1 1 0,-1-1-1,0 1 1,0 0-1,0 0 1,-1 0 0,1 0-1,-1 0 1,0 0-1,1 1 1,-1-1-1,-1 0 1,1 1 0,0-1-1,-1 1 1,0-1-1,0 0 1,0 1-1,0 5 1,-2-4 78,0 0 0,0 1 0,0-1 0,0 0 1,-1-1-1,0 1 0,0 0 0,0-1 0,-1 0 0,1 1 0,-1-1 1,-5 4-1,-9 6 437,1-1 0,-1-1 0,-1-1 0,0 0 0,-33 12 1,41-18-325,0-2 0,-1 1 0,1-1 0,-1-1 0,0 0 0,-20 0 0,31-1-284,0-1 0,1 0 0,-1 0 0,0 0 0,1 0 0,-1 0 0,1 0 0,-1-1 0,0 1 0,1 0 0,-1 0 0,1 0 0,-1 0 0,0-1 0,1 1 0,-1 0 0,1-1 0,-1 1 0,1 0 0,-1-1 0,1 1 0,-1-1 0,1 1 0,-1-1 0,1 1 0,0-1 0,-1 1 0,1-1 0,0 1 0,-1-1 0,1 1 0,0-1 0,0 0 0,0 1 0,0-1 0,-1 1 0,1-1 0,0 0 0,0 1 0,0-1 0,0 0 0,0 1 0,0-1 0,0 1 0,1-1 0,-1 0 0,0 1 0,0-1 0,0 1 0,1-1 0,-1 0 0,0 1 0,1-1 0,-1 1 0,0-1 0,1 1 0,-1-1 0,1 1 0,-1-1 0,1 0 0,28-32-12495,-10 21-123</inkml:trace>
</inkml:ink>
</file>

<file path=ppt/ink/ink9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2:00.652"/>
    </inkml:context>
    <inkml:brush xml:id="br0">
      <inkml:brushProperty name="width" value="0.025" units="cm"/>
      <inkml:brushProperty name="height" value="0.025" units="cm"/>
    </inkml:brush>
  </inkml:definitions>
  <inkml:trace contextRef="#ctx0" brushRef="#br0">55 61 18834,'0'0'13933,"68"-18"-13933,-16 10 0,2 0 0,0-1 0,-5 3-1826,-9 0-1441,-10 4-1249,-12-2-961,-12 4-2499</inkml:trace>
  <inkml:trace contextRef="#ctx0" brushRef="#br0" timeOffset="1">1 188 16816,'0'0'10858,"59"9"-9416,-3-13-738,5-4-480,6-3-160,-6 2-736,-5 0-2595,-12 1-1634,-11 1-2530</inkml:trace>
</inkml:ink>
</file>

<file path=ppt/ink/ink9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2:01.011"/>
    </inkml:context>
    <inkml:brush xml:id="br0">
      <inkml:brushProperty name="width" value="0.025" units="cm"/>
      <inkml:brushProperty name="height" value="0.025" units="cm"/>
    </inkml:brush>
  </inkml:definitions>
  <inkml:trace contextRef="#ctx0" brushRef="#br0">82 1 20692,'0'0'2050,"-53"27"224,35-9-224,8 1-321,9 3-480,1-4-448,15-4-448,13-2-129,9-6-96,1-3 32,6-3-160,-5 0-961,0-7-737,-6-7-1857,-6-5-1538,-3-3-2370</inkml:trace>
</inkml:ink>
</file>

<file path=ppt/ink/ink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45:28.980"/>
    </inkml:context>
    <inkml:brush xml:id="br0">
      <inkml:brushProperty name="width" value="0.025" units="cm"/>
      <inkml:brushProperty name="height" value="0.025" units="cm"/>
    </inkml:brush>
  </inkml:definitions>
  <inkml:trace contextRef="#ctx0" brushRef="#br0">7 1 20339,'0'0'8520,"-7"64"-7783,17-41-385,1-1-256,1 5-32,6 3-31,5 1-866,0-4-2018,-3-8-2850,1-10-11628</inkml:trace>
</inkml:ink>
</file>

<file path=ppt/ink/ink9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2:01.383"/>
    </inkml:context>
    <inkml:brush xml:id="br0">
      <inkml:brushProperty name="width" value="0.025" units="cm"/>
      <inkml:brushProperty name="height" value="0.025" units="cm"/>
    </inkml:brush>
  </inkml:definitions>
  <inkml:trace contextRef="#ctx0" brushRef="#br0">267 0 13613,'0'0'6630,"-58"74"-3171,33-41-800,1 6-545,0 6-961,-4 8-576,1 7-449,-1 3-64,5-2-385,5-7-1472,7-14-2627,11-17-10410</inkml:trace>
</inkml:ink>
</file>

<file path=ppt/ink/ink9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2:06.840"/>
    </inkml:context>
    <inkml:brush xml:id="br0">
      <inkml:brushProperty name="width" value="0.025" units="cm"/>
      <inkml:brushProperty name="height" value="0.025" units="cm"/>
    </inkml:brush>
  </inkml:definitions>
  <inkml:trace contextRef="#ctx0" brushRef="#br0">1 1 13677,'0'0'11691</inkml:trace>
</inkml:ink>
</file>

<file path=ppt/ink/ink9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2:07.197"/>
    </inkml:context>
    <inkml:brush xml:id="br0">
      <inkml:brushProperty name="width" value="0.025" units="cm"/>
      <inkml:brushProperty name="height" value="0.025" units="cm"/>
    </inkml:brush>
  </inkml:definitions>
  <inkml:trace contextRef="#ctx0" brushRef="#br0">44 0 10762,'0'0'11467,"-43"34"-16848</inkml:trace>
</inkml:ink>
</file>

<file path=ppt/ink/ink9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2:07.570"/>
    </inkml:context>
    <inkml:brush xml:id="br0">
      <inkml:brushProperty name="width" value="0.025" units="cm"/>
      <inkml:brushProperty name="height" value="0.025" units="cm"/>
    </inkml:brush>
  </inkml:definitions>
  <inkml:trace contextRef="#ctx0" brushRef="#br0">11 0 9961,'0'0'7528,"-4"58"-6215,4-44-256,0 3-513,0-2-384,-4-1-544,1-4-2114</inkml:trace>
</inkml:ink>
</file>

<file path=ppt/ink/ink9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2:07.927"/>
    </inkml:context>
    <inkml:brush xml:id="br0">
      <inkml:brushProperty name="width" value="0.025" units="cm"/>
      <inkml:brushProperty name="height" value="0.025" units="cm"/>
    </inkml:brush>
  </inkml:definitions>
  <inkml:trace contextRef="#ctx0" brushRef="#br0">1 0 14638,'0'0'1762</inkml:trace>
</inkml:ink>
</file>

<file path=ppt/ink/ink9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2:08.318"/>
    </inkml:context>
    <inkml:brush xml:id="br0">
      <inkml:brushProperty name="width" value="0.025" units="cm"/>
      <inkml:brushProperty name="height" value="0.025" units="cm"/>
    </inkml:brush>
  </inkml:definitions>
  <inkml:trace contextRef="#ctx0" brushRef="#br0">63 0 13036,'0'0'7688,"-33"71"-7656,24-44-1121,-2-4-2691,1-2-6630</inkml:trace>
</inkml:ink>
</file>

<file path=ppt/ink/ink9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2:08.751"/>
    </inkml:context>
    <inkml:brush xml:id="br0">
      <inkml:brushProperty name="width" value="0.025" units="cm"/>
      <inkml:brushProperty name="height" value="0.025" units="cm"/>
    </inkml:brush>
  </inkml:definitions>
  <inkml:trace contextRef="#ctx0" brushRef="#br0">0 1 20403,'0'0'3171</inkml:trace>
</inkml:ink>
</file>

<file path=ppt/ink/ink9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2:09.125"/>
    </inkml:context>
    <inkml:brush xml:id="br0">
      <inkml:brushProperty name="width" value="0.025" units="cm"/>
      <inkml:brushProperty name="height" value="0.025" units="cm"/>
    </inkml:brush>
  </inkml:definitions>
  <inkml:trace contextRef="#ctx0" brushRef="#br0">31 0 17969,'0'0'737,"-31"48"-1346,31-36-1825,1-3-2435</inkml:trace>
</inkml:ink>
</file>

<file path=ppt/ink/ink9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2:09.483"/>
    </inkml:context>
    <inkml:brush xml:id="br0">
      <inkml:brushProperty name="width" value="0.025" units="cm"/>
      <inkml:brushProperty name="height" value="0.025" units="cm"/>
    </inkml:brush>
  </inkml:definitions>
  <inkml:trace contextRef="#ctx0" brushRef="#br0">260 0 16303,'0'0'321,"-57"26"-1859,52-25-4035</inkml:trace>
  <inkml:trace contextRef="#ctx0" brushRef="#br0" timeOffset="0.99">1 398 9449,'0'0'576</inkml:trace>
</inkml:ink>
</file>

<file path=ppt/ink/ink9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2:09.920"/>
    </inkml:context>
    <inkml:brush xml:id="br0">
      <inkml:brushProperty name="width" value="0.025" units="cm"/>
      <inkml:brushProperty name="height" value="0.025" units="cm"/>
    </inkml:brush>
  </inkml:definitions>
  <inkml:trace contextRef="#ctx0" brushRef="#br0">22 0 15439,'0'0'6598,"-21"49"-7335,25-42-2658,4-5-4805</inkml:trace>
</inkml:ink>
</file>

<file path=ppt/ink/ink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45:29.737"/>
    </inkml:context>
    <inkml:brush xml:id="br0">
      <inkml:brushProperty name="width" value="0.025" units="cm"/>
      <inkml:brushProperty name="height" value="0.025" units="cm"/>
    </inkml:brush>
  </inkml:definitions>
  <inkml:trace contextRef="#ctx0" brushRef="#br0">1 287 13261,'0'0'4308,"13"-1"-3801,200 2 1962,1 1-806,-23-20-976,293-66 0,-196 28-503,471-22-83,3 66 1416,-754 12-1313,-1 0 1,1 1-1,0 0 1,0 0-1,-1 1 0,15 4 1,-73-31-5582,39 18 2474,-20-13-8041</inkml:trace>
</inkml:ink>
</file>

<file path=ppt/ink/ink9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2:10.277"/>
    </inkml:context>
    <inkml:brush xml:id="br0">
      <inkml:brushProperty name="width" value="0.025" units="cm"/>
      <inkml:brushProperty name="height" value="0.025" units="cm"/>
    </inkml:brush>
  </inkml:definitions>
  <inkml:trace contextRef="#ctx0" brushRef="#br0">72 0 7239,'0'0'9737,"-43"68"-9737,27-38-32,6-6-64,7-4-224,3-4-225,0-7 321,0-4-641,2-1 128,1-1-736</inkml:trace>
</inkml:ink>
</file>

<file path=ppt/ink/ink9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2:10.648"/>
    </inkml:context>
    <inkml:brush xml:id="br0">
      <inkml:brushProperty name="width" value="0.025" units="cm"/>
      <inkml:brushProperty name="height" value="0.025" units="cm"/>
    </inkml:brush>
  </inkml:definitions>
  <inkml:trace contextRef="#ctx0" brushRef="#br0">111 1 16752,'0'0'2915,"-54"43"-1890,30-31-129,9-1 1379,6-6-1571,3-3-608,3 1-32,3-1-224,0 0-1153,3-2-2435</inkml:trace>
</inkml:ink>
</file>

<file path=ppt/ink/ink9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2:12.684"/>
    </inkml:context>
    <inkml:brush xml:id="br0">
      <inkml:brushProperty name="width" value="0.025" units="cm"/>
      <inkml:brushProperty name="height" value="0.025" units="cm"/>
    </inkml:brush>
  </inkml:definitions>
  <inkml:trace contextRef="#ctx0" brushRef="#br0">1 18 9097,'0'0'16089,"10"-3"-14642,5-1-997,0 1-1,0 1 0,0 0 0,1 1 1,27 2-1,95 13 467,-67-5-812,-28-5-274,142 11-98,-145-14-2514,42-4 1,-81 3 2476,1 0-1,-1 0 0,1-1 1,0 1-1,-1 0 0,1 0 1,-1-1-1,1 1 0,-1-1 1,1 0-1,-1 1 0,1-1 1,-1 0-1,0 0 0,1 0 1,-1 0-1,0 0 0,0 0 1,0 0-1,0 0 0,0 0 1,0-1-1,0 1 0,0 0 1,0-1-1,0-1 0,3-17-6564</inkml:trace>
</inkml:ink>
</file>

<file path=ppt/ink/ink9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2:13.072"/>
    </inkml:context>
    <inkml:brush xml:id="br0">
      <inkml:brushProperty name="width" value="0.025" units="cm"/>
      <inkml:brushProperty name="height" value="0.025" units="cm"/>
    </inkml:brush>
  </inkml:definitions>
  <inkml:trace contextRef="#ctx0" brushRef="#br0">118 1 18642,'0'0'6667,"9"3"-5594,20 6-578,-1 1-1,1 2 1,-2 1-1,0 1 1,0 2-1,-2 0 1,40 34-1,-61-47-496,-1 0-1,0 1 1,0-1 0,0 1-1,-1 0 1,1 0 0,-1 0-1,0 0 1,0 0-1,0 1 1,0-1 0,-1 1-1,0-1 1,0 1 0,0-1-1,-1 1 1,1-1 0,-1 1-1,0 0 1,0-1-1,-1 1 1,0 0 0,1-1-1,-2 1 1,1-1 0,0 1-1,-1-1 1,0 0 0,0 1-1,0-1 1,0 0-1,-6 7 1,-8 9 34,0-1 0,-1 0 0,-1-1 0,-36 28 0,38-33-2,-34 30-107,-50 41-1016,32-32-3721,28-24-2484</inkml:trace>
</inkml:ink>
</file>

<file path=ppt/ink/ink9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2:39.146"/>
    </inkml:context>
    <inkml:brush xml:id="br0">
      <inkml:brushProperty name="width" value="0.025" units="cm"/>
      <inkml:brushProperty name="height" value="0.025" units="cm"/>
    </inkml:brush>
  </inkml:definitions>
  <inkml:trace contextRef="#ctx0" brushRef="#br0">276 73 8840,'45'-72'10843,"-106"167"-5859,22-31-4043,-16 18 375,-99 164 641,142-216-2489,13-30 455,-1 0 0,0 0 0,1 0 1,-1 0-1,1 0 0,-1 0 0,1 0 0,-1 0 1,0 0-1,1 0 0,-1 0 0,1 0 0,-1 0 1,0 0-1,1 0 0,-1 0 0,1-1 0,-1 1 1,0 0-1,1 0 0,-1 0 0,0-1 0,1 1 1,-1 0-1,0 0 0,1-1 0,-1 1 0,0 0 1,0-1-1,1 1 0,-1 0 0,0-1 0,1 0 1,41-46-3988,-6-9-735,2-8-2563</inkml:trace>
</inkml:ink>
</file>

<file path=ppt/ink/ink9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2:39.516"/>
    </inkml:context>
    <inkml:brush xml:id="br0">
      <inkml:brushProperty name="width" value="0.025" units="cm"/>
      <inkml:brushProperty name="height" value="0.025" units="cm"/>
    </inkml:brush>
  </inkml:definitions>
  <inkml:trace contextRef="#ctx0" brushRef="#br0">233 1 14958,'0'0'3812,"-39"49"-1634,17-7-1185,2 7-192,5 5 223,6 0-639,4-3-225,5-5-160,0-7 32,13-6-64,-3-5-256,-2-8-609,-1-3-416,-3-5-513,-4-5-769,-10-7-12459</inkml:trace>
  <inkml:trace contextRef="#ctx0" brushRef="#br0" timeOffset="1">1 357 15695,'0'0'8552,"70"-9"-8456,-28 4-32,7-5-897,-1-3-1217,-2-6-576,-7-2-1282,-14-5-2594</inkml:trace>
</inkml:ink>
</file>

<file path=ppt/ink/ink9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2:39.887"/>
    </inkml:context>
    <inkml:brush xml:id="br0">
      <inkml:brushProperty name="width" value="0.025" units="cm"/>
      <inkml:brushProperty name="height" value="0.025" units="cm"/>
    </inkml:brush>
  </inkml:definitions>
  <inkml:trace contextRef="#ctx0" brushRef="#br0">45 3 14286,'0'0'1873,"-3"11"-800,-9 28-453,3 1 0,1-1 0,2 1 0,2 1 0,1-1 0,4 60 0,-1-96-612,1-1 0,-1 0-1,1 0 1,-1 0 0,1 0-1,0 0 1,0 0-1,0 0 1,1 0 0,-1-1-1,1 1 1,-1 0 0,3 3-1,-3-5-24,1 0 0,-1 0 0,0 0 0,0-1 0,1 1-1,-1 0 1,0 0 0,1-1 0,-1 1 0,0-1 0,1 1 0,-1-1 0,1 1 0,-1-1-1,1 0 1,-1 0 0,1 0 0,0 0 0,2 0 0,0-1-98,1 0 0,-1-1 0,0 1 0,1-1 0,-1 0-1,0 0 1,0-1 0,0 1 0,-1-1 0,1 0 0,-1 0 0,1 0 0,-1 0 0,0-1 0,5-6 0,10-17-918,-2 0 0,0-2 0,-2 1 0,-1-2 0,11-40 0,-14 36 1770,-1-1-1,4-48 1,-18 95 6312,-22 70-6550,-7 72 526,31-132-994,0-1 1,2 1-1,0-1 0,1 1 0,5 28 0,-5-48-99,1-1 0,-1 1-1,1-1 1,-1 1-1,1-1 1,0 1 0,0-1-1,0 0 1,-1 1-1,1-1 1,1 0 0,-1 0-1,0 1 1,0-1 0,0 0-1,0 0 1,1 0-1,-1 0 1,1-1 0,-1 1-1,0 0 1,1-1-1,0 1 1,-1-1 0,1 1-1,-1-1 1,1 0 0,2 1-1,-2-1-185,-1 0 1,1 0-1,0 0 0,0 0 1,0-1-1,-1 1 0,1-1 0,0 1 1,0-1-1,-1 1 0,1-1 0,0 0 1,-1 0-1,1 0 0,-1 0 1,1 0-1,1-2 0,15-21-5613</inkml:trace>
</inkml:ink>
</file>

<file path=ppt/ink/ink9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2:40.247"/>
    </inkml:context>
    <inkml:brush xml:id="br0">
      <inkml:brushProperty name="width" value="0.025" units="cm"/>
      <inkml:brushProperty name="height" value="0.025" units="cm"/>
    </inkml:brush>
  </inkml:definitions>
  <inkml:trace contextRef="#ctx0" brushRef="#br0">17 135 18065,'0'0'1842,"-4"9"229,-8 32-918,12-40-1144,-1-1 0,1 1 0,0 0 0,1 0 0,-1 0 0,0 0 0,0 0-1,0-1 1,0 1 0,1 0 0,-1 0 0,0 0 0,1-1 0,-1 1 0,1 0 0,-1-1-1,1 1 1,-1 0 0,1-1 0,-1 1 0,1 0 0,-1-1 0,1 1 0,0-1 0,0 1 0,-1-1-1,1 1 1,0-1 0,0 0 0,-1 1 0,1-1 0,0 0 0,0 0 0,0 0 0,-1 1 0,1-1-1,0 0 1,0 0 0,0 0 0,0 0 0,0 0 0,-1-1 0,1 1 0,0 0 0,0 0 0,0 0-1,1-1 1,3 1 45,7-1-2,-1 0 0,1-1 0,0 0 0,-1 0 0,1-1-1,-1-1 1,0 0 0,0 0 0,0-1 0,12-9 0,-14 10-29,-1-1-1,-1 0 1,1-1-1,-1 0 1,0 0-1,0-1 1,-1 0-1,1 0 1,-2 0-1,1-1 0,-1 0 1,0 0-1,5-12 1,-9 18-9,0 0 0,0 0-1,-1 0 1,1 0 0,-1 0 0,1 0 0,-1 0 0,0 0 0,1 0 0,-1-1-1,0 1 1,-1 0 0,1 0 0,0 0 0,-1 0 0,1 0 0,-1 0-1,1 0 1,-1 0 0,-1-3 0,0 4 4,1 0 1,0 0-1,-1-1 1,1 2-1,0-1 0,-1 0 1,1 0-1,-1 0 0,1 1 1,-1-1-1,0 0 0,1 1 1,-1 0-1,0-1 1,1 1-1,-1 0 0,0 0 1,1 0-1,-4 0 0,-1 1 33,0-1 0,0 2-1,0-1 1,0 0-1,1 1 1,-1 0-1,1 1 1,-1-1 0,1 1-1,0 0 1,0 0-1,0 1 1,-5 4-1,2 1 39,0 0 0,1 0-1,1 1 1,-1 0-1,2 0 1,-1 0-1,1 1 1,1 0-1,0 0 1,1 0 0,0 0-1,0 1 1,1-1-1,1 1 1,0 0-1,0 12 1,1-22-81,1 1 0,-1-1 0,0 1 0,1-1 0,-1 0 0,1 1 0,0-1 0,0 0 0,0 0 0,0 1 0,0-1 0,0 0 0,1 0 0,-1 0 0,1 0 0,-1-1 0,1 1 0,0 0 0,0-1 0,3 4 0,0-3 1,0 1-1,0-1 1,0 0 0,0 0 0,1-1 0,-1 0 0,0 1-1,1-2 1,5 1 0,3 0-559,0-1-1,0-1 0,0 0 1,0-1-1,0 0 0,24-9 1,7-11-5557,-4-7-4960</inkml:trace>
</inkml:ink>
</file>

<file path=ppt/ink/ink9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2:40.866"/>
    </inkml:context>
    <inkml:brush xml:id="br0">
      <inkml:brushProperty name="width" value="0.025" units="cm"/>
      <inkml:brushProperty name="height" value="0.025" units="cm"/>
    </inkml:brush>
  </inkml:definitions>
  <inkml:trace contextRef="#ctx0" brushRef="#br0">1 0 9513,'0'0'12166,"8"2"-10623,-6-1-1458,1-1 0,-1 1-1,0-1 1,0 1 0,0 0 0,0 0-1,0 0 1,0 0 0,-1 0 0,1 0-1,0 0 1,0 1 0,-1-1 0,1 1-1,-1-1 1,1 1 0,-1 0 0,2 2 0,-1 1 37,-1 0 0,1 1 1,-1-1-1,0 1 0,0-1 1,-1 0-1,0 1 0,0 7 1,0 133 955,0-145-1062,0-1-1,0 1 1,0-1-1,0 0 1,0 1-1,0-1 1,0 1 0,0-1-1,0 1 1,0-1-1,0 0 1,0 1-1,0-1 1,0 1-1,1-1 1,-1 0-1,0 1 1,0-1-1,1 0 1,-1 1-1,0-1 1,0 0 0,1 1-1,-1-1 1,0 0-1,1 0 1,-1 1-1,0-1 1,1 0-1,-1 0 1,1 1-1,-1-1 1,0 0-1,1 0 1,-1 0 0,1 0-1,-1 0 1,1 0-1,-1 0 1,0 0-1,1 0 1,-1 0-1,1 0 1,-1 0-1,1 0 1,-1 0-1,0 0 1,1 0 0,-1-1-1,1 1 1,-1 0-1,0 0 1,1 0-1,-1-1 1,0 1-1,1 0 1,-1 0-1,0-1 1,1 1-1,-1 0 1,0-1-1,0 1 1,1 0 0,-1-1-1,0 0 1,24-22 987,70-118 54,-94 140-1053,0 1 0,0 0 0,0 0 0,0 0 1,0 0-1,0-1 0,0 1 0,0 0 0,0 0 0,0 0 0,0 0 0,0-1 1,1 1-1,-1 0 0,0 0 0,0 0 0,0 0 0,0 0 0,0-1 1,0 1-1,1 0 0,-1 0 0,0 0 0,0 0 0,0 0 0,0 0 1,1 0-1,-1 0 0,0 0 0,0 0 0,0-1 0,1 1 0,-1 0 1,0 0-1,0 0 0,0 0 0,0 0 0,1 0 0,-1 0 0,0 1 0,0-1 1,0 0-1,1 0 0,-1 0 0,0 0 0,0 0 0,0 0 0,0 0 1,1 0-1,-1 0 0,0 0 0,0 1 0,0-1 0,0 0 0,0 0 1,0 0-1,1 0 0,-1 0 0,0 1 0,0-1 0,4 20 86,-3 35-34,-1-46 5,-2 21-21,1-22-38,1 0 0,-1 1 0,1-1 0,1 0-1,0 1 1,2 9 0,-3-18 1,0 1-1,1-1 1,-1 1-1,1-1 1,-1 0 0,1 1-1,-1-1 1,1 0-1,-1 1 1,1-1-1,0 0 1,-1 0-1,1 1 1,-1-1-1,1 0 1,0 0-1,-1 0 1,1 0-1,-1 0 1,1 0 0,0 0-1,-1 0 1,1 0-1,0 0 1,-1 0-1,1 0 1,-1-1-1,1 1 1,0 0-1,-1 0 1,1-1-1,-1 1 1,1 0-1,-1-1 1,1 1 0,-1-1-1,1 1 1,-1 0-1,1-2 1,21-15 322,33-49 477,-43 50-742,0 0 0,2 1-1,27-25 1,-41 39-63,0 1-1,0 0 0,0 0 0,0 0 0,0 0 1,1 0-1,-1-1 0,0 1 0,0 0 0,0 0 1,1 0-1,-1 0 0,0 0 0,0 0 0,0 0 1,1 0-1,-1 0 0,0 0 0,0 0 0,0 0 1,1 0-1,-1 0 0,0 0 0,0 0 0,0 0 1,1 0-1,-1 0 0,0 0 0,0 0 0,0 0 1,1 0-1,-1 1 0,0-1 0,0 0 0,0 0 1,0 0-1,1 0 0,-1 0 0,0 1 0,0-1 1,0 0-1,0 0 0,0 0 0,0 0 0,1 1 1,-1-1-1,0 0 0,0 0 0,3 17-35,-3 26 136,0-39-86,-8 98 96,7-102-126,1 1 0,0-1 0,0 0 0,0 1 0,0-1 0,0 1 0,0-1 0,0 0 0,1 1 0,-1-1 0,0 1 0,0-1 0,0 0 0,0 1 0,0-1 0,1 0 0,-1 1 0,0-1 0,0 0 0,1 1 0,-1-1 0,0 0 0,0 1 0,1-1 0,-1 0 0,0 0 0,1 1 0,-1-1 0,0 0 0,1 0 0,-1 0 0,0 0 0,1 1 0,-1-1 0,1 0 0,-1 0 0,0 0 0,1 0 0,-1 0 0,1 0 0,21-8-1217,16-19-2899,-13 0-403,-1-5-1596</inkml:trace>
</inkml:ink>
</file>

<file path=ppt/ink/ink9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2:41.768"/>
    </inkml:context>
    <inkml:brush xml:id="br0">
      <inkml:brushProperty name="width" value="0.025" units="cm"/>
      <inkml:brushProperty name="height" value="0.025" units="cm"/>
    </inkml:brush>
  </inkml:definitions>
  <inkml:trace contextRef="#ctx0" brushRef="#br0">93 178 11563,'0'0'4313,"-10"11"-1681,-4 3-1712,1-2 194,1 0 0,0 1 0,-15 22 0,22-21 129,17-15-904,16-16-181,40-46 164,-62 57-306,0 0 1,-1-1-1,0 1 0,-1-1 1,0 0-1,0-1 1,0 1-1,-1-1 1,3-9-1,-6 17-7,0 0-1,0 0 1,0 0-1,-1 0 1,1 1 0,0-1-1,0 0 1,0 0-1,-1 0 1,1 0 0,0 0-1,0 0 1,-1 0-1,1 0 1,0 0 0,0 0-1,0 0 1,-1 0-1,1 0 1,0 0-1,0 0 1,-1 0 0,1 0-1,0-1 1,0 1-1,0 0 1,-1 0 0,1 0-1,0 0 1,0 0-1,0 0 1,-1-1 0,1 1-1,0 0 1,0 0-1,0 0 1,0-1 0,0 1-1,0 0 1,-1 0-1,1 0 1,0-1-1,0 1 1,0 0 0,0 0-1,0 0 1,0-1-1,0 1 1,0 0 0,0 0-1,0-1 1,0 1-1,0 0 1,0 0 0,0-1-1,-15 17 88,8-6-5,1 1 0,1-1 0,-1 1 1,2 0-1,0 0 0,0 1 0,1-1 0,0 1 1,1 0-1,-1 16 0,3-27-82,0 1 0,0-1 0,0 0 0,0 0 0,0 0 0,1 0 0,-1 0 0,0 0 0,1 0 0,-1 0 0,1 0 0,-1 0 0,1 0-1,0 0 1,-1 0 0,1 0 0,0 0 0,-1-1 0,1 1 0,0 0 0,0 0 0,0-1 0,0 1 0,0-1 0,0 1 0,0-1 0,0 1 0,0-1 0,0 1 0,0-1 0,0 0 0,0 0-1,0 0 1,0 1 0,1-1 0,-1 0 0,0 0 0,0-1 0,0 1 0,0 0 0,0 0 0,0 0 0,0-1 0,0 1 0,0 0 0,0-1 0,0 1 0,1-2 0,6 0 31,0-1 1,-1 0 0,0 0 0,1-1 0,9-7 0,3-5-506,1 0 1,22-27-1,-34 34-642,-1 0 0,-1-1 0,0 1 0,0-2 0,-1 1 0,0-1 0,5-13 0,-21 29 2669,-4 8-380,4-1-180,0 0 0,1 1 0,1 0 0,-11 22 0,17-30-908,0 0-1,0 1 1,0-1 0,1 0 0,0 1-1,0-1 1,0 1 0,1 0 0,0-1-1,0 1 1,0-1 0,1 1-1,-1 0 1,1-1 0,1 1 0,1 5-1,2 4-79,0-1 0,-1 1 0,-1 1 0,-1-1-1,0 0 1,-1 1 0,-1-1 0,0 1 0,-1-1 0,-1 0-1,0 1 1,-1-1 0,0 0 0,-2 0 0,1 0 0,-2-1-1,0 0 1,-1 0 0,0 0 0,-1-1 0,-16 20 0,24-32 5,-1 0 1,0 1 0,0-1-1,1 0 1,-1 0 0,0 0-1,0 0 1,0 0 0,0 0-1,0-1 1,0 1 0,0 0-1,0 0 1,-1-1 0,1 1 0,0-1-1,0 1 1,0-1 0,-1 1-1,1-1 1,0 0 0,-3 1-1,3-2 6,0 0 0,1 0 0,-1 1-1,0-1 1,1 0 0,-1 0 0,1 0-1,-1 0 1,1 0 0,0 0 0,-1 0-1,1 0 1,0 0 0,0 0 0,-1 0-1,1 0 1,0-1 0,0 1 0,0 0 0,1-2-1,-1-9-39,2-1 0,0 1 0,5-22 0,29-58-135,3 1 0,54-89-1,13-29 181,-104 205-159,-6 8 81,-12 24 115,-20 41 171,30-54-150,1 0-1,0 0 1,1 0 0,1 0-1,1 1 1,-2 31 0,4-46-80,0 0 0,1 1-1,-1-1 1,0 0 0,0 1 0,1-1 0,-1 0 0,1 0 0,-1 1 0,1-1 0,-1 0 0,1 0-1,0 0 1,-1 1 0,1-1 0,0 0 0,0 0 0,0 0 0,0-1 0,0 1 0,0 0 0,0 0-1,0 0 1,0-1 0,1 1 0,-1 0 0,0-1 0,0 0 0,1 1 0,-1-1 0,0 1 0,1-1-1,-1 0 1,0 0 0,1 0 0,-1 0 0,0 0 0,1 0 0,-1 0 0,0-1 0,1 1 0,-1 0-1,2-1 1,4 0 59,1-1-1,-1 0 0,1 0 0,-1-1 1,0 0-1,10-6 0,11-7-43,-2-1-1,0-2 0,-1 0 1,42-43-1,-81 79 449,1 2 1,-18 32-1,25-40-294,1 0 1,0 0 0,0 1-1,1 0 1,1 0 0,0 0-1,-3 23 1,6-34-179,0-1 0,0 1 0,0 0 0,0 0 0,0-1 0,0 1 0,0 0 0,1-1 0,-1 1 0,0 0 0,0 0 0,0-1 0,1 1 0,-1 0 0,0-1 0,1 1 0,-1-1 0,1 1 0,-1 0 0,0-1 0,1 1 0,-1-1 0,1 1 0,0-1 0,-1 1 0,1-1 0,-1 0 0,1 1 0,0-1 0,-1 0 0,1 1 0,0-1 0,-1 0 0,1 0 0,0 0 0,0 1 0,-1-1 0,1 0 0,0 0 0,-1 0 0,1 0 0,0 0 0,0 0 0,-1-1 0,1 1 0,0 0 0,0 0 0,-1 0 0,1-1 0,0 1 0,-1 0 0,1-1 0,-1 1 0,1-1 0,0 0 0,39-24-744,2-23-4023,-9-7-4354,-12 11-3253</inkml:trace>
</inkml:ink>
</file>

<file path=ppt/ink/ink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45:31.292"/>
    </inkml:context>
    <inkml:brush xml:id="br0">
      <inkml:brushProperty name="width" value="0.025" units="cm"/>
      <inkml:brushProperty name="height" value="0.025" units="cm"/>
    </inkml:brush>
  </inkml:definitions>
  <inkml:trace contextRef="#ctx0" brushRef="#br0">0 139 10154,'0'0'9806,"11"-3"-7991,135-20-816,0 5-1,1 7 0,1 6 0,200 20 1,457 44-76,1-64-512,-586-4-347,-536 27-1478,276-17 1067,-973 34-1474,897-26 1859,-454 10 74,532-21 19,0-3 1,-1-1 0,1-1-1,1-3 1,-51-18 0,64 12 140,23 16-265,1 0 0,0-1 1,0 1-1,0 0 0,0-1 0,0 1 0,-1 0 0,1-1 1,0 1-1,0 0 0,0-1 0,0 1 0,0 0 0,0-1 1,0 1-1,0 0 0,0-1 0,0 1 0,0 0 0,0-1 1,0 1-1,1 0 0,-1-1 0,0 1 0,0 0 0,0 0 1,0-1-1,1 1 0,-1 0 0,0-1 0,0 1 0,0 0 1,1 0-1,-1-1 0,0 1 0,0 0 0,1 0 0,-1-1 1,6-1-6,-1-1 1,0 1 0,1 0 0,-1 1-1,1-1 1,9 0 0,78-11-10,140-2 1,97 21 8,424 75-401,-307-23 38,2-31 166,-432-27 180,86-4-3,-94 3 24,1 0 0,-1-1 0,0 0 0,0 0 0,0-1 0,0 0 0,-1-1 0,12-6 0,-19 10 5,0 0 0,-1-1-1,1 1 1,0-1 0,0 1 0,-1 0 0,1-1-1,0 0 1,0 1 0,-1-1 0,1 1-1,-1-1 1,1 0 0,0 1 0,-1-1-1,1 0 1,-1 0 0,0 1 0,1-1 0,-1 0-1,0 0 1,1 0 0,-1 1 0,0-1-1,0 0 1,0 0 0,0 0 0,0 0 0,0 0-1,0 1 1,0-1 0,0 0 0,0 0-1,0 0 1,0 0 0,-1 0 0,1 1-1,0-1 1,-1 0 0,1 0 0,0 0 0,-1 1-1,1-1 1,-1 0 0,1 1 0,-1-1-1,0 0 1,1 1 0,-1-1 0,0 1 0,1-1-1,-1 1 1,0-1 0,0 1 0,1-1-1,-1 1 1,0 0 0,-2-1 0,-56-22 312,55 22-332,-87-24 127,-123-16 0,-99 4-117,270 33-3,-1424-58 1134,1223 76-3475,93-2-5937,89-9-1741</inkml:trace>
</inkml:ink>
</file>

<file path=ppt/ink/ink9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2:42.156"/>
    </inkml:context>
    <inkml:brush xml:id="br0">
      <inkml:brushProperty name="width" value="0.025" units="cm"/>
      <inkml:brushProperty name="height" value="0.025" units="cm"/>
    </inkml:brush>
  </inkml:definitions>
  <inkml:trace contextRef="#ctx0" brushRef="#br0">71 0 21140,'0'0'7047,"-61"17"-5318,53-10-1537,7-3-256,1 1-288,6-2-1249,9-2-1442,-2-1-353,1 0-607,0 0-1923,-6-9-5156</inkml:trace>
</inkml:ink>
</file>

<file path=ppt/ink/ink9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2:42.761"/>
    </inkml:context>
    <inkml:brush xml:id="br0">
      <inkml:brushProperty name="width" value="0.025" units="cm"/>
      <inkml:brushProperty name="height" value="0.025" units="cm"/>
    </inkml:brush>
  </inkml:definitions>
  <inkml:trace contextRef="#ctx0" brushRef="#br0">135 302 13613,'0'0'4505,"1"-8"-1809,-1 2-2512,1 0 307,-1 0 0,1 0-1,-2 0 1,1 0-1,0 0 1,-2-5 0,1 10-420,1 0 0,0 1 0,0-1 0,0 0 0,-1 1 0,1-1 0,0 0 1,-1 1-1,1-1 0,-1 1 0,1-1 0,0 1 0,-1-1 0,1 1 0,-1-1 0,1 1 1,-1-1-1,0 1 0,1 0 0,-1-1 0,1 1 0,-1 0 0,0 0 0,1-1 0,-2 1 1,0 0-18,0 0 0,0 1 0,1-1 0,-1 1 0,0-1 0,0 1 0,1 0 0,-1-1 0,0 1 0,1 0 0,-1 0 0,0 0 0,1 0 0,-3 3 0,-6 4 79,0 2 0,1-1-1,0 1 1,0 0 0,-10 19 0,15-24-62,0 1 1,1 0 0,0 0 0,1 1 0,-1-1-1,1 0 1,0 1 0,1 0 0,-1-1 0,1 1-1,1 0 1,-1 13 0,2-19-70,-1 1 0,1-1 0,-1 0 0,1 1 0,0-1 0,-1 0 0,1 0 0,0 0 0,0 1 0,0-1 0,0 0 0,0 0 0,0 0 0,0 0 0,0-1 0,1 1 0,-1 0 0,0 0 0,0-1 0,1 1 0,-1-1 0,0 1 0,1-1 0,-1 1-1,1-1 1,-1 0 0,0 0 0,1 0 0,-1 0 0,1 0 0,-1 0 0,1 0 0,-1 0 0,1 0 0,-1-1 0,2 0 0,5 0 24,-1-1 1,0 1-1,0-1 0,1-1 0,-2 1 0,10-6 0,3-4 14,-1-1 1,-1-1-1,0-1 0,0-1 0,-2 0 0,0-1 0,-1 0 1,18-30-1,-11 14 73,-2-2 1,-2 0-1,-1-1 1,11-38-1,-22 44 53,-5 30-160,0 0 0,0 0 0,0-1 0,0 1 0,0 0 0,0 0 0,0-1 0,0 1-1,0 0 1,-1 0 0,1-1 0,0 1 0,0 0 0,0 0 0,0 0 0,-1-1 0,1 1 0,0 0 0,0 0 0,0 0 0,-1 0-1,1 0 1,0 0 0,0-1 0,-1 1 0,1 0 0,0 0 0,0 0 0,-1 0 0,1 0 0,0 0 0,0 0 0,-1 0-1,1 0 1,0 0 0,0 0 0,-1 0 0,1 0 0,0 0 0,-1 0 0,1 0 0,0 0 0,0 1 0,0-1 0,-1 0 0,1 0-1,-5 3 9,0 1 0,0-1 0,1 1 0,0 0 0,0 0 0,0 0-1,-4 6 1,3-4-31,-75 101 119,73-97-65,1 0 0,0 1 0,1 0 0,0-1 0,1 2 0,0-1-1,1 0 1,0 1 0,-1 12 0,4-23-34,0 0-1,0 0 1,0 0-1,0 0 1,0 0-1,0 0 1,0 0-1,1 0 1,-1 0-1,0 0 1,0 0-1,1 0 1,-1-1-1,1 1 1,-1 0 0,1 0-1,-1 0 1,1 0-1,0-1 1,-1 1-1,1 0 1,0-1-1,-1 1 1,1 0-1,0-1 1,1 2-1,1-1 11,-1-1-1,1 1 1,-1 0-1,1-1 0,-1 1 1,1-1-1,0 0 1,-1 0-1,1 0 1,2 0-1,6-1-9,-1-1 0,0 0-1,1-1 1,11-5 0,13-9-362,-28 12 156,0 1 1,0 0-1,1 1 0,-1 0 1,1 0-1,0 0 0,15-2 0,-23 9 156,-1 0-1,0-1 1,1 1 0,-1-1-1,0 1 1,-1-1-1,1 1 1,-3 3-1,-4 8 147,4-9-56,0-1 1,1 1-1,0 0 0,0 0 0,0 0 1,1 0-1,0 1 0,0-1 1,1 1-1,-1-1 0,1 1 0,1-1 1,-1 10-1,2-16-25,-1 1 0,1 0 0,-1-1 1,1 1-1,-1-1 0,1 1 0,0-1 0,-1 1 0,1-1 1,0 1-1,-1-1 0,1 0 0,0 1 0,-1-1 0,1 0 0,0 0 1,0 1-1,-1-1 0,1 0 0,0 0 0,0 0 0,0 0 1,-1 0-1,1 0 0,0 0 0,0 0 0,0 0 0,-1 0 1,1-1-1,1 1 0,24-7 428,-9-1-300,-1-1 1,0-1-1,22-17 0,-24 17-146,0 0-1,0 0 0,1 2 0,23-11 1,-38 19-11,1 0 0,-1 0 0,0 0 0,1-1 0,-1 1 0,0 0 0,1 0 0,-1 0 0,1 0 0,-1 0 0,0 0 0,1 0 0,-1 0 0,0 0 0,1 0 0,-1 0 0,1 0 0,-1 0 0,0 0 0,1 0 0,-1 1 0,1-1 0,-1 0 0,0 0 0,1 0 0,-1 1 0,0-1 0,1 0 0,-1 0 0,0 1 0,0-1 0,1 0 0,-1 1 0,2 16-81,-13 26 244,8-35-142,2-6 11,1 0 1,-1 1 0,1-1 0,0 0-1,-1 0 1,1 1 0,0-1 0,0 0 0,0 0-1,1 0 1,-1 1 0,1-1 0,-1 0 0,2 4-1,-1-5 11,-1 0 0,1 0 0,0-1 0,0 1-1,-1 0 1,1 0 0,0 0 0,0 0-1,0-1 1,0 1 0,0 0 0,0-1 0,0 1-1,0-1 1,0 1 0,1-1 0,-1 0-1,0 1 1,0-1 0,1 0 0,5 0 74,0 0 0,-1 0 0,1-1 0,-1 0 0,0 0 0,1-1 0,-1 0 0,11-4 0,40-15-2202,-39 15 213,0 0 0,0 2 0,0 0 0,1 1 0,31-1 0</inkml:trace>
</inkml:ink>
</file>

<file path=ppt/ink/ink9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2:43.137"/>
    </inkml:context>
    <inkml:brush xml:id="br0">
      <inkml:brushProperty name="width" value="0.025" units="cm"/>
      <inkml:brushProperty name="height" value="0.025" units="cm"/>
    </inkml:brush>
  </inkml:definitions>
  <inkml:trace contextRef="#ctx0" brushRef="#br0">1 59 16720,'0'0'8392,"73"-27"-8296,-21 20-801,12-3-2658,8-4-4645</inkml:trace>
</inkml:ink>
</file>

<file path=ppt/ink/ink9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2:44.237"/>
    </inkml:context>
    <inkml:brush xml:id="br0">
      <inkml:brushProperty name="width" value="0.025" units="cm"/>
      <inkml:brushProperty name="height" value="0.025" units="cm"/>
    </inkml:brush>
  </inkml:definitions>
  <inkml:trace contextRef="#ctx0" brushRef="#br0">323 152 10794,'6'-9'2563,"0"-1"-1427,0 0 1,0-1-1,-1 1 0,7-23 1,-11 31-1024,0 0 0,-1 0 0,1 0 0,0 0 1,-1 0-1,0 0 0,1 0 0,-1 0 0,0 0 0,0 0 0,0 0 1,0 0-1,-1 0 0,1 0 0,0 0 0,-1 0 0,1 0 1,-1 0-1,0 0 0,0 0 0,0 0 0,0 1 0,0-1 0,0 0 1,0 0-1,0 1 0,-1-1 0,1 1 0,-1 0 0,1-1 0,-1 1 1,0 0-1,1 0 0,-1 0 0,0 0 0,0 0 0,0 0 0,1 0 1,-1 1-1,0-1 0,0 1 0,0-1 0,-4 1 0,-2-1-100,-1 1-1,1 0 1,-1 1-1,1 0 1,0 0-1,-1 1 1,1 0-1,0 0 0,0 1 1,0 0-1,0 0 1,0 1-1,1 0 1,0 1-1,0-1 1,0 1-1,0 1 1,1-1-1,0 1 0,0 0 1,-8 12-1,-3 4 97,0 1-1,2 1 0,1 0 0,1 1 1,-13 35-1,14-29 383,-14 57 1,23-76-419,1 0-1,0 1 1,1-1-1,0 1 1,1-1 0,0 1-1,4 22 1,-4-33-69,1 0-1,-1-1 1,1 1-1,-1 0 1,1 0-1,0-1 1,0 1-1,-1 0 1,1-1-1,0 1 1,1-1 0,-1 1-1,0-1 1,0 1-1,1-1 1,-1 0-1,1 0 1,-1 0-1,1 0 1,-1 0-1,1 0 1,0 0-1,2 1 1,-1-2 30,0 1-1,1-1 1,-1 1 0,0-1 0,1 0-1,-1-1 1,0 1 0,1-1-1,-1 1 1,0-1 0,1 0-1,2-1 1,5-3 132,0 0-1,-1 0 1,0-1-1,0 0 1,0-1-1,11-10 1,-8 4-19,0-1 0,0 0 0,-2-1 0,15-23 1,-20 29-105,-2 0 1,1 0 0,-1 0 0,-1 0-1,1-1 1,-2 1 0,1-1 0,-1 0-1,-1 0 1,1-10 0,-2 20-45,0-1-1,0 1 1,0 0 0,0-1 0,0 1-1,0 0 1,0-1 0,0 1 0,0 0-1,0-1 1,0 1 0,0 0 0,0-1-1,0 1 1,0 0 0,0 0 0,0-1-1,0 1 1,-1 0 0,1-1 0,0 1-1,0 0 1,0-1 0,-1 1 0,1 0 0,0 0-1,0 0 1,0-1 0,-1 1 0,1 0-1,0 0 1,-1 0 0,1-1 0,0 1-1,0 0 1,-1 0 0,-11 7-190,-7 18-47,11-13 267,2-1 0,0 2 1,0-1-1,1 1 1,0 0-1,1 0 0,-2 15 1,5-27-26,1-1 1,0 1 0,0 0 0,0-1 0,0 1 0,0 0 0,0-1-1,0 1 1,0 0 0,0-1 0,0 1 0,0 0 0,1-1-1,-1 1 1,0-1 0,0 1 0,1 0 0,-1-1 0,0 1 0,1-1-1,-1 1 1,1-1 0,-1 1 0,1-1 0,-1 1 0,1-1 0,-1 1-1,1-1 1,-1 0 0,1 1 0,-1-1 0,1 0 0,0 1-1,-1-1 1,1 0 0,-1 0 0,1 0 0,0 1 0,-1-1 0,1 0-1,0 0 1,-1 0 0,1 0 0,0 0 0,-1 0 0,1-1 0,0 1-1,-1 0 1,1 0 0,0 0 0,-1-1 0,2 1 0,35-16 282,-24 6-224,0-1-1,0 0 1,14-17-1,23-20 78,-50 67-455,-6 6 324,0 0-1,-12 27 1,11-33-204,0 2-1,1-1 1,1 1 0,-3 27 0,8-48 117,0 0 1,0 0-1,0 1 0,0-1 1,0 0-1,0 0 1,-1 0-1,1 1 1,0-1-1,0 0 1,0 0-1,0 0 1,0 1-1,0-1 0,0 0 1,0 0-1,0 1 1,1-1-1,-1 0 1,0 0-1,0 0 1,0 1-1,0-1 0,0 0 1,0 0-1,0 0 1,0 0-1,1 1 1,-1-1-1,0 0 1,0 0-1,0 0 1,0 0-1,0 1 0,1-1 1,-1 0-1,0 0 1,0 0-1,0 0 1,1 0-1,-1 0 1,0 0-1,0 0 1,0 0-1,1 0 0,-1 0 1,0 0-1,0 0 1,1 0-1,-1 0 1,13-9-1899,10-18-688,0-14-2087,2-9-2568</inkml:trace>
</inkml:ink>
</file>

<file path=ppt/ink/ink9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2:44.612"/>
    </inkml:context>
    <inkml:brush xml:id="br0">
      <inkml:brushProperty name="width" value="0.025" units="cm"/>
      <inkml:brushProperty name="height" value="0.025" units="cm"/>
    </inkml:brush>
  </inkml:definitions>
  <inkml:trace contextRef="#ctx0" brushRef="#br0">131 0 16496,'0'0'8744,"-51"87"-7879,29-37-385,1 2-224,3-1-224,8-3 0,2-10-256,7-7-384,1-10 159,0-6 1,9-10-225,4-5-1217,2 0-1377,3-5-2915</inkml:trace>
</inkml:ink>
</file>

<file path=ppt/ink/ink9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2:44.985"/>
    </inkml:context>
    <inkml:brush xml:id="br0">
      <inkml:brushProperty name="width" value="0.025" units="cm"/>
      <inkml:brushProperty name="height" value="0.025" units="cm"/>
    </inkml:brush>
  </inkml:definitions>
  <inkml:trace contextRef="#ctx0" brushRef="#br0">1 278 13869,'0'0'10618,"11"6"-9876,-5-2-672,-1-1 1,1 0-1,0 0 0,0 0 0,0 0 1,1-1-1,-1 0 0,0-1 0,1 1 0,-1-1 1,1-1-1,0 1 0,-1-1 0,1 0 1,0 0-1,-1-1 0,1 0 0,-1 0 0,1-1 1,-1 0-1,1 0 0,-1 0 0,0-1 0,0 0 1,10-6-1,-14 8-49,1-1 1,-1 0-1,1 1 0,-1-1 1,0 0-1,0 0 0,0 0 1,0-1-1,0 1 0,-1 0 1,1-1-1,0 1 1,-1-1-1,0 0 0,0 1 1,0-1-1,0 0 0,0 0 1,0 0-1,-1 0 0,1 1 1,-1-5-1,0 7-17,-1-1 0,1 1 1,0 0-1,-1-1 0,1 1 0,0-1 0,-1 1 0,1 0 0,0-1 1,-1 1-1,1 0 0,-1 0 0,1-1 0,-1 1 0,1 0 0,-1 0 1,1 0-1,-1-1 0,1 1 0,-1 0 0,1 0 0,-1 0 1,1 0-1,-1 0 0,1 0 0,-1 0 0,1 0 0,-1 0 0,1 0 1,-1 1-1,1-1 0,-1 0 0,1 0 0,-1 0 0,1 1 1,-1-1-1,1 0 0,-1 0 0,1 1 0,-1 0 0,-20 10-110,11-1 103,0 0 1,1 0-1,1 1 0,0 0 1,0 0-1,1 1 0,1 0 1,0 0-1,0 1 0,1-1 1,1 1-1,0 1 0,-3 23 1,6-37 9,1 1 1,0 0 0,0 0-1,0 0 1,0 0-1,0 0 1,0-1 0,0 1-1,0 0 1,0 0-1,0 0 1,0 0 0,1-1-1,-1 1 1,0 0-1,0 0 1,1 0 0,-1-1-1,1 1 1,-1 0-1,1-1 1,-1 1 0,1 0-1,-1-1 1,1 1-1,0 0 1,-1-1 0,1 1-1,0-1 1,-1 1-1,2-1 1,0 1 24,0-1 0,0 0 0,0 0 0,0 0 0,0 0 0,0 0 0,0-1 0,0 1 0,0 0 0,0-1 0,0 0 0,3-1 0,5-3 146,1 0 1,-2-1-1,18-12 0,16-21 26,70-81 0,-72 74-153,-32 39-332,-5 11 96,-5 25 32,-16 37 222,9-42-56,-14 47 55,21-66-50,0 1-1,0-1 1,0 1-1,1 0 1,-1-1-1,1 1 1,1 0-1,-1-1 1,3 12-1,-2-16-18,0-1 1,-1 1-1,1 0 0,-1 0 0,1-1 0,0 1 0,-1-1 1,1 1-1,0 0 0,0-1 0,-1 0 0,1 1 1,0-1-1,0 1 0,0-1 0,0 0 0,0 1 0,0-1 1,-1 0-1,1 0 0,0 0 0,0 0 0,0 0 0,0 0 1,0 0-1,0 0 0,0 0 0,0 0 0,0-1 1,0 1-1,-1 0 0,1-1 0,0 1 0,0 0 0,0-1 1,0 1-1,-1-1 0,2-1 0,31-20-1307,-28 15 107,0-1 0,0 1 0,0-1 0,-1 0 0,-1 0-1,6-15 1,4-24-7239</inkml:trace>
  <inkml:trace contextRef="#ctx0" brushRef="#br0" timeOffset="1">470 0 12043,'0'0'11756,"-38"66"-11468,38-45-352,7-3-1378,6-2-2561,8-6-4806</inkml:trace>
</inkml:ink>
</file>

<file path=ppt/ink/ink9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2:45.438"/>
    </inkml:context>
    <inkml:brush xml:id="br0">
      <inkml:brushProperty name="width" value="0.025" units="cm"/>
      <inkml:brushProperty name="height" value="0.025" units="cm"/>
    </inkml:brush>
  </inkml:definitions>
  <inkml:trace contextRef="#ctx0" brushRef="#br0">118 169 12139,'-7'8'3545,"-13"18"-1147,-27 45 0,40-60-1790,1 1-1,0 0 1,1 0 0,0 1-1,1 0 1,1 0 0,-4 23-1,7-35-599,-1 1 0,1-1 0,0 1 0,0-1 0,0 1-1,0 0 1,1-1 0,-1 1 0,0-1 0,1 1 0,-1-1 0,1 1-1,-1-1 1,1 1 0,0-1 0,-1 0 0,1 1 0,0-1 0,0 0-1,0 0 1,0 1 0,0-1 0,1 0 0,-1 0 0,0 0 0,0 0-1,1-1 1,-1 1 0,0 0 0,1 0 0,-1-1 0,1 1 0,-1-1-1,1 1 1,-1-1 0,1 0 0,-1 0 0,1 1 0,0-1 0,-1 0-1,1-1 1,-1 1 0,1 0 0,1-1 0,5 1 22,0-2 0,0 1-1,-1-1 1,1 0 0,-1-1 0,1 0 0,12-7 0,-3-1 17,0 0-1,-1-2 1,-1 0 0,0 0 0,-1-2-1,-1 1 1,0-2 0,18-27 0,-23 30-15,0-1 1,-1-1-1,0 1 1,-1-1-1,-1 0 1,0 0 0,-1 0-1,-1-1 1,0 0-1,-1 1 1,0-22-1,-2 35-12,0-1-1,0 1 1,0-1-1,0 1 1,0-1-1,-1 1 1,1-1-1,-1 1 1,1 0-1,-1-1 1,0 1 0,0 0-1,0-1 1,0 1-1,0 0 1,-1 0-1,1 0 1,-1 0-1,1 0 1,-1 0-1,0 1 1,0-1-1,0 0 1,0 1-1,0 0 1,0-1-1,0 1 1,0 0-1,0 0 1,-1 0-1,1 0 1,0 0-1,-1 1 1,1-1-1,-1 1 1,1 0-1,-1-1 1,1 1-1,-1 0 1,-3 1-1,-3 0 17,1 1-1,-1-1 1,1 2-1,0-1 1,0 1-1,0 0 1,0 1-1,1 0 1,-1 0-1,-11 10 1,0 1 99,1 1 0,-16 19 1,29-30-53,0 1 1,1 0-1,-1 0 1,1 0-1,1 0 0,-1 1 1,1 0-1,0-1 1,0 1-1,-2 14 1,5-21-82,0 1 0,0 0 0,0-1 0,0 1 1,0 0-1,0-1 0,0 1 0,0 0 0,0-1 1,0 1-1,1 0 0,-1-1 0,0 1 0,1-1 0,-1 1 1,0 0-1,1-1 0,-1 1 0,0-1 0,1 1 1,-1-1-1,1 1 0,-1-1 0,1 0 0,-1 1 1,1-1-1,0 1 0,0-1 0,27 6 106,35-10 98,-56 3-188,38-5-169,-27 3-290,0 0 0,0 1 0,-1 1 0,1 1 0,32 4-1,-48-4 387,1 1-1,-1-1 1,1 1-1,0 0 1,-1 0-1,1 0 1,-1 0-1,0 0 0,1 1 1,-1-1-1,0 1 1,0-1-1,0 1 1,0 0-1,0 0 1,0 0-1,0 0 0,-1 0 1,3 4-1,-2-2 45,-1 0 0,1 1 0,-1-1 0,0 0 1,0 1-1,0-1 0,-1 0 0,0 1 0,0-1 0,0 9 0,-3 3 106,0 0 0,0 0 0,-2-1 0,0 1 0,-9 19-1,11-30-137,1 0 0,0 0-1,0 0 1,0 1 0,1-1-1,0 1 1,-1 8-1,14-19-7435,5-12-704</inkml:trace>
</inkml:ink>
</file>

<file path=ppt/ink/ink9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2:46.648"/>
    </inkml:context>
    <inkml:brush xml:id="br0">
      <inkml:brushProperty name="width" value="0.025" units="cm"/>
      <inkml:brushProperty name="height" value="0.025" units="cm"/>
    </inkml:brush>
  </inkml:definitions>
  <inkml:trace contextRef="#ctx0" brushRef="#br0">181 22 19282,'0'0'5008,"-8"-4"-3460,-27-12-1041,34 15-490,-1 1 0,1 0-1,0 0 1,0-1 0,0 1 0,-1 0 0,1 0 0,0 0 0,0 0-1,0 0 1,-1 1 0,1-1 0,0 0 0,0 1 0,0-1-1,0 0 1,0 1 0,-1 0 0,1-1 0,0 1 0,0-1 0,0 1-1,1 0 1,-1 0 0,0 0 0,-1 1 0,-17 27 36,15-22-27,-4 9 123,0 0 0,0 1-1,-5 17 1,11-27-66,0-1-1,1 1 1,-1-1-1,1 1 1,1 0-1,-1-1 1,1 1-1,0 0 1,1 0-1,0-1 1,2 11-1,0-11-63,0-1-1,1 0 1,0 0 0,0-1-1,0 1 1,0-1-1,1 0 1,-1 0 0,1 0-1,0-1 1,1 0-1,-1 0 1,9 4-1,31 22-38,-41-24-4,1 0 0,-1 1 0,0-1 0,-1 1 0,1 0 0,-1 0-1,0 0 1,-1 0 0,0 0 0,1 1 0,-2-1 0,1 1-1,-1 0 1,0-1 0,-1 1 0,1 0 0,-1 0 0,-1-1-1,1 1 1,-1 0 0,0 0 0,-1-1 0,0 1 0,-2 6 0,-3 7 133,0-1 0,-1 1 0,-1-2 0,-1 1 0,-1-1 0,-18 24 1,26-37 78,0-1 1,-1 1 0,1-1-1,-1 0 1,1-1-1,-1 1 1,0 0 0,0-1-1,-1 0 1,1 0 0,-1 0-1,0-1 1,0 0-1,1 0 1,-1 0 0,-1 0-1,-6 1 1,11-3-174,0-1 0,0 1 0,-1-1 0,1 1 1,0-1-1,0 0 0,0 1 0,0-1 0,-1 0 0,1 0 0,0 0 0,0 0 1,1 1-1,-1-2 0,0 1 0,0 0 0,0 0 0,1 0 0,-1 0 1,1 0-1,-1 0 0,1-1 0,-1 1 0,1 0 0,0-1 0,-1 1 0,1 0 1,0-1-1,0 1 0,0-2 0,-2-53-472,2 44 279,1-8-29,0 0 0,2 0 0,0 1 1,1-1-1,1 1 0,1-1 0,1 1 0,0 1 0,2 0 0,17-30 0,6 1 204,1 2 0,63-65 1,-78 82 196,-16 17 252,-17 17 3,9-1-455,0 0 1,0 1 0,1 0 0,-1 0-1,1 1 1,1 0 0,-1-1 0,-3 10-1,5-12 0,1 0 0,0 0 0,1 1 0,-1-1 0,1 0 0,-1 1 0,1-1 0,0 0 0,1 1 0,-1-1 0,1 1 0,0-1 0,0 1 0,1 0 0,-1-1 0,2 7 0,-1-9 10,0-1 1,1 0-1,-1 0 1,0 0-1,0 0 1,1 0-1,-1 0 0,0 0 1,1 0-1,-1 0 1,1-1-1,-1 1 0,1-1 1,-1 1-1,1-1 1,0 1-1,-1-1 0,1 0 1,0 0-1,-1 0 1,1 0-1,-1 0 0,1 0 1,0 0-1,-1-1 1,3 0-1,46-12 283,-37 6-277,0-1 0,-1 0 0,0 0 0,0-1 0,0-1 0,-1 0 0,-1-1 0,0 0-1,0 0 1,-1-1 0,-1 0 0,0-1 0,0 0 0,10-27 0,-19 32-353,-9 16 117,-12 18 27,16-18 266,0 1 0,0 0 1,0 0-1,1 1 1,1 0-1,0 0 1,0 0-1,1 0 1,0 1-1,-2 14 1,5-25-61,0 1 1,0-1 0,0 1 0,0-1 0,0 1 0,0 0-1,0-1 1,0 1 0,0-1 0,1 1 0,-1-1 0,0 1-1,0-1 1,1 1 0,-1-1 0,0 1 0,1-1-1,-1 1 1,0-1 0,1 1 0,-1-1 0,1 0 0,-1 1-1,1-1 1,-1 0 0,1 1 0,-1-1 0,1 0 0,-1 0-1,1 1 1,-1-1 0,1 0 0,-1 0 0,2 0 0,25-4 392,24-21 324,-30 8-711,0-1 0,-1-1 0,-1 0 0,-1-1 0,-1-1 0,19-30 0,-33 50-33,-2 8-28,-3 10-60,-16 37 119,12-39-9,1-1-1,0 1 1,1 0-1,1 1 0,0-1 1,0 19-1,3-33 0,0-1-1,0 1 1,0 0 0,0 0-1,0 0 1,0-1 0,0 1-1,0 0 1,0 0 0,0 0-1,1-1 1,-1 1-1,0 0 1,1 0 0,-1-1-1,0 1 1,1 0 0,-1-1-1,1 1 1,-1 0 0,1-1-1,0 1 1,-1-1-1,1 1 1,-1-1 0,1 1-1,0-1 1,0 1 0,-1-1-1,2 1 1,0-1 3,0 0 1,1 0-1,-1 0 1,0 0-1,0 0 1,0 0-1,0-1 1,0 1-1,0-1 1,0 1-1,3-2 1,4-2 11,0 0 0,-1-1 0,0 1 1,11-10-1,-8 4-16,0 0 0,-1-1 0,0 0 0,11-17 0,-17 22 0,0 0 0,0 0 0,-1 0 0,0-1 0,-1 1 0,1-1 0,-1 0 0,-1 1 0,1-1 0,-1 0 0,0-10 0,-4 11 0,-6 14 0,-6 16 0,15-23 0,0-1 0,-1 1 0,1 0 0,0-1 0,-1 1 0,1 0 0,0 0 0,0-1 0,0 1 0,0 0 0,0 0 0,0-1 0,0 1 0,0 0 0,0-1 0,0 1 0,0 0 0,0 0 0,0-1 0,1 1 0,-1 0 0,0-1 0,1 1 0,-1 0 0,0-1 0,1 1 0,-1-1 0,1 1 0,-1 0 0,1-1 0,-1 1 0,1 0 0,1-1 0,0 1 0,-1-1 0,1 0 0,0 0 0,-1 0 0,1 0 0,0 0 0,-1 0 0,1 0 0,0-1 0,-1 1 0,1-1 0,2 0 0,51-27 0,13-32 0,-109 118 0,38-55 0,1 0 0,0 0 0,1 1 0,-1-1 0,1 1 0,-1-1 0,1 1 0,0 0 0,0-1 0,1 1 0,-1 0 0,1 0 0,0 0 0,0-1 0,0 1 0,1 5 0,2-7 0,0-1 0,0 0 0,0 0 0,0 0 0,0 0 0,0-1 0,0 1 0,0-1 0,0 0 0,1 0 0,-1 0 0,0 0 0,5-2 0,-1 2 0,37 0-9534</inkml:trace>
</inkml:ink>
</file>

<file path=ppt/ink/ink9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2:47.020"/>
    </inkml:context>
    <inkml:brush xml:id="br0">
      <inkml:brushProperty name="width" value="0.025" units="cm"/>
      <inkml:brushProperty name="height" value="0.025" units="cm"/>
    </inkml:brush>
  </inkml:definitions>
  <inkml:trace contextRef="#ctx0" brushRef="#br0">3 5 23382,'-3'-5'6214,"5"5"-6406,8 2 96,2 10-1153,-1 1-2787,-4-2-2883</inkml:trace>
</inkml:ink>
</file>

<file path=ppt/ink/ink9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2:47.723"/>
    </inkml:context>
    <inkml:brush xml:id="br0">
      <inkml:brushProperty name="width" value="0.025" units="cm"/>
      <inkml:brushProperty name="height" value="0.025" units="cm"/>
    </inkml:brush>
  </inkml:definitions>
  <inkml:trace contextRef="#ctx0" brushRef="#br0">113 240 18257,'0'0'7554,"-11"7"-7218,4-2-289,-1 0-1,1 0 0,0 1 0,0 0 0,1 0 0,-1 1 0,2 0 0,-1 0 0,1 0 0,0 1 1,0 0-1,1 0 0,0 0 0,0 0 0,1 1 0,0-1 0,1 1 0,0 0 0,0 0 0,1 0 1,0 10-1,1-18-39,0 0-1,0 0 1,1 1 0,-1-1 0,1 0 0,-1 0 0,1 0 0,0 0 0,-1 0 0,1 0 0,0 0-1,0 0 1,0 0 0,0 0 0,0 0 0,0 0 0,0-1 0,0 1 0,0 0 0,0-1 0,0 1-1,0-1 1,0 1 0,1-1 0,-1 1 0,0-1 0,0 0 0,1 0 0,-1 0 0,0 1 0,1-1-1,-1 0 1,0-1 0,2 1 0,3 0 75,1 0-1,-1-1 0,0 0 1,1 0-1,-1 0 1,8-4-1,-2-1-34,0 0 0,0-1 0,0 0 0,-1-1 0,0-1 0,-1 0 0,0 0 0,0-1 0,-1 0 0,0-1 0,14-22 0,-9 10-7,-1 0-1,-1-1 1,-1 0-1,-1-1 0,8-31 1,-15 47 39,-1 0 0,0 0 0,-1 0 0,0 0 0,0-17 0,-1 24-50,0 1 0,0-1 1,-1 1-1,1 0 0,0-1 0,-1 1 1,1 0-1,-1-1 0,1 1 0,-1 0 1,1 0-1,-1-1 0,0 1 1,0 0-1,0 0 0,1 0 0,-1 0 1,0 0-1,0 0 0,0 0 0,-1 1 1,1-1-1,0 0 0,0 0 1,0 1-1,-1-1 0,1 1 0,0-1 1,-1 1-1,1 0 0,0-1 0,-1 1 1,1 0-1,0 0 0,-1 0 1,1 0-1,-1 0 0,1 0 0,0 0 1,-1 0-1,1 1 0,0-1 0,-1 1 1,1-1-1,-2 1 0,-5 3 4,0-1 0,0 1 0,0 0 0,0 1 0,1 0 0,0 0 0,0 1-1,0 0 1,1 0 0,0 0 0,0 1 0,-6 8 0,4-4 96,1 0 1,0 0-1,0 0 0,1 1 1,0 0-1,1 0 1,-5 20-1,9-30-126,0 1 1,0-1-1,1 0 0,-1 1 0,1-1 1,0 1-1,-1-1 0,1 1 1,0-1-1,0 1 0,1-1 0,-1 1 1,1-1-1,-1 0 0,1 1 1,0-1-1,0 1 0,0-1 1,0 0-1,0 0 0,0 0 0,0 1 1,1-1-1,-1-1 0,1 1 1,0 0-1,0 0 0,-1 0 0,1-1 1,3 3-1,1-3-29,-1 1 0,1 0 0,-1-1 0,1 0 0,0 0 1,-1-1-1,1 0 0,0 0 0,0 0 0,-1-1 0,1 1 0,9-4 0,0 0-296,-1 0 0,0-1 0,0-1 0,0-1 0,-1 0 0,0 0 0,0-2 0,-1 1 0,12-12 0,18-18 257,39-44 0,-69 69 169,-5 6 93,-1 1 0,0-1 0,0-1 0,0 1 0,-1-1 0,0 0 0,0 0 0,-1 0 0,4-11 0,-28 36 358,4 7-476,1 0-1,2 1 1,0 1-1,2 0 1,1 1-1,1 0 0,1 0 1,1 1-1,2 0 1,0 0-1,3 1 1,-1 32-1,3-60-68,0 1-1,0-1 1,0 0 0,0 0 0,0 0-1,0 0 1,0 0 0,0 1-1,0-1 1,0 0 0,1 0-1,-1 0 1,0 0 0,1 0 0,-1 0-1,1 0 1,-1 0 0,1 0-1,0 0 1,-1 0 0,1 0 0,0 0-1,0 0 1,-1 0 0,1-1-1,0 1 1,0 0 0,0-1-1,0 1 1,0-1 0,0 1 0,0-1-1,0 1 1,0-1 0,0 0-1,2 1 1,-1-1 4,0-1-1,0 1 1,0 0 0,0-1-1,0 0 1,0 1 0,-1-1-1,1 0 1,0 0 0,0 0-1,-1 0 1,1 0 0,-1-1-1,1 1 1,-1 0 0,1-1-1,-1 1 1,0-1 0,0 0-1,2-2 1,3-8-14,0 0 0,-1 0 0,-1 0 0,0-1 0,0 0 0,-2 1 0,1-1 0,-2 0 0,0 0 0,0-1 0,-3-24 0,2 35 1,0 0 0,0 0-1,-1 1 1,0-1 0,1 0 0,-1 0 0,0 0-1,0 1 1,-2-4 0,2 5-2,1 0 0,-1 0-1,1 1 1,-1-1 0,1 0 0,-1 1 0,0-1 0,1 0-1,-1 1 1,0-1 0,1 1 0,-1-1 0,0 1 0,0-1-1,1 1 1,-1 0 0,0 0 0,0-1 0,0 1-1,0 0 1,0 0 0,1 0 0,-1 0 0,0 0 0,0 0-1,0 0 1,0 0 0,0 0 0,1 0 0,-1 0 0,0 0-1,0 1 1,-1 0 0,1 0-11,-1 0 0,1 0 0,0 0 0,0 0 1,1 0-1,-1 0 0,0 0 0,0 1 0,0-1 0,1 0 0,-1 0 0,1 1 1,-1-1-1,1 1 0,0-1 0,-1 1 0,1-1 0,0 0 0,0 1 1,0-1-1,0 1 0,0-1 0,0 1 0,0-1 0,1 3 0,-1-1 6,1-1 0,-1 1 0,1 0-1,0 0 1,-1-1 0,1 1 0,0 0-1,1-1 1,-1 1 0,0-1 0,1 1-1,2 3 1,1-3 15,0 0 0,0 0 0,0-1 0,0 0 0,0 0 0,0 0 1,1 0-1,-1-1 0,1 0 0,-1 0 0,1 0 0,-1-1 0,1 0 0,0 0 0,-1 0 0,1-1 0,-1 0 0,1 0 0,-1 0 0,1-1 0,5-2 0,0 0 13,0 0 1,0-1-1,-1-1 0,1 1 1,-1-2-1,-1 1 0,1-1 0,-1-1 1,9-9-1,-13 12-22,0 1 0,-1-1 0,1 0 0,-2 0 0,1-1 0,0 1 0,-1-1 0,0 1 0,0-1 0,-1 0 0,1-1 0,0-6 0,-2 13 0,-1-1 0,0 1 0,0 0 0,0 0 0,0-1 0,0 1 0,0 0 0,0 0 0,0-1 0,0 1 0,-1 0 0,1 0 0,0 0 0,0-1 0,0 1 0,0 0 0,0 0 0,0-1 0,0 1 0,0 0 0,-1 0 0,1 0 0,0 0 0,0-1 0,0 1 0,0 0 0,-1 0 0,1 0 0,0 0 0,0 0 0,0-1 0,-1 1 0,1 0 0,0 0 0,0 0 0,-1 0 0,1 0 0,0 0 0,0 0 0,0 0 0,-1 0 0,1 0 0,0 0 0,0 0 0,-1 0 0,1 0 0,0 0 0,-1 0 0,-15 9 0,-9 14 0,18-14 0,0 1 0,1 0 0,1 0 0,0 0 0,0 1 0,1-1 0,0 1 0,0 0 0,2 1 0,-1-1 0,1 1 0,1-1 0,0 1 0,1 14 0,0-23-2,0-1 0,0 0 0,1 0 0,-1 0 0,0 0 0,1 0 0,-1 0 0,1-1 1,0 1-1,-1 0 0,1 0 0,0 0 0,0 0 0,0-1 0,1 1 0,-1-1 0,0 1 0,1-1 0,-1 1 0,1-1 0,-1 0 0,4 2 0,-2-1-17,1-1 0,-1 1 0,1-1 0,-1 0 0,1 0 0,0-1 0,0 1 0,-1-1 0,1 0 0,0 0-1,5 0 1,1-1-156,0-1 0,0 0-1,0-1 1,0 1-1,-1-2 1,1 1-1,-1-2 1,14-7 0,-10 2-1850,-1 0 1,0 0 0,0-2-1,19-23 1,6-17-6501</inkml:trace>
</inkml:ink>
</file>

<file path=ppt/ink/ink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45:32.023"/>
    </inkml:context>
    <inkml:brush xml:id="br0">
      <inkml:brushProperty name="width" value="0.025" units="cm"/>
      <inkml:brushProperty name="height" value="0.025" units="cm"/>
    </inkml:brush>
  </inkml:definitions>
  <inkml:trace contextRef="#ctx0" brushRef="#br0">46 7 15535,'0'-6'5349,"-1"35"-4741,-5 14-191,2 11 63,-3 12-160,3 3-191,1-2-65,0-3-64,3-11-257,0-13-191,0-14-577,0-19-384,-2-7 63,-4-20-736,-3-15-4740</inkml:trace>
</inkml:ink>
</file>

<file path=ppt/ink/ink9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2:48.097"/>
    </inkml:context>
    <inkml:brush xml:id="br0">
      <inkml:brushProperty name="width" value="0.025" units="cm"/>
      <inkml:brushProperty name="height" value="0.025" units="cm"/>
    </inkml:brush>
  </inkml:definitions>
  <inkml:trace contextRef="#ctx0" brushRef="#br0">71 0 22133,'0'0'6726,"-40"49"-4836,29-17-417,1 7-928,7-2-545,3 3 0,0-3-577,0-1-2529,0-9-3685,0-4-10633</inkml:trace>
  <inkml:trace contextRef="#ctx0" brushRef="#br0" timeOffset="1">20 532 18802,'0'0'13485,"-19"61"-13005,19-51-480,5 3 0,2-3-256,0-7-5798</inkml:trace>
</inkml:ink>
</file>

<file path=ppt/ink/ink9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2:53.332"/>
    </inkml:context>
    <inkml:brush xml:id="br0">
      <inkml:brushProperty name="width" value="0.025" units="cm"/>
      <inkml:brushProperty name="height" value="0.025" units="cm"/>
    </inkml:brush>
  </inkml:definitions>
  <inkml:trace contextRef="#ctx0" brushRef="#br0">141 100 3555,'0'0'8291,"-8"1"-6348,-28 2 495,-15-2 4488,62-1-6040,2 1-643,0-1 0,0 0-1,17-4 1,370-66 305,-275 54-539,158 0 0,-347 26 510,16-1-322,-611 18 2541,1020-47-2659,7 0-227,-408 29-233,7 0 404,-785 97 783,1175-131-2853,28 26-4090,-323 6 3085,-27 3-1796,-29-3-1334</inkml:trace>
</inkml:ink>
</file>

<file path=ppt/ink/ink9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3:04.748"/>
    </inkml:context>
    <inkml:brush xml:id="br0">
      <inkml:brushProperty name="width" value="0.025" units="cm"/>
      <inkml:brushProperty name="height" value="0.025" units="cm"/>
    </inkml:brush>
  </inkml:definitions>
  <inkml:trace contextRef="#ctx0" brushRef="#br0">68 0 10858,'-23'146'1898,"-6"238"0,18 29-14096,7-328 11344</inkml:trace>
</inkml:ink>
</file>

<file path=ppt/ink/ink9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3:05.103"/>
    </inkml:context>
    <inkml:brush xml:id="br0">
      <inkml:brushProperty name="width" value="0.025" units="cm"/>
      <inkml:brushProperty name="height" value="0.025" units="cm"/>
    </inkml:brush>
  </inkml:definitions>
  <inkml:trace contextRef="#ctx0" brushRef="#br0">75 0 13581,'-18'79'2370,"1"0"-1185,3-1-256,2-1-160,2-4-385,7-3-320,3 0-128,0-6-1121,0-2-1954,0 0-1441,5-2-4805</inkml:trace>
</inkml:ink>
</file>

<file path=ppt/ink/ink9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3:05.461"/>
    </inkml:context>
    <inkml:brush xml:id="br0">
      <inkml:brushProperty name="width" value="0.025" units="cm"/>
      <inkml:brushProperty name="height" value="0.025" units="cm"/>
    </inkml:brush>
  </inkml:definitions>
  <inkml:trace contextRef="#ctx0" brushRef="#br0">170 0 11691,'-32'355'4022,"17"-117"-10016,15-230 5596,-16 158 3302,-22 80-8549,12-81 3998,11-55 5021,4 16 2847,4 63-5335,3-68 1552,0-40 2804,3-75-5137,1-1 1,-1 0-1,1 1 0,0-1 1,1 0-1,-1 0 0,1 1 1,0-1-1,1 0 0,-1 0 1,1 0-1,0 0 1,0 0-1,1-1 0,-1 1 1,1 0-1,0-1 0,6 7 1,4 8-202,0 0-1404,-9-14-5237,-20-9-5734</inkml:trace>
</inkml:ink>
</file>

<file path=ppt/ink/ink9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3:06.676"/>
    </inkml:context>
    <inkml:brush xml:id="br0">
      <inkml:brushProperty name="width" value="0.025" units="cm"/>
      <inkml:brushProperty name="height" value="0.025" units="cm"/>
    </inkml:brush>
  </inkml:definitions>
  <inkml:trace contextRef="#ctx0" brushRef="#br0">0 55 10954,'51'-3'3203,"-1"-3"-1665,1-1-577,6 1-673,5 0-224,7-1-512,2-1-1891,5-4-3906</inkml:trace>
</inkml:ink>
</file>

<file path=ppt/ink/ink9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3:04.389"/>
    </inkml:context>
    <inkml:brush xml:id="br0">
      <inkml:brushProperty name="width" value="0.025" units="cm"/>
      <inkml:brushProperty name="height" value="0.025" units="cm"/>
    </inkml:brush>
  </inkml:definitions>
  <inkml:trace contextRef="#ctx0" brushRef="#br0">51 1 19506,'0'0'5125,"-50"75"-5093,49-36 321,1 9-129,0 10-192,0 8-32,8 8-160,2 3-929,0 0-1410,-4-2-2081,-4-2-4677</inkml:trace>
</inkml:ink>
</file>

<file path=ppt/ink/ink9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3:07.049"/>
    </inkml:context>
    <inkml:brush xml:id="br0">
      <inkml:brushProperty name="width" value="0.025" units="cm"/>
      <inkml:brushProperty name="height" value="0.025" units="cm"/>
    </inkml:brush>
  </inkml:definitions>
  <inkml:trace contextRef="#ctx0" brushRef="#br0">0 205 13869,'13'-1'2680,"293"-29"-166,-166 21-2610,499-41-2524,-216-8-7075,-372 49 12327,193-30 5554,-189 34-6322,0 1 0,81 6 0,-89 4-1161,-33-3-1370,0-1 0,0-1 0,1 0 0,18-2 0,3-6-6022</inkml:trace>
</inkml:ink>
</file>

<file path=ppt/ink/ink9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3:09.349"/>
    </inkml:context>
    <inkml:brush xml:id="br0">
      <inkml:brushProperty name="width" value="0.025" units="cm"/>
      <inkml:brushProperty name="height" value="0.025" units="cm"/>
    </inkml:brush>
  </inkml:definitions>
  <inkml:trace contextRef="#ctx0" brushRef="#br0">39 1 18353,'0'0'5542,"-39"65"-4389,39-28 128,7 1-448,18-3-481,9-5-160,13-10-96,8-8-32,1-8-256,1-4-897,-5 0-1025,-10-6-929,-11-8-672,-8 0-962,-8-5-1537</inkml:trace>
</inkml:ink>
</file>

<file path=ppt/ink/ink9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3:09.736"/>
    </inkml:context>
    <inkml:brush xml:id="br0">
      <inkml:brushProperty name="width" value="0.025" units="cm"/>
      <inkml:brushProperty name="height" value="0.025" units="cm"/>
    </inkml:brush>
  </inkml:definitions>
  <inkml:trace contextRef="#ctx0" brushRef="#br0">363 1 6246,'0'0'10922,"-51"39"-8648,25-4-352,-8 6-256,-2 6-225,-3 2-128,3 1-160,1-2-448,5-4-288,5-6-289,7-6-32,3-5-128,6-6-2146,0-12-2819</inkml:trace>
</inkml:ink>
</file>

<file path=ppt/ink/ink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6:45:32.395"/>
    </inkml:context>
    <inkml:brush xml:id="br0">
      <inkml:brushProperty name="width" value="0.025" units="cm"/>
      <inkml:brushProperty name="height" value="0.025" units="cm"/>
    </inkml:brush>
  </inkml:definitions>
  <inkml:trace contextRef="#ctx0" brushRef="#br0">45 664 11915,'0'0'4698,"-7"9"-2862,-24 27-186,24-20-317,12-9-273,16-7-31,-15-2-859,0 0 0,0 0-1,0-1 1,-1 1 0,1-1 0,-1 0 0,0-1 0,0 1-1,0-1 1,7-7 0,42-52 1222,-46 53-1155,32-42 214,-3-2 1,-2-2 0,-2 0 0,-3-3-1,-3 0 1,-2-2 0,22-83 0,-36 66-420,-19 127-971,2 0 1,1 79 0,5-97 16,3-1 1,0 0-1,2 0 1,1 0-1,15 43 1,12 2-4647</inkml:trace>
</inkml:ink>
</file>

<file path=ppt/ink/ink9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3:10.124"/>
    </inkml:context>
    <inkml:brush xml:id="br0">
      <inkml:brushProperty name="width" value="0.025" units="cm"/>
      <inkml:brushProperty name="height" value="0.025" units="cm"/>
    </inkml:brush>
  </inkml:definitions>
  <inkml:trace contextRef="#ctx0" brushRef="#br0">329 0 17168,'0'0'5285,"-10"6"-3774,-27 21-600,0 1 0,-53 53 0,-64 83 1614,204-222-2250,88-93-3523,-138 151 3241,0-1 1,1 1-1,-1-1 0,0 1 1,1-1-1,-1 1 1,0-1-1,1 1 0,-1-1 1,1 1-1,-1 0 1,1-1-1,-1 1 0,1 0 1,-1-1-1,1 1 1,-1 0-1,1 0 0,-1 0 1,1-1-1,-1 1 1,1 0-1,0 0 0,-1 0 1,1 0-1,-1 0 0,1 0 1,-1 0-1,1 0 1,0 0-1,0 0 0,-2 20-66,-23 44 110,19-49-35,0-1 27,0 0-1,1 0 1,1 1-1,0-1 1,1 1-1,1 0 1,0 0-1,3 26 1,-2-39-9,1 1 1,0-1 0,0 1 0,0-1-1,0 0 1,0 1 0,0-1 0,1 0 0,-1 0-1,1 0 1,0 0 0,0 0 0,0 0 0,0 0-1,0-1 1,0 1 0,0-1 0,0 1 0,0-1-1,1 0 1,2 1 0,-2 0 4,1-1 0,0 1-1,0-1 1,0 0 0,0-1 0,0 1-1,1-1 1,-1 1 0,0-1 0,0 0-1,0-1 1,7 0 0,-10 0-15,-1 0 1,1 1-1,0-1 0,0 0 0,0 0 1,-1 0-1,1 1 0,0-1 1,-1 0-1,1 0 0,-1 0 0,1 0 1,-1 0-1,1 0 0,-1 0 1,0-1-1,1 1 0,-1 0 0,0 0 1,0 0-1,0 0 0,0 0 1,0 0-1,0-2 0,-3-30-219,-3 18 69,0 1-1,0 0 1,-2 0-1,1 1 1,-2 0-1,0 0 1,0 1-1,-1 0 1,-1 0 0,0 1-1,0 1 1,-22-15-1,32 24 181,0 0 0,0 0 0,0 0 0,0 0 0,0 1 0,0-1 1,0 1-1,-1-1 0,1 0 0,0 1 0,0 0 0,-1-1 0,1 1 0,0 0 0,0 0 0,-1-1 0,1 1 0,0 0 0,0 0 0,-1 0 0,1 1 0,0-1 0,-1 0 0,1 0 0,0 1 0,0-1 0,0 1 0,-1-1 1,1 1-1,0-1 0,0 1 0,0 0 0,-1 1 0,1-1 0,1 0-1,-1 1 1,1 0 0,0-1 0,0 1 0,0-1 0,-1 1-1,1-1 1,1 1 0,-1 0 0,0-1 0,0 1 0,1-1-1,-1 1 1,0-1 0,1 1 0,0-1 0,-1 1 0,1-1 0,0 0-1,0 1 1,0-1 0,0 0 0,0 0 0,0 1 0,0-1-1,2 1 1,7 7 58,0 0-1,0-1 1,1-1-1,0 0 1,0 0 0,1-1-1,0-1 1,19 7-1,8 1-763,57 9 0,-26-11-4501,0-3-5579</inkml:trace>
</inkml:ink>
</file>

<file path=ppt/ink/ink9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3:11.043"/>
    </inkml:context>
    <inkml:brush xml:id="br0">
      <inkml:brushProperty name="width" value="0.025" units="cm"/>
      <inkml:brushProperty name="height" value="0.025" units="cm"/>
    </inkml:brush>
  </inkml:definitions>
  <inkml:trace contextRef="#ctx0" brushRef="#br0">8 0 19378,'0'0'4442,"-2"15"-2857,-2 45-1230,2-1-1,3 1 1,2-1-1,3 0 1,3 0-1,18 67 1,12 11-1783,86 198 1,-113-304 1176,-8-19-46,0 0 0,2 0 0,-1-1 1,12 18-1,-17-29 196,0 1-1,0-1 1,1 0 0,-1 1 0,0-1 0,0 1 0,0-1-1,0 0 1,0 1 0,1-1 0,-1 0 0,0 1 0,0-1 0,0 0-1,1 1 1,-1-1 0,0 0 0,1 1 0,-1-1 0,0 0-1,1 0 1,-1 0 0,0 1 0,1-1 0,-1 0 0,0 0 0,1 0-1,-1 0 1,1 1 0,-1-1 0,0 0 0,1 0 0,-1 0-1,1 0 1,-1 0 0,0 0 0,1 0 0,-1 0 0,1 0 0,-1-1-1,0 1 1,1 0 0,-1 0 0,0 0 0,1 0 0,-1 0 0,1-1-1,-1 1 1,0 0 0,1 0 0,-1-1 0,0 1 0,0 0-1,1-1 1,-1 1 0,0 0 0,0-1 0,1 1 0,-1 0 0,0-1-1,0 1 1,0 0 0,0-1 0,1 0 0,2-27-5918,-3 6 1210</inkml:trace>
</inkml:ink>
</file>

<file path=ppt/ink/ink9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3:11.464"/>
    </inkml:context>
    <inkml:brush xml:id="br0">
      <inkml:brushProperty name="width" value="0.025" units="cm"/>
      <inkml:brushProperty name="height" value="0.025" units="cm"/>
    </inkml:brush>
  </inkml:definitions>
  <inkml:trace contextRef="#ctx0" brushRef="#br0">6 325 10890,'-1'11'3203,"1"-9"-3130,-2 6 300,1 0-1,0 0 0,1 0 0,0 0 0,0 0 0,1 0 0,0 0 0,0 0 0,1-1 0,0 1 0,0 0 0,1-1 1,0 1-1,0-1 0,1 0 0,0 0 0,0 0 0,7 8 0,-2-6-166,-1-1-1,1 0 1,1-1 0,-1 0-1,1 0 1,0-1-1,1-1 1,-1 0 0,1 0-1,14 4 1,-20-8-35,-1 0 1,1 0-1,-1 0 1,1 0-1,-1-1 0,1 0 1,-1 0-1,1 0 1,-1 0-1,1-1 1,0 0-1,-1 0 1,0 0-1,1 0 0,-1-1 1,0 0-1,0 0 1,1 0-1,-1 0 1,-1-1-1,1 1 1,0-1-1,-1 0 0,1 0 1,-1-1-1,0 1 1,0 0-1,4-8 1,11-23 377,-2-1 0,-1 0 0,-2 0 0,-2-2 0,9-47 0,-4 24-491,-4 17-493,9-37-1166,-14 27-6677,-5 28-4710</inkml:trace>
</inkml:ink>
</file>

<file path=ppt/ink/ink9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3:14.809"/>
    </inkml:context>
    <inkml:brush xml:id="br0">
      <inkml:brushProperty name="width" value="0.025" units="cm"/>
      <inkml:brushProperty name="height" value="0.025" units="cm"/>
    </inkml:brush>
  </inkml:definitions>
  <inkml:trace contextRef="#ctx0" brushRef="#br0">64 181 4100,'0'0'2525,"12"0"-1089,27 0-819,0-1-1,0-3 1,60-12-1,127-40 74,-174 42-462,269-76 584,-445 115-1421,38-9 979,-140 7 1,-33 6 1477,248-28-1806,5 0-28,1 0 0,-1 0 0,1 0 0,0 0 0,-1 1 0,1 0 0,0 0 0,0 1 0,-5 2 0,10-4-23,0-1 0,0 0 0,0 1 0,0-1 0,1 0 0,-1 1 0,0-1 0,0 0 0,0 0 0,0 1 0,0-1 0,1 0 0,-1 1 0,0-1 0,0 0 0,1 0 0,-1 1 1,0-1-1,0 0 0,1 0 0,-1 0 0,0 0 0,0 1 0,1-1 0,-1 0 0,0 0 0,1 0 0,-1 0 0,0 0 0,1 0 0,-1 0 0,0 0 0,1 0 0,-1 0 0,0 0 0,1 0 0,-1 0 0,0 0 0,1 0 0,-1 0 0,0 0 0,1 0 0,-1 0 0,0 0 0,0-1 0,1 1 0,22 1-60,155-16 190,0 1-306,-157 13 171,-16 0 2,0 0 0,-1 1-1,1-1 1,0 1-1,0 0 1,-1 1 0,1-1-1,0 1 1,0 0 0,-1 0-1,1 0 1,-1 1-1,8 3 1,-12-5 9,1 1-1,-1-1 1,0 0 0,0 0-1,0 0 1,0 1 0,0-1-1,1 0 1,-1 0-1,0 0 1,0 1 0,0-1-1,0 0 1,0 0 0,0 0-1,0 1 1,0-1 0,0 0-1,0 0 1,0 1 0,0-1-1,0 0 1,0 0 0,0 0-1,0 1 1,0-1 0,0 0-1,0 0 1,0 1-1,-1-1 1,1 0 0,0 0-1,0 0 1,0 1 0,0-1-1,0 0 1,-1 0 0,1 0-1,0 0 1,0 0 0,0 1-1,-1-1 1,1 0 0,0 0-1,0 0 1,-17 7 55,-20 0 337,37-7-366,-164 21 513,-208-2 1,352-23-233,31-4-720,33-7-937,-43 14 1312,67-15-179,0 2 0,1 4 0,0 2 0,120 3 0,-187 4 215,1 1 0,0 0 0,0 0 0,0 1-1,-1-1 1,1 0 0,0 1 0,0 0-1,-1 0 1,4 1 0,-6-2 1,1 1 0,-1-1 0,0 0 0,0 0-1,1 1 1,-1-1 0,0 0 0,0 1 0,0-1 0,0 0 0,1 0 0,-1 1 0,0-1-1,0 0 1,0 1 0,0-1 0,0 1 0,0-1 0,0 0 0,0 1 0,0-1 0,0 0-1,0 1 1,0-1 0,0 0 0,0 1 0,-1-1 0,1 0 0,0 1 0,0-1 0,0 0-1,0 0 1,-1 1 0,1-1 0,0 0 0,0 1 0,-1-1 0,1 0 0,0 0 0,0 0-1,-1 1 1,1-1 0,-1 0 0,-4 5-30,-1-1 0,-1 0 1,1 0-1,-1-1 0,1 0 0,-13 4 0,-55 18-516,-1-4 1,-150 23-1,137-38-2958</inkml:trace>
</inkml:ink>
</file>

<file path=ppt/ink/ink9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3:25.487"/>
    </inkml:context>
    <inkml:brush xml:id="br0">
      <inkml:brushProperty name="width" value="0.025" units="cm"/>
      <inkml:brushProperty name="height" value="0.025" units="cm"/>
    </inkml:brush>
  </inkml:definitions>
  <inkml:trace contextRef="#ctx0" brushRef="#br0">223 151 16528,'0'-8'1921,"0"0"-1119,-1 0 0,1-1-1,-1 1 1,-1 1 0,0-1 0,0 0-1,-5-13 1,5 18-579,1 0 1,-1 0-1,0 0 1,0 0-1,0 0 0,-1 0 1,1 0-1,-1 0 1,1 1-1,-1-1 1,0 1-1,0 0 0,0 0 1,0 0-1,0 0 1,-1 1-1,1-1 1,0 1-1,-1 0 0,1 0 1,-1 0-1,-5-1 1,5 2-218,1 0 0,-1 0 0,1 0 0,-1 0 0,0 0 0,1 0 0,-1 1 0,0 0 0,1 0 0,-1 0 0,1 0 1,0 1-1,-1-1 0,1 1 0,0 0 0,0-1 0,0 2 0,0-1 0,0 0 0,1 1 0,-1-1 0,1 1 0,-1 0 0,-2 3 0,2 0-106,-1 0 0,1 1 1,1-1-1,-1 0 0,1 1 0,0 0 0,0-1 0,1 1 0,0 0 0,0 0 0,1 0 0,0 8 0,0-14 77,0 0 0,0 0 0,0 0 0,1 0 0,-1-1 0,0 1 1,1 0-1,-1 0 0,1 0 0,-1 0 0,1 0 0,-1-1 0,1 1 0,-1 0 0,1 0 0,0-1 0,-1 1 0,1 0 1,0-1-1,0 1 0,0-1 0,-1 1 0,1-1 0,0 1 0,0-1 0,0 0 0,0 0 0,2 1 0,34 4-314,-11-3 234,-17 1 94,-1 0 0,0 1 0,0 0 0,0 0 0,0 1 0,-1-1 0,0 2 0,0-1 0,0 1 0,-1 0 0,1 1 1,-1-1-1,-1 1 0,0 0 0,0 1 0,0-1 0,-1 1 0,0 0 0,0 0 0,-1 0 0,5 17 0,-2-2 20,-1 0-1,0 0 1,-2 1-1,-1-1 1,-1 1 0,-1 0-1,-3 29 1,1-42 36,0 0 0,-1 0 0,0 0-1,-1 0 1,0-1 0,-1 1 0,0-1 0,0 0 0,-1 0 0,-12 14 0,13-18 157,-1 1 1,0-1-1,0 0 0,0 0 1,-1-1-1,0 0 1,0 0-1,0 0 0,0-1 1,-1 0-1,0-1 1,0 0-1,0 0 0,-15 3 1,20-6-176,0 1 0,0-1 0,0 0 1,-1 0-1,1-1 0,0 1 0,0-1 1,-1 1-1,1-1 0,0 0 0,0 0 0,0-1 1,0 1-1,0-1 0,1 1 0,-1-1 0,0 0 1,1 0-1,-1 0 0,1 0 0,0-1 0,-1 1 1,1-1-1,0 1 0,1-1 0,-1 0 0,0 1 1,1-1-1,-1 0 0,1 0 0,0 0 1,0 0-1,0-1 0,0-3 0,-3-10 59,1 1-1,1 0 1,0-1 0,1 1-1,2-25 1,0 33-88,0 1 0,0-1 0,1 0 0,0 1 0,0-1 0,1 1 0,0-1 0,0 1 0,1 0 0,0 0 0,0 1 0,0-1 0,1 1 0,0 0 0,1 0 0,-1 1 0,1-1 0,11-7 0,8-3 0,0 0 0,2 2 0,47-18 0,25-15 0,-85 39 0,0-1 0,-1-1 0,0 0 0,-1 0 0,0-2 0,-1 1 0,0-1 0,12-18 0,-17 21 0,-1 1 0,0-1 0,-1 0 0,0 0 0,0 0 0,-1 0 0,0-1 0,-1 0 0,0 1 0,0-1 0,-1 0 0,0 0 0,-1 0 0,-2-16 0,2 24 0,0 1 0,0 0 0,0 0 0,0 0 0,0 0 0,-1 0 0,1 0 0,0 0 0,-1 0 0,1 0 0,-1 1 0,1-1 0,-1 0 0,0 0 0,1 0 0,-1 0 0,0 1 0,0-1 0,1 0 0,-1 1 0,0-1 0,0 0 0,0 1 0,0-1 0,0 1 0,-1-1 0,0 1 0,0-1 0,-1 1 0,1 0 0,0 0 0,0 0 0,-1 0 0,1 0 0,0 1 0,0-1 0,0 1 0,-4 1 0,-2 1 0,1 1 0,-1-1 0,1 1 0,0 1 0,-12 9 0,9-4 0,0 1 0,0-1 0,1 2 0,-14 22 0,19-28 0,1 0 0,0 1 0,0-1 0,0 1 0,1 0 0,0 0 0,1 0 0,-1 0 0,1 0 0,1 0 0,-1 12 0,2-17-38,-1-1 1,1 1-1,-1-1 1,1 0-1,0 1 1,0-1-1,-1 0 0,1 0 1,0 0-1,0 1 1,0-1-1,0 0 1,0 0-1,0-1 0,0 1 1,1 0-1,-1 0 1,0 0-1,1-1 0,-1 1 1,0-1-1,1 1 1,-1-1-1,0 1 1,1-1-1,-1 0 0,1 0 1,-1 0-1,1 1 1,-1-2-1,3 1 1,4 0-491,0 0 1,0 0 0,0-1 0,15-4 0,20-14-3397,1-12-2471</inkml:trace>
</inkml:ink>
</file>

<file path=ppt/ink/ink9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3:25.875"/>
    </inkml:context>
    <inkml:brush xml:id="br0">
      <inkml:brushProperty name="width" value="0.025" units="cm"/>
      <inkml:brushProperty name="height" value="0.025" units="cm"/>
    </inkml:brush>
  </inkml:definitions>
  <inkml:trace contextRef="#ctx0" brushRef="#br0">168 1 22902,'-14'8'2573,"4"-3"-1997,-12 8 1530,-40 30 0,57-39-1939,0 0 0,0 0 0,0 0 0,1 1 0,0 0 0,0 0 0,0 0 0,0 0 0,1 1-1,0-1 1,0 1 0,0 0 0,1 0 0,-3 11 0,5-17-181,0 1 0,0 0 1,0 0-1,0 0 0,0 0 0,0 0 1,0 0-1,0 0 0,0-1 0,1 1 0,-1 0 1,0 0-1,1 0 0,-1 0 0,1-1 1,-1 1-1,1 0 0,-1-1 0,1 1 0,-1 0 1,1-1-1,0 1 0,-1 0 0,1-1 1,0 1-1,0-1 0,-1 1 0,1-1 1,0 0-1,0 1 0,0-1 0,0 0 0,-1 0 1,1 1-1,0-1 0,0 0 0,1 0 1,40 0-880,-32-1 707,7-1-213,1-1-1,28-8 0,-36 7 362,1 1 0,0 0 0,0 1 0,0 0 0,0 1 0,1 0 0,-1 1 0,0 0-1,19 3 1,-28-2 67,-1-1 0,0 1 0,0 0 0,1 0 0,-1 0 0,0-1-1,0 1 1,0 1 0,0-1 0,0 0 0,-1 0 0,1 0 0,0 0 0,0 1 0,-1-1-1,1 0 1,-1 1 0,1-1 0,-1 0 0,0 1 0,1-1 0,-1 1 0,0-1-1,0 0 1,0 1 0,0-1 0,0 1 0,0-1 0,0 1 0,-1-1 0,1 0-1,-1 3 1,-1 3 172,1 0 0,-1 0-1,-1 0 1,1 0-1,-5 7 1,-1 0-100,-2 0 1,1-1-1,-2 0 1,0-1-1,-19 17 1,23-23-68,0 0 1,0-1 0,0 0-1,-1 0 1,0-1 0,0 0 0,0 0-1,-1-1 1,1 0 0,-1 0-1,-13 2 1,21-5-91,0 0 0,0 1 0,0-1 0,0 0 0,0 0 0,1 0 0,-1 0 0,0 0 0,0 0 0,0 0 0,0 0 0,0 0 0,0 0 0,0 0 0,1-1 0,-1 1 0,0 0 0,0 0 0,0-1 0,0 1 0,1-1 0,-1 1 0,0-1 0,0 1 0,1-1 0,-1 1 0,0-1 0,1 0 0,-1 1 0,1-1 0,-1 0 0,1 0 1,-1 1-1,1-1 0,-1 0 0,1 0 0,0 0 0,0 0 0,-1 0 0,1 1 0,0-1 0,0 0 0,0 0 0,0 0 0,0 0 0,0 0 0,0 0 0,0 0 0,0 1 0,0-1 0,1 0 0,-1 0 0,0 0 0,1 0 0,-1 0 0,0 1 0,2-3 0,0-3-996,1-1-1,1 1 1,-1 0 0,1 0-1,9-11 1,17-12-6251,5-1-3667</inkml:trace>
</inkml:ink>
</file>

<file path=ppt/ink/ink9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3:26.652"/>
    </inkml:context>
    <inkml:brush xml:id="br0">
      <inkml:brushProperty name="width" value="0.025" units="cm"/>
      <inkml:brushProperty name="height" value="0.025" units="cm"/>
    </inkml:brush>
  </inkml:definitions>
  <inkml:trace contextRef="#ctx0" brushRef="#br0">131 467 20211,'0'0'6550,"-10"1"-4590,4 0-1846,0 0 0,1 0 1,-1 1-1,1 0 1,-1 0-1,1 0 1,0 1-1,0 0 1,0 0-1,0 0 1,1 1-1,-1-1 0,1 1 1,0 0-1,0 0 1,0 1-1,0-1 1,1 1-1,0 0 1,0 0-1,0 0 1,0 0-1,1 0 0,-3 10 1,3-9-48,0 0 0,0 0 1,1 0-1,-1 0 0,2 0 0,-1 1 1,1-1-1,-1 0 0,2 0 0,0 8 1,-1-11-63,1-1 1,0 0-1,0 0 0,0 0 1,0 1-1,0-1 1,0 0-1,0 0 0,1 0 1,-1-1-1,1 1 1,-1 0-1,1-1 1,0 1-1,-1-1 0,1 1 1,0-1-1,0 0 1,0 1-1,0-1 0,1 0 1,-1-1-1,0 1 1,0 0-1,0-1 0,1 1 1,-1-1-1,0 1 1,4-1-1,6 0 6,0 0 0,0-1 0,0 0 0,0 0 0,0-2 0,0 1 0,0-2 0,-1 1 0,0-2 0,1 1 0,-2-1 0,1-1 0,12-9 0,-7 5 5,-1-2 0,0 1 0,-1-2 0,-1 0 0,0-1 1,0 0-1,19-31 0,-30 43-16,-6 12 0,0-1 0,0 1 0,0-1 0,1 1 0,0 0 0,-2 13 0,6-22 0,-1-1 0,0 1 0,1-1 0,-1 1 0,1-1 0,-1 1 0,1-1 0,0 1 0,-1-1 0,1 1 0,-1-1 0,1 0 0,0 1 0,-1-1 0,1 0 0,0 0 0,-1 0 0,1 1 0,0-1 0,-1 0 0,1 0 0,0 0 0,0 0 0,-1 0 0,1 0 0,0 0 0,-1 0 0,1 0 0,0-1 0,0 1 0,-1 0 0,1 0 0,0-1 0,28-7 0,-8-1 0,0-1 0,34-23 0,-36 20 0,1 1 0,42-18 0,-61 30 0,-1 0 0,1-1 0,0 1 0,0 0 0,0 0 0,-1 0 0,1 0 0,0 0 0,0 0 0,0 0 0,0 0 0,-1 0 0,1 0 0,0 0 0,0 0 0,0 0 0,-1 1 0,1-1 0,0 0 0,0 1 0,-1-1 0,1 1 0,0-1 0,0 1 0,-1-1 0,1 1 0,-1-1 0,1 1 0,-1 0 0,1-1 0,-1 1 0,1 0 0,-1-1 0,1 1 0,-1 0 0,0 0 0,1-1 0,-1 1 0,0 0 0,0 0 0,1 0 0,-1-1 0,0 1 0,0 0 0,0 0 0,0 1 0,0 53 0,-2-33 0,3-21 0,-1 0 0,0 0 0,1-1 0,-1 1 0,0 0 0,1 0 0,-1 0 0,1 0 0,-1-1 0,1 1 0,0 0 0,-1 0 0,1-1 0,0 1 0,-1 0 0,1-1 0,0 1 0,0-1 0,0 1 0,0-1 0,-1 0 0,1 1 0,0-1 0,0 0 0,0 1 0,0-1 0,0 0 0,0 0 0,0 0 0,0 0 0,0 0 0,0 0 0,0 0 0,0 0 0,0 0 0,0-1 0,0 1 0,1-1 0,41-10 0,-25 1-585,0 0 1,-1-1-1,0 0 0,-1-2 0,0 0 1,-1 0-1,0-2 0,-1 0 0,-1 0 1,0-2-1,-1 1 0,-1-1 0,13-28 1,-4 4-1510,-2-1 0,15-53 1,1-26 716,-29 92 3552,-4 10 2819,-1 19-4928,-1 0 0,1 0 0,0 0 0,0-1 1,0 1-1,0 0 0,0 0 0,0 0 0,0 0 0,0 0 0,0 0 0,0-1 0,0 1 0,0 0 0,-1 0 0,1 0 0,0 0 1,0 0-1,0 0 0,0 0 0,0 0 0,0 0 0,-1 0 0,1 0 0,0-1 0,0 1 0,0 0 0,0 0 0,0 0 0,-1 0 1,1 0-1,0 0 0,0 0 0,0 0 0,0 0 0,0 0 0,-1 0 0,1 1 0,0-1 0,0 0 0,0 0 0,0 0 0,0 0 1,-1 0-1,1 0 0,0 0 0,0 0 0,0 0 0,0 0 0,0 0 0,0 1 0,0-1 0,-1 0 0,1 0 0,0 0 1,0 0-1,0 0 0,0 0 0,0 1 0,0-1 0,0 0 0,0 0 0,0 0 0,0 0 0,0 1 0,-8 9 308,3 1-108,1 1 0,1 0 0,0 0 1,0 0-1,1 0 0,0 22 0,5 77 1080,-2-94-1261,2 12-416,2 0 0,1 0 0,1 0 0,1-1 0,2 0 0,1-1 0,17 33 0,-27-59-155,-20-27-181,-34-32 511,22 25 1566,1-1 0,-27-41-1,57 74-1400,-1 0-1,0 0 1,0-1 0,1 1-1,-1 0 1,1 0-1,-1 0 1,1 0-1,-1 0 1,1-1 0,0 1-1,0 0 1,-1 0-1,1-1 1,0 1 0,0 0-1,0-1 1,1 0-1,-1 1-3,1 0 0,-1 0 0,0 1 0,1-1 0,0 0 0,-1 1 0,1-1 0,-1 1 0,1-1 0,0 1-1,-1-1 1,1 1 0,0-1 0,-1 1 0,1-1 0,0 1 0,0 0 0,0 0 0,-1-1 0,1 1 0,1 0 0,7-1 14,0 0 0,1 1 0,-1 0-1,13 2 1,2 0-11,4-2-1280,-1-1-1,32-6 1,3-8-5769</inkml:trace>
</inkml:ink>
</file>

<file path=ppt/ink/ink9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3:28.040"/>
    </inkml:context>
    <inkml:brush xml:id="br0">
      <inkml:brushProperty name="width" value="0.025" units="cm"/>
      <inkml:brushProperty name="height" value="0.025" units="cm"/>
    </inkml:brush>
  </inkml:definitions>
  <inkml:trace contextRef="#ctx0" brushRef="#br0">88 412 11499,'-10'0'1892,"0"-1"0,0 0 0,0-1 0,-12-3 1,20 5-1535,0-1 1,1 1 0,-1-1-1,0 0 1,1 0 0,-1 0-1,1 0 1,-1 0 0,1 0-1,-1 0 1,1 0 0,0 0-1,0-1 1,-2-1 0,3 2-193,-1 0 0,1 0 0,0 0 1,0 0-1,0 0 0,-1 0 0,1 0 1,0 0-1,0 0 0,1-1 0,-1 1 1,0 0-1,0 0 0,0 0 0,1 0 1,-1 0-1,1 0 0,-1 0 0,1 0 1,-1 1-1,1-1 0,-1 0 0,1 0 1,0 0-1,-1 0 0,1 1 0,1-2 1,4-3-67,-1 1 0,1 0 0,1 0 0,-1 0 0,0 1 0,1 0 0,0 0 0,7-2 0,-10 4-104,0-1 1,1 1 0,-1 0-1,0 0 1,1 0-1,-1 0 1,1 1-1,-1 0 1,1 0 0,-1 0-1,1 0 1,0 1-1,-1 0 1,5 1-1,-8-1-10,0 0-1,0 1 0,0-1 0,0 1 0,0-1 0,0 1 0,0-1 0,-1 1 0,1-1 0,-1 1 1,1-1-1,-1 1 0,1 0 0,-1-1 0,0 1 0,0 0 0,0-1 0,0 1 0,0 0 0,-1 2 0,-5 36 24,-1-18 5,-1 0-1,-15 30 1,15-36-14,0 0 1,1 0-1,1 1 0,1 0 1,-6 31-1,11-47 3,0 0 0,-1 0 1,1 0-1,0 0 0,0 0 0,0 0 0,1 0 1,-1 0-1,0 0 0,0 0 0,0 0 0,1 0 1,-1 0-1,1 0 0,-1 0 0,0 0 1,1 0-1,0 0 0,-1-1 0,1 1 0,0 0 1,-1 0-1,1 0 0,0-1 0,0 1 0,-1-1 1,1 1-1,0 0 0,0-1 0,0 1 0,0-1 1,0 0-1,0 1 0,0-1 0,0 0 1,0 0-1,0 1 0,0-1 0,0 0 0,0 0 1,0 0-1,0 0 0,0 0 0,0-1 0,0 1 1,0 0-1,0 0 0,0-1 0,0 1 1,1-1-1,5-1 99,0 0 1,0 0-1,0 0 0,0-1 1,-1 0-1,8-5 1,8-8-65,0-2 0,-1 0 0,-1-1 0,0 0 0,-2-2 0,-1-1 0,25-38 0,-45 118-38,3-55 0,-2 9 0,0 0 0,1 0 0,0 0 0,2 23 0,-1-33 0,0 0 0,0-1 0,1 1 0,-1-1 0,1 1 0,-1 0 0,1-1 0,-1 1 0,1-1 0,0 1 0,-1-1 0,1 1 0,0-1 0,0 0 0,0 1 0,0-1 0,1 0 0,-1 0 0,0 0 0,0 0 0,1 0 0,-1 0 0,0 0 0,1 0 0,-1-1 0,1 1 0,0 0 0,-1-1 0,1 1 0,-1-1 0,1 0 0,0 0 0,-1 1 0,1-1 0,0 0 0,-1 0 0,1 0 0,-1-1 0,1 1 0,0 0 0,-1-1 0,1 1 0,-1-1 0,1 1 0,2-3 0,3 0 0,-1 0 0,-1 0 0,1-1 0,0 0 0,-1 0 0,0-1 0,0 1 0,0-1 0,0 0 0,-1-1 0,0 1 0,0-1 0,3-6 0,4-6 0,-2-1 0,16-38 0,-22 48 0,0-1 0,-1 1 0,0-1 0,1-17 0,-3 27 0,0 0 0,0 0 0,0 1 0,0-1 0,0 0 0,0 0 0,-1 0 0,1 0 0,0 0 0,0 0 0,0 1 0,0-1 0,0 0 0,0 0 0,-1 0 0,1 0 0,0 0 0,0 0 0,0 0 0,0 0 0,-1 0 0,1 0 0,0 0 0,0 0 0,0 0 0,0 0 0,-1 0 0,1 0 0,0 0 0,0 0 0,0 0 0,0 0 0,-1 0 0,1 0 0,0 0 0,0 0 0,0 0 0,0 0 0,0 0 0,-1 0 0,1-1 0,0 1 0,0 0 0,0 0 0,0 0 0,0 0 0,0 0 0,-1 0 0,1-1 0,0 1 0,0 0 0,0 0 0,0 0 0,0 0 0,0 0 0,0-1 0,0 1 0,-8 12 0,4-5 0,1 1 0,1 0 0,-1 0 0,1 0 0,1 0 0,-2 13 0,3-21 0,0 0 0,0 1 0,0-1 0,1 0 0,-1 1 0,0-1 0,0 0 0,0 0 0,0 1 0,0-1 0,0 0 0,0 0 0,1 1 0,-1-1 0,0 0 0,0 0 0,0 1 0,1-1 0,-1 0 0,0 0 0,0 0 0,0 0 0,1 1 0,-1-1 0,0 0 0,1 0 0,-1 0 0,0 0 0,0 0 0,1 0 0,-1 0 0,0 0 0,1 0 0,-1 1 0,0-1 0,0 0 0,1-1 0,-1 1 0,1 0 0,17-4 0,14-11 0,-11 2 0,41-23 0,-59 34 0,0 1 0,0-1 0,1 1 0,-1 0 0,0 1 0,0-1 0,0 0 0,1 1 0,-1 0 0,0-1 0,1 1 0,-1 1 0,0-1 0,1 0 0,-1 1 0,0 0 0,5 1 0,-5 0 0,-1 1 0,1 0 0,-1 0 0,0 0 0,0 0 0,0 0 0,0 0 0,0 0 0,-1 0 0,1 1 0,-1-1 0,0 1 0,1 3 0,-1-3 0,0 0 0,1 0 0,-1 1 0,1-2 0,0 1 0,0 0 0,1 0 0,-1-1 0,4 5 0,-5-7 0,-1-1 0,1 1 0,0-1 0,-1 0 0,1 1 0,0-1 0,-1 0 0,1 0 0,0 0 0,0 1 0,-1-1 0,1 0 0,0 0 0,-1 0 0,1 0 0,0 0 0,0 0 0,-1 0 0,1-1 0,0 1 0,-1 0 0,1 0 0,1-1 0,23-21 0,-9 1-1009,0-1 1,-2-1-1,-1 0 1,-1-1-1,17-46 1,30-134-6834,-46 154 7417,-7 25 3808,-13 47 1389,-7 22-2933,3-13-1146,1 0 1,2 1-1,1 0 1,-5 57-1,10-70-792,2 0 0,0 0 0,2 1 0,0-1 0,0 0 0,2-1 0,1 1 0,0 0 0,12 25 0,-14-57-946,-4-15 1081,-4 13-53,0 0 0,0 1 0,-1-1 0,-1 1 0,-1 1 0,0-1 0,-11-13 0,-74-83 2430,85 102-1925,48 9-397,0 6-1810,0-1 0,64 1 0,-104-7 1580,1 0 0,-1 0-1,0 0 1,1 0 0,-1 0 0,0 0-1,0 0 1,1 0 0,-1 0 0,0 0 0,0 0-1,1 0 1,-1 0 0,0 0 0,1 0-1,-1 0 1,0 0 0,0 0 0,1 0-1,-1 0 1,0 0 0,0-1 0,1 1-1,-1 0 1,0 0 0,0 0 0,0 0 0,1-1-1,-1 1 1,0 0 0,0 0 0,0-1-1,1 1 1,-1 0 0,0 0 0,0-1-1,0 1 1,0 0 0,0 0 0,0-1-1,0 1 1,0 0 0,0 0 0,0-1 0,0 1-1,0 0 1,0-1 0,0 1 0,0 0-1,0 0 1,0-1 0,0 1 0,0 0-1,0 0 1,0-1 0,0 1 0,0 0-1,-1 0 1,1-1 0,0 1 0,-6-12-7543</inkml:trace>
</inkml:ink>
</file>

<file path=ppt/ink/ink9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3:28.399"/>
    </inkml:context>
    <inkml:brush xml:id="br0">
      <inkml:brushProperty name="width" value="0.025" units="cm"/>
      <inkml:brushProperty name="height" value="0.025" units="cm"/>
    </inkml:brush>
  </inkml:definitions>
  <inkml:trace contextRef="#ctx0" brushRef="#br0">0 4 4356,'15'-4'-897</inkml:trace>
</inkml:ink>
</file>

<file path=ppt/ink/ink9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7:33:28.785"/>
    </inkml:context>
    <inkml:brush xml:id="br0">
      <inkml:brushProperty name="width" value="0.025" units="cm"/>
      <inkml:brushProperty name="height" value="0.025" units="cm"/>
    </inkml:brush>
  </inkml:definitions>
  <inkml:trace contextRef="#ctx0" brushRef="#br0">272 34 18065,'0'0'2877,"-9"-5"-90,3 1-2573,1 1 0,-1-1 0,0 1 0,0 1 0,0-1 0,0 1 0,0 0 0,-1 1 1,1-1-1,0 1 0,-1 1 0,0-1 0,1 1 0,-1 0 0,1 0 0,-1 1 0,1 0 0,-1 0 0,1 1 0,-12 4 0,6 0-155,0 0 0,0 2 0,1-1 0,-19 16 0,27-20-47,-1 0 1,1 0-1,-1 1 1,1-1-1,0 1 0,0-1 1,1 1-1,-1 0 0,1 0 1,0 0-1,0 1 1,0-1-1,1 0 0,-1 1 1,1-1-1,0 1 0,0 5 1,1-9-15,0-1 0,0 1 0,1-1 1,-1 1-1,0 0 0,1-1 0,-1 1 1,0-1-1,1 0 0,-1 1 0,1-1 0,-1 1 1,1-1-1,-1 0 0,1 1 0,-1-1 0,1 0 1,0 1-1,-1-1 0,1 0 0,-1 0 0,1 0 1,0 0-1,-1 1 0,1-1 0,0 0 1,-1 0-1,1 0 0,1-1 0,25 1-111,-18 0 66,20-2-683,58-12 0,-59 9 530,1 0 0,37 0 0,-65 5 238,-1 0 0,1 0 0,0 0 0,-1-1 0,1 1-1,-1 1 1,1-1 0,0 0 0,-1 0 0,1 0 0,-1 0 0,1 0 0,0 0 0,-1 1 0,1-1 0,-1 0 0,1 1 0,-1-1 0,1 0 0,-1 1 0,1-1 0,-1 0 0,1 1 0,-1-1 0,0 1 0,1-1 0,-1 1 0,0-1 0,1 1 0,-1-1-1,0 1 1,1-1 0,-1 1 0,0 0 0,0-1 0,0 1 0,0-1 0,0 1 0,1 0 0,-1-1 0,0 1 0,0-1 0,-1 1 0,1 0 0,0-1 0,0 1 0,0-1 0,0 1 0,0 0 0,-1-1 0,1 1 0,0-1 0,0 1 0,-1-1-1,1 1 1,-1-1 0,1 1 0,-1 0 0,-24 30 1908,13-22-1740,-1 1-1,0-2 1,0 0-1,-1 0 1,0-1-1,-1-1 1,1-1-1,-1 0 1,-22 4-1,37-8-265,0-1-1,0 0 1,0 0-1,-1 0 1,1 0 0,0 0-1,0 0 1,0 0-1,0 0 1,0 0-1,0 0 1,0 0-1,-1 0 1,1 0-1,0 0 1,0 0-1,0 0 1,0 0 0,0 0-1,0 0 1,-1 0-1,1 0 1,0 0-1,0 0 1,0 0-1,0 0 1,0 0-1,0 0 1,-1-1 0,1 1-1,0 0 1,0 0-1,0 0 1,0 0-1,0 0 1,0 0-1,0 0 1,0 0-1,0-1 1,0 1-1,0 0 1,0 0 0,0 0-1,-1 0 1,1 0-1,0 0 1,0 0-1,0-1 1,0 1-1,0 0 1,0 0-1,0 0 1,0 0-1,0 0 1,0-1 0,0 1-1,1 0 1,-1 0-1,0 0 1,0 0-1,0 0 1,0 0-1,0-1 1,9-10-3017,17-11-2880,10-1-2349</inkml:trace>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2975240" cy="501640"/>
          </a:xfrm>
          <a:prstGeom prst="rect">
            <a:avLst/>
          </a:prstGeom>
        </p:spPr>
        <p:txBody>
          <a:bodyPr vert="horz" lIns="96359" tIns="48180" rIns="96359" bIns="48180" rtlCol="0"/>
          <a:lstStyle>
            <a:lvl1pPr algn="l">
              <a:defRPr sz="1300"/>
            </a:lvl1pPr>
          </a:lstStyle>
          <a:p>
            <a:endParaRPr lang="de-DE"/>
          </a:p>
        </p:txBody>
      </p:sp>
      <p:sp>
        <p:nvSpPr>
          <p:cNvPr id="3" name="Datumsplatzhalter 2"/>
          <p:cNvSpPr>
            <a:spLocks noGrp="1"/>
          </p:cNvSpPr>
          <p:nvPr>
            <p:ph type="dt" idx="1"/>
          </p:nvPr>
        </p:nvSpPr>
        <p:spPr>
          <a:xfrm>
            <a:off x="3889109" y="0"/>
            <a:ext cx="2975240" cy="501640"/>
          </a:xfrm>
          <a:prstGeom prst="rect">
            <a:avLst/>
          </a:prstGeom>
        </p:spPr>
        <p:txBody>
          <a:bodyPr vert="horz" lIns="96359" tIns="48180" rIns="96359" bIns="48180" rtlCol="0"/>
          <a:lstStyle>
            <a:lvl1pPr algn="r">
              <a:defRPr sz="1300"/>
            </a:lvl1pPr>
          </a:lstStyle>
          <a:p>
            <a:fld id="{0524BEED-E0BF-4555-8E2F-C31A69315841}" type="datetimeFigureOut">
              <a:rPr lang="de-DE" smtClean="0"/>
              <a:t>30.04.2026</a:t>
            </a:fld>
            <a:endParaRPr lang="de-DE"/>
          </a:p>
        </p:txBody>
      </p:sp>
      <p:sp>
        <p:nvSpPr>
          <p:cNvPr id="4" name="Folienbildplatzhalter 3"/>
          <p:cNvSpPr>
            <a:spLocks noGrp="1" noRot="1" noChangeAspect="1"/>
          </p:cNvSpPr>
          <p:nvPr>
            <p:ph type="sldImg" idx="2"/>
          </p:nvPr>
        </p:nvSpPr>
        <p:spPr>
          <a:xfrm>
            <a:off x="434975" y="1249363"/>
            <a:ext cx="5997575" cy="3375025"/>
          </a:xfrm>
          <a:prstGeom prst="rect">
            <a:avLst/>
          </a:prstGeom>
          <a:noFill/>
          <a:ln w="12700">
            <a:solidFill>
              <a:prstClr val="black"/>
            </a:solidFill>
          </a:ln>
        </p:spPr>
        <p:txBody>
          <a:bodyPr vert="horz" lIns="96359" tIns="48180" rIns="96359" bIns="48180" rtlCol="0" anchor="ctr"/>
          <a:lstStyle/>
          <a:p>
            <a:endParaRPr lang="de-DE"/>
          </a:p>
        </p:txBody>
      </p:sp>
      <p:sp>
        <p:nvSpPr>
          <p:cNvPr id="5" name="Notizenplatzhalter 4"/>
          <p:cNvSpPr>
            <a:spLocks noGrp="1"/>
          </p:cNvSpPr>
          <p:nvPr>
            <p:ph type="body" sz="quarter" idx="3"/>
          </p:nvPr>
        </p:nvSpPr>
        <p:spPr>
          <a:xfrm>
            <a:off x="686594" y="4811574"/>
            <a:ext cx="5492750" cy="3936742"/>
          </a:xfrm>
          <a:prstGeom prst="rect">
            <a:avLst/>
          </a:prstGeom>
        </p:spPr>
        <p:txBody>
          <a:bodyPr vert="horz" lIns="96359" tIns="48180" rIns="96359" bIns="48180" rtlCol="0"/>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6" name="Fußzeilenplatzhalter 5"/>
          <p:cNvSpPr>
            <a:spLocks noGrp="1"/>
          </p:cNvSpPr>
          <p:nvPr>
            <p:ph type="ftr" sz="quarter" idx="4"/>
          </p:nvPr>
        </p:nvSpPr>
        <p:spPr>
          <a:xfrm>
            <a:off x="0" y="9496437"/>
            <a:ext cx="2975240" cy="501639"/>
          </a:xfrm>
          <a:prstGeom prst="rect">
            <a:avLst/>
          </a:prstGeom>
        </p:spPr>
        <p:txBody>
          <a:bodyPr vert="horz" lIns="96359" tIns="48180" rIns="96359" bIns="48180" rtlCol="0" anchor="b"/>
          <a:lstStyle>
            <a:lvl1pPr algn="l">
              <a:defRPr sz="1300"/>
            </a:lvl1pPr>
          </a:lstStyle>
          <a:p>
            <a:endParaRPr lang="de-DE"/>
          </a:p>
        </p:txBody>
      </p:sp>
      <p:sp>
        <p:nvSpPr>
          <p:cNvPr id="7" name="Foliennummernplatzhalter 6"/>
          <p:cNvSpPr>
            <a:spLocks noGrp="1"/>
          </p:cNvSpPr>
          <p:nvPr>
            <p:ph type="sldNum" sz="quarter" idx="5"/>
          </p:nvPr>
        </p:nvSpPr>
        <p:spPr>
          <a:xfrm>
            <a:off x="3889109" y="9496437"/>
            <a:ext cx="2975240" cy="501639"/>
          </a:xfrm>
          <a:prstGeom prst="rect">
            <a:avLst/>
          </a:prstGeom>
        </p:spPr>
        <p:txBody>
          <a:bodyPr vert="horz" lIns="96359" tIns="48180" rIns="96359" bIns="48180" rtlCol="0" anchor="b"/>
          <a:lstStyle>
            <a:lvl1pPr algn="r">
              <a:defRPr sz="1300"/>
            </a:lvl1pPr>
          </a:lstStyle>
          <a:p>
            <a:fld id="{B85F1F99-80BC-4C62-BD17-0AD959982CD1}" type="slidenum">
              <a:rPr lang="de-DE" smtClean="0"/>
              <a:t>‹Nr.›</a:t>
            </a:fld>
            <a:endParaRPr lang="de-DE"/>
          </a:p>
        </p:txBody>
      </p:sp>
    </p:spTree>
    <p:extLst>
      <p:ext uri="{BB962C8B-B14F-4D97-AF65-F5344CB8AC3E}">
        <p14:creationId xmlns:p14="http://schemas.microsoft.com/office/powerpoint/2010/main" val="364833047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p:cNvSpPr txBox="1">
            <a:spLocks noGrp="1"/>
          </p:cNvSpPr>
          <p:nvPr>
            <p:ph type="body" sz="quarter" idx="1"/>
          </p:nvPr>
        </p:nvSpPr>
        <p:spPr/>
        <p:txBody>
          <a:bodyPr>
            <a:spAutoFit/>
          </a:bodyPr>
          <a:lstStyle/>
          <a:p>
            <a:endParaRPr lang="de-DE" dirty="0"/>
          </a:p>
        </p:txBody>
      </p:sp>
    </p:spTree>
    <p:extLst>
      <p:ext uri="{BB962C8B-B14F-4D97-AF65-F5344CB8AC3E}">
        <p14:creationId xmlns:p14="http://schemas.microsoft.com/office/powerpoint/2010/main" val="31164153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00386" name="Rectangle 26"/>
          <p:cNvSpPr>
            <a:spLocks noGrp="1" noChangeArrowheads="1"/>
          </p:cNvSpPr>
          <p:nvPr>
            <p:ph type="sldNum" sz="quarter"/>
          </p:nvPr>
        </p:nvSpPr>
        <p:spPr>
          <a:noFill/>
        </p:spPr>
        <p:txBody>
          <a:bodyPr/>
          <a:lstStyle>
            <a:lvl1pPr eaLnBrk="0" hangingPunct="0">
              <a:tabLst>
                <a:tab pos="723900" algn="l"/>
                <a:tab pos="1446213" algn="l"/>
                <a:tab pos="2173288" algn="l"/>
                <a:tab pos="2895600" algn="l"/>
              </a:tabLst>
              <a:defRPr sz="2200">
                <a:solidFill>
                  <a:schemeClr val="bg1"/>
                </a:solidFill>
                <a:latin typeface="Times New Roman" pitchFamily="18" charset="0"/>
              </a:defRPr>
            </a:lvl1pPr>
            <a:lvl2pPr eaLnBrk="0" hangingPunct="0">
              <a:tabLst>
                <a:tab pos="723900" algn="l"/>
                <a:tab pos="1446213" algn="l"/>
                <a:tab pos="2173288" algn="l"/>
                <a:tab pos="2895600" algn="l"/>
              </a:tabLst>
              <a:defRPr sz="2200">
                <a:solidFill>
                  <a:schemeClr val="bg1"/>
                </a:solidFill>
                <a:latin typeface="Times New Roman" pitchFamily="18" charset="0"/>
              </a:defRPr>
            </a:lvl2pPr>
            <a:lvl3pPr eaLnBrk="0" hangingPunct="0">
              <a:tabLst>
                <a:tab pos="723900" algn="l"/>
                <a:tab pos="1446213" algn="l"/>
                <a:tab pos="2173288" algn="l"/>
                <a:tab pos="2895600" algn="l"/>
              </a:tabLst>
              <a:defRPr sz="2200">
                <a:solidFill>
                  <a:schemeClr val="bg1"/>
                </a:solidFill>
                <a:latin typeface="Times New Roman" pitchFamily="18" charset="0"/>
              </a:defRPr>
            </a:lvl3pPr>
            <a:lvl4pPr eaLnBrk="0" hangingPunct="0">
              <a:tabLst>
                <a:tab pos="723900" algn="l"/>
                <a:tab pos="1446213" algn="l"/>
                <a:tab pos="2173288" algn="l"/>
                <a:tab pos="2895600" algn="l"/>
              </a:tabLst>
              <a:defRPr sz="2200">
                <a:solidFill>
                  <a:schemeClr val="bg1"/>
                </a:solidFill>
                <a:latin typeface="Times New Roman" pitchFamily="18" charset="0"/>
              </a:defRPr>
            </a:lvl4pPr>
            <a:lvl5pPr eaLnBrk="0" hangingPunct="0">
              <a:tabLst>
                <a:tab pos="723900" algn="l"/>
                <a:tab pos="1446213" algn="l"/>
                <a:tab pos="2173288" algn="l"/>
                <a:tab pos="2895600"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9pPr>
          </a:lstStyle>
          <a:p>
            <a:pPr eaLnBrk="1" hangingPunct="1"/>
            <a:fld id="{FA6C623F-5A89-4F6B-B0D8-3142D21F65AF}" type="slidenum">
              <a:rPr lang="de-DE" sz="1200">
                <a:solidFill>
                  <a:srgbClr val="000000"/>
                </a:solidFill>
                <a:latin typeface="Sparkasse Rg" pitchFamily="34" charset="0"/>
              </a:rPr>
              <a:pPr eaLnBrk="1" hangingPunct="1"/>
              <a:t>10</a:t>
            </a:fld>
            <a:endParaRPr lang="de-DE" sz="1200">
              <a:solidFill>
                <a:srgbClr val="000000"/>
              </a:solidFill>
              <a:latin typeface="Sparkasse Rg" pitchFamily="34" charset="0"/>
            </a:endParaRPr>
          </a:p>
        </p:txBody>
      </p:sp>
      <p:sp>
        <p:nvSpPr>
          <p:cNvPr id="400387" name="Text Box 2"/>
          <p:cNvSpPr txBox="1">
            <a:spLocks noChangeArrowheads="1"/>
          </p:cNvSpPr>
          <p:nvPr/>
        </p:nvSpPr>
        <p:spPr bwMode="auto">
          <a:xfrm>
            <a:off x="3852863" y="9428163"/>
            <a:ext cx="2913062" cy="4619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9999" tIns="46799" rIns="89999" bIns="46799" anchor="b"/>
          <a:lstStyle>
            <a:lvl1pPr eaLnBrk="0" hangingPunct="0">
              <a:tabLst>
                <a:tab pos="0" algn="l"/>
                <a:tab pos="447675" algn="l"/>
                <a:tab pos="896938" algn="l"/>
                <a:tab pos="1346200" algn="l"/>
                <a:tab pos="1795463" algn="l"/>
                <a:tab pos="2244725" algn="l"/>
                <a:tab pos="2693988" algn="l"/>
                <a:tab pos="3143250" algn="l"/>
                <a:tab pos="3592513" algn="l"/>
                <a:tab pos="4038600" algn="l"/>
                <a:tab pos="4491038" algn="l"/>
                <a:tab pos="4938713" algn="l"/>
                <a:tab pos="5389563" algn="l"/>
                <a:tab pos="5838825" algn="l"/>
                <a:tab pos="6284913" algn="l"/>
                <a:tab pos="6737350" algn="l"/>
                <a:tab pos="7183438" algn="l"/>
                <a:tab pos="7635875" algn="l"/>
                <a:tab pos="8085138" algn="l"/>
                <a:tab pos="8531225" algn="l"/>
                <a:tab pos="8983663" algn="l"/>
              </a:tabLst>
              <a:defRPr sz="2200">
                <a:solidFill>
                  <a:schemeClr val="bg1"/>
                </a:solidFill>
                <a:latin typeface="Times New Roman" pitchFamily="18" charset="0"/>
              </a:defRPr>
            </a:lvl1pPr>
            <a:lvl2pPr eaLnBrk="0" hangingPunct="0">
              <a:tabLst>
                <a:tab pos="0" algn="l"/>
                <a:tab pos="447675" algn="l"/>
                <a:tab pos="896938" algn="l"/>
                <a:tab pos="1346200" algn="l"/>
                <a:tab pos="1795463" algn="l"/>
                <a:tab pos="2244725" algn="l"/>
                <a:tab pos="2693988" algn="l"/>
                <a:tab pos="3143250" algn="l"/>
                <a:tab pos="3592513" algn="l"/>
                <a:tab pos="4038600" algn="l"/>
                <a:tab pos="4491038" algn="l"/>
                <a:tab pos="4938713" algn="l"/>
                <a:tab pos="5389563" algn="l"/>
                <a:tab pos="5838825" algn="l"/>
                <a:tab pos="6284913" algn="l"/>
                <a:tab pos="6737350" algn="l"/>
                <a:tab pos="7183438" algn="l"/>
                <a:tab pos="7635875" algn="l"/>
                <a:tab pos="8085138" algn="l"/>
                <a:tab pos="8531225" algn="l"/>
                <a:tab pos="8983663" algn="l"/>
              </a:tabLst>
              <a:defRPr sz="2200">
                <a:solidFill>
                  <a:schemeClr val="bg1"/>
                </a:solidFill>
                <a:latin typeface="Times New Roman" pitchFamily="18" charset="0"/>
              </a:defRPr>
            </a:lvl2pPr>
            <a:lvl3pPr eaLnBrk="0" hangingPunct="0">
              <a:tabLst>
                <a:tab pos="0" algn="l"/>
                <a:tab pos="447675" algn="l"/>
                <a:tab pos="896938" algn="l"/>
                <a:tab pos="1346200" algn="l"/>
                <a:tab pos="1795463" algn="l"/>
                <a:tab pos="2244725" algn="l"/>
                <a:tab pos="2693988" algn="l"/>
                <a:tab pos="3143250" algn="l"/>
                <a:tab pos="3592513" algn="l"/>
                <a:tab pos="4038600" algn="l"/>
                <a:tab pos="4491038" algn="l"/>
                <a:tab pos="4938713" algn="l"/>
                <a:tab pos="5389563" algn="l"/>
                <a:tab pos="5838825" algn="l"/>
                <a:tab pos="6284913" algn="l"/>
                <a:tab pos="6737350" algn="l"/>
                <a:tab pos="7183438" algn="l"/>
                <a:tab pos="7635875" algn="l"/>
                <a:tab pos="8085138" algn="l"/>
                <a:tab pos="8531225" algn="l"/>
                <a:tab pos="8983663" algn="l"/>
              </a:tabLst>
              <a:defRPr sz="2200">
                <a:solidFill>
                  <a:schemeClr val="bg1"/>
                </a:solidFill>
                <a:latin typeface="Times New Roman" pitchFamily="18" charset="0"/>
              </a:defRPr>
            </a:lvl3pPr>
            <a:lvl4pPr eaLnBrk="0" hangingPunct="0">
              <a:tabLst>
                <a:tab pos="0" algn="l"/>
                <a:tab pos="447675" algn="l"/>
                <a:tab pos="896938" algn="l"/>
                <a:tab pos="1346200" algn="l"/>
                <a:tab pos="1795463" algn="l"/>
                <a:tab pos="2244725" algn="l"/>
                <a:tab pos="2693988" algn="l"/>
                <a:tab pos="3143250" algn="l"/>
                <a:tab pos="3592513" algn="l"/>
                <a:tab pos="4038600" algn="l"/>
                <a:tab pos="4491038" algn="l"/>
                <a:tab pos="4938713" algn="l"/>
                <a:tab pos="5389563" algn="l"/>
                <a:tab pos="5838825" algn="l"/>
                <a:tab pos="6284913" algn="l"/>
                <a:tab pos="6737350" algn="l"/>
                <a:tab pos="7183438" algn="l"/>
                <a:tab pos="7635875" algn="l"/>
                <a:tab pos="8085138" algn="l"/>
                <a:tab pos="8531225" algn="l"/>
                <a:tab pos="8983663" algn="l"/>
              </a:tabLst>
              <a:defRPr sz="2200">
                <a:solidFill>
                  <a:schemeClr val="bg1"/>
                </a:solidFill>
                <a:latin typeface="Times New Roman" pitchFamily="18" charset="0"/>
              </a:defRPr>
            </a:lvl4pPr>
            <a:lvl5pPr eaLnBrk="0" hangingPunct="0">
              <a:tabLst>
                <a:tab pos="0" algn="l"/>
                <a:tab pos="447675" algn="l"/>
                <a:tab pos="896938" algn="l"/>
                <a:tab pos="1346200" algn="l"/>
                <a:tab pos="1795463" algn="l"/>
                <a:tab pos="2244725" algn="l"/>
                <a:tab pos="2693988" algn="l"/>
                <a:tab pos="3143250" algn="l"/>
                <a:tab pos="3592513" algn="l"/>
                <a:tab pos="4038600" algn="l"/>
                <a:tab pos="4491038" algn="l"/>
                <a:tab pos="4938713" algn="l"/>
                <a:tab pos="5389563" algn="l"/>
                <a:tab pos="5838825" algn="l"/>
                <a:tab pos="6284913" algn="l"/>
                <a:tab pos="6737350" algn="l"/>
                <a:tab pos="7183438" algn="l"/>
                <a:tab pos="7635875" algn="l"/>
                <a:tab pos="8085138" algn="l"/>
                <a:tab pos="8531225" algn="l"/>
                <a:tab pos="8983663"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38600" algn="l"/>
                <a:tab pos="4491038" algn="l"/>
                <a:tab pos="4938713" algn="l"/>
                <a:tab pos="5389563" algn="l"/>
                <a:tab pos="5838825" algn="l"/>
                <a:tab pos="6284913" algn="l"/>
                <a:tab pos="6737350" algn="l"/>
                <a:tab pos="7183438" algn="l"/>
                <a:tab pos="7635875" algn="l"/>
                <a:tab pos="8085138" algn="l"/>
                <a:tab pos="8531225" algn="l"/>
                <a:tab pos="8983663"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38600" algn="l"/>
                <a:tab pos="4491038" algn="l"/>
                <a:tab pos="4938713" algn="l"/>
                <a:tab pos="5389563" algn="l"/>
                <a:tab pos="5838825" algn="l"/>
                <a:tab pos="6284913" algn="l"/>
                <a:tab pos="6737350" algn="l"/>
                <a:tab pos="7183438" algn="l"/>
                <a:tab pos="7635875" algn="l"/>
                <a:tab pos="8085138" algn="l"/>
                <a:tab pos="8531225" algn="l"/>
                <a:tab pos="8983663"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38600" algn="l"/>
                <a:tab pos="4491038" algn="l"/>
                <a:tab pos="4938713" algn="l"/>
                <a:tab pos="5389563" algn="l"/>
                <a:tab pos="5838825" algn="l"/>
                <a:tab pos="6284913" algn="l"/>
                <a:tab pos="6737350" algn="l"/>
                <a:tab pos="7183438" algn="l"/>
                <a:tab pos="7635875" algn="l"/>
                <a:tab pos="8085138" algn="l"/>
                <a:tab pos="8531225" algn="l"/>
                <a:tab pos="8983663"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38600" algn="l"/>
                <a:tab pos="4491038" algn="l"/>
                <a:tab pos="4938713" algn="l"/>
                <a:tab pos="5389563" algn="l"/>
                <a:tab pos="5838825" algn="l"/>
                <a:tab pos="6284913" algn="l"/>
                <a:tab pos="6737350" algn="l"/>
                <a:tab pos="7183438" algn="l"/>
                <a:tab pos="7635875" algn="l"/>
                <a:tab pos="8085138" algn="l"/>
                <a:tab pos="8531225" algn="l"/>
                <a:tab pos="8983663" algn="l"/>
              </a:tabLst>
              <a:defRPr sz="2200">
                <a:solidFill>
                  <a:schemeClr val="bg1"/>
                </a:solidFill>
                <a:latin typeface="Times New Roman" pitchFamily="18" charset="0"/>
              </a:defRPr>
            </a:lvl9pPr>
          </a:lstStyle>
          <a:p>
            <a:pPr algn="r" eaLnBrk="1" hangingPunct="1">
              <a:buClrTx/>
              <a:buFontTx/>
              <a:buNone/>
            </a:pPr>
            <a:fld id="{E1A1DAE7-36E9-4E62-907F-C6D2BAEC3DC1}" type="slidenum">
              <a:rPr lang="de-DE" sz="1200">
                <a:solidFill>
                  <a:srgbClr val="000000"/>
                </a:solidFill>
                <a:latin typeface="Sparkasse Rg" pitchFamily="34" charset="0"/>
              </a:rPr>
              <a:pPr algn="r" eaLnBrk="1" hangingPunct="1">
                <a:buClrTx/>
                <a:buFontTx/>
                <a:buNone/>
              </a:pPr>
              <a:t>10</a:t>
            </a:fld>
            <a:endParaRPr lang="de-DE" sz="1200">
              <a:solidFill>
                <a:srgbClr val="000000"/>
              </a:solidFill>
              <a:latin typeface="Sparkasse Rg" pitchFamily="34" charset="0"/>
            </a:endParaRPr>
          </a:p>
        </p:txBody>
      </p:sp>
      <p:sp>
        <p:nvSpPr>
          <p:cNvPr id="400388" name="Rectangle 3"/>
          <p:cNvSpPr>
            <a:spLocks noGrp="1" noRot="1" noChangeAspect="1" noChangeArrowheads="1" noTextEdit="1"/>
          </p:cNvSpPr>
          <p:nvPr>
            <p:ph type="sldImg"/>
          </p:nvPr>
        </p:nvSpPr>
        <p:spPr>
          <a:xfrm>
            <a:off x="92075" y="744538"/>
            <a:ext cx="6615113" cy="3722687"/>
          </a:xfrm>
          <a:ln/>
        </p:spPr>
      </p:sp>
      <p:sp>
        <p:nvSpPr>
          <p:cNvPr id="400389" name="Rectangle 4"/>
          <p:cNvSpPr>
            <a:spLocks noGrp="1" noChangeArrowheads="1"/>
          </p:cNvSpPr>
          <p:nvPr>
            <p:ph type="body" idx="1"/>
          </p:nvPr>
        </p:nvSpPr>
        <p:spPr>
          <a:xfrm>
            <a:off x="904875" y="4716463"/>
            <a:ext cx="4957763" cy="4433887"/>
          </a:xfrm>
          <a:noFill/>
        </p:spPr>
        <p:txBody>
          <a:bodyPr wrap="none" anchor="ctr"/>
          <a:lstStyle/>
          <a:p>
            <a:endParaRPr lang="de-DE"/>
          </a:p>
        </p:txBody>
      </p:sp>
    </p:spTree>
    <p:extLst>
      <p:ext uri="{BB962C8B-B14F-4D97-AF65-F5344CB8AC3E}">
        <p14:creationId xmlns:p14="http://schemas.microsoft.com/office/powerpoint/2010/main" val="265989450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01410" name="Rectangle 26"/>
          <p:cNvSpPr>
            <a:spLocks noGrp="1" noChangeArrowheads="1"/>
          </p:cNvSpPr>
          <p:nvPr>
            <p:ph type="sldNum" sz="quarter"/>
          </p:nvPr>
        </p:nvSpPr>
        <p:spPr>
          <a:noFill/>
        </p:spPr>
        <p:txBody>
          <a:bodyPr/>
          <a:lstStyle>
            <a:lvl1pPr eaLnBrk="0" hangingPunct="0">
              <a:tabLst>
                <a:tab pos="723900" algn="l"/>
                <a:tab pos="1446213" algn="l"/>
                <a:tab pos="2173288" algn="l"/>
                <a:tab pos="2895600" algn="l"/>
              </a:tabLst>
              <a:defRPr sz="2200">
                <a:solidFill>
                  <a:schemeClr val="bg1"/>
                </a:solidFill>
                <a:latin typeface="Times New Roman" pitchFamily="18" charset="0"/>
              </a:defRPr>
            </a:lvl1pPr>
            <a:lvl2pPr eaLnBrk="0" hangingPunct="0">
              <a:tabLst>
                <a:tab pos="723900" algn="l"/>
                <a:tab pos="1446213" algn="l"/>
                <a:tab pos="2173288" algn="l"/>
                <a:tab pos="2895600" algn="l"/>
              </a:tabLst>
              <a:defRPr sz="2200">
                <a:solidFill>
                  <a:schemeClr val="bg1"/>
                </a:solidFill>
                <a:latin typeface="Times New Roman" pitchFamily="18" charset="0"/>
              </a:defRPr>
            </a:lvl2pPr>
            <a:lvl3pPr eaLnBrk="0" hangingPunct="0">
              <a:tabLst>
                <a:tab pos="723900" algn="l"/>
                <a:tab pos="1446213" algn="l"/>
                <a:tab pos="2173288" algn="l"/>
                <a:tab pos="2895600" algn="l"/>
              </a:tabLst>
              <a:defRPr sz="2200">
                <a:solidFill>
                  <a:schemeClr val="bg1"/>
                </a:solidFill>
                <a:latin typeface="Times New Roman" pitchFamily="18" charset="0"/>
              </a:defRPr>
            </a:lvl3pPr>
            <a:lvl4pPr eaLnBrk="0" hangingPunct="0">
              <a:tabLst>
                <a:tab pos="723900" algn="l"/>
                <a:tab pos="1446213" algn="l"/>
                <a:tab pos="2173288" algn="l"/>
                <a:tab pos="2895600" algn="l"/>
              </a:tabLst>
              <a:defRPr sz="2200">
                <a:solidFill>
                  <a:schemeClr val="bg1"/>
                </a:solidFill>
                <a:latin typeface="Times New Roman" pitchFamily="18" charset="0"/>
              </a:defRPr>
            </a:lvl4pPr>
            <a:lvl5pPr eaLnBrk="0" hangingPunct="0">
              <a:tabLst>
                <a:tab pos="723900" algn="l"/>
                <a:tab pos="1446213" algn="l"/>
                <a:tab pos="2173288" algn="l"/>
                <a:tab pos="2895600"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9pPr>
          </a:lstStyle>
          <a:p>
            <a:pPr eaLnBrk="1" hangingPunct="1"/>
            <a:fld id="{5D088B04-D973-4DE8-AC03-B1F696C1E115}" type="slidenum">
              <a:rPr lang="de-DE" sz="1200">
                <a:solidFill>
                  <a:srgbClr val="000000"/>
                </a:solidFill>
                <a:latin typeface="Sparkasse Rg" pitchFamily="34" charset="0"/>
              </a:rPr>
              <a:pPr eaLnBrk="1" hangingPunct="1"/>
              <a:t>11</a:t>
            </a:fld>
            <a:endParaRPr lang="de-DE" sz="1200">
              <a:solidFill>
                <a:srgbClr val="000000"/>
              </a:solidFill>
              <a:latin typeface="Sparkasse Rg" pitchFamily="34" charset="0"/>
            </a:endParaRPr>
          </a:p>
        </p:txBody>
      </p:sp>
      <p:sp>
        <p:nvSpPr>
          <p:cNvPr id="401411" name="Text Box 2"/>
          <p:cNvSpPr txBox="1">
            <a:spLocks noChangeArrowheads="1"/>
          </p:cNvSpPr>
          <p:nvPr/>
        </p:nvSpPr>
        <p:spPr bwMode="auto">
          <a:xfrm>
            <a:off x="3852863" y="9428163"/>
            <a:ext cx="2913062" cy="4619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9999" tIns="46799" rIns="89999" bIns="46799" anchor="b"/>
          <a:lstStyle>
            <a:lvl1pPr eaLnBrk="0" hangingPunct="0">
              <a:tabLst>
                <a:tab pos="0" algn="l"/>
                <a:tab pos="447675" algn="l"/>
                <a:tab pos="896938" algn="l"/>
                <a:tab pos="1346200" algn="l"/>
                <a:tab pos="1795463" algn="l"/>
                <a:tab pos="2244725" algn="l"/>
                <a:tab pos="2693988" algn="l"/>
                <a:tab pos="3143250" algn="l"/>
                <a:tab pos="3592513" algn="l"/>
                <a:tab pos="4038600" algn="l"/>
                <a:tab pos="4491038" algn="l"/>
                <a:tab pos="4938713" algn="l"/>
                <a:tab pos="5389563" algn="l"/>
                <a:tab pos="5838825" algn="l"/>
                <a:tab pos="6284913" algn="l"/>
                <a:tab pos="6737350" algn="l"/>
                <a:tab pos="7183438" algn="l"/>
                <a:tab pos="7635875" algn="l"/>
                <a:tab pos="8085138" algn="l"/>
                <a:tab pos="8531225" algn="l"/>
                <a:tab pos="8983663" algn="l"/>
              </a:tabLst>
              <a:defRPr sz="2200">
                <a:solidFill>
                  <a:schemeClr val="bg1"/>
                </a:solidFill>
                <a:latin typeface="Times New Roman" pitchFamily="18" charset="0"/>
              </a:defRPr>
            </a:lvl1pPr>
            <a:lvl2pPr eaLnBrk="0" hangingPunct="0">
              <a:tabLst>
                <a:tab pos="0" algn="l"/>
                <a:tab pos="447675" algn="l"/>
                <a:tab pos="896938" algn="l"/>
                <a:tab pos="1346200" algn="l"/>
                <a:tab pos="1795463" algn="l"/>
                <a:tab pos="2244725" algn="l"/>
                <a:tab pos="2693988" algn="l"/>
                <a:tab pos="3143250" algn="l"/>
                <a:tab pos="3592513" algn="l"/>
                <a:tab pos="4038600" algn="l"/>
                <a:tab pos="4491038" algn="l"/>
                <a:tab pos="4938713" algn="l"/>
                <a:tab pos="5389563" algn="l"/>
                <a:tab pos="5838825" algn="l"/>
                <a:tab pos="6284913" algn="l"/>
                <a:tab pos="6737350" algn="l"/>
                <a:tab pos="7183438" algn="l"/>
                <a:tab pos="7635875" algn="l"/>
                <a:tab pos="8085138" algn="l"/>
                <a:tab pos="8531225" algn="l"/>
                <a:tab pos="8983663" algn="l"/>
              </a:tabLst>
              <a:defRPr sz="2200">
                <a:solidFill>
                  <a:schemeClr val="bg1"/>
                </a:solidFill>
                <a:latin typeface="Times New Roman" pitchFamily="18" charset="0"/>
              </a:defRPr>
            </a:lvl2pPr>
            <a:lvl3pPr eaLnBrk="0" hangingPunct="0">
              <a:tabLst>
                <a:tab pos="0" algn="l"/>
                <a:tab pos="447675" algn="l"/>
                <a:tab pos="896938" algn="l"/>
                <a:tab pos="1346200" algn="l"/>
                <a:tab pos="1795463" algn="l"/>
                <a:tab pos="2244725" algn="l"/>
                <a:tab pos="2693988" algn="l"/>
                <a:tab pos="3143250" algn="l"/>
                <a:tab pos="3592513" algn="l"/>
                <a:tab pos="4038600" algn="l"/>
                <a:tab pos="4491038" algn="l"/>
                <a:tab pos="4938713" algn="l"/>
                <a:tab pos="5389563" algn="l"/>
                <a:tab pos="5838825" algn="l"/>
                <a:tab pos="6284913" algn="l"/>
                <a:tab pos="6737350" algn="l"/>
                <a:tab pos="7183438" algn="l"/>
                <a:tab pos="7635875" algn="l"/>
                <a:tab pos="8085138" algn="l"/>
                <a:tab pos="8531225" algn="l"/>
                <a:tab pos="8983663" algn="l"/>
              </a:tabLst>
              <a:defRPr sz="2200">
                <a:solidFill>
                  <a:schemeClr val="bg1"/>
                </a:solidFill>
                <a:latin typeface="Times New Roman" pitchFamily="18" charset="0"/>
              </a:defRPr>
            </a:lvl3pPr>
            <a:lvl4pPr eaLnBrk="0" hangingPunct="0">
              <a:tabLst>
                <a:tab pos="0" algn="l"/>
                <a:tab pos="447675" algn="l"/>
                <a:tab pos="896938" algn="l"/>
                <a:tab pos="1346200" algn="l"/>
                <a:tab pos="1795463" algn="l"/>
                <a:tab pos="2244725" algn="l"/>
                <a:tab pos="2693988" algn="l"/>
                <a:tab pos="3143250" algn="l"/>
                <a:tab pos="3592513" algn="l"/>
                <a:tab pos="4038600" algn="l"/>
                <a:tab pos="4491038" algn="l"/>
                <a:tab pos="4938713" algn="l"/>
                <a:tab pos="5389563" algn="l"/>
                <a:tab pos="5838825" algn="l"/>
                <a:tab pos="6284913" algn="l"/>
                <a:tab pos="6737350" algn="l"/>
                <a:tab pos="7183438" algn="l"/>
                <a:tab pos="7635875" algn="l"/>
                <a:tab pos="8085138" algn="l"/>
                <a:tab pos="8531225" algn="l"/>
                <a:tab pos="8983663" algn="l"/>
              </a:tabLst>
              <a:defRPr sz="2200">
                <a:solidFill>
                  <a:schemeClr val="bg1"/>
                </a:solidFill>
                <a:latin typeface="Times New Roman" pitchFamily="18" charset="0"/>
              </a:defRPr>
            </a:lvl4pPr>
            <a:lvl5pPr eaLnBrk="0" hangingPunct="0">
              <a:tabLst>
                <a:tab pos="0" algn="l"/>
                <a:tab pos="447675" algn="l"/>
                <a:tab pos="896938" algn="l"/>
                <a:tab pos="1346200" algn="l"/>
                <a:tab pos="1795463" algn="l"/>
                <a:tab pos="2244725" algn="l"/>
                <a:tab pos="2693988" algn="l"/>
                <a:tab pos="3143250" algn="l"/>
                <a:tab pos="3592513" algn="l"/>
                <a:tab pos="4038600" algn="l"/>
                <a:tab pos="4491038" algn="l"/>
                <a:tab pos="4938713" algn="l"/>
                <a:tab pos="5389563" algn="l"/>
                <a:tab pos="5838825" algn="l"/>
                <a:tab pos="6284913" algn="l"/>
                <a:tab pos="6737350" algn="l"/>
                <a:tab pos="7183438" algn="l"/>
                <a:tab pos="7635875" algn="l"/>
                <a:tab pos="8085138" algn="l"/>
                <a:tab pos="8531225" algn="l"/>
                <a:tab pos="8983663"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38600" algn="l"/>
                <a:tab pos="4491038" algn="l"/>
                <a:tab pos="4938713" algn="l"/>
                <a:tab pos="5389563" algn="l"/>
                <a:tab pos="5838825" algn="l"/>
                <a:tab pos="6284913" algn="l"/>
                <a:tab pos="6737350" algn="l"/>
                <a:tab pos="7183438" algn="l"/>
                <a:tab pos="7635875" algn="l"/>
                <a:tab pos="8085138" algn="l"/>
                <a:tab pos="8531225" algn="l"/>
                <a:tab pos="8983663"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38600" algn="l"/>
                <a:tab pos="4491038" algn="l"/>
                <a:tab pos="4938713" algn="l"/>
                <a:tab pos="5389563" algn="l"/>
                <a:tab pos="5838825" algn="l"/>
                <a:tab pos="6284913" algn="l"/>
                <a:tab pos="6737350" algn="l"/>
                <a:tab pos="7183438" algn="l"/>
                <a:tab pos="7635875" algn="l"/>
                <a:tab pos="8085138" algn="l"/>
                <a:tab pos="8531225" algn="l"/>
                <a:tab pos="8983663"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38600" algn="l"/>
                <a:tab pos="4491038" algn="l"/>
                <a:tab pos="4938713" algn="l"/>
                <a:tab pos="5389563" algn="l"/>
                <a:tab pos="5838825" algn="l"/>
                <a:tab pos="6284913" algn="l"/>
                <a:tab pos="6737350" algn="l"/>
                <a:tab pos="7183438" algn="l"/>
                <a:tab pos="7635875" algn="l"/>
                <a:tab pos="8085138" algn="l"/>
                <a:tab pos="8531225" algn="l"/>
                <a:tab pos="8983663"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38600" algn="l"/>
                <a:tab pos="4491038" algn="l"/>
                <a:tab pos="4938713" algn="l"/>
                <a:tab pos="5389563" algn="l"/>
                <a:tab pos="5838825" algn="l"/>
                <a:tab pos="6284913" algn="l"/>
                <a:tab pos="6737350" algn="l"/>
                <a:tab pos="7183438" algn="l"/>
                <a:tab pos="7635875" algn="l"/>
                <a:tab pos="8085138" algn="l"/>
                <a:tab pos="8531225" algn="l"/>
                <a:tab pos="8983663" algn="l"/>
              </a:tabLst>
              <a:defRPr sz="2200">
                <a:solidFill>
                  <a:schemeClr val="bg1"/>
                </a:solidFill>
                <a:latin typeface="Times New Roman" pitchFamily="18" charset="0"/>
              </a:defRPr>
            </a:lvl9pPr>
          </a:lstStyle>
          <a:p>
            <a:pPr algn="r" eaLnBrk="1" hangingPunct="1">
              <a:buClrTx/>
              <a:buFontTx/>
              <a:buNone/>
            </a:pPr>
            <a:fld id="{528D59F9-AF27-478B-ABBE-5ADADA2E5190}" type="slidenum">
              <a:rPr lang="de-DE" sz="1200">
                <a:solidFill>
                  <a:srgbClr val="000000"/>
                </a:solidFill>
                <a:latin typeface="Sparkasse Rg" pitchFamily="34" charset="0"/>
              </a:rPr>
              <a:pPr algn="r" eaLnBrk="1" hangingPunct="1">
                <a:buClrTx/>
                <a:buFontTx/>
                <a:buNone/>
              </a:pPr>
              <a:t>11</a:t>
            </a:fld>
            <a:endParaRPr lang="de-DE" sz="1200">
              <a:solidFill>
                <a:srgbClr val="000000"/>
              </a:solidFill>
              <a:latin typeface="Sparkasse Rg" pitchFamily="34" charset="0"/>
            </a:endParaRPr>
          </a:p>
        </p:txBody>
      </p:sp>
      <p:sp>
        <p:nvSpPr>
          <p:cNvPr id="401412" name="Rectangle 3"/>
          <p:cNvSpPr>
            <a:spLocks noGrp="1" noRot="1" noChangeAspect="1" noChangeArrowheads="1" noTextEdit="1"/>
          </p:cNvSpPr>
          <p:nvPr>
            <p:ph type="sldImg"/>
          </p:nvPr>
        </p:nvSpPr>
        <p:spPr>
          <a:xfrm>
            <a:off x="92075" y="744538"/>
            <a:ext cx="6615113" cy="3722687"/>
          </a:xfrm>
          <a:ln/>
        </p:spPr>
      </p:sp>
      <p:sp>
        <p:nvSpPr>
          <p:cNvPr id="401413" name="Rectangle 4"/>
          <p:cNvSpPr>
            <a:spLocks noGrp="1" noChangeArrowheads="1"/>
          </p:cNvSpPr>
          <p:nvPr>
            <p:ph type="body" idx="1"/>
          </p:nvPr>
        </p:nvSpPr>
        <p:spPr>
          <a:xfrm>
            <a:off x="904875" y="4716463"/>
            <a:ext cx="4957763" cy="4433887"/>
          </a:xfrm>
          <a:noFill/>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de-DE"/>
          </a:p>
        </p:txBody>
      </p:sp>
    </p:spTree>
    <p:extLst>
      <p:ext uri="{BB962C8B-B14F-4D97-AF65-F5344CB8AC3E}">
        <p14:creationId xmlns:p14="http://schemas.microsoft.com/office/powerpoint/2010/main" val="131181899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02434" name="Rectangle 26"/>
          <p:cNvSpPr>
            <a:spLocks noGrp="1" noChangeArrowheads="1"/>
          </p:cNvSpPr>
          <p:nvPr>
            <p:ph type="sldNum" sz="quarter"/>
          </p:nvPr>
        </p:nvSpPr>
        <p:spPr>
          <a:noFill/>
        </p:spPr>
        <p:txBody>
          <a:bodyPr/>
          <a:lstStyle>
            <a:lvl1pPr eaLnBrk="0" hangingPunct="0">
              <a:tabLst>
                <a:tab pos="723900" algn="l"/>
                <a:tab pos="1446213" algn="l"/>
                <a:tab pos="2173288" algn="l"/>
                <a:tab pos="2895600" algn="l"/>
              </a:tabLst>
              <a:defRPr sz="2200">
                <a:solidFill>
                  <a:schemeClr val="bg1"/>
                </a:solidFill>
                <a:latin typeface="Times New Roman" pitchFamily="18" charset="0"/>
              </a:defRPr>
            </a:lvl1pPr>
            <a:lvl2pPr eaLnBrk="0" hangingPunct="0">
              <a:tabLst>
                <a:tab pos="723900" algn="l"/>
                <a:tab pos="1446213" algn="l"/>
                <a:tab pos="2173288" algn="l"/>
                <a:tab pos="2895600" algn="l"/>
              </a:tabLst>
              <a:defRPr sz="2200">
                <a:solidFill>
                  <a:schemeClr val="bg1"/>
                </a:solidFill>
                <a:latin typeface="Times New Roman" pitchFamily="18" charset="0"/>
              </a:defRPr>
            </a:lvl2pPr>
            <a:lvl3pPr eaLnBrk="0" hangingPunct="0">
              <a:tabLst>
                <a:tab pos="723900" algn="l"/>
                <a:tab pos="1446213" algn="l"/>
                <a:tab pos="2173288" algn="l"/>
                <a:tab pos="2895600" algn="l"/>
              </a:tabLst>
              <a:defRPr sz="2200">
                <a:solidFill>
                  <a:schemeClr val="bg1"/>
                </a:solidFill>
                <a:latin typeface="Times New Roman" pitchFamily="18" charset="0"/>
              </a:defRPr>
            </a:lvl3pPr>
            <a:lvl4pPr eaLnBrk="0" hangingPunct="0">
              <a:tabLst>
                <a:tab pos="723900" algn="l"/>
                <a:tab pos="1446213" algn="l"/>
                <a:tab pos="2173288" algn="l"/>
                <a:tab pos="2895600" algn="l"/>
              </a:tabLst>
              <a:defRPr sz="2200">
                <a:solidFill>
                  <a:schemeClr val="bg1"/>
                </a:solidFill>
                <a:latin typeface="Times New Roman" pitchFamily="18" charset="0"/>
              </a:defRPr>
            </a:lvl4pPr>
            <a:lvl5pPr eaLnBrk="0" hangingPunct="0">
              <a:tabLst>
                <a:tab pos="723900" algn="l"/>
                <a:tab pos="1446213" algn="l"/>
                <a:tab pos="2173288" algn="l"/>
                <a:tab pos="2895600"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9pPr>
          </a:lstStyle>
          <a:p>
            <a:pPr eaLnBrk="1" hangingPunct="1"/>
            <a:fld id="{F3FFB355-CA87-4859-AD5D-0FB55E960B31}" type="slidenum">
              <a:rPr lang="de-DE" sz="1200">
                <a:solidFill>
                  <a:srgbClr val="000000"/>
                </a:solidFill>
                <a:latin typeface="Sparkasse Rg" pitchFamily="34" charset="0"/>
              </a:rPr>
              <a:pPr eaLnBrk="1" hangingPunct="1"/>
              <a:t>12</a:t>
            </a:fld>
            <a:endParaRPr lang="de-DE" sz="1200">
              <a:solidFill>
                <a:srgbClr val="000000"/>
              </a:solidFill>
              <a:latin typeface="Sparkasse Rg" pitchFamily="34" charset="0"/>
            </a:endParaRPr>
          </a:p>
        </p:txBody>
      </p:sp>
      <p:sp>
        <p:nvSpPr>
          <p:cNvPr id="402435" name="Text Box 2"/>
          <p:cNvSpPr txBox="1">
            <a:spLocks noChangeArrowheads="1"/>
          </p:cNvSpPr>
          <p:nvPr/>
        </p:nvSpPr>
        <p:spPr bwMode="auto">
          <a:xfrm>
            <a:off x="3852863" y="9428163"/>
            <a:ext cx="2913062" cy="4619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9999" tIns="46799" rIns="89999" bIns="46799" anchor="b"/>
          <a:lstStyle>
            <a:lvl1pPr eaLnBrk="0" hangingPunct="0">
              <a:tabLst>
                <a:tab pos="0" algn="l"/>
                <a:tab pos="447675" algn="l"/>
                <a:tab pos="896938" algn="l"/>
                <a:tab pos="1346200" algn="l"/>
                <a:tab pos="1795463" algn="l"/>
                <a:tab pos="2244725" algn="l"/>
                <a:tab pos="2693988" algn="l"/>
                <a:tab pos="3143250" algn="l"/>
                <a:tab pos="3592513" algn="l"/>
                <a:tab pos="4038600" algn="l"/>
                <a:tab pos="4491038" algn="l"/>
                <a:tab pos="4938713" algn="l"/>
                <a:tab pos="5389563" algn="l"/>
                <a:tab pos="5838825" algn="l"/>
                <a:tab pos="6284913" algn="l"/>
                <a:tab pos="6737350" algn="l"/>
                <a:tab pos="7183438" algn="l"/>
                <a:tab pos="7635875" algn="l"/>
                <a:tab pos="8085138" algn="l"/>
                <a:tab pos="8531225" algn="l"/>
                <a:tab pos="8983663" algn="l"/>
              </a:tabLst>
              <a:defRPr sz="2200">
                <a:solidFill>
                  <a:schemeClr val="bg1"/>
                </a:solidFill>
                <a:latin typeface="Times New Roman" pitchFamily="18" charset="0"/>
              </a:defRPr>
            </a:lvl1pPr>
            <a:lvl2pPr eaLnBrk="0" hangingPunct="0">
              <a:tabLst>
                <a:tab pos="0" algn="l"/>
                <a:tab pos="447675" algn="l"/>
                <a:tab pos="896938" algn="l"/>
                <a:tab pos="1346200" algn="l"/>
                <a:tab pos="1795463" algn="l"/>
                <a:tab pos="2244725" algn="l"/>
                <a:tab pos="2693988" algn="l"/>
                <a:tab pos="3143250" algn="l"/>
                <a:tab pos="3592513" algn="l"/>
                <a:tab pos="4038600" algn="l"/>
                <a:tab pos="4491038" algn="l"/>
                <a:tab pos="4938713" algn="l"/>
                <a:tab pos="5389563" algn="l"/>
                <a:tab pos="5838825" algn="l"/>
                <a:tab pos="6284913" algn="l"/>
                <a:tab pos="6737350" algn="l"/>
                <a:tab pos="7183438" algn="l"/>
                <a:tab pos="7635875" algn="l"/>
                <a:tab pos="8085138" algn="l"/>
                <a:tab pos="8531225" algn="l"/>
                <a:tab pos="8983663" algn="l"/>
              </a:tabLst>
              <a:defRPr sz="2200">
                <a:solidFill>
                  <a:schemeClr val="bg1"/>
                </a:solidFill>
                <a:latin typeface="Times New Roman" pitchFamily="18" charset="0"/>
              </a:defRPr>
            </a:lvl2pPr>
            <a:lvl3pPr eaLnBrk="0" hangingPunct="0">
              <a:tabLst>
                <a:tab pos="0" algn="l"/>
                <a:tab pos="447675" algn="l"/>
                <a:tab pos="896938" algn="l"/>
                <a:tab pos="1346200" algn="l"/>
                <a:tab pos="1795463" algn="l"/>
                <a:tab pos="2244725" algn="l"/>
                <a:tab pos="2693988" algn="l"/>
                <a:tab pos="3143250" algn="l"/>
                <a:tab pos="3592513" algn="l"/>
                <a:tab pos="4038600" algn="l"/>
                <a:tab pos="4491038" algn="l"/>
                <a:tab pos="4938713" algn="l"/>
                <a:tab pos="5389563" algn="l"/>
                <a:tab pos="5838825" algn="l"/>
                <a:tab pos="6284913" algn="l"/>
                <a:tab pos="6737350" algn="l"/>
                <a:tab pos="7183438" algn="l"/>
                <a:tab pos="7635875" algn="l"/>
                <a:tab pos="8085138" algn="l"/>
                <a:tab pos="8531225" algn="l"/>
                <a:tab pos="8983663" algn="l"/>
              </a:tabLst>
              <a:defRPr sz="2200">
                <a:solidFill>
                  <a:schemeClr val="bg1"/>
                </a:solidFill>
                <a:latin typeface="Times New Roman" pitchFamily="18" charset="0"/>
              </a:defRPr>
            </a:lvl3pPr>
            <a:lvl4pPr eaLnBrk="0" hangingPunct="0">
              <a:tabLst>
                <a:tab pos="0" algn="l"/>
                <a:tab pos="447675" algn="l"/>
                <a:tab pos="896938" algn="l"/>
                <a:tab pos="1346200" algn="l"/>
                <a:tab pos="1795463" algn="l"/>
                <a:tab pos="2244725" algn="l"/>
                <a:tab pos="2693988" algn="l"/>
                <a:tab pos="3143250" algn="l"/>
                <a:tab pos="3592513" algn="l"/>
                <a:tab pos="4038600" algn="l"/>
                <a:tab pos="4491038" algn="l"/>
                <a:tab pos="4938713" algn="l"/>
                <a:tab pos="5389563" algn="l"/>
                <a:tab pos="5838825" algn="l"/>
                <a:tab pos="6284913" algn="l"/>
                <a:tab pos="6737350" algn="l"/>
                <a:tab pos="7183438" algn="l"/>
                <a:tab pos="7635875" algn="l"/>
                <a:tab pos="8085138" algn="l"/>
                <a:tab pos="8531225" algn="l"/>
                <a:tab pos="8983663" algn="l"/>
              </a:tabLst>
              <a:defRPr sz="2200">
                <a:solidFill>
                  <a:schemeClr val="bg1"/>
                </a:solidFill>
                <a:latin typeface="Times New Roman" pitchFamily="18" charset="0"/>
              </a:defRPr>
            </a:lvl4pPr>
            <a:lvl5pPr eaLnBrk="0" hangingPunct="0">
              <a:tabLst>
                <a:tab pos="0" algn="l"/>
                <a:tab pos="447675" algn="l"/>
                <a:tab pos="896938" algn="l"/>
                <a:tab pos="1346200" algn="l"/>
                <a:tab pos="1795463" algn="l"/>
                <a:tab pos="2244725" algn="l"/>
                <a:tab pos="2693988" algn="l"/>
                <a:tab pos="3143250" algn="l"/>
                <a:tab pos="3592513" algn="l"/>
                <a:tab pos="4038600" algn="l"/>
                <a:tab pos="4491038" algn="l"/>
                <a:tab pos="4938713" algn="l"/>
                <a:tab pos="5389563" algn="l"/>
                <a:tab pos="5838825" algn="l"/>
                <a:tab pos="6284913" algn="l"/>
                <a:tab pos="6737350" algn="l"/>
                <a:tab pos="7183438" algn="l"/>
                <a:tab pos="7635875" algn="l"/>
                <a:tab pos="8085138" algn="l"/>
                <a:tab pos="8531225" algn="l"/>
                <a:tab pos="8983663"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38600" algn="l"/>
                <a:tab pos="4491038" algn="l"/>
                <a:tab pos="4938713" algn="l"/>
                <a:tab pos="5389563" algn="l"/>
                <a:tab pos="5838825" algn="l"/>
                <a:tab pos="6284913" algn="l"/>
                <a:tab pos="6737350" algn="l"/>
                <a:tab pos="7183438" algn="l"/>
                <a:tab pos="7635875" algn="l"/>
                <a:tab pos="8085138" algn="l"/>
                <a:tab pos="8531225" algn="l"/>
                <a:tab pos="8983663"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38600" algn="l"/>
                <a:tab pos="4491038" algn="l"/>
                <a:tab pos="4938713" algn="l"/>
                <a:tab pos="5389563" algn="l"/>
                <a:tab pos="5838825" algn="l"/>
                <a:tab pos="6284913" algn="l"/>
                <a:tab pos="6737350" algn="l"/>
                <a:tab pos="7183438" algn="l"/>
                <a:tab pos="7635875" algn="l"/>
                <a:tab pos="8085138" algn="l"/>
                <a:tab pos="8531225" algn="l"/>
                <a:tab pos="8983663"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38600" algn="l"/>
                <a:tab pos="4491038" algn="l"/>
                <a:tab pos="4938713" algn="l"/>
                <a:tab pos="5389563" algn="l"/>
                <a:tab pos="5838825" algn="l"/>
                <a:tab pos="6284913" algn="l"/>
                <a:tab pos="6737350" algn="l"/>
                <a:tab pos="7183438" algn="l"/>
                <a:tab pos="7635875" algn="l"/>
                <a:tab pos="8085138" algn="l"/>
                <a:tab pos="8531225" algn="l"/>
                <a:tab pos="8983663"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38600" algn="l"/>
                <a:tab pos="4491038" algn="l"/>
                <a:tab pos="4938713" algn="l"/>
                <a:tab pos="5389563" algn="l"/>
                <a:tab pos="5838825" algn="l"/>
                <a:tab pos="6284913" algn="l"/>
                <a:tab pos="6737350" algn="l"/>
                <a:tab pos="7183438" algn="l"/>
                <a:tab pos="7635875" algn="l"/>
                <a:tab pos="8085138" algn="l"/>
                <a:tab pos="8531225" algn="l"/>
                <a:tab pos="8983663" algn="l"/>
              </a:tabLst>
              <a:defRPr sz="2200">
                <a:solidFill>
                  <a:schemeClr val="bg1"/>
                </a:solidFill>
                <a:latin typeface="Times New Roman" pitchFamily="18" charset="0"/>
              </a:defRPr>
            </a:lvl9pPr>
          </a:lstStyle>
          <a:p>
            <a:pPr algn="r" eaLnBrk="1" hangingPunct="1">
              <a:buClrTx/>
              <a:buFontTx/>
              <a:buNone/>
            </a:pPr>
            <a:fld id="{5CBD079D-87B0-49E0-8C97-D7F6E7367A96}" type="slidenum">
              <a:rPr lang="de-DE" sz="1200">
                <a:solidFill>
                  <a:srgbClr val="000000"/>
                </a:solidFill>
                <a:latin typeface="Sparkasse Rg" pitchFamily="34" charset="0"/>
              </a:rPr>
              <a:pPr algn="r" eaLnBrk="1" hangingPunct="1">
                <a:buClrTx/>
                <a:buFontTx/>
                <a:buNone/>
              </a:pPr>
              <a:t>12</a:t>
            </a:fld>
            <a:endParaRPr lang="de-DE" sz="1200">
              <a:solidFill>
                <a:srgbClr val="000000"/>
              </a:solidFill>
              <a:latin typeface="Sparkasse Rg" pitchFamily="34" charset="0"/>
            </a:endParaRPr>
          </a:p>
        </p:txBody>
      </p:sp>
      <p:sp>
        <p:nvSpPr>
          <p:cNvPr id="402436" name="Rectangle 3"/>
          <p:cNvSpPr>
            <a:spLocks noGrp="1" noRot="1" noChangeAspect="1" noChangeArrowheads="1" noTextEdit="1"/>
          </p:cNvSpPr>
          <p:nvPr>
            <p:ph type="sldImg"/>
          </p:nvPr>
        </p:nvSpPr>
        <p:spPr>
          <a:xfrm>
            <a:off x="92075" y="744538"/>
            <a:ext cx="6615113" cy="3722687"/>
          </a:xfrm>
          <a:ln/>
        </p:spPr>
      </p:sp>
      <p:sp>
        <p:nvSpPr>
          <p:cNvPr id="402437" name="Rectangle 4"/>
          <p:cNvSpPr>
            <a:spLocks noGrp="1" noChangeArrowheads="1"/>
          </p:cNvSpPr>
          <p:nvPr>
            <p:ph type="body" idx="1"/>
          </p:nvPr>
        </p:nvSpPr>
        <p:spPr>
          <a:xfrm>
            <a:off x="904875" y="4716463"/>
            <a:ext cx="4957763" cy="4433887"/>
          </a:xfrm>
          <a:noFill/>
        </p:spPr>
        <p:txBody>
          <a:bodyPr wrap="none" anchor="ctr"/>
          <a:lstStyle/>
          <a:p>
            <a:endParaRPr lang="de-DE"/>
          </a:p>
        </p:txBody>
      </p:sp>
    </p:spTree>
    <p:extLst>
      <p:ext uri="{BB962C8B-B14F-4D97-AF65-F5344CB8AC3E}">
        <p14:creationId xmlns:p14="http://schemas.microsoft.com/office/powerpoint/2010/main" val="332668966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02434" name="Rectangle 26"/>
          <p:cNvSpPr>
            <a:spLocks noGrp="1" noChangeArrowheads="1"/>
          </p:cNvSpPr>
          <p:nvPr>
            <p:ph type="sldNum" sz="quarter"/>
          </p:nvPr>
        </p:nvSpPr>
        <p:spPr>
          <a:noFill/>
        </p:spPr>
        <p:txBody>
          <a:bodyPr/>
          <a:lstStyle>
            <a:lvl1pPr eaLnBrk="0" hangingPunct="0">
              <a:tabLst>
                <a:tab pos="723900" algn="l"/>
                <a:tab pos="1446213" algn="l"/>
                <a:tab pos="2173288" algn="l"/>
                <a:tab pos="2895600" algn="l"/>
              </a:tabLst>
              <a:defRPr sz="2200">
                <a:solidFill>
                  <a:schemeClr val="bg1"/>
                </a:solidFill>
                <a:latin typeface="Times New Roman" pitchFamily="18" charset="0"/>
              </a:defRPr>
            </a:lvl1pPr>
            <a:lvl2pPr eaLnBrk="0" hangingPunct="0">
              <a:tabLst>
                <a:tab pos="723900" algn="l"/>
                <a:tab pos="1446213" algn="l"/>
                <a:tab pos="2173288" algn="l"/>
                <a:tab pos="2895600" algn="l"/>
              </a:tabLst>
              <a:defRPr sz="2200">
                <a:solidFill>
                  <a:schemeClr val="bg1"/>
                </a:solidFill>
                <a:latin typeface="Times New Roman" pitchFamily="18" charset="0"/>
              </a:defRPr>
            </a:lvl2pPr>
            <a:lvl3pPr eaLnBrk="0" hangingPunct="0">
              <a:tabLst>
                <a:tab pos="723900" algn="l"/>
                <a:tab pos="1446213" algn="l"/>
                <a:tab pos="2173288" algn="l"/>
                <a:tab pos="2895600" algn="l"/>
              </a:tabLst>
              <a:defRPr sz="2200">
                <a:solidFill>
                  <a:schemeClr val="bg1"/>
                </a:solidFill>
                <a:latin typeface="Times New Roman" pitchFamily="18" charset="0"/>
              </a:defRPr>
            </a:lvl3pPr>
            <a:lvl4pPr eaLnBrk="0" hangingPunct="0">
              <a:tabLst>
                <a:tab pos="723900" algn="l"/>
                <a:tab pos="1446213" algn="l"/>
                <a:tab pos="2173288" algn="l"/>
                <a:tab pos="2895600" algn="l"/>
              </a:tabLst>
              <a:defRPr sz="2200">
                <a:solidFill>
                  <a:schemeClr val="bg1"/>
                </a:solidFill>
                <a:latin typeface="Times New Roman" pitchFamily="18" charset="0"/>
              </a:defRPr>
            </a:lvl4pPr>
            <a:lvl5pPr eaLnBrk="0" hangingPunct="0">
              <a:tabLst>
                <a:tab pos="723900" algn="l"/>
                <a:tab pos="1446213" algn="l"/>
                <a:tab pos="2173288" algn="l"/>
                <a:tab pos="2895600"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9pPr>
          </a:lstStyle>
          <a:p>
            <a:pPr eaLnBrk="1" hangingPunct="1"/>
            <a:fld id="{F3FFB355-CA87-4859-AD5D-0FB55E960B31}" type="slidenum">
              <a:rPr lang="de-DE" sz="1200">
                <a:solidFill>
                  <a:srgbClr val="000000"/>
                </a:solidFill>
                <a:latin typeface="Sparkasse Rg" pitchFamily="34" charset="0"/>
              </a:rPr>
              <a:pPr eaLnBrk="1" hangingPunct="1"/>
              <a:t>13</a:t>
            </a:fld>
            <a:endParaRPr lang="de-DE" sz="1200">
              <a:solidFill>
                <a:srgbClr val="000000"/>
              </a:solidFill>
              <a:latin typeface="Sparkasse Rg" pitchFamily="34" charset="0"/>
            </a:endParaRPr>
          </a:p>
        </p:txBody>
      </p:sp>
      <p:sp>
        <p:nvSpPr>
          <p:cNvPr id="402435" name="Text Box 2"/>
          <p:cNvSpPr txBox="1">
            <a:spLocks noChangeArrowheads="1"/>
          </p:cNvSpPr>
          <p:nvPr/>
        </p:nvSpPr>
        <p:spPr bwMode="auto">
          <a:xfrm>
            <a:off x="3852863" y="9428163"/>
            <a:ext cx="2913062" cy="4619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9999" tIns="46799" rIns="89999" bIns="46799" anchor="b"/>
          <a:lstStyle>
            <a:lvl1pPr eaLnBrk="0" hangingPunct="0">
              <a:tabLst>
                <a:tab pos="0" algn="l"/>
                <a:tab pos="447675" algn="l"/>
                <a:tab pos="896938" algn="l"/>
                <a:tab pos="1346200" algn="l"/>
                <a:tab pos="1795463" algn="l"/>
                <a:tab pos="2244725" algn="l"/>
                <a:tab pos="2693988" algn="l"/>
                <a:tab pos="3143250" algn="l"/>
                <a:tab pos="3592513" algn="l"/>
                <a:tab pos="4038600" algn="l"/>
                <a:tab pos="4491038" algn="l"/>
                <a:tab pos="4938713" algn="l"/>
                <a:tab pos="5389563" algn="l"/>
                <a:tab pos="5838825" algn="l"/>
                <a:tab pos="6284913" algn="l"/>
                <a:tab pos="6737350" algn="l"/>
                <a:tab pos="7183438" algn="l"/>
                <a:tab pos="7635875" algn="l"/>
                <a:tab pos="8085138" algn="l"/>
                <a:tab pos="8531225" algn="l"/>
                <a:tab pos="8983663" algn="l"/>
              </a:tabLst>
              <a:defRPr sz="2200">
                <a:solidFill>
                  <a:schemeClr val="bg1"/>
                </a:solidFill>
                <a:latin typeface="Times New Roman" pitchFamily="18" charset="0"/>
              </a:defRPr>
            </a:lvl1pPr>
            <a:lvl2pPr eaLnBrk="0" hangingPunct="0">
              <a:tabLst>
                <a:tab pos="0" algn="l"/>
                <a:tab pos="447675" algn="l"/>
                <a:tab pos="896938" algn="l"/>
                <a:tab pos="1346200" algn="l"/>
                <a:tab pos="1795463" algn="l"/>
                <a:tab pos="2244725" algn="l"/>
                <a:tab pos="2693988" algn="l"/>
                <a:tab pos="3143250" algn="l"/>
                <a:tab pos="3592513" algn="l"/>
                <a:tab pos="4038600" algn="l"/>
                <a:tab pos="4491038" algn="l"/>
                <a:tab pos="4938713" algn="l"/>
                <a:tab pos="5389563" algn="l"/>
                <a:tab pos="5838825" algn="l"/>
                <a:tab pos="6284913" algn="l"/>
                <a:tab pos="6737350" algn="l"/>
                <a:tab pos="7183438" algn="l"/>
                <a:tab pos="7635875" algn="l"/>
                <a:tab pos="8085138" algn="l"/>
                <a:tab pos="8531225" algn="l"/>
                <a:tab pos="8983663" algn="l"/>
              </a:tabLst>
              <a:defRPr sz="2200">
                <a:solidFill>
                  <a:schemeClr val="bg1"/>
                </a:solidFill>
                <a:latin typeface="Times New Roman" pitchFamily="18" charset="0"/>
              </a:defRPr>
            </a:lvl2pPr>
            <a:lvl3pPr eaLnBrk="0" hangingPunct="0">
              <a:tabLst>
                <a:tab pos="0" algn="l"/>
                <a:tab pos="447675" algn="l"/>
                <a:tab pos="896938" algn="l"/>
                <a:tab pos="1346200" algn="l"/>
                <a:tab pos="1795463" algn="l"/>
                <a:tab pos="2244725" algn="l"/>
                <a:tab pos="2693988" algn="l"/>
                <a:tab pos="3143250" algn="l"/>
                <a:tab pos="3592513" algn="l"/>
                <a:tab pos="4038600" algn="l"/>
                <a:tab pos="4491038" algn="l"/>
                <a:tab pos="4938713" algn="l"/>
                <a:tab pos="5389563" algn="l"/>
                <a:tab pos="5838825" algn="l"/>
                <a:tab pos="6284913" algn="l"/>
                <a:tab pos="6737350" algn="l"/>
                <a:tab pos="7183438" algn="l"/>
                <a:tab pos="7635875" algn="l"/>
                <a:tab pos="8085138" algn="l"/>
                <a:tab pos="8531225" algn="l"/>
                <a:tab pos="8983663" algn="l"/>
              </a:tabLst>
              <a:defRPr sz="2200">
                <a:solidFill>
                  <a:schemeClr val="bg1"/>
                </a:solidFill>
                <a:latin typeface="Times New Roman" pitchFamily="18" charset="0"/>
              </a:defRPr>
            </a:lvl3pPr>
            <a:lvl4pPr eaLnBrk="0" hangingPunct="0">
              <a:tabLst>
                <a:tab pos="0" algn="l"/>
                <a:tab pos="447675" algn="l"/>
                <a:tab pos="896938" algn="l"/>
                <a:tab pos="1346200" algn="l"/>
                <a:tab pos="1795463" algn="l"/>
                <a:tab pos="2244725" algn="l"/>
                <a:tab pos="2693988" algn="l"/>
                <a:tab pos="3143250" algn="l"/>
                <a:tab pos="3592513" algn="l"/>
                <a:tab pos="4038600" algn="l"/>
                <a:tab pos="4491038" algn="l"/>
                <a:tab pos="4938713" algn="l"/>
                <a:tab pos="5389563" algn="l"/>
                <a:tab pos="5838825" algn="l"/>
                <a:tab pos="6284913" algn="l"/>
                <a:tab pos="6737350" algn="l"/>
                <a:tab pos="7183438" algn="l"/>
                <a:tab pos="7635875" algn="l"/>
                <a:tab pos="8085138" algn="l"/>
                <a:tab pos="8531225" algn="l"/>
                <a:tab pos="8983663" algn="l"/>
              </a:tabLst>
              <a:defRPr sz="2200">
                <a:solidFill>
                  <a:schemeClr val="bg1"/>
                </a:solidFill>
                <a:latin typeface="Times New Roman" pitchFamily="18" charset="0"/>
              </a:defRPr>
            </a:lvl4pPr>
            <a:lvl5pPr eaLnBrk="0" hangingPunct="0">
              <a:tabLst>
                <a:tab pos="0" algn="l"/>
                <a:tab pos="447675" algn="l"/>
                <a:tab pos="896938" algn="l"/>
                <a:tab pos="1346200" algn="l"/>
                <a:tab pos="1795463" algn="l"/>
                <a:tab pos="2244725" algn="l"/>
                <a:tab pos="2693988" algn="l"/>
                <a:tab pos="3143250" algn="l"/>
                <a:tab pos="3592513" algn="l"/>
                <a:tab pos="4038600" algn="l"/>
                <a:tab pos="4491038" algn="l"/>
                <a:tab pos="4938713" algn="l"/>
                <a:tab pos="5389563" algn="l"/>
                <a:tab pos="5838825" algn="l"/>
                <a:tab pos="6284913" algn="l"/>
                <a:tab pos="6737350" algn="l"/>
                <a:tab pos="7183438" algn="l"/>
                <a:tab pos="7635875" algn="l"/>
                <a:tab pos="8085138" algn="l"/>
                <a:tab pos="8531225" algn="l"/>
                <a:tab pos="8983663"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38600" algn="l"/>
                <a:tab pos="4491038" algn="l"/>
                <a:tab pos="4938713" algn="l"/>
                <a:tab pos="5389563" algn="l"/>
                <a:tab pos="5838825" algn="l"/>
                <a:tab pos="6284913" algn="l"/>
                <a:tab pos="6737350" algn="l"/>
                <a:tab pos="7183438" algn="l"/>
                <a:tab pos="7635875" algn="l"/>
                <a:tab pos="8085138" algn="l"/>
                <a:tab pos="8531225" algn="l"/>
                <a:tab pos="8983663"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38600" algn="l"/>
                <a:tab pos="4491038" algn="l"/>
                <a:tab pos="4938713" algn="l"/>
                <a:tab pos="5389563" algn="l"/>
                <a:tab pos="5838825" algn="l"/>
                <a:tab pos="6284913" algn="l"/>
                <a:tab pos="6737350" algn="l"/>
                <a:tab pos="7183438" algn="l"/>
                <a:tab pos="7635875" algn="l"/>
                <a:tab pos="8085138" algn="l"/>
                <a:tab pos="8531225" algn="l"/>
                <a:tab pos="8983663"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38600" algn="l"/>
                <a:tab pos="4491038" algn="l"/>
                <a:tab pos="4938713" algn="l"/>
                <a:tab pos="5389563" algn="l"/>
                <a:tab pos="5838825" algn="l"/>
                <a:tab pos="6284913" algn="l"/>
                <a:tab pos="6737350" algn="l"/>
                <a:tab pos="7183438" algn="l"/>
                <a:tab pos="7635875" algn="l"/>
                <a:tab pos="8085138" algn="l"/>
                <a:tab pos="8531225" algn="l"/>
                <a:tab pos="8983663"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38600" algn="l"/>
                <a:tab pos="4491038" algn="l"/>
                <a:tab pos="4938713" algn="l"/>
                <a:tab pos="5389563" algn="l"/>
                <a:tab pos="5838825" algn="l"/>
                <a:tab pos="6284913" algn="l"/>
                <a:tab pos="6737350" algn="l"/>
                <a:tab pos="7183438" algn="l"/>
                <a:tab pos="7635875" algn="l"/>
                <a:tab pos="8085138" algn="l"/>
                <a:tab pos="8531225" algn="l"/>
                <a:tab pos="8983663" algn="l"/>
              </a:tabLst>
              <a:defRPr sz="2200">
                <a:solidFill>
                  <a:schemeClr val="bg1"/>
                </a:solidFill>
                <a:latin typeface="Times New Roman" pitchFamily="18" charset="0"/>
              </a:defRPr>
            </a:lvl9pPr>
          </a:lstStyle>
          <a:p>
            <a:pPr algn="r" eaLnBrk="1" hangingPunct="1">
              <a:buClrTx/>
              <a:buFontTx/>
              <a:buNone/>
            </a:pPr>
            <a:fld id="{5CBD079D-87B0-49E0-8C97-D7F6E7367A96}" type="slidenum">
              <a:rPr lang="de-DE" sz="1200">
                <a:solidFill>
                  <a:srgbClr val="000000"/>
                </a:solidFill>
                <a:latin typeface="Sparkasse Rg" pitchFamily="34" charset="0"/>
              </a:rPr>
              <a:pPr algn="r" eaLnBrk="1" hangingPunct="1">
                <a:buClrTx/>
                <a:buFontTx/>
                <a:buNone/>
              </a:pPr>
              <a:t>13</a:t>
            </a:fld>
            <a:endParaRPr lang="de-DE" sz="1200">
              <a:solidFill>
                <a:srgbClr val="000000"/>
              </a:solidFill>
              <a:latin typeface="Sparkasse Rg" pitchFamily="34" charset="0"/>
            </a:endParaRPr>
          </a:p>
        </p:txBody>
      </p:sp>
      <p:sp>
        <p:nvSpPr>
          <p:cNvPr id="402436" name="Rectangle 3"/>
          <p:cNvSpPr>
            <a:spLocks noGrp="1" noRot="1" noChangeAspect="1" noChangeArrowheads="1" noTextEdit="1"/>
          </p:cNvSpPr>
          <p:nvPr>
            <p:ph type="sldImg"/>
          </p:nvPr>
        </p:nvSpPr>
        <p:spPr>
          <a:xfrm>
            <a:off x="92075" y="744538"/>
            <a:ext cx="6615113" cy="3722687"/>
          </a:xfrm>
          <a:ln/>
        </p:spPr>
      </p:sp>
      <p:sp>
        <p:nvSpPr>
          <p:cNvPr id="402437" name="Rectangle 4"/>
          <p:cNvSpPr>
            <a:spLocks noGrp="1" noChangeArrowheads="1"/>
          </p:cNvSpPr>
          <p:nvPr>
            <p:ph type="body" idx="1"/>
          </p:nvPr>
        </p:nvSpPr>
        <p:spPr>
          <a:xfrm>
            <a:off x="904875" y="4716463"/>
            <a:ext cx="4957763" cy="4433887"/>
          </a:xfrm>
          <a:noFill/>
        </p:spPr>
        <p:txBody>
          <a:bodyPr wrap="none" anchor="ctr"/>
          <a:lstStyle/>
          <a:p>
            <a:endParaRPr lang="de-DE"/>
          </a:p>
        </p:txBody>
      </p:sp>
    </p:spTree>
    <p:extLst>
      <p:ext uri="{BB962C8B-B14F-4D97-AF65-F5344CB8AC3E}">
        <p14:creationId xmlns:p14="http://schemas.microsoft.com/office/powerpoint/2010/main" val="324564065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03458" name="Rectangle 26"/>
          <p:cNvSpPr>
            <a:spLocks noGrp="1" noChangeArrowheads="1"/>
          </p:cNvSpPr>
          <p:nvPr>
            <p:ph type="sldNum" sz="quarter"/>
          </p:nvPr>
        </p:nvSpPr>
        <p:spPr>
          <a:noFill/>
        </p:spPr>
        <p:txBody>
          <a:bodyPr/>
          <a:lstStyle>
            <a:lvl1pPr eaLnBrk="0" hangingPunct="0">
              <a:tabLst>
                <a:tab pos="723900" algn="l"/>
                <a:tab pos="1446213" algn="l"/>
                <a:tab pos="2173288" algn="l"/>
                <a:tab pos="2895600" algn="l"/>
              </a:tabLst>
              <a:defRPr sz="2200">
                <a:solidFill>
                  <a:schemeClr val="bg1"/>
                </a:solidFill>
                <a:latin typeface="Times New Roman" pitchFamily="18" charset="0"/>
              </a:defRPr>
            </a:lvl1pPr>
            <a:lvl2pPr eaLnBrk="0" hangingPunct="0">
              <a:tabLst>
                <a:tab pos="723900" algn="l"/>
                <a:tab pos="1446213" algn="l"/>
                <a:tab pos="2173288" algn="l"/>
                <a:tab pos="2895600" algn="l"/>
              </a:tabLst>
              <a:defRPr sz="2200">
                <a:solidFill>
                  <a:schemeClr val="bg1"/>
                </a:solidFill>
                <a:latin typeface="Times New Roman" pitchFamily="18" charset="0"/>
              </a:defRPr>
            </a:lvl2pPr>
            <a:lvl3pPr eaLnBrk="0" hangingPunct="0">
              <a:tabLst>
                <a:tab pos="723900" algn="l"/>
                <a:tab pos="1446213" algn="l"/>
                <a:tab pos="2173288" algn="l"/>
                <a:tab pos="2895600" algn="l"/>
              </a:tabLst>
              <a:defRPr sz="2200">
                <a:solidFill>
                  <a:schemeClr val="bg1"/>
                </a:solidFill>
                <a:latin typeface="Times New Roman" pitchFamily="18" charset="0"/>
              </a:defRPr>
            </a:lvl3pPr>
            <a:lvl4pPr eaLnBrk="0" hangingPunct="0">
              <a:tabLst>
                <a:tab pos="723900" algn="l"/>
                <a:tab pos="1446213" algn="l"/>
                <a:tab pos="2173288" algn="l"/>
                <a:tab pos="2895600" algn="l"/>
              </a:tabLst>
              <a:defRPr sz="2200">
                <a:solidFill>
                  <a:schemeClr val="bg1"/>
                </a:solidFill>
                <a:latin typeface="Times New Roman" pitchFamily="18" charset="0"/>
              </a:defRPr>
            </a:lvl4pPr>
            <a:lvl5pPr eaLnBrk="0" hangingPunct="0">
              <a:tabLst>
                <a:tab pos="723900" algn="l"/>
                <a:tab pos="1446213" algn="l"/>
                <a:tab pos="2173288" algn="l"/>
                <a:tab pos="2895600"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9pPr>
          </a:lstStyle>
          <a:p>
            <a:pPr eaLnBrk="1" hangingPunct="1"/>
            <a:fld id="{B69247B2-41D2-489C-A107-E1842452A0E7}" type="slidenum">
              <a:rPr lang="de-DE" sz="1200">
                <a:solidFill>
                  <a:srgbClr val="000000"/>
                </a:solidFill>
                <a:latin typeface="Sparkasse Rg" pitchFamily="34" charset="0"/>
              </a:rPr>
              <a:pPr eaLnBrk="1" hangingPunct="1"/>
              <a:t>14</a:t>
            </a:fld>
            <a:endParaRPr lang="de-DE" sz="1200">
              <a:solidFill>
                <a:srgbClr val="000000"/>
              </a:solidFill>
              <a:latin typeface="Sparkasse Rg" pitchFamily="34" charset="0"/>
            </a:endParaRPr>
          </a:p>
        </p:txBody>
      </p:sp>
      <p:sp>
        <p:nvSpPr>
          <p:cNvPr id="403459" name="Text Box 2"/>
          <p:cNvSpPr txBox="1">
            <a:spLocks noChangeArrowheads="1"/>
          </p:cNvSpPr>
          <p:nvPr/>
        </p:nvSpPr>
        <p:spPr bwMode="auto">
          <a:xfrm>
            <a:off x="3852863" y="9428163"/>
            <a:ext cx="2913062" cy="4619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9999" tIns="46799" rIns="89999" bIns="46799" anchor="b"/>
          <a:lstStyle>
            <a:lvl1pPr eaLnBrk="0" hangingPunct="0">
              <a:tabLst>
                <a:tab pos="0" algn="l"/>
                <a:tab pos="447675" algn="l"/>
                <a:tab pos="896938" algn="l"/>
                <a:tab pos="1346200" algn="l"/>
                <a:tab pos="1795463" algn="l"/>
                <a:tab pos="2244725" algn="l"/>
                <a:tab pos="2693988" algn="l"/>
                <a:tab pos="3143250" algn="l"/>
                <a:tab pos="3592513" algn="l"/>
                <a:tab pos="4038600" algn="l"/>
                <a:tab pos="4491038" algn="l"/>
                <a:tab pos="4938713" algn="l"/>
                <a:tab pos="5389563" algn="l"/>
                <a:tab pos="5838825" algn="l"/>
                <a:tab pos="6284913" algn="l"/>
                <a:tab pos="6737350" algn="l"/>
                <a:tab pos="7183438" algn="l"/>
                <a:tab pos="7635875" algn="l"/>
                <a:tab pos="8085138" algn="l"/>
                <a:tab pos="8531225" algn="l"/>
                <a:tab pos="8983663" algn="l"/>
              </a:tabLst>
              <a:defRPr sz="2200">
                <a:solidFill>
                  <a:schemeClr val="bg1"/>
                </a:solidFill>
                <a:latin typeface="Times New Roman" pitchFamily="18" charset="0"/>
              </a:defRPr>
            </a:lvl1pPr>
            <a:lvl2pPr eaLnBrk="0" hangingPunct="0">
              <a:tabLst>
                <a:tab pos="0" algn="l"/>
                <a:tab pos="447675" algn="l"/>
                <a:tab pos="896938" algn="l"/>
                <a:tab pos="1346200" algn="l"/>
                <a:tab pos="1795463" algn="l"/>
                <a:tab pos="2244725" algn="l"/>
                <a:tab pos="2693988" algn="l"/>
                <a:tab pos="3143250" algn="l"/>
                <a:tab pos="3592513" algn="l"/>
                <a:tab pos="4038600" algn="l"/>
                <a:tab pos="4491038" algn="l"/>
                <a:tab pos="4938713" algn="l"/>
                <a:tab pos="5389563" algn="l"/>
                <a:tab pos="5838825" algn="l"/>
                <a:tab pos="6284913" algn="l"/>
                <a:tab pos="6737350" algn="l"/>
                <a:tab pos="7183438" algn="l"/>
                <a:tab pos="7635875" algn="l"/>
                <a:tab pos="8085138" algn="l"/>
                <a:tab pos="8531225" algn="l"/>
                <a:tab pos="8983663" algn="l"/>
              </a:tabLst>
              <a:defRPr sz="2200">
                <a:solidFill>
                  <a:schemeClr val="bg1"/>
                </a:solidFill>
                <a:latin typeface="Times New Roman" pitchFamily="18" charset="0"/>
              </a:defRPr>
            </a:lvl2pPr>
            <a:lvl3pPr eaLnBrk="0" hangingPunct="0">
              <a:tabLst>
                <a:tab pos="0" algn="l"/>
                <a:tab pos="447675" algn="l"/>
                <a:tab pos="896938" algn="l"/>
                <a:tab pos="1346200" algn="l"/>
                <a:tab pos="1795463" algn="l"/>
                <a:tab pos="2244725" algn="l"/>
                <a:tab pos="2693988" algn="l"/>
                <a:tab pos="3143250" algn="l"/>
                <a:tab pos="3592513" algn="l"/>
                <a:tab pos="4038600" algn="l"/>
                <a:tab pos="4491038" algn="l"/>
                <a:tab pos="4938713" algn="l"/>
                <a:tab pos="5389563" algn="l"/>
                <a:tab pos="5838825" algn="l"/>
                <a:tab pos="6284913" algn="l"/>
                <a:tab pos="6737350" algn="l"/>
                <a:tab pos="7183438" algn="l"/>
                <a:tab pos="7635875" algn="l"/>
                <a:tab pos="8085138" algn="l"/>
                <a:tab pos="8531225" algn="l"/>
                <a:tab pos="8983663" algn="l"/>
              </a:tabLst>
              <a:defRPr sz="2200">
                <a:solidFill>
                  <a:schemeClr val="bg1"/>
                </a:solidFill>
                <a:latin typeface="Times New Roman" pitchFamily="18" charset="0"/>
              </a:defRPr>
            </a:lvl3pPr>
            <a:lvl4pPr eaLnBrk="0" hangingPunct="0">
              <a:tabLst>
                <a:tab pos="0" algn="l"/>
                <a:tab pos="447675" algn="l"/>
                <a:tab pos="896938" algn="l"/>
                <a:tab pos="1346200" algn="l"/>
                <a:tab pos="1795463" algn="l"/>
                <a:tab pos="2244725" algn="l"/>
                <a:tab pos="2693988" algn="l"/>
                <a:tab pos="3143250" algn="l"/>
                <a:tab pos="3592513" algn="l"/>
                <a:tab pos="4038600" algn="l"/>
                <a:tab pos="4491038" algn="l"/>
                <a:tab pos="4938713" algn="l"/>
                <a:tab pos="5389563" algn="l"/>
                <a:tab pos="5838825" algn="l"/>
                <a:tab pos="6284913" algn="l"/>
                <a:tab pos="6737350" algn="l"/>
                <a:tab pos="7183438" algn="l"/>
                <a:tab pos="7635875" algn="l"/>
                <a:tab pos="8085138" algn="l"/>
                <a:tab pos="8531225" algn="l"/>
                <a:tab pos="8983663" algn="l"/>
              </a:tabLst>
              <a:defRPr sz="2200">
                <a:solidFill>
                  <a:schemeClr val="bg1"/>
                </a:solidFill>
                <a:latin typeface="Times New Roman" pitchFamily="18" charset="0"/>
              </a:defRPr>
            </a:lvl4pPr>
            <a:lvl5pPr eaLnBrk="0" hangingPunct="0">
              <a:tabLst>
                <a:tab pos="0" algn="l"/>
                <a:tab pos="447675" algn="l"/>
                <a:tab pos="896938" algn="l"/>
                <a:tab pos="1346200" algn="l"/>
                <a:tab pos="1795463" algn="l"/>
                <a:tab pos="2244725" algn="l"/>
                <a:tab pos="2693988" algn="l"/>
                <a:tab pos="3143250" algn="l"/>
                <a:tab pos="3592513" algn="l"/>
                <a:tab pos="4038600" algn="l"/>
                <a:tab pos="4491038" algn="l"/>
                <a:tab pos="4938713" algn="l"/>
                <a:tab pos="5389563" algn="l"/>
                <a:tab pos="5838825" algn="l"/>
                <a:tab pos="6284913" algn="l"/>
                <a:tab pos="6737350" algn="l"/>
                <a:tab pos="7183438" algn="l"/>
                <a:tab pos="7635875" algn="l"/>
                <a:tab pos="8085138" algn="l"/>
                <a:tab pos="8531225" algn="l"/>
                <a:tab pos="8983663"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38600" algn="l"/>
                <a:tab pos="4491038" algn="l"/>
                <a:tab pos="4938713" algn="l"/>
                <a:tab pos="5389563" algn="l"/>
                <a:tab pos="5838825" algn="l"/>
                <a:tab pos="6284913" algn="l"/>
                <a:tab pos="6737350" algn="l"/>
                <a:tab pos="7183438" algn="l"/>
                <a:tab pos="7635875" algn="l"/>
                <a:tab pos="8085138" algn="l"/>
                <a:tab pos="8531225" algn="l"/>
                <a:tab pos="8983663"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38600" algn="l"/>
                <a:tab pos="4491038" algn="l"/>
                <a:tab pos="4938713" algn="l"/>
                <a:tab pos="5389563" algn="l"/>
                <a:tab pos="5838825" algn="l"/>
                <a:tab pos="6284913" algn="l"/>
                <a:tab pos="6737350" algn="l"/>
                <a:tab pos="7183438" algn="l"/>
                <a:tab pos="7635875" algn="l"/>
                <a:tab pos="8085138" algn="l"/>
                <a:tab pos="8531225" algn="l"/>
                <a:tab pos="8983663"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38600" algn="l"/>
                <a:tab pos="4491038" algn="l"/>
                <a:tab pos="4938713" algn="l"/>
                <a:tab pos="5389563" algn="l"/>
                <a:tab pos="5838825" algn="l"/>
                <a:tab pos="6284913" algn="l"/>
                <a:tab pos="6737350" algn="l"/>
                <a:tab pos="7183438" algn="l"/>
                <a:tab pos="7635875" algn="l"/>
                <a:tab pos="8085138" algn="l"/>
                <a:tab pos="8531225" algn="l"/>
                <a:tab pos="8983663"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38600" algn="l"/>
                <a:tab pos="4491038" algn="l"/>
                <a:tab pos="4938713" algn="l"/>
                <a:tab pos="5389563" algn="l"/>
                <a:tab pos="5838825" algn="l"/>
                <a:tab pos="6284913" algn="l"/>
                <a:tab pos="6737350" algn="l"/>
                <a:tab pos="7183438" algn="l"/>
                <a:tab pos="7635875" algn="l"/>
                <a:tab pos="8085138" algn="l"/>
                <a:tab pos="8531225" algn="l"/>
                <a:tab pos="8983663" algn="l"/>
              </a:tabLst>
              <a:defRPr sz="2200">
                <a:solidFill>
                  <a:schemeClr val="bg1"/>
                </a:solidFill>
                <a:latin typeface="Times New Roman" pitchFamily="18" charset="0"/>
              </a:defRPr>
            </a:lvl9pPr>
          </a:lstStyle>
          <a:p>
            <a:pPr algn="r" eaLnBrk="1" hangingPunct="1">
              <a:buClrTx/>
              <a:buFontTx/>
              <a:buNone/>
            </a:pPr>
            <a:fld id="{F69C26F5-D671-40CF-8D25-8DC4A0306CB1}" type="slidenum">
              <a:rPr lang="de-DE" sz="1200">
                <a:solidFill>
                  <a:srgbClr val="000000"/>
                </a:solidFill>
                <a:latin typeface="Sparkasse Rg" pitchFamily="34" charset="0"/>
              </a:rPr>
              <a:pPr algn="r" eaLnBrk="1" hangingPunct="1">
                <a:buClrTx/>
                <a:buFontTx/>
                <a:buNone/>
              </a:pPr>
              <a:t>14</a:t>
            </a:fld>
            <a:endParaRPr lang="de-DE" sz="1200">
              <a:solidFill>
                <a:srgbClr val="000000"/>
              </a:solidFill>
              <a:latin typeface="Sparkasse Rg" pitchFamily="34" charset="0"/>
            </a:endParaRPr>
          </a:p>
        </p:txBody>
      </p:sp>
      <p:sp>
        <p:nvSpPr>
          <p:cNvPr id="403460" name="Rectangle 3"/>
          <p:cNvSpPr>
            <a:spLocks noGrp="1" noRot="1" noChangeAspect="1" noChangeArrowheads="1" noTextEdit="1"/>
          </p:cNvSpPr>
          <p:nvPr>
            <p:ph type="sldImg"/>
          </p:nvPr>
        </p:nvSpPr>
        <p:spPr>
          <a:xfrm>
            <a:off x="92075" y="744538"/>
            <a:ext cx="6615113" cy="3722687"/>
          </a:xfrm>
          <a:ln/>
        </p:spPr>
      </p:sp>
      <p:sp>
        <p:nvSpPr>
          <p:cNvPr id="403461" name="Rectangle 4"/>
          <p:cNvSpPr>
            <a:spLocks noGrp="1" noChangeArrowheads="1"/>
          </p:cNvSpPr>
          <p:nvPr>
            <p:ph type="body" idx="1"/>
          </p:nvPr>
        </p:nvSpPr>
        <p:spPr>
          <a:xfrm>
            <a:off x="904875" y="4716463"/>
            <a:ext cx="4957763" cy="4433887"/>
          </a:xfrm>
          <a:noFill/>
        </p:spPr>
        <p:txBody>
          <a:bodyPr wrap="none" anchor="ctr"/>
          <a:lstStyle/>
          <a:p>
            <a:endParaRPr lang="de-DE"/>
          </a:p>
        </p:txBody>
      </p:sp>
    </p:spTree>
    <p:extLst>
      <p:ext uri="{BB962C8B-B14F-4D97-AF65-F5344CB8AC3E}">
        <p14:creationId xmlns:p14="http://schemas.microsoft.com/office/powerpoint/2010/main" val="347628785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p:cNvSpPr txBox="1">
            <a:spLocks noGrp="1"/>
          </p:cNvSpPr>
          <p:nvPr>
            <p:ph type="body" sz="quarter" idx="1"/>
          </p:nvPr>
        </p:nvSpPr>
        <p:spPr/>
        <p:txBody>
          <a:bodyPr>
            <a:spAutoFit/>
          </a:bodyPr>
          <a:lstStyle/>
          <a:p>
            <a:endParaRPr lang="de-DE" dirty="0"/>
          </a:p>
        </p:txBody>
      </p:sp>
    </p:spTree>
    <p:extLst>
      <p:ext uri="{BB962C8B-B14F-4D97-AF65-F5344CB8AC3E}">
        <p14:creationId xmlns:p14="http://schemas.microsoft.com/office/powerpoint/2010/main" val="286098112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p:cNvSpPr txBox="1">
            <a:spLocks noGrp="1"/>
          </p:cNvSpPr>
          <p:nvPr>
            <p:ph type="body" sz="quarter" idx="1"/>
          </p:nvPr>
        </p:nvSpPr>
        <p:spPr/>
        <p:txBody>
          <a:bodyPr>
            <a:spAutoFit/>
          </a:bodyPr>
          <a:lstStyle/>
          <a:p>
            <a:endParaRPr lang="de-DE" dirty="0"/>
          </a:p>
        </p:txBody>
      </p:sp>
    </p:spTree>
    <p:extLst>
      <p:ext uri="{BB962C8B-B14F-4D97-AF65-F5344CB8AC3E}">
        <p14:creationId xmlns:p14="http://schemas.microsoft.com/office/powerpoint/2010/main" val="62859446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p:cNvSpPr txBox="1">
            <a:spLocks noGrp="1"/>
          </p:cNvSpPr>
          <p:nvPr>
            <p:ph type="body" sz="quarter" idx="1"/>
          </p:nvPr>
        </p:nvSpPr>
        <p:spPr/>
        <p:txBody>
          <a:bodyPr>
            <a:spAutoFit/>
          </a:bodyPr>
          <a:lstStyle/>
          <a:p>
            <a:endParaRPr lang="de-DE" dirty="0"/>
          </a:p>
        </p:txBody>
      </p:sp>
    </p:spTree>
    <p:extLst>
      <p:ext uri="{BB962C8B-B14F-4D97-AF65-F5344CB8AC3E}">
        <p14:creationId xmlns:p14="http://schemas.microsoft.com/office/powerpoint/2010/main" val="142394624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p:cNvSpPr txBox="1">
            <a:spLocks noGrp="1"/>
          </p:cNvSpPr>
          <p:nvPr>
            <p:ph type="body" sz="quarter" idx="1"/>
          </p:nvPr>
        </p:nvSpPr>
        <p:spPr/>
        <p:txBody>
          <a:bodyPr>
            <a:spAutoFit/>
          </a:bodyPr>
          <a:lstStyle/>
          <a:p>
            <a:endParaRPr lang="de-DE" dirty="0"/>
          </a:p>
        </p:txBody>
      </p:sp>
    </p:spTree>
    <p:extLst>
      <p:ext uri="{BB962C8B-B14F-4D97-AF65-F5344CB8AC3E}">
        <p14:creationId xmlns:p14="http://schemas.microsoft.com/office/powerpoint/2010/main" val="341974206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p:cNvSpPr txBox="1">
            <a:spLocks noGrp="1"/>
          </p:cNvSpPr>
          <p:nvPr>
            <p:ph type="body" sz="quarter" idx="1"/>
          </p:nvPr>
        </p:nvSpPr>
        <p:spPr/>
        <p:txBody>
          <a:bodyPr>
            <a:spAutoFit/>
          </a:bodyPr>
          <a:lstStyle/>
          <a:p>
            <a:endParaRPr lang="de-DE" dirty="0"/>
          </a:p>
        </p:txBody>
      </p:sp>
    </p:spTree>
    <p:extLst>
      <p:ext uri="{BB962C8B-B14F-4D97-AF65-F5344CB8AC3E}">
        <p14:creationId xmlns:p14="http://schemas.microsoft.com/office/powerpoint/2010/main" val="248981640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98338" name="Rectangle 26"/>
          <p:cNvSpPr>
            <a:spLocks noGrp="1" noChangeArrowheads="1"/>
          </p:cNvSpPr>
          <p:nvPr>
            <p:ph type="sldNum" sz="quarter"/>
          </p:nvPr>
        </p:nvSpPr>
        <p:spPr>
          <a:noFill/>
        </p:spPr>
        <p:txBody>
          <a:bodyPr/>
          <a:lstStyle>
            <a:lvl1pPr eaLnBrk="0" hangingPunct="0">
              <a:tabLst>
                <a:tab pos="723900" algn="l"/>
                <a:tab pos="1446213" algn="l"/>
                <a:tab pos="2173288" algn="l"/>
                <a:tab pos="2895600" algn="l"/>
              </a:tabLst>
              <a:defRPr sz="2200">
                <a:solidFill>
                  <a:schemeClr val="bg1"/>
                </a:solidFill>
                <a:latin typeface="Times New Roman" pitchFamily="18" charset="0"/>
              </a:defRPr>
            </a:lvl1pPr>
            <a:lvl2pPr eaLnBrk="0" hangingPunct="0">
              <a:tabLst>
                <a:tab pos="723900" algn="l"/>
                <a:tab pos="1446213" algn="l"/>
                <a:tab pos="2173288" algn="l"/>
                <a:tab pos="2895600" algn="l"/>
              </a:tabLst>
              <a:defRPr sz="2200">
                <a:solidFill>
                  <a:schemeClr val="bg1"/>
                </a:solidFill>
                <a:latin typeface="Times New Roman" pitchFamily="18" charset="0"/>
              </a:defRPr>
            </a:lvl2pPr>
            <a:lvl3pPr eaLnBrk="0" hangingPunct="0">
              <a:tabLst>
                <a:tab pos="723900" algn="l"/>
                <a:tab pos="1446213" algn="l"/>
                <a:tab pos="2173288" algn="l"/>
                <a:tab pos="2895600" algn="l"/>
              </a:tabLst>
              <a:defRPr sz="2200">
                <a:solidFill>
                  <a:schemeClr val="bg1"/>
                </a:solidFill>
                <a:latin typeface="Times New Roman" pitchFamily="18" charset="0"/>
              </a:defRPr>
            </a:lvl3pPr>
            <a:lvl4pPr eaLnBrk="0" hangingPunct="0">
              <a:tabLst>
                <a:tab pos="723900" algn="l"/>
                <a:tab pos="1446213" algn="l"/>
                <a:tab pos="2173288" algn="l"/>
                <a:tab pos="2895600" algn="l"/>
              </a:tabLst>
              <a:defRPr sz="2200">
                <a:solidFill>
                  <a:schemeClr val="bg1"/>
                </a:solidFill>
                <a:latin typeface="Times New Roman" pitchFamily="18" charset="0"/>
              </a:defRPr>
            </a:lvl4pPr>
            <a:lvl5pPr eaLnBrk="0" hangingPunct="0">
              <a:tabLst>
                <a:tab pos="723900" algn="l"/>
                <a:tab pos="1446213" algn="l"/>
                <a:tab pos="2173288" algn="l"/>
                <a:tab pos="2895600"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9pPr>
          </a:lstStyle>
          <a:p>
            <a:pPr eaLnBrk="1" hangingPunct="1"/>
            <a:fld id="{0D80A0D1-2000-4D58-B44F-FAD67E504749}" type="slidenum">
              <a:rPr lang="de-DE" sz="1200">
                <a:solidFill>
                  <a:srgbClr val="000000"/>
                </a:solidFill>
                <a:latin typeface="Sparkasse Rg" pitchFamily="34" charset="0"/>
              </a:rPr>
              <a:pPr eaLnBrk="1" hangingPunct="1"/>
              <a:t>2</a:t>
            </a:fld>
            <a:endParaRPr lang="de-DE" sz="1200">
              <a:solidFill>
                <a:srgbClr val="000000"/>
              </a:solidFill>
              <a:latin typeface="Sparkasse Rg" pitchFamily="34" charset="0"/>
            </a:endParaRPr>
          </a:p>
        </p:txBody>
      </p:sp>
      <p:sp>
        <p:nvSpPr>
          <p:cNvPr id="398339" name="Text Box 2"/>
          <p:cNvSpPr txBox="1">
            <a:spLocks noChangeArrowheads="1"/>
          </p:cNvSpPr>
          <p:nvPr/>
        </p:nvSpPr>
        <p:spPr bwMode="auto">
          <a:xfrm>
            <a:off x="3852863" y="9428163"/>
            <a:ext cx="2913062" cy="4619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9999" tIns="46799" rIns="89999" bIns="46799" anchor="b"/>
          <a:lstStyle>
            <a:lvl1pPr eaLnBrk="0" hangingPunct="0">
              <a:tabLst>
                <a:tab pos="0" algn="l"/>
                <a:tab pos="447675" algn="l"/>
                <a:tab pos="896938" algn="l"/>
                <a:tab pos="1346200" algn="l"/>
                <a:tab pos="1795463" algn="l"/>
                <a:tab pos="2244725" algn="l"/>
                <a:tab pos="2693988" algn="l"/>
                <a:tab pos="3143250" algn="l"/>
                <a:tab pos="3592513" algn="l"/>
                <a:tab pos="4038600" algn="l"/>
                <a:tab pos="4491038" algn="l"/>
                <a:tab pos="4938713" algn="l"/>
                <a:tab pos="5389563" algn="l"/>
                <a:tab pos="5838825" algn="l"/>
                <a:tab pos="6284913" algn="l"/>
                <a:tab pos="6737350" algn="l"/>
                <a:tab pos="7183438" algn="l"/>
                <a:tab pos="7635875" algn="l"/>
                <a:tab pos="8085138" algn="l"/>
                <a:tab pos="8531225" algn="l"/>
                <a:tab pos="8983663" algn="l"/>
              </a:tabLst>
              <a:defRPr sz="2200">
                <a:solidFill>
                  <a:schemeClr val="bg1"/>
                </a:solidFill>
                <a:latin typeface="Times New Roman" pitchFamily="18" charset="0"/>
              </a:defRPr>
            </a:lvl1pPr>
            <a:lvl2pPr eaLnBrk="0" hangingPunct="0">
              <a:tabLst>
                <a:tab pos="0" algn="l"/>
                <a:tab pos="447675" algn="l"/>
                <a:tab pos="896938" algn="l"/>
                <a:tab pos="1346200" algn="l"/>
                <a:tab pos="1795463" algn="l"/>
                <a:tab pos="2244725" algn="l"/>
                <a:tab pos="2693988" algn="l"/>
                <a:tab pos="3143250" algn="l"/>
                <a:tab pos="3592513" algn="l"/>
                <a:tab pos="4038600" algn="l"/>
                <a:tab pos="4491038" algn="l"/>
                <a:tab pos="4938713" algn="l"/>
                <a:tab pos="5389563" algn="l"/>
                <a:tab pos="5838825" algn="l"/>
                <a:tab pos="6284913" algn="l"/>
                <a:tab pos="6737350" algn="l"/>
                <a:tab pos="7183438" algn="l"/>
                <a:tab pos="7635875" algn="l"/>
                <a:tab pos="8085138" algn="l"/>
                <a:tab pos="8531225" algn="l"/>
                <a:tab pos="8983663" algn="l"/>
              </a:tabLst>
              <a:defRPr sz="2200">
                <a:solidFill>
                  <a:schemeClr val="bg1"/>
                </a:solidFill>
                <a:latin typeface="Times New Roman" pitchFamily="18" charset="0"/>
              </a:defRPr>
            </a:lvl2pPr>
            <a:lvl3pPr eaLnBrk="0" hangingPunct="0">
              <a:tabLst>
                <a:tab pos="0" algn="l"/>
                <a:tab pos="447675" algn="l"/>
                <a:tab pos="896938" algn="l"/>
                <a:tab pos="1346200" algn="l"/>
                <a:tab pos="1795463" algn="l"/>
                <a:tab pos="2244725" algn="l"/>
                <a:tab pos="2693988" algn="l"/>
                <a:tab pos="3143250" algn="l"/>
                <a:tab pos="3592513" algn="l"/>
                <a:tab pos="4038600" algn="l"/>
                <a:tab pos="4491038" algn="l"/>
                <a:tab pos="4938713" algn="l"/>
                <a:tab pos="5389563" algn="l"/>
                <a:tab pos="5838825" algn="l"/>
                <a:tab pos="6284913" algn="l"/>
                <a:tab pos="6737350" algn="l"/>
                <a:tab pos="7183438" algn="l"/>
                <a:tab pos="7635875" algn="l"/>
                <a:tab pos="8085138" algn="l"/>
                <a:tab pos="8531225" algn="l"/>
                <a:tab pos="8983663" algn="l"/>
              </a:tabLst>
              <a:defRPr sz="2200">
                <a:solidFill>
                  <a:schemeClr val="bg1"/>
                </a:solidFill>
                <a:latin typeface="Times New Roman" pitchFamily="18" charset="0"/>
              </a:defRPr>
            </a:lvl3pPr>
            <a:lvl4pPr eaLnBrk="0" hangingPunct="0">
              <a:tabLst>
                <a:tab pos="0" algn="l"/>
                <a:tab pos="447675" algn="l"/>
                <a:tab pos="896938" algn="l"/>
                <a:tab pos="1346200" algn="l"/>
                <a:tab pos="1795463" algn="l"/>
                <a:tab pos="2244725" algn="l"/>
                <a:tab pos="2693988" algn="l"/>
                <a:tab pos="3143250" algn="l"/>
                <a:tab pos="3592513" algn="l"/>
                <a:tab pos="4038600" algn="l"/>
                <a:tab pos="4491038" algn="l"/>
                <a:tab pos="4938713" algn="l"/>
                <a:tab pos="5389563" algn="l"/>
                <a:tab pos="5838825" algn="l"/>
                <a:tab pos="6284913" algn="l"/>
                <a:tab pos="6737350" algn="l"/>
                <a:tab pos="7183438" algn="l"/>
                <a:tab pos="7635875" algn="l"/>
                <a:tab pos="8085138" algn="l"/>
                <a:tab pos="8531225" algn="l"/>
                <a:tab pos="8983663" algn="l"/>
              </a:tabLst>
              <a:defRPr sz="2200">
                <a:solidFill>
                  <a:schemeClr val="bg1"/>
                </a:solidFill>
                <a:latin typeface="Times New Roman" pitchFamily="18" charset="0"/>
              </a:defRPr>
            </a:lvl4pPr>
            <a:lvl5pPr eaLnBrk="0" hangingPunct="0">
              <a:tabLst>
                <a:tab pos="0" algn="l"/>
                <a:tab pos="447675" algn="l"/>
                <a:tab pos="896938" algn="l"/>
                <a:tab pos="1346200" algn="l"/>
                <a:tab pos="1795463" algn="l"/>
                <a:tab pos="2244725" algn="l"/>
                <a:tab pos="2693988" algn="l"/>
                <a:tab pos="3143250" algn="l"/>
                <a:tab pos="3592513" algn="l"/>
                <a:tab pos="4038600" algn="l"/>
                <a:tab pos="4491038" algn="l"/>
                <a:tab pos="4938713" algn="l"/>
                <a:tab pos="5389563" algn="l"/>
                <a:tab pos="5838825" algn="l"/>
                <a:tab pos="6284913" algn="l"/>
                <a:tab pos="6737350" algn="l"/>
                <a:tab pos="7183438" algn="l"/>
                <a:tab pos="7635875" algn="l"/>
                <a:tab pos="8085138" algn="l"/>
                <a:tab pos="8531225" algn="l"/>
                <a:tab pos="8983663"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38600" algn="l"/>
                <a:tab pos="4491038" algn="l"/>
                <a:tab pos="4938713" algn="l"/>
                <a:tab pos="5389563" algn="l"/>
                <a:tab pos="5838825" algn="l"/>
                <a:tab pos="6284913" algn="l"/>
                <a:tab pos="6737350" algn="l"/>
                <a:tab pos="7183438" algn="l"/>
                <a:tab pos="7635875" algn="l"/>
                <a:tab pos="8085138" algn="l"/>
                <a:tab pos="8531225" algn="l"/>
                <a:tab pos="8983663"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38600" algn="l"/>
                <a:tab pos="4491038" algn="l"/>
                <a:tab pos="4938713" algn="l"/>
                <a:tab pos="5389563" algn="l"/>
                <a:tab pos="5838825" algn="l"/>
                <a:tab pos="6284913" algn="l"/>
                <a:tab pos="6737350" algn="l"/>
                <a:tab pos="7183438" algn="l"/>
                <a:tab pos="7635875" algn="l"/>
                <a:tab pos="8085138" algn="l"/>
                <a:tab pos="8531225" algn="l"/>
                <a:tab pos="8983663"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38600" algn="l"/>
                <a:tab pos="4491038" algn="l"/>
                <a:tab pos="4938713" algn="l"/>
                <a:tab pos="5389563" algn="l"/>
                <a:tab pos="5838825" algn="l"/>
                <a:tab pos="6284913" algn="l"/>
                <a:tab pos="6737350" algn="l"/>
                <a:tab pos="7183438" algn="l"/>
                <a:tab pos="7635875" algn="l"/>
                <a:tab pos="8085138" algn="l"/>
                <a:tab pos="8531225" algn="l"/>
                <a:tab pos="8983663"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38600" algn="l"/>
                <a:tab pos="4491038" algn="l"/>
                <a:tab pos="4938713" algn="l"/>
                <a:tab pos="5389563" algn="l"/>
                <a:tab pos="5838825" algn="l"/>
                <a:tab pos="6284913" algn="l"/>
                <a:tab pos="6737350" algn="l"/>
                <a:tab pos="7183438" algn="l"/>
                <a:tab pos="7635875" algn="l"/>
                <a:tab pos="8085138" algn="l"/>
                <a:tab pos="8531225" algn="l"/>
                <a:tab pos="8983663" algn="l"/>
              </a:tabLst>
              <a:defRPr sz="2200">
                <a:solidFill>
                  <a:schemeClr val="bg1"/>
                </a:solidFill>
                <a:latin typeface="Times New Roman" pitchFamily="18" charset="0"/>
              </a:defRPr>
            </a:lvl9pPr>
          </a:lstStyle>
          <a:p>
            <a:pPr algn="r" eaLnBrk="1" hangingPunct="1">
              <a:buClrTx/>
              <a:buFontTx/>
              <a:buNone/>
            </a:pPr>
            <a:fld id="{292581E5-F558-44C7-ACC4-B7162D3C67ED}" type="slidenum">
              <a:rPr lang="de-DE" sz="1200">
                <a:solidFill>
                  <a:srgbClr val="000000"/>
                </a:solidFill>
                <a:latin typeface="Sparkasse Rg" pitchFamily="34" charset="0"/>
              </a:rPr>
              <a:pPr algn="r" eaLnBrk="1" hangingPunct="1">
                <a:buClrTx/>
                <a:buFontTx/>
                <a:buNone/>
              </a:pPr>
              <a:t>2</a:t>
            </a:fld>
            <a:endParaRPr lang="de-DE" sz="1200">
              <a:solidFill>
                <a:srgbClr val="000000"/>
              </a:solidFill>
              <a:latin typeface="Sparkasse Rg" pitchFamily="34" charset="0"/>
            </a:endParaRPr>
          </a:p>
        </p:txBody>
      </p:sp>
      <p:sp>
        <p:nvSpPr>
          <p:cNvPr id="398340" name="Rectangle 3"/>
          <p:cNvSpPr>
            <a:spLocks noGrp="1" noRot="1" noChangeAspect="1" noChangeArrowheads="1" noTextEdit="1"/>
          </p:cNvSpPr>
          <p:nvPr>
            <p:ph type="sldImg"/>
          </p:nvPr>
        </p:nvSpPr>
        <p:spPr>
          <a:xfrm>
            <a:off x="92075" y="744538"/>
            <a:ext cx="6615113" cy="3722687"/>
          </a:xfrm>
          <a:ln/>
        </p:spPr>
      </p:sp>
      <p:sp>
        <p:nvSpPr>
          <p:cNvPr id="398341" name="Rectangle 4"/>
          <p:cNvSpPr>
            <a:spLocks noGrp="1" noChangeArrowheads="1"/>
          </p:cNvSpPr>
          <p:nvPr>
            <p:ph type="body" idx="1"/>
          </p:nvPr>
        </p:nvSpPr>
        <p:spPr>
          <a:xfrm>
            <a:off x="904875" y="4716463"/>
            <a:ext cx="4957763" cy="4433887"/>
          </a:xfrm>
          <a:noFill/>
        </p:spPr>
        <p:txBody>
          <a:bodyPr wrap="none" anchor="ctr"/>
          <a:lstStyle/>
          <a:p>
            <a:endParaRPr lang="de-DE"/>
          </a:p>
        </p:txBody>
      </p:sp>
    </p:spTree>
    <p:extLst>
      <p:ext uri="{BB962C8B-B14F-4D97-AF65-F5344CB8AC3E}">
        <p14:creationId xmlns:p14="http://schemas.microsoft.com/office/powerpoint/2010/main" val="137889181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p:cNvSpPr txBox="1">
            <a:spLocks noGrp="1"/>
          </p:cNvSpPr>
          <p:nvPr>
            <p:ph type="body" sz="quarter" idx="1"/>
          </p:nvPr>
        </p:nvSpPr>
        <p:spPr/>
        <p:txBody>
          <a:bodyPr>
            <a:spAutoFit/>
          </a:bodyPr>
          <a:lstStyle/>
          <a:p>
            <a:endParaRPr lang="de-DE" dirty="0"/>
          </a:p>
        </p:txBody>
      </p:sp>
    </p:spTree>
    <p:extLst>
      <p:ext uri="{BB962C8B-B14F-4D97-AF65-F5344CB8AC3E}">
        <p14:creationId xmlns:p14="http://schemas.microsoft.com/office/powerpoint/2010/main" val="222766295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p:cNvSpPr txBox="1">
            <a:spLocks noGrp="1"/>
          </p:cNvSpPr>
          <p:nvPr>
            <p:ph type="body" sz="quarter" idx="1"/>
          </p:nvPr>
        </p:nvSpPr>
        <p:spPr/>
        <p:txBody>
          <a:bodyPr>
            <a:spAutoFit/>
          </a:bodyPr>
          <a:lstStyle/>
          <a:p>
            <a:endParaRPr lang="de-DE" dirty="0"/>
          </a:p>
        </p:txBody>
      </p:sp>
    </p:spTree>
    <p:extLst>
      <p:ext uri="{BB962C8B-B14F-4D97-AF65-F5344CB8AC3E}">
        <p14:creationId xmlns:p14="http://schemas.microsoft.com/office/powerpoint/2010/main" val="145915753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p:cNvSpPr txBox="1">
            <a:spLocks noGrp="1"/>
          </p:cNvSpPr>
          <p:nvPr>
            <p:ph type="body" sz="quarter" idx="1"/>
          </p:nvPr>
        </p:nvSpPr>
        <p:spPr/>
        <p:txBody>
          <a:bodyPr>
            <a:spAutoFit/>
          </a:bodyPr>
          <a:lstStyle/>
          <a:p>
            <a:endParaRPr lang="de-DE" dirty="0"/>
          </a:p>
        </p:txBody>
      </p:sp>
    </p:spTree>
    <p:extLst>
      <p:ext uri="{BB962C8B-B14F-4D97-AF65-F5344CB8AC3E}">
        <p14:creationId xmlns:p14="http://schemas.microsoft.com/office/powerpoint/2010/main" val="289794976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p:cNvSpPr txBox="1">
            <a:spLocks noGrp="1"/>
          </p:cNvSpPr>
          <p:nvPr>
            <p:ph type="body" sz="quarter" idx="1"/>
          </p:nvPr>
        </p:nvSpPr>
        <p:spPr/>
        <p:txBody>
          <a:bodyPr>
            <a:spAutoFit/>
          </a:bodyPr>
          <a:lstStyle/>
          <a:p>
            <a:endParaRPr lang="de-DE" dirty="0"/>
          </a:p>
        </p:txBody>
      </p:sp>
    </p:spTree>
    <p:extLst>
      <p:ext uri="{BB962C8B-B14F-4D97-AF65-F5344CB8AC3E}">
        <p14:creationId xmlns:p14="http://schemas.microsoft.com/office/powerpoint/2010/main" val="289239962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p:cNvSpPr txBox="1">
            <a:spLocks noGrp="1"/>
          </p:cNvSpPr>
          <p:nvPr>
            <p:ph type="body" sz="quarter" idx="1"/>
          </p:nvPr>
        </p:nvSpPr>
        <p:spPr/>
        <p:txBody>
          <a:bodyPr>
            <a:spAutoFit/>
          </a:bodyPr>
          <a:lstStyle/>
          <a:p>
            <a:endParaRPr lang="de-DE" dirty="0"/>
          </a:p>
        </p:txBody>
      </p:sp>
    </p:spTree>
    <p:extLst>
      <p:ext uri="{BB962C8B-B14F-4D97-AF65-F5344CB8AC3E}">
        <p14:creationId xmlns:p14="http://schemas.microsoft.com/office/powerpoint/2010/main" val="297925576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p:cNvSpPr txBox="1">
            <a:spLocks noGrp="1"/>
          </p:cNvSpPr>
          <p:nvPr>
            <p:ph type="body" sz="quarter" idx="1"/>
          </p:nvPr>
        </p:nvSpPr>
        <p:spPr/>
        <p:txBody>
          <a:bodyPr>
            <a:spAutoFit/>
          </a:bodyPr>
          <a:lstStyle/>
          <a:p>
            <a:endParaRPr lang="de-DE" dirty="0"/>
          </a:p>
        </p:txBody>
      </p:sp>
    </p:spTree>
    <p:extLst>
      <p:ext uri="{BB962C8B-B14F-4D97-AF65-F5344CB8AC3E}">
        <p14:creationId xmlns:p14="http://schemas.microsoft.com/office/powerpoint/2010/main" val="126317961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05506" name="Rectangle 26"/>
          <p:cNvSpPr>
            <a:spLocks noGrp="1" noChangeArrowheads="1"/>
          </p:cNvSpPr>
          <p:nvPr>
            <p:ph type="sldNum" sz="quarter"/>
          </p:nvPr>
        </p:nvSpPr>
        <p:spPr>
          <a:noFill/>
        </p:spPr>
        <p:txBody>
          <a:bodyPr/>
          <a:lstStyle>
            <a:lvl1pPr eaLnBrk="0" hangingPunct="0">
              <a:tabLst>
                <a:tab pos="723900" algn="l"/>
                <a:tab pos="1446213" algn="l"/>
                <a:tab pos="2173288" algn="l"/>
                <a:tab pos="2895600" algn="l"/>
              </a:tabLst>
              <a:defRPr sz="2200">
                <a:solidFill>
                  <a:schemeClr val="bg1"/>
                </a:solidFill>
                <a:latin typeface="Times New Roman" pitchFamily="18" charset="0"/>
              </a:defRPr>
            </a:lvl1pPr>
            <a:lvl2pPr eaLnBrk="0" hangingPunct="0">
              <a:tabLst>
                <a:tab pos="723900" algn="l"/>
                <a:tab pos="1446213" algn="l"/>
                <a:tab pos="2173288" algn="l"/>
                <a:tab pos="2895600" algn="l"/>
              </a:tabLst>
              <a:defRPr sz="2200">
                <a:solidFill>
                  <a:schemeClr val="bg1"/>
                </a:solidFill>
                <a:latin typeface="Times New Roman" pitchFamily="18" charset="0"/>
              </a:defRPr>
            </a:lvl2pPr>
            <a:lvl3pPr eaLnBrk="0" hangingPunct="0">
              <a:tabLst>
                <a:tab pos="723900" algn="l"/>
                <a:tab pos="1446213" algn="l"/>
                <a:tab pos="2173288" algn="l"/>
                <a:tab pos="2895600" algn="l"/>
              </a:tabLst>
              <a:defRPr sz="2200">
                <a:solidFill>
                  <a:schemeClr val="bg1"/>
                </a:solidFill>
                <a:latin typeface="Times New Roman" pitchFamily="18" charset="0"/>
              </a:defRPr>
            </a:lvl3pPr>
            <a:lvl4pPr eaLnBrk="0" hangingPunct="0">
              <a:tabLst>
                <a:tab pos="723900" algn="l"/>
                <a:tab pos="1446213" algn="l"/>
                <a:tab pos="2173288" algn="l"/>
                <a:tab pos="2895600" algn="l"/>
              </a:tabLst>
              <a:defRPr sz="2200">
                <a:solidFill>
                  <a:schemeClr val="bg1"/>
                </a:solidFill>
                <a:latin typeface="Times New Roman" pitchFamily="18" charset="0"/>
              </a:defRPr>
            </a:lvl4pPr>
            <a:lvl5pPr eaLnBrk="0" hangingPunct="0">
              <a:tabLst>
                <a:tab pos="723900" algn="l"/>
                <a:tab pos="1446213" algn="l"/>
                <a:tab pos="2173288" algn="l"/>
                <a:tab pos="2895600"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9pPr>
          </a:lstStyle>
          <a:p>
            <a:pPr eaLnBrk="1" hangingPunct="1"/>
            <a:fld id="{59C71CC0-871F-4967-9F2B-C73DA3E028F5}" type="slidenum">
              <a:rPr lang="de-DE" sz="1200">
                <a:solidFill>
                  <a:srgbClr val="000000"/>
                </a:solidFill>
                <a:latin typeface="Sparkasse Rg" pitchFamily="34" charset="0"/>
              </a:rPr>
              <a:pPr eaLnBrk="1" hangingPunct="1"/>
              <a:t>30</a:t>
            </a:fld>
            <a:endParaRPr lang="de-DE" sz="1200">
              <a:solidFill>
                <a:srgbClr val="000000"/>
              </a:solidFill>
              <a:latin typeface="Sparkasse Rg" pitchFamily="34" charset="0"/>
            </a:endParaRPr>
          </a:p>
        </p:txBody>
      </p:sp>
      <p:sp>
        <p:nvSpPr>
          <p:cNvPr id="405507" name="Text Box 2"/>
          <p:cNvSpPr txBox="1">
            <a:spLocks noChangeArrowheads="1"/>
          </p:cNvSpPr>
          <p:nvPr/>
        </p:nvSpPr>
        <p:spPr bwMode="auto">
          <a:xfrm>
            <a:off x="3852863" y="9428163"/>
            <a:ext cx="2913062" cy="4619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9999" tIns="46799" rIns="89999" bIns="46799" anchor="b"/>
          <a:lstStyle>
            <a:lvl1pPr eaLnBrk="0" hangingPunct="0">
              <a:tabLst>
                <a:tab pos="0" algn="l"/>
                <a:tab pos="447675" algn="l"/>
                <a:tab pos="896938" algn="l"/>
                <a:tab pos="1346200" algn="l"/>
                <a:tab pos="1795463" algn="l"/>
                <a:tab pos="2244725" algn="l"/>
                <a:tab pos="2693988" algn="l"/>
                <a:tab pos="3143250" algn="l"/>
                <a:tab pos="3592513" algn="l"/>
                <a:tab pos="4038600" algn="l"/>
                <a:tab pos="4491038" algn="l"/>
                <a:tab pos="4938713" algn="l"/>
                <a:tab pos="5389563" algn="l"/>
                <a:tab pos="5838825" algn="l"/>
                <a:tab pos="6284913" algn="l"/>
                <a:tab pos="6737350" algn="l"/>
                <a:tab pos="7183438" algn="l"/>
                <a:tab pos="7635875" algn="l"/>
                <a:tab pos="8085138" algn="l"/>
                <a:tab pos="8531225" algn="l"/>
                <a:tab pos="8983663" algn="l"/>
              </a:tabLst>
              <a:defRPr sz="2200">
                <a:solidFill>
                  <a:schemeClr val="bg1"/>
                </a:solidFill>
                <a:latin typeface="Times New Roman" pitchFamily="18" charset="0"/>
              </a:defRPr>
            </a:lvl1pPr>
            <a:lvl2pPr eaLnBrk="0" hangingPunct="0">
              <a:tabLst>
                <a:tab pos="0" algn="l"/>
                <a:tab pos="447675" algn="l"/>
                <a:tab pos="896938" algn="l"/>
                <a:tab pos="1346200" algn="l"/>
                <a:tab pos="1795463" algn="l"/>
                <a:tab pos="2244725" algn="l"/>
                <a:tab pos="2693988" algn="l"/>
                <a:tab pos="3143250" algn="l"/>
                <a:tab pos="3592513" algn="l"/>
                <a:tab pos="4038600" algn="l"/>
                <a:tab pos="4491038" algn="l"/>
                <a:tab pos="4938713" algn="l"/>
                <a:tab pos="5389563" algn="l"/>
                <a:tab pos="5838825" algn="l"/>
                <a:tab pos="6284913" algn="l"/>
                <a:tab pos="6737350" algn="l"/>
                <a:tab pos="7183438" algn="l"/>
                <a:tab pos="7635875" algn="l"/>
                <a:tab pos="8085138" algn="l"/>
                <a:tab pos="8531225" algn="l"/>
                <a:tab pos="8983663" algn="l"/>
              </a:tabLst>
              <a:defRPr sz="2200">
                <a:solidFill>
                  <a:schemeClr val="bg1"/>
                </a:solidFill>
                <a:latin typeface="Times New Roman" pitchFamily="18" charset="0"/>
              </a:defRPr>
            </a:lvl2pPr>
            <a:lvl3pPr eaLnBrk="0" hangingPunct="0">
              <a:tabLst>
                <a:tab pos="0" algn="l"/>
                <a:tab pos="447675" algn="l"/>
                <a:tab pos="896938" algn="l"/>
                <a:tab pos="1346200" algn="l"/>
                <a:tab pos="1795463" algn="l"/>
                <a:tab pos="2244725" algn="l"/>
                <a:tab pos="2693988" algn="l"/>
                <a:tab pos="3143250" algn="l"/>
                <a:tab pos="3592513" algn="l"/>
                <a:tab pos="4038600" algn="l"/>
                <a:tab pos="4491038" algn="l"/>
                <a:tab pos="4938713" algn="l"/>
                <a:tab pos="5389563" algn="l"/>
                <a:tab pos="5838825" algn="l"/>
                <a:tab pos="6284913" algn="l"/>
                <a:tab pos="6737350" algn="l"/>
                <a:tab pos="7183438" algn="l"/>
                <a:tab pos="7635875" algn="l"/>
                <a:tab pos="8085138" algn="l"/>
                <a:tab pos="8531225" algn="l"/>
                <a:tab pos="8983663" algn="l"/>
              </a:tabLst>
              <a:defRPr sz="2200">
                <a:solidFill>
                  <a:schemeClr val="bg1"/>
                </a:solidFill>
                <a:latin typeface="Times New Roman" pitchFamily="18" charset="0"/>
              </a:defRPr>
            </a:lvl3pPr>
            <a:lvl4pPr eaLnBrk="0" hangingPunct="0">
              <a:tabLst>
                <a:tab pos="0" algn="l"/>
                <a:tab pos="447675" algn="l"/>
                <a:tab pos="896938" algn="l"/>
                <a:tab pos="1346200" algn="l"/>
                <a:tab pos="1795463" algn="l"/>
                <a:tab pos="2244725" algn="l"/>
                <a:tab pos="2693988" algn="l"/>
                <a:tab pos="3143250" algn="l"/>
                <a:tab pos="3592513" algn="l"/>
                <a:tab pos="4038600" algn="l"/>
                <a:tab pos="4491038" algn="l"/>
                <a:tab pos="4938713" algn="l"/>
                <a:tab pos="5389563" algn="l"/>
                <a:tab pos="5838825" algn="l"/>
                <a:tab pos="6284913" algn="l"/>
                <a:tab pos="6737350" algn="l"/>
                <a:tab pos="7183438" algn="l"/>
                <a:tab pos="7635875" algn="l"/>
                <a:tab pos="8085138" algn="l"/>
                <a:tab pos="8531225" algn="l"/>
                <a:tab pos="8983663" algn="l"/>
              </a:tabLst>
              <a:defRPr sz="2200">
                <a:solidFill>
                  <a:schemeClr val="bg1"/>
                </a:solidFill>
                <a:latin typeface="Times New Roman" pitchFamily="18" charset="0"/>
              </a:defRPr>
            </a:lvl4pPr>
            <a:lvl5pPr eaLnBrk="0" hangingPunct="0">
              <a:tabLst>
                <a:tab pos="0" algn="l"/>
                <a:tab pos="447675" algn="l"/>
                <a:tab pos="896938" algn="l"/>
                <a:tab pos="1346200" algn="l"/>
                <a:tab pos="1795463" algn="l"/>
                <a:tab pos="2244725" algn="l"/>
                <a:tab pos="2693988" algn="l"/>
                <a:tab pos="3143250" algn="l"/>
                <a:tab pos="3592513" algn="l"/>
                <a:tab pos="4038600" algn="l"/>
                <a:tab pos="4491038" algn="l"/>
                <a:tab pos="4938713" algn="l"/>
                <a:tab pos="5389563" algn="l"/>
                <a:tab pos="5838825" algn="l"/>
                <a:tab pos="6284913" algn="l"/>
                <a:tab pos="6737350" algn="l"/>
                <a:tab pos="7183438" algn="l"/>
                <a:tab pos="7635875" algn="l"/>
                <a:tab pos="8085138" algn="l"/>
                <a:tab pos="8531225" algn="l"/>
                <a:tab pos="8983663"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38600" algn="l"/>
                <a:tab pos="4491038" algn="l"/>
                <a:tab pos="4938713" algn="l"/>
                <a:tab pos="5389563" algn="l"/>
                <a:tab pos="5838825" algn="l"/>
                <a:tab pos="6284913" algn="l"/>
                <a:tab pos="6737350" algn="l"/>
                <a:tab pos="7183438" algn="l"/>
                <a:tab pos="7635875" algn="l"/>
                <a:tab pos="8085138" algn="l"/>
                <a:tab pos="8531225" algn="l"/>
                <a:tab pos="8983663"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38600" algn="l"/>
                <a:tab pos="4491038" algn="l"/>
                <a:tab pos="4938713" algn="l"/>
                <a:tab pos="5389563" algn="l"/>
                <a:tab pos="5838825" algn="l"/>
                <a:tab pos="6284913" algn="l"/>
                <a:tab pos="6737350" algn="l"/>
                <a:tab pos="7183438" algn="l"/>
                <a:tab pos="7635875" algn="l"/>
                <a:tab pos="8085138" algn="l"/>
                <a:tab pos="8531225" algn="l"/>
                <a:tab pos="8983663"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38600" algn="l"/>
                <a:tab pos="4491038" algn="l"/>
                <a:tab pos="4938713" algn="l"/>
                <a:tab pos="5389563" algn="l"/>
                <a:tab pos="5838825" algn="l"/>
                <a:tab pos="6284913" algn="l"/>
                <a:tab pos="6737350" algn="l"/>
                <a:tab pos="7183438" algn="l"/>
                <a:tab pos="7635875" algn="l"/>
                <a:tab pos="8085138" algn="l"/>
                <a:tab pos="8531225" algn="l"/>
                <a:tab pos="8983663"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38600" algn="l"/>
                <a:tab pos="4491038" algn="l"/>
                <a:tab pos="4938713" algn="l"/>
                <a:tab pos="5389563" algn="l"/>
                <a:tab pos="5838825" algn="l"/>
                <a:tab pos="6284913" algn="l"/>
                <a:tab pos="6737350" algn="l"/>
                <a:tab pos="7183438" algn="l"/>
                <a:tab pos="7635875" algn="l"/>
                <a:tab pos="8085138" algn="l"/>
                <a:tab pos="8531225" algn="l"/>
                <a:tab pos="8983663" algn="l"/>
              </a:tabLst>
              <a:defRPr sz="2200">
                <a:solidFill>
                  <a:schemeClr val="bg1"/>
                </a:solidFill>
                <a:latin typeface="Times New Roman" pitchFamily="18" charset="0"/>
              </a:defRPr>
            </a:lvl9pPr>
          </a:lstStyle>
          <a:p>
            <a:pPr algn="r" eaLnBrk="1" hangingPunct="1">
              <a:buClrTx/>
              <a:buFontTx/>
              <a:buNone/>
            </a:pPr>
            <a:fld id="{88C86AD0-C800-478A-9F26-022DCB78E9BE}" type="slidenum">
              <a:rPr lang="de-DE" sz="1200">
                <a:solidFill>
                  <a:srgbClr val="000000"/>
                </a:solidFill>
                <a:latin typeface="Sparkasse Rg" pitchFamily="34" charset="0"/>
              </a:rPr>
              <a:pPr algn="r" eaLnBrk="1" hangingPunct="1">
                <a:buClrTx/>
                <a:buFontTx/>
                <a:buNone/>
              </a:pPr>
              <a:t>30</a:t>
            </a:fld>
            <a:endParaRPr lang="de-DE" sz="1200">
              <a:solidFill>
                <a:srgbClr val="000000"/>
              </a:solidFill>
              <a:latin typeface="Sparkasse Rg" pitchFamily="34" charset="0"/>
            </a:endParaRPr>
          </a:p>
        </p:txBody>
      </p:sp>
      <p:sp>
        <p:nvSpPr>
          <p:cNvPr id="405508" name="Rectangle 3"/>
          <p:cNvSpPr>
            <a:spLocks noGrp="1" noRot="1" noChangeAspect="1" noChangeArrowheads="1" noTextEdit="1"/>
          </p:cNvSpPr>
          <p:nvPr>
            <p:ph type="sldImg"/>
          </p:nvPr>
        </p:nvSpPr>
        <p:spPr>
          <a:xfrm>
            <a:off x="92075" y="744538"/>
            <a:ext cx="6615113" cy="3722687"/>
          </a:xfrm>
          <a:ln/>
        </p:spPr>
      </p:sp>
      <p:sp>
        <p:nvSpPr>
          <p:cNvPr id="405509" name="Rectangle 4"/>
          <p:cNvSpPr>
            <a:spLocks noGrp="1" noChangeArrowheads="1"/>
          </p:cNvSpPr>
          <p:nvPr>
            <p:ph type="body" idx="1"/>
          </p:nvPr>
        </p:nvSpPr>
        <p:spPr>
          <a:xfrm>
            <a:off x="904875" y="4716463"/>
            <a:ext cx="4957763" cy="4433887"/>
          </a:xfrm>
          <a:noFill/>
        </p:spPr>
        <p:txBody>
          <a:bodyPr wrap="none" anchor="ctr"/>
          <a:lstStyle/>
          <a:p>
            <a:endParaRPr lang="de-DE"/>
          </a:p>
        </p:txBody>
      </p:sp>
    </p:spTree>
    <p:extLst>
      <p:ext uri="{BB962C8B-B14F-4D97-AF65-F5344CB8AC3E}">
        <p14:creationId xmlns:p14="http://schemas.microsoft.com/office/powerpoint/2010/main" val="29287837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05506" name="Rectangle 26"/>
          <p:cNvSpPr>
            <a:spLocks noGrp="1" noChangeArrowheads="1"/>
          </p:cNvSpPr>
          <p:nvPr>
            <p:ph type="sldNum" sz="quarter"/>
          </p:nvPr>
        </p:nvSpPr>
        <p:spPr>
          <a:noFill/>
        </p:spPr>
        <p:txBody>
          <a:bodyPr/>
          <a:lstStyle>
            <a:lvl1pPr eaLnBrk="0" hangingPunct="0">
              <a:tabLst>
                <a:tab pos="723900" algn="l"/>
                <a:tab pos="1446213" algn="l"/>
                <a:tab pos="2173288" algn="l"/>
                <a:tab pos="2895600" algn="l"/>
              </a:tabLst>
              <a:defRPr sz="2200">
                <a:solidFill>
                  <a:schemeClr val="bg1"/>
                </a:solidFill>
                <a:latin typeface="Times New Roman" pitchFamily="18" charset="0"/>
              </a:defRPr>
            </a:lvl1pPr>
            <a:lvl2pPr eaLnBrk="0" hangingPunct="0">
              <a:tabLst>
                <a:tab pos="723900" algn="l"/>
                <a:tab pos="1446213" algn="l"/>
                <a:tab pos="2173288" algn="l"/>
                <a:tab pos="2895600" algn="l"/>
              </a:tabLst>
              <a:defRPr sz="2200">
                <a:solidFill>
                  <a:schemeClr val="bg1"/>
                </a:solidFill>
                <a:latin typeface="Times New Roman" pitchFamily="18" charset="0"/>
              </a:defRPr>
            </a:lvl2pPr>
            <a:lvl3pPr eaLnBrk="0" hangingPunct="0">
              <a:tabLst>
                <a:tab pos="723900" algn="l"/>
                <a:tab pos="1446213" algn="l"/>
                <a:tab pos="2173288" algn="l"/>
                <a:tab pos="2895600" algn="l"/>
              </a:tabLst>
              <a:defRPr sz="2200">
                <a:solidFill>
                  <a:schemeClr val="bg1"/>
                </a:solidFill>
                <a:latin typeface="Times New Roman" pitchFamily="18" charset="0"/>
              </a:defRPr>
            </a:lvl3pPr>
            <a:lvl4pPr eaLnBrk="0" hangingPunct="0">
              <a:tabLst>
                <a:tab pos="723900" algn="l"/>
                <a:tab pos="1446213" algn="l"/>
                <a:tab pos="2173288" algn="l"/>
                <a:tab pos="2895600" algn="l"/>
              </a:tabLst>
              <a:defRPr sz="2200">
                <a:solidFill>
                  <a:schemeClr val="bg1"/>
                </a:solidFill>
                <a:latin typeface="Times New Roman" pitchFamily="18" charset="0"/>
              </a:defRPr>
            </a:lvl4pPr>
            <a:lvl5pPr eaLnBrk="0" hangingPunct="0">
              <a:tabLst>
                <a:tab pos="723900" algn="l"/>
                <a:tab pos="1446213" algn="l"/>
                <a:tab pos="2173288" algn="l"/>
                <a:tab pos="2895600"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9pPr>
          </a:lstStyle>
          <a:p>
            <a:pPr eaLnBrk="1" hangingPunct="1"/>
            <a:fld id="{59C71CC0-871F-4967-9F2B-C73DA3E028F5}" type="slidenum">
              <a:rPr lang="de-DE" sz="1200">
                <a:solidFill>
                  <a:srgbClr val="000000"/>
                </a:solidFill>
                <a:latin typeface="Sparkasse Rg" pitchFamily="34" charset="0"/>
              </a:rPr>
              <a:pPr eaLnBrk="1" hangingPunct="1"/>
              <a:t>31</a:t>
            </a:fld>
            <a:endParaRPr lang="de-DE" sz="1200">
              <a:solidFill>
                <a:srgbClr val="000000"/>
              </a:solidFill>
              <a:latin typeface="Sparkasse Rg" pitchFamily="34" charset="0"/>
            </a:endParaRPr>
          </a:p>
        </p:txBody>
      </p:sp>
      <p:sp>
        <p:nvSpPr>
          <p:cNvPr id="405507" name="Text Box 2"/>
          <p:cNvSpPr txBox="1">
            <a:spLocks noChangeArrowheads="1"/>
          </p:cNvSpPr>
          <p:nvPr/>
        </p:nvSpPr>
        <p:spPr bwMode="auto">
          <a:xfrm>
            <a:off x="3852863" y="9428163"/>
            <a:ext cx="2913062" cy="4619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9999" tIns="46799" rIns="89999" bIns="46799" anchor="b"/>
          <a:lstStyle>
            <a:lvl1pPr eaLnBrk="0" hangingPunct="0">
              <a:tabLst>
                <a:tab pos="0" algn="l"/>
                <a:tab pos="447675" algn="l"/>
                <a:tab pos="896938" algn="l"/>
                <a:tab pos="1346200" algn="l"/>
                <a:tab pos="1795463" algn="l"/>
                <a:tab pos="2244725" algn="l"/>
                <a:tab pos="2693988" algn="l"/>
                <a:tab pos="3143250" algn="l"/>
                <a:tab pos="3592513" algn="l"/>
                <a:tab pos="4038600" algn="l"/>
                <a:tab pos="4491038" algn="l"/>
                <a:tab pos="4938713" algn="l"/>
                <a:tab pos="5389563" algn="l"/>
                <a:tab pos="5838825" algn="l"/>
                <a:tab pos="6284913" algn="l"/>
                <a:tab pos="6737350" algn="l"/>
                <a:tab pos="7183438" algn="l"/>
                <a:tab pos="7635875" algn="l"/>
                <a:tab pos="8085138" algn="l"/>
                <a:tab pos="8531225" algn="l"/>
                <a:tab pos="8983663" algn="l"/>
              </a:tabLst>
              <a:defRPr sz="2200">
                <a:solidFill>
                  <a:schemeClr val="bg1"/>
                </a:solidFill>
                <a:latin typeface="Times New Roman" pitchFamily="18" charset="0"/>
              </a:defRPr>
            </a:lvl1pPr>
            <a:lvl2pPr eaLnBrk="0" hangingPunct="0">
              <a:tabLst>
                <a:tab pos="0" algn="l"/>
                <a:tab pos="447675" algn="l"/>
                <a:tab pos="896938" algn="l"/>
                <a:tab pos="1346200" algn="l"/>
                <a:tab pos="1795463" algn="l"/>
                <a:tab pos="2244725" algn="l"/>
                <a:tab pos="2693988" algn="l"/>
                <a:tab pos="3143250" algn="l"/>
                <a:tab pos="3592513" algn="l"/>
                <a:tab pos="4038600" algn="l"/>
                <a:tab pos="4491038" algn="l"/>
                <a:tab pos="4938713" algn="l"/>
                <a:tab pos="5389563" algn="l"/>
                <a:tab pos="5838825" algn="l"/>
                <a:tab pos="6284913" algn="l"/>
                <a:tab pos="6737350" algn="l"/>
                <a:tab pos="7183438" algn="l"/>
                <a:tab pos="7635875" algn="l"/>
                <a:tab pos="8085138" algn="l"/>
                <a:tab pos="8531225" algn="l"/>
                <a:tab pos="8983663" algn="l"/>
              </a:tabLst>
              <a:defRPr sz="2200">
                <a:solidFill>
                  <a:schemeClr val="bg1"/>
                </a:solidFill>
                <a:latin typeface="Times New Roman" pitchFamily="18" charset="0"/>
              </a:defRPr>
            </a:lvl2pPr>
            <a:lvl3pPr eaLnBrk="0" hangingPunct="0">
              <a:tabLst>
                <a:tab pos="0" algn="l"/>
                <a:tab pos="447675" algn="l"/>
                <a:tab pos="896938" algn="l"/>
                <a:tab pos="1346200" algn="l"/>
                <a:tab pos="1795463" algn="l"/>
                <a:tab pos="2244725" algn="l"/>
                <a:tab pos="2693988" algn="l"/>
                <a:tab pos="3143250" algn="l"/>
                <a:tab pos="3592513" algn="l"/>
                <a:tab pos="4038600" algn="l"/>
                <a:tab pos="4491038" algn="l"/>
                <a:tab pos="4938713" algn="l"/>
                <a:tab pos="5389563" algn="l"/>
                <a:tab pos="5838825" algn="l"/>
                <a:tab pos="6284913" algn="l"/>
                <a:tab pos="6737350" algn="l"/>
                <a:tab pos="7183438" algn="l"/>
                <a:tab pos="7635875" algn="l"/>
                <a:tab pos="8085138" algn="l"/>
                <a:tab pos="8531225" algn="l"/>
                <a:tab pos="8983663" algn="l"/>
              </a:tabLst>
              <a:defRPr sz="2200">
                <a:solidFill>
                  <a:schemeClr val="bg1"/>
                </a:solidFill>
                <a:latin typeface="Times New Roman" pitchFamily="18" charset="0"/>
              </a:defRPr>
            </a:lvl3pPr>
            <a:lvl4pPr eaLnBrk="0" hangingPunct="0">
              <a:tabLst>
                <a:tab pos="0" algn="l"/>
                <a:tab pos="447675" algn="l"/>
                <a:tab pos="896938" algn="l"/>
                <a:tab pos="1346200" algn="l"/>
                <a:tab pos="1795463" algn="l"/>
                <a:tab pos="2244725" algn="l"/>
                <a:tab pos="2693988" algn="l"/>
                <a:tab pos="3143250" algn="l"/>
                <a:tab pos="3592513" algn="l"/>
                <a:tab pos="4038600" algn="l"/>
                <a:tab pos="4491038" algn="l"/>
                <a:tab pos="4938713" algn="l"/>
                <a:tab pos="5389563" algn="l"/>
                <a:tab pos="5838825" algn="l"/>
                <a:tab pos="6284913" algn="l"/>
                <a:tab pos="6737350" algn="l"/>
                <a:tab pos="7183438" algn="l"/>
                <a:tab pos="7635875" algn="l"/>
                <a:tab pos="8085138" algn="l"/>
                <a:tab pos="8531225" algn="l"/>
                <a:tab pos="8983663" algn="l"/>
              </a:tabLst>
              <a:defRPr sz="2200">
                <a:solidFill>
                  <a:schemeClr val="bg1"/>
                </a:solidFill>
                <a:latin typeface="Times New Roman" pitchFamily="18" charset="0"/>
              </a:defRPr>
            </a:lvl4pPr>
            <a:lvl5pPr eaLnBrk="0" hangingPunct="0">
              <a:tabLst>
                <a:tab pos="0" algn="l"/>
                <a:tab pos="447675" algn="l"/>
                <a:tab pos="896938" algn="l"/>
                <a:tab pos="1346200" algn="l"/>
                <a:tab pos="1795463" algn="l"/>
                <a:tab pos="2244725" algn="l"/>
                <a:tab pos="2693988" algn="l"/>
                <a:tab pos="3143250" algn="l"/>
                <a:tab pos="3592513" algn="l"/>
                <a:tab pos="4038600" algn="l"/>
                <a:tab pos="4491038" algn="l"/>
                <a:tab pos="4938713" algn="l"/>
                <a:tab pos="5389563" algn="l"/>
                <a:tab pos="5838825" algn="l"/>
                <a:tab pos="6284913" algn="l"/>
                <a:tab pos="6737350" algn="l"/>
                <a:tab pos="7183438" algn="l"/>
                <a:tab pos="7635875" algn="l"/>
                <a:tab pos="8085138" algn="l"/>
                <a:tab pos="8531225" algn="l"/>
                <a:tab pos="8983663"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38600" algn="l"/>
                <a:tab pos="4491038" algn="l"/>
                <a:tab pos="4938713" algn="l"/>
                <a:tab pos="5389563" algn="l"/>
                <a:tab pos="5838825" algn="l"/>
                <a:tab pos="6284913" algn="l"/>
                <a:tab pos="6737350" algn="l"/>
                <a:tab pos="7183438" algn="l"/>
                <a:tab pos="7635875" algn="l"/>
                <a:tab pos="8085138" algn="l"/>
                <a:tab pos="8531225" algn="l"/>
                <a:tab pos="8983663"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38600" algn="l"/>
                <a:tab pos="4491038" algn="l"/>
                <a:tab pos="4938713" algn="l"/>
                <a:tab pos="5389563" algn="l"/>
                <a:tab pos="5838825" algn="l"/>
                <a:tab pos="6284913" algn="l"/>
                <a:tab pos="6737350" algn="l"/>
                <a:tab pos="7183438" algn="l"/>
                <a:tab pos="7635875" algn="l"/>
                <a:tab pos="8085138" algn="l"/>
                <a:tab pos="8531225" algn="l"/>
                <a:tab pos="8983663"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38600" algn="l"/>
                <a:tab pos="4491038" algn="l"/>
                <a:tab pos="4938713" algn="l"/>
                <a:tab pos="5389563" algn="l"/>
                <a:tab pos="5838825" algn="l"/>
                <a:tab pos="6284913" algn="l"/>
                <a:tab pos="6737350" algn="l"/>
                <a:tab pos="7183438" algn="l"/>
                <a:tab pos="7635875" algn="l"/>
                <a:tab pos="8085138" algn="l"/>
                <a:tab pos="8531225" algn="l"/>
                <a:tab pos="8983663"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38600" algn="l"/>
                <a:tab pos="4491038" algn="l"/>
                <a:tab pos="4938713" algn="l"/>
                <a:tab pos="5389563" algn="l"/>
                <a:tab pos="5838825" algn="l"/>
                <a:tab pos="6284913" algn="l"/>
                <a:tab pos="6737350" algn="l"/>
                <a:tab pos="7183438" algn="l"/>
                <a:tab pos="7635875" algn="l"/>
                <a:tab pos="8085138" algn="l"/>
                <a:tab pos="8531225" algn="l"/>
                <a:tab pos="8983663" algn="l"/>
              </a:tabLst>
              <a:defRPr sz="2200">
                <a:solidFill>
                  <a:schemeClr val="bg1"/>
                </a:solidFill>
                <a:latin typeface="Times New Roman" pitchFamily="18" charset="0"/>
              </a:defRPr>
            </a:lvl9pPr>
          </a:lstStyle>
          <a:p>
            <a:pPr algn="r" eaLnBrk="1" hangingPunct="1">
              <a:buClrTx/>
              <a:buFontTx/>
              <a:buNone/>
            </a:pPr>
            <a:fld id="{88C86AD0-C800-478A-9F26-022DCB78E9BE}" type="slidenum">
              <a:rPr lang="de-DE" sz="1200">
                <a:solidFill>
                  <a:srgbClr val="000000"/>
                </a:solidFill>
                <a:latin typeface="Sparkasse Rg" pitchFamily="34" charset="0"/>
              </a:rPr>
              <a:pPr algn="r" eaLnBrk="1" hangingPunct="1">
                <a:buClrTx/>
                <a:buFontTx/>
                <a:buNone/>
              </a:pPr>
              <a:t>31</a:t>
            </a:fld>
            <a:endParaRPr lang="de-DE" sz="1200">
              <a:solidFill>
                <a:srgbClr val="000000"/>
              </a:solidFill>
              <a:latin typeface="Sparkasse Rg" pitchFamily="34" charset="0"/>
            </a:endParaRPr>
          </a:p>
        </p:txBody>
      </p:sp>
      <p:sp>
        <p:nvSpPr>
          <p:cNvPr id="405508" name="Rectangle 3"/>
          <p:cNvSpPr>
            <a:spLocks noGrp="1" noRot="1" noChangeAspect="1" noChangeArrowheads="1" noTextEdit="1"/>
          </p:cNvSpPr>
          <p:nvPr>
            <p:ph type="sldImg"/>
          </p:nvPr>
        </p:nvSpPr>
        <p:spPr>
          <a:xfrm>
            <a:off x="92075" y="744538"/>
            <a:ext cx="6615113" cy="3722687"/>
          </a:xfrm>
          <a:ln/>
        </p:spPr>
      </p:sp>
      <p:sp>
        <p:nvSpPr>
          <p:cNvPr id="405509" name="Rectangle 4"/>
          <p:cNvSpPr>
            <a:spLocks noGrp="1" noChangeArrowheads="1"/>
          </p:cNvSpPr>
          <p:nvPr>
            <p:ph type="body" idx="1"/>
          </p:nvPr>
        </p:nvSpPr>
        <p:spPr>
          <a:xfrm>
            <a:off x="904875" y="4716463"/>
            <a:ext cx="4957763" cy="4433887"/>
          </a:xfrm>
          <a:noFill/>
        </p:spPr>
        <p:txBody>
          <a:bodyPr wrap="none" anchor="ctr"/>
          <a:lstStyle/>
          <a:p>
            <a:endParaRPr lang="de-DE"/>
          </a:p>
        </p:txBody>
      </p:sp>
    </p:spTree>
    <p:extLst>
      <p:ext uri="{BB962C8B-B14F-4D97-AF65-F5344CB8AC3E}">
        <p14:creationId xmlns:p14="http://schemas.microsoft.com/office/powerpoint/2010/main" val="307410842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oliennummernplatzhalter 6">
            <a:extLst>
              <a:ext uri="{FF2B5EF4-FFF2-40B4-BE49-F238E27FC236}">
                <a16:creationId xmlns:a16="http://schemas.microsoft.com/office/drawing/2014/main" id="{87F998DE-E33C-4AB8-858A-C20295B574DA}"/>
              </a:ext>
            </a:extLst>
          </p:cNvPr>
          <p:cNvSpPr txBox="1">
            <a:spLocks noGrp="1"/>
          </p:cNvSpPr>
          <p:nvPr>
            <p:ph type="sldNum" sz="quarter" idx="5"/>
          </p:nvPr>
        </p:nvSpPr>
        <p:spPr>
          <a:ln/>
        </p:spPr>
        <p:txBody>
          <a:bodyPr lIns="0" tIns="0" rIns="0" bIns="0" anchor="b" anchorCtr="0">
            <a:noAutofit/>
          </a:bodyPr>
          <a:lstStyle/>
          <a:p>
            <a:pPr lvl="0"/>
            <a:fld id="{05E2C86D-3693-442E-915D-E95FE32BF50E}" type="slidenum">
              <a:t>32</a:t>
            </a:fld>
            <a:endParaRPr lang="de-DE"/>
          </a:p>
        </p:txBody>
      </p:sp>
      <p:sp>
        <p:nvSpPr>
          <p:cNvPr id="2" name="Folienbildplatzhalter 1">
            <a:extLst>
              <a:ext uri="{FF2B5EF4-FFF2-40B4-BE49-F238E27FC236}">
                <a16:creationId xmlns:a16="http://schemas.microsoft.com/office/drawing/2014/main" id="{0AA71A0E-40FD-430E-81C7-22037B0270AF}"/>
              </a:ext>
            </a:extLst>
          </p:cNvPr>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a:extLst>
              <a:ext uri="{FF2B5EF4-FFF2-40B4-BE49-F238E27FC236}">
                <a16:creationId xmlns:a16="http://schemas.microsoft.com/office/drawing/2014/main" id="{D8F83F82-049C-4ADD-86AB-1CE5A8068A1C}"/>
              </a:ext>
            </a:extLst>
          </p:cNvPr>
          <p:cNvSpPr txBox="1">
            <a:spLocks noGrp="1"/>
          </p:cNvSpPr>
          <p:nvPr>
            <p:ph type="body" sz="quarter" idx="1"/>
          </p:nvPr>
        </p:nvSpPr>
        <p:spPr/>
        <p:txBody>
          <a:bodyPr>
            <a:spAutoFit/>
          </a:bodyPr>
          <a:lstStyle/>
          <a:p>
            <a:endParaRPr lang="de-DE"/>
          </a:p>
        </p:txBody>
      </p:sp>
    </p:spTree>
    <p:extLst>
      <p:ext uri="{BB962C8B-B14F-4D97-AF65-F5344CB8AC3E}">
        <p14:creationId xmlns:p14="http://schemas.microsoft.com/office/powerpoint/2010/main" val="257977932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oliennummernplatzhalter 6">
            <a:extLst>
              <a:ext uri="{FF2B5EF4-FFF2-40B4-BE49-F238E27FC236}">
                <a16:creationId xmlns:a16="http://schemas.microsoft.com/office/drawing/2014/main" id="{7598BFC7-5EDD-420C-BED0-9335D65E556B}"/>
              </a:ext>
            </a:extLst>
          </p:cNvPr>
          <p:cNvSpPr txBox="1">
            <a:spLocks noGrp="1"/>
          </p:cNvSpPr>
          <p:nvPr>
            <p:ph type="sldNum" sz="quarter" idx="5"/>
          </p:nvPr>
        </p:nvSpPr>
        <p:spPr>
          <a:ln/>
        </p:spPr>
        <p:txBody>
          <a:bodyPr lIns="0" tIns="0" rIns="0" bIns="0" anchor="b" anchorCtr="0">
            <a:noAutofit/>
          </a:bodyPr>
          <a:lstStyle/>
          <a:p>
            <a:pPr lvl="0"/>
            <a:fld id="{72A3FED3-A383-4868-B4A2-C0DEA6A2218F}" type="slidenum">
              <a:t>33</a:t>
            </a:fld>
            <a:endParaRPr lang="de-DE"/>
          </a:p>
        </p:txBody>
      </p:sp>
      <p:sp>
        <p:nvSpPr>
          <p:cNvPr id="2" name="Folienbildplatzhalter 1">
            <a:extLst>
              <a:ext uri="{FF2B5EF4-FFF2-40B4-BE49-F238E27FC236}">
                <a16:creationId xmlns:a16="http://schemas.microsoft.com/office/drawing/2014/main" id="{C9FE10C7-5AF9-48B2-8AA0-B101A1A5A6DE}"/>
              </a:ext>
            </a:extLst>
          </p:cNvPr>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a:extLst>
              <a:ext uri="{FF2B5EF4-FFF2-40B4-BE49-F238E27FC236}">
                <a16:creationId xmlns:a16="http://schemas.microsoft.com/office/drawing/2014/main" id="{1433213C-C31D-4886-B882-2149B64CF195}"/>
              </a:ext>
            </a:extLst>
          </p:cNvPr>
          <p:cNvSpPr txBox="1">
            <a:spLocks noGrp="1"/>
          </p:cNvSpPr>
          <p:nvPr>
            <p:ph type="body" sz="quarter" idx="1"/>
          </p:nvPr>
        </p:nvSpPr>
        <p:spPr/>
        <p:txBody>
          <a:bodyPr>
            <a:spAutoFit/>
          </a:bodyPr>
          <a:lstStyle/>
          <a:p>
            <a:endParaRPr lang="de-DE"/>
          </a:p>
        </p:txBody>
      </p:sp>
    </p:spTree>
    <p:extLst>
      <p:ext uri="{BB962C8B-B14F-4D97-AF65-F5344CB8AC3E}">
        <p14:creationId xmlns:p14="http://schemas.microsoft.com/office/powerpoint/2010/main" val="148115743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p:cNvSpPr txBox="1">
            <a:spLocks noGrp="1"/>
          </p:cNvSpPr>
          <p:nvPr>
            <p:ph type="body" sz="quarter" idx="1"/>
          </p:nvPr>
        </p:nvSpPr>
        <p:spPr/>
        <p:txBody>
          <a:bodyPr>
            <a:spAutoFit/>
          </a:bodyPr>
          <a:lstStyle/>
          <a:p>
            <a:endParaRPr lang="de-DE" dirty="0"/>
          </a:p>
        </p:txBody>
      </p:sp>
    </p:spTree>
    <p:extLst>
      <p:ext uri="{BB962C8B-B14F-4D97-AF65-F5344CB8AC3E}">
        <p14:creationId xmlns:p14="http://schemas.microsoft.com/office/powerpoint/2010/main" val="427678568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oliennummernplatzhalter 6">
            <a:extLst>
              <a:ext uri="{FF2B5EF4-FFF2-40B4-BE49-F238E27FC236}">
                <a16:creationId xmlns:a16="http://schemas.microsoft.com/office/drawing/2014/main" id="{C8BAB0E8-15FB-4F1D-B1DF-193047FADD35}"/>
              </a:ext>
            </a:extLst>
          </p:cNvPr>
          <p:cNvSpPr txBox="1">
            <a:spLocks noGrp="1"/>
          </p:cNvSpPr>
          <p:nvPr>
            <p:ph type="sldNum" sz="quarter" idx="5"/>
          </p:nvPr>
        </p:nvSpPr>
        <p:spPr>
          <a:ln/>
        </p:spPr>
        <p:txBody>
          <a:bodyPr lIns="0" tIns="0" rIns="0" bIns="0" anchor="b" anchorCtr="0">
            <a:noAutofit/>
          </a:bodyPr>
          <a:lstStyle/>
          <a:p>
            <a:pPr lvl="0"/>
            <a:fld id="{B084B2A1-CF17-4766-89FF-9829FB3D27FE}" type="slidenum">
              <a:t>34</a:t>
            </a:fld>
            <a:endParaRPr lang="de-DE"/>
          </a:p>
        </p:txBody>
      </p:sp>
      <p:sp>
        <p:nvSpPr>
          <p:cNvPr id="2" name="Folienbildplatzhalter 1">
            <a:extLst>
              <a:ext uri="{FF2B5EF4-FFF2-40B4-BE49-F238E27FC236}">
                <a16:creationId xmlns:a16="http://schemas.microsoft.com/office/drawing/2014/main" id="{A18FF45B-F88F-4F2C-AF5C-9139ECE3C1A1}"/>
              </a:ext>
            </a:extLst>
          </p:cNvPr>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a:extLst>
              <a:ext uri="{FF2B5EF4-FFF2-40B4-BE49-F238E27FC236}">
                <a16:creationId xmlns:a16="http://schemas.microsoft.com/office/drawing/2014/main" id="{42014A68-9EC4-495E-AC1E-E6C98532122D}"/>
              </a:ext>
            </a:extLst>
          </p:cNvPr>
          <p:cNvSpPr txBox="1">
            <a:spLocks noGrp="1"/>
          </p:cNvSpPr>
          <p:nvPr>
            <p:ph type="body" sz="quarter" idx="1"/>
          </p:nvPr>
        </p:nvSpPr>
        <p:spPr/>
        <p:txBody>
          <a:bodyPr>
            <a:spAutoFit/>
          </a:bodyPr>
          <a:lstStyle/>
          <a:p>
            <a:endParaRPr lang="de-DE"/>
          </a:p>
        </p:txBody>
      </p:sp>
    </p:spTree>
    <p:extLst>
      <p:ext uri="{BB962C8B-B14F-4D97-AF65-F5344CB8AC3E}">
        <p14:creationId xmlns:p14="http://schemas.microsoft.com/office/powerpoint/2010/main" val="230765992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05506" name="Rectangle 26"/>
          <p:cNvSpPr>
            <a:spLocks noGrp="1" noChangeArrowheads="1"/>
          </p:cNvSpPr>
          <p:nvPr>
            <p:ph type="sldNum" sz="quarter"/>
          </p:nvPr>
        </p:nvSpPr>
        <p:spPr>
          <a:noFill/>
        </p:spPr>
        <p:txBody>
          <a:bodyPr/>
          <a:lstStyle>
            <a:lvl1pPr eaLnBrk="0" hangingPunct="0">
              <a:tabLst>
                <a:tab pos="723900" algn="l"/>
                <a:tab pos="1446213" algn="l"/>
                <a:tab pos="2173288" algn="l"/>
                <a:tab pos="2895600" algn="l"/>
              </a:tabLst>
              <a:defRPr sz="2200">
                <a:solidFill>
                  <a:schemeClr val="bg1"/>
                </a:solidFill>
                <a:latin typeface="Times New Roman" pitchFamily="18" charset="0"/>
              </a:defRPr>
            </a:lvl1pPr>
            <a:lvl2pPr eaLnBrk="0" hangingPunct="0">
              <a:tabLst>
                <a:tab pos="723900" algn="l"/>
                <a:tab pos="1446213" algn="l"/>
                <a:tab pos="2173288" algn="l"/>
                <a:tab pos="2895600" algn="l"/>
              </a:tabLst>
              <a:defRPr sz="2200">
                <a:solidFill>
                  <a:schemeClr val="bg1"/>
                </a:solidFill>
                <a:latin typeface="Times New Roman" pitchFamily="18" charset="0"/>
              </a:defRPr>
            </a:lvl2pPr>
            <a:lvl3pPr eaLnBrk="0" hangingPunct="0">
              <a:tabLst>
                <a:tab pos="723900" algn="l"/>
                <a:tab pos="1446213" algn="l"/>
                <a:tab pos="2173288" algn="l"/>
                <a:tab pos="2895600" algn="l"/>
              </a:tabLst>
              <a:defRPr sz="2200">
                <a:solidFill>
                  <a:schemeClr val="bg1"/>
                </a:solidFill>
                <a:latin typeface="Times New Roman" pitchFamily="18" charset="0"/>
              </a:defRPr>
            </a:lvl3pPr>
            <a:lvl4pPr eaLnBrk="0" hangingPunct="0">
              <a:tabLst>
                <a:tab pos="723900" algn="l"/>
                <a:tab pos="1446213" algn="l"/>
                <a:tab pos="2173288" algn="l"/>
                <a:tab pos="2895600" algn="l"/>
              </a:tabLst>
              <a:defRPr sz="2200">
                <a:solidFill>
                  <a:schemeClr val="bg1"/>
                </a:solidFill>
                <a:latin typeface="Times New Roman" pitchFamily="18" charset="0"/>
              </a:defRPr>
            </a:lvl4pPr>
            <a:lvl5pPr eaLnBrk="0" hangingPunct="0">
              <a:tabLst>
                <a:tab pos="723900" algn="l"/>
                <a:tab pos="1446213" algn="l"/>
                <a:tab pos="2173288" algn="l"/>
                <a:tab pos="2895600"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9pPr>
          </a:lstStyle>
          <a:p>
            <a:pPr eaLnBrk="1" hangingPunct="1"/>
            <a:fld id="{59C71CC0-871F-4967-9F2B-C73DA3E028F5}" type="slidenum">
              <a:rPr lang="de-DE" sz="1200">
                <a:solidFill>
                  <a:srgbClr val="000000"/>
                </a:solidFill>
                <a:latin typeface="Sparkasse Rg" pitchFamily="34" charset="0"/>
              </a:rPr>
              <a:pPr eaLnBrk="1" hangingPunct="1"/>
              <a:t>35</a:t>
            </a:fld>
            <a:endParaRPr lang="de-DE" sz="1200">
              <a:solidFill>
                <a:srgbClr val="000000"/>
              </a:solidFill>
              <a:latin typeface="Sparkasse Rg" pitchFamily="34" charset="0"/>
            </a:endParaRPr>
          </a:p>
        </p:txBody>
      </p:sp>
      <p:sp>
        <p:nvSpPr>
          <p:cNvPr id="405507" name="Text Box 2"/>
          <p:cNvSpPr txBox="1">
            <a:spLocks noChangeArrowheads="1"/>
          </p:cNvSpPr>
          <p:nvPr/>
        </p:nvSpPr>
        <p:spPr bwMode="auto">
          <a:xfrm>
            <a:off x="3852863" y="9428163"/>
            <a:ext cx="2913062" cy="4619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9999" tIns="46799" rIns="89999" bIns="46799" anchor="b"/>
          <a:lstStyle>
            <a:lvl1pPr eaLnBrk="0" hangingPunct="0">
              <a:tabLst>
                <a:tab pos="0" algn="l"/>
                <a:tab pos="447675" algn="l"/>
                <a:tab pos="896938" algn="l"/>
                <a:tab pos="1346200" algn="l"/>
                <a:tab pos="1795463" algn="l"/>
                <a:tab pos="2244725" algn="l"/>
                <a:tab pos="2693988" algn="l"/>
                <a:tab pos="3143250" algn="l"/>
                <a:tab pos="3592513" algn="l"/>
                <a:tab pos="4038600" algn="l"/>
                <a:tab pos="4491038" algn="l"/>
                <a:tab pos="4938713" algn="l"/>
                <a:tab pos="5389563" algn="l"/>
                <a:tab pos="5838825" algn="l"/>
                <a:tab pos="6284913" algn="l"/>
                <a:tab pos="6737350" algn="l"/>
                <a:tab pos="7183438" algn="l"/>
                <a:tab pos="7635875" algn="l"/>
                <a:tab pos="8085138" algn="l"/>
                <a:tab pos="8531225" algn="l"/>
                <a:tab pos="8983663" algn="l"/>
              </a:tabLst>
              <a:defRPr sz="2200">
                <a:solidFill>
                  <a:schemeClr val="bg1"/>
                </a:solidFill>
                <a:latin typeface="Times New Roman" pitchFamily="18" charset="0"/>
              </a:defRPr>
            </a:lvl1pPr>
            <a:lvl2pPr eaLnBrk="0" hangingPunct="0">
              <a:tabLst>
                <a:tab pos="0" algn="l"/>
                <a:tab pos="447675" algn="l"/>
                <a:tab pos="896938" algn="l"/>
                <a:tab pos="1346200" algn="l"/>
                <a:tab pos="1795463" algn="l"/>
                <a:tab pos="2244725" algn="l"/>
                <a:tab pos="2693988" algn="l"/>
                <a:tab pos="3143250" algn="l"/>
                <a:tab pos="3592513" algn="l"/>
                <a:tab pos="4038600" algn="l"/>
                <a:tab pos="4491038" algn="l"/>
                <a:tab pos="4938713" algn="l"/>
                <a:tab pos="5389563" algn="l"/>
                <a:tab pos="5838825" algn="l"/>
                <a:tab pos="6284913" algn="l"/>
                <a:tab pos="6737350" algn="l"/>
                <a:tab pos="7183438" algn="l"/>
                <a:tab pos="7635875" algn="l"/>
                <a:tab pos="8085138" algn="l"/>
                <a:tab pos="8531225" algn="l"/>
                <a:tab pos="8983663" algn="l"/>
              </a:tabLst>
              <a:defRPr sz="2200">
                <a:solidFill>
                  <a:schemeClr val="bg1"/>
                </a:solidFill>
                <a:latin typeface="Times New Roman" pitchFamily="18" charset="0"/>
              </a:defRPr>
            </a:lvl2pPr>
            <a:lvl3pPr eaLnBrk="0" hangingPunct="0">
              <a:tabLst>
                <a:tab pos="0" algn="l"/>
                <a:tab pos="447675" algn="l"/>
                <a:tab pos="896938" algn="l"/>
                <a:tab pos="1346200" algn="l"/>
                <a:tab pos="1795463" algn="l"/>
                <a:tab pos="2244725" algn="l"/>
                <a:tab pos="2693988" algn="l"/>
                <a:tab pos="3143250" algn="l"/>
                <a:tab pos="3592513" algn="l"/>
                <a:tab pos="4038600" algn="l"/>
                <a:tab pos="4491038" algn="l"/>
                <a:tab pos="4938713" algn="l"/>
                <a:tab pos="5389563" algn="l"/>
                <a:tab pos="5838825" algn="l"/>
                <a:tab pos="6284913" algn="l"/>
                <a:tab pos="6737350" algn="l"/>
                <a:tab pos="7183438" algn="l"/>
                <a:tab pos="7635875" algn="l"/>
                <a:tab pos="8085138" algn="l"/>
                <a:tab pos="8531225" algn="l"/>
                <a:tab pos="8983663" algn="l"/>
              </a:tabLst>
              <a:defRPr sz="2200">
                <a:solidFill>
                  <a:schemeClr val="bg1"/>
                </a:solidFill>
                <a:latin typeface="Times New Roman" pitchFamily="18" charset="0"/>
              </a:defRPr>
            </a:lvl3pPr>
            <a:lvl4pPr eaLnBrk="0" hangingPunct="0">
              <a:tabLst>
                <a:tab pos="0" algn="l"/>
                <a:tab pos="447675" algn="l"/>
                <a:tab pos="896938" algn="l"/>
                <a:tab pos="1346200" algn="l"/>
                <a:tab pos="1795463" algn="l"/>
                <a:tab pos="2244725" algn="l"/>
                <a:tab pos="2693988" algn="l"/>
                <a:tab pos="3143250" algn="l"/>
                <a:tab pos="3592513" algn="l"/>
                <a:tab pos="4038600" algn="l"/>
                <a:tab pos="4491038" algn="l"/>
                <a:tab pos="4938713" algn="l"/>
                <a:tab pos="5389563" algn="l"/>
                <a:tab pos="5838825" algn="l"/>
                <a:tab pos="6284913" algn="l"/>
                <a:tab pos="6737350" algn="l"/>
                <a:tab pos="7183438" algn="l"/>
                <a:tab pos="7635875" algn="l"/>
                <a:tab pos="8085138" algn="l"/>
                <a:tab pos="8531225" algn="l"/>
                <a:tab pos="8983663" algn="l"/>
              </a:tabLst>
              <a:defRPr sz="2200">
                <a:solidFill>
                  <a:schemeClr val="bg1"/>
                </a:solidFill>
                <a:latin typeface="Times New Roman" pitchFamily="18" charset="0"/>
              </a:defRPr>
            </a:lvl4pPr>
            <a:lvl5pPr eaLnBrk="0" hangingPunct="0">
              <a:tabLst>
                <a:tab pos="0" algn="l"/>
                <a:tab pos="447675" algn="l"/>
                <a:tab pos="896938" algn="l"/>
                <a:tab pos="1346200" algn="l"/>
                <a:tab pos="1795463" algn="l"/>
                <a:tab pos="2244725" algn="l"/>
                <a:tab pos="2693988" algn="l"/>
                <a:tab pos="3143250" algn="l"/>
                <a:tab pos="3592513" algn="l"/>
                <a:tab pos="4038600" algn="l"/>
                <a:tab pos="4491038" algn="l"/>
                <a:tab pos="4938713" algn="l"/>
                <a:tab pos="5389563" algn="l"/>
                <a:tab pos="5838825" algn="l"/>
                <a:tab pos="6284913" algn="l"/>
                <a:tab pos="6737350" algn="l"/>
                <a:tab pos="7183438" algn="l"/>
                <a:tab pos="7635875" algn="l"/>
                <a:tab pos="8085138" algn="l"/>
                <a:tab pos="8531225" algn="l"/>
                <a:tab pos="8983663"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38600" algn="l"/>
                <a:tab pos="4491038" algn="l"/>
                <a:tab pos="4938713" algn="l"/>
                <a:tab pos="5389563" algn="l"/>
                <a:tab pos="5838825" algn="l"/>
                <a:tab pos="6284913" algn="l"/>
                <a:tab pos="6737350" algn="l"/>
                <a:tab pos="7183438" algn="l"/>
                <a:tab pos="7635875" algn="l"/>
                <a:tab pos="8085138" algn="l"/>
                <a:tab pos="8531225" algn="l"/>
                <a:tab pos="8983663"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38600" algn="l"/>
                <a:tab pos="4491038" algn="l"/>
                <a:tab pos="4938713" algn="l"/>
                <a:tab pos="5389563" algn="l"/>
                <a:tab pos="5838825" algn="l"/>
                <a:tab pos="6284913" algn="l"/>
                <a:tab pos="6737350" algn="l"/>
                <a:tab pos="7183438" algn="l"/>
                <a:tab pos="7635875" algn="l"/>
                <a:tab pos="8085138" algn="l"/>
                <a:tab pos="8531225" algn="l"/>
                <a:tab pos="8983663"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38600" algn="l"/>
                <a:tab pos="4491038" algn="l"/>
                <a:tab pos="4938713" algn="l"/>
                <a:tab pos="5389563" algn="l"/>
                <a:tab pos="5838825" algn="l"/>
                <a:tab pos="6284913" algn="l"/>
                <a:tab pos="6737350" algn="l"/>
                <a:tab pos="7183438" algn="l"/>
                <a:tab pos="7635875" algn="l"/>
                <a:tab pos="8085138" algn="l"/>
                <a:tab pos="8531225" algn="l"/>
                <a:tab pos="8983663"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38600" algn="l"/>
                <a:tab pos="4491038" algn="l"/>
                <a:tab pos="4938713" algn="l"/>
                <a:tab pos="5389563" algn="l"/>
                <a:tab pos="5838825" algn="l"/>
                <a:tab pos="6284913" algn="l"/>
                <a:tab pos="6737350" algn="l"/>
                <a:tab pos="7183438" algn="l"/>
                <a:tab pos="7635875" algn="l"/>
                <a:tab pos="8085138" algn="l"/>
                <a:tab pos="8531225" algn="l"/>
                <a:tab pos="8983663" algn="l"/>
              </a:tabLst>
              <a:defRPr sz="2200">
                <a:solidFill>
                  <a:schemeClr val="bg1"/>
                </a:solidFill>
                <a:latin typeface="Times New Roman" pitchFamily="18" charset="0"/>
              </a:defRPr>
            </a:lvl9pPr>
          </a:lstStyle>
          <a:p>
            <a:pPr algn="r" eaLnBrk="1" hangingPunct="1">
              <a:buClrTx/>
              <a:buFontTx/>
              <a:buNone/>
            </a:pPr>
            <a:fld id="{88C86AD0-C800-478A-9F26-022DCB78E9BE}" type="slidenum">
              <a:rPr lang="de-DE" sz="1200">
                <a:solidFill>
                  <a:srgbClr val="000000"/>
                </a:solidFill>
                <a:latin typeface="Sparkasse Rg" pitchFamily="34" charset="0"/>
              </a:rPr>
              <a:pPr algn="r" eaLnBrk="1" hangingPunct="1">
                <a:buClrTx/>
                <a:buFontTx/>
                <a:buNone/>
              </a:pPr>
              <a:t>35</a:t>
            </a:fld>
            <a:endParaRPr lang="de-DE" sz="1200">
              <a:solidFill>
                <a:srgbClr val="000000"/>
              </a:solidFill>
              <a:latin typeface="Sparkasse Rg" pitchFamily="34" charset="0"/>
            </a:endParaRPr>
          </a:p>
        </p:txBody>
      </p:sp>
      <p:sp>
        <p:nvSpPr>
          <p:cNvPr id="405508" name="Rectangle 3"/>
          <p:cNvSpPr>
            <a:spLocks noGrp="1" noRot="1" noChangeAspect="1" noChangeArrowheads="1" noTextEdit="1"/>
          </p:cNvSpPr>
          <p:nvPr>
            <p:ph type="sldImg"/>
          </p:nvPr>
        </p:nvSpPr>
        <p:spPr>
          <a:xfrm>
            <a:off x="92075" y="744538"/>
            <a:ext cx="6615113" cy="3722687"/>
          </a:xfrm>
          <a:ln/>
        </p:spPr>
      </p:sp>
      <p:sp>
        <p:nvSpPr>
          <p:cNvPr id="405509" name="Rectangle 4"/>
          <p:cNvSpPr>
            <a:spLocks noGrp="1" noChangeArrowheads="1"/>
          </p:cNvSpPr>
          <p:nvPr>
            <p:ph type="body" idx="1"/>
          </p:nvPr>
        </p:nvSpPr>
        <p:spPr>
          <a:xfrm>
            <a:off x="904875" y="4716463"/>
            <a:ext cx="4957763" cy="4433887"/>
          </a:xfrm>
          <a:noFill/>
        </p:spPr>
        <p:txBody>
          <a:bodyPr wrap="none" anchor="ctr"/>
          <a:lstStyle/>
          <a:p>
            <a:endParaRPr lang="de-DE"/>
          </a:p>
        </p:txBody>
      </p:sp>
    </p:spTree>
    <p:extLst>
      <p:ext uri="{BB962C8B-B14F-4D97-AF65-F5344CB8AC3E}">
        <p14:creationId xmlns:p14="http://schemas.microsoft.com/office/powerpoint/2010/main" val="169744452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05506" name="Rectangle 26"/>
          <p:cNvSpPr>
            <a:spLocks noGrp="1" noChangeArrowheads="1"/>
          </p:cNvSpPr>
          <p:nvPr>
            <p:ph type="sldNum" sz="quarter"/>
          </p:nvPr>
        </p:nvSpPr>
        <p:spPr>
          <a:noFill/>
        </p:spPr>
        <p:txBody>
          <a:bodyPr/>
          <a:lstStyle>
            <a:lvl1pPr eaLnBrk="0" hangingPunct="0">
              <a:tabLst>
                <a:tab pos="723900" algn="l"/>
                <a:tab pos="1446213" algn="l"/>
                <a:tab pos="2173288" algn="l"/>
                <a:tab pos="2895600" algn="l"/>
              </a:tabLst>
              <a:defRPr sz="2200">
                <a:solidFill>
                  <a:schemeClr val="bg1"/>
                </a:solidFill>
                <a:latin typeface="Times New Roman" pitchFamily="18" charset="0"/>
              </a:defRPr>
            </a:lvl1pPr>
            <a:lvl2pPr eaLnBrk="0" hangingPunct="0">
              <a:tabLst>
                <a:tab pos="723900" algn="l"/>
                <a:tab pos="1446213" algn="l"/>
                <a:tab pos="2173288" algn="l"/>
                <a:tab pos="2895600" algn="l"/>
              </a:tabLst>
              <a:defRPr sz="2200">
                <a:solidFill>
                  <a:schemeClr val="bg1"/>
                </a:solidFill>
                <a:latin typeface="Times New Roman" pitchFamily="18" charset="0"/>
              </a:defRPr>
            </a:lvl2pPr>
            <a:lvl3pPr eaLnBrk="0" hangingPunct="0">
              <a:tabLst>
                <a:tab pos="723900" algn="l"/>
                <a:tab pos="1446213" algn="l"/>
                <a:tab pos="2173288" algn="l"/>
                <a:tab pos="2895600" algn="l"/>
              </a:tabLst>
              <a:defRPr sz="2200">
                <a:solidFill>
                  <a:schemeClr val="bg1"/>
                </a:solidFill>
                <a:latin typeface="Times New Roman" pitchFamily="18" charset="0"/>
              </a:defRPr>
            </a:lvl3pPr>
            <a:lvl4pPr eaLnBrk="0" hangingPunct="0">
              <a:tabLst>
                <a:tab pos="723900" algn="l"/>
                <a:tab pos="1446213" algn="l"/>
                <a:tab pos="2173288" algn="l"/>
                <a:tab pos="2895600" algn="l"/>
              </a:tabLst>
              <a:defRPr sz="2200">
                <a:solidFill>
                  <a:schemeClr val="bg1"/>
                </a:solidFill>
                <a:latin typeface="Times New Roman" pitchFamily="18" charset="0"/>
              </a:defRPr>
            </a:lvl4pPr>
            <a:lvl5pPr eaLnBrk="0" hangingPunct="0">
              <a:tabLst>
                <a:tab pos="723900" algn="l"/>
                <a:tab pos="1446213" algn="l"/>
                <a:tab pos="2173288" algn="l"/>
                <a:tab pos="2895600"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9pPr>
          </a:lstStyle>
          <a:p>
            <a:pPr eaLnBrk="1" hangingPunct="1"/>
            <a:fld id="{59C71CC0-871F-4967-9F2B-C73DA3E028F5}" type="slidenum">
              <a:rPr lang="de-DE" sz="1200">
                <a:solidFill>
                  <a:srgbClr val="000000"/>
                </a:solidFill>
                <a:latin typeface="Sparkasse Rg" pitchFamily="34" charset="0"/>
              </a:rPr>
              <a:pPr eaLnBrk="1" hangingPunct="1"/>
              <a:t>36</a:t>
            </a:fld>
            <a:endParaRPr lang="de-DE" sz="1200">
              <a:solidFill>
                <a:srgbClr val="000000"/>
              </a:solidFill>
              <a:latin typeface="Sparkasse Rg" pitchFamily="34" charset="0"/>
            </a:endParaRPr>
          </a:p>
        </p:txBody>
      </p:sp>
      <p:sp>
        <p:nvSpPr>
          <p:cNvPr id="405507" name="Text Box 2"/>
          <p:cNvSpPr txBox="1">
            <a:spLocks noChangeArrowheads="1"/>
          </p:cNvSpPr>
          <p:nvPr/>
        </p:nvSpPr>
        <p:spPr bwMode="auto">
          <a:xfrm>
            <a:off x="3852863" y="9428163"/>
            <a:ext cx="2913062" cy="4619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9999" tIns="46799" rIns="89999" bIns="46799" anchor="b"/>
          <a:lstStyle>
            <a:lvl1pPr eaLnBrk="0" hangingPunct="0">
              <a:tabLst>
                <a:tab pos="0" algn="l"/>
                <a:tab pos="447675" algn="l"/>
                <a:tab pos="896938" algn="l"/>
                <a:tab pos="1346200" algn="l"/>
                <a:tab pos="1795463" algn="l"/>
                <a:tab pos="2244725" algn="l"/>
                <a:tab pos="2693988" algn="l"/>
                <a:tab pos="3143250" algn="l"/>
                <a:tab pos="3592513" algn="l"/>
                <a:tab pos="4038600" algn="l"/>
                <a:tab pos="4491038" algn="l"/>
                <a:tab pos="4938713" algn="l"/>
                <a:tab pos="5389563" algn="l"/>
                <a:tab pos="5838825" algn="l"/>
                <a:tab pos="6284913" algn="l"/>
                <a:tab pos="6737350" algn="l"/>
                <a:tab pos="7183438" algn="l"/>
                <a:tab pos="7635875" algn="l"/>
                <a:tab pos="8085138" algn="l"/>
                <a:tab pos="8531225" algn="l"/>
                <a:tab pos="8983663" algn="l"/>
              </a:tabLst>
              <a:defRPr sz="2200">
                <a:solidFill>
                  <a:schemeClr val="bg1"/>
                </a:solidFill>
                <a:latin typeface="Times New Roman" pitchFamily="18" charset="0"/>
              </a:defRPr>
            </a:lvl1pPr>
            <a:lvl2pPr eaLnBrk="0" hangingPunct="0">
              <a:tabLst>
                <a:tab pos="0" algn="l"/>
                <a:tab pos="447675" algn="l"/>
                <a:tab pos="896938" algn="l"/>
                <a:tab pos="1346200" algn="l"/>
                <a:tab pos="1795463" algn="l"/>
                <a:tab pos="2244725" algn="l"/>
                <a:tab pos="2693988" algn="l"/>
                <a:tab pos="3143250" algn="l"/>
                <a:tab pos="3592513" algn="l"/>
                <a:tab pos="4038600" algn="l"/>
                <a:tab pos="4491038" algn="l"/>
                <a:tab pos="4938713" algn="l"/>
                <a:tab pos="5389563" algn="l"/>
                <a:tab pos="5838825" algn="l"/>
                <a:tab pos="6284913" algn="l"/>
                <a:tab pos="6737350" algn="l"/>
                <a:tab pos="7183438" algn="l"/>
                <a:tab pos="7635875" algn="l"/>
                <a:tab pos="8085138" algn="l"/>
                <a:tab pos="8531225" algn="l"/>
                <a:tab pos="8983663" algn="l"/>
              </a:tabLst>
              <a:defRPr sz="2200">
                <a:solidFill>
                  <a:schemeClr val="bg1"/>
                </a:solidFill>
                <a:latin typeface="Times New Roman" pitchFamily="18" charset="0"/>
              </a:defRPr>
            </a:lvl2pPr>
            <a:lvl3pPr eaLnBrk="0" hangingPunct="0">
              <a:tabLst>
                <a:tab pos="0" algn="l"/>
                <a:tab pos="447675" algn="l"/>
                <a:tab pos="896938" algn="l"/>
                <a:tab pos="1346200" algn="l"/>
                <a:tab pos="1795463" algn="l"/>
                <a:tab pos="2244725" algn="l"/>
                <a:tab pos="2693988" algn="l"/>
                <a:tab pos="3143250" algn="l"/>
                <a:tab pos="3592513" algn="l"/>
                <a:tab pos="4038600" algn="l"/>
                <a:tab pos="4491038" algn="l"/>
                <a:tab pos="4938713" algn="l"/>
                <a:tab pos="5389563" algn="l"/>
                <a:tab pos="5838825" algn="l"/>
                <a:tab pos="6284913" algn="l"/>
                <a:tab pos="6737350" algn="l"/>
                <a:tab pos="7183438" algn="l"/>
                <a:tab pos="7635875" algn="l"/>
                <a:tab pos="8085138" algn="l"/>
                <a:tab pos="8531225" algn="l"/>
                <a:tab pos="8983663" algn="l"/>
              </a:tabLst>
              <a:defRPr sz="2200">
                <a:solidFill>
                  <a:schemeClr val="bg1"/>
                </a:solidFill>
                <a:latin typeface="Times New Roman" pitchFamily="18" charset="0"/>
              </a:defRPr>
            </a:lvl3pPr>
            <a:lvl4pPr eaLnBrk="0" hangingPunct="0">
              <a:tabLst>
                <a:tab pos="0" algn="l"/>
                <a:tab pos="447675" algn="l"/>
                <a:tab pos="896938" algn="l"/>
                <a:tab pos="1346200" algn="l"/>
                <a:tab pos="1795463" algn="l"/>
                <a:tab pos="2244725" algn="l"/>
                <a:tab pos="2693988" algn="l"/>
                <a:tab pos="3143250" algn="l"/>
                <a:tab pos="3592513" algn="l"/>
                <a:tab pos="4038600" algn="l"/>
                <a:tab pos="4491038" algn="l"/>
                <a:tab pos="4938713" algn="l"/>
                <a:tab pos="5389563" algn="l"/>
                <a:tab pos="5838825" algn="l"/>
                <a:tab pos="6284913" algn="l"/>
                <a:tab pos="6737350" algn="l"/>
                <a:tab pos="7183438" algn="l"/>
                <a:tab pos="7635875" algn="l"/>
                <a:tab pos="8085138" algn="l"/>
                <a:tab pos="8531225" algn="l"/>
                <a:tab pos="8983663" algn="l"/>
              </a:tabLst>
              <a:defRPr sz="2200">
                <a:solidFill>
                  <a:schemeClr val="bg1"/>
                </a:solidFill>
                <a:latin typeface="Times New Roman" pitchFamily="18" charset="0"/>
              </a:defRPr>
            </a:lvl4pPr>
            <a:lvl5pPr eaLnBrk="0" hangingPunct="0">
              <a:tabLst>
                <a:tab pos="0" algn="l"/>
                <a:tab pos="447675" algn="l"/>
                <a:tab pos="896938" algn="l"/>
                <a:tab pos="1346200" algn="l"/>
                <a:tab pos="1795463" algn="l"/>
                <a:tab pos="2244725" algn="l"/>
                <a:tab pos="2693988" algn="l"/>
                <a:tab pos="3143250" algn="l"/>
                <a:tab pos="3592513" algn="l"/>
                <a:tab pos="4038600" algn="l"/>
                <a:tab pos="4491038" algn="l"/>
                <a:tab pos="4938713" algn="l"/>
                <a:tab pos="5389563" algn="l"/>
                <a:tab pos="5838825" algn="l"/>
                <a:tab pos="6284913" algn="l"/>
                <a:tab pos="6737350" algn="l"/>
                <a:tab pos="7183438" algn="l"/>
                <a:tab pos="7635875" algn="l"/>
                <a:tab pos="8085138" algn="l"/>
                <a:tab pos="8531225" algn="l"/>
                <a:tab pos="8983663"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38600" algn="l"/>
                <a:tab pos="4491038" algn="l"/>
                <a:tab pos="4938713" algn="l"/>
                <a:tab pos="5389563" algn="l"/>
                <a:tab pos="5838825" algn="l"/>
                <a:tab pos="6284913" algn="l"/>
                <a:tab pos="6737350" algn="l"/>
                <a:tab pos="7183438" algn="l"/>
                <a:tab pos="7635875" algn="l"/>
                <a:tab pos="8085138" algn="l"/>
                <a:tab pos="8531225" algn="l"/>
                <a:tab pos="8983663"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38600" algn="l"/>
                <a:tab pos="4491038" algn="l"/>
                <a:tab pos="4938713" algn="l"/>
                <a:tab pos="5389563" algn="l"/>
                <a:tab pos="5838825" algn="l"/>
                <a:tab pos="6284913" algn="l"/>
                <a:tab pos="6737350" algn="l"/>
                <a:tab pos="7183438" algn="l"/>
                <a:tab pos="7635875" algn="l"/>
                <a:tab pos="8085138" algn="l"/>
                <a:tab pos="8531225" algn="l"/>
                <a:tab pos="8983663"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38600" algn="l"/>
                <a:tab pos="4491038" algn="l"/>
                <a:tab pos="4938713" algn="l"/>
                <a:tab pos="5389563" algn="l"/>
                <a:tab pos="5838825" algn="l"/>
                <a:tab pos="6284913" algn="l"/>
                <a:tab pos="6737350" algn="l"/>
                <a:tab pos="7183438" algn="l"/>
                <a:tab pos="7635875" algn="l"/>
                <a:tab pos="8085138" algn="l"/>
                <a:tab pos="8531225" algn="l"/>
                <a:tab pos="8983663"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38600" algn="l"/>
                <a:tab pos="4491038" algn="l"/>
                <a:tab pos="4938713" algn="l"/>
                <a:tab pos="5389563" algn="l"/>
                <a:tab pos="5838825" algn="l"/>
                <a:tab pos="6284913" algn="l"/>
                <a:tab pos="6737350" algn="l"/>
                <a:tab pos="7183438" algn="l"/>
                <a:tab pos="7635875" algn="l"/>
                <a:tab pos="8085138" algn="l"/>
                <a:tab pos="8531225" algn="l"/>
                <a:tab pos="8983663" algn="l"/>
              </a:tabLst>
              <a:defRPr sz="2200">
                <a:solidFill>
                  <a:schemeClr val="bg1"/>
                </a:solidFill>
                <a:latin typeface="Times New Roman" pitchFamily="18" charset="0"/>
              </a:defRPr>
            </a:lvl9pPr>
          </a:lstStyle>
          <a:p>
            <a:pPr algn="r" eaLnBrk="1" hangingPunct="1">
              <a:buClrTx/>
              <a:buFontTx/>
              <a:buNone/>
            </a:pPr>
            <a:fld id="{88C86AD0-C800-478A-9F26-022DCB78E9BE}" type="slidenum">
              <a:rPr lang="de-DE" sz="1200">
                <a:solidFill>
                  <a:srgbClr val="000000"/>
                </a:solidFill>
                <a:latin typeface="Sparkasse Rg" pitchFamily="34" charset="0"/>
              </a:rPr>
              <a:pPr algn="r" eaLnBrk="1" hangingPunct="1">
                <a:buClrTx/>
                <a:buFontTx/>
                <a:buNone/>
              </a:pPr>
              <a:t>36</a:t>
            </a:fld>
            <a:endParaRPr lang="de-DE" sz="1200">
              <a:solidFill>
                <a:srgbClr val="000000"/>
              </a:solidFill>
              <a:latin typeface="Sparkasse Rg" pitchFamily="34" charset="0"/>
            </a:endParaRPr>
          </a:p>
        </p:txBody>
      </p:sp>
      <p:sp>
        <p:nvSpPr>
          <p:cNvPr id="405508" name="Rectangle 3"/>
          <p:cNvSpPr>
            <a:spLocks noGrp="1" noRot="1" noChangeAspect="1" noChangeArrowheads="1" noTextEdit="1"/>
          </p:cNvSpPr>
          <p:nvPr>
            <p:ph type="sldImg"/>
          </p:nvPr>
        </p:nvSpPr>
        <p:spPr>
          <a:xfrm>
            <a:off x="92075" y="744538"/>
            <a:ext cx="6615113" cy="3722687"/>
          </a:xfrm>
          <a:ln/>
        </p:spPr>
      </p:sp>
      <p:sp>
        <p:nvSpPr>
          <p:cNvPr id="405509" name="Rectangle 4"/>
          <p:cNvSpPr>
            <a:spLocks noGrp="1" noChangeArrowheads="1"/>
          </p:cNvSpPr>
          <p:nvPr>
            <p:ph type="body" idx="1"/>
          </p:nvPr>
        </p:nvSpPr>
        <p:spPr>
          <a:xfrm>
            <a:off x="904875" y="4716463"/>
            <a:ext cx="4957763" cy="4433887"/>
          </a:xfrm>
          <a:noFill/>
        </p:spPr>
        <p:txBody>
          <a:bodyPr wrap="none" anchor="ctr"/>
          <a:lstStyle/>
          <a:p>
            <a:endParaRPr lang="de-DE"/>
          </a:p>
        </p:txBody>
      </p:sp>
    </p:spTree>
    <p:extLst>
      <p:ext uri="{BB962C8B-B14F-4D97-AF65-F5344CB8AC3E}">
        <p14:creationId xmlns:p14="http://schemas.microsoft.com/office/powerpoint/2010/main" val="348685594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oliennummernplatzhalter 6">
            <a:extLst>
              <a:ext uri="{FF2B5EF4-FFF2-40B4-BE49-F238E27FC236}">
                <a16:creationId xmlns:a16="http://schemas.microsoft.com/office/drawing/2014/main" id="{F73ABCC3-E459-4DD5-A6B5-C20D4DBE757A}"/>
              </a:ext>
            </a:extLst>
          </p:cNvPr>
          <p:cNvSpPr txBox="1">
            <a:spLocks noGrp="1"/>
          </p:cNvSpPr>
          <p:nvPr>
            <p:ph type="sldNum" sz="quarter" idx="5"/>
          </p:nvPr>
        </p:nvSpPr>
        <p:spPr>
          <a:ln/>
        </p:spPr>
        <p:txBody>
          <a:bodyPr lIns="0" tIns="0" rIns="0" bIns="0" anchor="b" anchorCtr="0">
            <a:noAutofit/>
          </a:bodyPr>
          <a:lstStyle/>
          <a:p>
            <a:pPr lvl="0"/>
            <a:fld id="{0C499DC7-23F3-498C-B715-2B3F054E6937}" type="slidenum">
              <a:t>37</a:t>
            </a:fld>
            <a:endParaRPr lang="de-DE"/>
          </a:p>
        </p:txBody>
      </p:sp>
      <p:sp>
        <p:nvSpPr>
          <p:cNvPr id="2" name="Folienbildplatzhalter 1">
            <a:extLst>
              <a:ext uri="{FF2B5EF4-FFF2-40B4-BE49-F238E27FC236}">
                <a16:creationId xmlns:a16="http://schemas.microsoft.com/office/drawing/2014/main" id="{FBC59466-8338-44FA-AB36-63CC8EC2FA20}"/>
              </a:ext>
            </a:extLst>
          </p:cNvPr>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a:extLst>
              <a:ext uri="{FF2B5EF4-FFF2-40B4-BE49-F238E27FC236}">
                <a16:creationId xmlns:a16="http://schemas.microsoft.com/office/drawing/2014/main" id="{EBE3DEFD-8E8A-4E20-973E-3E3DBF3647DA}"/>
              </a:ext>
            </a:extLst>
          </p:cNvPr>
          <p:cNvSpPr txBox="1">
            <a:spLocks noGrp="1"/>
          </p:cNvSpPr>
          <p:nvPr>
            <p:ph type="body" sz="quarter" idx="1"/>
          </p:nvPr>
        </p:nvSpPr>
        <p:spPr/>
        <p:txBody>
          <a:bodyPr>
            <a:spAutoFit/>
          </a:bodyPr>
          <a:lstStyle/>
          <a:p>
            <a:endParaRPr lang="de-DE"/>
          </a:p>
        </p:txBody>
      </p:sp>
    </p:spTree>
    <p:extLst>
      <p:ext uri="{BB962C8B-B14F-4D97-AF65-F5344CB8AC3E}">
        <p14:creationId xmlns:p14="http://schemas.microsoft.com/office/powerpoint/2010/main" val="1690949757"/>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oliennummernplatzhalter 6">
            <a:extLst>
              <a:ext uri="{FF2B5EF4-FFF2-40B4-BE49-F238E27FC236}">
                <a16:creationId xmlns:a16="http://schemas.microsoft.com/office/drawing/2014/main" id="{6FD74570-1D1B-4E21-81B7-623252BA7C1C}"/>
              </a:ext>
            </a:extLst>
          </p:cNvPr>
          <p:cNvSpPr txBox="1">
            <a:spLocks noGrp="1"/>
          </p:cNvSpPr>
          <p:nvPr>
            <p:ph type="sldNum" sz="quarter" idx="5"/>
          </p:nvPr>
        </p:nvSpPr>
        <p:spPr>
          <a:ln/>
        </p:spPr>
        <p:txBody>
          <a:bodyPr lIns="0" tIns="0" rIns="0" bIns="0" anchor="b" anchorCtr="0">
            <a:noAutofit/>
          </a:bodyPr>
          <a:lstStyle/>
          <a:p>
            <a:pPr lvl="0"/>
            <a:fld id="{ECADD61A-2E12-471F-825B-0EBAF3BC6B84}" type="slidenum">
              <a:t>38</a:t>
            </a:fld>
            <a:endParaRPr lang="de-DE"/>
          </a:p>
        </p:txBody>
      </p:sp>
      <p:sp>
        <p:nvSpPr>
          <p:cNvPr id="2" name="Folienbildplatzhalter 1">
            <a:extLst>
              <a:ext uri="{FF2B5EF4-FFF2-40B4-BE49-F238E27FC236}">
                <a16:creationId xmlns:a16="http://schemas.microsoft.com/office/drawing/2014/main" id="{B97A360D-F0B1-4A9F-B4AE-F92A2E186A88}"/>
              </a:ext>
            </a:extLst>
          </p:cNvPr>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a:extLst>
              <a:ext uri="{FF2B5EF4-FFF2-40B4-BE49-F238E27FC236}">
                <a16:creationId xmlns:a16="http://schemas.microsoft.com/office/drawing/2014/main" id="{3655F4F8-2F43-4AD0-A2C2-7F7548E21A8A}"/>
              </a:ext>
            </a:extLst>
          </p:cNvPr>
          <p:cNvSpPr txBox="1">
            <a:spLocks noGrp="1"/>
          </p:cNvSpPr>
          <p:nvPr>
            <p:ph type="body" sz="quarter" idx="1"/>
          </p:nvPr>
        </p:nvSpPr>
        <p:spPr/>
        <p:txBody>
          <a:bodyPr>
            <a:spAutoFit/>
          </a:bodyPr>
          <a:lstStyle/>
          <a:p>
            <a:endParaRPr lang="de-DE"/>
          </a:p>
        </p:txBody>
      </p:sp>
    </p:spTree>
    <p:extLst>
      <p:ext uri="{BB962C8B-B14F-4D97-AF65-F5344CB8AC3E}">
        <p14:creationId xmlns:p14="http://schemas.microsoft.com/office/powerpoint/2010/main" val="2675701414"/>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oliennummernplatzhalter 6">
            <a:extLst>
              <a:ext uri="{FF2B5EF4-FFF2-40B4-BE49-F238E27FC236}">
                <a16:creationId xmlns:a16="http://schemas.microsoft.com/office/drawing/2014/main" id="{40D481C6-CF00-4240-BA96-842A8A69C5C7}"/>
              </a:ext>
            </a:extLst>
          </p:cNvPr>
          <p:cNvSpPr txBox="1">
            <a:spLocks noGrp="1"/>
          </p:cNvSpPr>
          <p:nvPr>
            <p:ph type="sldNum" sz="quarter" idx="5"/>
          </p:nvPr>
        </p:nvSpPr>
        <p:spPr>
          <a:ln/>
        </p:spPr>
        <p:txBody>
          <a:bodyPr lIns="0" tIns="0" rIns="0" bIns="0" anchor="b" anchorCtr="0">
            <a:noAutofit/>
          </a:bodyPr>
          <a:lstStyle/>
          <a:p>
            <a:pPr lvl="0"/>
            <a:fld id="{92283B74-4E03-4F99-972D-3B15B488F3EB}" type="slidenum">
              <a:t>39</a:t>
            </a:fld>
            <a:endParaRPr lang="de-DE"/>
          </a:p>
        </p:txBody>
      </p:sp>
      <p:sp>
        <p:nvSpPr>
          <p:cNvPr id="2" name="Folienbildplatzhalter 1">
            <a:extLst>
              <a:ext uri="{FF2B5EF4-FFF2-40B4-BE49-F238E27FC236}">
                <a16:creationId xmlns:a16="http://schemas.microsoft.com/office/drawing/2014/main" id="{AFE726AE-9AA7-49A5-A5DA-257622550911}"/>
              </a:ext>
            </a:extLst>
          </p:cNvPr>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a:extLst>
              <a:ext uri="{FF2B5EF4-FFF2-40B4-BE49-F238E27FC236}">
                <a16:creationId xmlns:a16="http://schemas.microsoft.com/office/drawing/2014/main" id="{880E369E-EBBB-470C-87C8-0890E0AA95A8}"/>
              </a:ext>
            </a:extLst>
          </p:cNvPr>
          <p:cNvSpPr txBox="1">
            <a:spLocks noGrp="1"/>
          </p:cNvSpPr>
          <p:nvPr>
            <p:ph type="body" sz="quarter" idx="1"/>
          </p:nvPr>
        </p:nvSpPr>
        <p:spPr/>
        <p:txBody>
          <a:bodyPr>
            <a:spAutoFit/>
          </a:bodyPr>
          <a:lstStyle/>
          <a:p>
            <a:endParaRPr lang="de-DE"/>
          </a:p>
        </p:txBody>
      </p:sp>
    </p:spTree>
    <p:extLst>
      <p:ext uri="{BB962C8B-B14F-4D97-AF65-F5344CB8AC3E}">
        <p14:creationId xmlns:p14="http://schemas.microsoft.com/office/powerpoint/2010/main" val="140759081"/>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oliennummernplatzhalter 6">
            <a:extLst>
              <a:ext uri="{FF2B5EF4-FFF2-40B4-BE49-F238E27FC236}">
                <a16:creationId xmlns:a16="http://schemas.microsoft.com/office/drawing/2014/main" id="{036799C4-1E04-4A1E-8F9E-5CFA95C708C9}"/>
              </a:ext>
            </a:extLst>
          </p:cNvPr>
          <p:cNvSpPr txBox="1">
            <a:spLocks noGrp="1"/>
          </p:cNvSpPr>
          <p:nvPr>
            <p:ph type="sldNum" sz="quarter" idx="5"/>
          </p:nvPr>
        </p:nvSpPr>
        <p:spPr>
          <a:ln/>
        </p:spPr>
        <p:txBody>
          <a:bodyPr lIns="0" tIns="0" rIns="0" bIns="0" anchor="b" anchorCtr="0">
            <a:noAutofit/>
          </a:bodyPr>
          <a:lstStyle/>
          <a:p>
            <a:pPr lvl="0"/>
            <a:fld id="{674D6054-3BEC-4318-9EAE-AB1E776E3531}" type="slidenum">
              <a:t>40</a:t>
            </a:fld>
            <a:endParaRPr lang="de-DE"/>
          </a:p>
        </p:txBody>
      </p:sp>
      <p:sp>
        <p:nvSpPr>
          <p:cNvPr id="2" name="Folienbildplatzhalter 1">
            <a:extLst>
              <a:ext uri="{FF2B5EF4-FFF2-40B4-BE49-F238E27FC236}">
                <a16:creationId xmlns:a16="http://schemas.microsoft.com/office/drawing/2014/main" id="{C79C6A7E-CC8D-4F58-916B-E1CB9ED1D777}"/>
              </a:ext>
            </a:extLst>
          </p:cNvPr>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a:extLst>
              <a:ext uri="{FF2B5EF4-FFF2-40B4-BE49-F238E27FC236}">
                <a16:creationId xmlns:a16="http://schemas.microsoft.com/office/drawing/2014/main" id="{4DAAB1AC-1197-4D48-98E0-A8B5B170466D}"/>
              </a:ext>
            </a:extLst>
          </p:cNvPr>
          <p:cNvSpPr txBox="1">
            <a:spLocks noGrp="1"/>
          </p:cNvSpPr>
          <p:nvPr>
            <p:ph type="body" sz="quarter" idx="1"/>
          </p:nvPr>
        </p:nvSpPr>
        <p:spPr/>
        <p:txBody>
          <a:bodyPr>
            <a:spAutoFit/>
          </a:bodyPr>
          <a:lstStyle/>
          <a:p>
            <a:endParaRPr lang="de-DE"/>
          </a:p>
        </p:txBody>
      </p:sp>
    </p:spTree>
    <p:extLst>
      <p:ext uri="{BB962C8B-B14F-4D97-AF65-F5344CB8AC3E}">
        <p14:creationId xmlns:p14="http://schemas.microsoft.com/office/powerpoint/2010/main" val="521479326"/>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oliennummernplatzhalter 6">
            <a:extLst>
              <a:ext uri="{FF2B5EF4-FFF2-40B4-BE49-F238E27FC236}">
                <a16:creationId xmlns:a16="http://schemas.microsoft.com/office/drawing/2014/main" id="{30571AAB-3700-41D6-86CF-53C1426B131A}"/>
              </a:ext>
            </a:extLst>
          </p:cNvPr>
          <p:cNvSpPr txBox="1">
            <a:spLocks noGrp="1"/>
          </p:cNvSpPr>
          <p:nvPr>
            <p:ph type="sldNum" sz="quarter" idx="5"/>
          </p:nvPr>
        </p:nvSpPr>
        <p:spPr>
          <a:ln/>
        </p:spPr>
        <p:txBody>
          <a:bodyPr lIns="0" tIns="0" rIns="0" bIns="0" anchor="b" anchorCtr="0">
            <a:noAutofit/>
          </a:bodyPr>
          <a:lstStyle/>
          <a:p>
            <a:pPr lvl="0"/>
            <a:fld id="{D776508D-5558-49C4-9F40-D67959850437}" type="slidenum">
              <a:t>43</a:t>
            </a:fld>
            <a:endParaRPr lang="de-DE"/>
          </a:p>
        </p:txBody>
      </p:sp>
      <p:sp>
        <p:nvSpPr>
          <p:cNvPr id="2" name="Folienbildplatzhalter 1">
            <a:extLst>
              <a:ext uri="{FF2B5EF4-FFF2-40B4-BE49-F238E27FC236}">
                <a16:creationId xmlns:a16="http://schemas.microsoft.com/office/drawing/2014/main" id="{D7958419-1283-4B81-BFDB-A6F408141DF6}"/>
              </a:ext>
            </a:extLst>
          </p:cNvPr>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a:extLst>
              <a:ext uri="{FF2B5EF4-FFF2-40B4-BE49-F238E27FC236}">
                <a16:creationId xmlns:a16="http://schemas.microsoft.com/office/drawing/2014/main" id="{26C308D7-34EC-4031-B982-2BE781DCEB47}"/>
              </a:ext>
            </a:extLst>
          </p:cNvPr>
          <p:cNvSpPr txBox="1">
            <a:spLocks noGrp="1"/>
          </p:cNvSpPr>
          <p:nvPr>
            <p:ph type="body" sz="quarter" idx="1"/>
          </p:nvPr>
        </p:nvSpPr>
        <p:spPr/>
        <p:txBody>
          <a:bodyPr>
            <a:spAutoFit/>
          </a:bodyPr>
          <a:lstStyle/>
          <a:p>
            <a:endParaRPr lang="de-DE"/>
          </a:p>
        </p:txBody>
      </p:sp>
    </p:spTree>
    <p:extLst>
      <p:ext uri="{BB962C8B-B14F-4D97-AF65-F5344CB8AC3E}">
        <p14:creationId xmlns:p14="http://schemas.microsoft.com/office/powerpoint/2010/main" val="190142022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p:cNvSpPr txBox="1">
            <a:spLocks noGrp="1"/>
          </p:cNvSpPr>
          <p:nvPr>
            <p:ph type="body" sz="quarter" idx="1"/>
          </p:nvPr>
        </p:nvSpPr>
        <p:spPr/>
        <p:txBody>
          <a:bodyPr>
            <a:spAutoFit/>
          </a:bodyPr>
          <a:lstStyle/>
          <a:p>
            <a:endParaRPr lang="de-DE" dirty="0"/>
          </a:p>
        </p:txBody>
      </p:sp>
    </p:spTree>
    <p:extLst>
      <p:ext uri="{BB962C8B-B14F-4D97-AF65-F5344CB8AC3E}">
        <p14:creationId xmlns:p14="http://schemas.microsoft.com/office/powerpoint/2010/main" val="36051283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p:cNvSpPr txBox="1">
            <a:spLocks noGrp="1"/>
          </p:cNvSpPr>
          <p:nvPr>
            <p:ph type="body" sz="quarter" idx="1"/>
          </p:nvPr>
        </p:nvSpPr>
        <p:spPr/>
        <p:txBody>
          <a:bodyPr>
            <a:spAutoFit/>
          </a:bodyPr>
          <a:lstStyle/>
          <a:p>
            <a:endParaRPr lang="de-DE" dirty="0"/>
          </a:p>
        </p:txBody>
      </p:sp>
    </p:spTree>
    <p:extLst>
      <p:ext uri="{BB962C8B-B14F-4D97-AF65-F5344CB8AC3E}">
        <p14:creationId xmlns:p14="http://schemas.microsoft.com/office/powerpoint/2010/main" val="7794639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p:cNvSpPr txBox="1">
            <a:spLocks noGrp="1"/>
          </p:cNvSpPr>
          <p:nvPr>
            <p:ph type="body" sz="quarter" idx="1"/>
          </p:nvPr>
        </p:nvSpPr>
        <p:spPr/>
        <p:txBody>
          <a:bodyPr>
            <a:spAutoFit/>
          </a:bodyPr>
          <a:lstStyle/>
          <a:p>
            <a:endParaRPr lang="de-DE" dirty="0"/>
          </a:p>
        </p:txBody>
      </p:sp>
    </p:spTree>
    <p:extLst>
      <p:ext uri="{BB962C8B-B14F-4D97-AF65-F5344CB8AC3E}">
        <p14:creationId xmlns:p14="http://schemas.microsoft.com/office/powerpoint/2010/main" val="350627299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p:cNvSpPr txBox="1">
            <a:spLocks noGrp="1"/>
          </p:cNvSpPr>
          <p:nvPr>
            <p:ph type="body" sz="quarter" idx="1"/>
          </p:nvPr>
        </p:nvSpPr>
        <p:spPr/>
        <p:txBody>
          <a:bodyPr>
            <a:spAutoFit/>
          </a:bodyPr>
          <a:lstStyle/>
          <a:p>
            <a:endParaRPr lang="de-DE" dirty="0"/>
          </a:p>
        </p:txBody>
      </p:sp>
    </p:spTree>
    <p:extLst>
      <p:ext uri="{BB962C8B-B14F-4D97-AF65-F5344CB8AC3E}">
        <p14:creationId xmlns:p14="http://schemas.microsoft.com/office/powerpoint/2010/main" val="143829628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p:cNvSpPr txBox="1">
            <a:spLocks noGrp="1"/>
          </p:cNvSpPr>
          <p:nvPr>
            <p:ph type="body" sz="quarter" idx="1"/>
          </p:nvPr>
        </p:nvSpPr>
        <p:spPr/>
        <p:txBody>
          <a:bodyPr>
            <a:spAutoFit/>
          </a:bodyPr>
          <a:lstStyle/>
          <a:p>
            <a:endParaRPr lang="de-DE" dirty="0"/>
          </a:p>
        </p:txBody>
      </p:sp>
    </p:spTree>
    <p:extLst>
      <p:ext uri="{BB962C8B-B14F-4D97-AF65-F5344CB8AC3E}">
        <p14:creationId xmlns:p14="http://schemas.microsoft.com/office/powerpoint/2010/main" val="165306425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p:cNvSpPr txBox="1">
            <a:spLocks noGrp="1"/>
          </p:cNvSpPr>
          <p:nvPr>
            <p:ph type="body" sz="quarter" idx="1"/>
          </p:nvPr>
        </p:nvSpPr>
        <p:spPr/>
        <p:txBody>
          <a:bodyPr>
            <a:spAutoFit/>
          </a:bodyPr>
          <a:lstStyle/>
          <a:p>
            <a:endParaRPr lang="de-DE" dirty="0"/>
          </a:p>
        </p:txBody>
      </p:sp>
    </p:spTree>
    <p:extLst>
      <p:ext uri="{BB962C8B-B14F-4D97-AF65-F5344CB8AC3E}">
        <p14:creationId xmlns:p14="http://schemas.microsoft.com/office/powerpoint/2010/main" val="286358488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foli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09615CB2-164D-45E6-81B7-F9CF999FDF34}"/>
              </a:ext>
            </a:extLst>
          </p:cNvPr>
          <p:cNvSpPr>
            <a:spLocks noGrp="1"/>
          </p:cNvSpPr>
          <p:nvPr>
            <p:ph type="ctrTitle"/>
          </p:nvPr>
        </p:nvSpPr>
        <p:spPr>
          <a:xfrm>
            <a:off x="1524000" y="1122363"/>
            <a:ext cx="9144000" cy="2387600"/>
          </a:xfrm>
        </p:spPr>
        <p:txBody>
          <a:bodyPr anchor="b"/>
          <a:lstStyle>
            <a:lvl1pPr algn="ctr">
              <a:defRPr sz="6000"/>
            </a:lvl1pPr>
          </a:lstStyle>
          <a:p>
            <a:r>
              <a:rPr lang="de-DE"/>
              <a:t>Mastertitelformat bearbeiten</a:t>
            </a:r>
          </a:p>
        </p:txBody>
      </p:sp>
      <p:sp>
        <p:nvSpPr>
          <p:cNvPr id="3" name="Untertitel 2">
            <a:extLst>
              <a:ext uri="{FF2B5EF4-FFF2-40B4-BE49-F238E27FC236}">
                <a16:creationId xmlns:a16="http://schemas.microsoft.com/office/drawing/2014/main" id="{9FC8AC0E-B42C-4009-94F5-37F408DD09FA}"/>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e-DE"/>
              <a:t>Master-Untertitelformat bearbeiten</a:t>
            </a:r>
          </a:p>
        </p:txBody>
      </p:sp>
      <p:sp>
        <p:nvSpPr>
          <p:cNvPr id="4" name="Datumsplatzhalter 3">
            <a:extLst>
              <a:ext uri="{FF2B5EF4-FFF2-40B4-BE49-F238E27FC236}">
                <a16:creationId xmlns:a16="http://schemas.microsoft.com/office/drawing/2014/main" id="{80FCB69C-750A-416A-B650-4459DCD8BE5F}"/>
              </a:ext>
            </a:extLst>
          </p:cNvPr>
          <p:cNvSpPr>
            <a:spLocks noGrp="1"/>
          </p:cNvSpPr>
          <p:nvPr>
            <p:ph type="dt" sz="half" idx="10"/>
          </p:nvPr>
        </p:nvSpPr>
        <p:spPr/>
        <p:txBody>
          <a:bodyPr/>
          <a:lstStyle/>
          <a:p>
            <a:fld id="{3D566509-52CD-4576-A1AB-8D0CC0C7B472}" type="datetimeFigureOut">
              <a:rPr lang="de-DE" smtClean="0"/>
              <a:t>30.04.2026</a:t>
            </a:fld>
            <a:endParaRPr lang="de-DE"/>
          </a:p>
        </p:txBody>
      </p:sp>
      <p:sp>
        <p:nvSpPr>
          <p:cNvPr id="5" name="Fußzeilenplatzhalter 4">
            <a:extLst>
              <a:ext uri="{FF2B5EF4-FFF2-40B4-BE49-F238E27FC236}">
                <a16:creationId xmlns:a16="http://schemas.microsoft.com/office/drawing/2014/main" id="{3D7216FC-CDDA-4FC7-856F-6D1BF7657745}"/>
              </a:ext>
            </a:extLst>
          </p:cNvPr>
          <p:cNvSpPr>
            <a:spLocks noGrp="1"/>
          </p:cNvSpPr>
          <p:nvPr>
            <p:ph type="ftr" sz="quarter" idx="11"/>
          </p:nvPr>
        </p:nvSpPr>
        <p:spPr/>
        <p:txBody>
          <a:bodyPr/>
          <a:lstStyle/>
          <a:p>
            <a:endParaRPr lang="de-DE"/>
          </a:p>
        </p:txBody>
      </p:sp>
      <p:sp>
        <p:nvSpPr>
          <p:cNvPr id="6" name="Foliennummernplatzhalter 5">
            <a:extLst>
              <a:ext uri="{FF2B5EF4-FFF2-40B4-BE49-F238E27FC236}">
                <a16:creationId xmlns:a16="http://schemas.microsoft.com/office/drawing/2014/main" id="{C507EAD6-C532-4CB3-BDD4-5B25A832A4C4}"/>
              </a:ext>
            </a:extLst>
          </p:cNvPr>
          <p:cNvSpPr>
            <a:spLocks noGrp="1"/>
          </p:cNvSpPr>
          <p:nvPr>
            <p:ph type="sldNum" sz="quarter" idx="12"/>
          </p:nvPr>
        </p:nvSpPr>
        <p:spPr/>
        <p:txBody>
          <a:bodyPr/>
          <a:lstStyle/>
          <a:p>
            <a:fld id="{30858EB4-1C7E-42E6-B93A-94A84A4D4353}" type="slidenum">
              <a:rPr lang="de-DE" smtClean="0"/>
              <a:t>‹Nr.›</a:t>
            </a:fld>
            <a:endParaRPr lang="de-DE"/>
          </a:p>
        </p:txBody>
      </p:sp>
    </p:spTree>
    <p:extLst>
      <p:ext uri="{BB962C8B-B14F-4D97-AF65-F5344CB8AC3E}">
        <p14:creationId xmlns:p14="http://schemas.microsoft.com/office/powerpoint/2010/main" val="420911245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4F5622B-77DC-4621-9F34-AAB053DB0296}"/>
              </a:ext>
            </a:extLst>
          </p:cNvPr>
          <p:cNvSpPr>
            <a:spLocks noGrp="1"/>
          </p:cNvSpPr>
          <p:nvPr>
            <p:ph type="title"/>
          </p:nvPr>
        </p:nvSpPr>
        <p:spPr/>
        <p:txBody>
          <a:bodyPr/>
          <a:lstStyle/>
          <a:p>
            <a:r>
              <a:rPr lang="de-DE"/>
              <a:t>Mastertitelformat bearbeiten</a:t>
            </a:r>
          </a:p>
        </p:txBody>
      </p:sp>
      <p:sp>
        <p:nvSpPr>
          <p:cNvPr id="3" name="Vertikaler Textplatzhalter 2">
            <a:extLst>
              <a:ext uri="{FF2B5EF4-FFF2-40B4-BE49-F238E27FC236}">
                <a16:creationId xmlns:a16="http://schemas.microsoft.com/office/drawing/2014/main" id="{22D3FE9F-066E-48C2-A6E9-6A535EE520F6}"/>
              </a:ext>
            </a:extLst>
          </p:cNvPr>
          <p:cNvSpPr>
            <a:spLocks noGrp="1"/>
          </p:cNvSpPr>
          <p:nvPr>
            <p:ph type="body" orient="vert" idx="1"/>
          </p:nvPr>
        </p:nvSpPr>
        <p:spPr/>
        <p:txBody>
          <a:bodyPr vert="eaVert"/>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a:extLst>
              <a:ext uri="{FF2B5EF4-FFF2-40B4-BE49-F238E27FC236}">
                <a16:creationId xmlns:a16="http://schemas.microsoft.com/office/drawing/2014/main" id="{E88923FA-6CAC-4572-A797-292068B6B2BD}"/>
              </a:ext>
            </a:extLst>
          </p:cNvPr>
          <p:cNvSpPr>
            <a:spLocks noGrp="1"/>
          </p:cNvSpPr>
          <p:nvPr>
            <p:ph type="dt" sz="half" idx="10"/>
          </p:nvPr>
        </p:nvSpPr>
        <p:spPr/>
        <p:txBody>
          <a:bodyPr/>
          <a:lstStyle/>
          <a:p>
            <a:fld id="{3D566509-52CD-4576-A1AB-8D0CC0C7B472}" type="datetimeFigureOut">
              <a:rPr lang="de-DE" smtClean="0"/>
              <a:t>30.04.2026</a:t>
            </a:fld>
            <a:endParaRPr lang="de-DE"/>
          </a:p>
        </p:txBody>
      </p:sp>
      <p:sp>
        <p:nvSpPr>
          <p:cNvPr id="5" name="Fußzeilenplatzhalter 4">
            <a:extLst>
              <a:ext uri="{FF2B5EF4-FFF2-40B4-BE49-F238E27FC236}">
                <a16:creationId xmlns:a16="http://schemas.microsoft.com/office/drawing/2014/main" id="{A846BFD5-5C63-412F-9FE3-D7DE010F3C92}"/>
              </a:ext>
            </a:extLst>
          </p:cNvPr>
          <p:cNvSpPr>
            <a:spLocks noGrp="1"/>
          </p:cNvSpPr>
          <p:nvPr>
            <p:ph type="ftr" sz="quarter" idx="11"/>
          </p:nvPr>
        </p:nvSpPr>
        <p:spPr/>
        <p:txBody>
          <a:bodyPr/>
          <a:lstStyle/>
          <a:p>
            <a:endParaRPr lang="de-DE"/>
          </a:p>
        </p:txBody>
      </p:sp>
      <p:sp>
        <p:nvSpPr>
          <p:cNvPr id="6" name="Foliennummernplatzhalter 5">
            <a:extLst>
              <a:ext uri="{FF2B5EF4-FFF2-40B4-BE49-F238E27FC236}">
                <a16:creationId xmlns:a16="http://schemas.microsoft.com/office/drawing/2014/main" id="{12298081-41C9-44DC-ADE1-6A320FEE714F}"/>
              </a:ext>
            </a:extLst>
          </p:cNvPr>
          <p:cNvSpPr>
            <a:spLocks noGrp="1"/>
          </p:cNvSpPr>
          <p:nvPr>
            <p:ph type="sldNum" sz="quarter" idx="12"/>
          </p:nvPr>
        </p:nvSpPr>
        <p:spPr/>
        <p:txBody>
          <a:bodyPr/>
          <a:lstStyle/>
          <a:p>
            <a:fld id="{30858EB4-1C7E-42E6-B93A-94A84A4D4353}" type="slidenum">
              <a:rPr lang="de-DE" smtClean="0"/>
              <a:t>‹Nr.›</a:t>
            </a:fld>
            <a:endParaRPr lang="de-DE"/>
          </a:p>
        </p:txBody>
      </p:sp>
    </p:spTree>
    <p:extLst>
      <p:ext uri="{BB962C8B-B14F-4D97-AF65-F5344CB8AC3E}">
        <p14:creationId xmlns:p14="http://schemas.microsoft.com/office/powerpoint/2010/main" val="312994383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kaler Titel und Text">
    <p:spTree>
      <p:nvGrpSpPr>
        <p:cNvPr id="1" name=""/>
        <p:cNvGrpSpPr/>
        <p:nvPr/>
      </p:nvGrpSpPr>
      <p:grpSpPr>
        <a:xfrm>
          <a:off x="0" y="0"/>
          <a:ext cx="0" cy="0"/>
          <a:chOff x="0" y="0"/>
          <a:chExt cx="0" cy="0"/>
        </a:xfrm>
      </p:grpSpPr>
      <p:sp>
        <p:nvSpPr>
          <p:cNvPr id="2" name="Vertikaler Titel 1">
            <a:extLst>
              <a:ext uri="{FF2B5EF4-FFF2-40B4-BE49-F238E27FC236}">
                <a16:creationId xmlns:a16="http://schemas.microsoft.com/office/drawing/2014/main" id="{3BC5AE35-7A10-4D44-85E7-23D69967DD58}"/>
              </a:ext>
            </a:extLst>
          </p:cNvPr>
          <p:cNvSpPr>
            <a:spLocks noGrp="1"/>
          </p:cNvSpPr>
          <p:nvPr>
            <p:ph type="title" orient="vert"/>
          </p:nvPr>
        </p:nvSpPr>
        <p:spPr>
          <a:xfrm>
            <a:off x="8724900" y="365125"/>
            <a:ext cx="2628900" cy="5811838"/>
          </a:xfrm>
        </p:spPr>
        <p:txBody>
          <a:bodyPr vert="eaVert"/>
          <a:lstStyle/>
          <a:p>
            <a:r>
              <a:rPr lang="de-DE"/>
              <a:t>Mastertitelformat bearbeiten</a:t>
            </a:r>
          </a:p>
        </p:txBody>
      </p:sp>
      <p:sp>
        <p:nvSpPr>
          <p:cNvPr id="3" name="Vertikaler Textplatzhalter 2">
            <a:extLst>
              <a:ext uri="{FF2B5EF4-FFF2-40B4-BE49-F238E27FC236}">
                <a16:creationId xmlns:a16="http://schemas.microsoft.com/office/drawing/2014/main" id="{31766F43-CBDD-4128-9318-2F1BBB7E360A}"/>
              </a:ext>
            </a:extLst>
          </p:cNvPr>
          <p:cNvSpPr>
            <a:spLocks noGrp="1"/>
          </p:cNvSpPr>
          <p:nvPr>
            <p:ph type="body" orient="vert" idx="1"/>
          </p:nvPr>
        </p:nvSpPr>
        <p:spPr>
          <a:xfrm>
            <a:off x="838200" y="365125"/>
            <a:ext cx="7734300" cy="5811838"/>
          </a:xfrm>
        </p:spPr>
        <p:txBody>
          <a:bodyPr vert="eaVert"/>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a:extLst>
              <a:ext uri="{FF2B5EF4-FFF2-40B4-BE49-F238E27FC236}">
                <a16:creationId xmlns:a16="http://schemas.microsoft.com/office/drawing/2014/main" id="{5D8ADD35-D1AC-44EE-AB57-95A3D90A469C}"/>
              </a:ext>
            </a:extLst>
          </p:cNvPr>
          <p:cNvSpPr>
            <a:spLocks noGrp="1"/>
          </p:cNvSpPr>
          <p:nvPr>
            <p:ph type="dt" sz="half" idx="10"/>
          </p:nvPr>
        </p:nvSpPr>
        <p:spPr/>
        <p:txBody>
          <a:bodyPr/>
          <a:lstStyle/>
          <a:p>
            <a:fld id="{3D566509-52CD-4576-A1AB-8D0CC0C7B472}" type="datetimeFigureOut">
              <a:rPr lang="de-DE" smtClean="0"/>
              <a:t>30.04.2026</a:t>
            </a:fld>
            <a:endParaRPr lang="de-DE"/>
          </a:p>
        </p:txBody>
      </p:sp>
      <p:sp>
        <p:nvSpPr>
          <p:cNvPr id="5" name="Fußzeilenplatzhalter 4">
            <a:extLst>
              <a:ext uri="{FF2B5EF4-FFF2-40B4-BE49-F238E27FC236}">
                <a16:creationId xmlns:a16="http://schemas.microsoft.com/office/drawing/2014/main" id="{E37B51C0-C5FE-43BD-B471-BE358A07568D}"/>
              </a:ext>
            </a:extLst>
          </p:cNvPr>
          <p:cNvSpPr>
            <a:spLocks noGrp="1"/>
          </p:cNvSpPr>
          <p:nvPr>
            <p:ph type="ftr" sz="quarter" idx="11"/>
          </p:nvPr>
        </p:nvSpPr>
        <p:spPr/>
        <p:txBody>
          <a:bodyPr/>
          <a:lstStyle/>
          <a:p>
            <a:endParaRPr lang="de-DE"/>
          </a:p>
        </p:txBody>
      </p:sp>
      <p:sp>
        <p:nvSpPr>
          <p:cNvPr id="6" name="Foliennummernplatzhalter 5">
            <a:extLst>
              <a:ext uri="{FF2B5EF4-FFF2-40B4-BE49-F238E27FC236}">
                <a16:creationId xmlns:a16="http://schemas.microsoft.com/office/drawing/2014/main" id="{64627E67-7EB3-4AC3-8844-CFDC3F66588E}"/>
              </a:ext>
            </a:extLst>
          </p:cNvPr>
          <p:cNvSpPr>
            <a:spLocks noGrp="1"/>
          </p:cNvSpPr>
          <p:nvPr>
            <p:ph type="sldNum" sz="quarter" idx="12"/>
          </p:nvPr>
        </p:nvSpPr>
        <p:spPr/>
        <p:txBody>
          <a:bodyPr/>
          <a:lstStyle/>
          <a:p>
            <a:fld id="{30858EB4-1C7E-42E6-B93A-94A84A4D4353}" type="slidenum">
              <a:rPr lang="de-DE" smtClean="0"/>
              <a:t>‹Nr.›</a:t>
            </a:fld>
            <a:endParaRPr lang="de-DE"/>
          </a:p>
        </p:txBody>
      </p:sp>
    </p:spTree>
    <p:extLst>
      <p:ext uri="{BB962C8B-B14F-4D97-AF65-F5344CB8AC3E}">
        <p14:creationId xmlns:p14="http://schemas.microsoft.com/office/powerpoint/2010/main" val="323710854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AA77072-9838-42DE-9738-1E38E8CA45C9}"/>
              </a:ext>
            </a:extLst>
          </p:cNvPr>
          <p:cNvSpPr>
            <a:spLocks noGrp="1"/>
          </p:cNvSpPr>
          <p:nvPr>
            <p:ph type="title"/>
          </p:nvPr>
        </p:nvSpPr>
        <p:spPr/>
        <p:txBody>
          <a:bodyPr/>
          <a:lstStyle/>
          <a:p>
            <a:r>
              <a:rPr lang="de-DE"/>
              <a:t>Mastertitelformat bearbeiten</a:t>
            </a:r>
          </a:p>
        </p:txBody>
      </p:sp>
      <p:sp>
        <p:nvSpPr>
          <p:cNvPr id="3" name="Inhaltsplatzhalter 2">
            <a:extLst>
              <a:ext uri="{FF2B5EF4-FFF2-40B4-BE49-F238E27FC236}">
                <a16:creationId xmlns:a16="http://schemas.microsoft.com/office/drawing/2014/main" id="{43FA340A-F7F9-4297-A59B-8597B8C5DA41}"/>
              </a:ext>
            </a:extLst>
          </p:cNvPr>
          <p:cNvSpPr>
            <a:spLocks noGrp="1"/>
          </p:cNvSpPr>
          <p:nvPr>
            <p:ph idx="1"/>
          </p:nvPr>
        </p:nvSpPr>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a:extLst>
              <a:ext uri="{FF2B5EF4-FFF2-40B4-BE49-F238E27FC236}">
                <a16:creationId xmlns:a16="http://schemas.microsoft.com/office/drawing/2014/main" id="{2EF45680-A9F5-47DC-9FEE-218898FF417F}"/>
              </a:ext>
            </a:extLst>
          </p:cNvPr>
          <p:cNvSpPr>
            <a:spLocks noGrp="1"/>
          </p:cNvSpPr>
          <p:nvPr>
            <p:ph type="dt" sz="half" idx="10"/>
          </p:nvPr>
        </p:nvSpPr>
        <p:spPr/>
        <p:txBody>
          <a:bodyPr/>
          <a:lstStyle/>
          <a:p>
            <a:fld id="{3D566509-52CD-4576-A1AB-8D0CC0C7B472}" type="datetimeFigureOut">
              <a:rPr lang="de-DE" smtClean="0"/>
              <a:t>30.04.2026</a:t>
            </a:fld>
            <a:endParaRPr lang="de-DE"/>
          </a:p>
        </p:txBody>
      </p:sp>
      <p:sp>
        <p:nvSpPr>
          <p:cNvPr id="5" name="Fußzeilenplatzhalter 4">
            <a:extLst>
              <a:ext uri="{FF2B5EF4-FFF2-40B4-BE49-F238E27FC236}">
                <a16:creationId xmlns:a16="http://schemas.microsoft.com/office/drawing/2014/main" id="{33EA3E5B-4D65-4F5C-AA51-BE43420037F2}"/>
              </a:ext>
            </a:extLst>
          </p:cNvPr>
          <p:cNvSpPr>
            <a:spLocks noGrp="1"/>
          </p:cNvSpPr>
          <p:nvPr>
            <p:ph type="ftr" sz="quarter" idx="11"/>
          </p:nvPr>
        </p:nvSpPr>
        <p:spPr/>
        <p:txBody>
          <a:bodyPr/>
          <a:lstStyle/>
          <a:p>
            <a:endParaRPr lang="de-DE"/>
          </a:p>
        </p:txBody>
      </p:sp>
      <p:sp>
        <p:nvSpPr>
          <p:cNvPr id="6" name="Foliennummernplatzhalter 5">
            <a:extLst>
              <a:ext uri="{FF2B5EF4-FFF2-40B4-BE49-F238E27FC236}">
                <a16:creationId xmlns:a16="http://schemas.microsoft.com/office/drawing/2014/main" id="{9C9447C8-8C37-4773-8BD4-CF43165FAD63}"/>
              </a:ext>
            </a:extLst>
          </p:cNvPr>
          <p:cNvSpPr>
            <a:spLocks noGrp="1"/>
          </p:cNvSpPr>
          <p:nvPr>
            <p:ph type="sldNum" sz="quarter" idx="12"/>
          </p:nvPr>
        </p:nvSpPr>
        <p:spPr/>
        <p:txBody>
          <a:bodyPr/>
          <a:lstStyle/>
          <a:p>
            <a:fld id="{30858EB4-1C7E-42E6-B93A-94A84A4D4353}" type="slidenum">
              <a:rPr lang="de-DE" smtClean="0"/>
              <a:t>‹Nr.›</a:t>
            </a:fld>
            <a:endParaRPr lang="de-DE"/>
          </a:p>
        </p:txBody>
      </p:sp>
    </p:spTree>
    <p:extLst>
      <p:ext uri="{BB962C8B-B14F-4D97-AF65-F5344CB8AC3E}">
        <p14:creationId xmlns:p14="http://schemas.microsoft.com/office/powerpoint/2010/main" val="199496125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Abschnitts-&#10;über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45835BA-3C4B-49D3-8BA5-2B5FB969159C}"/>
              </a:ext>
            </a:extLst>
          </p:cNvPr>
          <p:cNvSpPr>
            <a:spLocks noGrp="1"/>
          </p:cNvSpPr>
          <p:nvPr>
            <p:ph type="title"/>
          </p:nvPr>
        </p:nvSpPr>
        <p:spPr>
          <a:xfrm>
            <a:off x="831850" y="1709738"/>
            <a:ext cx="10515600" cy="2852737"/>
          </a:xfrm>
        </p:spPr>
        <p:txBody>
          <a:bodyPr anchor="b"/>
          <a:lstStyle>
            <a:lvl1pPr>
              <a:defRPr sz="6000"/>
            </a:lvl1pPr>
          </a:lstStyle>
          <a:p>
            <a:r>
              <a:rPr lang="de-DE"/>
              <a:t>Mastertitelformat bearbeiten</a:t>
            </a:r>
          </a:p>
        </p:txBody>
      </p:sp>
      <p:sp>
        <p:nvSpPr>
          <p:cNvPr id="3" name="Textplatzhalter 2">
            <a:extLst>
              <a:ext uri="{FF2B5EF4-FFF2-40B4-BE49-F238E27FC236}">
                <a16:creationId xmlns:a16="http://schemas.microsoft.com/office/drawing/2014/main" id="{39578CB4-1C3A-4F80-A91B-B36E5963B81F}"/>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e-DE"/>
              <a:t>Mastertextformat bearbeiten</a:t>
            </a:r>
          </a:p>
        </p:txBody>
      </p:sp>
      <p:sp>
        <p:nvSpPr>
          <p:cNvPr id="4" name="Datumsplatzhalter 3">
            <a:extLst>
              <a:ext uri="{FF2B5EF4-FFF2-40B4-BE49-F238E27FC236}">
                <a16:creationId xmlns:a16="http://schemas.microsoft.com/office/drawing/2014/main" id="{0A7463A4-F863-4846-804B-5B4B35AF4C7F}"/>
              </a:ext>
            </a:extLst>
          </p:cNvPr>
          <p:cNvSpPr>
            <a:spLocks noGrp="1"/>
          </p:cNvSpPr>
          <p:nvPr>
            <p:ph type="dt" sz="half" idx="10"/>
          </p:nvPr>
        </p:nvSpPr>
        <p:spPr/>
        <p:txBody>
          <a:bodyPr/>
          <a:lstStyle/>
          <a:p>
            <a:fld id="{3D566509-52CD-4576-A1AB-8D0CC0C7B472}" type="datetimeFigureOut">
              <a:rPr lang="de-DE" smtClean="0"/>
              <a:t>30.04.2026</a:t>
            </a:fld>
            <a:endParaRPr lang="de-DE"/>
          </a:p>
        </p:txBody>
      </p:sp>
      <p:sp>
        <p:nvSpPr>
          <p:cNvPr id="5" name="Fußzeilenplatzhalter 4">
            <a:extLst>
              <a:ext uri="{FF2B5EF4-FFF2-40B4-BE49-F238E27FC236}">
                <a16:creationId xmlns:a16="http://schemas.microsoft.com/office/drawing/2014/main" id="{1CC99560-DED2-44F0-A62A-C280BA670747}"/>
              </a:ext>
            </a:extLst>
          </p:cNvPr>
          <p:cNvSpPr>
            <a:spLocks noGrp="1"/>
          </p:cNvSpPr>
          <p:nvPr>
            <p:ph type="ftr" sz="quarter" idx="11"/>
          </p:nvPr>
        </p:nvSpPr>
        <p:spPr/>
        <p:txBody>
          <a:bodyPr/>
          <a:lstStyle/>
          <a:p>
            <a:endParaRPr lang="de-DE"/>
          </a:p>
        </p:txBody>
      </p:sp>
      <p:sp>
        <p:nvSpPr>
          <p:cNvPr id="6" name="Foliennummernplatzhalter 5">
            <a:extLst>
              <a:ext uri="{FF2B5EF4-FFF2-40B4-BE49-F238E27FC236}">
                <a16:creationId xmlns:a16="http://schemas.microsoft.com/office/drawing/2014/main" id="{1F446564-D7E0-4FC7-84EB-EDC4C0D59810}"/>
              </a:ext>
            </a:extLst>
          </p:cNvPr>
          <p:cNvSpPr>
            <a:spLocks noGrp="1"/>
          </p:cNvSpPr>
          <p:nvPr>
            <p:ph type="sldNum" sz="quarter" idx="12"/>
          </p:nvPr>
        </p:nvSpPr>
        <p:spPr/>
        <p:txBody>
          <a:bodyPr/>
          <a:lstStyle/>
          <a:p>
            <a:fld id="{30858EB4-1C7E-42E6-B93A-94A84A4D4353}" type="slidenum">
              <a:rPr lang="de-DE" smtClean="0"/>
              <a:t>‹Nr.›</a:t>
            </a:fld>
            <a:endParaRPr lang="de-DE"/>
          </a:p>
        </p:txBody>
      </p:sp>
    </p:spTree>
    <p:extLst>
      <p:ext uri="{BB962C8B-B14F-4D97-AF65-F5344CB8AC3E}">
        <p14:creationId xmlns:p14="http://schemas.microsoft.com/office/powerpoint/2010/main" val="186076308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112DBB5-E341-4F05-9A36-02A7A279A7C0}"/>
              </a:ext>
            </a:extLst>
          </p:cNvPr>
          <p:cNvSpPr>
            <a:spLocks noGrp="1"/>
          </p:cNvSpPr>
          <p:nvPr>
            <p:ph type="title"/>
          </p:nvPr>
        </p:nvSpPr>
        <p:spPr/>
        <p:txBody>
          <a:bodyPr/>
          <a:lstStyle/>
          <a:p>
            <a:r>
              <a:rPr lang="de-DE"/>
              <a:t>Mastertitelformat bearbeiten</a:t>
            </a:r>
          </a:p>
        </p:txBody>
      </p:sp>
      <p:sp>
        <p:nvSpPr>
          <p:cNvPr id="3" name="Inhaltsplatzhalter 2">
            <a:extLst>
              <a:ext uri="{FF2B5EF4-FFF2-40B4-BE49-F238E27FC236}">
                <a16:creationId xmlns:a16="http://schemas.microsoft.com/office/drawing/2014/main" id="{DAFA02BB-95C1-46BD-A783-3D7A0FEF9E68}"/>
              </a:ext>
            </a:extLst>
          </p:cNvPr>
          <p:cNvSpPr>
            <a:spLocks noGrp="1"/>
          </p:cNvSpPr>
          <p:nvPr>
            <p:ph sz="half" idx="1"/>
          </p:nvPr>
        </p:nvSpPr>
        <p:spPr>
          <a:xfrm>
            <a:off x="838200" y="1825625"/>
            <a:ext cx="5181600" cy="435133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Inhaltsplatzhalter 3">
            <a:extLst>
              <a:ext uri="{FF2B5EF4-FFF2-40B4-BE49-F238E27FC236}">
                <a16:creationId xmlns:a16="http://schemas.microsoft.com/office/drawing/2014/main" id="{488EF066-687C-42E1-9080-B54BFAE44934}"/>
              </a:ext>
            </a:extLst>
          </p:cNvPr>
          <p:cNvSpPr>
            <a:spLocks noGrp="1"/>
          </p:cNvSpPr>
          <p:nvPr>
            <p:ph sz="half" idx="2"/>
          </p:nvPr>
        </p:nvSpPr>
        <p:spPr>
          <a:xfrm>
            <a:off x="6172200" y="1825625"/>
            <a:ext cx="5181600" cy="435133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5" name="Datumsplatzhalter 4">
            <a:extLst>
              <a:ext uri="{FF2B5EF4-FFF2-40B4-BE49-F238E27FC236}">
                <a16:creationId xmlns:a16="http://schemas.microsoft.com/office/drawing/2014/main" id="{E6A4718D-56E8-457D-87D1-B9F47998A93C}"/>
              </a:ext>
            </a:extLst>
          </p:cNvPr>
          <p:cNvSpPr>
            <a:spLocks noGrp="1"/>
          </p:cNvSpPr>
          <p:nvPr>
            <p:ph type="dt" sz="half" idx="10"/>
          </p:nvPr>
        </p:nvSpPr>
        <p:spPr/>
        <p:txBody>
          <a:bodyPr/>
          <a:lstStyle/>
          <a:p>
            <a:fld id="{3D566509-52CD-4576-A1AB-8D0CC0C7B472}" type="datetimeFigureOut">
              <a:rPr lang="de-DE" smtClean="0"/>
              <a:t>30.04.2026</a:t>
            </a:fld>
            <a:endParaRPr lang="de-DE"/>
          </a:p>
        </p:txBody>
      </p:sp>
      <p:sp>
        <p:nvSpPr>
          <p:cNvPr id="6" name="Fußzeilenplatzhalter 5">
            <a:extLst>
              <a:ext uri="{FF2B5EF4-FFF2-40B4-BE49-F238E27FC236}">
                <a16:creationId xmlns:a16="http://schemas.microsoft.com/office/drawing/2014/main" id="{178FD24A-9CF2-4CD7-8B3E-2F775593A015}"/>
              </a:ext>
            </a:extLst>
          </p:cNvPr>
          <p:cNvSpPr>
            <a:spLocks noGrp="1"/>
          </p:cNvSpPr>
          <p:nvPr>
            <p:ph type="ftr" sz="quarter" idx="11"/>
          </p:nvPr>
        </p:nvSpPr>
        <p:spPr/>
        <p:txBody>
          <a:bodyPr/>
          <a:lstStyle/>
          <a:p>
            <a:endParaRPr lang="de-DE"/>
          </a:p>
        </p:txBody>
      </p:sp>
      <p:sp>
        <p:nvSpPr>
          <p:cNvPr id="7" name="Foliennummernplatzhalter 6">
            <a:extLst>
              <a:ext uri="{FF2B5EF4-FFF2-40B4-BE49-F238E27FC236}">
                <a16:creationId xmlns:a16="http://schemas.microsoft.com/office/drawing/2014/main" id="{FA16550E-EAAF-4911-A231-2907F17E15BF}"/>
              </a:ext>
            </a:extLst>
          </p:cNvPr>
          <p:cNvSpPr>
            <a:spLocks noGrp="1"/>
          </p:cNvSpPr>
          <p:nvPr>
            <p:ph type="sldNum" sz="quarter" idx="12"/>
          </p:nvPr>
        </p:nvSpPr>
        <p:spPr/>
        <p:txBody>
          <a:bodyPr/>
          <a:lstStyle/>
          <a:p>
            <a:fld id="{30858EB4-1C7E-42E6-B93A-94A84A4D4353}" type="slidenum">
              <a:rPr lang="de-DE" smtClean="0"/>
              <a:t>‹Nr.›</a:t>
            </a:fld>
            <a:endParaRPr lang="de-DE"/>
          </a:p>
        </p:txBody>
      </p:sp>
    </p:spTree>
    <p:extLst>
      <p:ext uri="{BB962C8B-B14F-4D97-AF65-F5344CB8AC3E}">
        <p14:creationId xmlns:p14="http://schemas.microsoft.com/office/powerpoint/2010/main" val="175998156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493FD2C-65F5-4272-BDFB-8F73792630CC}"/>
              </a:ext>
            </a:extLst>
          </p:cNvPr>
          <p:cNvSpPr>
            <a:spLocks noGrp="1"/>
          </p:cNvSpPr>
          <p:nvPr>
            <p:ph type="title"/>
          </p:nvPr>
        </p:nvSpPr>
        <p:spPr>
          <a:xfrm>
            <a:off x="839788" y="365125"/>
            <a:ext cx="10515600" cy="1325563"/>
          </a:xfrm>
        </p:spPr>
        <p:txBody>
          <a:bodyPr/>
          <a:lstStyle/>
          <a:p>
            <a:r>
              <a:rPr lang="de-DE"/>
              <a:t>Mastertitelformat bearbeiten</a:t>
            </a:r>
          </a:p>
        </p:txBody>
      </p:sp>
      <p:sp>
        <p:nvSpPr>
          <p:cNvPr id="3" name="Textplatzhalter 2">
            <a:extLst>
              <a:ext uri="{FF2B5EF4-FFF2-40B4-BE49-F238E27FC236}">
                <a16:creationId xmlns:a16="http://schemas.microsoft.com/office/drawing/2014/main" id="{82D78C2D-0DE4-4D23-82CD-7330DE94D9DD}"/>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4" name="Inhaltsplatzhalter 3">
            <a:extLst>
              <a:ext uri="{FF2B5EF4-FFF2-40B4-BE49-F238E27FC236}">
                <a16:creationId xmlns:a16="http://schemas.microsoft.com/office/drawing/2014/main" id="{923BADA4-F8AA-4D37-BC58-CE0545591DE2}"/>
              </a:ext>
            </a:extLst>
          </p:cNvPr>
          <p:cNvSpPr>
            <a:spLocks noGrp="1"/>
          </p:cNvSpPr>
          <p:nvPr>
            <p:ph sz="half" idx="2"/>
          </p:nvPr>
        </p:nvSpPr>
        <p:spPr>
          <a:xfrm>
            <a:off x="839788" y="2505075"/>
            <a:ext cx="5157787" cy="368458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5" name="Textplatzhalter 4">
            <a:extLst>
              <a:ext uri="{FF2B5EF4-FFF2-40B4-BE49-F238E27FC236}">
                <a16:creationId xmlns:a16="http://schemas.microsoft.com/office/drawing/2014/main" id="{5A8DC1A4-70D5-4838-A2A2-52A9F27F2D5D}"/>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6" name="Inhaltsplatzhalter 5">
            <a:extLst>
              <a:ext uri="{FF2B5EF4-FFF2-40B4-BE49-F238E27FC236}">
                <a16:creationId xmlns:a16="http://schemas.microsoft.com/office/drawing/2014/main" id="{2731E668-ED59-4B2B-B32E-FD24F457713B}"/>
              </a:ext>
            </a:extLst>
          </p:cNvPr>
          <p:cNvSpPr>
            <a:spLocks noGrp="1"/>
          </p:cNvSpPr>
          <p:nvPr>
            <p:ph sz="quarter" idx="4"/>
          </p:nvPr>
        </p:nvSpPr>
        <p:spPr>
          <a:xfrm>
            <a:off x="6172200" y="2505075"/>
            <a:ext cx="5183188" cy="368458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7" name="Datumsplatzhalter 6">
            <a:extLst>
              <a:ext uri="{FF2B5EF4-FFF2-40B4-BE49-F238E27FC236}">
                <a16:creationId xmlns:a16="http://schemas.microsoft.com/office/drawing/2014/main" id="{0FF5175B-967C-43EC-A81E-DB8AE2DDE2C1}"/>
              </a:ext>
            </a:extLst>
          </p:cNvPr>
          <p:cNvSpPr>
            <a:spLocks noGrp="1"/>
          </p:cNvSpPr>
          <p:nvPr>
            <p:ph type="dt" sz="half" idx="10"/>
          </p:nvPr>
        </p:nvSpPr>
        <p:spPr/>
        <p:txBody>
          <a:bodyPr/>
          <a:lstStyle/>
          <a:p>
            <a:fld id="{3D566509-52CD-4576-A1AB-8D0CC0C7B472}" type="datetimeFigureOut">
              <a:rPr lang="de-DE" smtClean="0"/>
              <a:t>30.04.2026</a:t>
            </a:fld>
            <a:endParaRPr lang="de-DE"/>
          </a:p>
        </p:txBody>
      </p:sp>
      <p:sp>
        <p:nvSpPr>
          <p:cNvPr id="8" name="Fußzeilenplatzhalter 7">
            <a:extLst>
              <a:ext uri="{FF2B5EF4-FFF2-40B4-BE49-F238E27FC236}">
                <a16:creationId xmlns:a16="http://schemas.microsoft.com/office/drawing/2014/main" id="{3C18A539-8D53-4E47-BEB3-A02BA46AA6EA}"/>
              </a:ext>
            </a:extLst>
          </p:cNvPr>
          <p:cNvSpPr>
            <a:spLocks noGrp="1"/>
          </p:cNvSpPr>
          <p:nvPr>
            <p:ph type="ftr" sz="quarter" idx="11"/>
          </p:nvPr>
        </p:nvSpPr>
        <p:spPr/>
        <p:txBody>
          <a:bodyPr/>
          <a:lstStyle/>
          <a:p>
            <a:endParaRPr lang="de-DE"/>
          </a:p>
        </p:txBody>
      </p:sp>
      <p:sp>
        <p:nvSpPr>
          <p:cNvPr id="9" name="Foliennummernplatzhalter 8">
            <a:extLst>
              <a:ext uri="{FF2B5EF4-FFF2-40B4-BE49-F238E27FC236}">
                <a16:creationId xmlns:a16="http://schemas.microsoft.com/office/drawing/2014/main" id="{9E9B1300-DECA-4AAA-AEC4-6D613B117052}"/>
              </a:ext>
            </a:extLst>
          </p:cNvPr>
          <p:cNvSpPr>
            <a:spLocks noGrp="1"/>
          </p:cNvSpPr>
          <p:nvPr>
            <p:ph type="sldNum" sz="quarter" idx="12"/>
          </p:nvPr>
        </p:nvSpPr>
        <p:spPr/>
        <p:txBody>
          <a:bodyPr/>
          <a:lstStyle/>
          <a:p>
            <a:fld id="{30858EB4-1C7E-42E6-B93A-94A84A4D4353}" type="slidenum">
              <a:rPr lang="de-DE" smtClean="0"/>
              <a:t>‹Nr.›</a:t>
            </a:fld>
            <a:endParaRPr lang="de-DE"/>
          </a:p>
        </p:txBody>
      </p:sp>
    </p:spTree>
    <p:extLst>
      <p:ext uri="{BB962C8B-B14F-4D97-AF65-F5344CB8AC3E}">
        <p14:creationId xmlns:p14="http://schemas.microsoft.com/office/powerpoint/2010/main" val="183394715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FCB9E8FD-3A8F-45F0-918D-433651BC44E7}"/>
              </a:ext>
            </a:extLst>
          </p:cNvPr>
          <p:cNvSpPr>
            <a:spLocks noGrp="1"/>
          </p:cNvSpPr>
          <p:nvPr>
            <p:ph type="title"/>
          </p:nvPr>
        </p:nvSpPr>
        <p:spPr/>
        <p:txBody>
          <a:bodyPr/>
          <a:lstStyle/>
          <a:p>
            <a:r>
              <a:rPr lang="de-DE"/>
              <a:t>Mastertitelformat bearbeiten</a:t>
            </a:r>
          </a:p>
        </p:txBody>
      </p:sp>
      <p:sp>
        <p:nvSpPr>
          <p:cNvPr id="3" name="Datumsplatzhalter 2">
            <a:extLst>
              <a:ext uri="{FF2B5EF4-FFF2-40B4-BE49-F238E27FC236}">
                <a16:creationId xmlns:a16="http://schemas.microsoft.com/office/drawing/2014/main" id="{E1E34814-E549-4F5D-BBDA-26EA8D1EA400}"/>
              </a:ext>
            </a:extLst>
          </p:cNvPr>
          <p:cNvSpPr>
            <a:spLocks noGrp="1"/>
          </p:cNvSpPr>
          <p:nvPr>
            <p:ph type="dt" sz="half" idx="10"/>
          </p:nvPr>
        </p:nvSpPr>
        <p:spPr/>
        <p:txBody>
          <a:bodyPr/>
          <a:lstStyle/>
          <a:p>
            <a:fld id="{3D566509-52CD-4576-A1AB-8D0CC0C7B472}" type="datetimeFigureOut">
              <a:rPr lang="de-DE" smtClean="0"/>
              <a:t>30.04.2026</a:t>
            </a:fld>
            <a:endParaRPr lang="de-DE"/>
          </a:p>
        </p:txBody>
      </p:sp>
      <p:sp>
        <p:nvSpPr>
          <p:cNvPr id="4" name="Fußzeilenplatzhalter 3">
            <a:extLst>
              <a:ext uri="{FF2B5EF4-FFF2-40B4-BE49-F238E27FC236}">
                <a16:creationId xmlns:a16="http://schemas.microsoft.com/office/drawing/2014/main" id="{15817922-9D56-4558-BA69-BDAD2C1C0E34}"/>
              </a:ext>
            </a:extLst>
          </p:cNvPr>
          <p:cNvSpPr>
            <a:spLocks noGrp="1"/>
          </p:cNvSpPr>
          <p:nvPr>
            <p:ph type="ftr" sz="quarter" idx="11"/>
          </p:nvPr>
        </p:nvSpPr>
        <p:spPr/>
        <p:txBody>
          <a:bodyPr/>
          <a:lstStyle/>
          <a:p>
            <a:endParaRPr lang="de-DE"/>
          </a:p>
        </p:txBody>
      </p:sp>
      <p:sp>
        <p:nvSpPr>
          <p:cNvPr id="5" name="Foliennummernplatzhalter 4">
            <a:extLst>
              <a:ext uri="{FF2B5EF4-FFF2-40B4-BE49-F238E27FC236}">
                <a16:creationId xmlns:a16="http://schemas.microsoft.com/office/drawing/2014/main" id="{8A5B991F-7519-4BA1-983B-70277BC27C4A}"/>
              </a:ext>
            </a:extLst>
          </p:cNvPr>
          <p:cNvSpPr>
            <a:spLocks noGrp="1"/>
          </p:cNvSpPr>
          <p:nvPr>
            <p:ph type="sldNum" sz="quarter" idx="12"/>
          </p:nvPr>
        </p:nvSpPr>
        <p:spPr/>
        <p:txBody>
          <a:bodyPr/>
          <a:lstStyle/>
          <a:p>
            <a:fld id="{30858EB4-1C7E-42E6-B93A-94A84A4D4353}" type="slidenum">
              <a:rPr lang="de-DE" smtClean="0"/>
              <a:t>‹Nr.›</a:t>
            </a:fld>
            <a:endParaRPr lang="de-DE"/>
          </a:p>
        </p:txBody>
      </p:sp>
    </p:spTree>
    <p:extLst>
      <p:ext uri="{BB962C8B-B14F-4D97-AF65-F5344CB8AC3E}">
        <p14:creationId xmlns:p14="http://schemas.microsoft.com/office/powerpoint/2010/main" val="85072023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2" name="Datumsplatzhalter 1">
            <a:extLst>
              <a:ext uri="{FF2B5EF4-FFF2-40B4-BE49-F238E27FC236}">
                <a16:creationId xmlns:a16="http://schemas.microsoft.com/office/drawing/2014/main" id="{C0E3B0A2-06E1-43B4-B3A5-C1BEE069D7C9}"/>
              </a:ext>
            </a:extLst>
          </p:cNvPr>
          <p:cNvSpPr>
            <a:spLocks noGrp="1"/>
          </p:cNvSpPr>
          <p:nvPr>
            <p:ph type="dt" sz="half" idx="10"/>
          </p:nvPr>
        </p:nvSpPr>
        <p:spPr/>
        <p:txBody>
          <a:bodyPr/>
          <a:lstStyle/>
          <a:p>
            <a:fld id="{3D566509-52CD-4576-A1AB-8D0CC0C7B472}" type="datetimeFigureOut">
              <a:rPr lang="de-DE" smtClean="0"/>
              <a:t>30.04.2026</a:t>
            </a:fld>
            <a:endParaRPr lang="de-DE"/>
          </a:p>
        </p:txBody>
      </p:sp>
      <p:sp>
        <p:nvSpPr>
          <p:cNvPr id="3" name="Fußzeilenplatzhalter 2">
            <a:extLst>
              <a:ext uri="{FF2B5EF4-FFF2-40B4-BE49-F238E27FC236}">
                <a16:creationId xmlns:a16="http://schemas.microsoft.com/office/drawing/2014/main" id="{455C4017-C068-43F7-8C83-D20824A744B4}"/>
              </a:ext>
            </a:extLst>
          </p:cNvPr>
          <p:cNvSpPr>
            <a:spLocks noGrp="1"/>
          </p:cNvSpPr>
          <p:nvPr>
            <p:ph type="ftr" sz="quarter" idx="11"/>
          </p:nvPr>
        </p:nvSpPr>
        <p:spPr/>
        <p:txBody>
          <a:bodyPr/>
          <a:lstStyle/>
          <a:p>
            <a:endParaRPr lang="de-DE"/>
          </a:p>
        </p:txBody>
      </p:sp>
      <p:sp>
        <p:nvSpPr>
          <p:cNvPr id="4" name="Foliennummernplatzhalter 3">
            <a:extLst>
              <a:ext uri="{FF2B5EF4-FFF2-40B4-BE49-F238E27FC236}">
                <a16:creationId xmlns:a16="http://schemas.microsoft.com/office/drawing/2014/main" id="{692927ED-0109-42D7-A20B-3635323938D8}"/>
              </a:ext>
            </a:extLst>
          </p:cNvPr>
          <p:cNvSpPr>
            <a:spLocks noGrp="1"/>
          </p:cNvSpPr>
          <p:nvPr>
            <p:ph type="sldNum" sz="quarter" idx="12"/>
          </p:nvPr>
        </p:nvSpPr>
        <p:spPr/>
        <p:txBody>
          <a:bodyPr/>
          <a:lstStyle/>
          <a:p>
            <a:fld id="{30858EB4-1C7E-42E6-B93A-94A84A4D4353}" type="slidenum">
              <a:rPr lang="de-DE" smtClean="0"/>
              <a:t>‹Nr.›</a:t>
            </a:fld>
            <a:endParaRPr lang="de-DE"/>
          </a:p>
        </p:txBody>
      </p:sp>
    </p:spTree>
    <p:extLst>
      <p:ext uri="{BB962C8B-B14F-4D97-AF65-F5344CB8AC3E}">
        <p14:creationId xmlns:p14="http://schemas.microsoft.com/office/powerpoint/2010/main" val="400017097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alt mit Über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B810113-C27D-4DFD-AB0F-A090B75170C2}"/>
              </a:ext>
            </a:extLst>
          </p:cNvPr>
          <p:cNvSpPr>
            <a:spLocks noGrp="1"/>
          </p:cNvSpPr>
          <p:nvPr>
            <p:ph type="title"/>
          </p:nvPr>
        </p:nvSpPr>
        <p:spPr>
          <a:xfrm>
            <a:off x="839788" y="457200"/>
            <a:ext cx="3932237" cy="1600200"/>
          </a:xfrm>
        </p:spPr>
        <p:txBody>
          <a:bodyPr anchor="b"/>
          <a:lstStyle>
            <a:lvl1pPr>
              <a:defRPr sz="3200"/>
            </a:lvl1pPr>
          </a:lstStyle>
          <a:p>
            <a:r>
              <a:rPr lang="de-DE"/>
              <a:t>Mastertitelformat bearbeiten</a:t>
            </a:r>
          </a:p>
        </p:txBody>
      </p:sp>
      <p:sp>
        <p:nvSpPr>
          <p:cNvPr id="3" name="Inhaltsplatzhalter 2">
            <a:extLst>
              <a:ext uri="{FF2B5EF4-FFF2-40B4-BE49-F238E27FC236}">
                <a16:creationId xmlns:a16="http://schemas.microsoft.com/office/drawing/2014/main" id="{666794ED-E4E3-4CAB-9803-58C798D7C92D}"/>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Textplatzhalter 3">
            <a:extLst>
              <a:ext uri="{FF2B5EF4-FFF2-40B4-BE49-F238E27FC236}">
                <a16:creationId xmlns:a16="http://schemas.microsoft.com/office/drawing/2014/main" id="{C075357A-B974-4F7C-BD2F-AD88D59548C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a:t>Mastertextformat bearbeiten</a:t>
            </a:r>
          </a:p>
        </p:txBody>
      </p:sp>
      <p:sp>
        <p:nvSpPr>
          <p:cNvPr id="5" name="Datumsplatzhalter 4">
            <a:extLst>
              <a:ext uri="{FF2B5EF4-FFF2-40B4-BE49-F238E27FC236}">
                <a16:creationId xmlns:a16="http://schemas.microsoft.com/office/drawing/2014/main" id="{2D0F3F03-70D5-4E57-822E-36E24CA5ED01}"/>
              </a:ext>
            </a:extLst>
          </p:cNvPr>
          <p:cNvSpPr>
            <a:spLocks noGrp="1"/>
          </p:cNvSpPr>
          <p:nvPr>
            <p:ph type="dt" sz="half" idx="10"/>
          </p:nvPr>
        </p:nvSpPr>
        <p:spPr/>
        <p:txBody>
          <a:bodyPr/>
          <a:lstStyle/>
          <a:p>
            <a:fld id="{3D566509-52CD-4576-A1AB-8D0CC0C7B472}" type="datetimeFigureOut">
              <a:rPr lang="de-DE" smtClean="0"/>
              <a:t>30.04.2026</a:t>
            </a:fld>
            <a:endParaRPr lang="de-DE"/>
          </a:p>
        </p:txBody>
      </p:sp>
      <p:sp>
        <p:nvSpPr>
          <p:cNvPr id="6" name="Fußzeilenplatzhalter 5">
            <a:extLst>
              <a:ext uri="{FF2B5EF4-FFF2-40B4-BE49-F238E27FC236}">
                <a16:creationId xmlns:a16="http://schemas.microsoft.com/office/drawing/2014/main" id="{D7F198CB-399D-4196-AD5E-C3E822C2464D}"/>
              </a:ext>
            </a:extLst>
          </p:cNvPr>
          <p:cNvSpPr>
            <a:spLocks noGrp="1"/>
          </p:cNvSpPr>
          <p:nvPr>
            <p:ph type="ftr" sz="quarter" idx="11"/>
          </p:nvPr>
        </p:nvSpPr>
        <p:spPr/>
        <p:txBody>
          <a:bodyPr/>
          <a:lstStyle/>
          <a:p>
            <a:endParaRPr lang="de-DE"/>
          </a:p>
        </p:txBody>
      </p:sp>
      <p:sp>
        <p:nvSpPr>
          <p:cNvPr id="7" name="Foliennummernplatzhalter 6">
            <a:extLst>
              <a:ext uri="{FF2B5EF4-FFF2-40B4-BE49-F238E27FC236}">
                <a16:creationId xmlns:a16="http://schemas.microsoft.com/office/drawing/2014/main" id="{BC7466C0-BC3C-4E32-9B9C-817462FE4B5D}"/>
              </a:ext>
            </a:extLst>
          </p:cNvPr>
          <p:cNvSpPr>
            <a:spLocks noGrp="1"/>
          </p:cNvSpPr>
          <p:nvPr>
            <p:ph type="sldNum" sz="quarter" idx="12"/>
          </p:nvPr>
        </p:nvSpPr>
        <p:spPr/>
        <p:txBody>
          <a:bodyPr/>
          <a:lstStyle/>
          <a:p>
            <a:fld id="{30858EB4-1C7E-42E6-B93A-94A84A4D4353}" type="slidenum">
              <a:rPr lang="de-DE" smtClean="0"/>
              <a:t>‹Nr.›</a:t>
            </a:fld>
            <a:endParaRPr lang="de-DE"/>
          </a:p>
        </p:txBody>
      </p:sp>
    </p:spTree>
    <p:extLst>
      <p:ext uri="{BB962C8B-B14F-4D97-AF65-F5344CB8AC3E}">
        <p14:creationId xmlns:p14="http://schemas.microsoft.com/office/powerpoint/2010/main" val="325083805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ild mit Über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70B12A0-FA96-4F2D-BBD1-D18DB12FE0E5}"/>
              </a:ext>
            </a:extLst>
          </p:cNvPr>
          <p:cNvSpPr>
            <a:spLocks noGrp="1"/>
          </p:cNvSpPr>
          <p:nvPr>
            <p:ph type="title"/>
          </p:nvPr>
        </p:nvSpPr>
        <p:spPr>
          <a:xfrm>
            <a:off x="839788" y="457200"/>
            <a:ext cx="3932237" cy="1600200"/>
          </a:xfrm>
        </p:spPr>
        <p:txBody>
          <a:bodyPr anchor="b"/>
          <a:lstStyle>
            <a:lvl1pPr>
              <a:defRPr sz="3200"/>
            </a:lvl1pPr>
          </a:lstStyle>
          <a:p>
            <a:r>
              <a:rPr lang="de-DE"/>
              <a:t>Mastertitelformat bearbeiten</a:t>
            </a:r>
          </a:p>
        </p:txBody>
      </p:sp>
      <p:sp>
        <p:nvSpPr>
          <p:cNvPr id="3" name="Bildplatzhalter 2">
            <a:extLst>
              <a:ext uri="{FF2B5EF4-FFF2-40B4-BE49-F238E27FC236}">
                <a16:creationId xmlns:a16="http://schemas.microsoft.com/office/drawing/2014/main" id="{6862DB75-3F7B-4F33-A6A3-DF686245E005}"/>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de-DE"/>
          </a:p>
        </p:txBody>
      </p:sp>
      <p:sp>
        <p:nvSpPr>
          <p:cNvPr id="4" name="Textplatzhalter 3">
            <a:extLst>
              <a:ext uri="{FF2B5EF4-FFF2-40B4-BE49-F238E27FC236}">
                <a16:creationId xmlns:a16="http://schemas.microsoft.com/office/drawing/2014/main" id="{A04915E9-990C-46A4-BAB7-FC6217343C6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a:t>Mastertextformat bearbeiten</a:t>
            </a:r>
          </a:p>
        </p:txBody>
      </p:sp>
      <p:sp>
        <p:nvSpPr>
          <p:cNvPr id="5" name="Datumsplatzhalter 4">
            <a:extLst>
              <a:ext uri="{FF2B5EF4-FFF2-40B4-BE49-F238E27FC236}">
                <a16:creationId xmlns:a16="http://schemas.microsoft.com/office/drawing/2014/main" id="{1D1CB4F7-2473-473C-9668-000BC70C5313}"/>
              </a:ext>
            </a:extLst>
          </p:cNvPr>
          <p:cNvSpPr>
            <a:spLocks noGrp="1"/>
          </p:cNvSpPr>
          <p:nvPr>
            <p:ph type="dt" sz="half" idx="10"/>
          </p:nvPr>
        </p:nvSpPr>
        <p:spPr/>
        <p:txBody>
          <a:bodyPr/>
          <a:lstStyle/>
          <a:p>
            <a:fld id="{3D566509-52CD-4576-A1AB-8D0CC0C7B472}" type="datetimeFigureOut">
              <a:rPr lang="de-DE" smtClean="0"/>
              <a:t>30.04.2026</a:t>
            </a:fld>
            <a:endParaRPr lang="de-DE"/>
          </a:p>
        </p:txBody>
      </p:sp>
      <p:sp>
        <p:nvSpPr>
          <p:cNvPr id="6" name="Fußzeilenplatzhalter 5">
            <a:extLst>
              <a:ext uri="{FF2B5EF4-FFF2-40B4-BE49-F238E27FC236}">
                <a16:creationId xmlns:a16="http://schemas.microsoft.com/office/drawing/2014/main" id="{F87A5594-DD81-4A7F-8819-122D3F36A65F}"/>
              </a:ext>
            </a:extLst>
          </p:cNvPr>
          <p:cNvSpPr>
            <a:spLocks noGrp="1"/>
          </p:cNvSpPr>
          <p:nvPr>
            <p:ph type="ftr" sz="quarter" idx="11"/>
          </p:nvPr>
        </p:nvSpPr>
        <p:spPr/>
        <p:txBody>
          <a:bodyPr/>
          <a:lstStyle/>
          <a:p>
            <a:endParaRPr lang="de-DE"/>
          </a:p>
        </p:txBody>
      </p:sp>
      <p:sp>
        <p:nvSpPr>
          <p:cNvPr id="7" name="Foliennummernplatzhalter 6">
            <a:extLst>
              <a:ext uri="{FF2B5EF4-FFF2-40B4-BE49-F238E27FC236}">
                <a16:creationId xmlns:a16="http://schemas.microsoft.com/office/drawing/2014/main" id="{A9ED47D4-6DE6-44B6-9583-46117EB1B7D9}"/>
              </a:ext>
            </a:extLst>
          </p:cNvPr>
          <p:cNvSpPr>
            <a:spLocks noGrp="1"/>
          </p:cNvSpPr>
          <p:nvPr>
            <p:ph type="sldNum" sz="quarter" idx="12"/>
          </p:nvPr>
        </p:nvSpPr>
        <p:spPr/>
        <p:txBody>
          <a:bodyPr/>
          <a:lstStyle/>
          <a:p>
            <a:fld id="{30858EB4-1C7E-42E6-B93A-94A84A4D4353}" type="slidenum">
              <a:rPr lang="de-DE" smtClean="0"/>
              <a:t>‹Nr.›</a:t>
            </a:fld>
            <a:endParaRPr lang="de-DE"/>
          </a:p>
        </p:txBody>
      </p:sp>
    </p:spTree>
    <p:extLst>
      <p:ext uri="{BB962C8B-B14F-4D97-AF65-F5344CB8AC3E}">
        <p14:creationId xmlns:p14="http://schemas.microsoft.com/office/powerpoint/2010/main" val="178710752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elplatzhalter 1">
            <a:extLst>
              <a:ext uri="{FF2B5EF4-FFF2-40B4-BE49-F238E27FC236}">
                <a16:creationId xmlns:a16="http://schemas.microsoft.com/office/drawing/2014/main" id="{5528A667-8FFB-4005-AC59-C410C8413AB3}"/>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de-DE"/>
              <a:t>Mastertitelformat bearbeiten</a:t>
            </a:r>
          </a:p>
        </p:txBody>
      </p:sp>
      <p:sp>
        <p:nvSpPr>
          <p:cNvPr id="3" name="Textplatzhalter 2">
            <a:extLst>
              <a:ext uri="{FF2B5EF4-FFF2-40B4-BE49-F238E27FC236}">
                <a16:creationId xmlns:a16="http://schemas.microsoft.com/office/drawing/2014/main" id="{60A12286-93FF-421B-8567-16971882805F}"/>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a:extLst>
              <a:ext uri="{FF2B5EF4-FFF2-40B4-BE49-F238E27FC236}">
                <a16:creationId xmlns:a16="http://schemas.microsoft.com/office/drawing/2014/main" id="{6EA553E2-6455-47F5-801A-FAB9452252EE}"/>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D566509-52CD-4576-A1AB-8D0CC0C7B472}" type="datetimeFigureOut">
              <a:rPr lang="de-DE" smtClean="0"/>
              <a:t>30.04.2026</a:t>
            </a:fld>
            <a:endParaRPr lang="de-DE"/>
          </a:p>
        </p:txBody>
      </p:sp>
      <p:sp>
        <p:nvSpPr>
          <p:cNvPr id="5" name="Fußzeilenplatzhalter 4">
            <a:extLst>
              <a:ext uri="{FF2B5EF4-FFF2-40B4-BE49-F238E27FC236}">
                <a16:creationId xmlns:a16="http://schemas.microsoft.com/office/drawing/2014/main" id="{6D983ED2-A3DB-496A-B968-74A4AA2D3F5B}"/>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de-DE"/>
          </a:p>
        </p:txBody>
      </p:sp>
      <p:sp>
        <p:nvSpPr>
          <p:cNvPr id="6" name="Foliennummernplatzhalter 5">
            <a:extLst>
              <a:ext uri="{FF2B5EF4-FFF2-40B4-BE49-F238E27FC236}">
                <a16:creationId xmlns:a16="http://schemas.microsoft.com/office/drawing/2014/main" id="{3EDEE7F7-FB34-452D-8DEE-1D81F27D8C4F}"/>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0858EB4-1C7E-42E6-B93A-94A84A4D4353}" type="slidenum">
              <a:rPr lang="de-DE" smtClean="0"/>
              <a:t>‹Nr.›</a:t>
            </a:fld>
            <a:endParaRPr lang="de-DE"/>
          </a:p>
        </p:txBody>
      </p:sp>
    </p:spTree>
    <p:extLst>
      <p:ext uri="{BB962C8B-B14F-4D97-AF65-F5344CB8AC3E}">
        <p14:creationId xmlns:p14="http://schemas.microsoft.com/office/powerpoint/2010/main" val="205377791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17" Type="http://schemas.openxmlformats.org/officeDocument/2006/relationships/customXml" Target="../ink/ink58.xml"/><Relationship Id="rId21" Type="http://schemas.openxmlformats.org/officeDocument/2006/relationships/customXml" Target="../ink/ink10.xml"/><Relationship Id="rId42" Type="http://schemas.openxmlformats.org/officeDocument/2006/relationships/image" Target="../media/image20.png"/><Relationship Id="rId63" Type="http://schemas.openxmlformats.org/officeDocument/2006/relationships/customXml" Target="../ink/ink31.xml"/><Relationship Id="rId84" Type="http://schemas.openxmlformats.org/officeDocument/2006/relationships/image" Target="../media/image41.png"/><Relationship Id="rId138" Type="http://schemas.openxmlformats.org/officeDocument/2006/relationships/image" Target="../media/image68.png"/><Relationship Id="rId159" Type="http://schemas.openxmlformats.org/officeDocument/2006/relationships/customXml" Target="../ink/ink79.xml"/><Relationship Id="rId170" Type="http://schemas.openxmlformats.org/officeDocument/2006/relationships/image" Target="../media/image84.png"/><Relationship Id="rId191" Type="http://schemas.openxmlformats.org/officeDocument/2006/relationships/customXml" Target="../ink/ink95.xml"/><Relationship Id="rId205" Type="http://schemas.openxmlformats.org/officeDocument/2006/relationships/customXml" Target="../ink/ink102.xml"/><Relationship Id="rId226" Type="http://schemas.openxmlformats.org/officeDocument/2006/relationships/customXml" Target="../ink/ink113.xml"/><Relationship Id="rId247" Type="http://schemas.openxmlformats.org/officeDocument/2006/relationships/image" Target="../media/image122.png"/><Relationship Id="rId107" Type="http://schemas.openxmlformats.org/officeDocument/2006/relationships/customXml" Target="../ink/ink53.xml"/><Relationship Id="rId11" Type="http://schemas.openxmlformats.org/officeDocument/2006/relationships/customXml" Target="../ink/ink5.xml"/><Relationship Id="rId32" Type="http://schemas.openxmlformats.org/officeDocument/2006/relationships/image" Target="../media/image15.png"/><Relationship Id="rId53" Type="http://schemas.openxmlformats.org/officeDocument/2006/relationships/customXml" Target="../ink/ink26.xml"/><Relationship Id="rId74" Type="http://schemas.openxmlformats.org/officeDocument/2006/relationships/image" Target="../media/image36.png"/><Relationship Id="rId128" Type="http://schemas.openxmlformats.org/officeDocument/2006/relationships/image" Target="../media/image63.png"/><Relationship Id="rId149" Type="http://schemas.openxmlformats.org/officeDocument/2006/relationships/customXml" Target="../ink/ink74.xml"/><Relationship Id="rId5" Type="http://schemas.openxmlformats.org/officeDocument/2006/relationships/customXml" Target="../ink/ink2.xml"/><Relationship Id="rId95" Type="http://schemas.openxmlformats.org/officeDocument/2006/relationships/customXml" Target="../ink/ink47.xml"/><Relationship Id="rId160" Type="http://schemas.openxmlformats.org/officeDocument/2006/relationships/image" Target="../media/image79.png"/><Relationship Id="rId181" Type="http://schemas.openxmlformats.org/officeDocument/2006/relationships/customXml" Target="../ink/ink90.xml"/><Relationship Id="rId216" Type="http://schemas.openxmlformats.org/officeDocument/2006/relationships/customXml" Target="../ink/ink108.xml"/><Relationship Id="rId237" Type="http://schemas.openxmlformats.org/officeDocument/2006/relationships/image" Target="../media/image117.png"/><Relationship Id="rId22" Type="http://schemas.openxmlformats.org/officeDocument/2006/relationships/image" Target="../media/image10.png"/><Relationship Id="rId43" Type="http://schemas.openxmlformats.org/officeDocument/2006/relationships/customXml" Target="../ink/ink21.xml"/><Relationship Id="rId64" Type="http://schemas.openxmlformats.org/officeDocument/2006/relationships/image" Target="../media/image31.png"/><Relationship Id="rId118" Type="http://schemas.openxmlformats.org/officeDocument/2006/relationships/image" Target="../media/image58.png"/><Relationship Id="rId139" Type="http://schemas.openxmlformats.org/officeDocument/2006/relationships/customXml" Target="../ink/ink69.xml"/><Relationship Id="rId85" Type="http://schemas.openxmlformats.org/officeDocument/2006/relationships/customXml" Target="../ink/ink42.xml"/><Relationship Id="rId150" Type="http://schemas.openxmlformats.org/officeDocument/2006/relationships/image" Target="../media/image74.png"/><Relationship Id="rId171" Type="http://schemas.openxmlformats.org/officeDocument/2006/relationships/customXml" Target="../ink/ink85.xml"/><Relationship Id="rId192" Type="http://schemas.openxmlformats.org/officeDocument/2006/relationships/image" Target="../media/image95.png"/><Relationship Id="rId206" Type="http://schemas.openxmlformats.org/officeDocument/2006/relationships/image" Target="../media/image102.png"/><Relationship Id="rId227" Type="http://schemas.openxmlformats.org/officeDocument/2006/relationships/image" Target="../media/image112.png"/><Relationship Id="rId248" Type="http://schemas.openxmlformats.org/officeDocument/2006/relationships/customXml" Target="../ink/ink124.xml"/><Relationship Id="rId12" Type="http://schemas.openxmlformats.org/officeDocument/2006/relationships/image" Target="../media/image5.png"/><Relationship Id="rId33" Type="http://schemas.openxmlformats.org/officeDocument/2006/relationships/customXml" Target="../ink/ink16.xml"/><Relationship Id="rId108" Type="http://schemas.openxmlformats.org/officeDocument/2006/relationships/image" Target="../media/image53.png"/><Relationship Id="rId129" Type="http://schemas.openxmlformats.org/officeDocument/2006/relationships/customXml" Target="../ink/ink64.xml"/><Relationship Id="rId54" Type="http://schemas.openxmlformats.org/officeDocument/2006/relationships/image" Target="../media/image26.png"/><Relationship Id="rId75" Type="http://schemas.openxmlformats.org/officeDocument/2006/relationships/customXml" Target="../ink/ink37.xml"/><Relationship Id="rId96" Type="http://schemas.openxmlformats.org/officeDocument/2006/relationships/image" Target="../media/image47.png"/><Relationship Id="rId140" Type="http://schemas.openxmlformats.org/officeDocument/2006/relationships/image" Target="../media/image69.png"/><Relationship Id="rId161" Type="http://schemas.openxmlformats.org/officeDocument/2006/relationships/customXml" Target="../ink/ink80.xml"/><Relationship Id="rId182" Type="http://schemas.openxmlformats.org/officeDocument/2006/relationships/image" Target="../media/image90.png"/><Relationship Id="rId217" Type="http://schemas.openxmlformats.org/officeDocument/2006/relationships/image" Target="../media/image107.png"/><Relationship Id="rId6" Type="http://schemas.openxmlformats.org/officeDocument/2006/relationships/image" Target="../media/image2.png"/><Relationship Id="rId238" Type="http://schemas.openxmlformats.org/officeDocument/2006/relationships/customXml" Target="../ink/ink119.xml"/><Relationship Id="rId23" Type="http://schemas.openxmlformats.org/officeDocument/2006/relationships/customXml" Target="../ink/ink11.xml"/><Relationship Id="rId119" Type="http://schemas.openxmlformats.org/officeDocument/2006/relationships/customXml" Target="../ink/ink59.xml"/><Relationship Id="rId44" Type="http://schemas.openxmlformats.org/officeDocument/2006/relationships/image" Target="../media/image21.png"/><Relationship Id="rId65" Type="http://schemas.openxmlformats.org/officeDocument/2006/relationships/customXml" Target="../ink/ink32.xml"/><Relationship Id="rId86" Type="http://schemas.openxmlformats.org/officeDocument/2006/relationships/image" Target="../media/image42.png"/><Relationship Id="rId130" Type="http://schemas.openxmlformats.org/officeDocument/2006/relationships/image" Target="../media/image64.png"/><Relationship Id="rId151" Type="http://schemas.openxmlformats.org/officeDocument/2006/relationships/customXml" Target="../ink/ink75.xml"/><Relationship Id="rId172" Type="http://schemas.openxmlformats.org/officeDocument/2006/relationships/image" Target="../media/image85.png"/><Relationship Id="rId193" Type="http://schemas.openxmlformats.org/officeDocument/2006/relationships/customXml" Target="../ink/ink96.xml"/><Relationship Id="rId207" Type="http://schemas.openxmlformats.org/officeDocument/2006/relationships/customXml" Target="../ink/ink103.xml"/><Relationship Id="rId228" Type="http://schemas.openxmlformats.org/officeDocument/2006/relationships/customXml" Target="../ink/ink114.xml"/><Relationship Id="rId249" Type="http://schemas.openxmlformats.org/officeDocument/2006/relationships/image" Target="../media/image123.png"/><Relationship Id="rId13" Type="http://schemas.openxmlformats.org/officeDocument/2006/relationships/customXml" Target="../ink/ink6.xml"/><Relationship Id="rId109" Type="http://schemas.openxmlformats.org/officeDocument/2006/relationships/customXml" Target="../ink/ink54.xml"/><Relationship Id="rId34" Type="http://schemas.openxmlformats.org/officeDocument/2006/relationships/image" Target="../media/image16.png"/><Relationship Id="rId55" Type="http://schemas.openxmlformats.org/officeDocument/2006/relationships/customXml" Target="../ink/ink27.xml"/><Relationship Id="rId76" Type="http://schemas.openxmlformats.org/officeDocument/2006/relationships/image" Target="../media/image37.png"/><Relationship Id="rId97" Type="http://schemas.openxmlformats.org/officeDocument/2006/relationships/customXml" Target="../ink/ink48.xml"/><Relationship Id="rId120" Type="http://schemas.openxmlformats.org/officeDocument/2006/relationships/image" Target="../media/image59.png"/><Relationship Id="rId141" Type="http://schemas.openxmlformats.org/officeDocument/2006/relationships/customXml" Target="../ink/ink70.xml"/><Relationship Id="rId7" Type="http://schemas.openxmlformats.org/officeDocument/2006/relationships/customXml" Target="../ink/ink3.xml"/><Relationship Id="rId162" Type="http://schemas.openxmlformats.org/officeDocument/2006/relationships/image" Target="../media/image80.png"/><Relationship Id="rId183" Type="http://schemas.openxmlformats.org/officeDocument/2006/relationships/customXml" Target="../ink/ink91.xml"/><Relationship Id="rId218" Type="http://schemas.openxmlformats.org/officeDocument/2006/relationships/customXml" Target="../ink/ink109.xml"/><Relationship Id="rId239" Type="http://schemas.openxmlformats.org/officeDocument/2006/relationships/image" Target="../media/image118.png"/><Relationship Id="rId24" Type="http://schemas.openxmlformats.org/officeDocument/2006/relationships/image" Target="../media/image11.png"/><Relationship Id="rId45" Type="http://schemas.openxmlformats.org/officeDocument/2006/relationships/customXml" Target="../ink/ink22.xml"/><Relationship Id="rId66" Type="http://schemas.openxmlformats.org/officeDocument/2006/relationships/image" Target="../media/image32.png"/><Relationship Id="rId87" Type="http://schemas.openxmlformats.org/officeDocument/2006/relationships/customXml" Target="../ink/ink43.xml"/><Relationship Id="rId110" Type="http://schemas.openxmlformats.org/officeDocument/2006/relationships/image" Target="../media/image54.png"/><Relationship Id="rId131" Type="http://schemas.openxmlformats.org/officeDocument/2006/relationships/customXml" Target="../ink/ink65.xml"/><Relationship Id="rId152" Type="http://schemas.openxmlformats.org/officeDocument/2006/relationships/image" Target="../media/image75.png"/><Relationship Id="rId173" Type="http://schemas.openxmlformats.org/officeDocument/2006/relationships/customXml" Target="../ink/ink86.xml"/><Relationship Id="rId194" Type="http://schemas.openxmlformats.org/officeDocument/2006/relationships/image" Target="../media/image96.png"/><Relationship Id="rId208" Type="http://schemas.openxmlformats.org/officeDocument/2006/relationships/image" Target="../media/image103.png"/><Relationship Id="rId229" Type="http://schemas.openxmlformats.org/officeDocument/2006/relationships/image" Target="../media/image113.png"/><Relationship Id="rId240" Type="http://schemas.openxmlformats.org/officeDocument/2006/relationships/customXml" Target="../ink/ink120.xml"/><Relationship Id="rId14" Type="http://schemas.openxmlformats.org/officeDocument/2006/relationships/image" Target="../media/image6.png"/><Relationship Id="rId35" Type="http://schemas.openxmlformats.org/officeDocument/2006/relationships/customXml" Target="../ink/ink17.xml"/><Relationship Id="rId56" Type="http://schemas.openxmlformats.org/officeDocument/2006/relationships/image" Target="../media/image27.png"/><Relationship Id="rId77" Type="http://schemas.openxmlformats.org/officeDocument/2006/relationships/customXml" Target="../ink/ink38.xml"/><Relationship Id="rId100" Type="http://schemas.openxmlformats.org/officeDocument/2006/relationships/image" Target="../media/image49.png"/><Relationship Id="rId8" Type="http://schemas.openxmlformats.org/officeDocument/2006/relationships/image" Target="../media/image3.png"/><Relationship Id="rId98" Type="http://schemas.openxmlformats.org/officeDocument/2006/relationships/image" Target="../media/image48.png"/><Relationship Id="rId121" Type="http://schemas.openxmlformats.org/officeDocument/2006/relationships/customXml" Target="../ink/ink60.xml"/><Relationship Id="rId142" Type="http://schemas.openxmlformats.org/officeDocument/2006/relationships/image" Target="../media/image70.png"/><Relationship Id="rId163" Type="http://schemas.openxmlformats.org/officeDocument/2006/relationships/customXml" Target="../ink/ink81.xml"/><Relationship Id="rId184" Type="http://schemas.openxmlformats.org/officeDocument/2006/relationships/image" Target="../media/image91.png"/><Relationship Id="rId219" Type="http://schemas.openxmlformats.org/officeDocument/2006/relationships/image" Target="../media/image108.png"/><Relationship Id="rId230" Type="http://schemas.openxmlformats.org/officeDocument/2006/relationships/customXml" Target="../ink/ink115.xml"/><Relationship Id="rId25" Type="http://schemas.openxmlformats.org/officeDocument/2006/relationships/customXml" Target="../ink/ink12.xml"/><Relationship Id="rId46" Type="http://schemas.openxmlformats.org/officeDocument/2006/relationships/image" Target="../media/image22.png"/><Relationship Id="rId67" Type="http://schemas.openxmlformats.org/officeDocument/2006/relationships/customXml" Target="../ink/ink33.xml"/><Relationship Id="rId88" Type="http://schemas.openxmlformats.org/officeDocument/2006/relationships/image" Target="../media/image43.png"/><Relationship Id="rId111" Type="http://schemas.openxmlformats.org/officeDocument/2006/relationships/customXml" Target="../ink/ink55.xml"/><Relationship Id="rId132" Type="http://schemas.openxmlformats.org/officeDocument/2006/relationships/image" Target="../media/image65.png"/><Relationship Id="rId153" Type="http://schemas.openxmlformats.org/officeDocument/2006/relationships/customXml" Target="../ink/ink76.xml"/><Relationship Id="rId174" Type="http://schemas.openxmlformats.org/officeDocument/2006/relationships/image" Target="../media/image86.png"/><Relationship Id="rId195" Type="http://schemas.openxmlformats.org/officeDocument/2006/relationships/customXml" Target="../ink/ink97.xml"/><Relationship Id="rId209" Type="http://schemas.openxmlformats.org/officeDocument/2006/relationships/customXml" Target="../ink/ink104.xml"/><Relationship Id="rId220" Type="http://schemas.openxmlformats.org/officeDocument/2006/relationships/customXml" Target="../ink/ink110.xml"/><Relationship Id="rId241" Type="http://schemas.openxmlformats.org/officeDocument/2006/relationships/image" Target="../media/image119.png"/><Relationship Id="rId15" Type="http://schemas.openxmlformats.org/officeDocument/2006/relationships/customXml" Target="../ink/ink7.xml"/><Relationship Id="rId36" Type="http://schemas.openxmlformats.org/officeDocument/2006/relationships/image" Target="../media/image17.png"/><Relationship Id="rId57" Type="http://schemas.openxmlformats.org/officeDocument/2006/relationships/customXml" Target="../ink/ink28.xml"/><Relationship Id="rId78" Type="http://schemas.openxmlformats.org/officeDocument/2006/relationships/image" Target="../media/image38.png"/><Relationship Id="rId99" Type="http://schemas.openxmlformats.org/officeDocument/2006/relationships/customXml" Target="../ink/ink49.xml"/><Relationship Id="rId101" Type="http://schemas.openxmlformats.org/officeDocument/2006/relationships/customXml" Target="../ink/ink50.xml"/><Relationship Id="rId122" Type="http://schemas.openxmlformats.org/officeDocument/2006/relationships/image" Target="../media/image60.png"/><Relationship Id="rId143" Type="http://schemas.openxmlformats.org/officeDocument/2006/relationships/customXml" Target="../ink/ink71.xml"/><Relationship Id="rId164" Type="http://schemas.openxmlformats.org/officeDocument/2006/relationships/image" Target="../media/image81.png"/><Relationship Id="rId185" Type="http://schemas.openxmlformats.org/officeDocument/2006/relationships/customXml" Target="../ink/ink92.xml"/><Relationship Id="rId4" Type="http://schemas.openxmlformats.org/officeDocument/2006/relationships/image" Target="../media/image1.png"/><Relationship Id="rId9" Type="http://schemas.openxmlformats.org/officeDocument/2006/relationships/customXml" Target="../ink/ink4.xml"/><Relationship Id="rId180" Type="http://schemas.openxmlformats.org/officeDocument/2006/relationships/image" Target="../media/image89.png"/><Relationship Id="rId210" Type="http://schemas.openxmlformats.org/officeDocument/2006/relationships/image" Target="../media/image104.png"/><Relationship Id="rId215" Type="http://schemas.openxmlformats.org/officeDocument/2006/relationships/image" Target="../media/image106.png"/><Relationship Id="rId236" Type="http://schemas.openxmlformats.org/officeDocument/2006/relationships/customXml" Target="../ink/ink118.xml"/><Relationship Id="rId26" Type="http://schemas.openxmlformats.org/officeDocument/2006/relationships/image" Target="../media/image12.png"/><Relationship Id="rId231" Type="http://schemas.openxmlformats.org/officeDocument/2006/relationships/image" Target="../media/image114.png"/><Relationship Id="rId47" Type="http://schemas.openxmlformats.org/officeDocument/2006/relationships/customXml" Target="../ink/ink23.xml"/><Relationship Id="rId68" Type="http://schemas.openxmlformats.org/officeDocument/2006/relationships/image" Target="../media/image33.png"/><Relationship Id="rId89" Type="http://schemas.openxmlformats.org/officeDocument/2006/relationships/customXml" Target="../ink/ink44.xml"/><Relationship Id="rId112" Type="http://schemas.openxmlformats.org/officeDocument/2006/relationships/image" Target="../media/image55.png"/><Relationship Id="rId133" Type="http://schemas.openxmlformats.org/officeDocument/2006/relationships/customXml" Target="../ink/ink66.xml"/><Relationship Id="rId154" Type="http://schemas.openxmlformats.org/officeDocument/2006/relationships/image" Target="../media/image76.png"/><Relationship Id="rId175" Type="http://schemas.openxmlformats.org/officeDocument/2006/relationships/customXml" Target="../ink/ink87.xml"/><Relationship Id="rId196" Type="http://schemas.openxmlformats.org/officeDocument/2006/relationships/image" Target="../media/image97.png"/><Relationship Id="rId200" Type="http://schemas.openxmlformats.org/officeDocument/2006/relationships/image" Target="../media/image99.png"/><Relationship Id="rId16" Type="http://schemas.openxmlformats.org/officeDocument/2006/relationships/image" Target="../media/image7.png"/><Relationship Id="rId221" Type="http://schemas.openxmlformats.org/officeDocument/2006/relationships/image" Target="../media/image109.png"/><Relationship Id="rId242" Type="http://schemas.openxmlformats.org/officeDocument/2006/relationships/customXml" Target="../ink/ink121.xml"/><Relationship Id="rId37" Type="http://schemas.openxmlformats.org/officeDocument/2006/relationships/customXml" Target="../ink/ink18.xml"/><Relationship Id="rId58" Type="http://schemas.openxmlformats.org/officeDocument/2006/relationships/image" Target="../media/image28.png"/><Relationship Id="rId79" Type="http://schemas.openxmlformats.org/officeDocument/2006/relationships/customXml" Target="../ink/ink39.xml"/><Relationship Id="rId102" Type="http://schemas.openxmlformats.org/officeDocument/2006/relationships/image" Target="../media/image50.png"/><Relationship Id="rId123" Type="http://schemas.openxmlformats.org/officeDocument/2006/relationships/customXml" Target="../ink/ink61.xml"/><Relationship Id="rId144" Type="http://schemas.openxmlformats.org/officeDocument/2006/relationships/image" Target="../media/image71.png"/><Relationship Id="rId90" Type="http://schemas.openxmlformats.org/officeDocument/2006/relationships/image" Target="../media/image44.png"/><Relationship Id="rId165" Type="http://schemas.openxmlformats.org/officeDocument/2006/relationships/customXml" Target="../ink/ink82.xml"/><Relationship Id="rId186" Type="http://schemas.openxmlformats.org/officeDocument/2006/relationships/image" Target="../media/image92.png"/><Relationship Id="rId211" Type="http://schemas.openxmlformats.org/officeDocument/2006/relationships/customXml" Target="../ink/ink105.xml"/><Relationship Id="rId232" Type="http://schemas.openxmlformats.org/officeDocument/2006/relationships/customXml" Target="../ink/ink116.xml"/><Relationship Id="rId27" Type="http://schemas.openxmlformats.org/officeDocument/2006/relationships/customXml" Target="../ink/ink13.xml"/><Relationship Id="rId48" Type="http://schemas.openxmlformats.org/officeDocument/2006/relationships/image" Target="../media/image23.png"/><Relationship Id="rId69" Type="http://schemas.openxmlformats.org/officeDocument/2006/relationships/customXml" Target="../ink/ink34.xml"/><Relationship Id="rId113" Type="http://schemas.openxmlformats.org/officeDocument/2006/relationships/customXml" Target="../ink/ink56.xml"/><Relationship Id="rId134" Type="http://schemas.openxmlformats.org/officeDocument/2006/relationships/image" Target="../media/image66.png"/><Relationship Id="rId80" Type="http://schemas.openxmlformats.org/officeDocument/2006/relationships/image" Target="../media/image39.png"/><Relationship Id="rId155" Type="http://schemas.openxmlformats.org/officeDocument/2006/relationships/customXml" Target="../ink/ink77.xml"/><Relationship Id="rId176" Type="http://schemas.openxmlformats.org/officeDocument/2006/relationships/image" Target="../media/image87.png"/><Relationship Id="rId197" Type="http://schemas.openxmlformats.org/officeDocument/2006/relationships/customXml" Target="../ink/ink98.xml"/><Relationship Id="rId201" Type="http://schemas.openxmlformats.org/officeDocument/2006/relationships/customXml" Target="../ink/ink100.xml"/><Relationship Id="rId222" Type="http://schemas.openxmlformats.org/officeDocument/2006/relationships/customXml" Target="../ink/ink111.xml"/><Relationship Id="rId243" Type="http://schemas.openxmlformats.org/officeDocument/2006/relationships/image" Target="../media/image120.png"/><Relationship Id="rId17" Type="http://schemas.openxmlformats.org/officeDocument/2006/relationships/customXml" Target="../ink/ink8.xml"/><Relationship Id="rId38" Type="http://schemas.openxmlformats.org/officeDocument/2006/relationships/image" Target="../media/image18.png"/><Relationship Id="rId59" Type="http://schemas.openxmlformats.org/officeDocument/2006/relationships/customXml" Target="../ink/ink29.xml"/><Relationship Id="rId103" Type="http://schemas.openxmlformats.org/officeDocument/2006/relationships/customXml" Target="../ink/ink51.xml"/><Relationship Id="rId124" Type="http://schemas.openxmlformats.org/officeDocument/2006/relationships/image" Target="../media/image61.png"/><Relationship Id="rId70" Type="http://schemas.openxmlformats.org/officeDocument/2006/relationships/image" Target="../media/image34.png"/><Relationship Id="rId91" Type="http://schemas.openxmlformats.org/officeDocument/2006/relationships/customXml" Target="../ink/ink45.xml"/><Relationship Id="rId145" Type="http://schemas.openxmlformats.org/officeDocument/2006/relationships/customXml" Target="../ink/ink72.xml"/><Relationship Id="rId166" Type="http://schemas.openxmlformats.org/officeDocument/2006/relationships/image" Target="../media/image82.png"/><Relationship Id="rId187" Type="http://schemas.openxmlformats.org/officeDocument/2006/relationships/customXml" Target="../ink/ink93.xml"/><Relationship Id="rId1" Type="http://schemas.openxmlformats.org/officeDocument/2006/relationships/slideLayout" Target="../slideLayouts/slideLayout7.xml"/><Relationship Id="rId212" Type="http://schemas.openxmlformats.org/officeDocument/2006/relationships/customXml" Target="../ink/ink106.xml"/><Relationship Id="rId233" Type="http://schemas.openxmlformats.org/officeDocument/2006/relationships/image" Target="../media/image115.png"/><Relationship Id="rId28" Type="http://schemas.openxmlformats.org/officeDocument/2006/relationships/image" Target="../media/image13.png"/><Relationship Id="rId49" Type="http://schemas.openxmlformats.org/officeDocument/2006/relationships/customXml" Target="../ink/ink24.xml"/><Relationship Id="rId114" Type="http://schemas.openxmlformats.org/officeDocument/2006/relationships/image" Target="../media/image56.png"/><Relationship Id="rId60" Type="http://schemas.openxmlformats.org/officeDocument/2006/relationships/image" Target="../media/image29.png"/><Relationship Id="rId81" Type="http://schemas.openxmlformats.org/officeDocument/2006/relationships/customXml" Target="../ink/ink40.xml"/><Relationship Id="rId135" Type="http://schemas.openxmlformats.org/officeDocument/2006/relationships/customXml" Target="../ink/ink67.xml"/><Relationship Id="rId156" Type="http://schemas.openxmlformats.org/officeDocument/2006/relationships/image" Target="../media/image77.png"/><Relationship Id="rId177" Type="http://schemas.openxmlformats.org/officeDocument/2006/relationships/customXml" Target="../ink/ink88.xml"/><Relationship Id="rId198" Type="http://schemas.openxmlformats.org/officeDocument/2006/relationships/image" Target="../media/image98.png"/><Relationship Id="rId202" Type="http://schemas.openxmlformats.org/officeDocument/2006/relationships/image" Target="../media/image100.png"/><Relationship Id="rId223" Type="http://schemas.openxmlformats.org/officeDocument/2006/relationships/image" Target="../media/image110.png"/><Relationship Id="rId244" Type="http://schemas.openxmlformats.org/officeDocument/2006/relationships/customXml" Target="../ink/ink122.xml"/><Relationship Id="rId18" Type="http://schemas.openxmlformats.org/officeDocument/2006/relationships/image" Target="../media/image8.png"/><Relationship Id="rId39" Type="http://schemas.openxmlformats.org/officeDocument/2006/relationships/customXml" Target="../ink/ink19.xml"/><Relationship Id="rId50" Type="http://schemas.openxmlformats.org/officeDocument/2006/relationships/image" Target="../media/image24.png"/><Relationship Id="rId104" Type="http://schemas.openxmlformats.org/officeDocument/2006/relationships/image" Target="../media/image51.png"/><Relationship Id="rId125" Type="http://schemas.openxmlformats.org/officeDocument/2006/relationships/customXml" Target="../ink/ink62.xml"/><Relationship Id="rId146" Type="http://schemas.openxmlformats.org/officeDocument/2006/relationships/image" Target="../media/image72.png"/><Relationship Id="rId167" Type="http://schemas.openxmlformats.org/officeDocument/2006/relationships/customXml" Target="../ink/ink83.xml"/><Relationship Id="rId188" Type="http://schemas.openxmlformats.org/officeDocument/2006/relationships/image" Target="../media/image93.png"/><Relationship Id="rId71" Type="http://schemas.openxmlformats.org/officeDocument/2006/relationships/customXml" Target="../ink/ink35.xml"/><Relationship Id="rId92" Type="http://schemas.openxmlformats.org/officeDocument/2006/relationships/image" Target="../media/image45.png"/><Relationship Id="rId213" Type="http://schemas.openxmlformats.org/officeDocument/2006/relationships/image" Target="../media/image105.png"/><Relationship Id="rId234" Type="http://schemas.openxmlformats.org/officeDocument/2006/relationships/customXml" Target="../ink/ink117.xml"/><Relationship Id="rId2" Type="http://schemas.openxmlformats.org/officeDocument/2006/relationships/notesSlide" Target="../notesSlides/notesSlide1.xml"/><Relationship Id="rId29" Type="http://schemas.openxmlformats.org/officeDocument/2006/relationships/customXml" Target="../ink/ink14.xml"/><Relationship Id="rId40" Type="http://schemas.openxmlformats.org/officeDocument/2006/relationships/image" Target="../media/image19.png"/><Relationship Id="rId115" Type="http://schemas.openxmlformats.org/officeDocument/2006/relationships/customXml" Target="../ink/ink57.xml"/><Relationship Id="rId136" Type="http://schemas.openxmlformats.org/officeDocument/2006/relationships/image" Target="../media/image67.png"/><Relationship Id="rId157" Type="http://schemas.openxmlformats.org/officeDocument/2006/relationships/customXml" Target="../ink/ink78.xml"/><Relationship Id="rId178" Type="http://schemas.openxmlformats.org/officeDocument/2006/relationships/image" Target="../media/image88.png"/><Relationship Id="rId61" Type="http://schemas.openxmlformats.org/officeDocument/2006/relationships/customXml" Target="../ink/ink30.xml"/><Relationship Id="rId82" Type="http://schemas.openxmlformats.org/officeDocument/2006/relationships/image" Target="../media/image40.png"/><Relationship Id="rId199" Type="http://schemas.openxmlformats.org/officeDocument/2006/relationships/customXml" Target="../ink/ink99.xml"/><Relationship Id="rId203" Type="http://schemas.openxmlformats.org/officeDocument/2006/relationships/customXml" Target="../ink/ink101.xml"/><Relationship Id="rId19" Type="http://schemas.openxmlformats.org/officeDocument/2006/relationships/customXml" Target="../ink/ink9.xml"/><Relationship Id="rId224" Type="http://schemas.openxmlformats.org/officeDocument/2006/relationships/customXml" Target="../ink/ink112.xml"/><Relationship Id="rId245" Type="http://schemas.openxmlformats.org/officeDocument/2006/relationships/image" Target="../media/image121.png"/><Relationship Id="rId30" Type="http://schemas.openxmlformats.org/officeDocument/2006/relationships/image" Target="../media/image14.png"/><Relationship Id="rId105" Type="http://schemas.openxmlformats.org/officeDocument/2006/relationships/customXml" Target="../ink/ink52.xml"/><Relationship Id="rId126" Type="http://schemas.openxmlformats.org/officeDocument/2006/relationships/image" Target="../media/image62.png"/><Relationship Id="rId147" Type="http://schemas.openxmlformats.org/officeDocument/2006/relationships/customXml" Target="../ink/ink73.xml"/><Relationship Id="rId168" Type="http://schemas.openxmlformats.org/officeDocument/2006/relationships/image" Target="../media/image83.png"/><Relationship Id="rId51" Type="http://schemas.openxmlformats.org/officeDocument/2006/relationships/customXml" Target="../ink/ink25.xml"/><Relationship Id="rId72" Type="http://schemas.openxmlformats.org/officeDocument/2006/relationships/image" Target="../media/image35.png"/><Relationship Id="rId93" Type="http://schemas.openxmlformats.org/officeDocument/2006/relationships/customXml" Target="../ink/ink46.xml"/><Relationship Id="rId189" Type="http://schemas.openxmlformats.org/officeDocument/2006/relationships/customXml" Target="../ink/ink94.xml"/><Relationship Id="rId3" Type="http://schemas.openxmlformats.org/officeDocument/2006/relationships/customXml" Target="../ink/ink1.xml"/><Relationship Id="rId214" Type="http://schemas.openxmlformats.org/officeDocument/2006/relationships/customXml" Target="../ink/ink107.xml"/><Relationship Id="rId235" Type="http://schemas.openxmlformats.org/officeDocument/2006/relationships/image" Target="../media/image116.png"/><Relationship Id="rId116" Type="http://schemas.openxmlformats.org/officeDocument/2006/relationships/image" Target="../media/image57.png"/><Relationship Id="rId137" Type="http://schemas.openxmlformats.org/officeDocument/2006/relationships/customXml" Target="../ink/ink68.xml"/><Relationship Id="rId158" Type="http://schemas.openxmlformats.org/officeDocument/2006/relationships/image" Target="../media/image78.png"/><Relationship Id="rId20" Type="http://schemas.openxmlformats.org/officeDocument/2006/relationships/image" Target="../media/image9.png"/><Relationship Id="rId41" Type="http://schemas.openxmlformats.org/officeDocument/2006/relationships/customXml" Target="../ink/ink20.xml"/><Relationship Id="rId62" Type="http://schemas.openxmlformats.org/officeDocument/2006/relationships/image" Target="../media/image30.png"/><Relationship Id="rId83" Type="http://schemas.openxmlformats.org/officeDocument/2006/relationships/customXml" Target="../ink/ink41.xml"/><Relationship Id="rId179" Type="http://schemas.openxmlformats.org/officeDocument/2006/relationships/customXml" Target="../ink/ink89.xml"/><Relationship Id="rId190" Type="http://schemas.openxmlformats.org/officeDocument/2006/relationships/image" Target="../media/image94.png"/><Relationship Id="rId204" Type="http://schemas.openxmlformats.org/officeDocument/2006/relationships/image" Target="../media/image101.png"/><Relationship Id="rId225" Type="http://schemas.openxmlformats.org/officeDocument/2006/relationships/image" Target="../media/image111.png"/><Relationship Id="rId246" Type="http://schemas.openxmlformats.org/officeDocument/2006/relationships/customXml" Target="../ink/ink123.xml"/><Relationship Id="rId106" Type="http://schemas.openxmlformats.org/officeDocument/2006/relationships/image" Target="../media/image52.png"/><Relationship Id="rId127" Type="http://schemas.openxmlformats.org/officeDocument/2006/relationships/customXml" Target="../ink/ink63.xml"/><Relationship Id="rId10" Type="http://schemas.openxmlformats.org/officeDocument/2006/relationships/image" Target="../media/image4.png"/><Relationship Id="rId31" Type="http://schemas.openxmlformats.org/officeDocument/2006/relationships/customXml" Target="../ink/ink15.xml"/><Relationship Id="rId52" Type="http://schemas.openxmlformats.org/officeDocument/2006/relationships/image" Target="../media/image25.png"/><Relationship Id="rId73" Type="http://schemas.openxmlformats.org/officeDocument/2006/relationships/customXml" Target="../ink/ink36.xml"/><Relationship Id="rId94" Type="http://schemas.openxmlformats.org/officeDocument/2006/relationships/image" Target="../media/image46.png"/><Relationship Id="rId148" Type="http://schemas.openxmlformats.org/officeDocument/2006/relationships/image" Target="../media/image73.png"/><Relationship Id="rId169" Type="http://schemas.openxmlformats.org/officeDocument/2006/relationships/customXml" Target="../ink/ink84.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 Id="rId4" Type="http://schemas.openxmlformats.org/officeDocument/2006/relationships/image" Target="NUL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NULL"/><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1" Type="http://schemas.openxmlformats.org/officeDocument/2006/relationships/customXml" Target="../ink/ink134.xml"/><Relationship Id="rId170" Type="http://schemas.openxmlformats.org/officeDocument/2006/relationships/customXml" Target="../ink/ink210.xml"/><Relationship Id="rId268" Type="http://schemas.openxmlformats.org/officeDocument/2006/relationships/image" Target="../media/image253.png"/><Relationship Id="rId475" Type="http://schemas.openxmlformats.org/officeDocument/2006/relationships/image" Target="../media/image356.png"/><Relationship Id="rId682" Type="http://schemas.openxmlformats.org/officeDocument/2006/relationships/customXml" Target="../ink/ink468.xml"/><Relationship Id="rId128" Type="http://schemas.openxmlformats.org/officeDocument/2006/relationships/image" Target="../media/image184.png"/><Relationship Id="rId335" Type="http://schemas.openxmlformats.org/officeDocument/2006/relationships/image" Target="../media/image286.png"/><Relationship Id="rId542" Type="http://schemas.openxmlformats.org/officeDocument/2006/relationships/image" Target="../media/image389.png"/><Relationship Id="rId987" Type="http://schemas.openxmlformats.org/officeDocument/2006/relationships/image" Target="../media/image611.png"/><Relationship Id="rId402" Type="http://schemas.openxmlformats.org/officeDocument/2006/relationships/customXml" Target="../ink/ink327.xml"/><Relationship Id="rId847" Type="http://schemas.openxmlformats.org/officeDocument/2006/relationships/image" Target="../media/image541.png"/><Relationship Id="rId1032" Type="http://schemas.openxmlformats.org/officeDocument/2006/relationships/customXml" Target="../ink/ink643.xml"/><Relationship Id="rId707" Type="http://schemas.openxmlformats.org/officeDocument/2006/relationships/image" Target="../media/image471.png"/><Relationship Id="rId914" Type="http://schemas.openxmlformats.org/officeDocument/2006/relationships/customXml" Target="../ink/ink584.xml"/><Relationship Id="rId43" Type="http://schemas.openxmlformats.org/officeDocument/2006/relationships/image" Target="../media/image142.png"/><Relationship Id="rId192" Type="http://schemas.openxmlformats.org/officeDocument/2006/relationships/customXml" Target="../ink/ink221.xml"/><Relationship Id="rId497" Type="http://schemas.openxmlformats.org/officeDocument/2006/relationships/customXml" Target="../ink/ink375.xml"/><Relationship Id="rId357" Type="http://schemas.openxmlformats.org/officeDocument/2006/relationships/image" Target="../media/image297.png"/><Relationship Id="rId217" Type="http://schemas.openxmlformats.org/officeDocument/2006/relationships/image" Target="../media/image228.png"/><Relationship Id="rId564" Type="http://schemas.openxmlformats.org/officeDocument/2006/relationships/image" Target="../media/image400.png"/><Relationship Id="rId771" Type="http://schemas.openxmlformats.org/officeDocument/2006/relationships/image" Target="../media/image503.png"/><Relationship Id="rId869" Type="http://schemas.openxmlformats.org/officeDocument/2006/relationships/image" Target="../media/image552.png"/><Relationship Id="rId424" Type="http://schemas.openxmlformats.org/officeDocument/2006/relationships/customXml" Target="../ink/ink338.xml"/><Relationship Id="rId631" Type="http://schemas.openxmlformats.org/officeDocument/2006/relationships/image" Target="../media/image433.png"/><Relationship Id="rId729" Type="http://schemas.openxmlformats.org/officeDocument/2006/relationships/image" Target="../media/image482.png"/><Relationship Id="rId1054" Type="http://schemas.openxmlformats.org/officeDocument/2006/relationships/customXml" Target="../ink/ink654.xml"/><Relationship Id="rId936" Type="http://schemas.openxmlformats.org/officeDocument/2006/relationships/customXml" Target="../ink/ink595.xml"/><Relationship Id="rId1121" Type="http://schemas.openxmlformats.org/officeDocument/2006/relationships/image" Target="../media/image678.png"/><Relationship Id="rId65" Type="http://schemas.openxmlformats.org/officeDocument/2006/relationships/image" Target="../media/image153.png"/><Relationship Id="rId281" Type="http://schemas.openxmlformats.org/officeDocument/2006/relationships/customXml" Target="../ink/ink266.xml"/><Relationship Id="rId141" Type="http://schemas.openxmlformats.org/officeDocument/2006/relationships/customXml" Target="../ink/ink195.xml"/><Relationship Id="rId379" Type="http://schemas.openxmlformats.org/officeDocument/2006/relationships/image" Target="../media/image308.png"/><Relationship Id="rId586" Type="http://schemas.openxmlformats.org/officeDocument/2006/relationships/image" Target="../media/image411.png"/><Relationship Id="rId793" Type="http://schemas.openxmlformats.org/officeDocument/2006/relationships/image" Target="../media/image514.png"/><Relationship Id="rId7" Type="http://schemas.openxmlformats.org/officeDocument/2006/relationships/customXml" Target="../ink/ink127.xml"/><Relationship Id="rId239" Type="http://schemas.openxmlformats.org/officeDocument/2006/relationships/image" Target="../media/image239.png"/><Relationship Id="rId446" Type="http://schemas.openxmlformats.org/officeDocument/2006/relationships/customXml" Target="../ink/ink349.xml"/><Relationship Id="rId653" Type="http://schemas.openxmlformats.org/officeDocument/2006/relationships/image" Target="../media/image444.png"/><Relationship Id="rId1076" Type="http://schemas.openxmlformats.org/officeDocument/2006/relationships/customXml" Target="../ink/ink665.xml"/><Relationship Id="rId306" Type="http://schemas.openxmlformats.org/officeDocument/2006/relationships/customXml" Target="../ink/ink279.xml"/><Relationship Id="rId860" Type="http://schemas.openxmlformats.org/officeDocument/2006/relationships/customXml" Target="../ink/ink557.xml"/><Relationship Id="rId958" Type="http://schemas.openxmlformats.org/officeDocument/2006/relationships/customXml" Target="../ink/ink606.xml"/><Relationship Id="rId87" Type="http://schemas.openxmlformats.org/officeDocument/2006/relationships/image" Target="../media/image164.png"/><Relationship Id="rId513" Type="http://schemas.openxmlformats.org/officeDocument/2006/relationships/customXml" Target="../ink/ink383.xml"/><Relationship Id="rId720" Type="http://schemas.openxmlformats.org/officeDocument/2006/relationships/customXml" Target="../ink/ink487.xml"/><Relationship Id="rId818" Type="http://schemas.openxmlformats.org/officeDocument/2006/relationships/customXml" Target="../ink/ink536.xml"/><Relationship Id="rId1003" Type="http://schemas.openxmlformats.org/officeDocument/2006/relationships/image" Target="../media/image619.png"/><Relationship Id="rId14" Type="http://schemas.openxmlformats.org/officeDocument/2006/relationships/image" Target="../media/image129.png"/><Relationship Id="rId163" Type="http://schemas.openxmlformats.org/officeDocument/2006/relationships/customXml" Target="../ink/ink206.xml"/><Relationship Id="rId370" Type="http://schemas.openxmlformats.org/officeDocument/2006/relationships/customXml" Target="../ink/ink311.xml"/><Relationship Id="rId230" Type="http://schemas.openxmlformats.org/officeDocument/2006/relationships/customXml" Target="../ink/ink240.xml"/><Relationship Id="rId468" Type="http://schemas.openxmlformats.org/officeDocument/2006/relationships/customXml" Target="../ink/ink360.xml"/><Relationship Id="rId675" Type="http://schemas.openxmlformats.org/officeDocument/2006/relationships/image" Target="../media/image455.png"/><Relationship Id="rId882" Type="http://schemas.openxmlformats.org/officeDocument/2006/relationships/customXml" Target="../ink/ink568.xml"/><Relationship Id="rId1098" Type="http://schemas.openxmlformats.org/officeDocument/2006/relationships/customXml" Target="../ink/ink676.xml"/><Relationship Id="rId328" Type="http://schemas.openxmlformats.org/officeDocument/2006/relationships/customXml" Target="../ink/ink290.xml"/><Relationship Id="rId535" Type="http://schemas.openxmlformats.org/officeDocument/2006/relationships/customXml" Target="../ink/ink394.xml"/><Relationship Id="rId742" Type="http://schemas.openxmlformats.org/officeDocument/2006/relationships/customXml" Target="../ink/ink498.xml"/><Relationship Id="rId602" Type="http://schemas.openxmlformats.org/officeDocument/2006/relationships/customXml" Target="../ink/ink428.xml"/><Relationship Id="rId1025" Type="http://schemas.openxmlformats.org/officeDocument/2006/relationships/image" Target="../media/image630.png"/><Relationship Id="rId907" Type="http://schemas.openxmlformats.org/officeDocument/2006/relationships/image" Target="../media/image571.png"/><Relationship Id="rId36" Type="http://schemas.openxmlformats.org/officeDocument/2006/relationships/customXml" Target="../ink/ink142.xml"/><Relationship Id="rId101" Type="http://schemas.openxmlformats.org/officeDocument/2006/relationships/image" Target="../media/image171.png"/><Relationship Id="rId185" Type="http://schemas.openxmlformats.org/officeDocument/2006/relationships/image" Target="../media/image212.png"/><Relationship Id="rId406" Type="http://schemas.openxmlformats.org/officeDocument/2006/relationships/customXml" Target="../ink/ink329.xml"/><Relationship Id="rId960" Type="http://schemas.openxmlformats.org/officeDocument/2006/relationships/customXml" Target="../ink/ink607.xml"/><Relationship Id="rId1036" Type="http://schemas.openxmlformats.org/officeDocument/2006/relationships/customXml" Target="../ink/ink645.xml"/><Relationship Id="rId392" Type="http://schemas.openxmlformats.org/officeDocument/2006/relationships/customXml" Target="../ink/ink322.xml"/><Relationship Id="rId613" Type="http://schemas.openxmlformats.org/officeDocument/2006/relationships/image" Target="../media/image424.png"/><Relationship Id="rId697" Type="http://schemas.openxmlformats.org/officeDocument/2006/relationships/image" Target="../media/image466.png"/><Relationship Id="rId820" Type="http://schemas.openxmlformats.org/officeDocument/2006/relationships/customXml" Target="../ink/ink537.xml"/><Relationship Id="rId918" Type="http://schemas.openxmlformats.org/officeDocument/2006/relationships/customXml" Target="../ink/ink586.xml"/><Relationship Id="rId252" Type="http://schemas.openxmlformats.org/officeDocument/2006/relationships/customXml" Target="../ink/ink251.xml"/><Relationship Id="rId1103" Type="http://schemas.openxmlformats.org/officeDocument/2006/relationships/image" Target="../media/image669.png"/><Relationship Id="rId47" Type="http://schemas.openxmlformats.org/officeDocument/2006/relationships/image" Target="../media/image144.png"/><Relationship Id="rId112" Type="http://schemas.openxmlformats.org/officeDocument/2006/relationships/image" Target="../media/image176.png"/><Relationship Id="rId557" Type="http://schemas.openxmlformats.org/officeDocument/2006/relationships/customXml" Target="../ink/ink405.xml"/><Relationship Id="rId764" Type="http://schemas.openxmlformats.org/officeDocument/2006/relationships/customXml" Target="../ink/ink509.xml"/><Relationship Id="rId971" Type="http://schemas.openxmlformats.org/officeDocument/2006/relationships/image" Target="../media/image603.png"/><Relationship Id="rId196" Type="http://schemas.openxmlformats.org/officeDocument/2006/relationships/customXml" Target="../ink/ink223.xml"/><Relationship Id="rId417" Type="http://schemas.openxmlformats.org/officeDocument/2006/relationships/image" Target="../media/image327.png"/><Relationship Id="rId624" Type="http://schemas.openxmlformats.org/officeDocument/2006/relationships/customXml" Target="../ink/ink439.xml"/><Relationship Id="rId831" Type="http://schemas.openxmlformats.org/officeDocument/2006/relationships/image" Target="../media/image533.png"/><Relationship Id="rId1047" Type="http://schemas.openxmlformats.org/officeDocument/2006/relationships/image" Target="../media/image641.png"/><Relationship Id="rId263" Type="http://schemas.openxmlformats.org/officeDocument/2006/relationships/customXml" Target="../ink/ink257.xml"/><Relationship Id="rId470" Type="http://schemas.openxmlformats.org/officeDocument/2006/relationships/customXml" Target="../ink/ink361.xml"/><Relationship Id="rId929" Type="http://schemas.openxmlformats.org/officeDocument/2006/relationships/image" Target="../media/image582.png"/><Relationship Id="rId1114" Type="http://schemas.openxmlformats.org/officeDocument/2006/relationships/customXml" Target="../ink/ink684.xml"/><Relationship Id="rId58" Type="http://schemas.openxmlformats.org/officeDocument/2006/relationships/customXml" Target="../ink/ink153.xml"/><Relationship Id="rId123" Type="http://schemas.openxmlformats.org/officeDocument/2006/relationships/customXml" Target="../ink/ink186.xml"/><Relationship Id="rId330" Type="http://schemas.openxmlformats.org/officeDocument/2006/relationships/customXml" Target="../ink/ink291.xml"/><Relationship Id="rId568" Type="http://schemas.openxmlformats.org/officeDocument/2006/relationships/image" Target="../media/image402.png"/><Relationship Id="rId775" Type="http://schemas.openxmlformats.org/officeDocument/2006/relationships/image" Target="../media/image505.png"/><Relationship Id="rId982" Type="http://schemas.openxmlformats.org/officeDocument/2006/relationships/customXml" Target="../ink/ink618.xml"/><Relationship Id="rId428" Type="http://schemas.openxmlformats.org/officeDocument/2006/relationships/customXml" Target="../ink/ink340.xml"/><Relationship Id="rId635" Type="http://schemas.openxmlformats.org/officeDocument/2006/relationships/image" Target="../media/image435.png"/><Relationship Id="rId842" Type="http://schemas.openxmlformats.org/officeDocument/2006/relationships/customXml" Target="../ink/ink548.xml"/><Relationship Id="rId1058" Type="http://schemas.openxmlformats.org/officeDocument/2006/relationships/customXml" Target="../ink/ink656.xml"/><Relationship Id="rId274" Type="http://schemas.openxmlformats.org/officeDocument/2006/relationships/image" Target="../media/image256.png"/><Relationship Id="rId481" Type="http://schemas.openxmlformats.org/officeDocument/2006/relationships/image" Target="../media/image359.png"/><Relationship Id="rId702" Type="http://schemas.openxmlformats.org/officeDocument/2006/relationships/customXml" Target="../ink/ink478.xml"/><Relationship Id="rId1125" Type="http://schemas.openxmlformats.org/officeDocument/2006/relationships/image" Target="../media/image680.png"/><Relationship Id="rId69" Type="http://schemas.openxmlformats.org/officeDocument/2006/relationships/image" Target="../media/image155.png"/><Relationship Id="rId134" Type="http://schemas.openxmlformats.org/officeDocument/2006/relationships/image" Target="../media/image187.png"/><Relationship Id="rId579" Type="http://schemas.openxmlformats.org/officeDocument/2006/relationships/customXml" Target="../ink/ink416.xml"/><Relationship Id="rId786" Type="http://schemas.openxmlformats.org/officeDocument/2006/relationships/customXml" Target="../ink/ink520.xml"/><Relationship Id="rId993" Type="http://schemas.openxmlformats.org/officeDocument/2006/relationships/image" Target="../media/image614.png"/><Relationship Id="rId341" Type="http://schemas.openxmlformats.org/officeDocument/2006/relationships/image" Target="../media/image289.png"/><Relationship Id="rId439" Type="http://schemas.openxmlformats.org/officeDocument/2006/relationships/image" Target="../media/image338.png"/><Relationship Id="rId646" Type="http://schemas.openxmlformats.org/officeDocument/2006/relationships/customXml" Target="../ink/ink450.xml"/><Relationship Id="rId1069" Type="http://schemas.openxmlformats.org/officeDocument/2006/relationships/image" Target="../media/image652.png"/><Relationship Id="rId201" Type="http://schemas.openxmlformats.org/officeDocument/2006/relationships/image" Target="../media/image220.png"/><Relationship Id="rId285" Type="http://schemas.openxmlformats.org/officeDocument/2006/relationships/customXml" Target="../ink/ink268.xml"/><Relationship Id="rId506" Type="http://schemas.openxmlformats.org/officeDocument/2006/relationships/image" Target="../media/image371.png"/><Relationship Id="rId853" Type="http://schemas.openxmlformats.org/officeDocument/2006/relationships/image" Target="../media/image544.png"/><Relationship Id="rId1136" Type="http://schemas.openxmlformats.org/officeDocument/2006/relationships/image" Target="../media/image685.png"/><Relationship Id="rId492" Type="http://schemas.openxmlformats.org/officeDocument/2006/relationships/customXml" Target="../ink/ink372.xml"/><Relationship Id="rId713" Type="http://schemas.openxmlformats.org/officeDocument/2006/relationships/image" Target="../media/image474.png"/><Relationship Id="rId797" Type="http://schemas.openxmlformats.org/officeDocument/2006/relationships/image" Target="../media/image516.png"/><Relationship Id="rId920" Type="http://schemas.openxmlformats.org/officeDocument/2006/relationships/customXml" Target="../ink/ink587.xml"/><Relationship Id="rId145" Type="http://schemas.openxmlformats.org/officeDocument/2006/relationships/customXml" Target="../ink/ink197.xml"/><Relationship Id="rId352" Type="http://schemas.openxmlformats.org/officeDocument/2006/relationships/customXml" Target="../ink/ink302.xml"/><Relationship Id="rId212" Type="http://schemas.openxmlformats.org/officeDocument/2006/relationships/customXml" Target="../ink/ink231.xml"/><Relationship Id="rId657" Type="http://schemas.openxmlformats.org/officeDocument/2006/relationships/image" Target="../media/image446.png"/><Relationship Id="rId864" Type="http://schemas.openxmlformats.org/officeDocument/2006/relationships/customXml" Target="../ink/ink559.xml"/><Relationship Id="rId296" Type="http://schemas.openxmlformats.org/officeDocument/2006/relationships/customXml" Target="../ink/ink274.xml"/><Relationship Id="rId517" Type="http://schemas.openxmlformats.org/officeDocument/2006/relationships/customXml" Target="../ink/ink385.xml"/><Relationship Id="rId724" Type="http://schemas.openxmlformats.org/officeDocument/2006/relationships/customXml" Target="../ink/ink489.xml"/><Relationship Id="rId931" Type="http://schemas.openxmlformats.org/officeDocument/2006/relationships/image" Target="../media/image583.png"/><Relationship Id="rId60" Type="http://schemas.openxmlformats.org/officeDocument/2006/relationships/customXml" Target="../ink/ink154.xml"/><Relationship Id="rId156" Type="http://schemas.openxmlformats.org/officeDocument/2006/relationships/image" Target="../media/image198.png"/><Relationship Id="rId363" Type="http://schemas.openxmlformats.org/officeDocument/2006/relationships/image" Target="../media/image300.png"/><Relationship Id="rId570" Type="http://schemas.openxmlformats.org/officeDocument/2006/relationships/image" Target="../media/image403.png"/><Relationship Id="rId1007" Type="http://schemas.openxmlformats.org/officeDocument/2006/relationships/image" Target="../media/image621.png"/><Relationship Id="rId223" Type="http://schemas.openxmlformats.org/officeDocument/2006/relationships/image" Target="../media/image231.png"/><Relationship Id="rId430" Type="http://schemas.openxmlformats.org/officeDocument/2006/relationships/customXml" Target="../ink/ink341.xml"/><Relationship Id="rId668" Type="http://schemas.openxmlformats.org/officeDocument/2006/relationships/customXml" Target="../ink/ink461.xml"/><Relationship Id="rId875" Type="http://schemas.openxmlformats.org/officeDocument/2006/relationships/image" Target="../media/image555.png"/><Relationship Id="rId1060" Type="http://schemas.openxmlformats.org/officeDocument/2006/relationships/customXml" Target="../ink/ink657.xml"/><Relationship Id="rId18" Type="http://schemas.openxmlformats.org/officeDocument/2006/relationships/image" Target="../media/image131.png"/><Relationship Id="rId528" Type="http://schemas.openxmlformats.org/officeDocument/2006/relationships/image" Target="../media/image382.png"/><Relationship Id="rId735" Type="http://schemas.openxmlformats.org/officeDocument/2006/relationships/image" Target="../media/image485.png"/><Relationship Id="rId942" Type="http://schemas.openxmlformats.org/officeDocument/2006/relationships/customXml" Target="../ink/ink598.xml"/><Relationship Id="rId167" Type="http://schemas.openxmlformats.org/officeDocument/2006/relationships/image" Target="../media/image203.png"/><Relationship Id="rId374" Type="http://schemas.openxmlformats.org/officeDocument/2006/relationships/customXml" Target="../ink/ink313.xml"/><Relationship Id="rId581" Type="http://schemas.openxmlformats.org/officeDocument/2006/relationships/customXml" Target="../ink/ink417.xml"/><Relationship Id="rId1018" Type="http://schemas.openxmlformats.org/officeDocument/2006/relationships/customXml" Target="../ink/ink636.xml"/><Relationship Id="rId71" Type="http://schemas.openxmlformats.org/officeDocument/2006/relationships/image" Target="../media/image156.png"/><Relationship Id="rId234" Type="http://schemas.openxmlformats.org/officeDocument/2006/relationships/customXml" Target="../ink/ink242.xml"/><Relationship Id="rId679" Type="http://schemas.openxmlformats.org/officeDocument/2006/relationships/image" Target="../media/image457.png"/><Relationship Id="rId802" Type="http://schemas.openxmlformats.org/officeDocument/2006/relationships/customXml" Target="../ink/ink528.xml"/><Relationship Id="rId886" Type="http://schemas.openxmlformats.org/officeDocument/2006/relationships/customXml" Target="../ink/ink570.xml"/><Relationship Id="rId2" Type="http://schemas.openxmlformats.org/officeDocument/2006/relationships/notesSlide" Target="../notesSlides/notesSlide2.xml"/><Relationship Id="rId29" Type="http://schemas.openxmlformats.org/officeDocument/2006/relationships/customXml" Target="../ink/ink138.xml"/><Relationship Id="rId441" Type="http://schemas.openxmlformats.org/officeDocument/2006/relationships/image" Target="../media/image339.png"/><Relationship Id="rId539" Type="http://schemas.openxmlformats.org/officeDocument/2006/relationships/customXml" Target="../ink/ink396.xml"/><Relationship Id="rId746" Type="http://schemas.openxmlformats.org/officeDocument/2006/relationships/customXml" Target="../ink/ink500.xml"/><Relationship Id="rId1071" Type="http://schemas.openxmlformats.org/officeDocument/2006/relationships/image" Target="../media/image653.png"/><Relationship Id="rId178" Type="http://schemas.openxmlformats.org/officeDocument/2006/relationships/customXml" Target="../ink/ink214.xml"/><Relationship Id="rId301" Type="http://schemas.openxmlformats.org/officeDocument/2006/relationships/image" Target="../media/image269.png"/><Relationship Id="rId953" Type="http://schemas.openxmlformats.org/officeDocument/2006/relationships/image" Target="../media/image594.png"/><Relationship Id="rId1029" Type="http://schemas.openxmlformats.org/officeDocument/2006/relationships/image" Target="../media/image632.png"/><Relationship Id="rId82" Type="http://schemas.openxmlformats.org/officeDocument/2006/relationships/customXml" Target="../ink/ink165.xml"/><Relationship Id="rId385" Type="http://schemas.openxmlformats.org/officeDocument/2006/relationships/image" Target="../media/image311.png"/><Relationship Id="rId592" Type="http://schemas.openxmlformats.org/officeDocument/2006/relationships/image" Target="../media/image414.png"/><Relationship Id="rId606" Type="http://schemas.openxmlformats.org/officeDocument/2006/relationships/customXml" Target="../ink/ink430.xml"/><Relationship Id="rId813" Type="http://schemas.openxmlformats.org/officeDocument/2006/relationships/image" Target="../media/image524.png"/><Relationship Id="rId245" Type="http://schemas.openxmlformats.org/officeDocument/2006/relationships/image" Target="../media/image242.png"/><Relationship Id="rId452" Type="http://schemas.openxmlformats.org/officeDocument/2006/relationships/customXml" Target="../ink/ink352.xml"/><Relationship Id="rId897" Type="http://schemas.openxmlformats.org/officeDocument/2006/relationships/image" Target="../media/image566.png"/><Relationship Id="rId1082" Type="http://schemas.openxmlformats.org/officeDocument/2006/relationships/customXml" Target="../ink/ink668.xml"/><Relationship Id="rId105" Type="http://schemas.openxmlformats.org/officeDocument/2006/relationships/image" Target="../media/image173.png"/><Relationship Id="rId312" Type="http://schemas.openxmlformats.org/officeDocument/2006/relationships/customXml" Target="../ink/ink282.xml"/><Relationship Id="rId757" Type="http://schemas.openxmlformats.org/officeDocument/2006/relationships/image" Target="../media/image496.png"/><Relationship Id="rId964" Type="http://schemas.openxmlformats.org/officeDocument/2006/relationships/customXml" Target="../ink/ink609.xml"/><Relationship Id="rId93" Type="http://schemas.openxmlformats.org/officeDocument/2006/relationships/image" Target="../media/image167.png"/><Relationship Id="rId189" Type="http://schemas.openxmlformats.org/officeDocument/2006/relationships/image" Target="../media/image214.png"/><Relationship Id="rId396" Type="http://schemas.openxmlformats.org/officeDocument/2006/relationships/customXml" Target="../ink/ink324.xml"/><Relationship Id="rId617" Type="http://schemas.openxmlformats.org/officeDocument/2006/relationships/image" Target="../media/image426.png"/><Relationship Id="rId824" Type="http://schemas.openxmlformats.org/officeDocument/2006/relationships/customXml" Target="../ink/ink539.xml"/><Relationship Id="rId256" Type="http://schemas.openxmlformats.org/officeDocument/2006/relationships/customXml" Target="../ink/ink253.xml"/><Relationship Id="rId463" Type="http://schemas.openxmlformats.org/officeDocument/2006/relationships/image" Target="../media/image350.png"/><Relationship Id="rId670" Type="http://schemas.openxmlformats.org/officeDocument/2006/relationships/customXml" Target="../ink/ink462.xml"/><Relationship Id="rId1093" Type="http://schemas.openxmlformats.org/officeDocument/2006/relationships/image" Target="../media/image664.png"/><Relationship Id="rId1107" Type="http://schemas.openxmlformats.org/officeDocument/2006/relationships/image" Target="../media/image671.png"/><Relationship Id="rId116" Type="http://schemas.openxmlformats.org/officeDocument/2006/relationships/image" Target="../media/image178.png"/><Relationship Id="rId323" Type="http://schemas.openxmlformats.org/officeDocument/2006/relationships/image" Target="../media/image280.png"/><Relationship Id="rId530" Type="http://schemas.openxmlformats.org/officeDocument/2006/relationships/image" Target="../media/image383.png"/><Relationship Id="rId768" Type="http://schemas.openxmlformats.org/officeDocument/2006/relationships/customXml" Target="../ink/ink511.xml"/><Relationship Id="rId975" Type="http://schemas.openxmlformats.org/officeDocument/2006/relationships/image" Target="../media/image605.png"/><Relationship Id="rId20" Type="http://schemas.openxmlformats.org/officeDocument/2006/relationships/image" Target="../media/image132.png"/><Relationship Id="rId628" Type="http://schemas.openxmlformats.org/officeDocument/2006/relationships/customXml" Target="../ink/ink441.xml"/><Relationship Id="rId835" Type="http://schemas.openxmlformats.org/officeDocument/2006/relationships/image" Target="../media/image535.png"/><Relationship Id="rId267" Type="http://schemas.openxmlformats.org/officeDocument/2006/relationships/customXml" Target="../ink/ink259.xml"/><Relationship Id="rId474" Type="http://schemas.openxmlformats.org/officeDocument/2006/relationships/customXml" Target="../ink/ink363.xml"/><Relationship Id="rId1020" Type="http://schemas.openxmlformats.org/officeDocument/2006/relationships/customXml" Target="../ink/ink637.xml"/><Relationship Id="rId1118" Type="http://schemas.openxmlformats.org/officeDocument/2006/relationships/customXml" Target="../ink/ink686.xml"/><Relationship Id="rId127" Type="http://schemas.openxmlformats.org/officeDocument/2006/relationships/customXml" Target="../ink/ink188.xml"/><Relationship Id="rId681" Type="http://schemas.openxmlformats.org/officeDocument/2006/relationships/image" Target="../media/image458.png"/><Relationship Id="rId779" Type="http://schemas.openxmlformats.org/officeDocument/2006/relationships/image" Target="../media/image507.png"/><Relationship Id="rId902" Type="http://schemas.openxmlformats.org/officeDocument/2006/relationships/customXml" Target="../ink/ink578.xml"/><Relationship Id="rId986" Type="http://schemas.openxmlformats.org/officeDocument/2006/relationships/customXml" Target="../ink/ink620.xml"/><Relationship Id="rId31" Type="http://schemas.openxmlformats.org/officeDocument/2006/relationships/customXml" Target="../ink/ink139.xml"/><Relationship Id="rId334" Type="http://schemas.openxmlformats.org/officeDocument/2006/relationships/customXml" Target="../ink/ink293.xml"/><Relationship Id="rId541" Type="http://schemas.openxmlformats.org/officeDocument/2006/relationships/customXml" Target="../ink/ink397.xml"/><Relationship Id="rId639" Type="http://schemas.openxmlformats.org/officeDocument/2006/relationships/image" Target="../media/image437.png"/><Relationship Id="rId180" Type="http://schemas.openxmlformats.org/officeDocument/2006/relationships/customXml" Target="../ink/ink215.xml"/><Relationship Id="rId278" Type="http://schemas.openxmlformats.org/officeDocument/2006/relationships/image" Target="../media/image258.png"/><Relationship Id="rId401" Type="http://schemas.openxmlformats.org/officeDocument/2006/relationships/image" Target="../media/image319.png"/><Relationship Id="rId846" Type="http://schemas.openxmlformats.org/officeDocument/2006/relationships/customXml" Target="../ink/ink550.xml"/><Relationship Id="rId1031" Type="http://schemas.openxmlformats.org/officeDocument/2006/relationships/image" Target="../media/image633.png"/><Relationship Id="rId1129" Type="http://schemas.openxmlformats.org/officeDocument/2006/relationships/image" Target="../media/image682.png"/><Relationship Id="rId485" Type="http://schemas.openxmlformats.org/officeDocument/2006/relationships/image" Target="../media/image361.png"/><Relationship Id="rId692" Type="http://schemas.openxmlformats.org/officeDocument/2006/relationships/customXml" Target="../ink/ink473.xml"/><Relationship Id="rId706" Type="http://schemas.openxmlformats.org/officeDocument/2006/relationships/customXml" Target="../ink/ink480.xml"/><Relationship Id="rId913" Type="http://schemas.openxmlformats.org/officeDocument/2006/relationships/image" Target="../media/image574.png"/><Relationship Id="rId42" Type="http://schemas.openxmlformats.org/officeDocument/2006/relationships/customXml" Target="../ink/ink145.xml"/><Relationship Id="rId138" Type="http://schemas.openxmlformats.org/officeDocument/2006/relationships/image" Target="../media/image189.png"/><Relationship Id="rId345" Type="http://schemas.openxmlformats.org/officeDocument/2006/relationships/image" Target="../media/image291.png"/><Relationship Id="rId552" Type="http://schemas.openxmlformats.org/officeDocument/2006/relationships/image" Target="../media/image394.png"/><Relationship Id="rId997" Type="http://schemas.openxmlformats.org/officeDocument/2006/relationships/image" Target="../media/image616.png"/><Relationship Id="rId191" Type="http://schemas.openxmlformats.org/officeDocument/2006/relationships/image" Target="../media/image215.png"/><Relationship Id="rId205" Type="http://schemas.openxmlformats.org/officeDocument/2006/relationships/image" Target="../media/image222.png"/><Relationship Id="rId412" Type="http://schemas.openxmlformats.org/officeDocument/2006/relationships/customXml" Target="../ink/ink332.xml"/><Relationship Id="rId857" Type="http://schemas.openxmlformats.org/officeDocument/2006/relationships/image" Target="../media/image546.png"/><Relationship Id="rId1042" Type="http://schemas.openxmlformats.org/officeDocument/2006/relationships/customXml" Target="../ink/ink648.xml"/><Relationship Id="rId289" Type="http://schemas.openxmlformats.org/officeDocument/2006/relationships/image" Target="../media/image263.png"/><Relationship Id="rId496" Type="http://schemas.openxmlformats.org/officeDocument/2006/relationships/image" Target="../media/image366.png"/><Relationship Id="rId717" Type="http://schemas.openxmlformats.org/officeDocument/2006/relationships/image" Target="../media/image476.png"/><Relationship Id="rId924" Type="http://schemas.openxmlformats.org/officeDocument/2006/relationships/customXml" Target="../ink/ink589.xml"/><Relationship Id="rId53" Type="http://schemas.openxmlformats.org/officeDocument/2006/relationships/image" Target="../media/image147.png"/><Relationship Id="rId149" Type="http://schemas.openxmlformats.org/officeDocument/2006/relationships/customXml" Target="../ink/ink199.xml"/><Relationship Id="rId356" Type="http://schemas.openxmlformats.org/officeDocument/2006/relationships/customXml" Target="../ink/ink304.xml"/><Relationship Id="rId563" Type="http://schemas.openxmlformats.org/officeDocument/2006/relationships/customXml" Target="../ink/ink408.xml"/><Relationship Id="rId770" Type="http://schemas.openxmlformats.org/officeDocument/2006/relationships/customXml" Target="../ink/ink512.xml"/><Relationship Id="rId216" Type="http://schemas.openxmlformats.org/officeDocument/2006/relationships/customXml" Target="../ink/ink233.xml"/><Relationship Id="rId423" Type="http://schemas.openxmlformats.org/officeDocument/2006/relationships/image" Target="../media/image330.png"/><Relationship Id="rId868" Type="http://schemas.openxmlformats.org/officeDocument/2006/relationships/customXml" Target="../ink/ink561.xml"/><Relationship Id="rId1053" Type="http://schemas.openxmlformats.org/officeDocument/2006/relationships/image" Target="../media/image644.png"/><Relationship Id="rId630" Type="http://schemas.openxmlformats.org/officeDocument/2006/relationships/customXml" Target="../ink/ink442.xml"/><Relationship Id="rId728" Type="http://schemas.openxmlformats.org/officeDocument/2006/relationships/customXml" Target="../ink/ink491.xml"/><Relationship Id="rId935" Type="http://schemas.openxmlformats.org/officeDocument/2006/relationships/image" Target="../media/image585.png"/><Relationship Id="rId64" Type="http://schemas.openxmlformats.org/officeDocument/2006/relationships/customXml" Target="../ink/ink156.xml"/><Relationship Id="rId367" Type="http://schemas.openxmlformats.org/officeDocument/2006/relationships/image" Target="../media/image302.png"/><Relationship Id="rId574" Type="http://schemas.openxmlformats.org/officeDocument/2006/relationships/image" Target="../media/image405.png"/><Relationship Id="rId1120" Type="http://schemas.openxmlformats.org/officeDocument/2006/relationships/customXml" Target="../ink/ink687.xml"/><Relationship Id="rId227" Type="http://schemas.openxmlformats.org/officeDocument/2006/relationships/image" Target="../media/image233.png"/><Relationship Id="rId781" Type="http://schemas.openxmlformats.org/officeDocument/2006/relationships/image" Target="../media/image508.png"/><Relationship Id="rId879" Type="http://schemas.openxmlformats.org/officeDocument/2006/relationships/image" Target="../media/image557.png"/><Relationship Id="rId434" Type="http://schemas.openxmlformats.org/officeDocument/2006/relationships/customXml" Target="../ink/ink343.xml"/><Relationship Id="rId641" Type="http://schemas.openxmlformats.org/officeDocument/2006/relationships/image" Target="../media/image438.png"/><Relationship Id="rId739" Type="http://schemas.openxmlformats.org/officeDocument/2006/relationships/image" Target="../media/image487.png"/><Relationship Id="rId1064" Type="http://schemas.openxmlformats.org/officeDocument/2006/relationships/customXml" Target="../ink/ink659.xml"/><Relationship Id="rId280" Type="http://schemas.openxmlformats.org/officeDocument/2006/relationships/image" Target="../media/image259.png"/><Relationship Id="rId501" Type="http://schemas.openxmlformats.org/officeDocument/2006/relationships/customXml" Target="../ink/ink377.xml"/><Relationship Id="rId946" Type="http://schemas.openxmlformats.org/officeDocument/2006/relationships/customXml" Target="../ink/ink600.xml"/><Relationship Id="rId1131" Type="http://schemas.openxmlformats.org/officeDocument/2006/relationships/customXml" Target="../ink/ink693.xml"/><Relationship Id="rId75" Type="http://schemas.openxmlformats.org/officeDocument/2006/relationships/image" Target="../media/image158.png"/><Relationship Id="rId140" Type="http://schemas.openxmlformats.org/officeDocument/2006/relationships/image" Target="../media/image190.png"/><Relationship Id="rId378" Type="http://schemas.openxmlformats.org/officeDocument/2006/relationships/customXml" Target="../ink/ink315.xml"/><Relationship Id="rId585" Type="http://schemas.openxmlformats.org/officeDocument/2006/relationships/customXml" Target="../ink/ink419.xml"/><Relationship Id="rId792" Type="http://schemas.openxmlformats.org/officeDocument/2006/relationships/customXml" Target="../ink/ink523.xml"/><Relationship Id="rId806" Type="http://schemas.openxmlformats.org/officeDocument/2006/relationships/customXml" Target="../ink/ink530.xml"/><Relationship Id="rId6" Type="http://schemas.openxmlformats.org/officeDocument/2006/relationships/image" Target="../media/image125.png"/><Relationship Id="rId238" Type="http://schemas.openxmlformats.org/officeDocument/2006/relationships/customXml" Target="../ink/ink244.xml"/><Relationship Id="rId445" Type="http://schemas.openxmlformats.org/officeDocument/2006/relationships/image" Target="../media/image341.png"/><Relationship Id="rId652" Type="http://schemas.openxmlformats.org/officeDocument/2006/relationships/customXml" Target="../ink/ink453.xml"/><Relationship Id="rId1075" Type="http://schemas.openxmlformats.org/officeDocument/2006/relationships/image" Target="../media/image655.png"/><Relationship Id="rId291" Type="http://schemas.openxmlformats.org/officeDocument/2006/relationships/image" Target="../media/image264.png"/><Relationship Id="rId305" Type="http://schemas.openxmlformats.org/officeDocument/2006/relationships/image" Target="../media/image271.png"/><Relationship Id="rId512" Type="http://schemas.openxmlformats.org/officeDocument/2006/relationships/image" Target="../media/image374.png"/><Relationship Id="rId957" Type="http://schemas.openxmlformats.org/officeDocument/2006/relationships/image" Target="../media/image596.png"/><Relationship Id="rId1142" Type="http://schemas.openxmlformats.org/officeDocument/2006/relationships/image" Target="../media/image688.png"/><Relationship Id="rId86" Type="http://schemas.openxmlformats.org/officeDocument/2006/relationships/customXml" Target="../ink/ink167.xml"/><Relationship Id="rId151" Type="http://schemas.openxmlformats.org/officeDocument/2006/relationships/customXml" Target="../ink/ink200.xml"/><Relationship Id="rId389" Type="http://schemas.openxmlformats.org/officeDocument/2006/relationships/image" Target="../media/image313.png"/><Relationship Id="rId596" Type="http://schemas.openxmlformats.org/officeDocument/2006/relationships/image" Target="../media/image416.png"/><Relationship Id="rId817" Type="http://schemas.openxmlformats.org/officeDocument/2006/relationships/image" Target="../media/image526.png"/><Relationship Id="rId1002" Type="http://schemas.openxmlformats.org/officeDocument/2006/relationships/customXml" Target="../ink/ink628.xml"/><Relationship Id="rId249" Type="http://schemas.openxmlformats.org/officeDocument/2006/relationships/image" Target="../media/image244.png"/><Relationship Id="rId456" Type="http://schemas.openxmlformats.org/officeDocument/2006/relationships/customXml" Target="../ink/ink354.xml"/><Relationship Id="rId663" Type="http://schemas.openxmlformats.org/officeDocument/2006/relationships/image" Target="../media/image449.png"/><Relationship Id="rId870" Type="http://schemas.openxmlformats.org/officeDocument/2006/relationships/customXml" Target="../ink/ink562.xml"/><Relationship Id="rId1086" Type="http://schemas.openxmlformats.org/officeDocument/2006/relationships/customXml" Target="../ink/ink670.xml"/><Relationship Id="rId13" Type="http://schemas.openxmlformats.org/officeDocument/2006/relationships/customXml" Target="../ink/ink130.xml"/><Relationship Id="rId109" Type="http://schemas.openxmlformats.org/officeDocument/2006/relationships/customXml" Target="../ink/ink179.xml"/><Relationship Id="rId316" Type="http://schemas.openxmlformats.org/officeDocument/2006/relationships/customXml" Target="../ink/ink284.xml"/><Relationship Id="rId523" Type="http://schemas.openxmlformats.org/officeDocument/2006/relationships/customXml" Target="../ink/ink388.xml"/><Relationship Id="rId968" Type="http://schemas.openxmlformats.org/officeDocument/2006/relationships/customXml" Target="../ink/ink611.xml"/><Relationship Id="rId97" Type="http://schemas.openxmlformats.org/officeDocument/2006/relationships/image" Target="../media/image169.png"/><Relationship Id="rId730" Type="http://schemas.openxmlformats.org/officeDocument/2006/relationships/customXml" Target="../ink/ink492.xml"/><Relationship Id="rId828" Type="http://schemas.openxmlformats.org/officeDocument/2006/relationships/customXml" Target="../ink/ink541.xml"/><Relationship Id="rId1013" Type="http://schemas.openxmlformats.org/officeDocument/2006/relationships/image" Target="../media/image624.png"/><Relationship Id="rId162" Type="http://schemas.openxmlformats.org/officeDocument/2006/relationships/image" Target="../media/image201.png"/><Relationship Id="rId467" Type="http://schemas.openxmlformats.org/officeDocument/2006/relationships/image" Target="../media/image352.png"/><Relationship Id="rId1097" Type="http://schemas.openxmlformats.org/officeDocument/2006/relationships/image" Target="../media/image666.png"/><Relationship Id="rId674" Type="http://schemas.openxmlformats.org/officeDocument/2006/relationships/customXml" Target="../ink/ink464.xml"/><Relationship Id="rId881" Type="http://schemas.openxmlformats.org/officeDocument/2006/relationships/image" Target="../media/image558.png"/><Relationship Id="rId979" Type="http://schemas.openxmlformats.org/officeDocument/2006/relationships/image" Target="../media/image607.png"/><Relationship Id="rId24" Type="http://schemas.openxmlformats.org/officeDocument/2006/relationships/image" Target="../media/image134.png"/><Relationship Id="rId327" Type="http://schemas.openxmlformats.org/officeDocument/2006/relationships/image" Target="../media/image282.png"/><Relationship Id="rId534" Type="http://schemas.openxmlformats.org/officeDocument/2006/relationships/image" Target="../media/image385.png"/><Relationship Id="rId741" Type="http://schemas.openxmlformats.org/officeDocument/2006/relationships/image" Target="../media/image488.png"/><Relationship Id="rId839" Type="http://schemas.openxmlformats.org/officeDocument/2006/relationships/image" Target="../media/image537.png"/><Relationship Id="rId173" Type="http://schemas.openxmlformats.org/officeDocument/2006/relationships/image" Target="../media/image206.png"/><Relationship Id="rId380" Type="http://schemas.openxmlformats.org/officeDocument/2006/relationships/customXml" Target="../ink/ink316.xml"/><Relationship Id="rId601" Type="http://schemas.openxmlformats.org/officeDocument/2006/relationships/customXml" Target="../ink/ink427.xml"/><Relationship Id="rId1024" Type="http://schemas.openxmlformats.org/officeDocument/2006/relationships/customXml" Target="../ink/ink639.xml"/><Relationship Id="rId240" Type="http://schemas.openxmlformats.org/officeDocument/2006/relationships/customXml" Target="../ink/ink245.xml"/><Relationship Id="rId478" Type="http://schemas.openxmlformats.org/officeDocument/2006/relationships/customXml" Target="../ink/ink365.xml"/><Relationship Id="rId685" Type="http://schemas.openxmlformats.org/officeDocument/2006/relationships/image" Target="../media/image460.png"/><Relationship Id="rId892" Type="http://schemas.openxmlformats.org/officeDocument/2006/relationships/customXml" Target="../ink/ink573.xml"/><Relationship Id="rId906" Type="http://schemas.openxmlformats.org/officeDocument/2006/relationships/customXml" Target="../ink/ink580.xml"/><Relationship Id="rId35" Type="http://schemas.openxmlformats.org/officeDocument/2006/relationships/customXml" Target="../ink/ink141.xml"/><Relationship Id="rId100" Type="http://schemas.openxmlformats.org/officeDocument/2006/relationships/customXml" Target="../ink/ink174.xml"/><Relationship Id="rId338" Type="http://schemas.openxmlformats.org/officeDocument/2006/relationships/customXml" Target="../ink/ink295.xml"/><Relationship Id="rId545" Type="http://schemas.openxmlformats.org/officeDocument/2006/relationships/customXml" Target="../ink/ink399.xml"/><Relationship Id="rId752" Type="http://schemas.openxmlformats.org/officeDocument/2006/relationships/customXml" Target="../ink/ink503.xml"/><Relationship Id="rId184" Type="http://schemas.openxmlformats.org/officeDocument/2006/relationships/customXml" Target="../ink/ink217.xml"/><Relationship Id="rId391" Type="http://schemas.openxmlformats.org/officeDocument/2006/relationships/image" Target="../media/image314.png"/><Relationship Id="rId405" Type="http://schemas.openxmlformats.org/officeDocument/2006/relationships/image" Target="../media/image321.png"/><Relationship Id="rId612" Type="http://schemas.openxmlformats.org/officeDocument/2006/relationships/customXml" Target="../ink/ink433.xml"/><Relationship Id="rId1035" Type="http://schemas.openxmlformats.org/officeDocument/2006/relationships/image" Target="../media/image635.png"/><Relationship Id="rId251" Type="http://schemas.openxmlformats.org/officeDocument/2006/relationships/image" Target="../media/image245.png"/><Relationship Id="rId489" Type="http://schemas.openxmlformats.org/officeDocument/2006/relationships/image" Target="../media/image363.png"/><Relationship Id="rId696" Type="http://schemas.openxmlformats.org/officeDocument/2006/relationships/customXml" Target="../ink/ink475.xml"/><Relationship Id="rId917" Type="http://schemas.openxmlformats.org/officeDocument/2006/relationships/image" Target="../media/image576.png"/><Relationship Id="rId1102" Type="http://schemas.openxmlformats.org/officeDocument/2006/relationships/customXml" Target="../ink/ink678.xml"/><Relationship Id="rId46" Type="http://schemas.openxmlformats.org/officeDocument/2006/relationships/customXml" Target="../ink/ink147.xml"/><Relationship Id="rId349" Type="http://schemas.openxmlformats.org/officeDocument/2006/relationships/image" Target="../media/image293.png"/><Relationship Id="rId556" Type="http://schemas.openxmlformats.org/officeDocument/2006/relationships/image" Target="../media/image396.png"/><Relationship Id="rId763" Type="http://schemas.openxmlformats.org/officeDocument/2006/relationships/image" Target="../media/image499.png"/><Relationship Id="rId111" Type="http://schemas.openxmlformats.org/officeDocument/2006/relationships/customXml" Target="../ink/ink180.xml"/><Relationship Id="rId195" Type="http://schemas.openxmlformats.org/officeDocument/2006/relationships/image" Target="../media/image217.png"/><Relationship Id="rId209" Type="http://schemas.openxmlformats.org/officeDocument/2006/relationships/image" Target="../media/image224.png"/><Relationship Id="rId416" Type="http://schemas.openxmlformats.org/officeDocument/2006/relationships/customXml" Target="../ink/ink334.xml"/><Relationship Id="rId970" Type="http://schemas.openxmlformats.org/officeDocument/2006/relationships/customXml" Target="../ink/ink612.xml"/><Relationship Id="rId1046" Type="http://schemas.openxmlformats.org/officeDocument/2006/relationships/customXml" Target="../ink/ink650.xml"/><Relationship Id="rId623" Type="http://schemas.openxmlformats.org/officeDocument/2006/relationships/image" Target="../media/image429.png"/><Relationship Id="rId830" Type="http://schemas.openxmlformats.org/officeDocument/2006/relationships/customXml" Target="../ink/ink542.xml"/><Relationship Id="rId928" Type="http://schemas.openxmlformats.org/officeDocument/2006/relationships/customXml" Target="../ink/ink591.xml"/><Relationship Id="rId57" Type="http://schemas.openxmlformats.org/officeDocument/2006/relationships/image" Target="../media/image149.png"/><Relationship Id="rId262" Type="http://schemas.openxmlformats.org/officeDocument/2006/relationships/image" Target="../media/image250.png"/><Relationship Id="rId567" Type="http://schemas.openxmlformats.org/officeDocument/2006/relationships/customXml" Target="../ink/ink410.xml"/><Relationship Id="rId1113" Type="http://schemas.openxmlformats.org/officeDocument/2006/relationships/image" Target="../media/image674.png"/><Relationship Id="rId122" Type="http://schemas.openxmlformats.org/officeDocument/2006/relationships/image" Target="../media/image181.png"/><Relationship Id="rId774" Type="http://schemas.openxmlformats.org/officeDocument/2006/relationships/customXml" Target="../ink/ink514.xml"/><Relationship Id="rId981" Type="http://schemas.openxmlformats.org/officeDocument/2006/relationships/image" Target="../media/image608.png"/><Relationship Id="rId1057" Type="http://schemas.openxmlformats.org/officeDocument/2006/relationships/image" Target="../media/image646.png"/><Relationship Id="rId427" Type="http://schemas.openxmlformats.org/officeDocument/2006/relationships/image" Target="../media/image332.png"/><Relationship Id="rId634" Type="http://schemas.openxmlformats.org/officeDocument/2006/relationships/customXml" Target="../ink/ink444.xml"/><Relationship Id="rId841" Type="http://schemas.openxmlformats.org/officeDocument/2006/relationships/image" Target="../media/image538.png"/><Relationship Id="rId273" Type="http://schemas.openxmlformats.org/officeDocument/2006/relationships/customXml" Target="../ink/ink262.xml"/><Relationship Id="rId480" Type="http://schemas.openxmlformats.org/officeDocument/2006/relationships/customXml" Target="../ink/ink366.xml"/><Relationship Id="rId701" Type="http://schemas.openxmlformats.org/officeDocument/2006/relationships/image" Target="../media/image468.png"/><Relationship Id="rId939" Type="http://schemas.openxmlformats.org/officeDocument/2006/relationships/image" Target="../media/image587.png"/><Relationship Id="rId1124" Type="http://schemas.openxmlformats.org/officeDocument/2006/relationships/customXml" Target="../ink/ink689.xml"/><Relationship Id="rId68" Type="http://schemas.openxmlformats.org/officeDocument/2006/relationships/customXml" Target="../ink/ink158.xml"/><Relationship Id="rId133" Type="http://schemas.openxmlformats.org/officeDocument/2006/relationships/customXml" Target="../ink/ink191.xml"/><Relationship Id="rId340" Type="http://schemas.openxmlformats.org/officeDocument/2006/relationships/customXml" Target="../ink/ink296.xml"/><Relationship Id="rId578" Type="http://schemas.openxmlformats.org/officeDocument/2006/relationships/image" Target="../media/image407.png"/><Relationship Id="rId785" Type="http://schemas.openxmlformats.org/officeDocument/2006/relationships/image" Target="../media/image510.png"/><Relationship Id="rId992" Type="http://schemas.openxmlformats.org/officeDocument/2006/relationships/customXml" Target="../ink/ink623.xml"/><Relationship Id="rId200" Type="http://schemas.openxmlformats.org/officeDocument/2006/relationships/customXml" Target="../ink/ink225.xml"/><Relationship Id="rId438" Type="http://schemas.openxmlformats.org/officeDocument/2006/relationships/customXml" Target="../ink/ink345.xml"/><Relationship Id="rId645" Type="http://schemas.openxmlformats.org/officeDocument/2006/relationships/image" Target="../media/image440.png"/><Relationship Id="rId852" Type="http://schemas.openxmlformats.org/officeDocument/2006/relationships/customXml" Target="../ink/ink553.xml"/><Relationship Id="rId1068" Type="http://schemas.openxmlformats.org/officeDocument/2006/relationships/customXml" Target="../ink/ink661.xml"/><Relationship Id="rId284" Type="http://schemas.openxmlformats.org/officeDocument/2006/relationships/image" Target="../media/image261.png"/><Relationship Id="rId491" Type="http://schemas.openxmlformats.org/officeDocument/2006/relationships/image" Target="../media/image364.png"/><Relationship Id="rId505" Type="http://schemas.openxmlformats.org/officeDocument/2006/relationships/customXml" Target="../ink/ink379.xml"/><Relationship Id="rId712" Type="http://schemas.openxmlformats.org/officeDocument/2006/relationships/customXml" Target="../ink/ink483.xml"/><Relationship Id="rId1135" Type="http://schemas.openxmlformats.org/officeDocument/2006/relationships/customXml" Target="../ink/ink695.xml"/><Relationship Id="rId79" Type="http://schemas.openxmlformats.org/officeDocument/2006/relationships/image" Target="../media/image160.png"/><Relationship Id="rId144" Type="http://schemas.openxmlformats.org/officeDocument/2006/relationships/image" Target="../media/image192.png"/><Relationship Id="rId589" Type="http://schemas.openxmlformats.org/officeDocument/2006/relationships/customXml" Target="../ink/ink421.xml"/><Relationship Id="rId796" Type="http://schemas.openxmlformats.org/officeDocument/2006/relationships/customXml" Target="../ink/ink525.xml"/><Relationship Id="rId351" Type="http://schemas.openxmlformats.org/officeDocument/2006/relationships/image" Target="../media/image294.png"/><Relationship Id="rId449" Type="http://schemas.openxmlformats.org/officeDocument/2006/relationships/image" Target="../media/image343.png"/><Relationship Id="rId656" Type="http://schemas.openxmlformats.org/officeDocument/2006/relationships/customXml" Target="../ink/ink455.xml"/><Relationship Id="rId863" Type="http://schemas.openxmlformats.org/officeDocument/2006/relationships/image" Target="../media/image549.png"/><Relationship Id="rId1079" Type="http://schemas.openxmlformats.org/officeDocument/2006/relationships/image" Target="../media/image657.png"/><Relationship Id="rId211" Type="http://schemas.openxmlformats.org/officeDocument/2006/relationships/image" Target="../media/image225.png"/><Relationship Id="rId295" Type="http://schemas.openxmlformats.org/officeDocument/2006/relationships/image" Target="../media/image266.png"/><Relationship Id="rId309" Type="http://schemas.openxmlformats.org/officeDocument/2006/relationships/image" Target="../media/image273.png"/><Relationship Id="rId516" Type="http://schemas.openxmlformats.org/officeDocument/2006/relationships/image" Target="../media/image376.png"/><Relationship Id="rId723" Type="http://schemas.openxmlformats.org/officeDocument/2006/relationships/image" Target="../media/image479.png"/><Relationship Id="rId930" Type="http://schemas.openxmlformats.org/officeDocument/2006/relationships/customXml" Target="../ink/ink592.xml"/><Relationship Id="rId1006" Type="http://schemas.openxmlformats.org/officeDocument/2006/relationships/customXml" Target="../ink/ink630.xml"/><Relationship Id="rId155" Type="http://schemas.openxmlformats.org/officeDocument/2006/relationships/customXml" Target="../ink/ink202.xml"/><Relationship Id="rId362" Type="http://schemas.openxmlformats.org/officeDocument/2006/relationships/customXml" Target="../ink/ink307.xml"/><Relationship Id="rId222" Type="http://schemas.openxmlformats.org/officeDocument/2006/relationships/customXml" Target="../ink/ink236.xml"/><Relationship Id="rId667" Type="http://schemas.openxmlformats.org/officeDocument/2006/relationships/image" Target="../media/image451.png"/><Relationship Id="rId874" Type="http://schemas.openxmlformats.org/officeDocument/2006/relationships/customXml" Target="../ink/ink564.xml"/><Relationship Id="rId17" Type="http://schemas.openxmlformats.org/officeDocument/2006/relationships/customXml" Target="../ink/ink132.xml"/><Relationship Id="rId527" Type="http://schemas.openxmlformats.org/officeDocument/2006/relationships/customXml" Target="../ink/ink390.xml"/><Relationship Id="rId734" Type="http://schemas.openxmlformats.org/officeDocument/2006/relationships/customXml" Target="../ink/ink494.xml"/><Relationship Id="rId941" Type="http://schemas.openxmlformats.org/officeDocument/2006/relationships/image" Target="../media/image588.png"/><Relationship Id="rId70" Type="http://schemas.openxmlformats.org/officeDocument/2006/relationships/customXml" Target="../ink/ink159.xml"/><Relationship Id="rId166" Type="http://schemas.openxmlformats.org/officeDocument/2006/relationships/customXml" Target="../ink/ink208.xml"/><Relationship Id="rId373" Type="http://schemas.openxmlformats.org/officeDocument/2006/relationships/image" Target="../media/image305.png"/><Relationship Id="rId580" Type="http://schemas.openxmlformats.org/officeDocument/2006/relationships/image" Target="../media/image408.png"/><Relationship Id="rId801" Type="http://schemas.openxmlformats.org/officeDocument/2006/relationships/image" Target="../media/image518.png"/><Relationship Id="rId1017" Type="http://schemas.openxmlformats.org/officeDocument/2006/relationships/image" Target="../media/image626.png"/><Relationship Id="rId1" Type="http://schemas.openxmlformats.org/officeDocument/2006/relationships/slideLayout" Target="../slideLayouts/slideLayout7.xml"/><Relationship Id="rId233" Type="http://schemas.openxmlformats.org/officeDocument/2006/relationships/image" Target="../media/image236.png"/><Relationship Id="rId440" Type="http://schemas.openxmlformats.org/officeDocument/2006/relationships/customXml" Target="../ink/ink346.xml"/><Relationship Id="rId678" Type="http://schemas.openxmlformats.org/officeDocument/2006/relationships/customXml" Target="../ink/ink466.xml"/><Relationship Id="rId885" Type="http://schemas.openxmlformats.org/officeDocument/2006/relationships/image" Target="../media/image560.png"/><Relationship Id="rId1070" Type="http://schemas.openxmlformats.org/officeDocument/2006/relationships/customXml" Target="../ink/ink662.xml"/><Relationship Id="rId28" Type="http://schemas.openxmlformats.org/officeDocument/2006/relationships/image" Target="../media/image135.png"/><Relationship Id="rId300" Type="http://schemas.openxmlformats.org/officeDocument/2006/relationships/customXml" Target="../ink/ink276.xml"/><Relationship Id="rId538" Type="http://schemas.openxmlformats.org/officeDocument/2006/relationships/image" Target="../media/image387.png"/><Relationship Id="rId745" Type="http://schemas.openxmlformats.org/officeDocument/2006/relationships/image" Target="../media/image490.png"/><Relationship Id="rId952" Type="http://schemas.openxmlformats.org/officeDocument/2006/relationships/customXml" Target="../ink/ink603.xml"/><Relationship Id="rId81" Type="http://schemas.openxmlformats.org/officeDocument/2006/relationships/image" Target="../media/image161.png"/><Relationship Id="rId177" Type="http://schemas.openxmlformats.org/officeDocument/2006/relationships/image" Target="../media/image208.png"/><Relationship Id="rId384" Type="http://schemas.openxmlformats.org/officeDocument/2006/relationships/customXml" Target="../ink/ink318.xml"/><Relationship Id="rId591" Type="http://schemas.openxmlformats.org/officeDocument/2006/relationships/customXml" Target="../ink/ink422.xml"/><Relationship Id="rId605" Type="http://schemas.openxmlformats.org/officeDocument/2006/relationships/image" Target="../media/image420.png"/><Relationship Id="rId812" Type="http://schemas.openxmlformats.org/officeDocument/2006/relationships/customXml" Target="../ink/ink533.xml"/><Relationship Id="rId1028" Type="http://schemas.openxmlformats.org/officeDocument/2006/relationships/customXml" Target="../ink/ink641.xml"/><Relationship Id="rId244" Type="http://schemas.openxmlformats.org/officeDocument/2006/relationships/customXml" Target="../ink/ink247.xml"/><Relationship Id="rId689" Type="http://schemas.openxmlformats.org/officeDocument/2006/relationships/image" Target="../media/image462.png"/><Relationship Id="rId896" Type="http://schemas.openxmlformats.org/officeDocument/2006/relationships/customXml" Target="../ink/ink575.xml"/><Relationship Id="rId1081" Type="http://schemas.openxmlformats.org/officeDocument/2006/relationships/image" Target="../media/image658.png"/><Relationship Id="rId39" Type="http://schemas.openxmlformats.org/officeDocument/2006/relationships/image" Target="../media/image140.png"/><Relationship Id="rId451" Type="http://schemas.openxmlformats.org/officeDocument/2006/relationships/image" Target="../media/image344.png"/><Relationship Id="rId549" Type="http://schemas.openxmlformats.org/officeDocument/2006/relationships/customXml" Target="../ink/ink401.xml"/><Relationship Id="rId756" Type="http://schemas.openxmlformats.org/officeDocument/2006/relationships/customXml" Target="../ink/ink505.xml"/><Relationship Id="rId104" Type="http://schemas.openxmlformats.org/officeDocument/2006/relationships/customXml" Target="../ink/ink176.xml"/><Relationship Id="rId188" Type="http://schemas.openxmlformats.org/officeDocument/2006/relationships/customXml" Target="../ink/ink219.xml"/><Relationship Id="rId311" Type="http://schemas.openxmlformats.org/officeDocument/2006/relationships/image" Target="../media/image274.png"/><Relationship Id="rId395" Type="http://schemas.openxmlformats.org/officeDocument/2006/relationships/image" Target="../media/image316.png"/><Relationship Id="rId409" Type="http://schemas.openxmlformats.org/officeDocument/2006/relationships/image" Target="../media/image323.png"/><Relationship Id="rId963" Type="http://schemas.openxmlformats.org/officeDocument/2006/relationships/image" Target="../media/image599.png"/><Relationship Id="rId1039" Type="http://schemas.openxmlformats.org/officeDocument/2006/relationships/image" Target="../media/image637.png"/><Relationship Id="rId92" Type="http://schemas.openxmlformats.org/officeDocument/2006/relationships/customXml" Target="../ink/ink170.xml"/><Relationship Id="rId616" Type="http://schemas.openxmlformats.org/officeDocument/2006/relationships/customXml" Target="../ink/ink435.xml"/><Relationship Id="rId823" Type="http://schemas.openxmlformats.org/officeDocument/2006/relationships/image" Target="../media/image529.png"/><Relationship Id="rId255" Type="http://schemas.openxmlformats.org/officeDocument/2006/relationships/image" Target="../media/image247.png"/><Relationship Id="rId462" Type="http://schemas.openxmlformats.org/officeDocument/2006/relationships/customXml" Target="../ink/ink357.xml"/><Relationship Id="rId1092" Type="http://schemas.openxmlformats.org/officeDocument/2006/relationships/customXml" Target="../ink/ink673.xml"/><Relationship Id="rId1106" Type="http://schemas.openxmlformats.org/officeDocument/2006/relationships/customXml" Target="../ink/ink680.xml"/><Relationship Id="rId115" Type="http://schemas.openxmlformats.org/officeDocument/2006/relationships/customXml" Target="../ink/ink182.xml"/><Relationship Id="rId322" Type="http://schemas.openxmlformats.org/officeDocument/2006/relationships/customXml" Target="../ink/ink287.xml"/><Relationship Id="rId767" Type="http://schemas.openxmlformats.org/officeDocument/2006/relationships/image" Target="../media/image501.png"/><Relationship Id="rId974" Type="http://schemas.openxmlformats.org/officeDocument/2006/relationships/customXml" Target="../ink/ink614.xml"/><Relationship Id="rId199" Type="http://schemas.openxmlformats.org/officeDocument/2006/relationships/image" Target="../media/image219.png"/><Relationship Id="rId627" Type="http://schemas.openxmlformats.org/officeDocument/2006/relationships/image" Target="../media/image431.png"/><Relationship Id="rId834" Type="http://schemas.openxmlformats.org/officeDocument/2006/relationships/customXml" Target="../ink/ink544.xml"/><Relationship Id="rId266" Type="http://schemas.openxmlformats.org/officeDocument/2006/relationships/image" Target="../media/image252.png"/><Relationship Id="rId473" Type="http://schemas.openxmlformats.org/officeDocument/2006/relationships/image" Target="../media/image355.png"/><Relationship Id="rId680" Type="http://schemas.openxmlformats.org/officeDocument/2006/relationships/customXml" Target="../ink/ink467.xml"/><Relationship Id="rId901" Type="http://schemas.openxmlformats.org/officeDocument/2006/relationships/image" Target="../media/image568.png"/><Relationship Id="rId1117" Type="http://schemas.openxmlformats.org/officeDocument/2006/relationships/image" Target="../media/image676.png"/><Relationship Id="rId30" Type="http://schemas.openxmlformats.org/officeDocument/2006/relationships/image" Target="../media/image136.png"/><Relationship Id="rId126" Type="http://schemas.openxmlformats.org/officeDocument/2006/relationships/image" Target="../media/image183.png"/><Relationship Id="rId333" Type="http://schemas.openxmlformats.org/officeDocument/2006/relationships/image" Target="../media/image285.png"/><Relationship Id="rId540" Type="http://schemas.openxmlformats.org/officeDocument/2006/relationships/image" Target="../media/image388.png"/><Relationship Id="rId778" Type="http://schemas.openxmlformats.org/officeDocument/2006/relationships/customXml" Target="../ink/ink516.xml"/><Relationship Id="rId985" Type="http://schemas.openxmlformats.org/officeDocument/2006/relationships/image" Target="../media/image610.png"/><Relationship Id="rId638" Type="http://schemas.openxmlformats.org/officeDocument/2006/relationships/customXml" Target="../ink/ink446.xml"/><Relationship Id="rId845" Type="http://schemas.openxmlformats.org/officeDocument/2006/relationships/image" Target="../media/image540.png"/><Relationship Id="rId1030" Type="http://schemas.openxmlformats.org/officeDocument/2006/relationships/customXml" Target="../ink/ink642.xml"/><Relationship Id="rId277" Type="http://schemas.openxmlformats.org/officeDocument/2006/relationships/customXml" Target="../ink/ink264.xml"/><Relationship Id="rId400" Type="http://schemas.openxmlformats.org/officeDocument/2006/relationships/customXml" Target="../ink/ink326.xml"/><Relationship Id="rId484" Type="http://schemas.openxmlformats.org/officeDocument/2006/relationships/customXml" Target="../ink/ink368.xml"/><Relationship Id="rId705" Type="http://schemas.openxmlformats.org/officeDocument/2006/relationships/image" Target="../media/image470.png"/><Relationship Id="rId1128" Type="http://schemas.openxmlformats.org/officeDocument/2006/relationships/customXml" Target="../ink/ink691.xml"/><Relationship Id="rId137" Type="http://schemas.openxmlformats.org/officeDocument/2006/relationships/customXml" Target="../ink/ink193.xml"/><Relationship Id="rId344" Type="http://schemas.openxmlformats.org/officeDocument/2006/relationships/customXml" Target="../ink/ink298.xml"/><Relationship Id="rId691" Type="http://schemas.openxmlformats.org/officeDocument/2006/relationships/image" Target="../media/image463.png"/><Relationship Id="rId789" Type="http://schemas.openxmlformats.org/officeDocument/2006/relationships/image" Target="../media/image512.png"/><Relationship Id="rId912" Type="http://schemas.openxmlformats.org/officeDocument/2006/relationships/customXml" Target="../ink/ink583.xml"/><Relationship Id="rId996" Type="http://schemas.openxmlformats.org/officeDocument/2006/relationships/customXml" Target="../ink/ink625.xml"/><Relationship Id="rId41" Type="http://schemas.openxmlformats.org/officeDocument/2006/relationships/image" Target="../media/image141.png"/><Relationship Id="rId551" Type="http://schemas.openxmlformats.org/officeDocument/2006/relationships/customXml" Target="../ink/ink402.xml"/><Relationship Id="rId649" Type="http://schemas.openxmlformats.org/officeDocument/2006/relationships/image" Target="../media/image442.png"/><Relationship Id="rId856" Type="http://schemas.openxmlformats.org/officeDocument/2006/relationships/customXml" Target="../ink/ink555.xml"/><Relationship Id="rId190" Type="http://schemas.openxmlformats.org/officeDocument/2006/relationships/customXml" Target="../ink/ink220.xml"/><Relationship Id="rId204" Type="http://schemas.openxmlformats.org/officeDocument/2006/relationships/customXml" Target="../ink/ink227.xml"/><Relationship Id="rId288" Type="http://schemas.openxmlformats.org/officeDocument/2006/relationships/customXml" Target="../ink/ink270.xml"/><Relationship Id="rId411" Type="http://schemas.openxmlformats.org/officeDocument/2006/relationships/image" Target="../media/image324.png"/><Relationship Id="rId509" Type="http://schemas.openxmlformats.org/officeDocument/2006/relationships/customXml" Target="../ink/ink381.xml"/><Relationship Id="rId1041" Type="http://schemas.openxmlformats.org/officeDocument/2006/relationships/image" Target="../media/image638.png"/><Relationship Id="rId1139" Type="http://schemas.openxmlformats.org/officeDocument/2006/relationships/customXml" Target="../ink/ink697.xml"/><Relationship Id="rId495" Type="http://schemas.openxmlformats.org/officeDocument/2006/relationships/customXml" Target="../ink/ink374.xml"/><Relationship Id="rId716" Type="http://schemas.openxmlformats.org/officeDocument/2006/relationships/customXml" Target="../ink/ink485.xml"/><Relationship Id="rId923" Type="http://schemas.openxmlformats.org/officeDocument/2006/relationships/image" Target="../media/image579.png"/><Relationship Id="rId52" Type="http://schemas.openxmlformats.org/officeDocument/2006/relationships/customXml" Target="../ink/ink150.xml"/><Relationship Id="rId148" Type="http://schemas.openxmlformats.org/officeDocument/2006/relationships/image" Target="../media/image194.png"/><Relationship Id="rId355" Type="http://schemas.openxmlformats.org/officeDocument/2006/relationships/image" Target="../media/image296.png"/><Relationship Id="rId562" Type="http://schemas.openxmlformats.org/officeDocument/2006/relationships/image" Target="../media/image399.png"/><Relationship Id="rId215" Type="http://schemas.openxmlformats.org/officeDocument/2006/relationships/image" Target="../media/image227.png"/><Relationship Id="rId422" Type="http://schemas.openxmlformats.org/officeDocument/2006/relationships/customXml" Target="../ink/ink337.xml"/><Relationship Id="rId867" Type="http://schemas.openxmlformats.org/officeDocument/2006/relationships/image" Target="../media/image551.png"/><Relationship Id="rId1052" Type="http://schemas.openxmlformats.org/officeDocument/2006/relationships/customXml" Target="../ink/ink653.xml"/><Relationship Id="rId299" Type="http://schemas.openxmlformats.org/officeDocument/2006/relationships/image" Target="../media/image268.png"/><Relationship Id="rId727" Type="http://schemas.openxmlformats.org/officeDocument/2006/relationships/image" Target="../media/image481.png"/><Relationship Id="rId934" Type="http://schemas.openxmlformats.org/officeDocument/2006/relationships/customXml" Target="../ink/ink594.xml"/><Relationship Id="rId63" Type="http://schemas.openxmlformats.org/officeDocument/2006/relationships/image" Target="../media/image152.png"/><Relationship Id="rId159" Type="http://schemas.openxmlformats.org/officeDocument/2006/relationships/customXml" Target="../ink/ink204.xml"/><Relationship Id="rId366" Type="http://schemas.openxmlformats.org/officeDocument/2006/relationships/customXml" Target="../ink/ink309.xml"/><Relationship Id="rId573" Type="http://schemas.openxmlformats.org/officeDocument/2006/relationships/customXml" Target="../ink/ink413.xml"/><Relationship Id="rId780" Type="http://schemas.openxmlformats.org/officeDocument/2006/relationships/customXml" Target="../ink/ink517.xml"/><Relationship Id="rId226" Type="http://schemas.openxmlformats.org/officeDocument/2006/relationships/customXml" Target="../ink/ink238.xml"/><Relationship Id="rId433" Type="http://schemas.openxmlformats.org/officeDocument/2006/relationships/image" Target="../media/image335.png"/><Relationship Id="rId878" Type="http://schemas.openxmlformats.org/officeDocument/2006/relationships/customXml" Target="../ink/ink566.xml"/><Relationship Id="rId1063" Type="http://schemas.openxmlformats.org/officeDocument/2006/relationships/image" Target="../media/image649.png"/><Relationship Id="rId640" Type="http://schemas.openxmlformats.org/officeDocument/2006/relationships/customXml" Target="../ink/ink447.xml"/><Relationship Id="rId738" Type="http://schemas.openxmlformats.org/officeDocument/2006/relationships/customXml" Target="../ink/ink496.xml"/><Relationship Id="rId945" Type="http://schemas.openxmlformats.org/officeDocument/2006/relationships/image" Target="../media/image590.png"/><Relationship Id="rId74" Type="http://schemas.openxmlformats.org/officeDocument/2006/relationships/customXml" Target="../ink/ink161.xml"/><Relationship Id="rId377" Type="http://schemas.openxmlformats.org/officeDocument/2006/relationships/image" Target="../media/image307.png"/><Relationship Id="rId500" Type="http://schemas.openxmlformats.org/officeDocument/2006/relationships/image" Target="../media/image368.png"/><Relationship Id="rId584" Type="http://schemas.openxmlformats.org/officeDocument/2006/relationships/image" Target="../media/image410.png"/><Relationship Id="rId805" Type="http://schemas.openxmlformats.org/officeDocument/2006/relationships/image" Target="../media/image520.png"/><Relationship Id="rId1130" Type="http://schemas.openxmlformats.org/officeDocument/2006/relationships/customXml" Target="../ink/ink692.xml"/><Relationship Id="rId5" Type="http://schemas.openxmlformats.org/officeDocument/2006/relationships/customXml" Target="../ink/ink126.xml"/><Relationship Id="rId237" Type="http://schemas.openxmlformats.org/officeDocument/2006/relationships/image" Target="../media/image238.png"/><Relationship Id="rId791" Type="http://schemas.openxmlformats.org/officeDocument/2006/relationships/image" Target="../media/image513.png"/><Relationship Id="rId889" Type="http://schemas.openxmlformats.org/officeDocument/2006/relationships/image" Target="../media/image562.png"/><Relationship Id="rId1074" Type="http://schemas.openxmlformats.org/officeDocument/2006/relationships/customXml" Target="../ink/ink664.xml"/><Relationship Id="rId444" Type="http://schemas.openxmlformats.org/officeDocument/2006/relationships/customXml" Target="../ink/ink348.xml"/><Relationship Id="rId651" Type="http://schemas.openxmlformats.org/officeDocument/2006/relationships/image" Target="../media/image443.png"/><Relationship Id="rId749" Type="http://schemas.openxmlformats.org/officeDocument/2006/relationships/image" Target="../media/image492.png"/><Relationship Id="rId290" Type="http://schemas.openxmlformats.org/officeDocument/2006/relationships/customXml" Target="../ink/ink271.xml"/><Relationship Id="rId304" Type="http://schemas.openxmlformats.org/officeDocument/2006/relationships/customXml" Target="../ink/ink278.xml"/><Relationship Id="rId388" Type="http://schemas.openxmlformats.org/officeDocument/2006/relationships/customXml" Target="../ink/ink320.xml"/><Relationship Id="rId511" Type="http://schemas.openxmlformats.org/officeDocument/2006/relationships/customXml" Target="../ink/ink382.xml"/><Relationship Id="rId609" Type="http://schemas.openxmlformats.org/officeDocument/2006/relationships/image" Target="../media/image422.png"/><Relationship Id="rId956" Type="http://schemas.openxmlformats.org/officeDocument/2006/relationships/customXml" Target="../ink/ink605.xml"/><Relationship Id="rId1141" Type="http://schemas.openxmlformats.org/officeDocument/2006/relationships/customXml" Target="../ink/ink698.xml"/><Relationship Id="rId85" Type="http://schemas.openxmlformats.org/officeDocument/2006/relationships/image" Target="../media/image163.png"/><Relationship Id="rId150" Type="http://schemas.openxmlformats.org/officeDocument/2006/relationships/image" Target="../media/image195.png"/><Relationship Id="rId595" Type="http://schemas.openxmlformats.org/officeDocument/2006/relationships/customXml" Target="../ink/ink424.xml"/><Relationship Id="rId816" Type="http://schemas.openxmlformats.org/officeDocument/2006/relationships/customXml" Target="../ink/ink535.xml"/><Relationship Id="rId1001" Type="http://schemas.openxmlformats.org/officeDocument/2006/relationships/image" Target="../media/image618.png"/><Relationship Id="rId248" Type="http://schemas.openxmlformats.org/officeDocument/2006/relationships/customXml" Target="../ink/ink249.xml"/><Relationship Id="rId455" Type="http://schemas.openxmlformats.org/officeDocument/2006/relationships/image" Target="../media/image346.png"/><Relationship Id="rId662" Type="http://schemas.openxmlformats.org/officeDocument/2006/relationships/customXml" Target="../ink/ink458.xml"/><Relationship Id="rId1085" Type="http://schemas.openxmlformats.org/officeDocument/2006/relationships/image" Target="../media/image660.png"/><Relationship Id="rId12" Type="http://schemas.openxmlformats.org/officeDocument/2006/relationships/image" Target="../media/image128.png"/><Relationship Id="rId108" Type="http://schemas.openxmlformats.org/officeDocument/2006/relationships/customXml" Target="../ink/ink178.xml"/><Relationship Id="rId315" Type="http://schemas.openxmlformats.org/officeDocument/2006/relationships/image" Target="../media/image276.png"/><Relationship Id="rId522" Type="http://schemas.openxmlformats.org/officeDocument/2006/relationships/image" Target="../media/image379.png"/><Relationship Id="rId967" Type="http://schemas.openxmlformats.org/officeDocument/2006/relationships/image" Target="../media/image601.png"/><Relationship Id="rId96" Type="http://schemas.openxmlformats.org/officeDocument/2006/relationships/customXml" Target="../ink/ink172.xml"/><Relationship Id="rId161" Type="http://schemas.openxmlformats.org/officeDocument/2006/relationships/customXml" Target="../ink/ink205.xml"/><Relationship Id="rId399" Type="http://schemas.openxmlformats.org/officeDocument/2006/relationships/image" Target="../media/image318.png"/><Relationship Id="rId827" Type="http://schemas.openxmlformats.org/officeDocument/2006/relationships/image" Target="../media/image531.png"/><Relationship Id="rId1012" Type="http://schemas.openxmlformats.org/officeDocument/2006/relationships/customXml" Target="../ink/ink633.xml"/><Relationship Id="rId259" Type="http://schemas.openxmlformats.org/officeDocument/2006/relationships/customXml" Target="../ink/ink255.xml"/><Relationship Id="rId466" Type="http://schemas.openxmlformats.org/officeDocument/2006/relationships/customXml" Target="../ink/ink359.xml"/><Relationship Id="rId673" Type="http://schemas.openxmlformats.org/officeDocument/2006/relationships/image" Target="../media/image454.png"/><Relationship Id="rId880" Type="http://schemas.openxmlformats.org/officeDocument/2006/relationships/customXml" Target="../ink/ink567.xml"/><Relationship Id="rId1096" Type="http://schemas.openxmlformats.org/officeDocument/2006/relationships/customXml" Target="../ink/ink675.xml"/><Relationship Id="rId23" Type="http://schemas.openxmlformats.org/officeDocument/2006/relationships/customXml" Target="../ink/ink135.xml"/><Relationship Id="rId119" Type="http://schemas.openxmlformats.org/officeDocument/2006/relationships/customXml" Target="../ink/ink184.xml"/><Relationship Id="rId326" Type="http://schemas.openxmlformats.org/officeDocument/2006/relationships/customXml" Target="../ink/ink289.xml"/><Relationship Id="rId533" Type="http://schemas.openxmlformats.org/officeDocument/2006/relationships/customXml" Target="../ink/ink393.xml"/><Relationship Id="rId978" Type="http://schemas.openxmlformats.org/officeDocument/2006/relationships/customXml" Target="../ink/ink616.xml"/><Relationship Id="rId740" Type="http://schemas.openxmlformats.org/officeDocument/2006/relationships/customXml" Target="../ink/ink497.xml"/><Relationship Id="rId838" Type="http://schemas.openxmlformats.org/officeDocument/2006/relationships/customXml" Target="../ink/ink546.xml"/><Relationship Id="rId1023" Type="http://schemas.openxmlformats.org/officeDocument/2006/relationships/image" Target="../media/image629.png"/><Relationship Id="rId172" Type="http://schemas.openxmlformats.org/officeDocument/2006/relationships/customXml" Target="../ink/ink211.xml"/><Relationship Id="rId477" Type="http://schemas.openxmlformats.org/officeDocument/2006/relationships/image" Target="../media/image357.png"/><Relationship Id="rId600" Type="http://schemas.openxmlformats.org/officeDocument/2006/relationships/image" Target="../media/image418.png"/><Relationship Id="rId684" Type="http://schemas.openxmlformats.org/officeDocument/2006/relationships/customXml" Target="../ink/ink469.xml"/><Relationship Id="rId337" Type="http://schemas.openxmlformats.org/officeDocument/2006/relationships/image" Target="../media/image287.png"/><Relationship Id="rId891" Type="http://schemas.openxmlformats.org/officeDocument/2006/relationships/image" Target="../media/image563.png"/><Relationship Id="rId905" Type="http://schemas.openxmlformats.org/officeDocument/2006/relationships/image" Target="../media/image570.png"/><Relationship Id="rId989" Type="http://schemas.openxmlformats.org/officeDocument/2006/relationships/image" Target="../media/image612.png"/><Relationship Id="rId34" Type="http://schemas.openxmlformats.org/officeDocument/2006/relationships/image" Target="../media/image138.png"/><Relationship Id="rId544" Type="http://schemas.openxmlformats.org/officeDocument/2006/relationships/image" Target="../media/image390.png"/><Relationship Id="rId751" Type="http://schemas.openxmlformats.org/officeDocument/2006/relationships/image" Target="../media/image493.png"/><Relationship Id="rId849" Type="http://schemas.openxmlformats.org/officeDocument/2006/relationships/image" Target="../media/image542.png"/><Relationship Id="rId183" Type="http://schemas.openxmlformats.org/officeDocument/2006/relationships/image" Target="../media/image211.png"/><Relationship Id="rId390" Type="http://schemas.openxmlformats.org/officeDocument/2006/relationships/customXml" Target="../ink/ink321.xml"/><Relationship Id="rId404" Type="http://schemas.openxmlformats.org/officeDocument/2006/relationships/customXml" Target="../ink/ink328.xml"/><Relationship Id="rId611" Type="http://schemas.openxmlformats.org/officeDocument/2006/relationships/image" Target="../media/image423.png"/><Relationship Id="rId1034" Type="http://schemas.openxmlformats.org/officeDocument/2006/relationships/customXml" Target="../ink/ink644.xml"/><Relationship Id="rId250" Type="http://schemas.openxmlformats.org/officeDocument/2006/relationships/customXml" Target="../ink/ink250.xml"/><Relationship Id="rId488" Type="http://schemas.openxmlformats.org/officeDocument/2006/relationships/customXml" Target="../ink/ink370.xml"/><Relationship Id="rId695" Type="http://schemas.openxmlformats.org/officeDocument/2006/relationships/image" Target="../media/image465.png"/><Relationship Id="rId709" Type="http://schemas.openxmlformats.org/officeDocument/2006/relationships/image" Target="../media/image472.png"/><Relationship Id="rId916" Type="http://schemas.openxmlformats.org/officeDocument/2006/relationships/customXml" Target="../ink/ink585.xml"/><Relationship Id="rId1101" Type="http://schemas.openxmlformats.org/officeDocument/2006/relationships/image" Target="../media/image668.png"/><Relationship Id="rId45" Type="http://schemas.openxmlformats.org/officeDocument/2006/relationships/image" Target="../media/image143.png"/><Relationship Id="rId110" Type="http://schemas.openxmlformats.org/officeDocument/2006/relationships/image" Target="../media/image175.png"/><Relationship Id="rId348" Type="http://schemas.openxmlformats.org/officeDocument/2006/relationships/customXml" Target="../ink/ink300.xml"/><Relationship Id="rId555" Type="http://schemas.openxmlformats.org/officeDocument/2006/relationships/customXml" Target="../ink/ink404.xml"/><Relationship Id="rId762" Type="http://schemas.openxmlformats.org/officeDocument/2006/relationships/customXml" Target="../ink/ink508.xml"/><Relationship Id="rId194" Type="http://schemas.openxmlformats.org/officeDocument/2006/relationships/customXml" Target="../ink/ink222.xml"/><Relationship Id="rId208" Type="http://schemas.openxmlformats.org/officeDocument/2006/relationships/customXml" Target="../ink/ink229.xml"/><Relationship Id="rId415" Type="http://schemas.openxmlformats.org/officeDocument/2006/relationships/image" Target="../media/image326.png"/><Relationship Id="rId622" Type="http://schemas.openxmlformats.org/officeDocument/2006/relationships/customXml" Target="../ink/ink438.xml"/><Relationship Id="rId1045" Type="http://schemas.openxmlformats.org/officeDocument/2006/relationships/image" Target="../media/image640.png"/><Relationship Id="rId261" Type="http://schemas.openxmlformats.org/officeDocument/2006/relationships/customXml" Target="../ink/ink256.xml"/><Relationship Id="rId499" Type="http://schemas.openxmlformats.org/officeDocument/2006/relationships/customXml" Target="../ink/ink376.xml"/><Relationship Id="rId927" Type="http://schemas.openxmlformats.org/officeDocument/2006/relationships/image" Target="../media/image581.png"/><Relationship Id="rId1112" Type="http://schemas.openxmlformats.org/officeDocument/2006/relationships/customXml" Target="../ink/ink683.xml"/><Relationship Id="rId56" Type="http://schemas.openxmlformats.org/officeDocument/2006/relationships/customXml" Target="../ink/ink152.xml"/><Relationship Id="rId359" Type="http://schemas.openxmlformats.org/officeDocument/2006/relationships/image" Target="../media/image298.png"/><Relationship Id="rId566" Type="http://schemas.openxmlformats.org/officeDocument/2006/relationships/image" Target="../media/image401.png"/><Relationship Id="rId773" Type="http://schemas.openxmlformats.org/officeDocument/2006/relationships/image" Target="../media/image504.png"/><Relationship Id="rId121" Type="http://schemas.openxmlformats.org/officeDocument/2006/relationships/customXml" Target="../ink/ink185.xml"/><Relationship Id="rId219" Type="http://schemas.openxmlformats.org/officeDocument/2006/relationships/image" Target="../media/image229.png"/><Relationship Id="rId426" Type="http://schemas.openxmlformats.org/officeDocument/2006/relationships/customXml" Target="../ink/ink339.xml"/><Relationship Id="rId633" Type="http://schemas.openxmlformats.org/officeDocument/2006/relationships/image" Target="../media/image434.png"/><Relationship Id="rId980" Type="http://schemas.openxmlformats.org/officeDocument/2006/relationships/customXml" Target="../ink/ink617.xml"/><Relationship Id="rId1056" Type="http://schemas.openxmlformats.org/officeDocument/2006/relationships/customXml" Target="../ink/ink655.xml"/><Relationship Id="rId840" Type="http://schemas.openxmlformats.org/officeDocument/2006/relationships/customXml" Target="../ink/ink547.xml"/><Relationship Id="rId938" Type="http://schemas.openxmlformats.org/officeDocument/2006/relationships/customXml" Target="../ink/ink596.xml"/><Relationship Id="rId67" Type="http://schemas.openxmlformats.org/officeDocument/2006/relationships/image" Target="../media/image154.png"/><Relationship Id="rId272" Type="http://schemas.openxmlformats.org/officeDocument/2006/relationships/image" Target="../media/image255.png"/><Relationship Id="rId577" Type="http://schemas.openxmlformats.org/officeDocument/2006/relationships/customXml" Target="../ink/ink415.xml"/><Relationship Id="rId700" Type="http://schemas.openxmlformats.org/officeDocument/2006/relationships/customXml" Target="../ink/ink477.xml"/><Relationship Id="rId1123" Type="http://schemas.openxmlformats.org/officeDocument/2006/relationships/image" Target="../media/image679.png"/><Relationship Id="rId132" Type="http://schemas.openxmlformats.org/officeDocument/2006/relationships/image" Target="../media/image186.png"/><Relationship Id="rId784" Type="http://schemas.openxmlformats.org/officeDocument/2006/relationships/customXml" Target="../ink/ink519.xml"/><Relationship Id="rId991" Type="http://schemas.openxmlformats.org/officeDocument/2006/relationships/image" Target="../media/image613.png"/><Relationship Id="rId1067" Type="http://schemas.openxmlformats.org/officeDocument/2006/relationships/image" Target="../media/image651.png"/><Relationship Id="rId437" Type="http://schemas.openxmlformats.org/officeDocument/2006/relationships/image" Target="../media/image337.png"/><Relationship Id="rId644" Type="http://schemas.openxmlformats.org/officeDocument/2006/relationships/customXml" Target="../ink/ink449.xml"/><Relationship Id="rId851" Type="http://schemas.openxmlformats.org/officeDocument/2006/relationships/image" Target="../media/image543.png"/><Relationship Id="rId283" Type="http://schemas.openxmlformats.org/officeDocument/2006/relationships/customXml" Target="../ink/ink267.xml"/><Relationship Id="rId490" Type="http://schemas.openxmlformats.org/officeDocument/2006/relationships/customXml" Target="../ink/ink371.xml"/><Relationship Id="rId504" Type="http://schemas.openxmlformats.org/officeDocument/2006/relationships/image" Target="../media/image370.png"/><Relationship Id="rId711" Type="http://schemas.openxmlformats.org/officeDocument/2006/relationships/image" Target="../media/image473.png"/><Relationship Id="rId949" Type="http://schemas.openxmlformats.org/officeDocument/2006/relationships/image" Target="../media/image592.png"/><Relationship Id="rId1134" Type="http://schemas.openxmlformats.org/officeDocument/2006/relationships/image" Target="../media/image684.png"/><Relationship Id="rId78" Type="http://schemas.openxmlformats.org/officeDocument/2006/relationships/customXml" Target="../ink/ink163.xml"/><Relationship Id="rId143" Type="http://schemas.openxmlformats.org/officeDocument/2006/relationships/customXml" Target="../ink/ink196.xml"/><Relationship Id="rId350" Type="http://schemas.openxmlformats.org/officeDocument/2006/relationships/customXml" Target="../ink/ink301.xml"/><Relationship Id="rId588" Type="http://schemas.openxmlformats.org/officeDocument/2006/relationships/image" Target="../media/image412.png"/><Relationship Id="rId795" Type="http://schemas.openxmlformats.org/officeDocument/2006/relationships/image" Target="../media/image515.png"/><Relationship Id="rId809" Type="http://schemas.openxmlformats.org/officeDocument/2006/relationships/image" Target="../media/image522.png"/><Relationship Id="rId9" Type="http://schemas.openxmlformats.org/officeDocument/2006/relationships/customXml" Target="../ink/ink128.xml"/><Relationship Id="rId210" Type="http://schemas.openxmlformats.org/officeDocument/2006/relationships/customXml" Target="../ink/ink230.xml"/><Relationship Id="rId448" Type="http://schemas.openxmlformats.org/officeDocument/2006/relationships/customXml" Target="../ink/ink350.xml"/><Relationship Id="rId655" Type="http://schemas.openxmlformats.org/officeDocument/2006/relationships/image" Target="../media/image445.png"/><Relationship Id="rId862" Type="http://schemas.openxmlformats.org/officeDocument/2006/relationships/customXml" Target="../ink/ink558.xml"/><Relationship Id="rId1078" Type="http://schemas.openxmlformats.org/officeDocument/2006/relationships/customXml" Target="../ink/ink666.xml"/><Relationship Id="rId294" Type="http://schemas.openxmlformats.org/officeDocument/2006/relationships/customXml" Target="../ink/ink273.xml"/><Relationship Id="rId308" Type="http://schemas.openxmlformats.org/officeDocument/2006/relationships/customXml" Target="../ink/ink280.xml"/><Relationship Id="rId515" Type="http://schemas.openxmlformats.org/officeDocument/2006/relationships/customXml" Target="../ink/ink384.xml"/><Relationship Id="rId722" Type="http://schemas.openxmlformats.org/officeDocument/2006/relationships/customXml" Target="../ink/ink488.xml"/><Relationship Id="rId89" Type="http://schemas.openxmlformats.org/officeDocument/2006/relationships/image" Target="../media/image165.png"/><Relationship Id="rId154" Type="http://schemas.openxmlformats.org/officeDocument/2006/relationships/image" Target="../media/image197.png"/><Relationship Id="rId361" Type="http://schemas.openxmlformats.org/officeDocument/2006/relationships/image" Target="../media/image299.png"/><Relationship Id="rId599" Type="http://schemas.openxmlformats.org/officeDocument/2006/relationships/customXml" Target="../ink/ink426.xml"/><Relationship Id="rId1005" Type="http://schemas.openxmlformats.org/officeDocument/2006/relationships/image" Target="../media/image620.png"/><Relationship Id="rId459" Type="http://schemas.openxmlformats.org/officeDocument/2006/relationships/image" Target="../media/image348.png"/><Relationship Id="rId666" Type="http://schemas.openxmlformats.org/officeDocument/2006/relationships/customXml" Target="../ink/ink460.xml"/><Relationship Id="rId873" Type="http://schemas.openxmlformats.org/officeDocument/2006/relationships/image" Target="../media/image554.png"/><Relationship Id="rId1089" Type="http://schemas.openxmlformats.org/officeDocument/2006/relationships/image" Target="../media/image662.png"/><Relationship Id="rId16" Type="http://schemas.openxmlformats.org/officeDocument/2006/relationships/image" Target="../media/image130.png"/><Relationship Id="rId221" Type="http://schemas.openxmlformats.org/officeDocument/2006/relationships/image" Target="../media/image230.png"/><Relationship Id="rId319" Type="http://schemas.openxmlformats.org/officeDocument/2006/relationships/image" Target="../media/image278.png"/><Relationship Id="rId526" Type="http://schemas.openxmlformats.org/officeDocument/2006/relationships/image" Target="../media/image381.png"/><Relationship Id="rId733" Type="http://schemas.openxmlformats.org/officeDocument/2006/relationships/image" Target="../media/image484.png"/><Relationship Id="rId940" Type="http://schemas.openxmlformats.org/officeDocument/2006/relationships/customXml" Target="../ink/ink597.xml"/><Relationship Id="rId1016" Type="http://schemas.openxmlformats.org/officeDocument/2006/relationships/customXml" Target="../ink/ink635.xml"/><Relationship Id="rId165" Type="http://schemas.openxmlformats.org/officeDocument/2006/relationships/customXml" Target="../ink/ink207.xml"/><Relationship Id="rId372" Type="http://schemas.openxmlformats.org/officeDocument/2006/relationships/customXml" Target="../ink/ink312.xml"/><Relationship Id="rId677" Type="http://schemas.openxmlformats.org/officeDocument/2006/relationships/image" Target="../media/image456.png"/><Relationship Id="rId800" Type="http://schemas.openxmlformats.org/officeDocument/2006/relationships/customXml" Target="../ink/ink527.xml"/><Relationship Id="rId232" Type="http://schemas.openxmlformats.org/officeDocument/2006/relationships/customXml" Target="../ink/ink241.xml"/><Relationship Id="rId884" Type="http://schemas.openxmlformats.org/officeDocument/2006/relationships/customXml" Target="../ink/ink569.xml"/><Relationship Id="rId27" Type="http://schemas.openxmlformats.org/officeDocument/2006/relationships/customXml" Target="../ink/ink137.xml"/><Relationship Id="rId537" Type="http://schemas.openxmlformats.org/officeDocument/2006/relationships/customXml" Target="../ink/ink395.xml"/><Relationship Id="rId744" Type="http://schemas.openxmlformats.org/officeDocument/2006/relationships/customXml" Target="../ink/ink499.xml"/><Relationship Id="rId951" Type="http://schemas.openxmlformats.org/officeDocument/2006/relationships/image" Target="../media/image593.png"/><Relationship Id="rId80" Type="http://schemas.openxmlformats.org/officeDocument/2006/relationships/customXml" Target="../ink/ink164.xml"/><Relationship Id="rId176" Type="http://schemas.openxmlformats.org/officeDocument/2006/relationships/customXml" Target="../ink/ink213.xml"/><Relationship Id="rId383" Type="http://schemas.openxmlformats.org/officeDocument/2006/relationships/image" Target="../media/image310.png"/><Relationship Id="rId590" Type="http://schemas.openxmlformats.org/officeDocument/2006/relationships/image" Target="../media/image413.png"/><Relationship Id="rId604" Type="http://schemas.openxmlformats.org/officeDocument/2006/relationships/customXml" Target="../ink/ink429.xml"/><Relationship Id="rId811" Type="http://schemas.openxmlformats.org/officeDocument/2006/relationships/image" Target="../media/image523.png"/><Relationship Id="rId1027" Type="http://schemas.openxmlformats.org/officeDocument/2006/relationships/image" Target="../media/image631.png"/><Relationship Id="rId243" Type="http://schemas.openxmlformats.org/officeDocument/2006/relationships/image" Target="../media/image241.png"/><Relationship Id="rId450" Type="http://schemas.openxmlformats.org/officeDocument/2006/relationships/customXml" Target="../ink/ink351.xml"/><Relationship Id="rId688" Type="http://schemas.openxmlformats.org/officeDocument/2006/relationships/customXml" Target="../ink/ink471.xml"/><Relationship Id="rId895" Type="http://schemas.openxmlformats.org/officeDocument/2006/relationships/image" Target="../media/image565.png"/><Relationship Id="rId909" Type="http://schemas.openxmlformats.org/officeDocument/2006/relationships/image" Target="../media/image572.png"/><Relationship Id="rId1080" Type="http://schemas.openxmlformats.org/officeDocument/2006/relationships/customXml" Target="../ink/ink667.xml"/><Relationship Id="rId38" Type="http://schemas.openxmlformats.org/officeDocument/2006/relationships/customXml" Target="../ink/ink143.xml"/><Relationship Id="rId103" Type="http://schemas.openxmlformats.org/officeDocument/2006/relationships/image" Target="../media/image172.png"/><Relationship Id="rId310" Type="http://schemas.openxmlformats.org/officeDocument/2006/relationships/customXml" Target="../ink/ink281.xml"/><Relationship Id="rId548" Type="http://schemas.openxmlformats.org/officeDocument/2006/relationships/image" Target="../media/image392.png"/><Relationship Id="rId755" Type="http://schemas.openxmlformats.org/officeDocument/2006/relationships/image" Target="../media/image495.png"/><Relationship Id="rId962" Type="http://schemas.openxmlformats.org/officeDocument/2006/relationships/customXml" Target="../ink/ink608.xml"/><Relationship Id="rId91" Type="http://schemas.openxmlformats.org/officeDocument/2006/relationships/image" Target="../media/image166.png"/><Relationship Id="rId187" Type="http://schemas.openxmlformats.org/officeDocument/2006/relationships/image" Target="../media/image213.png"/><Relationship Id="rId394" Type="http://schemas.openxmlformats.org/officeDocument/2006/relationships/customXml" Target="../ink/ink323.xml"/><Relationship Id="rId408" Type="http://schemas.openxmlformats.org/officeDocument/2006/relationships/customXml" Target="../ink/ink330.xml"/><Relationship Id="rId615" Type="http://schemas.openxmlformats.org/officeDocument/2006/relationships/image" Target="../media/image425.png"/><Relationship Id="rId822" Type="http://schemas.openxmlformats.org/officeDocument/2006/relationships/customXml" Target="../ink/ink538.xml"/><Relationship Id="rId1038" Type="http://schemas.openxmlformats.org/officeDocument/2006/relationships/customXml" Target="../ink/ink646.xml"/><Relationship Id="rId254" Type="http://schemas.openxmlformats.org/officeDocument/2006/relationships/customXml" Target="../ink/ink252.xml"/><Relationship Id="rId699" Type="http://schemas.openxmlformats.org/officeDocument/2006/relationships/image" Target="../media/image467.png"/><Relationship Id="rId1091" Type="http://schemas.openxmlformats.org/officeDocument/2006/relationships/image" Target="../media/image663.png"/><Relationship Id="rId1105" Type="http://schemas.openxmlformats.org/officeDocument/2006/relationships/image" Target="../media/image670.png"/><Relationship Id="rId49" Type="http://schemas.openxmlformats.org/officeDocument/2006/relationships/image" Target="../media/image145.png"/><Relationship Id="rId114" Type="http://schemas.openxmlformats.org/officeDocument/2006/relationships/image" Target="../media/image177.png"/><Relationship Id="rId461" Type="http://schemas.openxmlformats.org/officeDocument/2006/relationships/image" Target="../media/image349.png"/><Relationship Id="rId559" Type="http://schemas.openxmlformats.org/officeDocument/2006/relationships/customXml" Target="../ink/ink406.xml"/><Relationship Id="rId766" Type="http://schemas.openxmlformats.org/officeDocument/2006/relationships/customXml" Target="../ink/ink510.xml"/><Relationship Id="rId198" Type="http://schemas.openxmlformats.org/officeDocument/2006/relationships/customXml" Target="../ink/ink224.xml"/><Relationship Id="rId321" Type="http://schemas.openxmlformats.org/officeDocument/2006/relationships/image" Target="../media/image279.png"/><Relationship Id="rId419" Type="http://schemas.openxmlformats.org/officeDocument/2006/relationships/image" Target="../media/image328.png"/><Relationship Id="rId626" Type="http://schemas.openxmlformats.org/officeDocument/2006/relationships/customXml" Target="../ink/ink440.xml"/><Relationship Id="rId973" Type="http://schemas.openxmlformats.org/officeDocument/2006/relationships/image" Target="../media/image604.png"/><Relationship Id="rId1049" Type="http://schemas.openxmlformats.org/officeDocument/2006/relationships/image" Target="../media/image642.png"/><Relationship Id="rId833" Type="http://schemas.openxmlformats.org/officeDocument/2006/relationships/image" Target="../media/image534.png"/><Relationship Id="rId1116" Type="http://schemas.openxmlformats.org/officeDocument/2006/relationships/customXml" Target="../ink/ink685.xml"/><Relationship Id="rId265" Type="http://schemas.openxmlformats.org/officeDocument/2006/relationships/customXml" Target="../ink/ink258.xml"/><Relationship Id="rId472" Type="http://schemas.openxmlformats.org/officeDocument/2006/relationships/customXml" Target="../ink/ink362.xml"/><Relationship Id="rId900" Type="http://schemas.openxmlformats.org/officeDocument/2006/relationships/customXml" Target="../ink/ink577.xml"/><Relationship Id="rId125" Type="http://schemas.openxmlformats.org/officeDocument/2006/relationships/customXml" Target="../ink/ink187.xml"/><Relationship Id="rId332" Type="http://schemas.openxmlformats.org/officeDocument/2006/relationships/customXml" Target="../ink/ink292.xml"/><Relationship Id="rId777" Type="http://schemas.openxmlformats.org/officeDocument/2006/relationships/image" Target="../media/image506.png"/><Relationship Id="rId984" Type="http://schemas.openxmlformats.org/officeDocument/2006/relationships/customXml" Target="../ink/ink619.xml"/><Relationship Id="rId637" Type="http://schemas.openxmlformats.org/officeDocument/2006/relationships/image" Target="../media/image436.png"/><Relationship Id="rId844" Type="http://schemas.openxmlformats.org/officeDocument/2006/relationships/customXml" Target="../ink/ink549.xml"/><Relationship Id="rId276" Type="http://schemas.openxmlformats.org/officeDocument/2006/relationships/image" Target="../media/image257.png"/><Relationship Id="rId483" Type="http://schemas.openxmlformats.org/officeDocument/2006/relationships/image" Target="../media/image360.png"/><Relationship Id="rId690" Type="http://schemas.openxmlformats.org/officeDocument/2006/relationships/customXml" Target="../ink/ink472.xml"/><Relationship Id="rId704" Type="http://schemas.openxmlformats.org/officeDocument/2006/relationships/customXml" Target="../ink/ink479.xml"/><Relationship Id="rId911" Type="http://schemas.openxmlformats.org/officeDocument/2006/relationships/image" Target="../media/image573.png"/><Relationship Id="rId1127" Type="http://schemas.openxmlformats.org/officeDocument/2006/relationships/image" Target="../media/image681.png"/><Relationship Id="rId40" Type="http://schemas.openxmlformats.org/officeDocument/2006/relationships/customXml" Target="../ink/ink144.xml"/><Relationship Id="rId136" Type="http://schemas.openxmlformats.org/officeDocument/2006/relationships/image" Target="../media/image188.png"/><Relationship Id="rId343" Type="http://schemas.openxmlformats.org/officeDocument/2006/relationships/image" Target="../media/image290.png"/><Relationship Id="rId550" Type="http://schemas.openxmlformats.org/officeDocument/2006/relationships/image" Target="../media/image393.png"/><Relationship Id="rId788" Type="http://schemas.openxmlformats.org/officeDocument/2006/relationships/customXml" Target="../ink/ink521.xml"/><Relationship Id="rId995" Type="http://schemas.openxmlformats.org/officeDocument/2006/relationships/image" Target="../media/image615.png"/><Relationship Id="rId203" Type="http://schemas.openxmlformats.org/officeDocument/2006/relationships/image" Target="../media/image221.png"/><Relationship Id="rId648" Type="http://schemas.openxmlformats.org/officeDocument/2006/relationships/customXml" Target="../ink/ink451.xml"/><Relationship Id="rId855" Type="http://schemas.openxmlformats.org/officeDocument/2006/relationships/image" Target="../media/image545.png"/><Relationship Id="rId1040" Type="http://schemas.openxmlformats.org/officeDocument/2006/relationships/customXml" Target="../ink/ink647.xml"/><Relationship Id="rId287" Type="http://schemas.openxmlformats.org/officeDocument/2006/relationships/image" Target="../media/image262.png"/><Relationship Id="rId410" Type="http://schemas.openxmlformats.org/officeDocument/2006/relationships/customXml" Target="../ink/ink331.xml"/><Relationship Id="rId494" Type="http://schemas.openxmlformats.org/officeDocument/2006/relationships/image" Target="../media/image365.png"/><Relationship Id="rId508" Type="http://schemas.openxmlformats.org/officeDocument/2006/relationships/image" Target="../media/image372.png"/><Relationship Id="rId715" Type="http://schemas.openxmlformats.org/officeDocument/2006/relationships/image" Target="../media/image475.png"/><Relationship Id="rId922" Type="http://schemas.openxmlformats.org/officeDocument/2006/relationships/customXml" Target="../ink/ink588.xml"/><Relationship Id="rId1138" Type="http://schemas.openxmlformats.org/officeDocument/2006/relationships/image" Target="../media/image686.png"/><Relationship Id="rId147" Type="http://schemas.openxmlformats.org/officeDocument/2006/relationships/customXml" Target="../ink/ink198.xml"/><Relationship Id="rId354" Type="http://schemas.openxmlformats.org/officeDocument/2006/relationships/customXml" Target="../ink/ink303.xml"/><Relationship Id="rId799" Type="http://schemas.openxmlformats.org/officeDocument/2006/relationships/image" Target="../media/image517.png"/><Relationship Id="rId51" Type="http://schemas.openxmlformats.org/officeDocument/2006/relationships/image" Target="../media/image146.png"/><Relationship Id="rId561" Type="http://schemas.openxmlformats.org/officeDocument/2006/relationships/customXml" Target="../ink/ink407.xml"/><Relationship Id="rId659" Type="http://schemas.openxmlformats.org/officeDocument/2006/relationships/image" Target="../media/image447.png"/><Relationship Id="rId866" Type="http://schemas.openxmlformats.org/officeDocument/2006/relationships/customXml" Target="../ink/ink560.xml"/><Relationship Id="rId214" Type="http://schemas.openxmlformats.org/officeDocument/2006/relationships/customXml" Target="../ink/ink232.xml"/><Relationship Id="rId298" Type="http://schemas.openxmlformats.org/officeDocument/2006/relationships/customXml" Target="../ink/ink275.xml"/><Relationship Id="rId421" Type="http://schemas.openxmlformats.org/officeDocument/2006/relationships/image" Target="../media/image329.png"/><Relationship Id="rId519" Type="http://schemas.openxmlformats.org/officeDocument/2006/relationships/customXml" Target="../ink/ink386.xml"/><Relationship Id="rId1051" Type="http://schemas.openxmlformats.org/officeDocument/2006/relationships/image" Target="../media/image643.png"/><Relationship Id="rId158" Type="http://schemas.openxmlformats.org/officeDocument/2006/relationships/image" Target="../media/image199.png"/><Relationship Id="rId726" Type="http://schemas.openxmlformats.org/officeDocument/2006/relationships/customXml" Target="../ink/ink490.xml"/><Relationship Id="rId933" Type="http://schemas.openxmlformats.org/officeDocument/2006/relationships/image" Target="../media/image584.png"/><Relationship Id="rId1009" Type="http://schemas.openxmlformats.org/officeDocument/2006/relationships/image" Target="../media/image622.png"/><Relationship Id="rId62" Type="http://schemas.openxmlformats.org/officeDocument/2006/relationships/customXml" Target="../ink/ink155.xml"/><Relationship Id="rId365" Type="http://schemas.openxmlformats.org/officeDocument/2006/relationships/image" Target="../media/image301.png"/><Relationship Id="rId572" Type="http://schemas.openxmlformats.org/officeDocument/2006/relationships/image" Target="../media/image404.png"/><Relationship Id="rId225" Type="http://schemas.openxmlformats.org/officeDocument/2006/relationships/image" Target="../media/image232.png"/><Relationship Id="rId432" Type="http://schemas.openxmlformats.org/officeDocument/2006/relationships/customXml" Target="../ink/ink342.xml"/><Relationship Id="rId877" Type="http://schemas.openxmlformats.org/officeDocument/2006/relationships/image" Target="../media/image556.png"/><Relationship Id="rId1062" Type="http://schemas.openxmlformats.org/officeDocument/2006/relationships/customXml" Target="../ink/ink658.xml"/><Relationship Id="rId737" Type="http://schemas.openxmlformats.org/officeDocument/2006/relationships/image" Target="../media/image486.png"/><Relationship Id="rId944" Type="http://schemas.openxmlformats.org/officeDocument/2006/relationships/customXml" Target="../ink/ink599.xml"/><Relationship Id="rId73" Type="http://schemas.openxmlformats.org/officeDocument/2006/relationships/image" Target="../media/image157.png"/><Relationship Id="rId169" Type="http://schemas.openxmlformats.org/officeDocument/2006/relationships/image" Target="../media/image204.png"/><Relationship Id="rId376" Type="http://schemas.openxmlformats.org/officeDocument/2006/relationships/customXml" Target="../ink/ink314.xml"/><Relationship Id="rId583" Type="http://schemas.openxmlformats.org/officeDocument/2006/relationships/customXml" Target="../ink/ink418.xml"/><Relationship Id="rId790" Type="http://schemas.openxmlformats.org/officeDocument/2006/relationships/customXml" Target="../ink/ink522.xml"/><Relationship Id="rId804" Type="http://schemas.openxmlformats.org/officeDocument/2006/relationships/customXml" Target="../ink/ink529.xml"/><Relationship Id="rId4" Type="http://schemas.openxmlformats.org/officeDocument/2006/relationships/image" Target="../media/image124.png"/><Relationship Id="rId236" Type="http://schemas.openxmlformats.org/officeDocument/2006/relationships/customXml" Target="../ink/ink243.xml"/><Relationship Id="rId443" Type="http://schemas.openxmlformats.org/officeDocument/2006/relationships/image" Target="../media/image340.png"/><Relationship Id="rId650" Type="http://schemas.openxmlformats.org/officeDocument/2006/relationships/customXml" Target="../ink/ink452.xml"/><Relationship Id="rId888" Type="http://schemas.openxmlformats.org/officeDocument/2006/relationships/customXml" Target="../ink/ink571.xml"/><Relationship Id="rId1073" Type="http://schemas.openxmlformats.org/officeDocument/2006/relationships/image" Target="../media/image654.png"/><Relationship Id="rId303" Type="http://schemas.openxmlformats.org/officeDocument/2006/relationships/image" Target="../media/image270.png"/><Relationship Id="rId748" Type="http://schemas.openxmlformats.org/officeDocument/2006/relationships/customXml" Target="../ink/ink501.xml"/><Relationship Id="rId955" Type="http://schemas.openxmlformats.org/officeDocument/2006/relationships/image" Target="../media/image595.png"/><Relationship Id="rId1140" Type="http://schemas.openxmlformats.org/officeDocument/2006/relationships/image" Target="../media/image687.png"/><Relationship Id="rId84" Type="http://schemas.openxmlformats.org/officeDocument/2006/relationships/customXml" Target="../ink/ink166.xml"/><Relationship Id="rId387" Type="http://schemas.openxmlformats.org/officeDocument/2006/relationships/image" Target="../media/image312.png"/><Relationship Id="rId510" Type="http://schemas.openxmlformats.org/officeDocument/2006/relationships/image" Target="../media/image373.png"/><Relationship Id="rId594" Type="http://schemas.openxmlformats.org/officeDocument/2006/relationships/image" Target="../media/image415.png"/><Relationship Id="rId608" Type="http://schemas.openxmlformats.org/officeDocument/2006/relationships/customXml" Target="../ink/ink431.xml"/><Relationship Id="rId815" Type="http://schemas.openxmlformats.org/officeDocument/2006/relationships/image" Target="../media/image525.png"/><Relationship Id="rId247" Type="http://schemas.openxmlformats.org/officeDocument/2006/relationships/image" Target="../media/image243.png"/><Relationship Id="rId899" Type="http://schemas.openxmlformats.org/officeDocument/2006/relationships/image" Target="../media/image567.png"/><Relationship Id="rId1000" Type="http://schemas.openxmlformats.org/officeDocument/2006/relationships/customXml" Target="../ink/ink627.xml"/><Relationship Id="rId1084" Type="http://schemas.openxmlformats.org/officeDocument/2006/relationships/customXml" Target="../ink/ink669.xml"/><Relationship Id="rId107" Type="http://schemas.openxmlformats.org/officeDocument/2006/relationships/image" Target="../media/image174.png"/><Relationship Id="rId454" Type="http://schemas.openxmlformats.org/officeDocument/2006/relationships/customXml" Target="../ink/ink353.xml"/><Relationship Id="rId661" Type="http://schemas.openxmlformats.org/officeDocument/2006/relationships/image" Target="../media/image448.png"/><Relationship Id="rId759" Type="http://schemas.openxmlformats.org/officeDocument/2006/relationships/image" Target="../media/image497.png"/><Relationship Id="rId966" Type="http://schemas.openxmlformats.org/officeDocument/2006/relationships/customXml" Target="../ink/ink610.xml"/><Relationship Id="rId11" Type="http://schemas.openxmlformats.org/officeDocument/2006/relationships/customXml" Target="../ink/ink129.xml"/><Relationship Id="rId314" Type="http://schemas.openxmlformats.org/officeDocument/2006/relationships/customXml" Target="../ink/ink283.xml"/><Relationship Id="rId398" Type="http://schemas.openxmlformats.org/officeDocument/2006/relationships/customXml" Target="../ink/ink325.xml"/><Relationship Id="rId521" Type="http://schemas.openxmlformats.org/officeDocument/2006/relationships/customXml" Target="../ink/ink387.xml"/><Relationship Id="rId619" Type="http://schemas.openxmlformats.org/officeDocument/2006/relationships/image" Target="../media/image427.png"/><Relationship Id="rId95" Type="http://schemas.openxmlformats.org/officeDocument/2006/relationships/image" Target="../media/image168.png"/><Relationship Id="rId160" Type="http://schemas.openxmlformats.org/officeDocument/2006/relationships/image" Target="../media/image200.png"/><Relationship Id="rId826" Type="http://schemas.openxmlformats.org/officeDocument/2006/relationships/customXml" Target="../ink/ink540.xml"/><Relationship Id="rId1011" Type="http://schemas.openxmlformats.org/officeDocument/2006/relationships/image" Target="../media/image623.png"/><Relationship Id="rId1109" Type="http://schemas.openxmlformats.org/officeDocument/2006/relationships/image" Target="../media/image672.png"/><Relationship Id="rId258" Type="http://schemas.openxmlformats.org/officeDocument/2006/relationships/image" Target="../media/image248.png"/><Relationship Id="rId465" Type="http://schemas.openxmlformats.org/officeDocument/2006/relationships/image" Target="../media/image351.png"/><Relationship Id="rId672" Type="http://schemas.openxmlformats.org/officeDocument/2006/relationships/customXml" Target="../ink/ink463.xml"/><Relationship Id="rId1095" Type="http://schemas.openxmlformats.org/officeDocument/2006/relationships/image" Target="../media/image665.png"/><Relationship Id="rId22" Type="http://schemas.openxmlformats.org/officeDocument/2006/relationships/image" Target="../media/image133.png"/><Relationship Id="rId118" Type="http://schemas.openxmlformats.org/officeDocument/2006/relationships/image" Target="../media/image179.png"/><Relationship Id="rId325" Type="http://schemas.openxmlformats.org/officeDocument/2006/relationships/image" Target="../media/image281.png"/><Relationship Id="rId532" Type="http://schemas.openxmlformats.org/officeDocument/2006/relationships/image" Target="../media/image384.png"/><Relationship Id="rId977" Type="http://schemas.openxmlformats.org/officeDocument/2006/relationships/image" Target="../media/image606.png"/><Relationship Id="rId171" Type="http://schemas.openxmlformats.org/officeDocument/2006/relationships/image" Target="../media/image205.png"/><Relationship Id="rId837" Type="http://schemas.openxmlformats.org/officeDocument/2006/relationships/image" Target="../media/image536.png"/><Relationship Id="rId1022" Type="http://schemas.openxmlformats.org/officeDocument/2006/relationships/customXml" Target="../ink/ink638.xml"/><Relationship Id="rId269" Type="http://schemas.openxmlformats.org/officeDocument/2006/relationships/customXml" Target="../ink/ink260.xml"/><Relationship Id="rId476" Type="http://schemas.openxmlformats.org/officeDocument/2006/relationships/customXml" Target="../ink/ink364.xml"/><Relationship Id="rId683" Type="http://schemas.openxmlformats.org/officeDocument/2006/relationships/image" Target="../media/image459.png"/><Relationship Id="rId890" Type="http://schemas.openxmlformats.org/officeDocument/2006/relationships/customXml" Target="../ink/ink572.xml"/><Relationship Id="rId904" Type="http://schemas.openxmlformats.org/officeDocument/2006/relationships/customXml" Target="../ink/ink579.xml"/><Relationship Id="rId33" Type="http://schemas.openxmlformats.org/officeDocument/2006/relationships/customXml" Target="../ink/ink140.xml"/><Relationship Id="rId129" Type="http://schemas.openxmlformats.org/officeDocument/2006/relationships/customXml" Target="../ink/ink189.xml"/><Relationship Id="rId336" Type="http://schemas.openxmlformats.org/officeDocument/2006/relationships/customXml" Target="../ink/ink294.xml"/><Relationship Id="rId543" Type="http://schemas.openxmlformats.org/officeDocument/2006/relationships/customXml" Target="../ink/ink398.xml"/><Relationship Id="rId988" Type="http://schemas.openxmlformats.org/officeDocument/2006/relationships/customXml" Target="../ink/ink621.xml"/><Relationship Id="rId182" Type="http://schemas.openxmlformats.org/officeDocument/2006/relationships/customXml" Target="../ink/ink216.xml"/><Relationship Id="rId403" Type="http://schemas.openxmlformats.org/officeDocument/2006/relationships/image" Target="../media/image320.png"/><Relationship Id="rId750" Type="http://schemas.openxmlformats.org/officeDocument/2006/relationships/customXml" Target="../ink/ink502.xml"/><Relationship Id="rId848" Type="http://schemas.openxmlformats.org/officeDocument/2006/relationships/customXml" Target="../ink/ink551.xml"/><Relationship Id="rId1033" Type="http://schemas.openxmlformats.org/officeDocument/2006/relationships/image" Target="../media/image634.png"/><Relationship Id="rId487" Type="http://schemas.openxmlformats.org/officeDocument/2006/relationships/image" Target="../media/image362.png"/><Relationship Id="rId610" Type="http://schemas.openxmlformats.org/officeDocument/2006/relationships/customXml" Target="../ink/ink432.xml"/><Relationship Id="rId694" Type="http://schemas.openxmlformats.org/officeDocument/2006/relationships/customXml" Target="../ink/ink474.xml"/><Relationship Id="rId708" Type="http://schemas.openxmlformats.org/officeDocument/2006/relationships/customXml" Target="../ink/ink481.xml"/><Relationship Id="rId915" Type="http://schemas.openxmlformats.org/officeDocument/2006/relationships/image" Target="../media/image575.png"/><Relationship Id="rId347" Type="http://schemas.openxmlformats.org/officeDocument/2006/relationships/image" Target="../media/image292.png"/><Relationship Id="rId999" Type="http://schemas.openxmlformats.org/officeDocument/2006/relationships/image" Target="../media/image617.png"/><Relationship Id="rId1100" Type="http://schemas.openxmlformats.org/officeDocument/2006/relationships/customXml" Target="../ink/ink677.xml"/><Relationship Id="rId44" Type="http://schemas.openxmlformats.org/officeDocument/2006/relationships/customXml" Target="../ink/ink146.xml"/><Relationship Id="rId554" Type="http://schemas.openxmlformats.org/officeDocument/2006/relationships/image" Target="../media/image395.png"/><Relationship Id="rId761" Type="http://schemas.openxmlformats.org/officeDocument/2006/relationships/image" Target="../media/image498.png"/><Relationship Id="rId859" Type="http://schemas.openxmlformats.org/officeDocument/2006/relationships/image" Target="../media/image547.png"/><Relationship Id="rId193" Type="http://schemas.openxmlformats.org/officeDocument/2006/relationships/image" Target="../media/image216.png"/><Relationship Id="rId207" Type="http://schemas.openxmlformats.org/officeDocument/2006/relationships/image" Target="../media/image223.png"/><Relationship Id="rId414" Type="http://schemas.openxmlformats.org/officeDocument/2006/relationships/customXml" Target="../ink/ink333.xml"/><Relationship Id="rId498" Type="http://schemas.openxmlformats.org/officeDocument/2006/relationships/image" Target="../media/image367.png"/><Relationship Id="rId621" Type="http://schemas.openxmlformats.org/officeDocument/2006/relationships/image" Target="../media/image428.png"/><Relationship Id="rId1044" Type="http://schemas.openxmlformats.org/officeDocument/2006/relationships/customXml" Target="../ink/ink649.xml"/><Relationship Id="rId260" Type="http://schemas.openxmlformats.org/officeDocument/2006/relationships/image" Target="../media/image249.png"/><Relationship Id="rId719" Type="http://schemas.openxmlformats.org/officeDocument/2006/relationships/image" Target="../media/image477.png"/><Relationship Id="rId926" Type="http://schemas.openxmlformats.org/officeDocument/2006/relationships/customXml" Target="../ink/ink590.xml"/><Relationship Id="rId1111" Type="http://schemas.openxmlformats.org/officeDocument/2006/relationships/image" Target="../media/image673.png"/><Relationship Id="rId55" Type="http://schemas.openxmlformats.org/officeDocument/2006/relationships/image" Target="../media/image148.png"/><Relationship Id="rId120" Type="http://schemas.openxmlformats.org/officeDocument/2006/relationships/image" Target="../media/image180.png"/><Relationship Id="rId358" Type="http://schemas.openxmlformats.org/officeDocument/2006/relationships/customXml" Target="../ink/ink305.xml"/><Relationship Id="rId565" Type="http://schemas.openxmlformats.org/officeDocument/2006/relationships/customXml" Target="../ink/ink409.xml"/><Relationship Id="rId772" Type="http://schemas.openxmlformats.org/officeDocument/2006/relationships/customXml" Target="../ink/ink513.xml"/><Relationship Id="rId218" Type="http://schemas.openxmlformats.org/officeDocument/2006/relationships/customXml" Target="../ink/ink234.xml"/><Relationship Id="rId425" Type="http://schemas.openxmlformats.org/officeDocument/2006/relationships/image" Target="../media/image331.png"/><Relationship Id="rId632" Type="http://schemas.openxmlformats.org/officeDocument/2006/relationships/customXml" Target="../ink/ink443.xml"/><Relationship Id="rId1055" Type="http://schemas.openxmlformats.org/officeDocument/2006/relationships/image" Target="../media/image645.png"/><Relationship Id="rId271" Type="http://schemas.openxmlformats.org/officeDocument/2006/relationships/customXml" Target="../ink/ink261.xml"/><Relationship Id="rId937" Type="http://schemas.openxmlformats.org/officeDocument/2006/relationships/image" Target="../media/image586.png"/><Relationship Id="rId1122" Type="http://schemas.openxmlformats.org/officeDocument/2006/relationships/customXml" Target="../ink/ink688.xml"/><Relationship Id="rId66" Type="http://schemas.openxmlformats.org/officeDocument/2006/relationships/customXml" Target="../ink/ink157.xml"/><Relationship Id="rId131" Type="http://schemas.openxmlformats.org/officeDocument/2006/relationships/customXml" Target="../ink/ink190.xml"/><Relationship Id="rId369" Type="http://schemas.openxmlformats.org/officeDocument/2006/relationships/image" Target="../media/image303.png"/><Relationship Id="rId576" Type="http://schemas.openxmlformats.org/officeDocument/2006/relationships/image" Target="../media/image406.png"/><Relationship Id="rId783" Type="http://schemas.openxmlformats.org/officeDocument/2006/relationships/image" Target="../media/image509.png"/><Relationship Id="rId990" Type="http://schemas.openxmlformats.org/officeDocument/2006/relationships/customXml" Target="../ink/ink622.xml"/><Relationship Id="rId229" Type="http://schemas.openxmlformats.org/officeDocument/2006/relationships/image" Target="../media/image234.png"/><Relationship Id="rId436" Type="http://schemas.openxmlformats.org/officeDocument/2006/relationships/customXml" Target="../ink/ink344.xml"/><Relationship Id="rId643" Type="http://schemas.openxmlformats.org/officeDocument/2006/relationships/image" Target="../media/image439.png"/><Relationship Id="rId1066" Type="http://schemas.openxmlformats.org/officeDocument/2006/relationships/customXml" Target="../ink/ink660.xml"/><Relationship Id="rId850" Type="http://schemas.openxmlformats.org/officeDocument/2006/relationships/customXml" Target="../ink/ink552.xml"/><Relationship Id="rId948" Type="http://schemas.openxmlformats.org/officeDocument/2006/relationships/customXml" Target="../ink/ink601.xml"/><Relationship Id="rId1133" Type="http://schemas.openxmlformats.org/officeDocument/2006/relationships/customXml" Target="../ink/ink694.xml"/><Relationship Id="rId77" Type="http://schemas.openxmlformats.org/officeDocument/2006/relationships/image" Target="../media/image159.png"/><Relationship Id="rId282" Type="http://schemas.openxmlformats.org/officeDocument/2006/relationships/image" Target="../media/image260.png"/><Relationship Id="rId503" Type="http://schemas.openxmlformats.org/officeDocument/2006/relationships/customXml" Target="../ink/ink378.xml"/><Relationship Id="rId587" Type="http://schemas.openxmlformats.org/officeDocument/2006/relationships/customXml" Target="../ink/ink420.xml"/><Relationship Id="rId710" Type="http://schemas.openxmlformats.org/officeDocument/2006/relationships/customXml" Target="../ink/ink482.xml"/><Relationship Id="rId808" Type="http://schemas.openxmlformats.org/officeDocument/2006/relationships/customXml" Target="../ink/ink531.xml"/><Relationship Id="rId8" Type="http://schemas.openxmlformats.org/officeDocument/2006/relationships/image" Target="../media/image126.png"/><Relationship Id="rId142" Type="http://schemas.openxmlformats.org/officeDocument/2006/relationships/image" Target="../media/image191.png"/><Relationship Id="rId447" Type="http://schemas.openxmlformats.org/officeDocument/2006/relationships/image" Target="../media/image342.png"/><Relationship Id="rId794" Type="http://schemas.openxmlformats.org/officeDocument/2006/relationships/customXml" Target="../ink/ink524.xml"/><Relationship Id="rId1077" Type="http://schemas.openxmlformats.org/officeDocument/2006/relationships/image" Target="../media/image656.png"/><Relationship Id="rId654" Type="http://schemas.openxmlformats.org/officeDocument/2006/relationships/customXml" Target="../ink/ink454.xml"/><Relationship Id="rId861" Type="http://schemas.openxmlformats.org/officeDocument/2006/relationships/image" Target="../media/image548.png"/><Relationship Id="rId959" Type="http://schemas.openxmlformats.org/officeDocument/2006/relationships/image" Target="../media/image597.png"/><Relationship Id="rId293" Type="http://schemas.openxmlformats.org/officeDocument/2006/relationships/image" Target="../media/image265.png"/><Relationship Id="rId307" Type="http://schemas.openxmlformats.org/officeDocument/2006/relationships/image" Target="../media/image272.png"/><Relationship Id="rId514" Type="http://schemas.openxmlformats.org/officeDocument/2006/relationships/image" Target="../media/image375.png"/><Relationship Id="rId721" Type="http://schemas.openxmlformats.org/officeDocument/2006/relationships/image" Target="../media/image478.png"/><Relationship Id="rId88" Type="http://schemas.openxmlformats.org/officeDocument/2006/relationships/customXml" Target="../ink/ink168.xml"/><Relationship Id="rId153" Type="http://schemas.openxmlformats.org/officeDocument/2006/relationships/customXml" Target="../ink/ink201.xml"/><Relationship Id="rId360" Type="http://schemas.openxmlformats.org/officeDocument/2006/relationships/customXml" Target="../ink/ink306.xml"/><Relationship Id="rId598" Type="http://schemas.openxmlformats.org/officeDocument/2006/relationships/image" Target="../media/image417.png"/><Relationship Id="rId819" Type="http://schemas.openxmlformats.org/officeDocument/2006/relationships/image" Target="../media/image527.png"/><Relationship Id="rId1004" Type="http://schemas.openxmlformats.org/officeDocument/2006/relationships/customXml" Target="../ink/ink629.xml"/><Relationship Id="rId220" Type="http://schemas.openxmlformats.org/officeDocument/2006/relationships/customXml" Target="../ink/ink235.xml"/><Relationship Id="rId458" Type="http://schemas.openxmlformats.org/officeDocument/2006/relationships/customXml" Target="../ink/ink355.xml"/><Relationship Id="rId665" Type="http://schemas.openxmlformats.org/officeDocument/2006/relationships/image" Target="../media/image450.png"/><Relationship Id="rId872" Type="http://schemas.openxmlformats.org/officeDocument/2006/relationships/customXml" Target="../ink/ink563.xml"/><Relationship Id="rId1088" Type="http://schemas.openxmlformats.org/officeDocument/2006/relationships/customXml" Target="../ink/ink671.xml"/><Relationship Id="rId15" Type="http://schemas.openxmlformats.org/officeDocument/2006/relationships/customXml" Target="../ink/ink131.xml"/><Relationship Id="rId318" Type="http://schemas.openxmlformats.org/officeDocument/2006/relationships/customXml" Target="../ink/ink285.xml"/><Relationship Id="rId525" Type="http://schemas.openxmlformats.org/officeDocument/2006/relationships/customXml" Target="../ink/ink389.xml"/><Relationship Id="rId732" Type="http://schemas.openxmlformats.org/officeDocument/2006/relationships/customXml" Target="../ink/ink493.xml"/><Relationship Id="rId99" Type="http://schemas.openxmlformats.org/officeDocument/2006/relationships/image" Target="../media/image170.png"/><Relationship Id="rId164" Type="http://schemas.openxmlformats.org/officeDocument/2006/relationships/image" Target="../media/image202.png"/><Relationship Id="rId371" Type="http://schemas.openxmlformats.org/officeDocument/2006/relationships/image" Target="../media/image304.png"/><Relationship Id="rId1015" Type="http://schemas.openxmlformats.org/officeDocument/2006/relationships/image" Target="../media/image625.png"/><Relationship Id="rId469" Type="http://schemas.openxmlformats.org/officeDocument/2006/relationships/image" Target="../media/image353.png"/><Relationship Id="rId676" Type="http://schemas.openxmlformats.org/officeDocument/2006/relationships/customXml" Target="../ink/ink465.xml"/><Relationship Id="rId883" Type="http://schemas.openxmlformats.org/officeDocument/2006/relationships/image" Target="../media/image559.png"/><Relationship Id="rId1099" Type="http://schemas.openxmlformats.org/officeDocument/2006/relationships/image" Target="../media/image667.png"/><Relationship Id="rId26" Type="http://schemas.openxmlformats.org/officeDocument/2006/relationships/image" Target="../media/image13.png"/><Relationship Id="rId231" Type="http://schemas.openxmlformats.org/officeDocument/2006/relationships/image" Target="../media/image235.png"/><Relationship Id="rId329" Type="http://schemas.openxmlformats.org/officeDocument/2006/relationships/image" Target="../media/image283.png"/><Relationship Id="rId536" Type="http://schemas.openxmlformats.org/officeDocument/2006/relationships/image" Target="../media/image386.png"/><Relationship Id="rId175" Type="http://schemas.openxmlformats.org/officeDocument/2006/relationships/image" Target="../media/image207.png"/><Relationship Id="rId743" Type="http://schemas.openxmlformats.org/officeDocument/2006/relationships/image" Target="../media/image489.png"/><Relationship Id="rId950" Type="http://schemas.openxmlformats.org/officeDocument/2006/relationships/customXml" Target="../ink/ink602.xml"/><Relationship Id="rId1026" Type="http://schemas.openxmlformats.org/officeDocument/2006/relationships/customXml" Target="../ink/ink640.xml"/><Relationship Id="rId382" Type="http://schemas.openxmlformats.org/officeDocument/2006/relationships/customXml" Target="../ink/ink317.xml"/><Relationship Id="rId603" Type="http://schemas.openxmlformats.org/officeDocument/2006/relationships/image" Target="../media/image419.png"/><Relationship Id="rId687" Type="http://schemas.openxmlformats.org/officeDocument/2006/relationships/image" Target="../media/image461.png"/><Relationship Id="rId810" Type="http://schemas.openxmlformats.org/officeDocument/2006/relationships/customXml" Target="../ink/ink532.xml"/><Relationship Id="rId908" Type="http://schemas.openxmlformats.org/officeDocument/2006/relationships/customXml" Target="../ink/ink581.xml"/><Relationship Id="rId242" Type="http://schemas.openxmlformats.org/officeDocument/2006/relationships/customXml" Target="../ink/ink246.xml"/><Relationship Id="rId894" Type="http://schemas.openxmlformats.org/officeDocument/2006/relationships/customXml" Target="../ink/ink574.xml"/><Relationship Id="rId37" Type="http://schemas.openxmlformats.org/officeDocument/2006/relationships/image" Target="../media/image139.png"/><Relationship Id="rId102" Type="http://schemas.openxmlformats.org/officeDocument/2006/relationships/customXml" Target="../ink/ink175.xml"/><Relationship Id="rId547" Type="http://schemas.openxmlformats.org/officeDocument/2006/relationships/customXml" Target="../ink/ink400.xml"/><Relationship Id="rId754" Type="http://schemas.openxmlformats.org/officeDocument/2006/relationships/customXml" Target="../ink/ink504.xml"/><Relationship Id="rId961" Type="http://schemas.openxmlformats.org/officeDocument/2006/relationships/image" Target="../media/image598.png"/><Relationship Id="rId90" Type="http://schemas.openxmlformats.org/officeDocument/2006/relationships/customXml" Target="../ink/ink169.xml"/><Relationship Id="rId186" Type="http://schemas.openxmlformats.org/officeDocument/2006/relationships/customXml" Target="../ink/ink218.xml"/><Relationship Id="rId393" Type="http://schemas.openxmlformats.org/officeDocument/2006/relationships/image" Target="../media/image315.png"/><Relationship Id="rId407" Type="http://schemas.openxmlformats.org/officeDocument/2006/relationships/image" Target="../media/image322.png"/><Relationship Id="rId614" Type="http://schemas.openxmlformats.org/officeDocument/2006/relationships/customXml" Target="../ink/ink434.xml"/><Relationship Id="rId821" Type="http://schemas.openxmlformats.org/officeDocument/2006/relationships/image" Target="../media/image528.png"/><Relationship Id="rId1037" Type="http://schemas.openxmlformats.org/officeDocument/2006/relationships/image" Target="../media/image636.png"/><Relationship Id="rId253" Type="http://schemas.openxmlformats.org/officeDocument/2006/relationships/image" Target="../media/image246.png"/><Relationship Id="rId460" Type="http://schemas.openxmlformats.org/officeDocument/2006/relationships/customXml" Target="../ink/ink356.xml"/><Relationship Id="rId698" Type="http://schemas.openxmlformats.org/officeDocument/2006/relationships/customXml" Target="../ink/ink476.xml"/><Relationship Id="rId919" Type="http://schemas.openxmlformats.org/officeDocument/2006/relationships/image" Target="../media/image577.png"/><Relationship Id="rId1090" Type="http://schemas.openxmlformats.org/officeDocument/2006/relationships/customXml" Target="../ink/ink672.xml"/><Relationship Id="rId1104" Type="http://schemas.openxmlformats.org/officeDocument/2006/relationships/customXml" Target="../ink/ink679.xml"/><Relationship Id="rId48" Type="http://schemas.openxmlformats.org/officeDocument/2006/relationships/customXml" Target="../ink/ink148.xml"/><Relationship Id="rId113" Type="http://schemas.openxmlformats.org/officeDocument/2006/relationships/customXml" Target="../ink/ink181.xml"/><Relationship Id="rId320" Type="http://schemas.openxmlformats.org/officeDocument/2006/relationships/customXml" Target="../ink/ink286.xml"/><Relationship Id="rId558" Type="http://schemas.openxmlformats.org/officeDocument/2006/relationships/image" Target="../media/image397.png"/><Relationship Id="rId765" Type="http://schemas.openxmlformats.org/officeDocument/2006/relationships/image" Target="../media/image500.png"/><Relationship Id="rId972" Type="http://schemas.openxmlformats.org/officeDocument/2006/relationships/customXml" Target="../ink/ink613.xml"/><Relationship Id="rId197" Type="http://schemas.openxmlformats.org/officeDocument/2006/relationships/image" Target="../media/image218.png"/><Relationship Id="rId418" Type="http://schemas.openxmlformats.org/officeDocument/2006/relationships/customXml" Target="../ink/ink335.xml"/><Relationship Id="rId625" Type="http://schemas.openxmlformats.org/officeDocument/2006/relationships/image" Target="../media/image430.png"/><Relationship Id="rId832" Type="http://schemas.openxmlformats.org/officeDocument/2006/relationships/customXml" Target="../ink/ink543.xml"/><Relationship Id="rId1048" Type="http://schemas.openxmlformats.org/officeDocument/2006/relationships/customXml" Target="../ink/ink651.xml"/><Relationship Id="rId264" Type="http://schemas.openxmlformats.org/officeDocument/2006/relationships/image" Target="../media/image251.png"/><Relationship Id="rId471" Type="http://schemas.openxmlformats.org/officeDocument/2006/relationships/image" Target="../media/image354.png"/><Relationship Id="rId1115" Type="http://schemas.openxmlformats.org/officeDocument/2006/relationships/image" Target="../media/image675.png"/><Relationship Id="rId59" Type="http://schemas.openxmlformats.org/officeDocument/2006/relationships/image" Target="../media/image150.png"/><Relationship Id="rId124" Type="http://schemas.openxmlformats.org/officeDocument/2006/relationships/image" Target="../media/image182.png"/><Relationship Id="rId569" Type="http://schemas.openxmlformats.org/officeDocument/2006/relationships/customXml" Target="../ink/ink411.xml"/><Relationship Id="rId776" Type="http://schemas.openxmlformats.org/officeDocument/2006/relationships/customXml" Target="../ink/ink515.xml"/><Relationship Id="rId983" Type="http://schemas.openxmlformats.org/officeDocument/2006/relationships/image" Target="../media/image609.png"/><Relationship Id="rId331" Type="http://schemas.openxmlformats.org/officeDocument/2006/relationships/image" Target="../media/image284.png"/><Relationship Id="rId429" Type="http://schemas.openxmlformats.org/officeDocument/2006/relationships/image" Target="../media/image333.png"/><Relationship Id="rId636" Type="http://schemas.openxmlformats.org/officeDocument/2006/relationships/customXml" Target="../ink/ink445.xml"/><Relationship Id="rId1059" Type="http://schemas.openxmlformats.org/officeDocument/2006/relationships/image" Target="../media/image647.png"/><Relationship Id="rId843" Type="http://schemas.openxmlformats.org/officeDocument/2006/relationships/image" Target="../media/image539.png"/><Relationship Id="rId1126" Type="http://schemas.openxmlformats.org/officeDocument/2006/relationships/customXml" Target="../ink/ink690.xml"/><Relationship Id="rId275" Type="http://schemas.openxmlformats.org/officeDocument/2006/relationships/customXml" Target="../ink/ink263.xml"/><Relationship Id="rId482" Type="http://schemas.openxmlformats.org/officeDocument/2006/relationships/customXml" Target="../ink/ink367.xml"/><Relationship Id="rId703" Type="http://schemas.openxmlformats.org/officeDocument/2006/relationships/image" Target="../media/image469.png"/><Relationship Id="rId910" Type="http://schemas.openxmlformats.org/officeDocument/2006/relationships/customXml" Target="../ink/ink582.xml"/><Relationship Id="rId135" Type="http://schemas.openxmlformats.org/officeDocument/2006/relationships/customXml" Target="../ink/ink192.xml"/><Relationship Id="rId342" Type="http://schemas.openxmlformats.org/officeDocument/2006/relationships/customXml" Target="../ink/ink297.xml"/><Relationship Id="rId787" Type="http://schemas.openxmlformats.org/officeDocument/2006/relationships/image" Target="../media/image511.png"/><Relationship Id="rId994" Type="http://schemas.openxmlformats.org/officeDocument/2006/relationships/customXml" Target="../ink/ink624.xml"/><Relationship Id="rId202" Type="http://schemas.openxmlformats.org/officeDocument/2006/relationships/customXml" Target="../ink/ink226.xml"/><Relationship Id="rId647" Type="http://schemas.openxmlformats.org/officeDocument/2006/relationships/image" Target="../media/image441.png"/><Relationship Id="rId854" Type="http://schemas.openxmlformats.org/officeDocument/2006/relationships/customXml" Target="../ink/ink554.xml"/><Relationship Id="rId286" Type="http://schemas.openxmlformats.org/officeDocument/2006/relationships/customXml" Target="../ink/ink269.xml"/><Relationship Id="rId493" Type="http://schemas.openxmlformats.org/officeDocument/2006/relationships/customXml" Target="../ink/ink373.xml"/><Relationship Id="rId507" Type="http://schemas.openxmlformats.org/officeDocument/2006/relationships/customXml" Target="../ink/ink380.xml"/><Relationship Id="rId714" Type="http://schemas.openxmlformats.org/officeDocument/2006/relationships/customXml" Target="../ink/ink484.xml"/><Relationship Id="rId921" Type="http://schemas.openxmlformats.org/officeDocument/2006/relationships/image" Target="../media/image578.png"/><Relationship Id="rId1137" Type="http://schemas.openxmlformats.org/officeDocument/2006/relationships/customXml" Target="../ink/ink696.xml"/><Relationship Id="rId50" Type="http://schemas.openxmlformats.org/officeDocument/2006/relationships/customXml" Target="../ink/ink149.xml"/><Relationship Id="rId146" Type="http://schemas.openxmlformats.org/officeDocument/2006/relationships/image" Target="../media/image193.png"/><Relationship Id="rId353" Type="http://schemas.openxmlformats.org/officeDocument/2006/relationships/image" Target="../media/image295.png"/><Relationship Id="rId560" Type="http://schemas.openxmlformats.org/officeDocument/2006/relationships/image" Target="../media/image398.png"/><Relationship Id="rId798" Type="http://schemas.openxmlformats.org/officeDocument/2006/relationships/customXml" Target="../ink/ink526.xml"/><Relationship Id="rId213" Type="http://schemas.openxmlformats.org/officeDocument/2006/relationships/image" Target="../media/image226.png"/><Relationship Id="rId420" Type="http://schemas.openxmlformats.org/officeDocument/2006/relationships/customXml" Target="../ink/ink336.xml"/><Relationship Id="rId658" Type="http://schemas.openxmlformats.org/officeDocument/2006/relationships/customXml" Target="../ink/ink456.xml"/><Relationship Id="rId865" Type="http://schemas.openxmlformats.org/officeDocument/2006/relationships/image" Target="../media/image550.png"/><Relationship Id="rId1050" Type="http://schemas.openxmlformats.org/officeDocument/2006/relationships/customXml" Target="../ink/ink652.xml"/><Relationship Id="rId297" Type="http://schemas.openxmlformats.org/officeDocument/2006/relationships/image" Target="../media/image267.png"/><Relationship Id="rId518" Type="http://schemas.openxmlformats.org/officeDocument/2006/relationships/image" Target="../media/image377.png"/><Relationship Id="rId725" Type="http://schemas.openxmlformats.org/officeDocument/2006/relationships/image" Target="../media/image480.png"/><Relationship Id="rId932" Type="http://schemas.openxmlformats.org/officeDocument/2006/relationships/customXml" Target="../ink/ink593.xml"/><Relationship Id="rId157" Type="http://schemas.openxmlformats.org/officeDocument/2006/relationships/customXml" Target="../ink/ink203.xml"/><Relationship Id="rId364" Type="http://schemas.openxmlformats.org/officeDocument/2006/relationships/customXml" Target="../ink/ink308.xml"/><Relationship Id="rId1008" Type="http://schemas.openxmlformats.org/officeDocument/2006/relationships/customXml" Target="../ink/ink631.xml"/><Relationship Id="rId61" Type="http://schemas.openxmlformats.org/officeDocument/2006/relationships/image" Target="../media/image151.png"/><Relationship Id="rId571" Type="http://schemas.openxmlformats.org/officeDocument/2006/relationships/customXml" Target="../ink/ink412.xml"/><Relationship Id="rId669" Type="http://schemas.openxmlformats.org/officeDocument/2006/relationships/image" Target="../media/image452.png"/><Relationship Id="rId876" Type="http://schemas.openxmlformats.org/officeDocument/2006/relationships/customXml" Target="../ink/ink565.xml"/><Relationship Id="rId19" Type="http://schemas.openxmlformats.org/officeDocument/2006/relationships/customXml" Target="../ink/ink133.xml"/><Relationship Id="rId224" Type="http://schemas.openxmlformats.org/officeDocument/2006/relationships/customXml" Target="../ink/ink237.xml"/><Relationship Id="rId431" Type="http://schemas.openxmlformats.org/officeDocument/2006/relationships/image" Target="../media/image334.png"/><Relationship Id="rId529" Type="http://schemas.openxmlformats.org/officeDocument/2006/relationships/customXml" Target="../ink/ink391.xml"/><Relationship Id="rId736" Type="http://schemas.openxmlformats.org/officeDocument/2006/relationships/customXml" Target="../ink/ink495.xml"/><Relationship Id="rId1061" Type="http://schemas.openxmlformats.org/officeDocument/2006/relationships/image" Target="../media/image648.png"/><Relationship Id="rId168" Type="http://schemas.openxmlformats.org/officeDocument/2006/relationships/customXml" Target="../ink/ink209.xml"/><Relationship Id="rId943" Type="http://schemas.openxmlformats.org/officeDocument/2006/relationships/image" Target="../media/image589.png"/><Relationship Id="rId1019" Type="http://schemas.openxmlformats.org/officeDocument/2006/relationships/image" Target="../media/image627.png"/><Relationship Id="rId72" Type="http://schemas.openxmlformats.org/officeDocument/2006/relationships/customXml" Target="../ink/ink160.xml"/><Relationship Id="rId375" Type="http://schemas.openxmlformats.org/officeDocument/2006/relationships/image" Target="../media/image306.png"/><Relationship Id="rId582" Type="http://schemas.openxmlformats.org/officeDocument/2006/relationships/image" Target="../media/image409.png"/><Relationship Id="rId803" Type="http://schemas.openxmlformats.org/officeDocument/2006/relationships/image" Target="../media/image519.png"/><Relationship Id="rId3" Type="http://schemas.openxmlformats.org/officeDocument/2006/relationships/customXml" Target="../ink/ink125.xml"/><Relationship Id="rId235" Type="http://schemas.openxmlformats.org/officeDocument/2006/relationships/image" Target="../media/image237.png"/><Relationship Id="rId442" Type="http://schemas.openxmlformats.org/officeDocument/2006/relationships/customXml" Target="../ink/ink347.xml"/><Relationship Id="rId887" Type="http://schemas.openxmlformats.org/officeDocument/2006/relationships/image" Target="../media/image561.png"/><Relationship Id="rId1072" Type="http://schemas.openxmlformats.org/officeDocument/2006/relationships/customXml" Target="../ink/ink663.xml"/><Relationship Id="rId302" Type="http://schemas.openxmlformats.org/officeDocument/2006/relationships/customXml" Target="../ink/ink277.xml"/><Relationship Id="rId747" Type="http://schemas.openxmlformats.org/officeDocument/2006/relationships/image" Target="../media/image491.png"/><Relationship Id="rId954" Type="http://schemas.openxmlformats.org/officeDocument/2006/relationships/customXml" Target="../ink/ink604.xml"/><Relationship Id="rId83" Type="http://schemas.openxmlformats.org/officeDocument/2006/relationships/image" Target="../media/image162.png"/><Relationship Id="rId179" Type="http://schemas.openxmlformats.org/officeDocument/2006/relationships/image" Target="../media/image209.png"/><Relationship Id="rId386" Type="http://schemas.openxmlformats.org/officeDocument/2006/relationships/customXml" Target="../ink/ink319.xml"/><Relationship Id="rId593" Type="http://schemas.openxmlformats.org/officeDocument/2006/relationships/customXml" Target="../ink/ink423.xml"/><Relationship Id="rId607" Type="http://schemas.openxmlformats.org/officeDocument/2006/relationships/image" Target="../media/image421.png"/><Relationship Id="rId814" Type="http://schemas.openxmlformats.org/officeDocument/2006/relationships/customXml" Target="../ink/ink534.xml"/><Relationship Id="rId246" Type="http://schemas.openxmlformats.org/officeDocument/2006/relationships/customXml" Target="../ink/ink248.xml"/><Relationship Id="rId453" Type="http://schemas.openxmlformats.org/officeDocument/2006/relationships/image" Target="../media/image345.png"/><Relationship Id="rId660" Type="http://schemas.openxmlformats.org/officeDocument/2006/relationships/customXml" Target="../ink/ink457.xml"/><Relationship Id="rId898" Type="http://schemas.openxmlformats.org/officeDocument/2006/relationships/customXml" Target="../ink/ink576.xml"/><Relationship Id="rId1083" Type="http://schemas.openxmlformats.org/officeDocument/2006/relationships/image" Target="../media/image659.png"/><Relationship Id="rId106" Type="http://schemas.openxmlformats.org/officeDocument/2006/relationships/customXml" Target="../ink/ink177.xml"/><Relationship Id="rId313" Type="http://schemas.openxmlformats.org/officeDocument/2006/relationships/image" Target="../media/image275.png"/><Relationship Id="rId758" Type="http://schemas.openxmlformats.org/officeDocument/2006/relationships/customXml" Target="../ink/ink506.xml"/><Relationship Id="rId965" Type="http://schemas.openxmlformats.org/officeDocument/2006/relationships/image" Target="../media/image600.png"/><Relationship Id="rId10" Type="http://schemas.openxmlformats.org/officeDocument/2006/relationships/image" Target="../media/image127.png"/><Relationship Id="rId94" Type="http://schemas.openxmlformats.org/officeDocument/2006/relationships/customXml" Target="../ink/ink171.xml"/><Relationship Id="rId397" Type="http://schemas.openxmlformats.org/officeDocument/2006/relationships/image" Target="../media/image317.png"/><Relationship Id="rId520" Type="http://schemas.openxmlformats.org/officeDocument/2006/relationships/image" Target="../media/image378.png"/><Relationship Id="rId618" Type="http://schemas.openxmlformats.org/officeDocument/2006/relationships/customXml" Target="../ink/ink436.xml"/><Relationship Id="rId825" Type="http://schemas.openxmlformats.org/officeDocument/2006/relationships/image" Target="../media/image530.png"/><Relationship Id="rId257" Type="http://schemas.openxmlformats.org/officeDocument/2006/relationships/customXml" Target="../ink/ink254.xml"/><Relationship Id="rId464" Type="http://schemas.openxmlformats.org/officeDocument/2006/relationships/customXml" Target="../ink/ink358.xml"/><Relationship Id="rId1010" Type="http://schemas.openxmlformats.org/officeDocument/2006/relationships/customXml" Target="../ink/ink632.xml"/><Relationship Id="rId1094" Type="http://schemas.openxmlformats.org/officeDocument/2006/relationships/customXml" Target="../ink/ink674.xml"/><Relationship Id="rId1108" Type="http://schemas.openxmlformats.org/officeDocument/2006/relationships/customXml" Target="../ink/ink681.xml"/><Relationship Id="rId117" Type="http://schemas.openxmlformats.org/officeDocument/2006/relationships/customXml" Target="../ink/ink183.xml"/><Relationship Id="rId671" Type="http://schemas.openxmlformats.org/officeDocument/2006/relationships/image" Target="../media/image453.png"/><Relationship Id="rId769" Type="http://schemas.openxmlformats.org/officeDocument/2006/relationships/image" Target="../media/image502.png"/><Relationship Id="rId976" Type="http://schemas.openxmlformats.org/officeDocument/2006/relationships/customXml" Target="../ink/ink615.xml"/><Relationship Id="rId324" Type="http://schemas.openxmlformats.org/officeDocument/2006/relationships/customXml" Target="../ink/ink288.xml"/><Relationship Id="rId531" Type="http://schemas.openxmlformats.org/officeDocument/2006/relationships/customXml" Target="../ink/ink392.xml"/><Relationship Id="rId629" Type="http://schemas.openxmlformats.org/officeDocument/2006/relationships/image" Target="../media/image432.png"/><Relationship Id="rId836" Type="http://schemas.openxmlformats.org/officeDocument/2006/relationships/customXml" Target="../ink/ink545.xml"/><Relationship Id="rId1021" Type="http://schemas.openxmlformats.org/officeDocument/2006/relationships/image" Target="../media/image628.png"/><Relationship Id="rId1119" Type="http://schemas.openxmlformats.org/officeDocument/2006/relationships/image" Target="../media/image677.png"/><Relationship Id="rId903" Type="http://schemas.openxmlformats.org/officeDocument/2006/relationships/image" Target="../media/image569.png"/><Relationship Id="rId32" Type="http://schemas.openxmlformats.org/officeDocument/2006/relationships/image" Target="../media/image137.png"/><Relationship Id="rId181" Type="http://schemas.openxmlformats.org/officeDocument/2006/relationships/image" Target="../media/image210.png"/><Relationship Id="rId279" Type="http://schemas.openxmlformats.org/officeDocument/2006/relationships/customXml" Target="../ink/ink265.xml"/><Relationship Id="rId486" Type="http://schemas.openxmlformats.org/officeDocument/2006/relationships/customXml" Target="../ink/ink369.xml"/><Relationship Id="rId693" Type="http://schemas.openxmlformats.org/officeDocument/2006/relationships/image" Target="../media/image464.png"/><Relationship Id="rId139" Type="http://schemas.openxmlformats.org/officeDocument/2006/relationships/customXml" Target="../ink/ink194.xml"/><Relationship Id="rId346" Type="http://schemas.openxmlformats.org/officeDocument/2006/relationships/customXml" Target="../ink/ink299.xml"/><Relationship Id="rId553" Type="http://schemas.openxmlformats.org/officeDocument/2006/relationships/customXml" Target="../ink/ink403.xml"/><Relationship Id="rId760" Type="http://schemas.openxmlformats.org/officeDocument/2006/relationships/customXml" Target="../ink/ink507.xml"/><Relationship Id="rId998" Type="http://schemas.openxmlformats.org/officeDocument/2006/relationships/customXml" Target="../ink/ink626.xml"/><Relationship Id="rId206" Type="http://schemas.openxmlformats.org/officeDocument/2006/relationships/customXml" Target="../ink/ink228.xml"/><Relationship Id="rId413" Type="http://schemas.openxmlformats.org/officeDocument/2006/relationships/image" Target="../media/image325.png"/><Relationship Id="rId858" Type="http://schemas.openxmlformats.org/officeDocument/2006/relationships/customXml" Target="../ink/ink556.xml"/><Relationship Id="rId1043" Type="http://schemas.openxmlformats.org/officeDocument/2006/relationships/image" Target="../media/image639.png"/><Relationship Id="rId620" Type="http://schemas.openxmlformats.org/officeDocument/2006/relationships/customXml" Target="../ink/ink437.xml"/><Relationship Id="rId718" Type="http://schemas.openxmlformats.org/officeDocument/2006/relationships/customXml" Target="../ink/ink486.xml"/><Relationship Id="rId925" Type="http://schemas.openxmlformats.org/officeDocument/2006/relationships/image" Target="../media/image580.png"/><Relationship Id="rId1110" Type="http://schemas.openxmlformats.org/officeDocument/2006/relationships/customXml" Target="../ink/ink682.xml"/><Relationship Id="rId54" Type="http://schemas.openxmlformats.org/officeDocument/2006/relationships/customXml" Target="../ink/ink151.xml"/><Relationship Id="rId270" Type="http://schemas.openxmlformats.org/officeDocument/2006/relationships/image" Target="../media/image254.png"/><Relationship Id="rId130" Type="http://schemas.openxmlformats.org/officeDocument/2006/relationships/image" Target="../media/image185.png"/><Relationship Id="rId368" Type="http://schemas.openxmlformats.org/officeDocument/2006/relationships/customXml" Target="../ink/ink310.xml"/><Relationship Id="rId575" Type="http://schemas.openxmlformats.org/officeDocument/2006/relationships/customXml" Target="../ink/ink414.xml"/><Relationship Id="rId782" Type="http://schemas.openxmlformats.org/officeDocument/2006/relationships/customXml" Target="../ink/ink518.xml"/><Relationship Id="rId228" Type="http://schemas.openxmlformats.org/officeDocument/2006/relationships/customXml" Target="../ink/ink239.xml"/><Relationship Id="rId435" Type="http://schemas.openxmlformats.org/officeDocument/2006/relationships/image" Target="../media/image336.png"/><Relationship Id="rId642" Type="http://schemas.openxmlformats.org/officeDocument/2006/relationships/customXml" Target="../ink/ink448.xml"/><Relationship Id="rId1065" Type="http://schemas.openxmlformats.org/officeDocument/2006/relationships/image" Target="../media/image650.png"/><Relationship Id="rId502" Type="http://schemas.openxmlformats.org/officeDocument/2006/relationships/image" Target="../media/image369.png"/><Relationship Id="rId947" Type="http://schemas.openxmlformats.org/officeDocument/2006/relationships/image" Target="../media/image591.png"/><Relationship Id="rId1132" Type="http://schemas.openxmlformats.org/officeDocument/2006/relationships/image" Target="../media/image683.png"/><Relationship Id="rId76" Type="http://schemas.openxmlformats.org/officeDocument/2006/relationships/customXml" Target="../ink/ink162.xml"/><Relationship Id="rId807" Type="http://schemas.openxmlformats.org/officeDocument/2006/relationships/image" Target="../media/image521.png"/><Relationship Id="rId292" Type="http://schemas.openxmlformats.org/officeDocument/2006/relationships/customXml" Target="../ink/ink272.xml"/><Relationship Id="rId597" Type="http://schemas.openxmlformats.org/officeDocument/2006/relationships/customXml" Target="../ink/ink425.xml"/><Relationship Id="rId152" Type="http://schemas.openxmlformats.org/officeDocument/2006/relationships/image" Target="../media/image196.png"/><Relationship Id="rId457" Type="http://schemas.openxmlformats.org/officeDocument/2006/relationships/image" Target="../media/image347.png"/><Relationship Id="rId1087" Type="http://schemas.openxmlformats.org/officeDocument/2006/relationships/image" Target="../media/image661.png"/><Relationship Id="rId664" Type="http://schemas.openxmlformats.org/officeDocument/2006/relationships/customXml" Target="../ink/ink459.xml"/><Relationship Id="rId871" Type="http://schemas.openxmlformats.org/officeDocument/2006/relationships/image" Target="../media/image553.png"/><Relationship Id="rId969" Type="http://schemas.openxmlformats.org/officeDocument/2006/relationships/image" Target="../media/image602.png"/><Relationship Id="rId317" Type="http://schemas.openxmlformats.org/officeDocument/2006/relationships/image" Target="../media/image277.png"/><Relationship Id="rId524" Type="http://schemas.openxmlformats.org/officeDocument/2006/relationships/image" Target="../media/image380.png"/><Relationship Id="rId731" Type="http://schemas.openxmlformats.org/officeDocument/2006/relationships/image" Target="../media/image483.png"/><Relationship Id="rId98" Type="http://schemas.openxmlformats.org/officeDocument/2006/relationships/customXml" Target="../ink/ink173.xml"/><Relationship Id="rId829" Type="http://schemas.openxmlformats.org/officeDocument/2006/relationships/image" Target="../media/image532.png"/><Relationship Id="rId1014" Type="http://schemas.openxmlformats.org/officeDocument/2006/relationships/customXml" Target="../ink/ink634.xml"/><Relationship Id="rId25" Type="http://schemas.openxmlformats.org/officeDocument/2006/relationships/customXml" Target="../ink/ink136.xml"/><Relationship Id="rId174" Type="http://schemas.openxmlformats.org/officeDocument/2006/relationships/customXml" Target="../ink/ink212.xml"/><Relationship Id="rId381" Type="http://schemas.openxmlformats.org/officeDocument/2006/relationships/image" Target="../media/image309.png"/><Relationship Id="rId241" Type="http://schemas.openxmlformats.org/officeDocument/2006/relationships/image" Target="../media/image240.png"/><Relationship Id="rId479" Type="http://schemas.openxmlformats.org/officeDocument/2006/relationships/image" Target="../media/image358.png"/><Relationship Id="rId686" Type="http://schemas.openxmlformats.org/officeDocument/2006/relationships/customXml" Target="../ink/ink470.xml"/><Relationship Id="rId893" Type="http://schemas.openxmlformats.org/officeDocument/2006/relationships/image" Target="../media/image564.png"/><Relationship Id="rId339" Type="http://schemas.openxmlformats.org/officeDocument/2006/relationships/image" Target="../media/image288.png"/><Relationship Id="rId546" Type="http://schemas.openxmlformats.org/officeDocument/2006/relationships/image" Target="../media/image391.png"/><Relationship Id="rId753" Type="http://schemas.openxmlformats.org/officeDocument/2006/relationships/image" Target="../media/image494.png"/></Relationships>
</file>

<file path=ppt/slides/_rels/slide20.xml.rels><?xml version="1.0" encoding="UTF-8" standalone="yes"?>
<Relationships xmlns="http://schemas.openxmlformats.org/package/2006/relationships"><Relationship Id="rId3" Type="http://schemas.openxmlformats.org/officeDocument/2006/relationships/image" Target="NULL"/><Relationship Id="rId2" Type="http://schemas.openxmlformats.org/officeDocument/2006/relationships/notesSlide" Target="../notesSlides/notesSlide20.xml"/><Relationship Id="rId1" Type="http://schemas.openxmlformats.org/officeDocument/2006/relationships/slideLayout" Target="../slideLayouts/slideLayout7.xml"/><Relationship Id="rId4" Type="http://schemas.openxmlformats.org/officeDocument/2006/relationships/image" Target="NULL"/></Relationships>
</file>

<file path=ppt/slides/_rels/slide21.xml.rels><?xml version="1.0" encoding="UTF-8" standalone="yes"?>
<Relationships xmlns="http://schemas.openxmlformats.org/package/2006/relationships"><Relationship Id="rId3" Type="http://schemas.openxmlformats.org/officeDocument/2006/relationships/hyperlink" Target="https://www.youtube.com/watch?v=vDBmYhP91Vs&amp;feature=youtu.be" TargetMode="External"/><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8" Type="http://schemas.openxmlformats.org/officeDocument/2006/relationships/image" Target="NULL"/><Relationship Id="rId3" Type="http://schemas.openxmlformats.org/officeDocument/2006/relationships/image" Target="../media/image42110.png"/><Relationship Id="rId7" Type="http://schemas.openxmlformats.org/officeDocument/2006/relationships/image" Target="NULL"/><Relationship Id="rId2" Type="http://schemas.openxmlformats.org/officeDocument/2006/relationships/notesSlide" Target="../notesSlides/notesSlide24.xml"/><Relationship Id="rId1" Type="http://schemas.openxmlformats.org/officeDocument/2006/relationships/slideLayout" Target="../slideLayouts/slideLayout7.xml"/><Relationship Id="rId6" Type="http://schemas.openxmlformats.org/officeDocument/2006/relationships/image" Target="NULL"/><Relationship Id="rId5" Type="http://schemas.openxmlformats.org/officeDocument/2006/relationships/image" Target="NULL"/><Relationship Id="rId4" Type="http://schemas.openxmlformats.org/officeDocument/2006/relationships/image" Target="../media/image43110.png"/></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3" Type="http://schemas.openxmlformats.org/officeDocument/2006/relationships/customXml" Target="../ink/ink704.xml"/><Relationship Id="rId18" Type="http://schemas.openxmlformats.org/officeDocument/2006/relationships/image" Target="../media/image696.png"/><Relationship Id="rId26" Type="http://schemas.openxmlformats.org/officeDocument/2006/relationships/image" Target="../media/image700.png"/><Relationship Id="rId39" Type="http://schemas.openxmlformats.org/officeDocument/2006/relationships/customXml" Target="../ink/ink717.xml"/><Relationship Id="rId21" Type="http://schemas.openxmlformats.org/officeDocument/2006/relationships/customXml" Target="../ink/ink708.xml"/><Relationship Id="rId34" Type="http://schemas.openxmlformats.org/officeDocument/2006/relationships/image" Target="../media/image704.png"/><Relationship Id="rId42" Type="http://schemas.openxmlformats.org/officeDocument/2006/relationships/image" Target="../media/image708.png"/><Relationship Id="rId47" Type="http://schemas.openxmlformats.org/officeDocument/2006/relationships/customXml" Target="../ink/ink721.xml"/><Relationship Id="rId50" Type="http://schemas.openxmlformats.org/officeDocument/2006/relationships/image" Target="../media/image712.png"/><Relationship Id="rId7" Type="http://schemas.openxmlformats.org/officeDocument/2006/relationships/customXml" Target="../ink/ink701.xml"/><Relationship Id="rId2" Type="http://schemas.openxmlformats.org/officeDocument/2006/relationships/notesSlide" Target="../notesSlides/notesSlide3.xml"/><Relationship Id="rId16" Type="http://schemas.openxmlformats.org/officeDocument/2006/relationships/image" Target="../media/image695.png"/><Relationship Id="rId29" Type="http://schemas.openxmlformats.org/officeDocument/2006/relationships/customXml" Target="../ink/ink712.xml"/><Relationship Id="rId11" Type="http://schemas.openxmlformats.org/officeDocument/2006/relationships/customXml" Target="../ink/ink703.xml"/><Relationship Id="rId24" Type="http://schemas.openxmlformats.org/officeDocument/2006/relationships/image" Target="../media/image699.png"/><Relationship Id="rId32" Type="http://schemas.openxmlformats.org/officeDocument/2006/relationships/image" Target="../media/image703.png"/><Relationship Id="rId37" Type="http://schemas.openxmlformats.org/officeDocument/2006/relationships/customXml" Target="../ink/ink716.xml"/><Relationship Id="rId40" Type="http://schemas.openxmlformats.org/officeDocument/2006/relationships/image" Target="../media/image707.png"/><Relationship Id="rId45" Type="http://schemas.openxmlformats.org/officeDocument/2006/relationships/customXml" Target="../ink/ink720.xml"/><Relationship Id="rId5" Type="http://schemas.openxmlformats.org/officeDocument/2006/relationships/customXml" Target="../ink/ink700.xml"/><Relationship Id="rId15" Type="http://schemas.openxmlformats.org/officeDocument/2006/relationships/customXml" Target="../ink/ink705.xml"/><Relationship Id="rId23" Type="http://schemas.openxmlformats.org/officeDocument/2006/relationships/customXml" Target="../ink/ink709.xml"/><Relationship Id="rId28" Type="http://schemas.openxmlformats.org/officeDocument/2006/relationships/image" Target="../media/image701.png"/><Relationship Id="rId36" Type="http://schemas.openxmlformats.org/officeDocument/2006/relationships/image" Target="../media/image705.png"/><Relationship Id="rId49" Type="http://schemas.openxmlformats.org/officeDocument/2006/relationships/customXml" Target="../ink/ink722.xml"/><Relationship Id="rId10" Type="http://schemas.openxmlformats.org/officeDocument/2006/relationships/image" Target="../media/image692.png"/><Relationship Id="rId19" Type="http://schemas.openxmlformats.org/officeDocument/2006/relationships/customXml" Target="../ink/ink707.xml"/><Relationship Id="rId31" Type="http://schemas.openxmlformats.org/officeDocument/2006/relationships/customXml" Target="../ink/ink713.xml"/><Relationship Id="rId44" Type="http://schemas.openxmlformats.org/officeDocument/2006/relationships/image" Target="../media/image709.png"/><Relationship Id="rId52" Type="http://schemas.openxmlformats.org/officeDocument/2006/relationships/image" Target="../media/image713.png"/><Relationship Id="rId4" Type="http://schemas.openxmlformats.org/officeDocument/2006/relationships/image" Target="../media/image689.png"/><Relationship Id="rId9" Type="http://schemas.openxmlformats.org/officeDocument/2006/relationships/customXml" Target="../ink/ink702.xml"/><Relationship Id="rId14" Type="http://schemas.openxmlformats.org/officeDocument/2006/relationships/image" Target="../media/image694.png"/><Relationship Id="rId22" Type="http://schemas.openxmlformats.org/officeDocument/2006/relationships/image" Target="../media/image698.png"/><Relationship Id="rId27" Type="http://schemas.openxmlformats.org/officeDocument/2006/relationships/customXml" Target="../ink/ink711.xml"/><Relationship Id="rId30" Type="http://schemas.openxmlformats.org/officeDocument/2006/relationships/image" Target="../media/image702.png"/><Relationship Id="rId35" Type="http://schemas.openxmlformats.org/officeDocument/2006/relationships/customXml" Target="../ink/ink715.xml"/><Relationship Id="rId43" Type="http://schemas.openxmlformats.org/officeDocument/2006/relationships/customXml" Target="../ink/ink719.xml"/><Relationship Id="rId48" Type="http://schemas.openxmlformats.org/officeDocument/2006/relationships/image" Target="../media/image711.png"/><Relationship Id="rId8" Type="http://schemas.openxmlformats.org/officeDocument/2006/relationships/image" Target="../media/image691.png"/><Relationship Id="rId51" Type="http://schemas.openxmlformats.org/officeDocument/2006/relationships/customXml" Target="../ink/ink723.xml"/><Relationship Id="rId3" Type="http://schemas.openxmlformats.org/officeDocument/2006/relationships/customXml" Target="../ink/ink699.xml"/><Relationship Id="rId12" Type="http://schemas.openxmlformats.org/officeDocument/2006/relationships/image" Target="../media/image693.png"/><Relationship Id="rId17" Type="http://schemas.openxmlformats.org/officeDocument/2006/relationships/customXml" Target="../ink/ink706.xml"/><Relationship Id="rId25" Type="http://schemas.openxmlformats.org/officeDocument/2006/relationships/customXml" Target="../ink/ink710.xml"/><Relationship Id="rId33" Type="http://schemas.openxmlformats.org/officeDocument/2006/relationships/customXml" Target="../ink/ink714.xml"/><Relationship Id="rId38" Type="http://schemas.openxmlformats.org/officeDocument/2006/relationships/image" Target="../media/image706.png"/><Relationship Id="rId46" Type="http://schemas.openxmlformats.org/officeDocument/2006/relationships/image" Target="../media/image710.png"/><Relationship Id="rId20" Type="http://schemas.openxmlformats.org/officeDocument/2006/relationships/image" Target="../media/image697.png"/><Relationship Id="rId41" Type="http://schemas.openxmlformats.org/officeDocument/2006/relationships/customXml" Target="../ink/ink718.xml"/><Relationship Id="rId1" Type="http://schemas.openxmlformats.org/officeDocument/2006/relationships/slideLayout" Target="../slideLayouts/slideLayout7.xml"/><Relationship Id="rId6" Type="http://schemas.openxmlformats.org/officeDocument/2006/relationships/image" Target="../media/image690.png"/></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image" Target="NULL"/><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3" Type="http://schemas.openxmlformats.org/officeDocument/2006/relationships/image" Target="NULL"/><Relationship Id="rId2" Type="http://schemas.openxmlformats.org/officeDocument/2006/relationships/notesSlide" Target="../notesSlides/notesSlide31.xml"/><Relationship Id="rId1" Type="http://schemas.openxmlformats.org/officeDocument/2006/relationships/slideLayout" Target="../slideLayouts/slideLayout7.xml"/><Relationship Id="rId4" Type="http://schemas.openxmlformats.org/officeDocument/2006/relationships/image" Target="../media/image7610.png"/></Relationships>
</file>

<file path=ppt/slides/_rels/slide36.xml.rels><?xml version="1.0" encoding="UTF-8" standalone="yes"?>
<Relationships xmlns="http://schemas.openxmlformats.org/package/2006/relationships"><Relationship Id="rId3" Type="http://schemas.openxmlformats.org/officeDocument/2006/relationships/image" Target="NULL"/><Relationship Id="rId2" Type="http://schemas.openxmlformats.org/officeDocument/2006/relationships/notesSlide" Target="../notesSlides/notesSlide32.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8" Type="http://schemas.openxmlformats.org/officeDocument/2006/relationships/image" Target="../media/image716.png"/><Relationship Id="rId13" Type="http://schemas.openxmlformats.org/officeDocument/2006/relationships/customXml" Target="../ink/ink729.xml"/><Relationship Id="rId3" Type="http://schemas.openxmlformats.org/officeDocument/2006/relationships/customXml" Target="../ink/ink724.xml"/><Relationship Id="rId7" Type="http://schemas.openxmlformats.org/officeDocument/2006/relationships/customXml" Target="../ink/ink726.xml"/><Relationship Id="rId12" Type="http://schemas.openxmlformats.org/officeDocument/2006/relationships/image" Target="../media/image718.png"/><Relationship Id="rId2" Type="http://schemas.openxmlformats.org/officeDocument/2006/relationships/notesSlide" Target="../notesSlides/notesSlide4.xml"/><Relationship Id="rId1" Type="http://schemas.openxmlformats.org/officeDocument/2006/relationships/slideLayout" Target="../slideLayouts/slideLayout7.xml"/><Relationship Id="rId6" Type="http://schemas.openxmlformats.org/officeDocument/2006/relationships/image" Target="../media/image715.png"/><Relationship Id="rId11" Type="http://schemas.openxmlformats.org/officeDocument/2006/relationships/customXml" Target="../ink/ink728.xml"/><Relationship Id="rId5" Type="http://schemas.openxmlformats.org/officeDocument/2006/relationships/customXml" Target="../ink/ink725.xml"/><Relationship Id="rId10" Type="http://schemas.openxmlformats.org/officeDocument/2006/relationships/image" Target="../media/image717.png"/><Relationship Id="rId4" Type="http://schemas.openxmlformats.org/officeDocument/2006/relationships/image" Target="../media/image714.png"/><Relationship Id="rId9" Type="http://schemas.openxmlformats.org/officeDocument/2006/relationships/customXml" Target="../ink/ink727.xml"/><Relationship Id="rId14" Type="http://schemas.openxmlformats.org/officeDocument/2006/relationships/image" Target="../media/image719.png"/></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17" Type="http://schemas.openxmlformats.org/officeDocument/2006/relationships/customXml" Target="../ink/ink787.xml"/><Relationship Id="rId671" Type="http://schemas.openxmlformats.org/officeDocument/2006/relationships/customXml" Target="../ink/ink1067.xml"/><Relationship Id="rId21" Type="http://schemas.openxmlformats.org/officeDocument/2006/relationships/customXml" Target="../ink/ink739.xml"/><Relationship Id="rId324" Type="http://schemas.openxmlformats.org/officeDocument/2006/relationships/customXml" Target="../ink/ink891.xml"/><Relationship Id="rId531" Type="http://schemas.openxmlformats.org/officeDocument/2006/relationships/customXml" Target="../ink/ink997.xml"/><Relationship Id="rId629" Type="http://schemas.openxmlformats.org/officeDocument/2006/relationships/customXml" Target="../ink/ink1046.xml"/><Relationship Id="rId170" Type="http://schemas.openxmlformats.org/officeDocument/2006/relationships/image" Target="../media/image803.png"/><Relationship Id="rId268" Type="http://schemas.openxmlformats.org/officeDocument/2006/relationships/image" Target="../media/image852.png"/><Relationship Id="rId475" Type="http://schemas.openxmlformats.org/officeDocument/2006/relationships/customXml" Target="../ink/ink969.xml"/><Relationship Id="rId32" Type="http://schemas.openxmlformats.org/officeDocument/2006/relationships/image" Target="../media/image734.png"/><Relationship Id="rId128" Type="http://schemas.openxmlformats.org/officeDocument/2006/relationships/image" Target="../media/image782.png"/><Relationship Id="rId335" Type="http://schemas.openxmlformats.org/officeDocument/2006/relationships/image" Target="../media/image884.png"/><Relationship Id="rId542" Type="http://schemas.openxmlformats.org/officeDocument/2006/relationships/image" Target="../media/image984.png"/><Relationship Id="rId181" Type="http://schemas.openxmlformats.org/officeDocument/2006/relationships/customXml" Target="../ink/ink819.xml"/><Relationship Id="rId402" Type="http://schemas.openxmlformats.org/officeDocument/2006/relationships/image" Target="../media/image455.png"/><Relationship Id="rId279" Type="http://schemas.openxmlformats.org/officeDocument/2006/relationships/customXml" Target="../ink/ink868.xml"/><Relationship Id="rId486" Type="http://schemas.openxmlformats.org/officeDocument/2006/relationships/image" Target="../media/image956.png"/><Relationship Id="rId43" Type="http://schemas.openxmlformats.org/officeDocument/2006/relationships/customXml" Target="../ink/ink750.xml"/><Relationship Id="rId139" Type="http://schemas.openxmlformats.org/officeDocument/2006/relationships/customXml" Target="../ink/ink798.xml"/><Relationship Id="rId346" Type="http://schemas.openxmlformats.org/officeDocument/2006/relationships/customXml" Target="../ink/ink902.xml"/><Relationship Id="rId553" Type="http://schemas.openxmlformats.org/officeDocument/2006/relationships/customXml" Target="../ink/ink1008.xml"/><Relationship Id="rId192" Type="http://schemas.openxmlformats.org/officeDocument/2006/relationships/image" Target="../media/image814.png"/><Relationship Id="rId206" Type="http://schemas.openxmlformats.org/officeDocument/2006/relationships/image" Target="../media/image821.png"/><Relationship Id="rId413" Type="http://schemas.openxmlformats.org/officeDocument/2006/relationships/customXml" Target="../ink/ink936.xml"/><Relationship Id="rId497" Type="http://schemas.openxmlformats.org/officeDocument/2006/relationships/customXml" Target="../ink/ink980.xml"/><Relationship Id="rId620" Type="http://schemas.openxmlformats.org/officeDocument/2006/relationships/image" Target="../media/image1023.png"/><Relationship Id="rId357" Type="http://schemas.openxmlformats.org/officeDocument/2006/relationships/image" Target="../media/image895.png"/><Relationship Id="rId54" Type="http://schemas.openxmlformats.org/officeDocument/2006/relationships/image" Target="../media/image745.png"/><Relationship Id="rId217" Type="http://schemas.openxmlformats.org/officeDocument/2006/relationships/customXml" Target="../ink/ink837.xml"/><Relationship Id="rId564" Type="http://schemas.openxmlformats.org/officeDocument/2006/relationships/image" Target="../media/image995.png"/><Relationship Id="rId424" Type="http://schemas.openxmlformats.org/officeDocument/2006/relationships/customXml" Target="../ink/ink942.xml"/><Relationship Id="rId631" Type="http://schemas.openxmlformats.org/officeDocument/2006/relationships/customXml" Target="../ink/ink1047.xml"/><Relationship Id="rId270" Type="http://schemas.openxmlformats.org/officeDocument/2006/relationships/image" Target="../media/image853.png"/><Relationship Id="rId65" Type="http://schemas.openxmlformats.org/officeDocument/2006/relationships/customXml" Target="../ink/ink761.xml"/><Relationship Id="rId130" Type="http://schemas.openxmlformats.org/officeDocument/2006/relationships/image" Target="../media/image783.png"/><Relationship Id="rId368" Type="http://schemas.openxmlformats.org/officeDocument/2006/relationships/customXml" Target="../ink/ink913.xml"/><Relationship Id="rId575" Type="http://schemas.openxmlformats.org/officeDocument/2006/relationships/customXml" Target="../ink/ink1019.xml"/><Relationship Id="rId228" Type="http://schemas.openxmlformats.org/officeDocument/2006/relationships/image" Target="../media/image832.png"/><Relationship Id="rId435" Type="http://schemas.openxmlformats.org/officeDocument/2006/relationships/image" Target="../media/image932.png"/><Relationship Id="rId642" Type="http://schemas.openxmlformats.org/officeDocument/2006/relationships/image" Target="../media/image1034.png"/><Relationship Id="rId281" Type="http://schemas.openxmlformats.org/officeDocument/2006/relationships/customXml" Target="../ink/ink869.xml"/><Relationship Id="rId502" Type="http://schemas.openxmlformats.org/officeDocument/2006/relationships/image" Target="../media/image964.png"/><Relationship Id="rId76" Type="http://schemas.openxmlformats.org/officeDocument/2006/relationships/image" Target="../media/image756.png"/><Relationship Id="rId141" Type="http://schemas.openxmlformats.org/officeDocument/2006/relationships/customXml" Target="../ink/ink799.xml"/><Relationship Id="rId379" Type="http://schemas.openxmlformats.org/officeDocument/2006/relationships/customXml" Target="../ink/ink919.xml"/><Relationship Id="rId586" Type="http://schemas.openxmlformats.org/officeDocument/2006/relationships/image" Target="../media/image1006.png"/><Relationship Id="rId7" Type="http://schemas.openxmlformats.org/officeDocument/2006/relationships/customXml" Target="../ink/ink732.xml"/><Relationship Id="rId239" Type="http://schemas.openxmlformats.org/officeDocument/2006/relationships/customXml" Target="../ink/ink848.xml"/><Relationship Id="rId446" Type="http://schemas.openxmlformats.org/officeDocument/2006/relationships/image" Target="../media/image937.png"/><Relationship Id="rId653" Type="http://schemas.openxmlformats.org/officeDocument/2006/relationships/customXml" Target="../ink/ink1058.xml"/><Relationship Id="rId292" Type="http://schemas.openxmlformats.org/officeDocument/2006/relationships/image" Target="../media/image864.png"/><Relationship Id="rId306" Type="http://schemas.openxmlformats.org/officeDocument/2006/relationships/customXml" Target="../ink/ink882.xml"/><Relationship Id="rId87" Type="http://schemas.openxmlformats.org/officeDocument/2006/relationships/customXml" Target="../ink/ink772.xml"/><Relationship Id="rId513" Type="http://schemas.openxmlformats.org/officeDocument/2006/relationships/customXml" Target="../ink/ink988.xml"/><Relationship Id="rId597" Type="http://schemas.openxmlformats.org/officeDocument/2006/relationships/customXml" Target="../ink/ink1030.xml"/><Relationship Id="rId152" Type="http://schemas.openxmlformats.org/officeDocument/2006/relationships/image" Target="../media/image794.png"/><Relationship Id="rId457" Type="http://schemas.openxmlformats.org/officeDocument/2006/relationships/customXml" Target="../ink/ink960.xml"/><Relationship Id="rId664" Type="http://schemas.openxmlformats.org/officeDocument/2006/relationships/image" Target="../media/image1045.png"/><Relationship Id="rId14" Type="http://schemas.openxmlformats.org/officeDocument/2006/relationships/image" Target="../media/image725.png"/><Relationship Id="rId317" Type="http://schemas.openxmlformats.org/officeDocument/2006/relationships/image" Target="../media/image875.png"/><Relationship Id="rId524" Type="http://schemas.openxmlformats.org/officeDocument/2006/relationships/image" Target="../media/image975.png"/><Relationship Id="rId98" Type="http://schemas.openxmlformats.org/officeDocument/2006/relationships/image" Target="../media/image767.png"/><Relationship Id="rId163" Type="http://schemas.openxmlformats.org/officeDocument/2006/relationships/customXml" Target="../ink/ink810.xml"/><Relationship Id="rId370" Type="http://schemas.openxmlformats.org/officeDocument/2006/relationships/customXml" Target="../ink/ink914.xml"/><Relationship Id="rId230" Type="http://schemas.openxmlformats.org/officeDocument/2006/relationships/image" Target="../media/image833.png"/><Relationship Id="rId468" Type="http://schemas.openxmlformats.org/officeDocument/2006/relationships/image" Target="../media/image947.png"/><Relationship Id="rId675" Type="http://schemas.openxmlformats.org/officeDocument/2006/relationships/customXml" Target="../ink/ink1069.xml"/><Relationship Id="rId25" Type="http://schemas.openxmlformats.org/officeDocument/2006/relationships/customXml" Target="../ink/ink741.xml"/><Relationship Id="rId328" Type="http://schemas.openxmlformats.org/officeDocument/2006/relationships/customXml" Target="../ink/ink893.xml"/><Relationship Id="rId535" Type="http://schemas.openxmlformats.org/officeDocument/2006/relationships/customXml" Target="../ink/ink999.xml"/><Relationship Id="rId174" Type="http://schemas.openxmlformats.org/officeDocument/2006/relationships/image" Target="../media/image805.png"/><Relationship Id="rId381" Type="http://schemas.openxmlformats.org/officeDocument/2006/relationships/customXml" Target="../ink/ink920.xml"/><Relationship Id="rId602" Type="http://schemas.openxmlformats.org/officeDocument/2006/relationships/image" Target="../media/image1014.png"/><Relationship Id="rId241" Type="http://schemas.openxmlformats.org/officeDocument/2006/relationships/customXml" Target="../ink/ink849.xml"/><Relationship Id="rId479" Type="http://schemas.openxmlformats.org/officeDocument/2006/relationships/customXml" Target="../ink/ink971.xml"/><Relationship Id="rId36" Type="http://schemas.openxmlformats.org/officeDocument/2006/relationships/image" Target="../media/image736.png"/><Relationship Id="rId339" Type="http://schemas.openxmlformats.org/officeDocument/2006/relationships/image" Target="../media/image886.png"/><Relationship Id="rId546" Type="http://schemas.openxmlformats.org/officeDocument/2006/relationships/image" Target="../media/image986.png"/><Relationship Id="rId101" Type="http://schemas.openxmlformats.org/officeDocument/2006/relationships/customXml" Target="../ink/ink779.xml"/><Relationship Id="rId185" Type="http://schemas.openxmlformats.org/officeDocument/2006/relationships/customXml" Target="../ink/ink821.xml"/><Relationship Id="rId406" Type="http://schemas.openxmlformats.org/officeDocument/2006/relationships/image" Target="../media/image918.png"/><Relationship Id="rId392" Type="http://schemas.openxmlformats.org/officeDocument/2006/relationships/image" Target="../media/image912.png"/><Relationship Id="rId613" Type="http://schemas.openxmlformats.org/officeDocument/2006/relationships/customXml" Target="../ink/ink1038.xml"/><Relationship Id="rId252" Type="http://schemas.openxmlformats.org/officeDocument/2006/relationships/image" Target="../media/image844.png"/><Relationship Id="rId47" Type="http://schemas.openxmlformats.org/officeDocument/2006/relationships/customXml" Target="../ink/ink752.xml"/><Relationship Id="rId112" Type="http://schemas.openxmlformats.org/officeDocument/2006/relationships/image" Target="../media/image774.png"/><Relationship Id="rId557" Type="http://schemas.openxmlformats.org/officeDocument/2006/relationships/customXml" Target="../ink/ink1010.xml"/><Relationship Id="rId196" Type="http://schemas.openxmlformats.org/officeDocument/2006/relationships/image" Target="../media/image816.png"/><Relationship Id="rId417" Type="http://schemas.openxmlformats.org/officeDocument/2006/relationships/image" Target="../media/image923.png"/><Relationship Id="rId624" Type="http://schemas.openxmlformats.org/officeDocument/2006/relationships/image" Target="../media/image1025.png"/><Relationship Id="rId263" Type="http://schemas.openxmlformats.org/officeDocument/2006/relationships/customXml" Target="../ink/ink860.xml"/><Relationship Id="rId470" Type="http://schemas.openxmlformats.org/officeDocument/2006/relationships/image" Target="../media/image948.png"/><Relationship Id="rId58" Type="http://schemas.openxmlformats.org/officeDocument/2006/relationships/image" Target="../media/image747.png"/><Relationship Id="rId123" Type="http://schemas.openxmlformats.org/officeDocument/2006/relationships/customXml" Target="../ink/ink790.xml"/><Relationship Id="rId330" Type="http://schemas.openxmlformats.org/officeDocument/2006/relationships/customXml" Target="../ink/ink894.xml"/><Relationship Id="rId568" Type="http://schemas.openxmlformats.org/officeDocument/2006/relationships/image" Target="../media/image997.png"/><Relationship Id="rId428" Type="http://schemas.openxmlformats.org/officeDocument/2006/relationships/customXml" Target="../ink/ink944.xml"/><Relationship Id="rId635" Type="http://schemas.openxmlformats.org/officeDocument/2006/relationships/customXml" Target="../ink/ink1049.xml"/><Relationship Id="rId274" Type="http://schemas.openxmlformats.org/officeDocument/2006/relationships/image" Target="../media/image855.png"/><Relationship Id="rId481" Type="http://schemas.openxmlformats.org/officeDocument/2006/relationships/customXml" Target="../ink/ink972.xml"/><Relationship Id="rId69" Type="http://schemas.openxmlformats.org/officeDocument/2006/relationships/customXml" Target="../ink/ink763.xml"/><Relationship Id="rId134" Type="http://schemas.openxmlformats.org/officeDocument/2006/relationships/image" Target="../media/image785.png"/><Relationship Id="rId579" Type="http://schemas.openxmlformats.org/officeDocument/2006/relationships/customXml" Target="../ink/ink1021.xml"/><Relationship Id="rId341" Type="http://schemas.openxmlformats.org/officeDocument/2006/relationships/image" Target="../media/image887.png"/><Relationship Id="rId439" Type="http://schemas.openxmlformats.org/officeDocument/2006/relationships/image" Target="../media/image934.png"/><Relationship Id="rId646" Type="http://schemas.openxmlformats.org/officeDocument/2006/relationships/image" Target="../media/image1036.png"/><Relationship Id="rId201" Type="http://schemas.openxmlformats.org/officeDocument/2006/relationships/customXml" Target="../ink/ink829.xml"/><Relationship Id="rId285" Type="http://schemas.openxmlformats.org/officeDocument/2006/relationships/customXml" Target="../ink/ink871.xml"/><Relationship Id="rId506" Type="http://schemas.openxmlformats.org/officeDocument/2006/relationships/image" Target="../media/image966.png"/><Relationship Id="rId38" Type="http://schemas.openxmlformats.org/officeDocument/2006/relationships/image" Target="../media/image737.png"/><Relationship Id="rId103" Type="http://schemas.openxmlformats.org/officeDocument/2006/relationships/customXml" Target="../ink/ink780.xml"/><Relationship Id="rId310" Type="http://schemas.openxmlformats.org/officeDocument/2006/relationships/customXml" Target="../ink/ink884.xml"/><Relationship Id="rId492" Type="http://schemas.openxmlformats.org/officeDocument/2006/relationships/image" Target="../media/image959.png"/><Relationship Id="rId548" Type="http://schemas.openxmlformats.org/officeDocument/2006/relationships/image" Target="../media/image987.png"/><Relationship Id="rId91" Type="http://schemas.openxmlformats.org/officeDocument/2006/relationships/customXml" Target="../ink/ink774.xml"/><Relationship Id="rId145" Type="http://schemas.openxmlformats.org/officeDocument/2006/relationships/customXml" Target="../ink/ink801.xml"/><Relationship Id="rId187" Type="http://schemas.openxmlformats.org/officeDocument/2006/relationships/customXml" Target="../ink/ink822.xml"/><Relationship Id="rId352" Type="http://schemas.openxmlformats.org/officeDocument/2006/relationships/customXml" Target="../ink/ink905.xml"/><Relationship Id="rId394" Type="http://schemas.openxmlformats.org/officeDocument/2006/relationships/image" Target="../media/image913.png"/><Relationship Id="rId408" Type="http://schemas.openxmlformats.org/officeDocument/2006/relationships/image" Target="../media/image919.png"/><Relationship Id="rId615" Type="http://schemas.openxmlformats.org/officeDocument/2006/relationships/customXml" Target="../ink/ink1039.xml"/><Relationship Id="rId212" Type="http://schemas.openxmlformats.org/officeDocument/2006/relationships/image" Target="../media/image824.png"/><Relationship Id="rId254" Type="http://schemas.openxmlformats.org/officeDocument/2006/relationships/image" Target="../media/image845.png"/><Relationship Id="rId657" Type="http://schemas.openxmlformats.org/officeDocument/2006/relationships/customXml" Target="../ink/ink1060.xml"/><Relationship Id="rId49" Type="http://schemas.openxmlformats.org/officeDocument/2006/relationships/customXml" Target="../ink/ink753.xml"/><Relationship Id="rId114" Type="http://schemas.openxmlformats.org/officeDocument/2006/relationships/image" Target="../media/image775.png"/><Relationship Id="rId296" Type="http://schemas.openxmlformats.org/officeDocument/2006/relationships/customXml" Target="../ink/ink877.xml"/><Relationship Id="rId461" Type="http://schemas.openxmlformats.org/officeDocument/2006/relationships/customXml" Target="../ink/ink962.xml"/><Relationship Id="rId517" Type="http://schemas.openxmlformats.org/officeDocument/2006/relationships/customXml" Target="../ink/ink990.xml"/><Relationship Id="rId559" Type="http://schemas.openxmlformats.org/officeDocument/2006/relationships/customXml" Target="../ink/ink1011.xml"/><Relationship Id="rId60" Type="http://schemas.openxmlformats.org/officeDocument/2006/relationships/image" Target="../media/image748.png"/><Relationship Id="rId156" Type="http://schemas.openxmlformats.org/officeDocument/2006/relationships/image" Target="../media/image796.png"/><Relationship Id="rId198" Type="http://schemas.openxmlformats.org/officeDocument/2006/relationships/image" Target="../media/image817.png"/><Relationship Id="rId321" Type="http://schemas.openxmlformats.org/officeDocument/2006/relationships/image" Target="../media/image877.png"/><Relationship Id="rId363" Type="http://schemas.openxmlformats.org/officeDocument/2006/relationships/image" Target="../media/image898.png"/><Relationship Id="rId419" Type="http://schemas.openxmlformats.org/officeDocument/2006/relationships/image" Target="../media/image924.png"/><Relationship Id="rId570" Type="http://schemas.openxmlformats.org/officeDocument/2006/relationships/image" Target="../media/image998.png"/><Relationship Id="rId626" Type="http://schemas.openxmlformats.org/officeDocument/2006/relationships/image" Target="../media/image1026.png"/><Relationship Id="rId223" Type="http://schemas.openxmlformats.org/officeDocument/2006/relationships/customXml" Target="../ink/ink840.xml"/><Relationship Id="rId430" Type="http://schemas.openxmlformats.org/officeDocument/2006/relationships/customXml" Target="../ink/ink945.xml"/><Relationship Id="rId668" Type="http://schemas.openxmlformats.org/officeDocument/2006/relationships/image" Target="../media/image1047.png"/><Relationship Id="rId18" Type="http://schemas.openxmlformats.org/officeDocument/2006/relationships/image" Target="../media/image727.png"/><Relationship Id="rId265" Type="http://schemas.openxmlformats.org/officeDocument/2006/relationships/customXml" Target="../ink/ink861.xml"/><Relationship Id="rId472" Type="http://schemas.openxmlformats.org/officeDocument/2006/relationships/image" Target="../media/image949.png"/><Relationship Id="rId528" Type="http://schemas.openxmlformats.org/officeDocument/2006/relationships/image" Target="../media/image977.png"/><Relationship Id="rId125" Type="http://schemas.openxmlformats.org/officeDocument/2006/relationships/customXml" Target="../ink/ink791.xml"/><Relationship Id="rId167" Type="http://schemas.openxmlformats.org/officeDocument/2006/relationships/customXml" Target="../ink/ink812.xml"/><Relationship Id="rId332" Type="http://schemas.openxmlformats.org/officeDocument/2006/relationships/customXml" Target="../ink/ink895.xml"/><Relationship Id="rId374" Type="http://schemas.openxmlformats.org/officeDocument/2006/relationships/customXml" Target="../ink/ink916.xml"/><Relationship Id="rId581" Type="http://schemas.openxmlformats.org/officeDocument/2006/relationships/customXml" Target="../ink/ink1022.xml"/><Relationship Id="rId71" Type="http://schemas.openxmlformats.org/officeDocument/2006/relationships/customXml" Target="../ink/ink764.xml"/><Relationship Id="rId234" Type="http://schemas.openxmlformats.org/officeDocument/2006/relationships/image" Target="../media/image835.png"/><Relationship Id="rId637" Type="http://schemas.openxmlformats.org/officeDocument/2006/relationships/customXml" Target="../ink/ink1050.xml"/><Relationship Id="rId679" Type="http://schemas.openxmlformats.org/officeDocument/2006/relationships/customXml" Target="../ink/ink1071.xml"/><Relationship Id="rId2" Type="http://schemas.openxmlformats.org/officeDocument/2006/relationships/notesSlide" Target="../notesSlides/notesSlide5.xml"/><Relationship Id="rId29" Type="http://schemas.openxmlformats.org/officeDocument/2006/relationships/customXml" Target="../ink/ink743.xml"/><Relationship Id="rId276" Type="http://schemas.openxmlformats.org/officeDocument/2006/relationships/image" Target="../media/image856.png"/><Relationship Id="rId441" Type="http://schemas.openxmlformats.org/officeDocument/2006/relationships/image" Target="../media/image935.png"/><Relationship Id="rId483" Type="http://schemas.openxmlformats.org/officeDocument/2006/relationships/customXml" Target="../ink/ink973.xml"/><Relationship Id="rId539" Type="http://schemas.openxmlformats.org/officeDocument/2006/relationships/customXml" Target="../ink/ink1001.xml"/><Relationship Id="rId40" Type="http://schemas.openxmlformats.org/officeDocument/2006/relationships/image" Target="../media/image738.png"/><Relationship Id="rId136" Type="http://schemas.openxmlformats.org/officeDocument/2006/relationships/image" Target="../media/image786.png"/><Relationship Id="rId178" Type="http://schemas.openxmlformats.org/officeDocument/2006/relationships/image" Target="../media/image807.png"/><Relationship Id="rId301" Type="http://schemas.openxmlformats.org/officeDocument/2006/relationships/image" Target="../media/image867.png"/><Relationship Id="rId343" Type="http://schemas.openxmlformats.org/officeDocument/2006/relationships/image" Target="../media/image888.png"/><Relationship Id="rId550" Type="http://schemas.openxmlformats.org/officeDocument/2006/relationships/image" Target="../media/image988.png"/><Relationship Id="rId82" Type="http://schemas.openxmlformats.org/officeDocument/2006/relationships/image" Target="../media/image759.png"/><Relationship Id="rId203" Type="http://schemas.openxmlformats.org/officeDocument/2006/relationships/customXml" Target="../ink/ink830.xml"/><Relationship Id="rId385" Type="http://schemas.openxmlformats.org/officeDocument/2006/relationships/customXml" Target="../ink/ink922.xml"/><Relationship Id="rId592" Type="http://schemas.openxmlformats.org/officeDocument/2006/relationships/image" Target="../media/image1009.png"/><Relationship Id="rId606" Type="http://schemas.openxmlformats.org/officeDocument/2006/relationships/image" Target="../media/image1016.png"/><Relationship Id="rId648" Type="http://schemas.openxmlformats.org/officeDocument/2006/relationships/image" Target="../media/image1037.png"/><Relationship Id="rId245" Type="http://schemas.openxmlformats.org/officeDocument/2006/relationships/customXml" Target="../ink/ink851.xml"/><Relationship Id="rId287" Type="http://schemas.openxmlformats.org/officeDocument/2006/relationships/customXml" Target="../ink/ink872.xml"/><Relationship Id="rId410" Type="http://schemas.openxmlformats.org/officeDocument/2006/relationships/image" Target="../media/image920.png"/><Relationship Id="rId452" Type="http://schemas.openxmlformats.org/officeDocument/2006/relationships/image" Target="../media/image939.png"/><Relationship Id="rId494" Type="http://schemas.openxmlformats.org/officeDocument/2006/relationships/image" Target="../media/image960.png"/><Relationship Id="rId508" Type="http://schemas.openxmlformats.org/officeDocument/2006/relationships/image" Target="../media/image967.png"/><Relationship Id="rId105" Type="http://schemas.openxmlformats.org/officeDocument/2006/relationships/customXml" Target="../ink/ink781.xml"/><Relationship Id="rId147" Type="http://schemas.openxmlformats.org/officeDocument/2006/relationships/customXml" Target="../ink/ink802.xml"/><Relationship Id="rId312" Type="http://schemas.openxmlformats.org/officeDocument/2006/relationships/customXml" Target="../ink/ink885.xml"/><Relationship Id="rId354" Type="http://schemas.openxmlformats.org/officeDocument/2006/relationships/customXml" Target="../ink/ink906.xml"/><Relationship Id="rId51" Type="http://schemas.openxmlformats.org/officeDocument/2006/relationships/customXml" Target="../ink/ink754.xml"/><Relationship Id="rId93" Type="http://schemas.openxmlformats.org/officeDocument/2006/relationships/customXml" Target="../ink/ink775.xml"/><Relationship Id="rId189" Type="http://schemas.openxmlformats.org/officeDocument/2006/relationships/customXml" Target="../ink/ink823.xml"/><Relationship Id="rId396" Type="http://schemas.openxmlformats.org/officeDocument/2006/relationships/image" Target="../media/image914.png"/><Relationship Id="rId561" Type="http://schemas.openxmlformats.org/officeDocument/2006/relationships/customXml" Target="../ink/ink1012.xml"/><Relationship Id="rId617" Type="http://schemas.openxmlformats.org/officeDocument/2006/relationships/customXml" Target="../ink/ink1040.xml"/><Relationship Id="rId659" Type="http://schemas.openxmlformats.org/officeDocument/2006/relationships/customXml" Target="../ink/ink1061.xml"/><Relationship Id="rId214" Type="http://schemas.openxmlformats.org/officeDocument/2006/relationships/image" Target="../media/image825.png"/><Relationship Id="rId256" Type="http://schemas.openxmlformats.org/officeDocument/2006/relationships/image" Target="../media/image846.png"/><Relationship Id="rId298" Type="http://schemas.openxmlformats.org/officeDocument/2006/relationships/customXml" Target="../ink/ink878.xml"/><Relationship Id="rId421" Type="http://schemas.openxmlformats.org/officeDocument/2006/relationships/image" Target="../media/image925.png"/><Relationship Id="rId463" Type="http://schemas.openxmlformats.org/officeDocument/2006/relationships/customXml" Target="../ink/ink963.xml"/><Relationship Id="rId519" Type="http://schemas.openxmlformats.org/officeDocument/2006/relationships/customXml" Target="../ink/ink991.xml"/><Relationship Id="rId670" Type="http://schemas.openxmlformats.org/officeDocument/2006/relationships/image" Target="../media/image1048.png"/><Relationship Id="rId116" Type="http://schemas.openxmlformats.org/officeDocument/2006/relationships/image" Target="../media/image776.png"/><Relationship Id="rId158" Type="http://schemas.openxmlformats.org/officeDocument/2006/relationships/image" Target="../media/image797.png"/><Relationship Id="rId323" Type="http://schemas.openxmlformats.org/officeDocument/2006/relationships/image" Target="../media/image878.png"/><Relationship Id="rId530" Type="http://schemas.openxmlformats.org/officeDocument/2006/relationships/image" Target="../media/image978.png"/><Relationship Id="rId20" Type="http://schemas.openxmlformats.org/officeDocument/2006/relationships/image" Target="../media/image728.png"/><Relationship Id="rId62" Type="http://schemas.openxmlformats.org/officeDocument/2006/relationships/image" Target="../media/image749.png"/><Relationship Id="rId365" Type="http://schemas.openxmlformats.org/officeDocument/2006/relationships/image" Target="../media/image899.png"/><Relationship Id="rId572" Type="http://schemas.openxmlformats.org/officeDocument/2006/relationships/image" Target="../media/image999.png"/><Relationship Id="rId628" Type="http://schemas.openxmlformats.org/officeDocument/2006/relationships/image" Target="../media/image1027.png"/><Relationship Id="rId225" Type="http://schemas.openxmlformats.org/officeDocument/2006/relationships/customXml" Target="../ink/ink841.xml"/><Relationship Id="rId267" Type="http://schemas.openxmlformats.org/officeDocument/2006/relationships/customXml" Target="../ink/ink862.xml"/><Relationship Id="rId432" Type="http://schemas.openxmlformats.org/officeDocument/2006/relationships/customXml" Target="../ink/ink946.xml"/><Relationship Id="rId474" Type="http://schemas.openxmlformats.org/officeDocument/2006/relationships/image" Target="../media/image950.png"/><Relationship Id="rId127" Type="http://schemas.openxmlformats.org/officeDocument/2006/relationships/customXml" Target="../ink/ink792.xml"/><Relationship Id="rId31" Type="http://schemas.openxmlformats.org/officeDocument/2006/relationships/customXml" Target="../ink/ink744.xml"/><Relationship Id="rId73" Type="http://schemas.openxmlformats.org/officeDocument/2006/relationships/customXml" Target="../ink/ink765.xml"/><Relationship Id="rId169" Type="http://schemas.openxmlformats.org/officeDocument/2006/relationships/customXml" Target="../ink/ink813.xml"/><Relationship Id="rId334" Type="http://schemas.openxmlformats.org/officeDocument/2006/relationships/customXml" Target="../ink/ink896.xml"/><Relationship Id="rId376" Type="http://schemas.openxmlformats.org/officeDocument/2006/relationships/customXml" Target="../ink/ink917.xml"/><Relationship Id="rId541" Type="http://schemas.openxmlformats.org/officeDocument/2006/relationships/customXml" Target="../ink/ink1002.xml"/><Relationship Id="rId583" Type="http://schemas.openxmlformats.org/officeDocument/2006/relationships/customXml" Target="../ink/ink1023.xml"/><Relationship Id="rId639" Type="http://schemas.openxmlformats.org/officeDocument/2006/relationships/customXml" Target="../ink/ink1051.xml"/><Relationship Id="rId4" Type="http://schemas.openxmlformats.org/officeDocument/2006/relationships/image" Target="../media/image720.png"/><Relationship Id="rId180" Type="http://schemas.openxmlformats.org/officeDocument/2006/relationships/image" Target="../media/image808.png"/><Relationship Id="rId236" Type="http://schemas.openxmlformats.org/officeDocument/2006/relationships/image" Target="../media/image836.png"/><Relationship Id="rId278" Type="http://schemas.openxmlformats.org/officeDocument/2006/relationships/image" Target="../media/image857.png"/><Relationship Id="rId401" Type="http://schemas.openxmlformats.org/officeDocument/2006/relationships/customXml" Target="../ink/ink930.xml"/><Relationship Id="rId443" Type="http://schemas.openxmlformats.org/officeDocument/2006/relationships/customXml" Target="../ink/ink952.xml"/><Relationship Id="rId650" Type="http://schemas.openxmlformats.org/officeDocument/2006/relationships/image" Target="../media/image1038.png"/><Relationship Id="rId303" Type="http://schemas.openxmlformats.org/officeDocument/2006/relationships/image" Target="../media/image868.png"/><Relationship Id="rId485" Type="http://schemas.openxmlformats.org/officeDocument/2006/relationships/customXml" Target="../ink/ink974.xml"/><Relationship Id="rId42" Type="http://schemas.openxmlformats.org/officeDocument/2006/relationships/image" Target="../media/image739.png"/><Relationship Id="rId84" Type="http://schemas.openxmlformats.org/officeDocument/2006/relationships/image" Target="../media/image760.png"/><Relationship Id="rId138" Type="http://schemas.openxmlformats.org/officeDocument/2006/relationships/image" Target="../media/image787.png"/><Relationship Id="rId345" Type="http://schemas.openxmlformats.org/officeDocument/2006/relationships/image" Target="../media/image889.png"/><Relationship Id="rId387" Type="http://schemas.openxmlformats.org/officeDocument/2006/relationships/customXml" Target="../ink/ink923.xml"/><Relationship Id="rId510" Type="http://schemas.openxmlformats.org/officeDocument/2006/relationships/image" Target="../media/image968.png"/><Relationship Id="rId552" Type="http://schemas.openxmlformats.org/officeDocument/2006/relationships/image" Target="../media/image989.png"/><Relationship Id="rId594" Type="http://schemas.openxmlformats.org/officeDocument/2006/relationships/image" Target="../media/image1010.png"/><Relationship Id="rId608" Type="http://schemas.openxmlformats.org/officeDocument/2006/relationships/image" Target="../media/image1017.png"/><Relationship Id="rId191" Type="http://schemas.openxmlformats.org/officeDocument/2006/relationships/customXml" Target="../ink/ink824.xml"/><Relationship Id="rId205" Type="http://schemas.openxmlformats.org/officeDocument/2006/relationships/customXml" Target="../ink/ink831.xml"/><Relationship Id="rId247" Type="http://schemas.openxmlformats.org/officeDocument/2006/relationships/customXml" Target="../ink/ink852.xml"/><Relationship Id="rId412" Type="http://schemas.openxmlformats.org/officeDocument/2006/relationships/image" Target="../media/image921.png"/><Relationship Id="rId107" Type="http://schemas.openxmlformats.org/officeDocument/2006/relationships/customXml" Target="../ink/ink782.xml"/><Relationship Id="rId289" Type="http://schemas.openxmlformats.org/officeDocument/2006/relationships/customXml" Target="../ink/ink873.xml"/><Relationship Id="rId454" Type="http://schemas.openxmlformats.org/officeDocument/2006/relationships/image" Target="../media/image940.png"/><Relationship Id="rId496" Type="http://schemas.openxmlformats.org/officeDocument/2006/relationships/image" Target="../media/image961.png"/><Relationship Id="rId661" Type="http://schemas.openxmlformats.org/officeDocument/2006/relationships/customXml" Target="../ink/ink1062.xml"/><Relationship Id="rId11" Type="http://schemas.openxmlformats.org/officeDocument/2006/relationships/customXml" Target="../ink/ink734.xml"/><Relationship Id="rId53" Type="http://schemas.openxmlformats.org/officeDocument/2006/relationships/customXml" Target="../ink/ink755.xml"/><Relationship Id="rId149" Type="http://schemas.openxmlformats.org/officeDocument/2006/relationships/customXml" Target="../ink/ink803.xml"/><Relationship Id="rId314" Type="http://schemas.openxmlformats.org/officeDocument/2006/relationships/customXml" Target="../ink/ink886.xml"/><Relationship Id="rId356" Type="http://schemas.openxmlformats.org/officeDocument/2006/relationships/customXml" Target="../ink/ink907.xml"/><Relationship Id="rId398" Type="http://schemas.openxmlformats.org/officeDocument/2006/relationships/image" Target="../media/image915.png"/><Relationship Id="rId521" Type="http://schemas.openxmlformats.org/officeDocument/2006/relationships/customXml" Target="../ink/ink992.xml"/><Relationship Id="rId563" Type="http://schemas.openxmlformats.org/officeDocument/2006/relationships/customXml" Target="../ink/ink1013.xml"/><Relationship Id="rId619" Type="http://schemas.openxmlformats.org/officeDocument/2006/relationships/customXml" Target="../ink/ink1041.xml"/><Relationship Id="rId95" Type="http://schemas.openxmlformats.org/officeDocument/2006/relationships/customXml" Target="../ink/ink776.xml"/><Relationship Id="rId160" Type="http://schemas.openxmlformats.org/officeDocument/2006/relationships/image" Target="../media/image798.png"/><Relationship Id="rId216" Type="http://schemas.openxmlformats.org/officeDocument/2006/relationships/image" Target="../media/image826.png"/><Relationship Id="rId423" Type="http://schemas.openxmlformats.org/officeDocument/2006/relationships/image" Target="../media/image926.png"/><Relationship Id="rId258" Type="http://schemas.openxmlformats.org/officeDocument/2006/relationships/image" Target="../media/image847.png"/><Relationship Id="rId465" Type="http://schemas.openxmlformats.org/officeDocument/2006/relationships/customXml" Target="../ink/ink964.xml"/><Relationship Id="rId630" Type="http://schemas.openxmlformats.org/officeDocument/2006/relationships/image" Target="../media/image1028.png"/><Relationship Id="rId672" Type="http://schemas.openxmlformats.org/officeDocument/2006/relationships/image" Target="../media/image1049.png"/><Relationship Id="rId22" Type="http://schemas.openxmlformats.org/officeDocument/2006/relationships/image" Target="../media/image729.png"/><Relationship Id="rId64" Type="http://schemas.openxmlformats.org/officeDocument/2006/relationships/image" Target="../media/image750.png"/><Relationship Id="rId118" Type="http://schemas.openxmlformats.org/officeDocument/2006/relationships/image" Target="../media/image777.png"/><Relationship Id="rId325" Type="http://schemas.openxmlformats.org/officeDocument/2006/relationships/image" Target="../media/image879.png"/><Relationship Id="rId367" Type="http://schemas.openxmlformats.org/officeDocument/2006/relationships/image" Target="../media/image900.png"/><Relationship Id="rId532" Type="http://schemas.openxmlformats.org/officeDocument/2006/relationships/image" Target="../media/image979.png"/><Relationship Id="rId574" Type="http://schemas.openxmlformats.org/officeDocument/2006/relationships/image" Target="../media/image1000.png"/><Relationship Id="rId171" Type="http://schemas.openxmlformats.org/officeDocument/2006/relationships/customXml" Target="../ink/ink814.xml"/><Relationship Id="rId227" Type="http://schemas.openxmlformats.org/officeDocument/2006/relationships/customXml" Target="../ink/ink842.xml"/><Relationship Id="rId269" Type="http://schemas.openxmlformats.org/officeDocument/2006/relationships/customXml" Target="../ink/ink863.xml"/><Relationship Id="rId434" Type="http://schemas.openxmlformats.org/officeDocument/2006/relationships/customXml" Target="../ink/ink947.xml"/><Relationship Id="rId476" Type="http://schemas.openxmlformats.org/officeDocument/2006/relationships/image" Target="../media/image951.png"/><Relationship Id="rId641" Type="http://schemas.openxmlformats.org/officeDocument/2006/relationships/customXml" Target="../ink/ink1052.xml"/><Relationship Id="rId33" Type="http://schemas.openxmlformats.org/officeDocument/2006/relationships/customXml" Target="../ink/ink745.xml"/><Relationship Id="rId129" Type="http://schemas.openxmlformats.org/officeDocument/2006/relationships/customXml" Target="../ink/ink793.xml"/><Relationship Id="rId280" Type="http://schemas.openxmlformats.org/officeDocument/2006/relationships/image" Target="../media/image858.png"/><Relationship Id="rId336" Type="http://schemas.openxmlformats.org/officeDocument/2006/relationships/customXml" Target="../ink/ink897.xml"/><Relationship Id="rId501" Type="http://schemas.openxmlformats.org/officeDocument/2006/relationships/customXml" Target="../ink/ink982.xml"/><Relationship Id="rId543" Type="http://schemas.openxmlformats.org/officeDocument/2006/relationships/customXml" Target="../ink/ink1003.xml"/><Relationship Id="rId75" Type="http://schemas.openxmlformats.org/officeDocument/2006/relationships/customXml" Target="../ink/ink766.xml"/><Relationship Id="rId140" Type="http://schemas.openxmlformats.org/officeDocument/2006/relationships/image" Target="../media/image788.png"/><Relationship Id="rId182" Type="http://schemas.openxmlformats.org/officeDocument/2006/relationships/image" Target="../media/image809.png"/><Relationship Id="rId378" Type="http://schemas.openxmlformats.org/officeDocument/2006/relationships/image" Target="../media/image905.png"/><Relationship Id="rId403" Type="http://schemas.openxmlformats.org/officeDocument/2006/relationships/customXml" Target="../ink/ink931.xml"/><Relationship Id="rId585" Type="http://schemas.openxmlformats.org/officeDocument/2006/relationships/customXml" Target="../ink/ink1024.xml"/><Relationship Id="rId6" Type="http://schemas.openxmlformats.org/officeDocument/2006/relationships/image" Target="../media/image721.png"/><Relationship Id="rId238" Type="http://schemas.openxmlformats.org/officeDocument/2006/relationships/image" Target="../media/image837.png"/><Relationship Id="rId445" Type="http://schemas.openxmlformats.org/officeDocument/2006/relationships/customXml" Target="../ink/ink953.xml"/><Relationship Id="rId487" Type="http://schemas.openxmlformats.org/officeDocument/2006/relationships/customXml" Target="../ink/ink975.xml"/><Relationship Id="rId610" Type="http://schemas.openxmlformats.org/officeDocument/2006/relationships/image" Target="../media/image1018.png"/><Relationship Id="rId652" Type="http://schemas.openxmlformats.org/officeDocument/2006/relationships/image" Target="../media/image1039.png"/><Relationship Id="rId291" Type="http://schemas.openxmlformats.org/officeDocument/2006/relationships/customXml" Target="../ink/ink874.xml"/><Relationship Id="rId305" Type="http://schemas.openxmlformats.org/officeDocument/2006/relationships/image" Target="../media/image869.png"/><Relationship Id="rId347" Type="http://schemas.openxmlformats.org/officeDocument/2006/relationships/image" Target="../media/image890.png"/><Relationship Id="rId512" Type="http://schemas.openxmlformats.org/officeDocument/2006/relationships/image" Target="../media/image969.png"/><Relationship Id="rId44" Type="http://schemas.openxmlformats.org/officeDocument/2006/relationships/image" Target="../media/image740.png"/><Relationship Id="rId86" Type="http://schemas.openxmlformats.org/officeDocument/2006/relationships/image" Target="../media/image761.png"/><Relationship Id="rId151" Type="http://schemas.openxmlformats.org/officeDocument/2006/relationships/customXml" Target="../ink/ink804.xml"/><Relationship Id="rId389" Type="http://schemas.openxmlformats.org/officeDocument/2006/relationships/customXml" Target="../ink/ink924.xml"/><Relationship Id="rId554" Type="http://schemas.openxmlformats.org/officeDocument/2006/relationships/image" Target="../media/image990.png"/><Relationship Id="rId596" Type="http://schemas.openxmlformats.org/officeDocument/2006/relationships/image" Target="../media/image1011.png"/><Relationship Id="rId193" Type="http://schemas.openxmlformats.org/officeDocument/2006/relationships/customXml" Target="../ink/ink825.xml"/><Relationship Id="rId207" Type="http://schemas.openxmlformats.org/officeDocument/2006/relationships/customXml" Target="../ink/ink832.xml"/><Relationship Id="rId249" Type="http://schemas.openxmlformats.org/officeDocument/2006/relationships/customXml" Target="../ink/ink853.xml"/><Relationship Id="rId414" Type="http://schemas.openxmlformats.org/officeDocument/2006/relationships/customXml" Target="../ink/ink937.xml"/><Relationship Id="rId456" Type="http://schemas.openxmlformats.org/officeDocument/2006/relationships/image" Target="../media/image941.png"/><Relationship Id="rId498" Type="http://schemas.openxmlformats.org/officeDocument/2006/relationships/image" Target="../media/image962.png"/><Relationship Id="rId621" Type="http://schemas.openxmlformats.org/officeDocument/2006/relationships/customXml" Target="../ink/ink1042.xml"/><Relationship Id="rId663" Type="http://schemas.openxmlformats.org/officeDocument/2006/relationships/customXml" Target="../ink/ink1063.xml"/><Relationship Id="rId13" Type="http://schemas.openxmlformats.org/officeDocument/2006/relationships/customXml" Target="../ink/ink735.xml"/><Relationship Id="rId109" Type="http://schemas.openxmlformats.org/officeDocument/2006/relationships/customXml" Target="../ink/ink783.xml"/><Relationship Id="rId260" Type="http://schemas.openxmlformats.org/officeDocument/2006/relationships/image" Target="../media/image848.png"/><Relationship Id="rId316" Type="http://schemas.openxmlformats.org/officeDocument/2006/relationships/customXml" Target="../ink/ink887.xml"/><Relationship Id="rId523" Type="http://schemas.openxmlformats.org/officeDocument/2006/relationships/customXml" Target="../ink/ink993.xml"/><Relationship Id="rId55" Type="http://schemas.openxmlformats.org/officeDocument/2006/relationships/customXml" Target="../ink/ink756.xml"/><Relationship Id="rId97" Type="http://schemas.openxmlformats.org/officeDocument/2006/relationships/customXml" Target="../ink/ink777.xml"/><Relationship Id="rId120" Type="http://schemas.openxmlformats.org/officeDocument/2006/relationships/image" Target="../media/image778.png"/><Relationship Id="rId358" Type="http://schemas.openxmlformats.org/officeDocument/2006/relationships/customXml" Target="../ink/ink908.xml"/><Relationship Id="rId565" Type="http://schemas.openxmlformats.org/officeDocument/2006/relationships/customXml" Target="../ink/ink1014.xml"/><Relationship Id="rId162" Type="http://schemas.openxmlformats.org/officeDocument/2006/relationships/image" Target="../media/image799.png"/><Relationship Id="rId218" Type="http://schemas.openxmlformats.org/officeDocument/2006/relationships/image" Target="../media/image827.png"/><Relationship Id="rId425" Type="http://schemas.openxmlformats.org/officeDocument/2006/relationships/image" Target="../media/image927.png"/><Relationship Id="rId467" Type="http://schemas.openxmlformats.org/officeDocument/2006/relationships/customXml" Target="../ink/ink965.xml"/><Relationship Id="rId632" Type="http://schemas.openxmlformats.org/officeDocument/2006/relationships/image" Target="../media/image1029.png"/><Relationship Id="rId271" Type="http://schemas.openxmlformats.org/officeDocument/2006/relationships/customXml" Target="../ink/ink864.xml"/><Relationship Id="rId674" Type="http://schemas.openxmlformats.org/officeDocument/2006/relationships/image" Target="../media/image1050.png"/><Relationship Id="rId24" Type="http://schemas.openxmlformats.org/officeDocument/2006/relationships/image" Target="../media/image730.png"/><Relationship Id="rId66" Type="http://schemas.openxmlformats.org/officeDocument/2006/relationships/image" Target="../media/image751.png"/><Relationship Id="rId131" Type="http://schemas.openxmlformats.org/officeDocument/2006/relationships/customXml" Target="../ink/ink794.xml"/><Relationship Id="rId327" Type="http://schemas.openxmlformats.org/officeDocument/2006/relationships/image" Target="../media/image880.png"/><Relationship Id="rId369" Type="http://schemas.openxmlformats.org/officeDocument/2006/relationships/image" Target="../media/image901.png"/><Relationship Id="rId534" Type="http://schemas.openxmlformats.org/officeDocument/2006/relationships/image" Target="../media/image980.png"/><Relationship Id="rId576" Type="http://schemas.openxmlformats.org/officeDocument/2006/relationships/image" Target="../media/image1001.png"/><Relationship Id="rId173" Type="http://schemas.openxmlformats.org/officeDocument/2006/relationships/customXml" Target="../ink/ink815.xml"/><Relationship Id="rId229" Type="http://schemas.openxmlformats.org/officeDocument/2006/relationships/customXml" Target="../ink/ink843.xml"/><Relationship Id="rId380" Type="http://schemas.openxmlformats.org/officeDocument/2006/relationships/image" Target="../media/image906.png"/><Relationship Id="rId436" Type="http://schemas.openxmlformats.org/officeDocument/2006/relationships/customXml" Target="../ink/ink948.xml"/><Relationship Id="rId601" Type="http://schemas.openxmlformats.org/officeDocument/2006/relationships/customXml" Target="../ink/ink1032.xml"/><Relationship Id="rId643" Type="http://schemas.openxmlformats.org/officeDocument/2006/relationships/customXml" Target="../ink/ink1053.xml"/><Relationship Id="rId240" Type="http://schemas.openxmlformats.org/officeDocument/2006/relationships/image" Target="../media/image838.png"/><Relationship Id="rId478" Type="http://schemas.openxmlformats.org/officeDocument/2006/relationships/image" Target="../media/image952.png"/><Relationship Id="rId35" Type="http://schemas.openxmlformats.org/officeDocument/2006/relationships/customXml" Target="../ink/ink746.xml"/><Relationship Id="rId77" Type="http://schemas.openxmlformats.org/officeDocument/2006/relationships/customXml" Target="../ink/ink767.xml"/><Relationship Id="rId100" Type="http://schemas.openxmlformats.org/officeDocument/2006/relationships/image" Target="../media/image768.png"/><Relationship Id="rId282" Type="http://schemas.openxmlformats.org/officeDocument/2006/relationships/image" Target="../media/image859.png"/><Relationship Id="rId338" Type="http://schemas.openxmlformats.org/officeDocument/2006/relationships/customXml" Target="../ink/ink898.xml"/><Relationship Id="rId503" Type="http://schemas.openxmlformats.org/officeDocument/2006/relationships/customXml" Target="../ink/ink983.xml"/><Relationship Id="rId545" Type="http://schemas.openxmlformats.org/officeDocument/2006/relationships/customXml" Target="../ink/ink1004.xml"/><Relationship Id="rId587" Type="http://schemas.openxmlformats.org/officeDocument/2006/relationships/customXml" Target="../ink/ink1025.xml"/><Relationship Id="rId8" Type="http://schemas.openxmlformats.org/officeDocument/2006/relationships/image" Target="../media/image722.png"/><Relationship Id="rId142" Type="http://schemas.openxmlformats.org/officeDocument/2006/relationships/image" Target="../media/image789.png"/><Relationship Id="rId184" Type="http://schemas.openxmlformats.org/officeDocument/2006/relationships/image" Target="../media/image810.png"/><Relationship Id="rId391" Type="http://schemas.openxmlformats.org/officeDocument/2006/relationships/customXml" Target="../ink/ink925.xml"/><Relationship Id="rId405" Type="http://schemas.openxmlformats.org/officeDocument/2006/relationships/customXml" Target="../ink/ink932.xml"/><Relationship Id="rId447" Type="http://schemas.openxmlformats.org/officeDocument/2006/relationships/customXml" Target="../ink/ink954.xml"/><Relationship Id="rId612" Type="http://schemas.openxmlformats.org/officeDocument/2006/relationships/image" Target="../media/image1019.png"/><Relationship Id="rId251" Type="http://schemas.openxmlformats.org/officeDocument/2006/relationships/customXml" Target="../ink/ink854.xml"/><Relationship Id="rId489" Type="http://schemas.openxmlformats.org/officeDocument/2006/relationships/customXml" Target="../ink/ink976.xml"/><Relationship Id="rId654" Type="http://schemas.openxmlformats.org/officeDocument/2006/relationships/image" Target="../media/image1040.png"/><Relationship Id="rId46" Type="http://schemas.openxmlformats.org/officeDocument/2006/relationships/image" Target="../media/image741.png"/><Relationship Id="rId293" Type="http://schemas.openxmlformats.org/officeDocument/2006/relationships/customXml" Target="../ink/ink875.xml"/><Relationship Id="rId307" Type="http://schemas.openxmlformats.org/officeDocument/2006/relationships/image" Target="../media/image870.png"/><Relationship Id="rId349" Type="http://schemas.openxmlformats.org/officeDocument/2006/relationships/image" Target="../media/image891.png"/><Relationship Id="rId514" Type="http://schemas.openxmlformats.org/officeDocument/2006/relationships/image" Target="../media/image970.png"/><Relationship Id="rId556" Type="http://schemas.openxmlformats.org/officeDocument/2006/relationships/image" Target="../media/image991.png"/><Relationship Id="rId88" Type="http://schemas.openxmlformats.org/officeDocument/2006/relationships/image" Target="../media/image762.png"/><Relationship Id="rId111" Type="http://schemas.openxmlformats.org/officeDocument/2006/relationships/customXml" Target="../ink/ink784.xml"/><Relationship Id="rId153" Type="http://schemas.openxmlformats.org/officeDocument/2006/relationships/customXml" Target="../ink/ink805.xml"/><Relationship Id="rId195" Type="http://schemas.openxmlformats.org/officeDocument/2006/relationships/customXml" Target="../ink/ink826.xml"/><Relationship Id="rId209" Type="http://schemas.openxmlformats.org/officeDocument/2006/relationships/customXml" Target="../ink/ink833.xml"/><Relationship Id="rId360" Type="http://schemas.openxmlformats.org/officeDocument/2006/relationships/customXml" Target="../ink/ink909.xml"/><Relationship Id="rId416" Type="http://schemas.openxmlformats.org/officeDocument/2006/relationships/customXml" Target="../ink/ink938.xml"/><Relationship Id="rId598" Type="http://schemas.openxmlformats.org/officeDocument/2006/relationships/image" Target="../media/image1012.png"/><Relationship Id="rId220" Type="http://schemas.openxmlformats.org/officeDocument/2006/relationships/image" Target="../media/image828.png"/><Relationship Id="rId458" Type="http://schemas.openxmlformats.org/officeDocument/2006/relationships/image" Target="../media/image942.png"/><Relationship Id="rId623" Type="http://schemas.openxmlformats.org/officeDocument/2006/relationships/customXml" Target="../ink/ink1043.xml"/><Relationship Id="rId665" Type="http://schemas.openxmlformats.org/officeDocument/2006/relationships/customXml" Target="../ink/ink1064.xml"/><Relationship Id="rId15" Type="http://schemas.openxmlformats.org/officeDocument/2006/relationships/customXml" Target="../ink/ink736.xml"/><Relationship Id="rId57" Type="http://schemas.openxmlformats.org/officeDocument/2006/relationships/customXml" Target="../ink/ink757.xml"/><Relationship Id="rId262" Type="http://schemas.openxmlformats.org/officeDocument/2006/relationships/image" Target="../media/image849.png"/><Relationship Id="rId318" Type="http://schemas.openxmlformats.org/officeDocument/2006/relationships/customXml" Target="../ink/ink888.xml"/><Relationship Id="rId525" Type="http://schemas.openxmlformats.org/officeDocument/2006/relationships/customXml" Target="../ink/ink994.xml"/><Relationship Id="rId567" Type="http://schemas.openxmlformats.org/officeDocument/2006/relationships/customXml" Target="../ink/ink1015.xml"/><Relationship Id="rId99" Type="http://schemas.openxmlformats.org/officeDocument/2006/relationships/customXml" Target="../ink/ink778.xml"/><Relationship Id="rId122" Type="http://schemas.openxmlformats.org/officeDocument/2006/relationships/image" Target="../media/image779.png"/><Relationship Id="rId164" Type="http://schemas.openxmlformats.org/officeDocument/2006/relationships/image" Target="../media/image800.png"/><Relationship Id="rId371" Type="http://schemas.openxmlformats.org/officeDocument/2006/relationships/image" Target="../media/image902.png"/><Relationship Id="rId427" Type="http://schemas.openxmlformats.org/officeDocument/2006/relationships/image" Target="../media/image928.png"/><Relationship Id="rId469" Type="http://schemas.openxmlformats.org/officeDocument/2006/relationships/customXml" Target="../ink/ink966.xml"/><Relationship Id="rId634" Type="http://schemas.openxmlformats.org/officeDocument/2006/relationships/image" Target="../media/image1030.png"/><Relationship Id="rId676" Type="http://schemas.openxmlformats.org/officeDocument/2006/relationships/image" Target="../media/image1051.png"/><Relationship Id="rId26" Type="http://schemas.openxmlformats.org/officeDocument/2006/relationships/image" Target="../media/image731.png"/><Relationship Id="rId231" Type="http://schemas.openxmlformats.org/officeDocument/2006/relationships/customXml" Target="../ink/ink844.xml"/><Relationship Id="rId273" Type="http://schemas.openxmlformats.org/officeDocument/2006/relationships/customXml" Target="../ink/ink865.xml"/><Relationship Id="rId329" Type="http://schemas.openxmlformats.org/officeDocument/2006/relationships/image" Target="../media/image881.png"/><Relationship Id="rId480" Type="http://schemas.openxmlformats.org/officeDocument/2006/relationships/image" Target="../media/image953.png"/><Relationship Id="rId536" Type="http://schemas.openxmlformats.org/officeDocument/2006/relationships/image" Target="../media/image981.png"/><Relationship Id="rId68" Type="http://schemas.openxmlformats.org/officeDocument/2006/relationships/image" Target="../media/image752.png"/><Relationship Id="rId133" Type="http://schemas.openxmlformats.org/officeDocument/2006/relationships/customXml" Target="../ink/ink795.xml"/><Relationship Id="rId175" Type="http://schemas.openxmlformats.org/officeDocument/2006/relationships/customXml" Target="../ink/ink816.xml"/><Relationship Id="rId340" Type="http://schemas.openxmlformats.org/officeDocument/2006/relationships/customXml" Target="../ink/ink899.xml"/><Relationship Id="rId578" Type="http://schemas.openxmlformats.org/officeDocument/2006/relationships/image" Target="../media/image1002.png"/><Relationship Id="rId200" Type="http://schemas.openxmlformats.org/officeDocument/2006/relationships/image" Target="../media/image818.png"/><Relationship Id="rId382" Type="http://schemas.openxmlformats.org/officeDocument/2006/relationships/image" Target="../media/image907.png"/><Relationship Id="rId438" Type="http://schemas.openxmlformats.org/officeDocument/2006/relationships/customXml" Target="../ink/ink949.xml"/><Relationship Id="rId603" Type="http://schemas.openxmlformats.org/officeDocument/2006/relationships/customXml" Target="../ink/ink1033.xml"/><Relationship Id="rId645" Type="http://schemas.openxmlformats.org/officeDocument/2006/relationships/customXml" Target="../ink/ink1054.xml"/><Relationship Id="rId242" Type="http://schemas.openxmlformats.org/officeDocument/2006/relationships/image" Target="../media/image839.png"/><Relationship Id="rId284" Type="http://schemas.openxmlformats.org/officeDocument/2006/relationships/image" Target="../media/image860.png"/><Relationship Id="rId491" Type="http://schemas.openxmlformats.org/officeDocument/2006/relationships/customXml" Target="../ink/ink977.xml"/><Relationship Id="rId505" Type="http://schemas.openxmlformats.org/officeDocument/2006/relationships/customXml" Target="../ink/ink984.xml"/><Relationship Id="rId37" Type="http://schemas.openxmlformats.org/officeDocument/2006/relationships/customXml" Target="../ink/ink747.xml"/><Relationship Id="rId79" Type="http://schemas.openxmlformats.org/officeDocument/2006/relationships/customXml" Target="../ink/ink768.xml"/><Relationship Id="rId102" Type="http://schemas.openxmlformats.org/officeDocument/2006/relationships/image" Target="../media/image769.png"/><Relationship Id="rId144" Type="http://schemas.openxmlformats.org/officeDocument/2006/relationships/image" Target="../media/image790.png"/><Relationship Id="rId547" Type="http://schemas.openxmlformats.org/officeDocument/2006/relationships/customXml" Target="../ink/ink1005.xml"/><Relationship Id="rId589" Type="http://schemas.openxmlformats.org/officeDocument/2006/relationships/customXml" Target="../ink/ink1026.xml"/><Relationship Id="rId90" Type="http://schemas.openxmlformats.org/officeDocument/2006/relationships/image" Target="../media/image763.png"/><Relationship Id="rId186" Type="http://schemas.openxmlformats.org/officeDocument/2006/relationships/image" Target="../media/image811.png"/><Relationship Id="rId351" Type="http://schemas.openxmlformats.org/officeDocument/2006/relationships/image" Target="../media/image892.png"/><Relationship Id="rId393" Type="http://schemas.openxmlformats.org/officeDocument/2006/relationships/customXml" Target="../ink/ink926.xml"/><Relationship Id="rId407" Type="http://schemas.openxmlformats.org/officeDocument/2006/relationships/customXml" Target="../ink/ink933.xml"/><Relationship Id="rId449" Type="http://schemas.openxmlformats.org/officeDocument/2006/relationships/image" Target="../media/image938.png"/><Relationship Id="rId614" Type="http://schemas.openxmlformats.org/officeDocument/2006/relationships/image" Target="../media/image1020.png"/><Relationship Id="rId656" Type="http://schemas.openxmlformats.org/officeDocument/2006/relationships/image" Target="../media/image1041.png"/><Relationship Id="rId211" Type="http://schemas.openxmlformats.org/officeDocument/2006/relationships/customXml" Target="../ink/ink834.xml"/><Relationship Id="rId253" Type="http://schemas.openxmlformats.org/officeDocument/2006/relationships/customXml" Target="../ink/ink855.xml"/><Relationship Id="rId295" Type="http://schemas.openxmlformats.org/officeDocument/2006/relationships/customXml" Target="../ink/ink876.xml"/><Relationship Id="rId309" Type="http://schemas.openxmlformats.org/officeDocument/2006/relationships/image" Target="../media/image871.png"/><Relationship Id="rId460" Type="http://schemas.openxmlformats.org/officeDocument/2006/relationships/image" Target="../media/image943.png"/><Relationship Id="rId516" Type="http://schemas.openxmlformats.org/officeDocument/2006/relationships/image" Target="../media/image971.png"/><Relationship Id="rId48" Type="http://schemas.openxmlformats.org/officeDocument/2006/relationships/image" Target="../media/image742.png"/><Relationship Id="rId113" Type="http://schemas.openxmlformats.org/officeDocument/2006/relationships/customXml" Target="../ink/ink785.xml"/><Relationship Id="rId320" Type="http://schemas.openxmlformats.org/officeDocument/2006/relationships/customXml" Target="../ink/ink889.xml"/><Relationship Id="rId558" Type="http://schemas.openxmlformats.org/officeDocument/2006/relationships/image" Target="../media/image992.png"/><Relationship Id="rId155" Type="http://schemas.openxmlformats.org/officeDocument/2006/relationships/customXml" Target="../ink/ink806.xml"/><Relationship Id="rId197" Type="http://schemas.openxmlformats.org/officeDocument/2006/relationships/customXml" Target="../ink/ink827.xml"/><Relationship Id="rId362" Type="http://schemas.openxmlformats.org/officeDocument/2006/relationships/customXml" Target="../ink/ink910.xml"/><Relationship Id="rId418" Type="http://schemas.openxmlformats.org/officeDocument/2006/relationships/customXml" Target="../ink/ink939.xml"/><Relationship Id="rId625" Type="http://schemas.openxmlformats.org/officeDocument/2006/relationships/customXml" Target="../ink/ink1044.xml"/><Relationship Id="rId222" Type="http://schemas.openxmlformats.org/officeDocument/2006/relationships/image" Target="../media/image829.png"/><Relationship Id="rId264" Type="http://schemas.openxmlformats.org/officeDocument/2006/relationships/image" Target="../media/image850.png"/><Relationship Id="rId471" Type="http://schemas.openxmlformats.org/officeDocument/2006/relationships/customXml" Target="../ink/ink967.xml"/><Relationship Id="rId667" Type="http://schemas.openxmlformats.org/officeDocument/2006/relationships/customXml" Target="../ink/ink1065.xml"/><Relationship Id="rId17" Type="http://schemas.openxmlformats.org/officeDocument/2006/relationships/customXml" Target="../ink/ink737.xml"/><Relationship Id="rId59" Type="http://schemas.openxmlformats.org/officeDocument/2006/relationships/customXml" Target="../ink/ink758.xml"/><Relationship Id="rId124" Type="http://schemas.openxmlformats.org/officeDocument/2006/relationships/image" Target="../media/image780.png"/><Relationship Id="rId527" Type="http://schemas.openxmlformats.org/officeDocument/2006/relationships/customXml" Target="../ink/ink995.xml"/><Relationship Id="rId569" Type="http://schemas.openxmlformats.org/officeDocument/2006/relationships/customXml" Target="../ink/ink1016.xml"/><Relationship Id="rId70" Type="http://schemas.openxmlformats.org/officeDocument/2006/relationships/image" Target="../media/image753.png"/><Relationship Id="rId166" Type="http://schemas.openxmlformats.org/officeDocument/2006/relationships/image" Target="../media/image801.png"/><Relationship Id="rId331" Type="http://schemas.openxmlformats.org/officeDocument/2006/relationships/image" Target="../media/image882.png"/><Relationship Id="rId373" Type="http://schemas.openxmlformats.org/officeDocument/2006/relationships/image" Target="../media/image903.png"/><Relationship Id="rId429" Type="http://schemas.openxmlformats.org/officeDocument/2006/relationships/image" Target="../media/image929.png"/><Relationship Id="rId580" Type="http://schemas.openxmlformats.org/officeDocument/2006/relationships/image" Target="../media/image1003.png"/><Relationship Id="rId636" Type="http://schemas.openxmlformats.org/officeDocument/2006/relationships/image" Target="../media/image1031.png"/><Relationship Id="rId1" Type="http://schemas.openxmlformats.org/officeDocument/2006/relationships/slideLayout" Target="../slideLayouts/slideLayout7.xml"/><Relationship Id="rId233" Type="http://schemas.openxmlformats.org/officeDocument/2006/relationships/customXml" Target="../ink/ink845.xml"/><Relationship Id="rId440" Type="http://schemas.openxmlformats.org/officeDocument/2006/relationships/customXml" Target="../ink/ink950.xml"/><Relationship Id="rId678" Type="http://schemas.openxmlformats.org/officeDocument/2006/relationships/image" Target="../media/image1052.png"/><Relationship Id="rId28" Type="http://schemas.openxmlformats.org/officeDocument/2006/relationships/image" Target="../media/image732.png"/><Relationship Id="rId275" Type="http://schemas.openxmlformats.org/officeDocument/2006/relationships/customXml" Target="../ink/ink866.xml"/><Relationship Id="rId300" Type="http://schemas.openxmlformats.org/officeDocument/2006/relationships/customXml" Target="../ink/ink879.xml"/><Relationship Id="rId482" Type="http://schemas.openxmlformats.org/officeDocument/2006/relationships/image" Target="../media/image954.png"/><Relationship Id="rId538" Type="http://schemas.openxmlformats.org/officeDocument/2006/relationships/image" Target="../media/image982.png"/><Relationship Id="rId81" Type="http://schemas.openxmlformats.org/officeDocument/2006/relationships/customXml" Target="../ink/ink769.xml"/><Relationship Id="rId135" Type="http://schemas.openxmlformats.org/officeDocument/2006/relationships/customXml" Target="../ink/ink796.xml"/><Relationship Id="rId177" Type="http://schemas.openxmlformats.org/officeDocument/2006/relationships/customXml" Target="../ink/ink817.xml"/><Relationship Id="rId342" Type="http://schemas.openxmlformats.org/officeDocument/2006/relationships/customXml" Target="../ink/ink900.xml"/><Relationship Id="rId384" Type="http://schemas.openxmlformats.org/officeDocument/2006/relationships/image" Target="../media/image908.png"/><Relationship Id="rId591" Type="http://schemas.openxmlformats.org/officeDocument/2006/relationships/customXml" Target="../ink/ink1027.xml"/><Relationship Id="rId605" Type="http://schemas.openxmlformats.org/officeDocument/2006/relationships/customXml" Target="../ink/ink1034.xml"/><Relationship Id="rId202" Type="http://schemas.openxmlformats.org/officeDocument/2006/relationships/image" Target="../media/image819.png"/><Relationship Id="rId244" Type="http://schemas.openxmlformats.org/officeDocument/2006/relationships/image" Target="../media/image840.png"/><Relationship Id="rId647" Type="http://schemas.openxmlformats.org/officeDocument/2006/relationships/customXml" Target="../ink/ink1055.xml"/><Relationship Id="rId39" Type="http://schemas.openxmlformats.org/officeDocument/2006/relationships/customXml" Target="../ink/ink748.xml"/><Relationship Id="rId286" Type="http://schemas.openxmlformats.org/officeDocument/2006/relationships/image" Target="../media/image861.png"/><Relationship Id="rId451" Type="http://schemas.openxmlformats.org/officeDocument/2006/relationships/customXml" Target="../ink/ink957.xml"/><Relationship Id="rId493" Type="http://schemas.openxmlformats.org/officeDocument/2006/relationships/customXml" Target="../ink/ink978.xml"/><Relationship Id="rId507" Type="http://schemas.openxmlformats.org/officeDocument/2006/relationships/customXml" Target="../ink/ink985.xml"/><Relationship Id="rId549" Type="http://schemas.openxmlformats.org/officeDocument/2006/relationships/customXml" Target="../ink/ink1006.xml"/><Relationship Id="rId50" Type="http://schemas.openxmlformats.org/officeDocument/2006/relationships/image" Target="../media/image743.png"/><Relationship Id="rId104" Type="http://schemas.openxmlformats.org/officeDocument/2006/relationships/image" Target="../media/image770.png"/><Relationship Id="rId146" Type="http://schemas.openxmlformats.org/officeDocument/2006/relationships/image" Target="../media/image791.png"/><Relationship Id="rId188" Type="http://schemas.openxmlformats.org/officeDocument/2006/relationships/image" Target="../media/image812.png"/><Relationship Id="rId311" Type="http://schemas.openxmlformats.org/officeDocument/2006/relationships/image" Target="../media/image872.png"/><Relationship Id="rId353" Type="http://schemas.openxmlformats.org/officeDocument/2006/relationships/image" Target="../media/image893.png"/><Relationship Id="rId395" Type="http://schemas.openxmlformats.org/officeDocument/2006/relationships/customXml" Target="../ink/ink927.xml"/><Relationship Id="rId409" Type="http://schemas.openxmlformats.org/officeDocument/2006/relationships/customXml" Target="../ink/ink934.xml"/><Relationship Id="rId560" Type="http://schemas.openxmlformats.org/officeDocument/2006/relationships/image" Target="../media/image993.png"/><Relationship Id="rId92" Type="http://schemas.openxmlformats.org/officeDocument/2006/relationships/image" Target="../media/image764.png"/><Relationship Id="rId213" Type="http://schemas.openxmlformats.org/officeDocument/2006/relationships/customXml" Target="../ink/ink835.xml"/><Relationship Id="rId420" Type="http://schemas.openxmlformats.org/officeDocument/2006/relationships/customXml" Target="../ink/ink940.xml"/><Relationship Id="rId616" Type="http://schemas.openxmlformats.org/officeDocument/2006/relationships/image" Target="../media/image1021.png"/><Relationship Id="rId658" Type="http://schemas.openxmlformats.org/officeDocument/2006/relationships/image" Target="../media/image1042.png"/><Relationship Id="rId255" Type="http://schemas.openxmlformats.org/officeDocument/2006/relationships/customXml" Target="../ink/ink856.xml"/><Relationship Id="rId297" Type="http://schemas.openxmlformats.org/officeDocument/2006/relationships/image" Target="../media/image865.png"/><Relationship Id="rId462" Type="http://schemas.openxmlformats.org/officeDocument/2006/relationships/image" Target="../media/image944.png"/><Relationship Id="rId518" Type="http://schemas.openxmlformats.org/officeDocument/2006/relationships/image" Target="../media/image972.png"/><Relationship Id="rId115" Type="http://schemas.openxmlformats.org/officeDocument/2006/relationships/customXml" Target="../ink/ink786.xml"/><Relationship Id="rId157" Type="http://schemas.openxmlformats.org/officeDocument/2006/relationships/customXml" Target="../ink/ink807.xml"/><Relationship Id="rId322" Type="http://schemas.openxmlformats.org/officeDocument/2006/relationships/customXml" Target="../ink/ink890.xml"/><Relationship Id="rId364" Type="http://schemas.openxmlformats.org/officeDocument/2006/relationships/customXml" Target="../ink/ink911.xml"/><Relationship Id="rId61" Type="http://schemas.openxmlformats.org/officeDocument/2006/relationships/customXml" Target="../ink/ink759.xml"/><Relationship Id="rId199" Type="http://schemas.openxmlformats.org/officeDocument/2006/relationships/customXml" Target="../ink/ink828.xml"/><Relationship Id="rId571" Type="http://schemas.openxmlformats.org/officeDocument/2006/relationships/customXml" Target="../ink/ink1017.xml"/><Relationship Id="rId627" Type="http://schemas.openxmlformats.org/officeDocument/2006/relationships/customXml" Target="../ink/ink1045.xml"/><Relationship Id="rId669" Type="http://schemas.openxmlformats.org/officeDocument/2006/relationships/customXml" Target="../ink/ink1066.xml"/><Relationship Id="rId19" Type="http://schemas.openxmlformats.org/officeDocument/2006/relationships/customXml" Target="../ink/ink738.xml"/><Relationship Id="rId224" Type="http://schemas.openxmlformats.org/officeDocument/2006/relationships/image" Target="../media/image830.png"/><Relationship Id="rId266" Type="http://schemas.openxmlformats.org/officeDocument/2006/relationships/image" Target="../media/image851.png"/><Relationship Id="rId431" Type="http://schemas.openxmlformats.org/officeDocument/2006/relationships/image" Target="../media/image930.png"/><Relationship Id="rId473" Type="http://schemas.openxmlformats.org/officeDocument/2006/relationships/customXml" Target="../ink/ink968.xml"/><Relationship Id="rId529" Type="http://schemas.openxmlformats.org/officeDocument/2006/relationships/customXml" Target="../ink/ink996.xml"/><Relationship Id="rId680" Type="http://schemas.openxmlformats.org/officeDocument/2006/relationships/image" Target="../media/image1053.png"/><Relationship Id="rId30" Type="http://schemas.openxmlformats.org/officeDocument/2006/relationships/image" Target="../media/image733.png"/><Relationship Id="rId126" Type="http://schemas.openxmlformats.org/officeDocument/2006/relationships/image" Target="../media/image781.png"/><Relationship Id="rId168" Type="http://schemas.openxmlformats.org/officeDocument/2006/relationships/image" Target="../media/image802.png"/><Relationship Id="rId333" Type="http://schemas.openxmlformats.org/officeDocument/2006/relationships/image" Target="../media/image883.png"/><Relationship Id="rId540" Type="http://schemas.openxmlformats.org/officeDocument/2006/relationships/image" Target="../media/image983.png"/><Relationship Id="rId72" Type="http://schemas.openxmlformats.org/officeDocument/2006/relationships/image" Target="../media/image754.png"/><Relationship Id="rId375" Type="http://schemas.openxmlformats.org/officeDocument/2006/relationships/image" Target="../media/image904.png"/><Relationship Id="rId582" Type="http://schemas.openxmlformats.org/officeDocument/2006/relationships/image" Target="../media/image1004.png"/><Relationship Id="rId638" Type="http://schemas.openxmlformats.org/officeDocument/2006/relationships/image" Target="../media/image1032.png"/><Relationship Id="rId3" Type="http://schemas.openxmlformats.org/officeDocument/2006/relationships/customXml" Target="../ink/ink730.xml"/><Relationship Id="rId235" Type="http://schemas.openxmlformats.org/officeDocument/2006/relationships/customXml" Target="../ink/ink846.xml"/><Relationship Id="rId277" Type="http://schemas.openxmlformats.org/officeDocument/2006/relationships/customXml" Target="../ink/ink867.xml"/><Relationship Id="rId400" Type="http://schemas.openxmlformats.org/officeDocument/2006/relationships/image" Target="../media/image916.png"/><Relationship Id="rId442" Type="http://schemas.openxmlformats.org/officeDocument/2006/relationships/customXml" Target="../ink/ink951.xml"/><Relationship Id="rId484" Type="http://schemas.openxmlformats.org/officeDocument/2006/relationships/image" Target="../media/image955.png"/><Relationship Id="rId137" Type="http://schemas.openxmlformats.org/officeDocument/2006/relationships/customXml" Target="../ink/ink797.xml"/><Relationship Id="rId302" Type="http://schemas.openxmlformats.org/officeDocument/2006/relationships/customXml" Target="../ink/ink880.xml"/><Relationship Id="rId344" Type="http://schemas.openxmlformats.org/officeDocument/2006/relationships/customXml" Target="../ink/ink901.xml"/><Relationship Id="rId41" Type="http://schemas.openxmlformats.org/officeDocument/2006/relationships/customXml" Target="../ink/ink749.xml"/><Relationship Id="rId83" Type="http://schemas.openxmlformats.org/officeDocument/2006/relationships/customXml" Target="../ink/ink770.xml"/><Relationship Id="rId179" Type="http://schemas.openxmlformats.org/officeDocument/2006/relationships/customXml" Target="../ink/ink818.xml"/><Relationship Id="rId386" Type="http://schemas.openxmlformats.org/officeDocument/2006/relationships/image" Target="../media/image909.png"/><Relationship Id="rId551" Type="http://schemas.openxmlformats.org/officeDocument/2006/relationships/customXml" Target="../ink/ink1007.xml"/><Relationship Id="rId593" Type="http://schemas.openxmlformats.org/officeDocument/2006/relationships/customXml" Target="../ink/ink1028.xml"/><Relationship Id="rId607" Type="http://schemas.openxmlformats.org/officeDocument/2006/relationships/customXml" Target="../ink/ink1035.xml"/><Relationship Id="rId649" Type="http://schemas.openxmlformats.org/officeDocument/2006/relationships/customXml" Target="../ink/ink1056.xml"/><Relationship Id="rId190" Type="http://schemas.openxmlformats.org/officeDocument/2006/relationships/image" Target="../media/image813.png"/><Relationship Id="rId204" Type="http://schemas.openxmlformats.org/officeDocument/2006/relationships/image" Target="../media/image820.png"/><Relationship Id="rId246" Type="http://schemas.openxmlformats.org/officeDocument/2006/relationships/image" Target="../media/image841.png"/><Relationship Id="rId288" Type="http://schemas.openxmlformats.org/officeDocument/2006/relationships/image" Target="../media/image862.png"/><Relationship Id="rId411" Type="http://schemas.openxmlformats.org/officeDocument/2006/relationships/customXml" Target="../ink/ink935.xml"/><Relationship Id="rId453" Type="http://schemas.openxmlformats.org/officeDocument/2006/relationships/customXml" Target="../ink/ink958.xml"/><Relationship Id="rId509" Type="http://schemas.openxmlformats.org/officeDocument/2006/relationships/customXml" Target="../ink/ink986.xml"/><Relationship Id="rId660" Type="http://schemas.openxmlformats.org/officeDocument/2006/relationships/image" Target="../media/image1043.png"/><Relationship Id="rId106" Type="http://schemas.openxmlformats.org/officeDocument/2006/relationships/image" Target="../media/image771.png"/><Relationship Id="rId313" Type="http://schemas.openxmlformats.org/officeDocument/2006/relationships/image" Target="../media/image873.png"/><Relationship Id="rId495" Type="http://schemas.openxmlformats.org/officeDocument/2006/relationships/customXml" Target="../ink/ink979.xml"/><Relationship Id="rId10" Type="http://schemas.openxmlformats.org/officeDocument/2006/relationships/image" Target="../media/image723.png"/><Relationship Id="rId52" Type="http://schemas.openxmlformats.org/officeDocument/2006/relationships/image" Target="../media/image744.png"/><Relationship Id="rId94" Type="http://schemas.openxmlformats.org/officeDocument/2006/relationships/image" Target="../media/image765.png"/><Relationship Id="rId148" Type="http://schemas.openxmlformats.org/officeDocument/2006/relationships/image" Target="../media/image792.png"/><Relationship Id="rId355" Type="http://schemas.openxmlformats.org/officeDocument/2006/relationships/image" Target="../media/image894.png"/><Relationship Id="rId397" Type="http://schemas.openxmlformats.org/officeDocument/2006/relationships/customXml" Target="../ink/ink928.xml"/><Relationship Id="rId520" Type="http://schemas.openxmlformats.org/officeDocument/2006/relationships/image" Target="../media/image973.png"/><Relationship Id="rId562" Type="http://schemas.openxmlformats.org/officeDocument/2006/relationships/image" Target="../media/image994.png"/><Relationship Id="rId618" Type="http://schemas.openxmlformats.org/officeDocument/2006/relationships/image" Target="../media/image1022.png"/><Relationship Id="rId215" Type="http://schemas.openxmlformats.org/officeDocument/2006/relationships/customXml" Target="../ink/ink836.xml"/><Relationship Id="rId257" Type="http://schemas.openxmlformats.org/officeDocument/2006/relationships/customXml" Target="../ink/ink857.xml"/><Relationship Id="rId422" Type="http://schemas.openxmlformats.org/officeDocument/2006/relationships/customXml" Target="../ink/ink941.xml"/><Relationship Id="rId464" Type="http://schemas.openxmlformats.org/officeDocument/2006/relationships/image" Target="../media/image945.png"/><Relationship Id="rId299" Type="http://schemas.openxmlformats.org/officeDocument/2006/relationships/image" Target="../media/image866.png"/><Relationship Id="rId63" Type="http://schemas.openxmlformats.org/officeDocument/2006/relationships/customXml" Target="../ink/ink760.xml"/><Relationship Id="rId159" Type="http://schemas.openxmlformats.org/officeDocument/2006/relationships/customXml" Target="../ink/ink808.xml"/><Relationship Id="rId366" Type="http://schemas.openxmlformats.org/officeDocument/2006/relationships/customXml" Target="../ink/ink912.xml"/><Relationship Id="rId573" Type="http://schemas.openxmlformats.org/officeDocument/2006/relationships/customXml" Target="../ink/ink1018.xml"/><Relationship Id="rId226" Type="http://schemas.openxmlformats.org/officeDocument/2006/relationships/image" Target="../media/image831.png"/><Relationship Id="rId433" Type="http://schemas.openxmlformats.org/officeDocument/2006/relationships/image" Target="../media/image931.png"/><Relationship Id="rId640" Type="http://schemas.openxmlformats.org/officeDocument/2006/relationships/image" Target="../media/image1033.png"/><Relationship Id="rId74" Type="http://schemas.openxmlformats.org/officeDocument/2006/relationships/image" Target="../media/image755.png"/><Relationship Id="rId377" Type="http://schemas.openxmlformats.org/officeDocument/2006/relationships/customXml" Target="../ink/ink918.xml"/><Relationship Id="rId500" Type="http://schemas.openxmlformats.org/officeDocument/2006/relationships/image" Target="../media/image963.png"/><Relationship Id="rId584" Type="http://schemas.openxmlformats.org/officeDocument/2006/relationships/image" Target="../media/image1005.png"/><Relationship Id="rId5" Type="http://schemas.openxmlformats.org/officeDocument/2006/relationships/customXml" Target="../ink/ink731.xml"/><Relationship Id="rId237" Type="http://schemas.openxmlformats.org/officeDocument/2006/relationships/customXml" Target="../ink/ink847.xml"/><Relationship Id="rId444" Type="http://schemas.openxmlformats.org/officeDocument/2006/relationships/image" Target="../media/image936.png"/><Relationship Id="rId651" Type="http://schemas.openxmlformats.org/officeDocument/2006/relationships/customXml" Target="../ink/ink1057.xml"/><Relationship Id="rId290" Type="http://schemas.openxmlformats.org/officeDocument/2006/relationships/image" Target="../media/image863.png"/><Relationship Id="rId304" Type="http://schemas.openxmlformats.org/officeDocument/2006/relationships/customXml" Target="../ink/ink881.xml"/><Relationship Id="rId388" Type="http://schemas.openxmlformats.org/officeDocument/2006/relationships/image" Target="../media/image910.png"/><Relationship Id="rId511" Type="http://schemas.openxmlformats.org/officeDocument/2006/relationships/customXml" Target="../ink/ink987.xml"/><Relationship Id="rId609" Type="http://schemas.openxmlformats.org/officeDocument/2006/relationships/customXml" Target="../ink/ink1036.xml"/><Relationship Id="rId85" Type="http://schemas.openxmlformats.org/officeDocument/2006/relationships/customXml" Target="../ink/ink771.xml"/><Relationship Id="rId150" Type="http://schemas.openxmlformats.org/officeDocument/2006/relationships/image" Target="../media/image793.png"/><Relationship Id="rId595" Type="http://schemas.openxmlformats.org/officeDocument/2006/relationships/customXml" Target="../ink/ink1029.xml"/><Relationship Id="rId248" Type="http://schemas.openxmlformats.org/officeDocument/2006/relationships/image" Target="../media/image842.png"/><Relationship Id="rId455" Type="http://schemas.openxmlformats.org/officeDocument/2006/relationships/customXml" Target="../ink/ink959.xml"/><Relationship Id="rId662" Type="http://schemas.openxmlformats.org/officeDocument/2006/relationships/image" Target="../media/image1044.png"/><Relationship Id="rId12" Type="http://schemas.openxmlformats.org/officeDocument/2006/relationships/image" Target="../media/image724.png"/><Relationship Id="rId108" Type="http://schemas.openxmlformats.org/officeDocument/2006/relationships/image" Target="../media/image772.png"/><Relationship Id="rId315" Type="http://schemas.openxmlformats.org/officeDocument/2006/relationships/image" Target="../media/image874.png"/><Relationship Id="rId522" Type="http://schemas.openxmlformats.org/officeDocument/2006/relationships/image" Target="../media/image974.png"/><Relationship Id="rId96" Type="http://schemas.openxmlformats.org/officeDocument/2006/relationships/image" Target="../media/image766.png"/><Relationship Id="rId161" Type="http://schemas.openxmlformats.org/officeDocument/2006/relationships/customXml" Target="../ink/ink809.xml"/><Relationship Id="rId399" Type="http://schemas.openxmlformats.org/officeDocument/2006/relationships/customXml" Target="../ink/ink929.xml"/><Relationship Id="rId259" Type="http://schemas.openxmlformats.org/officeDocument/2006/relationships/customXml" Target="../ink/ink858.xml"/><Relationship Id="rId466" Type="http://schemas.openxmlformats.org/officeDocument/2006/relationships/image" Target="../media/image946.png"/><Relationship Id="rId673" Type="http://schemas.openxmlformats.org/officeDocument/2006/relationships/customXml" Target="../ink/ink1068.xml"/><Relationship Id="rId23" Type="http://schemas.openxmlformats.org/officeDocument/2006/relationships/customXml" Target="../ink/ink740.xml"/><Relationship Id="rId119" Type="http://schemas.openxmlformats.org/officeDocument/2006/relationships/customXml" Target="../ink/ink788.xml"/><Relationship Id="rId326" Type="http://schemas.openxmlformats.org/officeDocument/2006/relationships/customXml" Target="../ink/ink892.xml"/><Relationship Id="rId533" Type="http://schemas.openxmlformats.org/officeDocument/2006/relationships/customXml" Target="../ink/ink998.xml"/><Relationship Id="rId172" Type="http://schemas.openxmlformats.org/officeDocument/2006/relationships/image" Target="../media/image804.png"/><Relationship Id="rId477" Type="http://schemas.openxmlformats.org/officeDocument/2006/relationships/customXml" Target="../ink/ink970.xml"/><Relationship Id="rId600" Type="http://schemas.openxmlformats.org/officeDocument/2006/relationships/image" Target="../media/image1013.png"/><Relationship Id="rId337" Type="http://schemas.openxmlformats.org/officeDocument/2006/relationships/image" Target="../media/image885.png"/><Relationship Id="rId34" Type="http://schemas.openxmlformats.org/officeDocument/2006/relationships/image" Target="../media/image735.png"/><Relationship Id="rId544" Type="http://schemas.openxmlformats.org/officeDocument/2006/relationships/image" Target="../media/image985.png"/><Relationship Id="rId183" Type="http://schemas.openxmlformats.org/officeDocument/2006/relationships/customXml" Target="../ink/ink820.xml"/><Relationship Id="rId390" Type="http://schemas.openxmlformats.org/officeDocument/2006/relationships/image" Target="../media/image911.png"/><Relationship Id="rId404" Type="http://schemas.openxmlformats.org/officeDocument/2006/relationships/image" Target="../media/image917.png"/><Relationship Id="rId611" Type="http://schemas.openxmlformats.org/officeDocument/2006/relationships/customXml" Target="../ink/ink1037.xml"/><Relationship Id="rId250" Type="http://schemas.openxmlformats.org/officeDocument/2006/relationships/image" Target="../media/image843.png"/><Relationship Id="rId488" Type="http://schemas.openxmlformats.org/officeDocument/2006/relationships/image" Target="../media/image957.png"/><Relationship Id="rId45" Type="http://schemas.openxmlformats.org/officeDocument/2006/relationships/customXml" Target="../ink/ink751.xml"/><Relationship Id="rId110" Type="http://schemas.openxmlformats.org/officeDocument/2006/relationships/image" Target="../media/image773.png"/><Relationship Id="rId348" Type="http://schemas.openxmlformats.org/officeDocument/2006/relationships/customXml" Target="../ink/ink903.xml"/><Relationship Id="rId555" Type="http://schemas.openxmlformats.org/officeDocument/2006/relationships/customXml" Target="../ink/ink1009.xml"/><Relationship Id="rId194" Type="http://schemas.openxmlformats.org/officeDocument/2006/relationships/image" Target="../media/image815.png"/><Relationship Id="rId208" Type="http://schemas.openxmlformats.org/officeDocument/2006/relationships/image" Target="../media/image822.png"/><Relationship Id="rId415" Type="http://schemas.openxmlformats.org/officeDocument/2006/relationships/image" Target="../media/image922.png"/><Relationship Id="rId622" Type="http://schemas.openxmlformats.org/officeDocument/2006/relationships/image" Target="../media/image1024.png"/><Relationship Id="rId261" Type="http://schemas.openxmlformats.org/officeDocument/2006/relationships/customXml" Target="../ink/ink859.xml"/><Relationship Id="rId499" Type="http://schemas.openxmlformats.org/officeDocument/2006/relationships/customXml" Target="../ink/ink981.xml"/><Relationship Id="rId56" Type="http://schemas.openxmlformats.org/officeDocument/2006/relationships/image" Target="../media/image746.png"/><Relationship Id="rId359" Type="http://schemas.openxmlformats.org/officeDocument/2006/relationships/image" Target="../media/image896.png"/><Relationship Id="rId566" Type="http://schemas.openxmlformats.org/officeDocument/2006/relationships/image" Target="../media/image996.png"/><Relationship Id="rId121" Type="http://schemas.openxmlformats.org/officeDocument/2006/relationships/customXml" Target="../ink/ink789.xml"/><Relationship Id="rId219" Type="http://schemas.openxmlformats.org/officeDocument/2006/relationships/customXml" Target="../ink/ink838.xml"/><Relationship Id="rId426" Type="http://schemas.openxmlformats.org/officeDocument/2006/relationships/customXml" Target="../ink/ink943.xml"/><Relationship Id="rId633" Type="http://schemas.openxmlformats.org/officeDocument/2006/relationships/customXml" Target="../ink/ink1048.xml"/><Relationship Id="rId67" Type="http://schemas.openxmlformats.org/officeDocument/2006/relationships/customXml" Target="../ink/ink762.xml"/><Relationship Id="rId272" Type="http://schemas.openxmlformats.org/officeDocument/2006/relationships/image" Target="../media/image854.png"/><Relationship Id="rId577" Type="http://schemas.openxmlformats.org/officeDocument/2006/relationships/customXml" Target="../ink/ink1020.xml"/><Relationship Id="rId132" Type="http://schemas.openxmlformats.org/officeDocument/2006/relationships/image" Target="../media/image784.png"/><Relationship Id="rId437" Type="http://schemas.openxmlformats.org/officeDocument/2006/relationships/image" Target="../media/image933.png"/><Relationship Id="rId644" Type="http://schemas.openxmlformats.org/officeDocument/2006/relationships/image" Target="../media/image1035.png"/><Relationship Id="rId283" Type="http://schemas.openxmlformats.org/officeDocument/2006/relationships/customXml" Target="../ink/ink870.xml"/><Relationship Id="rId490" Type="http://schemas.openxmlformats.org/officeDocument/2006/relationships/image" Target="../media/image958.png"/><Relationship Id="rId504" Type="http://schemas.openxmlformats.org/officeDocument/2006/relationships/image" Target="../media/image965.png"/><Relationship Id="rId78" Type="http://schemas.openxmlformats.org/officeDocument/2006/relationships/image" Target="../media/image757.png"/><Relationship Id="rId143" Type="http://schemas.openxmlformats.org/officeDocument/2006/relationships/customXml" Target="../ink/ink800.xml"/><Relationship Id="rId350" Type="http://schemas.openxmlformats.org/officeDocument/2006/relationships/customXml" Target="../ink/ink904.xml"/><Relationship Id="rId588" Type="http://schemas.openxmlformats.org/officeDocument/2006/relationships/image" Target="../media/image1007.png"/><Relationship Id="rId9" Type="http://schemas.openxmlformats.org/officeDocument/2006/relationships/customXml" Target="../ink/ink733.xml"/><Relationship Id="rId210" Type="http://schemas.openxmlformats.org/officeDocument/2006/relationships/image" Target="../media/image823.png"/><Relationship Id="rId448" Type="http://schemas.openxmlformats.org/officeDocument/2006/relationships/customXml" Target="../ink/ink955.xml"/><Relationship Id="rId655" Type="http://schemas.openxmlformats.org/officeDocument/2006/relationships/customXml" Target="../ink/ink1059.xml"/><Relationship Id="rId294" Type="http://schemas.openxmlformats.org/officeDocument/2006/relationships/image" Target="../media/image13.png"/><Relationship Id="rId308" Type="http://schemas.openxmlformats.org/officeDocument/2006/relationships/customXml" Target="../ink/ink883.xml"/><Relationship Id="rId515" Type="http://schemas.openxmlformats.org/officeDocument/2006/relationships/customXml" Target="../ink/ink989.xml"/><Relationship Id="rId89" Type="http://schemas.openxmlformats.org/officeDocument/2006/relationships/customXml" Target="../ink/ink773.xml"/><Relationship Id="rId154" Type="http://schemas.openxmlformats.org/officeDocument/2006/relationships/image" Target="../media/image795.png"/><Relationship Id="rId361" Type="http://schemas.openxmlformats.org/officeDocument/2006/relationships/image" Target="../media/image897.png"/><Relationship Id="rId599" Type="http://schemas.openxmlformats.org/officeDocument/2006/relationships/customXml" Target="../ink/ink1031.xml"/><Relationship Id="rId459" Type="http://schemas.openxmlformats.org/officeDocument/2006/relationships/customXml" Target="../ink/ink961.xml"/><Relationship Id="rId666" Type="http://schemas.openxmlformats.org/officeDocument/2006/relationships/image" Target="../media/image1046.png"/><Relationship Id="rId16" Type="http://schemas.openxmlformats.org/officeDocument/2006/relationships/image" Target="../media/image726.png"/><Relationship Id="rId221" Type="http://schemas.openxmlformats.org/officeDocument/2006/relationships/customXml" Target="../ink/ink839.xml"/><Relationship Id="rId319" Type="http://schemas.openxmlformats.org/officeDocument/2006/relationships/image" Target="../media/image876.png"/><Relationship Id="rId526" Type="http://schemas.openxmlformats.org/officeDocument/2006/relationships/image" Target="../media/image976.png"/><Relationship Id="rId165" Type="http://schemas.openxmlformats.org/officeDocument/2006/relationships/customXml" Target="../ink/ink811.xml"/><Relationship Id="rId372" Type="http://schemas.openxmlformats.org/officeDocument/2006/relationships/customXml" Target="../ink/ink915.xml"/><Relationship Id="rId677" Type="http://schemas.openxmlformats.org/officeDocument/2006/relationships/customXml" Target="../ink/ink1070.xml"/><Relationship Id="rId232" Type="http://schemas.openxmlformats.org/officeDocument/2006/relationships/image" Target="../media/image834.png"/><Relationship Id="rId27" Type="http://schemas.openxmlformats.org/officeDocument/2006/relationships/customXml" Target="../ink/ink742.xml"/><Relationship Id="rId537" Type="http://schemas.openxmlformats.org/officeDocument/2006/relationships/customXml" Target="../ink/ink1000.xml"/><Relationship Id="rId80" Type="http://schemas.openxmlformats.org/officeDocument/2006/relationships/image" Target="../media/image758.png"/><Relationship Id="rId176" Type="http://schemas.openxmlformats.org/officeDocument/2006/relationships/image" Target="../media/image806.png"/><Relationship Id="rId383" Type="http://schemas.openxmlformats.org/officeDocument/2006/relationships/customXml" Target="../ink/ink921.xml"/><Relationship Id="rId590" Type="http://schemas.openxmlformats.org/officeDocument/2006/relationships/image" Target="../media/image1008.png"/><Relationship Id="rId604" Type="http://schemas.openxmlformats.org/officeDocument/2006/relationships/image" Target="../media/image1015.png"/><Relationship Id="rId243" Type="http://schemas.openxmlformats.org/officeDocument/2006/relationships/customXml" Target="../ink/ink850.xml"/><Relationship Id="rId450" Type="http://schemas.openxmlformats.org/officeDocument/2006/relationships/customXml" Target="../ink/ink956.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17" Type="http://schemas.openxmlformats.org/officeDocument/2006/relationships/image" Target="../media/image1107.png"/><Relationship Id="rId299" Type="http://schemas.openxmlformats.org/officeDocument/2006/relationships/customXml" Target="../ink/ink1221.xml"/><Relationship Id="rId21" Type="http://schemas.openxmlformats.org/officeDocument/2006/relationships/customXml" Target="../ink/ink1080.xml"/><Relationship Id="rId63" Type="http://schemas.openxmlformats.org/officeDocument/2006/relationships/customXml" Target="../ink/ink1101.xml"/><Relationship Id="rId159" Type="http://schemas.openxmlformats.org/officeDocument/2006/relationships/image" Target="../media/image1126.png"/><Relationship Id="rId324" Type="http://schemas.openxmlformats.org/officeDocument/2006/relationships/image" Target="../media/image1207.png"/><Relationship Id="rId366" Type="http://schemas.openxmlformats.org/officeDocument/2006/relationships/customXml" Target="../ink/ink1255.xml"/><Relationship Id="rId170" Type="http://schemas.openxmlformats.org/officeDocument/2006/relationships/customXml" Target="../ink/ink1156.xml"/><Relationship Id="rId226" Type="http://schemas.openxmlformats.org/officeDocument/2006/relationships/image" Target="../media/image1158.png"/><Relationship Id="rId433" Type="http://schemas.openxmlformats.org/officeDocument/2006/relationships/customXml" Target="../ink/ink1289.xml"/><Relationship Id="rId268" Type="http://schemas.openxmlformats.org/officeDocument/2006/relationships/image" Target="../media/image1179.png"/><Relationship Id="rId32" Type="http://schemas.openxmlformats.org/officeDocument/2006/relationships/image" Target="../media/image1066.png"/><Relationship Id="rId74" Type="http://schemas.openxmlformats.org/officeDocument/2006/relationships/customXml" Target="../ink/ink1107.xml"/><Relationship Id="rId128" Type="http://schemas.openxmlformats.org/officeDocument/2006/relationships/image" Target="../media/image1112.png"/><Relationship Id="rId335" Type="http://schemas.openxmlformats.org/officeDocument/2006/relationships/customXml" Target="../ink/ink1239.xml"/><Relationship Id="rId377" Type="http://schemas.openxmlformats.org/officeDocument/2006/relationships/image" Target="../media/image1233.png"/><Relationship Id="rId5" Type="http://schemas.openxmlformats.org/officeDocument/2006/relationships/customXml" Target="../ink/ink1072.xml"/><Relationship Id="rId181" Type="http://schemas.openxmlformats.org/officeDocument/2006/relationships/customXml" Target="../ink/ink1162.xml"/><Relationship Id="rId237" Type="http://schemas.openxmlformats.org/officeDocument/2006/relationships/customXml" Target="../ink/ink1190.xml"/><Relationship Id="rId402" Type="http://schemas.openxmlformats.org/officeDocument/2006/relationships/customXml" Target="../ink/ink1273.xml"/><Relationship Id="rId279" Type="http://schemas.openxmlformats.org/officeDocument/2006/relationships/customXml" Target="../ink/ink1211.xml"/><Relationship Id="rId444" Type="http://schemas.openxmlformats.org/officeDocument/2006/relationships/image" Target="../media/image1266.png"/><Relationship Id="rId43" Type="http://schemas.openxmlformats.org/officeDocument/2006/relationships/customXml" Target="../ink/ink1091.xml"/><Relationship Id="rId139" Type="http://schemas.openxmlformats.org/officeDocument/2006/relationships/image" Target="../media/image1117.png"/><Relationship Id="rId290" Type="http://schemas.openxmlformats.org/officeDocument/2006/relationships/image" Target="../media/image1190.png"/><Relationship Id="rId304" Type="http://schemas.openxmlformats.org/officeDocument/2006/relationships/image" Target="../media/image1197.png"/><Relationship Id="rId346" Type="http://schemas.openxmlformats.org/officeDocument/2006/relationships/image" Target="../media/image1218.png"/><Relationship Id="rId388" Type="http://schemas.openxmlformats.org/officeDocument/2006/relationships/customXml" Target="../ink/ink1266.xml"/><Relationship Id="rId85" Type="http://schemas.openxmlformats.org/officeDocument/2006/relationships/image" Target="../media/image1091.png"/><Relationship Id="rId150" Type="http://schemas.openxmlformats.org/officeDocument/2006/relationships/customXml" Target="../ink/ink1146.xml"/><Relationship Id="rId192" Type="http://schemas.openxmlformats.org/officeDocument/2006/relationships/image" Target="../media/image1142.png"/><Relationship Id="rId206" Type="http://schemas.openxmlformats.org/officeDocument/2006/relationships/image" Target="../media/image1149.png"/><Relationship Id="rId413" Type="http://schemas.openxmlformats.org/officeDocument/2006/relationships/customXml" Target="../ink/ink1279.xml"/><Relationship Id="rId248" Type="http://schemas.openxmlformats.org/officeDocument/2006/relationships/image" Target="../media/image1169.png"/><Relationship Id="rId455" Type="http://schemas.openxmlformats.org/officeDocument/2006/relationships/customXml" Target="../ink/ink1300.xml"/><Relationship Id="rId12" Type="http://schemas.openxmlformats.org/officeDocument/2006/relationships/image" Target="../media/image1057.png"/><Relationship Id="rId108" Type="http://schemas.openxmlformats.org/officeDocument/2006/relationships/customXml" Target="../ink/ink1124.xml"/><Relationship Id="rId315" Type="http://schemas.openxmlformats.org/officeDocument/2006/relationships/customXml" Target="../ink/ink1229.xml"/><Relationship Id="rId357" Type="http://schemas.openxmlformats.org/officeDocument/2006/relationships/image" Target="../media/image1223.png"/><Relationship Id="rId54" Type="http://schemas.openxmlformats.org/officeDocument/2006/relationships/image" Target="../media/image1077.png"/><Relationship Id="rId96" Type="http://schemas.openxmlformats.org/officeDocument/2006/relationships/customXml" Target="../ink/ink1118.xml"/><Relationship Id="rId161" Type="http://schemas.openxmlformats.org/officeDocument/2006/relationships/image" Target="../media/image1127.png"/><Relationship Id="rId217" Type="http://schemas.openxmlformats.org/officeDocument/2006/relationships/customXml" Target="../ink/ink1180.xml"/><Relationship Id="rId399" Type="http://schemas.openxmlformats.org/officeDocument/2006/relationships/image" Target="../media/image1244.png"/><Relationship Id="rId259" Type="http://schemas.openxmlformats.org/officeDocument/2006/relationships/customXml" Target="../ink/ink1201.xml"/><Relationship Id="rId424" Type="http://schemas.openxmlformats.org/officeDocument/2006/relationships/image" Target="../media/image1256.png"/><Relationship Id="rId466" Type="http://schemas.openxmlformats.org/officeDocument/2006/relationships/image" Target="../media/image1277.png"/><Relationship Id="rId23" Type="http://schemas.openxmlformats.org/officeDocument/2006/relationships/customXml" Target="../ink/ink1081.xml"/><Relationship Id="rId119" Type="http://schemas.openxmlformats.org/officeDocument/2006/relationships/image" Target="../media/image1108.png"/><Relationship Id="rId270" Type="http://schemas.openxmlformats.org/officeDocument/2006/relationships/image" Target="../media/image1180.png"/><Relationship Id="rId326" Type="http://schemas.openxmlformats.org/officeDocument/2006/relationships/image" Target="../media/image1208.png"/><Relationship Id="rId65" Type="http://schemas.openxmlformats.org/officeDocument/2006/relationships/customXml" Target="../ink/ink1102.xml"/><Relationship Id="rId130" Type="http://schemas.openxmlformats.org/officeDocument/2006/relationships/customXml" Target="../ink/ink1136.xml"/><Relationship Id="rId368" Type="http://schemas.openxmlformats.org/officeDocument/2006/relationships/customXml" Target="../ink/ink1256.xml"/><Relationship Id="rId172" Type="http://schemas.openxmlformats.org/officeDocument/2006/relationships/customXml" Target="../ink/ink1157.xml"/><Relationship Id="rId228" Type="http://schemas.openxmlformats.org/officeDocument/2006/relationships/image" Target="../media/image1159.png"/><Relationship Id="rId435" Type="http://schemas.openxmlformats.org/officeDocument/2006/relationships/customXml" Target="../ink/ink1290.xml"/><Relationship Id="rId281" Type="http://schemas.openxmlformats.org/officeDocument/2006/relationships/customXml" Target="../ink/ink1212.xml"/><Relationship Id="rId337" Type="http://schemas.openxmlformats.org/officeDocument/2006/relationships/customXml" Target="../ink/ink1240.xml"/><Relationship Id="rId34" Type="http://schemas.openxmlformats.org/officeDocument/2006/relationships/image" Target="../media/image1067.png"/><Relationship Id="rId76" Type="http://schemas.openxmlformats.org/officeDocument/2006/relationships/customXml" Target="../ink/ink1108.xml"/><Relationship Id="rId141" Type="http://schemas.openxmlformats.org/officeDocument/2006/relationships/image" Target="../media/image1118.png"/><Relationship Id="rId379" Type="http://schemas.openxmlformats.org/officeDocument/2006/relationships/image" Target="../media/image1234.png"/><Relationship Id="rId7" Type="http://schemas.openxmlformats.org/officeDocument/2006/relationships/customXml" Target="../ink/ink1073.xml"/><Relationship Id="rId183" Type="http://schemas.openxmlformats.org/officeDocument/2006/relationships/customXml" Target="../ink/ink1163.xml"/><Relationship Id="rId239" Type="http://schemas.openxmlformats.org/officeDocument/2006/relationships/customXml" Target="../ink/ink1191.xml"/><Relationship Id="rId390" Type="http://schemas.openxmlformats.org/officeDocument/2006/relationships/customXml" Target="../ink/ink1267.xml"/><Relationship Id="rId404" Type="http://schemas.openxmlformats.org/officeDocument/2006/relationships/customXml" Target="../ink/ink1274.xml"/><Relationship Id="rId446" Type="http://schemas.openxmlformats.org/officeDocument/2006/relationships/image" Target="../media/image1267.png"/><Relationship Id="rId250" Type="http://schemas.openxmlformats.org/officeDocument/2006/relationships/image" Target="../media/image1170.png"/><Relationship Id="rId292" Type="http://schemas.openxmlformats.org/officeDocument/2006/relationships/image" Target="../media/image1191.png"/><Relationship Id="rId306" Type="http://schemas.openxmlformats.org/officeDocument/2006/relationships/image" Target="../media/image1198.png"/><Relationship Id="rId45" Type="http://schemas.openxmlformats.org/officeDocument/2006/relationships/customXml" Target="../ink/ink1092.xml"/><Relationship Id="rId87" Type="http://schemas.openxmlformats.org/officeDocument/2006/relationships/image" Target="../media/image1092.png"/><Relationship Id="rId110" Type="http://schemas.openxmlformats.org/officeDocument/2006/relationships/customXml" Target="../ink/ink1125.xml"/><Relationship Id="rId348" Type="http://schemas.openxmlformats.org/officeDocument/2006/relationships/image" Target="../media/image1219.png"/><Relationship Id="rId152" Type="http://schemas.openxmlformats.org/officeDocument/2006/relationships/customXml" Target="../ink/ink1147.xml"/><Relationship Id="rId194" Type="http://schemas.openxmlformats.org/officeDocument/2006/relationships/image" Target="../media/image1143.png"/><Relationship Id="rId208" Type="http://schemas.openxmlformats.org/officeDocument/2006/relationships/image" Target="../media/image1150.png"/><Relationship Id="rId415" Type="http://schemas.openxmlformats.org/officeDocument/2006/relationships/customXml" Target="../ink/ink1280.xml"/><Relationship Id="rId457" Type="http://schemas.openxmlformats.org/officeDocument/2006/relationships/customXml" Target="../ink/ink1301.xml"/><Relationship Id="rId261" Type="http://schemas.openxmlformats.org/officeDocument/2006/relationships/customXml" Target="../ink/ink1202.xml"/><Relationship Id="rId14" Type="http://schemas.openxmlformats.org/officeDocument/2006/relationships/image" Target="../media/image811.png"/><Relationship Id="rId56" Type="http://schemas.openxmlformats.org/officeDocument/2006/relationships/image" Target="../media/image1078.png"/><Relationship Id="rId317" Type="http://schemas.openxmlformats.org/officeDocument/2006/relationships/customXml" Target="../ink/ink1230.xml"/><Relationship Id="rId359" Type="http://schemas.openxmlformats.org/officeDocument/2006/relationships/image" Target="../media/image1224.png"/><Relationship Id="rId98" Type="http://schemas.openxmlformats.org/officeDocument/2006/relationships/customXml" Target="../ink/ink1119.xml"/><Relationship Id="rId121" Type="http://schemas.openxmlformats.org/officeDocument/2006/relationships/customXml" Target="../ink/ink1131.xml"/><Relationship Id="rId163" Type="http://schemas.openxmlformats.org/officeDocument/2006/relationships/image" Target="../media/image1128.png"/><Relationship Id="rId219" Type="http://schemas.openxmlformats.org/officeDocument/2006/relationships/customXml" Target="../ink/ink1181.xml"/><Relationship Id="rId370" Type="http://schemas.openxmlformats.org/officeDocument/2006/relationships/customXml" Target="../ink/ink1257.xml"/><Relationship Id="rId426" Type="http://schemas.openxmlformats.org/officeDocument/2006/relationships/image" Target="../media/image1257.png"/><Relationship Id="rId230" Type="http://schemas.openxmlformats.org/officeDocument/2006/relationships/image" Target="../media/image1160.png"/><Relationship Id="rId468" Type="http://schemas.openxmlformats.org/officeDocument/2006/relationships/image" Target="../media/image1278.png"/><Relationship Id="rId25" Type="http://schemas.openxmlformats.org/officeDocument/2006/relationships/customXml" Target="../ink/ink1082.xml"/><Relationship Id="rId67" Type="http://schemas.openxmlformats.org/officeDocument/2006/relationships/customXml" Target="../ink/ink1103.xml"/><Relationship Id="rId272" Type="http://schemas.openxmlformats.org/officeDocument/2006/relationships/image" Target="../media/image1181.png"/><Relationship Id="rId328" Type="http://schemas.openxmlformats.org/officeDocument/2006/relationships/image" Target="../media/image1209.png"/><Relationship Id="rId132" Type="http://schemas.openxmlformats.org/officeDocument/2006/relationships/customXml" Target="../ink/ink1137.xml"/><Relationship Id="rId174" Type="http://schemas.openxmlformats.org/officeDocument/2006/relationships/image" Target="../media/image1133.png"/><Relationship Id="rId381" Type="http://schemas.openxmlformats.org/officeDocument/2006/relationships/image" Target="../media/image1235.png"/><Relationship Id="rId241" Type="http://schemas.openxmlformats.org/officeDocument/2006/relationships/customXml" Target="../ink/ink1192.xml"/><Relationship Id="rId437" Type="http://schemas.openxmlformats.org/officeDocument/2006/relationships/customXml" Target="../ink/ink1291.xml"/><Relationship Id="rId36" Type="http://schemas.openxmlformats.org/officeDocument/2006/relationships/image" Target="../media/image1068.png"/><Relationship Id="rId283" Type="http://schemas.openxmlformats.org/officeDocument/2006/relationships/customXml" Target="../ink/ink1213.xml"/><Relationship Id="rId339" Type="http://schemas.openxmlformats.org/officeDocument/2006/relationships/customXml" Target="../ink/ink1241.xml"/><Relationship Id="rId78" Type="http://schemas.openxmlformats.org/officeDocument/2006/relationships/customXml" Target="../ink/ink1109.xml"/><Relationship Id="rId101" Type="http://schemas.openxmlformats.org/officeDocument/2006/relationships/image" Target="../media/image1099.png"/><Relationship Id="rId143" Type="http://schemas.openxmlformats.org/officeDocument/2006/relationships/image" Target="../media/image1119.png"/><Relationship Id="rId185" Type="http://schemas.openxmlformats.org/officeDocument/2006/relationships/customXml" Target="../ink/ink1164.xml"/><Relationship Id="rId350" Type="http://schemas.openxmlformats.org/officeDocument/2006/relationships/image" Target="../media/image1220.png"/><Relationship Id="rId406" Type="http://schemas.openxmlformats.org/officeDocument/2006/relationships/image" Target="../media/image1247.png"/><Relationship Id="rId9" Type="http://schemas.openxmlformats.org/officeDocument/2006/relationships/customXml" Target="../ink/ink1074.xml"/><Relationship Id="rId210" Type="http://schemas.openxmlformats.org/officeDocument/2006/relationships/image" Target="../media/image225.png"/><Relationship Id="rId392" Type="http://schemas.openxmlformats.org/officeDocument/2006/relationships/customXml" Target="../ink/ink1268.xml"/><Relationship Id="rId448" Type="http://schemas.openxmlformats.org/officeDocument/2006/relationships/image" Target="../media/image1268.png"/><Relationship Id="rId252" Type="http://schemas.openxmlformats.org/officeDocument/2006/relationships/image" Target="../media/image1171.png"/><Relationship Id="rId294" Type="http://schemas.openxmlformats.org/officeDocument/2006/relationships/image" Target="../media/image1192.png"/><Relationship Id="rId308" Type="http://schemas.openxmlformats.org/officeDocument/2006/relationships/image" Target="../media/image1199.png"/><Relationship Id="rId47" Type="http://schemas.openxmlformats.org/officeDocument/2006/relationships/customXml" Target="../ink/ink1093.xml"/><Relationship Id="rId89" Type="http://schemas.openxmlformats.org/officeDocument/2006/relationships/image" Target="../media/image1093.png"/><Relationship Id="rId112" Type="http://schemas.openxmlformats.org/officeDocument/2006/relationships/customXml" Target="../ink/ink1126.xml"/><Relationship Id="rId154" Type="http://schemas.openxmlformats.org/officeDocument/2006/relationships/customXml" Target="../ink/ink1148.xml"/><Relationship Id="rId361" Type="http://schemas.openxmlformats.org/officeDocument/2006/relationships/image" Target="../media/image1225.png"/><Relationship Id="rId196" Type="http://schemas.openxmlformats.org/officeDocument/2006/relationships/image" Target="../media/image1144.png"/><Relationship Id="rId417" Type="http://schemas.openxmlformats.org/officeDocument/2006/relationships/customXml" Target="../ink/ink1281.xml"/><Relationship Id="rId459" Type="http://schemas.openxmlformats.org/officeDocument/2006/relationships/customXml" Target="../ink/ink1302.xml"/><Relationship Id="rId16" Type="http://schemas.openxmlformats.org/officeDocument/2006/relationships/image" Target="../media/image1058.png"/><Relationship Id="rId221" Type="http://schemas.openxmlformats.org/officeDocument/2006/relationships/customXml" Target="../ink/ink1182.xml"/><Relationship Id="rId263" Type="http://schemas.openxmlformats.org/officeDocument/2006/relationships/customXml" Target="../ink/ink1203.xml"/><Relationship Id="rId319" Type="http://schemas.openxmlformats.org/officeDocument/2006/relationships/customXml" Target="../ink/ink1231.xml"/><Relationship Id="rId470" Type="http://schemas.openxmlformats.org/officeDocument/2006/relationships/image" Target="../media/image1279.png"/><Relationship Id="rId58" Type="http://schemas.openxmlformats.org/officeDocument/2006/relationships/image" Target="../media/image1079.png"/><Relationship Id="rId123" Type="http://schemas.openxmlformats.org/officeDocument/2006/relationships/customXml" Target="../ink/ink1132.xml"/><Relationship Id="rId330" Type="http://schemas.openxmlformats.org/officeDocument/2006/relationships/image" Target="../media/image1210.png"/><Relationship Id="rId165" Type="http://schemas.openxmlformats.org/officeDocument/2006/relationships/image" Target="../media/image1129.png"/><Relationship Id="rId372" Type="http://schemas.openxmlformats.org/officeDocument/2006/relationships/customXml" Target="../ink/ink1258.xml"/><Relationship Id="rId428" Type="http://schemas.openxmlformats.org/officeDocument/2006/relationships/image" Target="../media/image1258.png"/><Relationship Id="rId232" Type="http://schemas.openxmlformats.org/officeDocument/2006/relationships/image" Target="../media/image1161.png"/><Relationship Id="rId274" Type="http://schemas.openxmlformats.org/officeDocument/2006/relationships/image" Target="../media/image1182.png"/><Relationship Id="rId27" Type="http://schemas.openxmlformats.org/officeDocument/2006/relationships/customXml" Target="../ink/ink1083.xml"/><Relationship Id="rId69" Type="http://schemas.openxmlformats.org/officeDocument/2006/relationships/image" Target="../media/image1083.png"/><Relationship Id="rId134" Type="http://schemas.openxmlformats.org/officeDocument/2006/relationships/customXml" Target="../ink/ink1138.xml"/><Relationship Id="rId80" Type="http://schemas.openxmlformats.org/officeDocument/2006/relationships/customXml" Target="../ink/ink1110.xml"/><Relationship Id="rId176" Type="http://schemas.openxmlformats.org/officeDocument/2006/relationships/image" Target="../media/image1134.png"/><Relationship Id="rId341" Type="http://schemas.openxmlformats.org/officeDocument/2006/relationships/customXml" Target="../ink/ink1242.xml"/><Relationship Id="rId383" Type="http://schemas.openxmlformats.org/officeDocument/2006/relationships/image" Target="../media/image1236.png"/><Relationship Id="rId439" Type="http://schemas.openxmlformats.org/officeDocument/2006/relationships/customXml" Target="../ink/ink1292.xml"/><Relationship Id="rId201" Type="http://schemas.openxmlformats.org/officeDocument/2006/relationships/customXml" Target="../ink/ink1172.xml"/><Relationship Id="rId243" Type="http://schemas.openxmlformats.org/officeDocument/2006/relationships/customXml" Target="../ink/ink1193.xml"/><Relationship Id="rId285" Type="http://schemas.openxmlformats.org/officeDocument/2006/relationships/customXml" Target="../ink/ink1214.xml"/><Relationship Id="rId450" Type="http://schemas.openxmlformats.org/officeDocument/2006/relationships/image" Target="../media/image1269.png"/><Relationship Id="rId38" Type="http://schemas.openxmlformats.org/officeDocument/2006/relationships/image" Target="../media/image1069.png"/><Relationship Id="rId103" Type="http://schemas.openxmlformats.org/officeDocument/2006/relationships/image" Target="../media/image1100.png"/><Relationship Id="rId310" Type="http://schemas.openxmlformats.org/officeDocument/2006/relationships/image" Target="../media/image1200.png"/><Relationship Id="rId91" Type="http://schemas.openxmlformats.org/officeDocument/2006/relationships/image" Target="../media/image1094.png"/><Relationship Id="rId145" Type="http://schemas.openxmlformats.org/officeDocument/2006/relationships/image" Target="../media/image1120.png"/><Relationship Id="rId187" Type="http://schemas.openxmlformats.org/officeDocument/2006/relationships/customXml" Target="../ink/ink1165.xml"/><Relationship Id="rId352" Type="http://schemas.openxmlformats.org/officeDocument/2006/relationships/customXml" Target="../ink/ink1248.xml"/><Relationship Id="rId394" Type="http://schemas.openxmlformats.org/officeDocument/2006/relationships/customXml" Target="../ink/ink1269.xml"/><Relationship Id="rId408" Type="http://schemas.openxmlformats.org/officeDocument/2006/relationships/image" Target="../media/image1248.png"/><Relationship Id="rId212" Type="http://schemas.openxmlformats.org/officeDocument/2006/relationships/image" Target="../media/image1151.png"/><Relationship Id="rId254" Type="http://schemas.openxmlformats.org/officeDocument/2006/relationships/image" Target="../media/image1172.png"/><Relationship Id="rId49" Type="http://schemas.openxmlformats.org/officeDocument/2006/relationships/customXml" Target="../ink/ink1094.xml"/><Relationship Id="rId114" Type="http://schemas.openxmlformats.org/officeDocument/2006/relationships/customXml" Target="../ink/ink1127.xml"/><Relationship Id="rId296" Type="http://schemas.openxmlformats.org/officeDocument/2006/relationships/image" Target="../media/image1193.png"/><Relationship Id="rId461" Type="http://schemas.openxmlformats.org/officeDocument/2006/relationships/customXml" Target="../ink/ink1303.xml"/><Relationship Id="rId60" Type="http://schemas.openxmlformats.org/officeDocument/2006/relationships/image" Target="../media/image13.png"/><Relationship Id="rId156" Type="http://schemas.openxmlformats.org/officeDocument/2006/relationships/customXml" Target="../ink/ink1149.xml"/><Relationship Id="rId198" Type="http://schemas.openxmlformats.org/officeDocument/2006/relationships/image" Target="../media/image1145.png"/><Relationship Id="rId321" Type="http://schemas.openxmlformats.org/officeDocument/2006/relationships/customXml" Target="../ink/ink1232.xml"/><Relationship Id="rId363" Type="http://schemas.openxmlformats.org/officeDocument/2006/relationships/image" Target="../media/image1226.png"/><Relationship Id="rId419" Type="http://schemas.openxmlformats.org/officeDocument/2006/relationships/customXml" Target="../ink/ink1282.xml"/><Relationship Id="rId223" Type="http://schemas.openxmlformats.org/officeDocument/2006/relationships/customXml" Target="../ink/ink1183.xml"/><Relationship Id="rId430" Type="http://schemas.openxmlformats.org/officeDocument/2006/relationships/image" Target="../media/image1259.png"/><Relationship Id="rId18" Type="http://schemas.openxmlformats.org/officeDocument/2006/relationships/image" Target="../media/image1059.png"/><Relationship Id="rId265" Type="http://schemas.openxmlformats.org/officeDocument/2006/relationships/customXml" Target="../ink/ink1204.xml"/><Relationship Id="rId125" Type="http://schemas.openxmlformats.org/officeDocument/2006/relationships/customXml" Target="../ink/ink1133.xml"/><Relationship Id="rId167" Type="http://schemas.openxmlformats.org/officeDocument/2006/relationships/image" Target="../media/image1130.png"/><Relationship Id="rId332" Type="http://schemas.openxmlformats.org/officeDocument/2006/relationships/image" Target="../media/image1211.png"/><Relationship Id="rId374" Type="http://schemas.openxmlformats.org/officeDocument/2006/relationships/customXml" Target="../ink/ink1259.xml"/><Relationship Id="rId71" Type="http://schemas.openxmlformats.org/officeDocument/2006/relationships/image" Target="../media/image1084.png"/><Relationship Id="rId234" Type="http://schemas.openxmlformats.org/officeDocument/2006/relationships/image" Target="../media/image1162.png"/><Relationship Id="rId2" Type="http://schemas.openxmlformats.org/officeDocument/2006/relationships/notesSlide" Target="../notesSlides/notesSlide7.xml"/><Relationship Id="rId29" Type="http://schemas.openxmlformats.org/officeDocument/2006/relationships/customXml" Target="../ink/ink1084.xml"/><Relationship Id="rId276" Type="http://schemas.openxmlformats.org/officeDocument/2006/relationships/image" Target="../media/image1183.png"/><Relationship Id="rId441" Type="http://schemas.openxmlformats.org/officeDocument/2006/relationships/customXml" Target="../ink/ink1293.xml"/><Relationship Id="rId40" Type="http://schemas.openxmlformats.org/officeDocument/2006/relationships/image" Target="../media/image1070.png"/><Relationship Id="rId136" Type="http://schemas.openxmlformats.org/officeDocument/2006/relationships/customXml" Target="../ink/ink1139.xml"/><Relationship Id="rId178" Type="http://schemas.openxmlformats.org/officeDocument/2006/relationships/image" Target="../media/image1135.png"/><Relationship Id="rId301" Type="http://schemas.openxmlformats.org/officeDocument/2006/relationships/customXml" Target="../ink/ink1222.xml"/><Relationship Id="rId343" Type="http://schemas.openxmlformats.org/officeDocument/2006/relationships/customXml" Target="../ink/ink1243.xml"/><Relationship Id="rId82" Type="http://schemas.openxmlformats.org/officeDocument/2006/relationships/customXml" Target="../ink/ink1111.xml"/><Relationship Id="rId203" Type="http://schemas.openxmlformats.org/officeDocument/2006/relationships/customXml" Target="../ink/ink1173.xml"/><Relationship Id="rId385" Type="http://schemas.openxmlformats.org/officeDocument/2006/relationships/image" Target="../media/image1237.png"/><Relationship Id="rId19" Type="http://schemas.openxmlformats.org/officeDocument/2006/relationships/customXml" Target="../ink/ink1079.xml"/><Relationship Id="rId224" Type="http://schemas.openxmlformats.org/officeDocument/2006/relationships/image" Target="../media/image1157.png"/><Relationship Id="rId245" Type="http://schemas.openxmlformats.org/officeDocument/2006/relationships/customXml" Target="../ink/ink1194.xml"/><Relationship Id="rId266" Type="http://schemas.openxmlformats.org/officeDocument/2006/relationships/image" Target="../media/image1178.png"/><Relationship Id="rId287" Type="http://schemas.openxmlformats.org/officeDocument/2006/relationships/customXml" Target="../ink/ink1215.xml"/><Relationship Id="rId410" Type="http://schemas.openxmlformats.org/officeDocument/2006/relationships/image" Target="../media/image1249.png"/><Relationship Id="rId431" Type="http://schemas.openxmlformats.org/officeDocument/2006/relationships/customXml" Target="../ink/ink1288.xml"/><Relationship Id="rId452" Type="http://schemas.openxmlformats.org/officeDocument/2006/relationships/image" Target="../media/image1270.png"/><Relationship Id="rId30" Type="http://schemas.openxmlformats.org/officeDocument/2006/relationships/image" Target="../media/image1065.png"/><Relationship Id="rId105" Type="http://schemas.openxmlformats.org/officeDocument/2006/relationships/image" Target="../media/image1101.png"/><Relationship Id="rId126" Type="http://schemas.openxmlformats.org/officeDocument/2006/relationships/image" Target="../media/image1111.png"/><Relationship Id="rId147" Type="http://schemas.openxmlformats.org/officeDocument/2006/relationships/image" Target="../media/image1121.png"/><Relationship Id="rId168" Type="http://schemas.openxmlformats.org/officeDocument/2006/relationships/customXml" Target="../ink/ink1155.xml"/><Relationship Id="rId312" Type="http://schemas.openxmlformats.org/officeDocument/2006/relationships/image" Target="../media/image1201.png"/><Relationship Id="rId333" Type="http://schemas.openxmlformats.org/officeDocument/2006/relationships/customXml" Target="../ink/ink1238.xml"/><Relationship Id="rId354" Type="http://schemas.openxmlformats.org/officeDocument/2006/relationships/customXml" Target="../ink/ink1249.xml"/><Relationship Id="rId51" Type="http://schemas.openxmlformats.org/officeDocument/2006/relationships/customXml" Target="../ink/ink1095.xml"/><Relationship Id="rId72" Type="http://schemas.openxmlformats.org/officeDocument/2006/relationships/customXml" Target="../ink/ink1106.xml"/><Relationship Id="rId93" Type="http://schemas.openxmlformats.org/officeDocument/2006/relationships/image" Target="../media/image1095.png"/><Relationship Id="rId189" Type="http://schemas.openxmlformats.org/officeDocument/2006/relationships/customXml" Target="../ink/ink1166.xml"/><Relationship Id="rId375" Type="http://schemas.openxmlformats.org/officeDocument/2006/relationships/image" Target="../media/image1232.png"/><Relationship Id="rId396" Type="http://schemas.openxmlformats.org/officeDocument/2006/relationships/customXml" Target="../ink/ink1270.xml"/><Relationship Id="rId3" Type="http://schemas.openxmlformats.org/officeDocument/2006/relationships/image" Target="NULL"/><Relationship Id="rId214" Type="http://schemas.openxmlformats.org/officeDocument/2006/relationships/image" Target="../media/image1152.png"/><Relationship Id="rId235" Type="http://schemas.openxmlformats.org/officeDocument/2006/relationships/customXml" Target="../ink/ink1189.xml"/><Relationship Id="rId256" Type="http://schemas.openxmlformats.org/officeDocument/2006/relationships/image" Target="../media/image1173.png"/><Relationship Id="rId277" Type="http://schemas.openxmlformats.org/officeDocument/2006/relationships/customXml" Target="../ink/ink1210.xml"/><Relationship Id="rId298" Type="http://schemas.openxmlformats.org/officeDocument/2006/relationships/image" Target="../media/image1194.png"/><Relationship Id="rId400" Type="http://schemas.openxmlformats.org/officeDocument/2006/relationships/customXml" Target="../ink/ink1272.xml"/><Relationship Id="rId421" Type="http://schemas.openxmlformats.org/officeDocument/2006/relationships/customXml" Target="../ink/ink1283.xml"/><Relationship Id="rId442" Type="http://schemas.openxmlformats.org/officeDocument/2006/relationships/image" Target="../media/image1265.png"/><Relationship Id="rId463" Type="http://schemas.openxmlformats.org/officeDocument/2006/relationships/customXml" Target="../ink/ink1304.xml"/><Relationship Id="rId116" Type="http://schemas.openxmlformats.org/officeDocument/2006/relationships/customXml" Target="../ink/ink1128.xml"/><Relationship Id="rId137" Type="http://schemas.openxmlformats.org/officeDocument/2006/relationships/image" Target="../media/image1116.png"/><Relationship Id="rId158" Type="http://schemas.openxmlformats.org/officeDocument/2006/relationships/customXml" Target="../ink/ink1150.xml"/><Relationship Id="rId302" Type="http://schemas.openxmlformats.org/officeDocument/2006/relationships/image" Target="../media/image1196.png"/><Relationship Id="rId323" Type="http://schemas.openxmlformats.org/officeDocument/2006/relationships/customXml" Target="../ink/ink1233.xml"/><Relationship Id="rId344" Type="http://schemas.openxmlformats.org/officeDocument/2006/relationships/image" Target="../media/image1217.png"/><Relationship Id="rId20" Type="http://schemas.openxmlformats.org/officeDocument/2006/relationships/image" Target="../media/image1060.png"/><Relationship Id="rId41" Type="http://schemas.openxmlformats.org/officeDocument/2006/relationships/customXml" Target="../ink/ink1090.xml"/><Relationship Id="rId62" Type="http://schemas.openxmlformats.org/officeDocument/2006/relationships/image" Target="../media/image1080.png"/><Relationship Id="rId83" Type="http://schemas.openxmlformats.org/officeDocument/2006/relationships/image" Target="../media/image1090.png"/><Relationship Id="rId179" Type="http://schemas.openxmlformats.org/officeDocument/2006/relationships/customXml" Target="../ink/ink1161.xml"/><Relationship Id="rId365" Type="http://schemas.openxmlformats.org/officeDocument/2006/relationships/image" Target="../media/image1227.png"/><Relationship Id="rId386" Type="http://schemas.openxmlformats.org/officeDocument/2006/relationships/customXml" Target="../ink/ink1265.xml"/><Relationship Id="rId190" Type="http://schemas.openxmlformats.org/officeDocument/2006/relationships/image" Target="../media/image1141.png"/><Relationship Id="rId204" Type="http://schemas.openxmlformats.org/officeDocument/2006/relationships/image" Target="../media/image1148.png"/><Relationship Id="rId225" Type="http://schemas.openxmlformats.org/officeDocument/2006/relationships/customXml" Target="../ink/ink1184.xml"/><Relationship Id="rId246" Type="http://schemas.openxmlformats.org/officeDocument/2006/relationships/image" Target="../media/image1168.png"/><Relationship Id="rId267" Type="http://schemas.openxmlformats.org/officeDocument/2006/relationships/customXml" Target="../ink/ink1205.xml"/><Relationship Id="rId288" Type="http://schemas.openxmlformats.org/officeDocument/2006/relationships/image" Target="../media/image1189.png"/><Relationship Id="rId411" Type="http://schemas.openxmlformats.org/officeDocument/2006/relationships/customXml" Target="../ink/ink1278.xml"/><Relationship Id="rId432" Type="http://schemas.openxmlformats.org/officeDocument/2006/relationships/image" Target="../media/image1260.png"/><Relationship Id="rId453" Type="http://schemas.openxmlformats.org/officeDocument/2006/relationships/customXml" Target="../ink/ink1299.xml"/><Relationship Id="rId106" Type="http://schemas.openxmlformats.org/officeDocument/2006/relationships/customXml" Target="../ink/ink1123.xml"/><Relationship Id="rId127" Type="http://schemas.openxmlformats.org/officeDocument/2006/relationships/customXml" Target="../ink/ink1134.xml"/><Relationship Id="rId313" Type="http://schemas.openxmlformats.org/officeDocument/2006/relationships/customXml" Target="../ink/ink1228.xml"/><Relationship Id="rId10" Type="http://schemas.openxmlformats.org/officeDocument/2006/relationships/image" Target="../media/image1056.png"/><Relationship Id="rId31" Type="http://schemas.openxmlformats.org/officeDocument/2006/relationships/customXml" Target="../ink/ink1085.xml"/><Relationship Id="rId52" Type="http://schemas.openxmlformats.org/officeDocument/2006/relationships/image" Target="../media/image1076.png"/><Relationship Id="rId73" Type="http://schemas.openxmlformats.org/officeDocument/2006/relationships/image" Target="../media/image1085.png"/><Relationship Id="rId94" Type="http://schemas.openxmlformats.org/officeDocument/2006/relationships/customXml" Target="../ink/ink1117.xml"/><Relationship Id="rId148" Type="http://schemas.openxmlformats.org/officeDocument/2006/relationships/customXml" Target="../ink/ink1145.xml"/><Relationship Id="rId169" Type="http://schemas.openxmlformats.org/officeDocument/2006/relationships/image" Target="../media/image1131.png"/><Relationship Id="rId334" Type="http://schemas.openxmlformats.org/officeDocument/2006/relationships/image" Target="../media/image1212.png"/><Relationship Id="rId355" Type="http://schemas.openxmlformats.org/officeDocument/2006/relationships/image" Target="../media/image1222.png"/><Relationship Id="rId376" Type="http://schemas.openxmlformats.org/officeDocument/2006/relationships/customXml" Target="../ink/ink1260.xml"/><Relationship Id="rId397" Type="http://schemas.openxmlformats.org/officeDocument/2006/relationships/image" Target="../media/image1243.png"/><Relationship Id="rId4" Type="http://schemas.openxmlformats.org/officeDocument/2006/relationships/image" Target="NULL"/><Relationship Id="rId180" Type="http://schemas.openxmlformats.org/officeDocument/2006/relationships/image" Target="../media/image1136.png"/><Relationship Id="rId215" Type="http://schemas.openxmlformats.org/officeDocument/2006/relationships/customXml" Target="../ink/ink1179.xml"/><Relationship Id="rId236" Type="http://schemas.openxmlformats.org/officeDocument/2006/relationships/image" Target="../media/image1163.png"/><Relationship Id="rId257" Type="http://schemas.openxmlformats.org/officeDocument/2006/relationships/customXml" Target="../ink/ink1200.xml"/><Relationship Id="rId278" Type="http://schemas.openxmlformats.org/officeDocument/2006/relationships/image" Target="../media/image1184.png"/><Relationship Id="rId401" Type="http://schemas.openxmlformats.org/officeDocument/2006/relationships/image" Target="../media/image1245.png"/><Relationship Id="rId422" Type="http://schemas.openxmlformats.org/officeDocument/2006/relationships/image" Target="../media/image1255.png"/><Relationship Id="rId443" Type="http://schemas.openxmlformats.org/officeDocument/2006/relationships/customXml" Target="../ink/ink1294.xml"/><Relationship Id="rId464" Type="http://schemas.openxmlformats.org/officeDocument/2006/relationships/image" Target="../media/image1276.png"/><Relationship Id="rId303" Type="http://schemas.openxmlformats.org/officeDocument/2006/relationships/customXml" Target="../ink/ink1223.xml"/><Relationship Id="rId42" Type="http://schemas.openxmlformats.org/officeDocument/2006/relationships/image" Target="../media/image1071.png"/><Relationship Id="rId84" Type="http://schemas.openxmlformats.org/officeDocument/2006/relationships/customXml" Target="../ink/ink1112.xml"/><Relationship Id="rId138" Type="http://schemas.openxmlformats.org/officeDocument/2006/relationships/customXml" Target="../ink/ink1140.xml"/><Relationship Id="rId345" Type="http://schemas.openxmlformats.org/officeDocument/2006/relationships/customXml" Target="../ink/ink1244.xml"/><Relationship Id="rId387" Type="http://schemas.openxmlformats.org/officeDocument/2006/relationships/image" Target="../media/image1238.png"/><Relationship Id="rId191" Type="http://schemas.openxmlformats.org/officeDocument/2006/relationships/customXml" Target="../ink/ink1167.xml"/><Relationship Id="rId205" Type="http://schemas.openxmlformats.org/officeDocument/2006/relationships/customXml" Target="../ink/ink1174.xml"/><Relationship Id="rId247" Type="http://schemas.openxmlformats.org/officeDocument/2006/relationships/customXml" Target="../ink/ink1195.xml"/><Relationship Id="rId412" Type="http://schemas.openxmlformats.org/officeDocument/2006/relationships/image" Target="../media/image1250.png"/><Relationship Id="rId107" Type="http://schemas.openxmlformats.org/officeDocument/2006/relationships/image" Target="../media/image1102.png"/><Relationship Id="rId289" Type="http://schemas.openxmlformats.org/officeDocument/2006/relationships/customXml" Target="../ink/ink1216.xml"/><Relationship Id="rId454" Type="http://schemas.openxmlformats.org/officeDocument/2006/relationships/image" Target="../media/image1271.png"/><Relationship Id="rId11" Type="http://schemas.openxmlformats.org/officeDocument/2006/relationships/customXml" Target="../ink/ink1075.xml"/><Relationship Id="rId53" Type="http://schemas.openxmlformats.org/officeDocument/2006/relationships/customXml" Target="../ink/ink1096.xml"/><Relationship Id="rId149" Type="http://schemas.openxmlformats.org/officeDocument/2006/relationships/image" Target="../media/image455.png"/><Relationship Id="rId314" Type="http://schemas.openxmlformats.org/officeDocument/2006/relationships/image" Target="../media/image1202.png"/><Relationship Id="rId356" Type="http://schemas.openxmlformats.org/officeDocument/2006/relationships/customXml" Target="../ink/ink1250.xml"/><Relationship Id="rId398" Type="http://schemas.openxmlformats.org/officeDocument/2006/relationships/customXml" Target="../ink/ink1271.xml"/><Relationship Id="rId95" Type="http://schemas.openxmlformats.org/officeDocument/2006/relationships/image" Target="../media/image1096.png"/><Relationship Id="rId160" Type="http://schemas.openxmlformats.org/officeDocument/2006/relationships/customXml" Target="../ink/ink1151.xml"/><Relationship Id="rId216" Type="http://schemas.openxmlformats.org/officeDocument/2006/relationships/image" Target="../media/image1153.png"/><Relationship Id="rId423" Type="http://schemas.openxmlformats.org/officeDocument/2006/relationships/customXml" Target="../ink/ink1284.xml"/><Relationship Id="rId258" Type="http://schemas.openxmlformats.org/officeDocument/2006/relationships/image" Target="../media/image1174.png"/><Relationship Id="rId465" Type="http://schemas.openxmlformats.org/officeDocument/2006/relationships/customXml" Target="../ink/ink1305.xml"/><Relationship Id="rId22" Type="http://schemas.openxmlformats.org/officeDocument/2006/relationships/image" Target="../media/image1061.png"/><Relationship Id="rId64" Type="http://schemas.openxmlformats.org/officeDocument/2006/relationships/image" Target="../media/image1081.png"/><Relationship Id="rId118" Type="http://schemas.openxmlformats.org/officeDocument/2006/relationships/customXml" Target="../ink/ink1129.xml"/><Relationship Id="rId325" Type="http://schemas.openxmlformats.org/officeDocument/2006/relationships/customXml" Target="../ink/ink1234.xml"/><Relationship Id="rId367" Type="http://schemas.openxmlformats.org/officeDocument/2006/relationships/image" Target="../media/image1228.png"/><Relationship Id="rId171" Type="http://schemas.openxmlformats.org/officeDocument/2006/relationships/image" Target="../media/image1132.png"/><Relationship Id="rId227" Type="http://schemas.openxmlformats.org/officeDocument/2006/relationships/customXml" Target="../ink/ink1185.xml"/><Relationship Id="rId269" Type="http://schemas.openxmlformats.org/officeDocument/2006/relationships/customXml" Target="../ink/ink1206.xml"/><Relationship Id="rId434" Type="http://schemas.openxmlformats.org/officeDocument/2006/relationships/image" Target="../media/image1261.png"/><Relationship Id="rId33" Type="http://schemas.openxmlformats.org/officeDocument/2006/relationships/customXml" Target="../ink/ink1086.xml"/><Relationship Id="rId129" Type="http://schemas.openxmlformats.org/officeDocument/2006/relationships/customXml" Target="../ink/ink1135.xml"/><Relationship Id="rId280" Type="http://schemas.openxmlformats.org/officeDocument/2006/relationships/image" Target="../media/image1185.png"/><Relationship Id="rId336" Type="http://schemas.openxmlformats.org/officeDocument/2006/relationships/image" Target="../media/image1213.png"/><Relationship Id="rId75" Type="http://schemas.openxmlformats.org/officeDocument/2006/relationships/image" Target="../media/image1086.png"/><Relationship Id="rId140" Type="http://schemas.openxmlformats.org/officeDocument/2006/relationships/customXml" Target="../ink/ink1141.xml"/><Relationship Id="rId182" Type="http://schemas.openxmlformats.org/officeDocument/2006/relationships/image" Target="../media/image1137.png"/><Relationship Id="rId378" Type="http://schemas.openxmlformats.org/officeDocument/2006/relationships/customXml" Target="../ink/ink1261.xml"/><Relationship Id="rId403" Type="http://schemas.openxmlformats.org/officeDocument/2006/relationships/image" Target="../media/image1246.png"/><Relationship Id="rId6" Type="http://schemas.openxmlformats.org/officeDocument/2006/relationships/image" Target="../media/image1054.png"/><Relationship Id="rId238" Type="http://schemas.openxmlformats.org/officeDocument/2006/relationships/image" Target="../media/image1164.png"/><Relationship Id="rId445" Type="http://schemas.openxmlformats.org/officeDocument/2006/relationships/customXml" Target="../ink/ink1295.xml"/><Relationship Id="rId291" Type="http://schemas.openxmlformats.org/officeDocument/2006/relationships/customXml" Target="../ink/ink1217.xml"/><Relationship Id="rId305" Type="http://schemas.openxmlformats.org/officeDocument/2006/relationships/customXml" Target="../ink/ink1224.xml"/><Relationship Id="rId347" Type="http://schemas.openxmlformats.org/officeDocument/2006/relationships/customXml" Target="../ink/ink1245.xml"/><Relationship Id="rId44" Type="http://schemas.openxmlformats.org/officeDocument/2006/relationships/image" Target="../media/image1072.png"/><Relationship Id="rId86" Type="http://schemas.openxmlformats.org/officeDocument/2006/relationships/customXml" Target="../ink/ink1113.xml"/><Relationship Id="rId151" Type="http://schemas.openxmlformats.org/officeDocument/2006/relationships/image" Target="../media/image1122.png"/><Relationship Id="rId389" Type="http://schemas.openxmlformats.org/officeDocument/2006/relationships/image" Target="../media/image1239.png"/><Relationship Id="rId193" Type="http://schemas.openxmlformats.org/officeDocument/2006/relationships/customXml" Target="../ink/ink1168.xml"/><Relationship Id="rId207" Type="http://schemas.openxmlformats.org/officeDocument/2006/relationships/customXml" Target="../ink/ink1175.xml"/><Relationship Id="rId249" Type="http://schemas.openxmlformats.org/officeDocument/2006/relationships/customXml" Target="../ink/ink1196.xml"/><Relationship Id="rId414" Type="http://schemas.openxmlformats.org/officeDocument/2006/relationships/image" Target="../media/image1251.png"/><Relationship Id="rId456" Type="http://schemas.openxmlformats.org/officeDocument/2006/relationships/image" Target="../media/image1272.png"/><Relationship Id="rId13" Type="http://schemas.openxmlformats.org/officeDocument/2006/relationships/customXml" Target="../ink/ink1076.xml"/><Relationship Id="rId109" Type="http://schemas.openxmlformats.org/officeDocument/2006/relationships/image" Target="../media/image1103.png"/><Relationship Id="rId260" Type="http://schemas.openxmlformats.org/officeDocument/2006/relationships/image" Target="../media/image1175.png"/><Relationship Id="rId316" Type="http://schemas.openxmlformats.org/officeDocument/2006/relationships/image" Target="../media/image1203.png"/><Relationship Id="rId55" Type="http://schemas.openxmlformats.org/officeDocument/2006/relationships/customXml" Target="../ink/ink1097.xml"/><Relationship Id="rId97" Type="http://schemas.openxmlformats.org/officeDocument/2006/relationships/image" Target="../media/image1097.png"/><Relationship Id="rId120" Type="http://schemas.openxmlformats.org/officeDocument/2006/relationships/customXml" Target="../ink/ink1130.xml"/><Relationship Id="rId358" Type="http://schemas.openxmlformats.org/officeDocument/2006/relationships/customXml" Target="../ink/ink1251.xml"/><Relationship Id="rId162" Type="http://schemas.openxmlformats.org/officeDocument/2006/relationships/customXml" Target="../ink/ink1152.xml"/><Relationship Id="rId218" Type="http://schemas.openxmlformats.org/officeDocument/2006/relationships/image" Target="../media/image1154.png"/><Relationship Id="rId425" Type="http://schemas.openxmlformats.org/officeDocument/2006/relationships/customXml" Target="../ink/ink1285.xml"/><Relationship Id="rId467" Type="http://schemas.openxmlformats.org/officeDocument/2006/relationships/customXml" Target="../ink/ink1306.xml"/><Relationship Id="rId271" Type="http://schemas.openxmlformats.org/officeDocument/2006/relationships/customXml" Target="../ink/ink1207.xml"/><Relationship Id="rId24" Type="http://schemas.openxmlformats.org/officeDocument/2006/relationships/image" Target="../media/image1062.png"/><Relationship Id="rId66" Type="http://schemas.openxmlformats.org/officeDocument/2006/relationships/image" Target="../media/image1082.png"/><Relationship Id="rId131" Type="http://schemas.openxmlformats.org/officeDocument/2006/relationships/image" Target="../media/image1113.png"/><Relationship Id="rId327" Type="http://schemas.openxmlformats.org/officeDocument/2006/relationships/customXml" Target="../ink/ink1235.xml"/><Relationship Id="rId369" Type="http://schemas.openxmlformats.org/officeDocument/2006/relationships/image" Target="../media/image1229.png"/><Relationship Id="rId173" Type="http://schemas.openxmlformats.org/officeDocument/2006/relationships/customXml" Target="../ink/ink1158.xml"/><Relationship Id="rId229" Type="http://schemas.openxmlformats.org/officeDocument/2006/relationships/customXml" Target="../ink/ink1186.xml"/><Relationship Id="rId380" Type="http://schemas.openxmlformats.org/officeDocument/2006/relationships/customXml" Target="../ink/ink1262.xml"/><Relationship Id="rId436" Type="http://schemas.openxmlformats.org/officeDocument/2006/relationships/image" Target="../media/image1262.png"/><Relationship Id="rId240" Type="http://schemas.openxmlformats.org/officeDocument/2006/relationships/image" Target="../media/image1165.png"/><Relationship Id="rId35" Type="http://schemas.openxmlformats.org/officeDocument/2006/relationships/customXml" Target="../ink/ink1087.xml"/><Relationship Id="rId77" Type="http://schemas.openxmlformats.org/officeDocument/2006/relationships/image" Target="../media/image1087.png"/><Relationship Id="rId100" Type="http://schemas.openxmlformats.org/officeDocument/2006/relationships/customXml" Target="../ink/ink1120.xml"/><Relationship Id="rId282" Type="http://schemas.openxmlformats.org/officeDocument/2006/relationships/image" Target="../media/image1186.png"/><Relationship Id="rId338" Type="http://schemas.openxmlformats.org/officeDocument/2006/relationships/image" Target="../media/image1214.png"/><Relationship Id="rId8" Type="http://schemas.openxmlformats.org/officeDocument/2006/relationships/image" Target="../media/image1055.png"/><Relationship Id="rId142" Type="http://schemas.openxmlformats.org/officeDocument/2006/relationships/customXml" Target="../ink/ink1142.xml"/><Relationship Id="rId184" Type="http://schemas.openxmlformats.org/officeDocument/2006/relationships/image" Target="../media/image1138.png"/><Relationship Id="rId391" Type="http://schemas.openxmlformats.org/officeDocument/2006/relationships/image" Target="../media/image1240.png"/><Relationship Id="rId405" Type="http://schemas.openxmlformats.org/officeDocument/2006/relationships/customXml" Target="../ink/ink1275.xml"/><Relationship Id="rId447" Type="http://schemas.openxmlformats.org/officeDocument/2006/relationships/customXml" Target="../ink/ink1296.xml"/><Relationship Id="rId251" Type="http://schemas.openxmlformats.org/officeDocument/2006/relationships/customXml" Target="../ink/ink1197.xml"/><Relationship Id="rId46" Type="http://schemas.openxmlformats.org/officeDocument/2006/relationships/image" Target="../media/image1073.png"/><Relationship Id="rId293" Type="http://schemas.openxmlformats.org/officeDocument/2006/relationships/customXml" Target="../ink/ink1218.xml"/><Relationship Id="rId307" Type="http://schemas.openxmlformats.org/officeDocument/2006/relationships/customXml" Target="../ink/ink1225.xml"/><Relationship Id="rId349" Type="http://schemas.openxmlformats.org/officeDocument/2006/relationships/customXml" Target="../ink/ink1246.xml"/><Relationship Id="rId88" Type="http://schemas.openxmlformats.org/officeDocument/2006/relationships/customXml" Target="../ink/ink1114.xml"/><Relationship Id="rId111" Type="http://schemas.openxmlformats.org/officeDocument/2006/relationships/image" Target="../media/image1104.png"/><Relationship Id="rId153" Type="http://schemas.openxmlformats.org/officeDocument/2006/relationships/image" Target="../media/image1123.png"/><Relationship Id="rId195" Type="http://schemas.openxmlformats.org/officeDocument/2006/relationships/customXml" Target="../ink/ink1169.xml"/><Relationship Id="rId209" Type="http://schemas.openxmlformats.org/officeDocument/2006/relationships/customXml" Target="../ink/ink1176.xml"/><Relationship Id="rId360" Type="http://schemas.openxmlformats.org/officeDocument/2006/relationships/customXml" Target="../ink/ink1252.xml"/><Relationship Id="rId416" Type="http://schemas.openxmlformats.org/officeDocument/2006/relationships/image" Target="../media/image1252.png"/><Relationship Id="rId220" Type="http://schemas.openxmlformats.org/officeDocument/2006/relationships/image" Target="../media/image1155.png"/><Relationship Id="rId458" Type="http://schemas.openxmlformats.org/officeDocument/2006/relationships/image" Target="../media/image1273.png"/><Relationship Id="rId15" Type="http://schemas.openxmlformats.org/officeDocument/2006/relationships/customXml" Target="../ink/ink1077.xml"/><Relationship Id="rId57" Type="http://schemas.openxmlformats.org/officeDocument/2006/relationships/customXml" Target="../ink/ink1098.xml"/><Relationship Id="rId262" Type="http://schemas.openxmlformats.org/officeDocument/2006/relationships/image" Target="../media/image1176.png"/><Relationship Id="rId318" Type="http://schemas.openxmlformats.org/officeDocument/2006/relationships/image" Target="../media/image1204.png"/><Relationship Id="rId99" Type="http://schemas.openxmlformats.org/officeDocument/2006/relationships/image" Target="../media/image1098.png"/><Relationship Id="rId122" Type="http://schemas.openxmlformats.org/officeDocument/2006/relationships/image" Target="../media/image1109.png"/><Relationship Id="rId164" Type="http://schemas.openxmlformats.org/officeDocument/2006/relationships/customXml" Target="../ink/ink1153.xml"/><Relationship Id="rId371" Type="http://schemas.openxmlformats.org/officeDocument/2006/relationships/image" Target="../media/image1230.png"/><Relationship Id="rId427" Type="http://schemas.openxmlformats.org/officeDocument/2006/relationships/customXml" Target="../ink/ink1286.xml"/><Relationship Id="rId469" Type="http://schemas.openxmlformats.org/officeDocument/2006/relationships/customXml" Target="../ink/ink1307.xml"/><Relationship Id="rId26" Type="http://schemas.openxmlformats.org/officeDocument/2006/relationships/image" Target="../media/image1063.png"/><Relationship Id="rId231" Type="http://schemas.openxmlformats.org/officeDocument/2006/relationships/customXml" Target="../ink/ink1187.xml"/><Relationship Id="rId273" Type="http://schemas.openxmlformats.org/officeDocument/2006/relationships/customXml" Target="../ink/ink1208.xml"/><Relationship Id="rId329" Type="http://schemas.openxmlformats.org/officeDocument/2006/relationships/customXml" Target="../ink/ink1236.xml"/><Relationship Id="rId68" Type="http://schemas.openxmlformats.org/officeDocument/2006/relationships/customXml" Target="../ink/ink1104.xml"/><Relationship Id="rId133" Type="http://schemas.openxmlformats.org/officeDocument/2006/relationships/image" Target="../media/image1114.png"/><Relationship Id="rId175" Type="http://schemas.openxmlformats.org/officeDocument/2006/relationships/customXml" Target="../ink/ink1159.xml"/><Relationship Id="rId340" Type="http://schemas.openxmlformats.org/officeDocument/2006/relationships/image" Target="../media/image1215.png"/><Relationship Id="rId200" Type="http://schemas.openxmlformats.org/officeDocument/2006/relationships/image" Target="../media/image1146.png"/><Relationship Id="rId382" Type="http://schemas.openxmlformats.org/officeDocument/2006/relationships/customXml" Target="../ink/ink1263.xml"/><Relationship Id="rId438" Type="http://schemas.openxmlformats.org/officeDocument/2006/relationships/image" Target="../media/image1263.png"/><Relationship Id="rId242" Type="http://schemas.openxmlformats.org/officeDocument/2006/relationships/image" Target="../media/image1166.png"/><Relationship Id="rId284" Type="http://schemas.openxmlformats.org/officeDocument/2006/relationships/image" Target="../media/image1187.png"/><Relationship Id="rId37" Type="http://schemas.openxmlformats.org/officeDocument/2006/relationships/customXml" Target="../ink/ink1088.xml"/><Relationship Id="rId79" Type="http://schemas.openxmlformats.org/officeDocument/2006/relationships/image" Target="../media/image1088.png"/><Relationship Id="rId102" Type="http://schemas.openxmlformats.org/officeDocument/2006/relationships/customXml" Target="../ink/ink1121.xml"/><Relationship Id="rId144" Type="http://schemas.openxmlformats.org/officeDocument/2006/relationships/customXml" Target="../ink/ink1143.xml"/><Relationship Id="rId90" Type="http://schemas.openxmlformats.org/officeDocument/2006/relationships/customXml" Target="../ink/ink1115.xml"/><Relationship Id="rId186" Type="http://schemas.openxmlformats.org/officeDocument/2006/relationships/image" Target="../media/image1139.png"/><Relationship Id="rId351" Type="http://schemas.openxmlformats.org/officeDocument/2006/relationships/customXml" Target="../ink/ink1247.xml"/><Relationship Id="rId393" Type="http://schemas.openxmlformats.org/officeDocument/2006/relationships/image" Target="../media/image1241.png"/><Relationship Id="rId407" Type="http://schemas.openxmlformats.org/officeDocument/2006/relationships/customXml" Target="../ink/ink1276.xml"/><Relationship Id="rId449" Type="http://schemas.openxmlformats.org/officeDocument/2006/relationships/customXml" Target="../ink/ink1297.xml"/><Relationship Id="rId211" Type="http://schemas.openxmlformats.org/officeDocument/2006/relationships/customXml" Target="../ink/ink1177.xml"/><Relationship Id="rId253" Type="http://schemas.openxmlformats.org/officeDocument/2006/relationships/customXml" Target="../ink/ink1198.xml"/><Relationship Id="rId295" Type="http://schemas.openxmlformats.org/officeDocument/2006/relationships/customXml" Target="../ink/ink1219.xml"/><Relationship Id="rId309" Type="http://schemas.openxmlformats.org/officeDocument/2006/relationships/customXml" Target="../ink/ink1226.xml"/><Relationship Id="rId460" Type="http://schemas.openxmlformats.org/officeDocument/2006/relationships/image" Target="../media/image1274.png"/><Relationship Id="rId48" Type="http://schemas.openxmlformats.org/officeDocument/2006/relationships/image" Target="../media/image1074.png"/><Relationship Id="rId113" Type="http://schemas.openxmlformats.org/officeDocument/2006/relationships/image" Target="../media/image1105.png"/><Relationship Id="rId320" Type="http://schemas.openxmlformats.org/officeDocument/2006/relationships/image" Target="../media/image1205.png"/><Relationship Id="rId155" Type="http://schemas.openxmlformats.org/officeDocument/2006/relationships/image" Target="../media/image1124.png"/><Relationship Id="rId197" Type="http://schemas.openxmlformats.org/officeDocument/2006/relationships/customXml" Target="../ink/ink1170.xml"/><Relationship Id="rId362" Type="http://schemas.openxmlformats.org/officeDocument/2006/relationships/customXml" Target="../ink/ink1253.xml"/><Relationship Id="rId418" Type="http://schemas.openxmlformats.org/officeDocument/2006/relationships/image" Target="../media/image1253.png"/><Relationship Id="rId222" Type="http://schemas.openxmlformats.org/officeDocument/2006/relationships/image" Target="../media/image1156.png"/><Relationship Id="rId264" Type="http://schemas.openxmlformats.org/officeDocument/2006/relationships/image" Target="../media/image1177.png"/><Relationship Id="rId17" Type="http://schemas.openxmlformats.org/officeDocument/2006/relationships/customXml" Target="../ink/ink1078.xml"/><Relationship Id="rId59" Type="http://schemas.openxmlformats.org/officeDocument/2006/relationships/customXml" Target="../ink/ink1099.xml"/><Relationship Id="rId124" Type="http://schemas.openxmlformats.org/officeDocument/2006/relationships/image" Target="../media/image1110.png"/><Relationship Id="rId70" Type="http://schemas.openxmlformats.org/officeDocument/2006/relationships/customXml" Target="../ink/ink1105.xml"/><Relationship Id="rId166" Type="http://schemas.openxmlformats.org/officeDocument/2006/relationships/customXml" Target="../ink/ink1154.xml"/><Relationship Id="rId331" Type="http://schemas.openxmlformats.org/officeDocument/2006/relationships/customXml" Target="../ink/ink1237.xml"/><Relationship Id="rId373" Type="http://schemas.openxmlformats.org/officeDocument/2006/relationships/image" Target="../media/image1231.png"/><Relationship Id="rId429" Type="http://schemas.openxmlformats.org/officeDocument/2006/relationships/customXml" Target="../ink/ink1287.xml"/><Relationship Id="rId1" Type="http://schemas.openxmlformats.org/officeDocument/2006/relationships/slideLayout" Target="../slideLayouts/slideLayout7.xml"/><Relationship Id="rId233" Type="http://schemas.openxmlformats.org/officeDocument/2006/relationships/customXml" Target="../ink/ink1188.xml"/><Relationship Id="rId440" Type="http://schemas.openxmlformats.org/officeDocument/2006/relationships/image" Target="../media/image1264.png"/><Relationship Id="rId28" Type="http://schemas.openxmlformats.org/officeDocument/2006/relationships/image" Target="../media/image1064.png"/><Relationship Id="rId275" Type="http://schemas.openxmlformats.org/officeDocument/2006/relationships/customXml" Target="../ink/ink1209.xml"/><Relationship Id="rId300" Type="http://schemas.openxmlformats.org/officeDocument/2006/relationships/image" Target="../media/image1195.png"/><Relationship Id="rId81" Type="http://schemas.openxmlformats.org/officeDocument/2006/relationships/image" Target="../media/image1089.png"/><Relationship Id="rId135" Type="http://schemas.openxmlformats.org/officeDocument/2006/relationships/image" Target="../media/image1115.png"/><Relationship Id="rId177" Type="http://schemas.openxmlformats.org/officeDocument/2006/relationships/customXml" Target="../ink/ink1160.xml"/><Relationship Id="rId342" Type="http://schemas.openxmlformats.org/officeDocument/2006/relationships/image" Target="../media/image1216.png"/><Relationship Id="rId384" Type="http://schemas.openxmlformats.org/officeDocument/2006/relationships/customXml" Target="../ink/ink1264.xml"/><Relationship Id="rId202" Type="http://schemas.openxmlformats.org/officeDocument/2006/relationships/image" Target="../media/image1147.png"/><Relationship Id="rId244" Type="http://schemas.openxmlformats.org/officeDocument/2006/relationships/image" Target="../media/image1167.png"/><Relationship Id="rId39" Type="http://schemas.openxmlformats.org/officeDocument/2006/relationships/customXml" Target="../ink/ink1089.xml"/><Relationship Id="rId286" Type="http://schemas.openxmlformats.org/officeDocument/2006/relationships/image" Target="../media/image1188.png"/><Relationship Id="rId451" Type="http://schemas.openxmlformats.org/officeDocument/2006/relationships/customXml" Target="../ink/ink1298.xml"/><Relationship Id="rId50" Type="http://schemas.openxmlformats.org/officeDocument/2006/relationships/image" Target="../media/image1075.png"/><Relationship Id="rId104" Type="http://schemas.openxmlformats.org/officeDocument/2006/relationships/customXml" Target="../ink/ink1122.xml"/><Relationship Id="rId146" Type="http://schemas.openxmlformats.org/officeDocument/2006/relationships/customXml" Target="../ink/ink1144.xml"/><Relationship Id="rId188" Type="http://schemas.openxmlformats.org/officeDocument/2006/relationships/image" Target="../media/image1140.png"/><Relationship Id="rId311" Type="http://schemas.openxmlformats.org/officeDocument/2006/relationships/customXml" Target="../ink/ink1227.xml"/><Relationship Id="rId353" Type="http://schemas.openxmlformats.org/officeDocument/2006/relationships/image" Target="../media/image1221.png"/><Relationship Id="rId395" Type="http://schemas.openxmlformats.org/officeDocument/2006/relationships/image" Target="../media/image1242.png"/><Relationship Id="rId409" Type="http://schemas.openxmlformats.org/officeDocument/2006/relationships/customXml" Target="../ink/ink1277.xml"/><Relationship Id="rId92" Type="http://schemas.openxmlformats.org/officeDocument/2006/relationships/customXml" Target="../ink/ink1116.xml"/><Relationship Id="rId213" Type="http://schemas.openxmlformats.org/officeDocument/2006/relationships/customXml" Target="../ink/ink1178.xml"/><Relationship Id="rId420" Type="http://schemas.openxmlformats.org/officeDocument/2006/relationships/image" Target="../media/image1254.png"/><Relationship Id="rId255" Type="http://schemas.openxmlformats.org/officeDocument/2006/relationships/customXml" Target="../ink/ink1199.xml"/><Relationship Id="rId297" Type="http://schemas.openxmlformats.org/officeDocument/2006/relationships/customXml" Target="../ink/ink1220.xml"/><Relationship Id="rId462" Type="http://schemas.openxmlformats.org/officeDocument/2006/relationships/image" Target="../media/image1275.png"/><Relationship Id="rId115" Type="http://schemas.openxmlformats.org/officeDocument/2006/relationships/image" Target="../media/image1106.png"/><Relationship Id="rId157" Type="http://schemas.openxmlformats.org/officeDocument/2006/relationships/image" Target="../media/image1125.png"/><Relationship Id="rId322" Type="http://schemas.openxmlformats.org/officeDocument/2006/relationships/image" Target="../media/image1206.png"/><Relationship Id="rId364" Type="http://schemas.openxmlformats.org/officeDocument/2006/relationships/customXml" Target="../ink/ink1254.xml"/><Relationship Id="rId61" Type="http://schemas.openxmlformats.org/officeDocument/2006/relationships/customXml" Target="../ink/ink1100.xml"/><Relationship Id="rId199" Type="http://schemas.openxmlformats.org/officeDocument/2006/relationships/customXml" Target="../ink/ink1171.xml"/></Relationships>
</file>

<file path=ppt/slides/_rels/slide8.xml.rels><?xml version="1.0" encoding="UTF-8" standalone="yes"?>
<Relationships xmlns="http://schemas.openxmlformats.org/package/2006/relationships"><Relationship Id="rId26" Type="http://schemas.openxmlformats.org/officeDocument/2006/relationships/image" Target="../media/image1291.png"/><Relationship Id="rId21" Type="http://schemas.openxmlformats.org/officeDocument/2006/relationships/customXml" Target="../ink/ink1316.xml"/><Relationship Id="rId42" Type="http://schemas.openxmlformats.org/officeDocument/2006/relationships/image" Target="../media/image1299.png"/><Relationship Id="rId47" Type="http://schemas.openxmlformats.org/officeDocument/2006/relationships/customXml" Target="../ink/ink1329.xml"/><Relationship Id="rId63" Type="http://schemas.openxmlformats.org/officeDocument/2006/relationships/customXml" Target="../ink/ink1337.xml"/><Relationship Id="rId68" Type="http://schemas.openxmlformats.org/officeDocument/2006/relationships/image" Target="../media/image1311.png"/><Relationship Id="rId16" Type="http://schemas.openxmlformats.org/officeDocument/2006/relationships/image" Target="../media/image1286.png"/><Relationship Id="rId11" Type="http://schemas.openxmlformats.org/officeDocument/2006/relationships/customXml" Target="../ink/ink1311.xml"/><Relationship Id="rId24" Type="http://schemas.openxmlformats.org/officeDocument/2006/relationships/image" Target="../media/image1290.png"/><Relationship Id="rId32" Type="http://schemas.openxmlformats.org/officeDocument/2006/relationships/image" Target="../media/image1294.png"/><Relationship Id="rId37" Type="http://schemas.openxmlformats.org/officeDocument/2006/relationships/customXml" Target="../ink/ink1324.xml"/><Relationship Id="rId40" Type="http://schemas.openxmlformats.org/officeDocument/2006/relationships/image" Target="../media/image1298.png"/><Relationship Id="rId45" Type="http://schemas.openxmlformats.org/officeDocument/2006/relationships/customXml" Target="../ink/ink1328.xml"/><Relationship Id="rId53" Type="http://schemas.openxmlformats.org/officeDocument/2006/relationships/customXml" Target="../ink/ink1332.xml"/><Relationship Id="rId58" Type="http://schemas.openxmlformats.org/officeDocument/2006/relationships/image" Target="../media/image1306.png"/><Relationship Id="rId66" Type="http://schemas.openxmlformats.org/officeDocument/2006/relationships/image" Target="../media/image1310.png"/><Relationship Id="rId74" Type="http://schemas.openxmlformats.org/officeDocument/2006/relationships/image" Target="../media/image1314.png"/><Relationship Id="rId5" Type="http://schemas.openxmlformats.org/officeDocument/2006/relationships/customXml" Target="../ink/ink1308.xml"/><Relationship Id="rId61" Type="http://schemas.openxmlformats.org/officeDocument/2006/relationships/customXml" Target="../ink/ink1336.xml"/><Relationship Id="rId19" Type="http://schemas.openxmlformats.org/officeDocument/2006/relationships/customXml" Target="../ink/ink1315.xml"/><Relationship Id="rId14" Type="http://schemas.openxmlformats.org/officeDocument/2006/relationships/image" Target="../media/image1285.png"/><Relationship Id="rId22" Type="http://schemas.openxmlformats.org/officeDocument/2006/relationships/image" Target="../media/image1289.png"/><Relationship Id="rId27" Type="http://schemas.openxmlformats.org/officeDocument/2006/relationships/customXml" Target="../ink/ink1319.xml"/><Relationship Id="rId30" Type="http://schemas.openxmlformats.org/officeDocument/2006/relationships/image" Target="../media/image1293.png"/><Relationship Id="rId35" Type="http://schemas.openxmlformats.org/officeDocument/2006/relationships/customXml" Target="../ink/ink1323.xml"/><Relationship Id="rId43" Type="http://schemas.openxmlformats.org/officeDocument/2006/relationships/customXml" Target="../ink/ink1327.xml"/><Relationship Id="rId48" Type="http://schemas.openxmlformats.org/officeDocument/2006/relationships/image" Target="../media/image1302.png"/><Relationship Id="rId56" Type="http://schemas.openxmlformats.org/officeDocument/2006/relationships/image" Target="../media/image1305.png"/><Relationship Id="rId64" Type="http://schemas.openxmlformats.org/officeDocument/2006/relationships/image" Target="../media/image1309.png"/><Relationship Id="rId69" Type="http://schemas.openxmlformats.org/officeDocument/2006/relationships/customXml" Target="../ink/ink1340.xml"/><Relationship Id="rId77" Type="http://schemas.openxmlformats.org/officeDocument/2006/relationships/customXml" Target="../ink/ink1344.xml"/><Relationship Id="rId8" Type="http://schemas.openxmlformats.org/officeDocument/2006/relationships/image" Target="../media/image1283.png"/><Relationship Id="rId51" Type="http://schemas.openxmlformats.org/officeDocument/2006/relationships/customXml" Target="../ink/ink1331.xml"/><Relationship Id="rId72" Type="http://schemas.openxmlformats.org/officeDocument/2006/relationships/image" Target="../media/image1313.png"/><Relationship Id="rId3" Type="http://schemas.openxmlformats.org/officeDocument/2006/relationships/image" Target="../media/image1280.png"/><Relationship Id="rId12" Type="http://schemas.openxmlformats.org/officeDocument/2006/relationships/image" Target="../media/image13.png"/><Relationship Id="rId17" Type="http://schemas.openxmlformats.org/officeDocument/2006/relationships/customXml" Target="../ink/ink1314.xml"/><Relationship Id="rId25" Type="http://schemas.openxmlformats.org/officeDocument/2006/relationships/customXml" Target="../ink/ink1318.xml"/><Relationship Id="rId33" Type="http://schemas.openxmlformats.org/officeDocument/2006/relationships/customXml" Target="../ink/ink1322.xml"/><Relationship Id="rId38" Type="http://schemas.openxmlformats.org/officeDocument/2006/relationships/image" Target="../media/image1297.png"/><Relationship Id="rId46" Type="http://schemas.openxmlformats.org/officeDocument/2006/relationships/image" Target="../media/image1301.png"/><Relationship Id="rId59" Type="http://schemas.openxmlformats.org/officeDocument/2006/relationships/customXml" Target="../ink/ink1335.xml"/><Relationship Id="rId67" Type="http://schemas.openxmlformats.org/officeDocument/2006/relationships/customXml" Target="../ink/ink1339.xml"/><Relationship Id="rId20" Type="http://schemas.openxmlformats.org/officeDocument/2006/relationships/image" Target="../media/image1288.png"/><Relationship Id="rId41" Type="http://schemas.openxmlformats.org/officeDocument/2006/relationships/customXml" Target="../ink/ink1326.xml"/><Relationship Id="rId54" Type="http://schemas.openxmlformats.org/officeDocument/2006/relationships/image" Target="../media/image1304.png"/><Relationship Id="rId62" Type="http://schemas.openxmlformats.org/officeDocument/2006/relationships/image" Target="../media/image1308.png"/><Relationship Id="rId70" Type="http://schemas.openxmlformats.org/officeDocument/2006/relationships/image" Target="../media/image1312.png"/><Relationship Id="rId75" Type="http://schemas.openxmlformats.org/officeDocument/2006/relationships/customXml" Target="../ink/ink1343.xml"/><Relationship Id="rId1" Type="http://schemas.openxmlformats.org/officeDocument/2006/relationships/slideLayout" Target="../slideLayouts/slideLayout7.xml"/><Relationship Id="rId6" Type="http://schemas.openxmlformats.org/officeDocument/2006/relationships/image" Target="../media/image1282.png"/><Relationship Id="rId15" Type="http://schemas.openxmlformats.org/officeDocument/2006/relationships/customXml" Target="../ink/ink1313.xml"/><Relationship Id="rId23" Type="http://schemas.openxmlformats.org/officeDocument/2006/relationships/customXml" Target="../ink/ink1317.xml"/><Relationship Id="rId28" Type="http://schemas.openxmlformats.org/officeDocument/2006/relationships/image" Target="../media/image1292.png"/><Relationship Id="rId36" Type="http://schemas.openxmlformats.org/officeDocument/2006/relationships/image" Target="../media/image1296.png"/><Relationship Id="rId49" Type="http://schemas.openxmlformats.org/officeDocument/2006/relationships/customXml" Target="../ink/ink1330.xml"/><Relationship Id="rId57" Type="http://schemas.openxmlformats.org/officeDocument/2006/relationships/customXml" Target="../ink/ink1334.xml"/><Relationship Id="rId10" Type="http://schemas.openxmlformats.org/officeDocument/2006/relationships/image" Target="../media/image1284.png"/><Relationship Id="rId31" Type="http://schemas.openxmlformats.org/officeDocument/2006/relationships/customXml" Target="../ink/ink1321.xml"/><Relationship Id="rId44" Type="http://schemas.openxmlformats.org/officeDocument/2006/relationships/image" Target="../media/image1300.png"/><Relationship Id="rId52" Type="http://schemas.openxmlformats.org/officeDocument/2006/relationships/image" Target="../media/image1303.png"/><Relationship Id="rId60" Type="http://schemas.openxmlformats.org/officeDocument/2006/relationships/image" Target="../media/image1307.png"/><Relationship Id="rId65" Type="http://schemas.openxmlformats.org/officeDocument/2006/relationships/customXml" Target="../ink/ink1338.xml"/><Relationship Id="rId73" Type="http://schemas.openxmlformats.org/officeDocument/2006/relationships/customXml" Target="../ink/ink1342.xml"/><Relationship Id="rId78" Type="http://schemas.openxmlformats.org/officeDocument/2006/relationships/image" Target="../media/image1316.png"/><Relationship Id="rId4" Type="http://schemas.openxmlformats.org/officeDocument/2006/relationships/image" Target="../media/image1281.png"/><Relationship Id="rId9" Type="http://schemas.openxmlformats.org/officeDocument/2006/relationships/customXml" Target="../ink/ink1310.xml"/><Relationship Id="rId13" Type="http://schemas.openxmlformats.org/officeDocument/2006/relationships/customXml" Target="../ink/ink1312.xml"/><Relationship Id="rId18" Type="http://schemas.openxmlformats.org/officeDocument/2006/relationships/image" Target="../media/image1287.png"/><Relationship Id="rId39" Type="http://schemas.openxmlformats.org/officeDocument/2006/relationships/customXml" Target="../ink/ink1325.xml"/><Relationship Id="rId34" Type="http://schemas.openxmlformats.org/officeDocument/2006/relationships/image" Target="../media/image1295.png"/><Relationship Id="rId50" Type="http://schemas.openxmlformats.org/officeDocument/2006/relationships/image" Target="../media/image25.png"/><Relationship Id="rId55" Type="http://schemas.openxmlformats.org/officeDocument/2006/relationships/customXml" Target="../ink/ink1333.xml"/><Relationship Id="rId76" Type="http://schemas.openxmlformats.org/officeDocument/2006/relationships/image" Target="../media/image1315.png"/><Relationship Id="rId7" Type="http://schemas.openxmlformats.org/officeDocument/2006/relationships/customXml" Target="../ink/ink1309.xml"/><Relationship Id="rId71" Type="http://schemas.openxmlformats.org/officeDocument/2006/relationships/customXml" Target="../ink/ink1341.xml"/><Relationship Id="rId2" Type="http://schemas.openxmlformats.org/officeDocument/2006/relationships/notesSlide" Target="../notesSlides/notesSlide8.xml"/><Relationship Id="rId29" Type="http://schemas.openxmlformats.org/officeDocument/2006/relationships/customXml" Target="../ink/ink1320.xml"/></Relationships>
</file>

<file path=ppt/slides/_rels/slide9.xml.rels><?xml version="1.0" encoding="UTF-8" standalone="yes"?>
<Relationships xmlns="http://schemas.openxmlformats.org/package/2006/relationships"><Relationship Id="rId3" Type="http://schemas.openxmlformats.org/officeDocument/2006/relationships/image" Target="NULL"/><Relationship Id="rId2" Type="http://schemas.openxmlformats.org/officeDocument/2006/relationships/notesSlide" Target="../notesSlides/notesSlide9.xml"/><Relationship Id="rId1" Type="http://schemas.openxmlformats.org/officeDocument/2006/relationships/slideLayout" Target="../slideLayouts/slideLayout7.xml"/><Relationship Id="rId5" Type="http://schemas.openxmlformats.org/officeDocument/2006/relationships/image" Target="NULL"/><Relationship Id="rId4" Type="http://schemas.openxmlformats.org/officeDocument/2006/relationships/image" Target="../media/image42010.png"/><Relationship Id="rId9" Type="http://schemas.openxmlformats.org/officeDocument/2006/relationships/image" Target="NUL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Shape 2"/>
          <p:cNvSpPr txBox="1"/>
          <p:nvPr/>
        </p:nvSpPr>
        <p:spPr>
          <a:xfrm>
            <a:off x="1600268" y="30219"/>
            <a:ext cx="7598011" cy="744941"/>
          </a:xfrm>
          <a:prstGeom prst="rect">
            <a:avLst/>
          </a:prstGeom>
          <a:noFill/>
          <a:ln>
            <a:noFill/>
          </a:ln>
        </p:spPr>
        <p:txBody>
          <a:bodyPr lIns="81646" tIns="40823" rIns="81646" bIns="40823" anchor="ctr" anchorCtr="1"/>
          <a:lstStyle/>
          <a:p>
            <a:r>
              <a:rPr lang="de-DE" sz="2903" b="1" dirty="0"/>
              <a:t>Das </a:t>
            </a:r>
            <a:r>
              <a:rPr lang="de-DE" sz="2903" b="1" dirty="0" err="1"/>
              <a:t>Keynesianische</a:t>
            </a:r>
            <a:r>
              <a:rPr lang="de-DE" sz="2903" b="1" dirty="0"/>
              <a:t> Gütermarktmodell</a:t>
            </a:r>
          </a:p>
        </p:txBody>
      </p:sp>
      <p:sp>
        <p:nvSpPr>
          <p:cNvPr id="8" name="Textfeld 7"/>
          <p:cNvSpPr txBox="1"/>
          <p:nvPr/>
        </p:nvSpPr>
        <p:spPr>
          <a:xfrm>
            <a:off x="352380" y="464900"/>
            <a:ext cx="9531453" cy="5029975"/>
          </a:xfrm>
          <a:prstGeom prst="rect">
            <a:avLst/>
          </a:prstGeom>
          <a:noFill/>
        </p:spPr>
        <p:txBody>
          <a:bodyPr wrap="square" rtlCol="0">
            <a:noAutofit/>
          </a:bodyPr>
          <a:lstStyle/>
          <a:p>
            <a:pPr marL="311079" indent="-311079">
              <a:lnSpc>
                <a:spcPct val="140000"/>
              </a:lnSpc>
              <a:spcBef>
                <a:spcPct val="20000"/>
              </a:spcBef>
              <a:buFont typeface="Arial" pitchFamily="34" charset="0"/>
              <a:buChar char="•"/>
            </a:pPr>
            <a:r>
              <a:rPr lang="en-US" dirty="0">
                <a:solidFill>
                  <a:prstClr val="black"/>
                </a:solidFill>
                <a:latin typeface="Arial" panose="020B0604020202020204" pitchFamily="34" charset="0"/>
                <a:cs typeface="Arial" panose="020B0604020202020204" pitchFamily="34" charset="0"/>
              </a:rPr>
              <a:t>In der </a:t>
            </a:r>
            <a:r>
              <a:rPr lang="en-US" b="1" u="sng" dirty="0" err="1">
                <a:solidFill>
                  <a:prstClr val="black"/>
                </a:solidFill>
                <a:latin typeface="Arial" panose="020B0604020202020204" pitchFamily="34" charset="0"/>
                <a:cs typeface="Arial" panose="020B0604020202020204" pitchFamily="34" charset="0"/>
              </a:rPr>
              <a:t>kurzen</a:t>
            </a:r>
            <a:r>
              <a:rPr lang="en-US" dirty="0">
                <a:solidFill>
                  <a:prstClr val="black"/>
                </a:solidFill>
                <a:latin typeface="Arial" panose="020B0604020202020204" pitchFamily="34" charset="0"/>
                <a:cs typeface="Arial" panose="020B0604020202020204" pitchFamily="34" charset="0"/>
              </a:rPr>
              <a:t> Frist:</a:t>
            </a:r>
          </a:p>
          <a:p>
            <a:pPr marL="674004" lvl="1" indent="-259232">
              <a:lnSpc>
                <a:spcPct val="140000"/>
              </a:lnSpc>
              <a:spcBef>
                <a:spcPct val="20000"/>
              </a:spcBef>
              <a:buFont typeface="Arial" pitchFamily="34" charset="0"/>
              <a:buChar char="–"/>
            </a:pPr>
            <a:r>
              <a:rPr lang="en-US" dirty="0" err="1">
                <a:solidFill>
                  <a:prstClr val="black"/>
                </a:solidFill>
                <a:latin typeface="Arial" panose="020B0604020202020204" pitchFamily="34" charset="0"/>
                <a:cs typeface="Arial" panose="020B0604020202020204" pitchFamily="34" charset="0"/>
              </a:rPr>
              <a:t>Produktionskapazitäten</a:t>
            </a:r>
            <a:r>
              <a:rPr lang="en-US" dirty="0">
                <a:solidFill>
                  <a:prstClr val="black"/>
                </a:solidFill>
                <a:latin typeface="Arial" panose="020B0604020202020204" pitchFamily="34" charset="0"/>
                <a:cs typeface="Arial" panose="020B0604020202020204" pitchFamily="34" charset="0"/>
              </a:rPr>
              <a:t> </a:t>
            </a:r>
            <a:r>
              <a:rPr lang="en-US" dirty="0" err="1">
                <a:solidFill>
                  <a:prstClr val="black"/>
                </a:solidFill>
                <a:latin typeface="Arial" panose="020B0604020202020204" pitchFamily="34" charset="0"/>
                <a:cs typeface="Arial" panose="020B0604020202020204" pitchFamily="34" charset="0"/>
              </a:rPr>
              <a:t>sind</a:t>
            </a:r>
            <a:r>
              <a:rPr lang="en-US" dirty="0">
                <a:solidFill>
                  <a:prstClr val="black"/>
                </a:solidFill>
                <a:latin typeface="Arial" panose="020B0604020202020204" pitchFamily="34" charset="0"/>
                <a:cs typeface="Arial" panose="020B0604020202020204" pitchFamily="34" charset="0"/>
              </a:rPr>
              <a:t> </a:t>
            </a:r>
            <a:r>
              <a:rPr lang="en-US" dirty="0" err="1">
                <a:solidFill>
                  <a:prstClr val="black"/>
                </a:solidFill>
                <a:latin typeface="Arial" panose="020B0604020202020204" pitchFamily="34" charset="0"/>
                <a:cs typeface="Arial" panose="020B0604020202020204" pitchFamily="34" charset="0"/>
              </a:rPr>
              <a:t>nicht</a:t>
            </a:r>
            <a:r>
              <a:rPr lang="en-US" dirty="0">
                <a:solidFill>
                  <a:prstClr val="black"/>
                </a:solidFill>
                <a:latin typeface="Arial" panose="020B0604020202020204" pitchFamily="34" charset="0"/>
                <a:cs typeface="Arial" panose="020B0604020202020204" pitchFamily="34" charset="0"/>
              </a:rPr>
              <a:t> </a:t>
            </a:r>
            <a:r>
              <a:rPr lang="en-US" dirty="0" err="1">
                <a:solidFill>
                  <a:prstClr val="black"/>
                </a:solidFill>
                <a:latin typeface="Arial" panose="020B0604020202020204" pitchFamily="34" charset="0"/>
                <a:cs typeface="Arial" panose="020B0604020202020204" pitchFamily="34" charset="0"/>
              </a:rPr>
              <a:t>voll</a:t>
            </a:r>
            <a:r>
              <a:rPr lang="en-US" dirty="0">
                <a:solidFill>
                  <a:prstClr val="black"/>
                </a:solidFill>
                <a:latin typeface="Arial" panose="020B0604020202020204" pitchFamily="34" charset="0"/>
                <a:cs typeface="Arial" panose="020B0604020202020204" pitchFamily="34" charset="0"/>
              </a:rPr>
              <a:t> </a:t>
            </a:r>
            <a:r>
              <a:rPr lang="en-US" dirty="0" err="1">
                <a:solidFill>
                  <a:prstClr val="black"/>
                </a:solidFill>
                <a:latin typeface="Arial" panose="020B0604020202020204" pitchFamily="34" charset="0"/>
                <a:cs typeface="Arial" panose="020B0604020202020204" pitchFamily="34" charset="0"/>
              </a:rPr>
              <a:t>ausgelastet</a:t>
            </a:r>
            <a:endParaRPr lang="en-US" dirty="0">
              <a:solidFill>
                <a:prstClr val="black"/>
              </a:solidFill>
              <a:latin typeface="Arial" panose="020B0604020202020204" pitchFamily="34" charset="0"/>
              <a:cs typeface="Arial" panose="020B0604020202020204" pitchFamily="34" charset="0"/>
            </a:endParaRPr>
          </a:p>
          <a:p>
            <a:pPr marL="674004" lvl="1" indent="-259232">
              <a:lnSpc>
                <a:spcPct val="140000"/>
              </a:lnSpc>
              <a:spcBef>
                <a:spcPct val="20000"/>
              </a:spcBef>
              <a:buFont typeface="Arial" pitchFamily="34" charset="0"/>
              <a:buChar char="–"/>
            </a:pPr>
            <a:endParaRPr lang="en-US" dirty="0">
              <a:solidFill>
                <a:prstClr val="black"/>
              </a:solidFill>
              <a:latin typeface="Arial" panose="020B0604020202020204" pitchFamily="34" charset="0"/>
              <a:cs typeface="Arial" panose="020B0604020202020204" pitchFamily="34" charset="0"/>
            </a:endParaRPr>
          </a:p>
          <a:p>
            <a:pPr marL="674004" lvl="1" indent="-259232">
              <a:lnSpc>
                <a:spcPct val="140000"/>
              </a:lnSpc>
              <a:spcBef>
                <a:spcPct val="20000"/>
              </a:spcBef>
              <a:buFont typeface="Arial" pitchFamily="34" charset="0"/>
              <a:buChar char="–"/>
            </a:pPr>
            <a:r>
              <a:rPr lang="en-US" dirty="0" err="1">
                <a:solidFill>
                  <a:prstClr val="black"/>
                </a:solidFill>
                <a:latin typeface="Arial" panose="020B0604020202020204" pitchFamily="34" charset="0"/>
                <a:cs typeface="Arial" panose="020B0604020202020204" pitchFamily="34" charset="0"/>
              </a:rPr>
              <a:t>Alle</a:t>
            </a:r>
            <a:r>
              <a:rPr lang="en-US" dirty="0">
                <a:solidFill>
                  <a:prstClr val="black"/>
                </a:solidFill>
                <a:latin typeface="Arial" panose="020B0604020202020204" pitchFamily="34" charset="0"/>
                <a:cs typeface="Arial" panose="020B0604020202020204" pitchFamily="34" charset="0"/>
              </a:rPr>
              <a:t> </a:t>
            </a:r>
            <a:r>
              <a:rPr lang="en-US" dirty="0" err="1">
                <a:solidFill>
                  <a:prstClr val="black"/>
                </a:solidFill>
                <a:latin typeface="Arial" panose="020B0604020202020204" pitchFamily="34" charset="0"/>
                <a:cs typeface="Arial" panose="020B0604020202020204" pitchFamily="34" charset="0"/>
              </a:rPr>
              <a:t>Konsum</a:t>
            </a:r>
            <a:r>
              <a:rPr lang="en-US" dirty="0">
                <a:solidFill>
                  <a:prstClr val="black"/>
                </a:solidFill>
                <a:latin typeface="Arial" panose="020B0604020202020204" pitchFamily="34" charset="0"/>
                <a:cs typeface="Arial" panose="020B0604020202020204" pitchFamily="34" charset="0"/>
              </a:rPr>
              <a:t>- und </a:t>
            </a:r>
            <a:r>
              <a:rPr lang="en-US" dirty="0" err="1">
                <a:solidFill>
                  <a:prstClr val="black"/>
                </a:solidFill>
                <a:latin typeface="Arial" panose="020B0604020202020204" pitchFamily="34" charset="0"/>
                <a:cs typeface="Arial" panose="020B0604020202020204" pitchFamily="34" charset="0"/>
              </a:rPr>
              <a:t>Investitionspläne</a:t>
            </a:r>
            <a:r>
              <a:rPr lang="en-US" dirty="0">
                <a:solidFill>
                  <a:prstClr val="black"/>
                </a:solidFill>
                <a:latin typeface="Arial" panose="020B0604020202020204" pitchFamily="34" charset="0"/>
                <a:cs typeface="Arial" panose="020B0604020202020204" pitchFamily="34" charset="0"/>
              </a:rPr>
              <a:t> </a:t>
            </a:r>
            <a:r>
              <a:rPr lang="en-US" dirty="0" err="1">
                <a:solidFill>
                  <a:prstClr val="black"/>
                </a:solidFill>
                <a:latin typeface="Arial" panose="020B0604020202020204" pitchFamily="34" charset="0"/>
                <a:cs typeface="Arial" panose="020B0604020202020204" pitchFamily="34" charset="0"/>
              </a:rPr>
              <a:t>werden</a:t>
            </a:r>
            <a:r>
              <a:rPr lang="en-US" dirty="0">
                <a:solidFill>
                  <a:prstClr val="black"/>
                </a:solidFill>
                <a:latin typeface="Arial" panose="020B0604020202020204" pitchFamily="34" charset="0"/>
                <a:cs typeface="Arial" panose="020B0604020202020204" pitchFamily="34" charset="0"/>
              </a:rPr>
              <a:t> </a:t>
            </a:r>
            <a:r>
              <a:rPr lang="en-US" dirty="0" err="1">
                <a:solidFill>
                  <a:prstClr val="black"/>
                </a:solidFill>
                <a:latin typeface="Arial" panose="020B0604020202020204" pitchFamily="34" charset="0"/>
                <a:cs typeface="Arial" panose="020B0604020202020204" pitchFamily="34" charset="0"/>
              </a:rPr>
              <a:t>erfüllt</a:t>
            </a:r>
            <a:endParaRPr lang="en-US" dirty="0">
              <a:solidFill>
                <a:prstClr val="black"/>
              </a:solidFill>
              <a:latin typeface="Arial" panose="020B0604020202020204" pitchFamily="34" charset="0"/>
              <a:cs typeface="Arial" panose="020B0604020202020204" pitchFamily="34" charset="0"/>
            </a:endParaRPr>
          </a:p>
          <a:p>
            <a:pPr marL="674004" lvl="1" indent="-259232">
              <a:lnSpc>
                <a:spcPct val="140000"/>
              </a:lnSpc>
              <a:spcBef>
                <a:spcPct val="20000"/>
              </a:spcBef>
              <a:buFont typeface="Arial" pitchFamily="34" charset="0"/>
              <a:buChar char="–"/>
            </a:pPr>
            <a:endParaRPr lang="en-US" dirty="0">
              <a:solidFill>
                <a:prstClr val="black"/>
              </a:solidFill>
              <a:latin typeface="Arial" panose="020B0604020202020204" pitchFamily="34" charset="0"/>
              <a:cs typeface="Arial" panose="020B0604020202020204" pitchFamily="34" charset="0"/>
            </a:endParaRPr>
          </a:p>
          <a:p>
            <a:pPr marL="674004" lvl="1" indent="-259232">
              <a:lnSpc>
                <a:spcPct val="140000"/>
              </a:lnSpc>
              <a:spcBef>
                <a:spcPct val="20000"/>
              </a:spcBef>
              <a:buFont typeface="Arial" pitchFamily="34" charset="0"/>
              <a:buChar char="–"/>
            </a:pPr>
            <a:r>
              <a:rPr lang="en-US" dirty="0" err="1">
                <a:solidFill>
                  <a:prstClr val="black"/>
                </a:solidFill>
                <a:latin typeface="Arial" panose="020B0604020202020204" pitchFamily="34" charset="0"/>
                <a:cs typeface="Arial" panose="020B0604020202020204" pitchFamily="34" charset="0"/>
              </a:rPr>
              <a:t>Überraschungen</a:t>
            </a:r>
            <a:r>
              <a:rPr lang="en-US" dirty="0">
                <a:solidFill>
                  <a:prstClr val="black"/>
                </a:solidFill>
                <a:latin typeface="Arial" panose="020B0604020202020204" pitchFamily="34" charset="0"/>
                <a:cs typeface="Arial" panose="020B0604020202020204" pitchFamily="34" charset="0"/>
              </a:rPr>
              <a:t> </a:t>
            </a:r>
            <a:r>
              <a:rPr lang="en-US" dirty="0" err="1">
                <a:solidFill>
                  <a:prstClr val="black"/>
                </a:solidFill>
                <a:latin typeface="Arial" panose="020B0604020202020204" pitchFamily="34" charset="0"/>
                <a:cs typeface="Arial" panose="020B0604020202020204" pitchFamily="34" charset="0"/>
              </a:rPr>
              <a:t>treten</a:t>
            </a:r>
            <a:r>
              <a:rPr lang="en-US" dirty="0">
                <a:solidFill>
                  <a:prstClr val="black"/>
                </a:solidFill>
                <a:latin typeface="Arial" panose="020B0604020202020204" pitchFamily="34" charset="0"/>
                <a:cs typeface="Arial" panose="020B0604020202020204" pitchFamily="34" charset="0"/>
              </a:rPr>
              <a:t> </a:t>
            </a:r>
            <a:r>
              <a:rPr lang="en-US" dirty="0" err="1">
                <a:solidFill>
                  <a:prstClr val="black"/>
                </a:solidFill>
                <a:latin typeface="Arial" panose="020B0604020202020204" pitchFamily="34" charset="0"/>
                <a:cs typeface="Arial" panose="020B0604020202020204" pitchFamily="34" charset="0"/>
              </a:rPr>
              <a:t>nur</a:t>
            </a:r>
            <a:r>
              <a:rPr lang="en-US" dirty="0">
                <a:solidFill>
                  <a:prstClr val="black"/>
                </a:solidFill>
                <a:latin typeface="Arial" panose="020B0604020202020204" pitchFamily="34" charset="0"/>
                <a:cs typeface="Arial" panose="020B0604020202020204" pitchFamily="34" charset="0"/>
              </a:rPr>
              <a:t> auf der </a:t>
            </a:r>
            <a:r>
              <a:rPr lang="en-US" dirty="0" err="1">
                <a:solidFill>
                  <a:prstClr val="black"/>
                </a:solidFill>
                <a:latin typeface="Arial" panose="020B0604020202020204" pitchFamily="34" charset="0"/>
                <a:cs typeface="Arial" panose="020B0604020202020204" pitchFamily="34" charset="0"/>
              </a:rPr>
              <a:t>Produzentenseite</a:t>
            </a:r>
            <a:r>
              <a:rPr lang="en-US" dirty="0">
                <a:solidFill>
                  <a:prstClr val="black"/>
                </a:solidFill>
                <a:latin typeface="Arial" panose="020B0604020202020204" pitchFamily="34" charset="0"/>
                <a:cs typeface="Arial" panose="020B0604020202020204" pitchFamily="34" charset="0"/>
              </a:rPr>
              <a:t> auf</a:t>
            </a:r>
          </a:p>
          <a:p>
            <a:pPr marL="674004" lvl="1" indent="-259232">
              <a:lnSpc>
                <a:spcPct val="140000"/>
              </a:lnSpc>
              <a:spcBef>
                <a:spcPct val="20000"/>
              </a:spcBef>
              <a:buFont typeface="Arial" pitchFamily="34" charset="0"/>
              <a:buChar char="–"/>
            </a:pPr>
            <a:endParaRPr lang="en-US" dirty="0">
              <a:solidFill>
                <a:prstClr val="black"/>
              </a:solidFill>
              <a:latin typeface="Arial" panose="020B0604020202020204" pitchFamily="34" charset="0"/>
              <a:cs typeface="Arial" panose="020B0604020202020204" pitchFamily="34" charset="0"/>
            </a:endParaRPr>
          </a:p>
          <a:p>
            <a:pPr marL="674004" lvl="1" indent="-259232">
              <a:lnSpc>
                <a:spcPct val="140000"/>
              </a:lnSpc>
              <a:spcBef>
                <a:spcPct val="20000"/>
              </a:spcBef>
              <a:buFont typeface="Arial" pitchFamily="34" charset="0"/>
              <a:buChar char="–"/>
            </a:pPr>
            <a:r>
              <a:rPr lang="en-US" dirty="0" err="1">
                <a:solidFill>
                  <a:prstClr val="black"/>
                </a:solidFill>
                <a:latin typeface="Arial" panose="020B0604020202020204" pitchFamily="34" charset="0"/>
                <a:cs typeface="Arial" panose="020B0604020202020204" pitchFamily="34" charset="0"/>
              </a:rPr>
              <a:t>Angebot</a:t>
            </a:r>
            <a:r>
              <a:rPr lang="en-US" dirty="0">
                <a:solidFill>
                  <a:prstClr val="black"/>
                </a:solidFill>
                <a:latin typeface="Arial" panose="020B0604020202020204" pitchFamily="34" charset="0"/>
                <a:cs typeface="Arial" panose="020B0604020202020204" pitchFamily="34" charset="0"/>
              </a:rPr>
              <a:t> und </a:t>
            </a:r>
            <a:r>
              <a:rPr lang="en-US" dirty="0" err="1">
                <a:solidFill>
                  <a:prstClr val="black"/>
                </a:solidFill>
                <a:latin typeface="Arial" panose="020B0604020202020204" pitchFamily="34" charset="0"/>
                <a:cs typeface="Arial" panose="020B0604020202020204" pitchFamily="34" charset="0"/>
              </a:rPr>
              <a:t>Nachfrage</a:t>
            </a:r>
            <a:r>
              <a:rPr lang="en-US" dirty="0">
                <a:solidFill>
                  <a:prstClr val="black"/>
                </a:solidFill>
                <a:latin typeface="Arial" panose="020B0604020202020204" pitchFamily="34" charset="0"/>
                <a:cs typeface="Arial" panose="020B0604020202020204" pitchFamily="34" charset="0"/>
              </a:rPr>
              <a:t> </a:t>
            </a:r>
            <a:r>
              <a:rPr lang="en-US" dirty="0" err="1">
                <a:solidFill>
                  <a:prstClr val="black"/>
                </a:solidFill>
                <a:latin typeface="Arial" panose="020B0604020202020204" pitchFamily="34" charset="0"/>
                <a:cs typeface="Arial" panose="020B0604020202020204" pitchFamily="34" charset="0"/>
              </a:rPr>
              <a:t>werden</a:t>
            </a:r>
            <a:r>
              <a:rPr lang="en-US" dirty="0">
                <a:solidFill>
                  <a:prstClr val="black"/>
                </a:solidFill>
                <a:latin typeface="Arial" panose="020B0604020202020204" pitchFamily="34" charset="0"/>
                <a:cs typeface="Arial" panose="020B0604020202020204" pitchFamily="34" charset="0"/>
              </a:rPr>
              <a:t> </a:t>
            </a:r>
            <a:r>
              <a:rPr lang="en-US" dirty="0" err="1">
                <a:solidFill>
                  <a:prstClr val="black"/>
                </a:solidFill>
                <a:latin typeface="Arial" panose="020B0604020202020204" pitchFamily="34" charset="0"/>
                <a:cs typeface="Arial" panose="020B0604020202020204" pitchFamily="34" charset="0"/>
              </a:rPr>
              <a:t>nur</a:t>
            </a:r>
            <a:r>
              <a:rPr lang="en-US" dirty="0">
                <a:solidFill>
                  <a:prstClr val="black"/>
                </a:solidFill>
                <a:latin typeface="Arial" panose="020B0604020202020204" pitchFamily="34" charset="0"/>
                <a:cs typeface="Arial" panose="020B0604020202020204" pitchFamily="34" charset="0"/>
              </a:rPr>
              <a:t> </a:t>
            </a:r>
            <a:r>
              <a:rPr lang="en-US" dirty="0" err="1">
                <a:solidFill>
                  <a:prstClr val="black"/>
                </a:solidFill>
                <a:latin typeface="Arial" panose="020B0604020202020204" pitchFamily="34" charset="0"/>
                <a:cs typeface="Arial" panose="020B0604020202020204" pitchFamily="34" charset="0"/>
              </a:rPr>
              <a:t>durch</a:t>
            </a:r>
            <a:r>
              <a:rPr lang="en-US" dirty="0">
                <a:solidFill>
                  <a:prstClr val="black"/>
                </a:solidFill>
                <a:latin typeface="Arial" panose="020B0604020202020204" pitchFamily="34" charset="0"/>
                <a:cs typeface="Arial" panose="020B0604020202020204" pitchFamily="34" charset="0"/>
              </a:rPr>
              <a:t> </a:t>
            </a:r>
            <a:r>
              <a:rPr lang="en-US" dirty="0" err="1">
                <a:solidFill>
                  <a:prstClr val="black"/>
                </a:solidFill>
                <a:latin typeface="Arial" panose="020B0604020202020204" pitchFamily="34" charset="0"/>
                <a:cs typeface="Arial" panose="020B0604020202020204" pitchFamily="34" charset="0"/>
              </a:rPr>
              <a:t>Anpassungen</a:t>
            </a:r>
            <a:r>
              <a:rPr lang="en-US" dirty="0">
                <a:solidFill>
                  <a:prstClr val="black"/>
                </a:solidFill>
                <a:latin typeface="Arial" panose="020B0604020202020204" pitchFamily="34" charset="0"/>
                <a:cs typeface="Arial" panose="020B0604020202020204" pitchFamily="34" charset="0"/>
              </a:rPr>
              <a:t> der Produktion </a:t>
            </a:r>
            <a:r>
              <a:rPr lang="en-US" dirty="0" err="1">
                <a:solidFill>
                  <a:prstClr val="black"/>
                </a:solidFill>
                <a:latin typeface="Arial" panose="020B0604020202020204" pitchFamily="34" charset="0"/>
                <a:cs typeface="Arial" panose="020B0604020202020204" pitchFamily="34" charset="0"/>
              </a:rPr>
              <a:t>ausgeglichen</a:t>
            </a:r>
            <a:r>
              <a:rPr lang="en-US" dirty="0">
                <a:solidFill>
                  <a:prstClr val="black"/>
                </a:solidFill>
                <a:latin typeface="Arial" panose="020B0604020202020204" pitchFamily="34" charset="0"/>
                <a:cs typeface="Arial" panose="020B0604020202020204" pitchFamily="34" charset="0"/>
              </a:rPr>
              <a:t>.</a:t>
            </a:r>
          </a:p>
          <a:p>
            <a:pPr marL="674004" lvl="1" indent="-259232">
              <a:lnSpc>
                <a:spcPct val="140000"/>
              </a:lnSpc>
              <a:spcBef>
                <a:spcPct val="20000"/>
              </a:spcBef>
              <a:buFont typeface="Arial" pitchFamily="34" charset="0"/>
              <a:buChar char="–"/>
            </a:pPr>
            <a:endParaRPr lang="en-US" dirty="0">
              <a:solidFill>
                <a:prstClr val="black"/>
              </a:solidFill>
              <a:latin typeface="Arial" panose="020B0604020202020204" pitchFamily="34" charset="0"/>
              <a:cs typeface="Arial" panose="020B0604020202020204" pitchFamily="34" charset="0"/>
            </a:endParaRPr>
          </a:p>
          <a:p>
            <a:pPr marL="674004" lvl="1" indent="-259232">
              <a:lnSpc>
                <a:spcPct val="140000"/>
              </a:lnSpc>
              <a:spcBef>
                <a:spcPct val="20000"/>
              </a:spcBef>
              <a:buFont typeface="Arial" pitchFamily="34" charset="0"/>
              <a:buChar char="–"/>
            </a:pPr>
            <a:r>
              <a:rPr lang="en-US" dirty="0" err="1">
                <a:solidFill>
                  <a:prstClr val="black"/>
                </a:solidFill>
                <a:latin typeface="Arial" panose="020B0604020202020204" pitchFamily="34" charset="0"/>
                <a:cs typeface="Arial" panose="020B0604020202020204" pitchFamily="34" charset="0"/>
              </a:rPr>
              <a:t>Kurzfristig</a:t>
            </a:r>
            <a:r>
              <a:rPr lang="en-US" dirty="0">
                <a:solidFill>
                  <a:prstClr val="black"/>
                </a:solidFill>
                <a:latin typeface="Arial" panose="020B0604020202020204" pitchFamily="34" charset="0"/>
                <a:cs typeface="Arial" panose="020B0604020202020204" pitchFamily="34" charset="0"/>
              </a:rPr>
              <a:t> </a:t>
            </a:r>
            <a:r>
              <a:rPr lang="en-US" dirty="0" err="1">
                <a:solidFill>
                  <a:prstClr val="black"/>
                </a:solidFill>
                <a:latin typeface="Arial" panose="020B0604020202020204" pitchFamily="34" charset="0"/>
                <a:cs typeface="Arial" panose="020B0604020202020204" pitchFamily="34" charset="0"/>
              </a:rPr>
              <a:t>sind</a:t>
            </a:r>
            <a:r>
              <a:rPr lang="en-US" dirty="0">
                <a:solidFill>
                  <a:prstClr val="black"/>
                </a:solidFill>
                <a:latin typeface="Arial" panose="020B0604020202020204" pitchFamily="34" charset="0"/>
                <a:cs typeface="Arial" panose="020B0604020202020204" pitchFamily="34" charset="0"/>
              </a:rPr>
              <a:t> die </a:t>
            </a:r>
            <a:r>
              <a:rPr lang="en-US" dirty="0" err="1">
                <a:solidFill>
                  <a:prstClr val="black"/>
                </a:solidFill>
                <a:latin typeface="Arial" panose="020B0604020202020204" pitchFamily="34" charset="0"/>
                <a:cs typeface="Arial" panose="020B0604020202020204" pitchFamily="34" charset="0"/>
              </a:rPr>
              <a:t>Preise</a:t>
            </a:r>
            <a:r>
              <a:rPr lang="en-US" dirty="0">
                <a:solidFill>
                  <a:prstClr val="black"/>
                </a:solidFill>
                <a:latin typeface="Arial" panose="020B0604020202020204" pitchFamily="34" charset="0"/>
                <a:cs typeface="Arial" panose="020B0604020202020204" pitchFamily="34" charset="0"/>
              </a:rPr>
              <a:t> fix</a:t>
            </a:r>
          </a:p>
          <a:p>
            <a:pPr marL="674004" lvl="1" indent="-259232">
              <a:lnSpc>
                <a:spcPct val="140000"/>
              </a:lnSpc>
              <a:spcBef>
                <a:spcPct val="20000"/>
              </a:spcBef>
              <a:buFont typeface="Arial" pitchFamily="34" charset="0"/>
              <a:buChar char="–"/>
            </a:pPr>
            <a:endParaRPr lang="en-US" dirty="0">
              <a:solidFill>
                <a:prstClr val="black"/>
              </a:solidFill>
              <a:latin typeface="Arial" panose="020B0604020202020204" pitchFamily="34" charset="0"/>
              <a:cs typeface="Arial" panose="020B0604020202020204" pitchFamily="34" charset="0"/>
            </a:endParaRPr>
          </a:p>
          <a:p>
            <a:pPr marL="674004" lvl="1" indent="-259232">
              <a:lnSpc>
                <a:spcPct val="140000"/>
              </a:lnSpc>
              <a:spcBef>
                <a:spcPct val="20000"/>
              </a:spcBef>
              <a:buFont typeface="Arial" pitchFamily="34" charset="0"/>
              <a:buChar char="–"/>
            </a:pPr>
            <a:endParaRPr lang="en-US" sz="2177" dirty="0">
              <a:solidFill>
                <a:prstClr val="black"/>
              </a:solidFill>
              <a:latin typeface="Arial" panose="020B0604020202020204" pitchFamily="34" charset="0"/>
              <a:cs typeface="Arial" panose="020B0604020202020204" pitchFamily="34" charset="0"/>
            </a:endParaRPr>
          </a:p>
          <a:p>
            <a:pPr marL="674004" lvl="1" indent="-259232">
              <a:lnSpc>
                <a:spcPct val="140000"/>
              </a:lnSpc>
              <a:spcBef>
                <a:spcPct val="20000"/>
              </a:spcBef>
              <a:buFont typeface="Arial" pitchFamily="34" charset="0"/>
              <a:buChar char="–"/>
            </a:pPr>
            <a:endParaRPr lang="en-US" sz="2177" dirty="0">
              <a:solidFill>
                <a:prstClr val="black"/>
              </a:solidFill>
              <a:latin typeface="Arial" panose="020B0604020202020204" pitchFamily="34" charset="0"/>
              <a:cs typeface="Arial" panose="020B0604020202020204" pitchFamily="34" charset="0"/>
            </a:endParaRPr>
          </a:p>
          <a:p>
            <a:pPr marL="674004" lvl="1" indent="-259232">
              <a:lnSpc>
                <a:spcPct val="140000"/>
              </a:lnSpc>
              <a:spcBef>
                <a:spcPct val="20000"/>
              </a:spcBef>
              <a:buFont typeface="Arial" pitchFamily="34" charset="0"/>
              <a:buChar char="–"/>
            </a:pPr>
            <a:endParaRPr lang="en-US" sz="2177" dirty="0">
              <a:solidFill>
                <a:prstClr val="black"/>
              </a:solidFill>
              <a:latin typeface="Arial" panose="020B0604020202020204" pitchFamily="34" charset="0"/>
              <a:cs typeface="Arial" panose="020B0604020202020204" pitchFamily="34" charset="0"/>
            </a:endParaRPr>
          </a:p>
          <a:p>
            <a:pPr lvl="0">
              <a:lnSpc>
                <a:spcPct val="140000"/>
              </a:lnSpc>
              <a:spcBef>
                <a:spcPct val="20000"/>
              </a:spcBef>
            </a:pPr>
            <a:endParaRPr lang="en-US" sz="1996" dirty="0">
              <a:solidFill>
                <a:prstClr val="black"/>
              </a:solidFill>
              <a:latin typeface="Arial" panose="020B0604020202020204" pitchFamily="34" charset="0"/>
              <a:cs typeface="Arial" panose="020B0604020202020204" pitchFamily="34" charset="0"/>
              <a:sym typeface="Wingdings" panose="05000000000000000000" pitchFamily="2" charset="2"/>
            </a:endParaRPr>
          </a:p>
          <a:p>
            <a:pPr lvl="0">
              <a:lnSpc>
                <a:spcPct val="140000"/>
              </a:lnSpc>
              <a:spcBef>
                <a:spcPct val="20000"/>
              </a:spcBef>
            </a:pPr>
            <a:endParaRPr lang="en-US" sz="1996" dirty="0">
              <a:solidFill>
                <a:prstClr val="black"/>
              </a:solidFill>
              <a:latin typeface="Arial" panose="020B0604020202020204" pitchFamily="34" charset="0"/>
              <a:cs typeface="Arial" panose="020B0604020202020204" pitchFamily="34" charset="0"/>
            </a:endParaRPr>
          </a:p>
          <a:p>
            <a:endParaRPr lang="de-DE" sz="2540" dirty="0"/>
          </a:p>
        </p:txBody>
      </p:sp>
      <p:sp>
        <p:nvSpPr>
          <p:cNvPr id="3" name="Rechteck 2"/>
          <p:cNvSpPr/>
          <p:nvPr/>
        </p:nvSpPr>
        <p:spPr>
          <a:xfrm>
            <a:off x="0" y="5534692"/>
            <a:ext cx="8689605" cy="976742"/>
          </a:xfrm>
          <a:prstGeom prst="rect">
            <a:avLst/>
          </a:prstGeom>
        </p:spPr>
        <p:txBody>
          <a:bodyPr wrap="square">
            <a:spAutoFit/>
          </a:bodyPr>
          <a:lstStyle/>
          <a:p>
            <a:pPr marL="674004" lvl="1" indent="-259232">
              <a:lnSpc>
                <a:spcPct val="140000"/>
              </a:lnSpc>
              <a:spcBef>
                <a:spcPct val="20000"/>
              </a:spcBef>
              <a:buFont typeface="Wingdings"/>
              <a:buChar char="à"/>
            </a:pPr>
            <a:r>
              <a:rPr lang="en-US" sz="2177" b="1" dirty="0">
                <a:solidFill>
                  <a:prstClr val="black"/>
                </a:solidFill>
                <a:latin typeface="Arial" panose="020B0604020202020204" pitchFamily="34" charset="0"/>
                <a:cs typeface="Arial" panose="020B0604020202020204" pitchFamily="34" charset="0"/>
                <a:sym typeface="Wingdings" panose="05000000000000000000" pitchFamily="2" charset="2"/>
              </a:rPr>
              <a:t> 	Die </a:t>
            </a:r>
            <a:r>
              <a:rPr lang="en-US" sz="2177" b="1" dirty="0" err="1">
                <a:solidFill>
                  <a:prstClr val="black"/>
                </a:solidFill>
                <a:latin typeface="Arial" panose="020B0604020202020204" pitchFamily="34" charset="0"/>
                <a:cs typeface="Arial" panose="020B0604020202020204" pitchFamily="34" charset="0"/>
                <a:sym typeface="Wingdings" panose="05000000000000000000" pitchFamily="2" charset="2"/>
              </a:rPr>
              <a:t>aggregierten</a:t>
            </a:r>
            <a:r>
              <a:rPr lang="en-US" sz="2177" b="1" dirty="0">
                <a:solidFill>
                  <a:prstClr val="black"/>
                </a:solidFill>
                <a:latin typeface="Arial" panose="020B0604020202020204" pitchFamily="34" charset="0"/>
                <a:cs typeface="Arial" panose="020B0604020202020204" pitchFamily="34" charset="0"/>
                <a:sym typeface="Wingdings" panose="05000000000000000000" pitchFamily="2" charset="2"/>
              </a:rPr>
              <a:t> </a:t>
            </a:r>
            <a:r>
              <a:rPr lang="en-US" sz="2177" b="1" dirty="0" err="1">
                <a:solidFill>
                  <a:prstClr val="black"/>
                </a:solidFill>
                <a:latin typeface="Arial" panose="020B0604020202020204" pitchFamily="34" charset="0"/>
                <a:cs typeface="Arial" panose="020B0604020202020204" pitchFamily="34" charset="0"/>
                <a:sym typeface="Wingdings" panose="05000000000000000000" pitchFamily="2" charset="2"/>
              </a:rPr>
              <a:t>Ausgaben</a:t>
            </a:r>
            <a:r>
              <a:rPr lang="en-US" sz="2177" b="1" dirty="0">
                <a:solidFill>
                  <a:prstClr val="black"/>
                </a:solidFill>
                <a:latin typeface="Arial" panose="020B0604020202020204" pitchFamily="34" charset="0"/>
                <a:cs typeface="Arial" panose="020B0604020202020204" pitchFamily="34" charset="0"/>
                <a:sym typeface="Wingdings" panose="05000000000000000000" pitchFamily="2" charset="2"/>
              </a:rPr>
              <a:t> </a:t>
            </a:r>
            <a:r>
              <a:rPr lang="en-US" sz="2177" b="1" dirty="0" err="1">
                <a:solidFill>
                  <a:prstClr val="black"/>
                </a:solidFill>
                <a:latin typeface="Arial" panose="020B0604020202020204" pitchFamily="34" charset="0"/>
                <a:cs typeface="Arial" panose="020B0604020202020204" pitchFamily="34" charset="0"/>
                <a:sym typeface="Wingdings" panose="05000000000000000000" pitchFamily="2" charset="2"/>
              </a:rPr>
              <a:t>bestimmten</a:t>
            </a:r>
            <a:r>
              <a:rPr lang="en-US" sz="2177" b="1" dirty="0">
                <a:solidFill>
                  <a:prstClr val="black"/>
                </a:solidFill>
                <a:latin typeface="Arial" panose="020B0604020202020204" pitchFamily="34" charset="0"/>
                <a:cs typeface="Arial" panose="020B0604020202020204" pitchFamily="34" charset="0"/>
                <a:sym typeface="Wingdings" panose="05000000000000000000" pitchFamily="2" charset="2"/>
              </a:rPr>
              <a:t> das    	</a:t>
            </a:r>
            <a:r>
              <a:rPr lang="en-US" sz="2177" b="1" dirty="0" err="1">
                <a:solidFill>
                  <a:prstClr val="black"/>
                </a:solidFill>
                <a:latin typeface="Arial" panose="020B0604020202020204" pitchFamily="34" charset="0"/>
                <a:cs typeface="Arial" panose="020B0604020202020204" pitchFamily="34" charset="0"/>
                <a:sym typeface="Wingdings" panose="05000000000000000000" pitchFamily="2" charset="2"/>
              </a:rPr>
              <a:t>gesamtwirtschaftliche</a:t>
            </a:r>
            <a:r>
              <a:rPr lang="en-US" sz="2177" b="1" dirty="0">
                <a:solidFill>
                  <a:prstClr val="black"/>
                </a:solidFill>
                <a:latin typeface="Arial" panose="020B0604020202020204" pitchFamily="34" charset="0"/>
                <a:cs typeface="Arial" panose="020B0604020202020204" pitchFamily="34" charset="0"/>
                <a:sym typeface="Wingdings" panose="05000000000000000000" pitchFamily="2" charset="2"/>
              </a:rPr>
              <a:t> </a:t>
            </a:r>
            <a:r>
              <a:rPr lang="en-US" sz="2177" b="1" dirty="0" err="1">
                <a:solidFill>
                  <a:prstClr val="black"/>
                </a:solidFill>
                <a:latin typeface="Arial" panose="020B0604020202020204" pitchFamily="34" charset="0"/>
                <a:cs typeface="Arial" panose="020B0604020202020204" pitchFamily="34" charset="0"/>
                <a:sym typeface="Wingdings" panose="05000000000000000000" pitchFamily="2" charset="2"/>
              </a:rPr>
              <a:t>Gleichgewicht</a:t>
            </a:r>
            <a:endParaRPr lang="en-US" sz="2177" b="1" dirty="0">
              <a:solidFill>
                <a:prstClr val="black"/>
              </a:solidFill>
              <a:latin typeface="Arial" panose="020B0604020202020204" pitchFamily="34" charset="0"/>
              <a:cs typeface="Arial" panose="020B0604020202020204" pitchFamily="34" charset="0"/>
              <a:sym typeface="Wingdings" panose="05000000000000000000" pitchFamily="2" charset="2"/>
            </a:endParaRPr>
          </a:p>
        </p:txBody>
      </p:sp>
      <p:sp>
        <p:nvSpPr>
          <p:cNvPr id="13" name="Rechteck 12">
            <a:extLst>
              <a:ext uri="{FF2B5EF4-FFF2-40B4-BE49-F238E27FC236}">
                <a16:creationId xmlns:a16="http://schemas.microsoft.com/office/drawing/2014/main" id="{6C26C183-3FD4-40DC-BAC3-0947CC12616C}"/>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mc:AlternateContent xmlns:mc="http://schemas.openxmlformats.org/markup-compatibility/2006">
        <mc:Choice xmlns:p14="http://schemas.microsoft.com/office/powerpoint/2010/main" Requires="p14">
          <p:contentPart p14:bwMode="auto" r:id="rId3">
            <p14:nvContentPartPr>
              <p14:cNvPr id="48" name="Freihand 47">
                <a:extLst>
                  <a:ext uri="{FF2B5EF4-FFF2-40B4-BE49-F238E27FC236}">
                    <a16:creationId xmlns:a16="http://schemas.microsoft.com/office/drawing/2014/main" id="{F20E4097-D4DB-46CC-907B-6C6506698E32}"/>
                  </a:ext>
                </a:extLst>
              </p14:cNvPr>
              <p14:cNvContentPartPr/>
              <p14:nvPr/>
            </p14:nvContentPartPr>
            <p14:xfrm>
              <a:off x="10667813" y="459787"/>
              <a:ext cx="462600" cy="417960"/>
            </p14:xfrm>
          </p:contentPart>
        </mc:Choice>
        <mc:Fallback>
          <p:pic>
            <p:nvPicPr>
              <p:cNvPr id="48" name="Freihand 47">
                <a:extLst>
                  <a:ext uri="{FF2B5EF4-FFF2-40B4-BE49-F238E27FC236}">
                    <a16:creationId xmlns:a16="http://schemas.microsoft.com/office/drawing/2014/main" id="{F20E4097-D4DB-46CC-907B-6C6506698E32}"/>
                  </a:ext>
                </a:extLst>
              </p:cNvPr>
              <p:cNvPicPr/>
              <p:nvPr/>
            </p:nvPicPr>
            <p:blipFill>
              <a:blip r:embed="rId4"/>
              <a:stretch>
                <a:fillRect/>
              </a:stretch>
            </p:blipFill>
            <p:spPr>
              <a:xfrm>
                <a:off x="10663493" y="455467"/>
                <a:ext cx="471240" cy="426600"/>
              </a:xfrm>
              <a:prstGeom prst="rect">
                <a:avLst/>
              </a:prstGeom>
            </p:spPr>
          </p:pic>
        </mc:Fallback>
      </mc:AlternateContent>
      <mc:AlternateContent xmlns:mc="http://schemas.openxmlformats.org/markup-compatibility/2006">
        <mc:Choice xmlns:p14="http://schemas.microsoft.com/office/powerpoint/2010/main" Requires="p14">
          <p:contentPart p14:bwMode="auto" r:id="rId5">
            <p14:nvContentPartPr>
              <p14:cNvPr id="68" name="Freihand 67">
                <a:extLst>
                  <a:ext uri="{FF2B5EF4-FFF2-40B4-BE49-F238E27FC236}">
                    <a16:creationId xmlns:a16="http://schemas.microsoft.com/office/drawing/2014/main" id="{E8D81BC0-9621-4516-9D35-DB48481487B0}"/>
                  </a:ext>
                </a:extLst>
              </p14:cNvPr>
              <p14:cNvContentPartPr/>
              <p14:nvPr/>
            </p14:nvContentPartPr>
            <p14:xfrm>
              <a:off x="10662773" y="456187"/>
              <a:ext cx="453600" cy="445320"/>
            </p14:xfrm>
          </p:contentPart>
        </mc:Choice>
        <mc:Fallback>
          <p:pic>
            <p:nvPicPr>
              <p:cNvPr id="68" name="Freihand 67">
                <a:extLst>
                  <a:ext uri="{FF2B5EF4-FFF2-40B4-BE49-F238E27FC236}">
                    <a16:creationId xmlns:a16="http://schemas.microsoft.com/office/drawing/2014/main" id="{E8D81BC0-9621-4516-9D35-DB48481487B0}"/>
                  </a:ext>
                </a:extLst>
              </p:cNvPr>
              <p:cNvPicPr/>
              <p:nvPr/>
            </p:nvPicPr>
            <p:blipFill>
              <a:blip r:embed="rId6"/>
              <a:stretch>
                <a:fillRect/>
              </a:stretch>
            </p:blipFill>
            <p:spPr>
              <a:xfrm>
                <a:off x="10658453" y="451867"/>
                <a:ext cx="462240" cy="453960"/>
              </a:xfrm>
              <a:prstGeom prst="rect">
                <a:avLst/>
              </a:prstGeom>
            </p:spPr>
          </p:pic>
        </mc:Fallback>
      </mc:AlternateContent>
      <mc:AlternateContent xmlns:mc="http://schemas.openxmlformats.org/markup-compatibility/2006">
        <mc:Choice xmlns:p14="http://schemas.microsoft.com/office/powerpoint/2010/main" Requires="p14">
          <p:contentPart p14:bwMode="auto" r:id="rId7">
            <p14:nvContentPartPr>
              <p14:cNvPr id="70" name="Freihand 69">
                <a:extLst>
                  <a:ext uri="{FF2B5EF4-FFF2-40B4-BE49-F238E27FC236}">
                    <a16:creationId xmlns:a16="http://schemas.microsoft.com/office/drawing/2014/main" id="{1DCABFD9-DB8C-424A-96D9-906FD7028491}"/>
                  </a:ext>
                </a:extLst>
              </p14:cNvPr>
              <p14:cNvContentPartPr/>
              <p14:nvPr/>
            </p14:nvContentPartPr>
            <p14:xfrm>
              <a:off x="3150653" y="566347"/>
              <a:ext cx="5190120" cy="39600"/>
            </p14:xfrm>
          </p:contentPart>
        </mc:Choice>
        <mc:Fallback>
          <p:pic>
            <p:nvPicPr>
              <p:cNvPr id="70" name="Freihand 69">
                <a:extLst>
                  <a:ext uri="{FF2B5EF4-FFF2-40B4-BE49-F238E27FC236}">
                    <a16:creationId xmlns:a16="http://schemas.microsoft.com/office/drawing/2014/main" id="{1DCABFD9-DB8C-424A-96D9-906FD7028491}"/>
                  </a:ext>
                </a:extLst>
              </p:cNvPr>
              <p:cNvPicPr/>
              <p:nvPr/>
            </p:nvPicPr>
            <p:blipFill>
              <a:blip r:embed="rId8"/>
              <a:stretch>
                <a:fillRect/>
              </a:stretch>
            </p:blipFill>
            <p:spPr>
              <a:xfrm>
                <a:off x="3146333" y="562027"/>
                <a:ext cx="5198760" cy="48240"/>
              </a:xfrm>
              <a:prstGeom prst="rect">
                <a:avLst/>
              </a:prstGeom>
            </p:spPr>
          </p:pic>
        </mc:Fallback>
      </mc:AlternateContent>
      <mc:AlternateContent xmlns:mc="http://schemas.openxmlformats.org/markup-compatibility/2006">
        <mc:Choice xmlns:p14="http://schemas.microsoft.com/office/powerpoint/2010/main" Requires="p14">
          <p:contentPart p14:bwMode="auto" r:id="rId9">
            <p14:nvContentPartPr>
              <p14:cNvPr id="72" name="Freihand 71">
                <a:extLst>
                  <a:ext uri="{FF2B5EF4-FFF2-40B4-BE49-F238E27FC236}">
                    <a16:creationId xmlns:a16="http://schemas.microsoft.com/office/drawing/2014/main" id="{E434C7A4-4F63-4323-8299-17FB3762FB68}"/>
                  </a:ext>
                </a:extLst>
              </p14:cNvPr>
              <p14:cNvContentPartPr/>
              <p14:nvPr/>
            </p14:nvContentPartPr>
            <p14:xfrm>
              <a:off x="3524333" y="1356907"/>
              <a:ext cx="2864160" cy="58680"/>
            </p14:xfrm>
          </p:contentPart>
        </mc:Choice>
        <mc:Fallback>
          <p:pic>
            <p:nvPicPr>
              <p:cNvPr id="72" name="Freihand 71">
                <a:extLst>
                  <a:ext uri="{FF2B5EF4-FFF2-40B4-BE49-F238E27FC236}">
                    <a16:creationId xmlns:a16="http://schemas.microsoft.com/office/drawing/2014/main" id="{E434C7A4-4F63-4323-8299-17FB3762FB68}"/>
                  </a:ext>
                </a:extLst>
              </p:cNvPr>
              <p:cNvPicPr/>
              <p:nvPr/>
            </p:nvPicPr>
            <p:blipFill>
              <a:blip r:embed="rId10"/>
              <a:stretch>
                <a:fillRect/>
              </a:stretch>
            </p:blipFill>
            <p:spPr>
              <a:xfrm>
                <a:off x="3520013" y="1352587"/>
                <a:ext cx="2872800" cy="67320"/>
              </a:xfrm>
              <a:prstGeom prst="rect">
                <a:avLst/>
              </a:prstGeom>
            </p:spPr>
          </p:pic>
        </mc:Fallback>
      </mc:AlternateContent>
      <mc:AlternateContent xmlns:mc="http://schemas.openxmlformats.org/markup-compatibility/2006">
        <mc:Choice xmlns:p14="http://schemas.microsoft.com/office/powerpoint/2010/main" Requires="p14">
          <p:contentPart p14:bwMode="auto" r:id="rId11">
            <p14:nvContentPartPr>
              <p14:cNvPr id="96" name="Freihand 95">
                <a:extLst>
                  <a:ext uri="{FF2B5EF4-FFF2-40B4-BE49-F238E27FC236}">
                    <a16:creationId xmlns:a16="http://schemas.microsoft.com/office/drawing/2014/main" id="{2C478E70-6CC0-4048-B43C-6607C5479913}"/>
                  </a:ext>
                </a:extLst>
              </p14:cNvPr>
              <p14:cNvContentPartPr/>
              <p14:nvPr/>
            </p14:nvContentPartPr>
            <p14:xfrm>
              <a:off x="11115293" y="793507"/>
              <a:ext cx="622440" cy="511200"/>
            </p14:xfrm>
          </p:contentPart>
        </mc:Choice>
        <mc:Fallback>
          <p:pic>
            <p:nvPicPr>
              <p:cNvPr id="96" name="Freihand 95">
                <a:extLst>
                  <a:ext uri="{FF2B5EF4-FFF2-40B4-BE49-F238E27FC236}">
                    <a16:creationId xmlns:a16="http://schemas.microsoft.com/office/drawing/2014/main" id="{2C478E70-6CC0-4048-B43C-6607C5479913}"/>
                  </a:ext>
                </a:extLst>
              </p:cNvPr>
              <p:cNvPicPr/>
              <p:nvPr/>
            </p:nvPicPr>
            <p:blipFill>
              <a:blip r:embed="rId12"/>
              <a:stretch>
                <a:fillRect/>
              </a:stretch>
            </p:blipFill>
            <p:spPr>
              <a:xfrm>
                <a:off x="11110973" y="789187"/>
                <a:ext cx="631080" cy="519840"/>
              </a:xfrm>
              <a:prstGeom prst="rect">
                <a:avLst/>
              </a:prstGeom>
            </p:spPr>
          </p:pic>
        </mc:Fallback>
      </mc:AlternateContent>
      <mc:AlternateContent xmlns:mc="http://schemas.openxmlformats.org/markup-compatibility/2006">
        <mc:Choice xmlns:p14="http://schemas.microsoft.com/office/powerpoint/2010/main" Requires="p14">
          <p:contentPart p14:bwMode="auto" r:id="rId13">
            <p14:nvContentPartPr>
              <p14:cNvPr id="98" name="Freihand 97">
                <a:extLst>
                  <a:ext uri="{FF2B5EF4-FFF2-40B4-BE49-F238E27FC236}">
                    <a16:creationId xmlns:a16="http://schemas.microsoft.com/office/drawing/2014/main" id="{4505E7E5-647E-4300-A4A3-A6C499E0771A}"/>
                  </a:ext>
                </a:extLst>
              </p14:cNvPr>
              <p14:cNvContentPartPr/>
              <p14:nvPr/>
            </p14:nvContentPartPr>
            <p14:xfrm>
              <a:off x="6442853" y="1199587"/>
              <a:ext cx="1249200" cy="140040"/>
            </p14:xfrm>
          </p:contentPart>
        </mc:Choice>
        <mc:Fallback>
          <p:pic>
            <p:nvPicPr>
              <p:cNvPr id="98" name="Freihand 97">
                <a:extLst>
                  <a:ext uri="{FF2B5EF4-FFF2-40B4-BE49-F238E27FC236}">
                    <a16:creationId xmlns:a16="http://schemas.microsoft.com/office/drawing/2014/main" id="{4505E7E5-647E-4300-A4A3-A6C499E0771A}"/>
                  </a:ext>
                </a:extLst>
              </p:cNvPr>
              <p:cNvPicPr/>
              <p:nvPr/>
            </p:nvPicPr>
            <p:blipFill>
              <a:blip r:embed="rId14"/>
              <a:stretch>
                <a:fillRect/>
              </a:stretch>
            </p:blipFill>
            <p:spPr>
              <a:xfrm>
                <a:off x="6438533" y="1195267"/>
                <a:ext cx="1257840" cy="148680"/>
              </a:xfrm>
              <a:prstGeom prst="rect">
                <a:avLst/>
              </a:prstGeom>
            </p:spPr>
          </p:pic>
        </mc:Fallback>
      </mc:AlternateContent>
      <mc:AlternateContent xmlns:mc="http://schemas.openxmlformats.org/markup-compatibility/2006">
        <mc:Choice xmlns:p14="http://schemas.microsoft.com/office/powerpoint/2010/main" Requires="p14">
          <p:contentPart p14:bwMode="auto" r:id="rId15">
            <p14:nvContentPartPr>
              <p14:cNvPr id="100" name="Freihand 99">
                <a:extLst>
                  <a:ext uri="{FF2B5EF4-FFF2-40B4-BE49-F238E27FC236}">
                    <a16:creationId xmlns:a16="http://schemas.microsoft.com/office/drawing/2014/main" id="{8C9331E8-111D-462B-A45C-E6652712B3BC}"/>
                  </a:ext>
                </a:extLst>
              </p14:cNvPr>
              <p14:cNvContentPartPr/>
              <p14:nvPr/>
            </p14:nvContentPartPr>
            <p14:xfrm>
              <a:off x="4641053" y="2201467"/>
              <a:ext cx="1798920" cy="97200"/>
            </p14:xfrm>
          </p:contentPart>
        </mc:Choice>
        <mc:Fallback>
          <p:pic>
            <p:nvPicPr>
              <p:cNvPr id="100" name="Freihand 99">
                <a:extLst>
                  <a:ext uri="{FF2B5EF4-FFF2-40B4-BE49-F238E27FC236}">
                    <a16:creationId xmlns:a16="http://schemas.microsoft.com/office/drawing/2014/main" id="{8C9331E8-111D-462B-A45C-E6652712B3BC}"/>
                  </a:ext>
                </a:extLst>
              </p:cNvPr>
              <p:cNvPicPr/>
              <p:nvPr/>
            </p:nvPicPr>
            <p:blipFill>
              <a:blip r:embed="rId16"/>
              <a:stretch>
                <a:fillRect/>
              </a:stretch>
            </p:blipFill>
            <p:spPr>
              <a:xfrm>
                <a:off x="4636733" y="2197147"/>
                <a:ext cx="1807560" cy="105840"/>
              </a:xfrm>
              <a:prstGeom prst="rect">
                <a:avLst/>
              </a:prstGeom>
            </p:spPr>
          </p:pic>
        </mc:Fallback>
      </mc:AlternateContent>
      <p:grpSp>
        <p:nvGrpSpPr>
          <p:cNvPr id="102" name="Gruppieren 101">
            <a:extLst>
              <a:ext uri="{FF2B5EF4-FFF2-40B4-BE49-F238E27FC236}">
                <a16:creationId xmlns:a16="http://schemas.microsoft.com/office/drawing/2014/main" id="{337713BE-3D6E-41A1-8D6D-1657BE385D9D}"/>
              </a:ext>
            </a:extLst>
          </p:cNvPr>
          <p:cNvGrpSpPr/>
          <p:nvPr/>
        </p:nvGrpSpPr>
        <p:grpSpPr>
          <a:xfrm>
            <a:off x="6396413" y="731947"/>
            <a:ext cx="2397240" cy="818640"/>
            <a:chOff x="6396413" y="731947"/>
            <a:chExt cx="2397240" cy="818640"/>
          </a:xfrm>
        </p:grpSpPr>
        <mc:AlternateContent xmlns:mc="http://schemas.openxmlformats.org/markup-compatibility/2006">
          <mc:Choice xmlns:p14="http://schemas.microsoft.com/office/powerpoint/2010/main" Requires="p14">
            <p:contentPart p14:bwMode="auto" r:id="rId17">
              <p14:nvContentPartPr>
                <p14:cNvPr id="74" name="Freihand 73">
                  <a:extLst>
                    <a:ext uri="{FF2B5EF4-FFF2-40B4-BE49-F238E27FC236}">
                      <a16:creationId xmlns:a16="http://schemas.microsoft.com/office/drawing/2014/main" id="{90AB341B-25F6-4E49-BF1A-C493FEA86FA5}"/>
                    </a:ext>
                  </a:extLst>
                </p14:cNvPr>
                <p14:cNvContentPartPr/>
                <p14:nvPr/>
              </p14:nvContentPartPr>
              <p14:xfrm>
                <a:off x="6601973" y="991867"/>
                <a:ext cx="136080" cy="200520"/>
              </p14:xfrm>
            </p:contentPart>
          </mc:Choice>
          <mc:Fallback>
            <p:pic>
              <p:nvPicPr>
                <p:cNvPr id="74" name="Freihand 73">
                  <a:extLst>
                    <a:ext uri="{FF2B5EF4-FFF2-40B4-BE49-F238E27FC236}">
                      <a16:creationId xmlns:a16="http://schemas.microsoft.com/office/drawing/2014/main" id="{90AB341B-25F6-4E49-BF1A-C493FEA86FA5}"/>
                    </a:ext>
                  </a:extLst>
                </p:cNvPr>
                <p:cNvPicPr/>
                <p:nvPr/>
              </p:nvPicPr>
              <p:blipFill>
                <a:blip r:embed="rId18"/>
                <a:stretch>
                  <a:fillRect/>
                </a:stretch>
              </p:blipFill>
              <p:spPr>
                <a:xfrm>
                  <a:off x="6597653" y="987547"/>
                  <a:ext cx="144720" cy="209160"/>
                </a:xfrm>
                <a:prstGeom prst="rect">
                  <a:avLst/>
                </a:prstGeom>
              </p:spPr>
            </p:pic>
          </mc:Fallback>
        </mc:AlternateContent>
        <mc:AlternateContent xmlns:mc="http://schemas.openxmlformats.org/markup-compatibility/2006">
          <mc:Choice xmlns:p14="http://schemas.microsoft.com/office/powerpoint/2010/main" Requires="p14">
            <p:contentPart p14:bwMode="auto" r:id="rId19">
              <p14:nvContentPartPr>
                <p14:cNvPr id="75" name="Freihand 74">
                  <a:extLst>
                    <a:ext uri="{FF2B5EF4-FFF2-40B4-BE49-F238E27FC236}">
                      <a16:creationId xmlns:a16="http://schemas.microsoft.com/office/drawing/2014/main" id="{194D7604-FC55-4BB1-AE05-FFE7ADDB2342}"/>
                    </a:ext>
                  </a:extLst>
                </p14:cNvPr>
                <p14:cNvContentPartPr/>
                <p14:nvPr/>
              </p14:nvContentPartPr>
              <p14:xfrm>
                <a:off x="6764693" y="1063147"/>
                <a:ext cx="266760" cy="104760"/>
              </p14:xfrm>
            </p:contentPart>
          </mc:Choice>
          <mc:Fallback>
            <p:pic>
              <p:nvPicPr>
                <p:cNvPr id="75" name="Freihand 74">
                  <a:extLst>
                    <a:ext uri="{FF2B5EF4-FFF2-40B4-BE49-F238E27FC236}">
                      <a16:creationId xmlns:a16="http://schemas.microsoft.com/office/drawing/2014/main" id="{194D7604-FC55-4BB1-AE05-FFE7ADDB2342}"/>
                    </a:ext>
                  </a:extLst>
                </p:cNvPr>
                <p:cNvPicPr/>
                <p:nvPr/>
              </p:nvPicPr>
              <p:blipFill>
                <a:blip r:embed="rId20"/>
                <a:stretch>
                  <a:fillRect/>
                </a:stretch>
              </p:blipFill>
              <p:spPr>
                <a:xfrm>
                  <a:off x="6760373" y="1058827"/>
                  <a:ext cx="275400" cy="113400"/>
                </a:xfrm>
                <a:prstGeom prst="rect">
                  <a:avLst/>
                </a:prstGeom>
              </p:spPr>
            </p:pic>
          </mc:Fallback>
        </mc:AlternateContent>
        <mc:AlternateContent xmlns:mc="http://schemas.openxmlformats.org/markup-compatibility/2006">
          <mc:Choice xmlns:p14="http://schemas.microsoft.com/office/powerpoint/2010/main" Requires="p14">
            <p:contentPart p14:bwMode="auto" r:id="rId21">
              <p14:nvContentPartPr>
                <p14:cNvPr id="76" name="Freihand 75">
                  <a:extLst>
                    <a:ext uri="{FF2B5EF4-FFF2-40B4-BE49-F238E27FC236}">
                      <a16:creationId xmlns:a16="http://schemas.microsoft.com/office/drawing/2014/main" id="{F9A21271-EA5B-400B-8D28-2C6BD204A077}"/>
                    </a:ext>
                  </a:extLst>
                </p14:cNvPr>
                <p14:cNvContentPartPr/>
                <p14:nvPr/>
              </p14:nvContentPartPr>
              <p14:xfrm>
                <a:off x="7084733" y="1083667"/>
                <a:ext cx="227160" cy="225720"/>
              </p14:xfrm>
            </p:contentPart>
          </mc:Choice>
          <mc:Fallback>
            <p:pic>
              <p:nvPicPr>
                <p:cNvPr id="76" name="Freihand 75">
                  <a:extLst>
                    <a:ext uri="{FF2B5EF4-FFF2-40B4-BE49-F238E27FC236}">
                      <a16:creationId xmlns:a16="http://schemas.microsoft.com/office/drawing/2014/main" id="{F9A21271-EA5B-400B-8D28-2C6BD204A077}"/>
                    </a:ext>
                  </a:extLst>
                </p:cNvPr>
                <p:cNvPicPr/>
                <p:nvPr/>
              </p:nvPicPr>
              <p:blipFill>
                <a:blip r:embed="rId22"/>
                <a:stretch>
                  <a:fillRect/>
                </a:stretch>
              </p:blipFill>
              <p:spPr>
                <a:xfrm>
                  <a:off x="7080413" y="1079347"/>
                  <a:ext cx="235800" cy="234360"/>
                </a:xfrm>
                <a:prstGeom prst="rect">
                  <a:avLst/>
                </a:prstGeom>
              </p:spPr>
            </p:pic>
          </mc:Fallback>
        </mc:AlternateContent>
        <mc:AlternateContent xmlns:mc="http://schemas.openxmlformats.org/markup-compatibility/2006">
          <mc:Choice xmlns:p14="http://schemas.microsoft.com/office/powerpoint/2010/main" Requires="p14">
            <p:contentPart p14:bwMode="auto" r:id="rId23">
              <p14:nvContentPartPr>
                <p14:cNvPr id="77" name="Freihand 76">
                  <a:extLst>
                    <a:ext uri="{FF2B5EF4-FFF2-40B4-BE49-F238E27FC236}">
                      <a16:creationId xmlns:a16="http://schemas.microsoft.com/office/drawing/2014/main" id="{5F3BB44C-DA29-4303-8D30-12C4C3615AB5}"/>
                    </a:ext>
                  </a:extLst>
                </p14:cNvPr>
                <p14:cNvContentPartPr/>
                <p14:nvPr/>
              </p14:nvContentPartPr>
              <p14:xfrm>
                <a:off x="7392533" y="1080787"/>
                <a:ext cx="173520" cy="73440"/>
              </p14:xfrm>
            </p:contentPart>
          </mc:Choice>
          <mc:Fallback>
            <p:pic>
              <p:nvPicPr>
                <p:cNvPr id="77" name="Freihand 76">
                  <a:extLst>
                    <a:ext uri="{FF2B5EF4-FFF2-40B4-BE49-F238E27FC236}">
                      <a16:creationId xmlns:a16="http://schemas.microsoft.com/office/drawing/2014/main" id="{5F3BB44C-DA29-4303-8D30-12C4C3615AB5}"/>
                    </a:ext>
                  </a:extLst>
                </p:cNvPr>
                <p:cNvPicPr/>
                <p:nvPr/>
              </p:nvPicPr>
              <p:blipFill>
                <a:blip r:embed="rId24"/>
                <a:stretch>
                  <a:fillRect/>
                </a:stretch>
              </p:blipFill>
              <p:spPr>
                <a:xfrm>
                  <a:off x="7388213" y="1076467"/>
                  <a:ext cx="182160" cy="82080"/>
                </a:xfrm>
                <a:prstGeom prst="rect">
                  <a:avLst/>
                </a:prstGeom>
              </p:spPr>
            </p:pic>
          </mc:Fallback>
        </mc:AlternateContent>
        <mc:AlternateContent xmlns:mc="http://schemas.openxmlformats.org/markup-compatibility/2006">
          <mc:Choice xmlns:p14="http://schemas.microsoft.com/office/powerpoint/2010/main" Requires="p14">
            <p:contentPart p14:bwMode="auto" r:id="rId25">
              <p14:nvContentPartPr>
                <p14:cNvPr id="78" name="Freihand 77">
                  <a:extLst>
                    <a:ext uri="{FF2B5EF4-FFF2-40B4-BE49-F238E27FC236}">
                      <a16:creationId xmlns:a16="http://schemas.microsoft.com/office/drawing/2014/main" id="{1BF868D5-3FD2-474D-894B-0EA2F7EC99F3}"/>
                    </a:ext>
                  </a:extLst>
                </p14:cNvPr>
                <p14:cNvContentPartPr/>
                <p14:nvPr/>
              </p14:nvContentPartPr>
              <p14:xfrm>
                <a:off x="7582973" y="1074307"/>
                <a:ext cx="76320" cy="63000"/>
              </p14:xfrm>
            </p:contentPart>
          </mc:Choice>
          <mc:Fallback>
            <p:pic>
              <p:nvPicPr>
                <p:cNvPr id="78" name="Freihand 77">
                  <a:extLst>
                    <a:ext uri="{FF2B5EF4-FFF2-40B4-BE49-F238E27FC236}">
                      <a16:creationId xmlns:a16="http://schemas.microsoft.com/office/drawing/2014/main" id="{1BF868D5-3FD2-474D-894B-0EA2F7EC99F3}"/>
                    </a:ext>
                  </a:extLst>
                </p:cNvPr>
                <p:cNvPicPr/>
                <p:nvPr/>
              </p:nvPicPr>
              <p:blipFill>
                <a:blip r:embed="rId26"/>
                <a:stretch>
                  <a:fillRect/>
                </a:stretch>
              </p:blipFill>
              <p:spPr>
                <a:xfrm>
                  <a:off x="7578653" y="1069987"/>
                  <a:ext cx="84960" cy="71640"/>
                </a:xfrm>
                <a:prstGeom prst="rect">
                  <a:avLst/>
                </a:prstGeom>
              </p:spPr>
            </p:pic>
          </mc:Fallback>
        </mc:AlternateContent>
        <mc:AlternateContent xmlns:mc="http://schemas.openxmlformats.org/markup-compatibility/2006">
          <mc:Choice xmlns:p14="http://schemas.microsoft.com/office/powerpoint/2010/main" Requires="p14">
            <p:contentPart p14:bwMode="auto" r:id="rId27">
              <p14:nvContentPartPr>
                <p14:cNvPr id="79" name="Freihand 78">
                  <a:extLst>
                    <a:ext uri="{FF2B5EF4-FFF2-40B4-BE49-F238E27FC236}">
                      <a16:creationId xmlns:a16="http://schemas.microsoft.com/office/drawing/2014/main" id="{FAA72F4A-AC64-4370-B77B-1AA162C04EE5}"/>
                    </a:ext>
                  </a:extLst>
                </p14:cNvPr>
                <p14:cNvContentPartPr/>
                <p14:nvPr/>
              </p14:nvContentPartPr>
              <p14:xfrm>
                <a:off x="7651013" y="1072507"/>
                <a:ext cx="360" cy="360"/>
              </p14:xfrm>
            </p:contentPart>
          </mc:Choice>
          <mc:Fallback>
            <p:pic>
              <p:nvPicPr>
                <p:cNvPr id="79" name="Freihand 78">
                  <a:extLst>
                    <a:ext uri="{FF2B5EF4-FFF2-40B4-BE49-F238E27FC236}">
                      <a16:creationId xmlns:a16="http://schemas.microsoft.com/office/drawing/2014/main" id="{FAA72F4A-AC64-4370-B77B-1AA162C04EE5}"/>
                    </a:ext>
                  </a:extLst>
                </p:cNvPr>
                <p:cNvPicPr/>
                <p:nvPr/>
              </p:nvPicPr>
              <p:blipFill>
                <a:blip r:embed="rId28"/>
                <a:stretch>
                  <a:fillRect/>
                </a:stretch>
              </p:blipFill>
              <p:spPr>
                <a:xfrm>
                  <a:off x="7646693" y="1068187"/>
                  <a:ext cx="900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29">
              <p14:nvContentPartPr>
                <p14:cNvPr id="80" name="Freihand 79">
                  <a:extLst>
                    <a:ext uri="{FF2B5EF4-FFF2-40B4-BE49-F238E27FC236}">
                      <a16:creationId xmlns:a16="http://schemas.microsoft.com/office/drawing/2014/main" id="{DA683489-52AA-4B17-8F23-DFD50B2846D9}"/>
                    </a:ext>
                  </a:extLst>
                </p14:cNvPr>
                <p14:cNvContentPartPr/>
                <p14:nvPr/>
              </p14:nvContentPartPr>
              <p14:xfrm>
                <a:off x="7545533" y="1066387"/>
                <a:ext cx="125280" cy="232560"/>
              </p14:xfrm>
            </p:contentPart>
          </mc:Choice>
          <mc:Fallback>
            <p:pic>
              <p:nvPicPr>
                <p:cNvPr id="80" name="Freihand 79">
                  <a:extLst>
                    <a:ext uri="{FF2B5EF4-FFF2-40B4-BE49-F238E27FC236}">
                      <a16:creationId xmlns:a16="http://schemas.microsoft.com/office/drawing/2014/main" id="{DA683489-52AA-4B17-8F23-DFD50B2846D9}"/>
                    </a:ext>
                  </a:extLst>
                </p:cNvPr>
                <p:cNvPicPr/>
                <p:nvPr/>
              </p:nvPicPr>
              <p:blipFill>
                <a:blip r:embed="rId30"/>
                <a:stretch>
                  <a:fillRect/>
                </a:stretch>
              </p:blipFill>
              <p:spPr>
                <a:xfrm>
                  <a:off x="7541213" y="1062067"/>
                  <a:ext cx="133920" cy="241200"/>
                </a:xfrm>
                <a:prstGeom prst="rect">
                  <a:avLst/>
                </a:prstGeom>
              </p:spPr>
            </p:pic>
          </mc:Fallback>
        </mc:AlternateContent>
        <mc:AlternateContent xmlns:mc="http://schemas.openxmlformats.org/markup-compatibility/2006">
          <mc:Choice xmlns:p14="http://schemas.microsoft.com/office/powerpoint/2010/main" Requires="p14">
            <p:contentPart p14:bwMode="auto" r:id="rId31">
              <p14:nvContentPartPr>
                <p14:cNvPr id="81" name="Freihand 80">
                  <a:extLst>
                    <a:ext uri="{FF2B5EF4-FFF2-40B4-BE49-F238E27FC236}">
                      <a16:creationId xmlns:a16="http://schemas.microsoft.com/office/drawing/2014/main" id="{3474C5D0-1536-4A37-A1EB-EE10119EBB4C}"/>
                    </a:ext>
                  </a:extLst>
                </p14:cNvPr>
                <p14:cNvContentPartPr/>
                <p14:nvPr/>
              </p14:nvContentPartPr>
              <p14:xfrm>
                <a:off x="7660733" y="1045867"/>
                <a:ext cx="83520" cy="89640"/>
              </p14:xfrm>
            </p:contentPart>
          </mc:Choice>
          <mc:Fallback>
            <p:pic>
              <p:nvPicPr>
                <p:cNvPr id="81" name="Freihand 80">
                  <a:extLst>
                    <a:ext uri="{FF2B5EF4-FFF2-40B4-BE49-F238E27FC236}">
                      <a16:creationId xmlns:a16="http://schemas.microsoft.com/office/drawing/2014/main" id="{3474C5D0-1536-4A37-A1EB-EE10119EBB4C}"/>
                    </a:ext>
                  </a:extLst>
                </p:cNvPr>
                <p:cNvPicPr/>
                <p:nvPr/>
              </p:nvPicPr>
              <p:blipFill>
                <a:blip r:embed="rId32"/>
                <a:stretch>
                  <a:fillRect/>
                </a:stretch>
              </p:blipFill>
              <p:spPr>
                <a:xfrm>
                  <a:off x="7656413" y="1041547"/>
                  <a:ext cx="92160" cy="98280"/>
                </a:xfrm>
                <a:prstGeom prst="rect">
                  <a:avLst/>
                </a:prstGeom>
              </p:spPr>
            </p:pic>
          </mc:Fallback>
        </mc:AlternateContent>
        <mc:AlternateContent xmlns:mc="http://schemas.openxmlformats.org/markup-compatibility/2006">
          <mc:Choice xmlns:p14="http://schemas.microsoft.com/office/powerpoint/2010/main" Requires="p14">
            <p:contentPart p14:bwMode="auto" r:id="rId33">
              <p14:nvContentPartPr>
                <p14:cNvPr id="82" name="Freihand 81">
                  <a:extLst>
                    <a:ext uri="{FF2B5EF4-FFF2-40B4-BE49-F238E27FC236}">
                      <a16:creationId xmlns:a16="http://schemas.microsoft.com/office/drawing/2014/main" id="{72798E12-2747-41D5-9311-FE2EE733E7DA}"/>
                    </a:ext>
                  </a:extLst>
                </p14:cNvPr>
                <p14:cNvContentPartPr/>
                <p14:nvPr/>
              </p14:nvContentPartPr>
              <p14:xfrm>
                <a:off x="7757573" y="1017067"/>
                <a:ext cx="91080" cy="126360"/>
              </p14:xfrm>
            </p:contentPart>
          </mc:Choice>
          <mc:Fallback>
            <p:pic>
              <p:nvPicPr>
                <p:cNvPr id="82" name="Freihand 81">
                  <a:extLst>
                    <a:ext uri="{FF2B5EF4-FFF2-40B4-BE49-F238E27FC236}">
                      <a16:creationId xmlns:a16="http://schemas.microsoft.com/office/drawing/2014/main" id="{72798E12-2747-41D5-9311-FE2EE733E7DA}"/>
                    </a:ext>
                  </a:extLst>
                </p:cNvPr>
                <p:cNvPicPr/>
                <p:nvPr/>
              </p:nvPicPr>
              <p:blipFill>
                <a:blip r:embed="rId34"/>
                <a:stretch>
                  <a:fillRect/>
                </a:stretch>
              </p:blipFill>
              <p:spPr>
                <a:xfrm>
                  <a:off x="7753253" y="1012747"/>
                  <a:ext cx="99720" cy="135000"/>
                </a:xfrm>
                <a:prstGeom prst="rect">
                  <a:avLst/>
                </a:prstGeom>
              </p:spPr>
            </p:pic>
          </mc:Fallback>
        </mc:AlternateContent>
        <mc:AlternateContent xmlns:mc="http://schemas.openxmlformats.org/markup-compatibility/2006">
          <mc:Choice xmlns:p14="http://schemas.microsoft.com/office/powerpoint/2010/main" Requires="p14">
            <p:contentPart p14:bwMode="auto" r:id="rId35">
              <p14:nvContentPartPr>
                <p14:cNvPr id="83" name="Freihand 82">
                  <a:extLst>
                    <a:ext uri="{FF2B5EF4-FFF2-40B4-BE49-F238E27FC236}">
                      <a16:creationId xmlns:a16="http://schemas.microsoft.com/office/drawing/2014/main" id="{9B3553DA-D690-4B4B-9482-D6FB8C65DDE7}"/>
                    </a:ext>
                  </a:extLst>
                </p14:cNvPr>
                <p14:cNvContentPartPr/>
                <p14:nvPr/>
              </p14:nvContentPartPr>
              <p14:xfrm>
                <a:off x="7838933" y="1003027"/>
                <a:ext cx="95040" cy="132840"/>
              </p14:xfrm>
            </p:contentPart>
          </mc:Choice>
          <mc:Fallback>
            <p:pic>
              <p:nvPicPr>
                <p:cNvPr id="83" name="Freihand 82">
                  <a:extLst>
                    <a:ext uri="{FF2B5EF4-FFF2-40B4-BE49-F238E27FC236}">
                      <a16:creationId xmlns:a16="http://schemas.microsoft.com/office/drawing/2014/main" id="{9B3553DA-D690-4B4B-9482-D6FB8C65DDE7}"/>
                    </a:ext>
                  </a:extLst>
                </p:cNvPr>
                <p:cNvPicPr/>
                <p:nvPr/>
              </p:nvPicPr>
              <p:blipFill>
                <a:blip r:embed="rId36"/>
                <a:stretch>
                  <a:fillRect/>
                </a:stretch>
              </p:blipFill>
              <p:spPr>
                <a:xfrm>
                  <a:off x="7834613" y="998707"/>
                  <a:ext cx="103680" cy="141480"/>
                </a:xfrm>
                <a:prstGeom prst="rect">
                  <a:avLst/>
                </a:prstGeom>
              </p:spPr>
            </p:pic>
          </mc:Fallback>
        </mc:AlternateContent>
        <mc:AlternateContent xmlns:mc="http://schemas.openxmlformats.org/markup-compatibility/2006">
          <mc:Choice xmlns:p14="http://schemas.microsoft.com/office/powerpoint/2010/main" Requires="p14">
            <p:contentPart p14:bwMode="auto" r:id="rId37">
              <p14:nvContentPartPr>
                <p14:cNvPr id="84" name="Freihand 83">
                  <a:extLst>
                    <a:ext uri="{FF2B5EF4-FFF2-40B4-BE49-F238E27FC236}">
                      <a16:creationId xmlns:a16="http://schemas.microsoft.com/office/drawing/2014/main" id="{0FCCE679-6602-4914-954A-6BB07D1664C8}"/>
                    </a:ext>
                  </a:extLst>
                </p14:cNvPr>
                <p14:cNvContentPartPr/>
                <p14:nvPr/>
              </p14:nvContentPartPr>
              <p14:xfrm>
                <a:off x="7964933" y="1027507"/>
                <a:ext cx="460080" cy="263880"/>
              </p14:xfrm>
            </p:contentPart>
          </mc:Choice>
          <mc:Fallback>
            <p:pic>
              <p:nvPicPr>
                <p:cNvPr id="84" name="Freihand 83">
                  <a:extLst>
                    <a:ext uri="{FF2B5EF4-FFF2-40B4-BE49-F238E27FC236}">
                      <a16:creationId xmlns:a16="http://schemas.microsoft.com/office/drawing/2014/main" id="{0FCCE679-6602-4914-954A-6BB07D1664C8}"/>
                    </a:ext>
                  </a:extLst>
                </p:cNvPr>
                <p:cNvPicPr/>
                <p:nvPr/>
              </p:nvPicPr>
              <p:blipFill>
                <a:blip r:embed="rId38"/>
                <a:stretch>
                  <a:fillRect/>
                </a:stretch>
              </p:blipFill>
              <p:spPr>
                <a:xfrm>
                  <a:off x="7960613" y="1023187"/>
                  <a:ext cx="468720" cy="272520"/>
                </a:xfrm>
                <a:prstGeom prst="rect">
                  <a:avLst/>
                </a:prstGeom>
              </p:spPr>
            </p:pic>
          </mc:Fallback>
        </mc:AlternateContent>
        <mc:AlternateContent xmlns:mc="http://schemas.openxmlformats.org/markup-compatibility/2006">
          <mc:Choice xmlns:p14="http://schemas.microsoft.com/office/powerpoint/2010/main" Requires="p14">
            <p:contentPart p14:bwMode="auto" r:id="rId39">
              <p14:nvContentPartPr>
                <p14:cNvPr id="85" name="Freihand 84">
                  <a:extLst>
                    <a:ext uri="{FF2B5EF4-FFF2-40B4-BE49-F238E27FC236}">
                      <a16:creationId xmlns:a16="http://schemas.microsoft.com/office/drawing/2014/main" id="{3AC27709-285D-4B16-9774-39FD38DB6335}"/>
                    </a:ext>
                  </a:extLst>
                </p14:cNvPr>
                <p14:cNvContentPartPr/>
                <p14:nvPr/>
              </p14:nvContentPartPr>
              <p14:xfrm>
                <a:off x="7341773" y="1328827"/>
                <a:ext cx="98280" cy="162720"/>
              </p14:xfrm>
            </p:contentPart>
          </mc:Choice>
          <mc:Fallback>
            <p:pic>
              <p:nvPicPr>
                <p:cNvPr id="85" name="Freihand 84">
                  <a:extLst>
                    <a:ext uri="{FF2B5EF4-FFF2-40B4-BE49-F238E27FC236}">
                      <a16:creationId xmlns:a16="http://schemas.microsoft.com/office/drawing/2014/main" id="{3AC27709-285D-4B16-9774-39FD38DB6335}"/>
                    </a:ext>
                  </a:extLst>
                </p:cNvPr>
                <p:cNvPicPr/>
                <p:nvPr/>
              </p:nvPicPr>
              <p:blipFill>
                <a:blip r:embed="rId40"/>
                <a:stretch>
                  <a:fillRect/>
                </a:stretch>
              </p:blipFill>
              <p:spPr>
                <a:xfrm>
                  <a:off x="7337453" y="1324507"/>
                  <a:ext cx="106920" cy="171360"/>
                </a:xfrm>
                <a:prstGeom prst="rect">
                  <a:avLst/>
                </a:prstGeom>
              </p:spPr>
            </p:pic>
          </mc:Fallback>
        </mc:AlternateContent>
        <mc:AlternateContent xmlns:mc="http://schemas.openxmlformats.org/markup-compatibility/2006">
          <mc:Choice xmlns:p14="http://schemas.microsoft.com/office/powerpoint/2010/main" Requires="p14">
            <p:contentPart p14:bwMode="auto" r:id="rId41">
              <p14:nvContentPartPr>
                <p14:cNvPr id="86" name="Freihand 85">
                  <a:extLst>
                    <a:ext uri="{FF2B5EF4-FFF2-40B4-BE49-F238E27FC236}">
                      <a16:creationId xmlns:a16="http://schemas.microsoft.com/office/drawing/2014/main" id="{2B458512-B198-48C1-8688-3CDE2C61D344}"/>
                    </a:ext>
                  </a:extLst>
                </p14:cNvPr>
                <p14:cNvContentPartPr/>
                <p14:nvPr/>
              </p14:nvContentPartPr>
              <p14:xfrm>
                <a:off x="7479293" y="1355827"/>
                <a:ext cx="200160" cy="91800"/>
              </p14:xfrm>
            </p:contentPart>
          </mc:Choice>
          <mc:Fallback>
            <p:pic>
              <p:nvPicPr>
                <p:cNvPr id="86" name="Freihand 85">
                  <a:extLst>
                    <a:ext uri="{FF2B5EF4-FFF2-40B4-BE49-F238E27FC236}">
                      <a16:creationId xmlns:a16="http://schemas.microsoft.com/office/drawing/2014/main" id="{2B458512-B198-48C1-8688-3CDE2C61D344}"/>
                    </a:ext>
                  </a:extLst>
                </p:cNvPr>
                <p:cNvPicPr/>
                <p:nvPr/>
              </p:nvPicPr>
              <p:blipFill>
                <a:blip r:embed="rId42"/>
                <a:stretch>
                  <a:fillRect/>
                </a:stretch>
              </p:blipFill>
              <p:spPr>
                <a:xfrm>
                  <a:off x="7474973" y="1351507"/>
                  <a:ext cx="208800" cy="100440"/>
                </a:xfrm>
                <a:prstGeom prst="rect">
                  <a:avLst/>
                </a:prstGeom>
              </p:spPr>
            </p:pic>
          </mc:Fallback>
        </mc:AlternateContent>
        <mc:AlternateContent xmlns:mc="http://schemas.openxmlformats.org/markup-compatibility/2006">
          <mc:Choice xmlns:p14="http://schemas.microsoft.com/office/powerpoint/2010/main" Requires="p14">
            <p:contentPart p14:bwMode="auto" r:id="rId43">
              <p14:nvContentPartPr>
                <p14:cNvPr id="87" name="Freihand 86">
                  <a:extLst>
                    <a:ext uri="{FF2B5EF4-FFF2-40B4-BE49-F238E27FC236}">
                      <a16:creationId xmlns:a16="http://schemas.microsoft.com/office/drawing/2014/main" id="{54752347-6612-44FF-8A5B-9BC154D67DEF}"/>
                    </a:ext>
                  </a:extLst>
                </p14:cNvPr>
                <p14:cNvContentPartPr/>
                <p14:nvPr/>
              </p14:nvContentPartPr>
              <p14:xfrm>
                <a:off x="7667933" y="1271947"/>
                <a:ext cx="215280" cy="142920"/>
              </p14:xfrm>
            </p:contentPart>
          </mc:Choice>
          <mc:Fallback>
            <p:pic>
              <p:nvPicPr>
                <p:cNvPr id="87" name="Freihand 86">
                  <a:extLst>
                    <a:ext uri="{FF2B5EF4-FFF2-40B4-BE49-F238E27FC236}">
                      <a16:creationId xmlns:a16="http://schemas.microsoft.com/office/drawing/2014/main" id="{54752347-6612-44FF-8A5B-9BC154D67DEF}"/>
                    </a:ext>
                  </a:extLst>
                </p:cNvPr>
                <p:cNvPicPr/>
                <p:nvPr/>
              </p:nvPicPr>
              <p:blipFill>
                <a:blip r:embed="rId44"/>
                <a:stretch>
                  <a:fillRect/>
                </a:stretch>
              </p:blipFill>
              <p:spPr>
                <a:xfrm>
                  <a:off x="7663613" y="1267627"/>
                  <a:ext cx="223920" cy="151560"/>
                </a:xfrm>
                <a:prstGeom prst="rect">
                  <a:avLst/>
                </a:prstGeom>
              </p:spPr>
            </p:pic>
          </mc:Fallback>
        </mc:AlternateContent>
        <mc:AlternateContent xmlns:mc="http://schemas.openxmlformats.org/markup-compatibility/2006">
          <mc:Choice xmlns:p14="http://schemas.microsoft.com/office/powerpoint/2010/main" Requires="p14">
            <p:contentPart p14:bwMode="auto" r:id="rId45">
              <p14:nvContentPartPr>
                <p14:cNvPr id="88" name="Freihand 87">
                  <a:extLst>
                    <a:ext uri="{FF2B5EF4-FFF2-40B4-BE49-F238E27FC236}">
                      <a16:creationId xmlns:a16="http://schemas.microsoft.com/office/drawing/2014/main" id="{F377E20E-24A9-4652-A37E-1C5DD55D0C44}"/>
                    </a:ext>
                  </a:extLst>
                </p14:cNvPr>
                <p14:cNvContentPartPr/>
                <p14:nvPr/>
              </p14:nvContentPartPr>
              <p14:xfrm>
                <a:off x="7990133" y="1303627"/>
                <a:ext cx="227520" cy="106200"/>
              </p14:xfrm>
            </p:contentPart>
          </mc:Choice>
          <mc:Fallback>
            <p:pic>
              <p:nvPicPr>
                <p:cNvPr id="88" name="Freihand 87">
                  <a:extLst>
                    <a:ext uri="{FF2B5EF4-FFF2-40B4-BE49-F238E27FC236}">
                      <a16:creationId xmlns:a16="http://schemas.microsoft.com/office/drawing/2014/main" id="{F377E20E-24A9-4652-A37E-1C5DD55D0C44}"/>
                    </a:ext>
                  </a:extLst>
                </p:cNvPr>
                <p:cNvPicPr/>
                <p:nvPr/>
              </p:nvPicPr>
              <p:blipFill>
                <a:blip r:embed="rId46"/>
                <a:stretch>
                  <a:fillRect/>
                </a:stretch>
              </p:blipFill>
              <p:spPr>
                <a:xfrm>
                  <a:off x="7985813" y="1299307"/>
                  <a:ext cx="236160" cy="114840"/>
                </a:xfrm>
                <a:prstGeom prst="rect">
                  <a:avLst/>
                </a:prstGeom>
              </p:spPr>
            </p:pic>
          </mc:Fallback>
        </mc:AlternateContent>
        <mc:AlternateContent xmlns:mc="http://schemas.openxmlformats.org/markup-compatibility/2006">
          <mc:Choice xmlns:p14="http://schemas.microsoft.com/office/powerpoint/2010/main" Requires="p14">
            <p:contentPart p14:bwMode="auto" r:id="rId47">
              <p14:nvContentPartPr>
                <p14:cNvPr id="89" name="Freihand 88">
                  <a:extLst>
                    <a:ext uri="{FF2B5EF4-FFF2-40B4-BE49-F238E27FC236}">
                      <a16:creationId xmlns:a16="http://schemas.microsoft.com/office/drawing/2014/main" id="{88013DD3-7493-4091-AC17-514C88D4D878}"/>
                    </a:ext>
                  </a:extLst>
                </p14:cNvPr>
                <p14:cNvContentPartPr/>
                <p14:nvPr/>
              </p14:nvContentPartPr>
              <p14:xfrm>
                <a:off x="8202533" y="1319467"/>
                <a:ext cx="94320" cy="64440"/>
              </p14:xfrm>
            </p:contentPart>
          </mc:Choice>
          <mc:Fallback>
            <p:pic>
              <p:nvPicPr>
                <p:cNvPr id="89" name="Freihand 88">
                  <a:extLst>
                    <a:ext uri="{FF2B5EF4-FFF2-40B4-BE49-F238E27FC236}">
                      <a16:creationId xmlns:a16="http://schemas.microsoft.com/office/drawing/2014/main" id="{88013DD3-7493-4091-AC17-514C88D4D878}"/>
                    </a:ext>
                  </a:extLst>
                </p:cNvPr>
                <p:cNvPicPr/>
                <p:nvPr/>
              </p:nvPicPr>
              <p:blipFill>
                <a:blip r:embed="rId48"/>
                <a:stretch>
                  <a:fillRect/>
                </a:stretch>
              </p:blipFill>
              <p:spPr>
                <a:xfrm>
                  <a:off x="8198213" y="1315147"/>
                  <a:ext cx="102960" cy="73080"/>
                </a:xfrm>
                <a:prstGeom prst="rect">
                  <a:avLst/>
                </a:prstGeom>
              </p:spPr>
            </p:pic>
          </mc:Fallback>
        </mc:AlternateContent>
        <mc:AlternateContent xmlns:mc="http://schemas.openxmlformats.org/markup-compatibility/2006">
          <mc:Choice xmlns:p14="http://schemas.microsoft.com/office/powerpoint/2010/main" Requires="p14">
            <p:contentPart p14:bwMode="auto" r:id="rId49">
              <p14:nvContentPartPr>
                <p14:cNvPr id="90" name="Freihand 89">
                  <a:extLst>
                    <a:ext uri="{FF2B5EF4-FFF2-40B4-BE49-F238E27FC236}">
                      <a16:creationId xmlns:a16="http://schemas.microsoft.com/office/drawing/2014/main" id="{6CE56B56-B514-4D80-B57C-E7DE93292770}"/>
                    </a:ext>
                  </a:extLst>
                </p14:cNvPr>
                <p14:cNvContentPartPr/>
                <p14:nvPr/>
              </p14:nvContentPartPr>
              <p14:xfrm>
                <a:off x="8280653" y="1233067"/>
                <a:ext cx="217080" cy="317520"/>
              </p14:xfrm>
            </p:contentPart>
          </mc:Choice>
          <mc:Fallback>
            <p:pic>
              <p:nvPicPr>
                <p:cNvPr id="90" name="Freihand 89">
                  <a:extLst>
                    <a:ext uri="{FF2B5EF4-FFF2-40B4-BE49-F238E27FC236}">
                      <a16:creationId xmlns:a16="http://schemas.microsoft.com/office/drawing/2014/main" id="{6CE56B56-B514-4D80-B57C-E7DE93292770}"/>
                    </a:ext>
                  </a:extLst>
                </p:cNvPr>
                <p:cNvPicPr/>
                <p:nvPr/>
              </p:nvPicPr>
              <p:blipFill>
                <a:blip r:embed="rId50"/>
                <a:stretch>
                  <a:fillRect/>
                </a:stretch>
              </p:blipFill>
              <p:spPr>
                <a:xfrm>
                  <a:off x="8276333" y="1228747"/>
                  <a:ext cx="225720" cy="326160"/>
                </a:xfrm>
                <a:prstGeom prst="rect">
                  <a:avLst/>
                </a:prstGeom>
              </p:spPr>
            </p:pic>
          </mc:Fallback>
        </mc:AlternateContent>
        <mc:AlternateContent xmlns:mc="http://schemas.openxmlformats.org/markup-compatibility/2006">
          <mc:Choice xmlns:p14="http://schemas.microsoft.com/office/powerpoint/2010/main" Requires="p14">
            <p:contentPart p14:bwMode="auto" r:id="rId51">
              <p14:nvContentPartPr>
                <p14:cNvPr id="91" name="Freihand 90">
                  <a:extLst>
                    <a:ext uri="{FF2B5EF4-FFF2-40B4-BE49-F238E27FC236}">
                      <a16:creationId xmlns:a16="http://schemas.microsoft.com/office/drawing/2014/main" id="{BBA72019-C1DC-4DD6-8F3E-8320597E5493}"/>
                    </a:ext>
                  </a:extLst>
                </p14:cNvPr>
                <p14:cNvContentPartPr/>
                <p14:nvPr/>
              </p14:nvContentPartPr>
              <p14:xfrm>
                <a:off x="8515373" y="1243147"/>
                <a:ext cx="11520" cy="29520"/>
              </p14:xfrm>
            </p:contentPart>
          </mc:Choice>
          <mc:Fallback>
            <p:pic>
              <p:nvPicPr>
                <p:cNvPr id="91" name="Freihand 90">
                  <a:extLst>
                    <a:ext uri="{FF2B5EF4-FFF2-40B4-BE49-F238E27FC236}">
                      <a16:creationId xmlns:a16="http://schemas.microsoft.com/office/drawing/2014/main" id="{BBA72019-C1DC-4DD6-8F3E-8320597E5493}"/>
                    </a:ext>
                  </a:extLst>
                </p:cNvPr>
                <p:cNvPicPr/>
                <p:nvPr/>
              </p:nvPicPr>
              <p:blipFill>
                <a:blip r:embed="rId52"/>
                <a:stretch>
                  <a:fillRect/>
                </a:stretch>
              </p:blipFill>
              <p:spPr>
                <a:xfrm>
                  <a:off x="8511053" y="1238827"/>
                  <a:ext cx="20160" cy="38160"/>
                </a:xfrm>
                <a:prstGeom prst="rect">
                  <a:avLst/>
                </a:prstGeom>
              </p:spPr>
            </p:pic>
          </mc:Fallback>
        </mc:AlternateContent>
        <mc:AlternateContent xmlns:mc="http://schemas.openxmlformats.org/markup-compatibility/2006">
          <mc:Choice xmlns:p14="http://schemas.microsoft.com/office/powerpoint/2010/main" Requires="p14">
            <p:contentPart p14:bwMode="auto" r:id="rId53">
              <p14:nvContentPartPr>
                <p14:cNvPr id="92" name="Freihand 91">
                  <a:extLst>
                    <a:ext uri="{FF2B5EF4-FFF2-40B4-BE49-F238E27FC236}">
                      <a16:creationId xmlns:a16="http://schemas.microsoft.com/office/drawing/2014/main" id="{6EB8B957-1FD6-401A-B0ED-8341E55164CE}"/>
                    </a:ext>
                  </a:extLst>
                </p14:cNvPr>
                <p14:cNvContentPartPr/>
                <p14:nvPr/>
              </p14:nvContentPartPr>
              <p14:xfrm>
                <a:off x="8543453" y="1170427"/>
                <a:ext cx="146160" cy="189360"/>
              </p14:xfrm>
            </p:contentPart>
          </mc:Choice>
          <mc:Fallback>
            <p:pic>
              <p:nvPicPr>
                <p:cNvPr id="92" name="Freihand 91">
                  <a:extLst>
                    <a:ext uri="{FF2B5EF4-FFF2-40B4-BE49-F238E27FC236}">
                      <a16:creationId xmlns:a16="http://schemas.microsoft.com/office/drawing/2014/main" id="{6EB8B957-1FD6-401A-B0ED-8341E55164CE}"/>
                    </a:ext>
                  </a:extLst>
                </p:cNvPr>
                <p:cNvPicPr/>
                <p:nvPr/>
              </p:nvPicPr>
              <p:blipFill>
                <a:blip r:embed="rId54"/>
                <a:stretch>
                  <a:fillRect/>
                </a:stretch>
              </p:blipFill>
              <p:spPr>
                <a:xfrm>
                  <a:off x="8539133" y="1166107"/>
                  <a:ext cx="154800" cy="198000"/>
                </a:xfrm>
                <a:prstGeom prst="rect">
                  <a:avLst/>
                </a:prstGeom>
              </p:spPr>
            </p:pic>
          </mc:Fallback>
        </mc:AlternateContent>
        <mc:AlternateContent xmlns:mc="http://schemas.openxmlformats.org/markup-compatibility/2006">
          <mc:Choice xmlns:p14="http://schemas.microsoft.com/office/powerpoint/2010/main" Requires="p14">
            <p:contentPart p14:bwMode="auto" r:id="rId55">
              <p14:nvContentPartPr>
                <p14:cNvPr id="93" name="Freihand 92">
                  <a:extLst>
                    <a:ext uri="{FF2B5EF4-FFF2-40B4-BE49-F238E27FC236}">
                      <a16:creationId xmlns:a16="http://schemas.microsoft.com/office/drawing/2014/main" id="{A8BE6EFD-3F01-4D53-90D2-8F4C9CE57349}"/>
                    </a:ext>
                  </a:extLst>
                </p14:cNvPr>
                <p14:cNvContentPartPr/>
                <p14:nvPr/>
              </p14:nvContentPartPr>
              <p14:xfrm>
                <a:off x="8226293" y="1187347"/>
                <a:ext cx="114840" cy="23760"/>
              </p14:xfrm>
            </p:contentPart>
          </mc:Choice>
          <mc:Fallback>
            <p:pic>
              <p:nvPicPr>
                <p:cNvPr id="93" name="Freihand 92">
                  <a:extLst>
                    <a:ext uri="{FF2B5EF4-FFF2-40B4-BE49-F238E27FC236}">
                      <a16:creationId xmlns:a16="http://schemas.microsoft.com/office/drawing/2014/main" id="{A8BE6EFD-3F01-4D53-90D2-8F4C9CE57349}"/>
                    </a:ext>
                  </a:extLst>
                </p:cNvPr>
                <p:cNvPicPr/>
                <p:nvPr/>
              </p:nvPicPr>
              <p:blipFill>
                <a:blip r:embed="rId56"/>
                <a:stretch>
                  <a:fillRect/>
                </a:stretch>
              </p:blipFill>
              <p:spPr>
                <a:xfrm>
                  <a:off x="8221973" y="1183027"/>
                  <a:ext cx="123480" cy="32400"/>
                </a:xfrm>
                <a:prstGeom prst="rect">
                  <a:avLst/>
                </a:prstGeom>
              </p:spPr>
            </p:pic>
          </mc:Fallback>
        </mc:AlternateContent>
        <mc:AlternateContent xmlns:mc="http://schemas.openxmlformats.org/markup-compatibility/2006">
          <mc:Choice xmlns:p14="http://schemas.microsoft.com/office/powerpoint/2010/main" Requires="p14">
            <p:contentPart p14:bwMode="auto" r:id="rId57">
              <p14:nvContentPartPr>
                <p14:cNvPr id="94" name="Freihand 93">
                  <a:extLst>
                    <a:ext uri="{FF2B5EF4-FFF2-40B4-BE49-F238E27FC236}">
                      <a16:creationId xmlns:a16="http://schemas.microsoft.com/office/drawing/2014/main" id="{E27AF8C1-D18C-4181-A4F9-E8D1B41CB281}"/>
                    </a:ext>
                  </a:extLst>
                </p14:cNvPr>
                <p14:cNvContentPartPr/>
                <p14:nvPr/>
              </p14:nvContentPartPr>
              <p14:xfrm>
                <a:off x="8750813" y="1054507"/>
                <a:ext cx="42840" cy="292320"/>
              </p14:xfrm>
            </p:contentPart>
          </mc:Choice>
          <mc:Fallback>
            <p:pic>
              <p:nvPicPr>
                <p:cNvPr id="94" name="Freihand 93">
                  <a:extLst>
                    <a:ext uri="{FF2B5EF4-FFF2-40B4-BE49-F238E27FC236}">
                      <a16:creationId xmlns:a16="http://schemas.microsoft.com/office/drawing/2014/main" id="{E27AF8C1-D18C-4181-A4F9-E8D1B41CB281}"/>
                    </a:ext>
                  </a:extLst>
                </p:cNvPr>
                <p:cNvPicPr/>
                <p:nvPr/>
              </p:nvPicPr>
              <p:blipFill>
                <a:blip r:embed="rId58"/>
                <a:stretch>
                  <a:fillRect/>
                </a:stretch>
              </p:blipFill>
              <p:spPr>
                <a:xfrm>
                  <a:off x="8746493" y="1050187"/>
                  <a:ext cx="51480" cy="300960"/>
                </a:xfrm>
                <a:prstGeom prst="rect">
                  <a:avLst/>
                </a:prstGeom>
              </p:spPr>
            </p:pic>
          </mc:Fallback>
        </mc:AlternateContent>
        <mc:AlternateContent xmlns:mc="http://schemas.openxmlformats.org/markup-compatibility/2006">
          <mc:Choice xmlns:p14="http://schemas.microsoft.com/office/powerpoint/2010/main" Requires="p14">
            <p:contentPart p14:bwMode="auto" r:id="rId59">
              <p14:nvContentPartPr>
                <p14:cNvPr id="101" name="Freihand 100">
                  <a:extLst>
                    <a:ext uri="{FF2B5EF4-FFF2-40B4-BE49-F238E27FC236}">
                      <a16:creationId xmlns:a16="http://schemas.microsoft.com/office/drawing/2014/main" id="{B67E60AD-7BC9-4354-9C11-D9CCB7961CE1}"/>
                    </a:ext>
                  </a:extLst>
                </p14:cNvPr>
                <p14:cNvContentPartPr/>
                <p14:nvPr/>
              </p14:nvContentPartPr>
              <p14:xfrm>
                <a:off x="6396413" y="731947"/>
                <a:ext cx="1261800" cy="752760"/>
              </p14:xfrm>
            </p:contentPart>
          </mc:Choice>
          <mc:Fallback>
            <p:pic>
              <p:nvPicPr>
                <p:cNvPr id="101" name="Freihand 100">
                  <a:extLst>
                    <a:ext uri="{FF2B5EF4-FFF2-40B4-BE49-F238E27FC236}">
                      <a16:creationId xmlns:a16="http://schemas.microsoft.com/office/drawing/2014/main" id="{B67E60AD-7BC9-4354-9C11-D9CCB7961CE1}"/>
                    </a:ext>
                  </a:extLst>
                </p:cNvPr>
                <p:cNvPicPr/>
                <p:nvPr/>
              </p:nvPicPr>
              <p:blipFill>
                <a:blip r:embed="rId60"/>
                <a:stretch>
                  <a:fillRect/>
                </a:stretch>
              </p:blipFill>
              <p:spPr>
                <a:xfrm>
                  <a:off x="6392093" y="727627"/>
                  <a:ext cx="1270440" cy="76140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61">
            <p14:nvContentPartPr>
              <p14:cNvPr id="103" name="Freihand 102">
                <a:extLst>
                  <a:ext uri="{FF2B5EF4-FFF2-40B4-BE49-F238E27FC236}">
                    <a16:creationId xmlns:a16="http://schemas.microsoft.com/office/drawing/2014/main" id="{644EE2B0-445E-46A5-A2CC-DF1891CFA774}"/>
                  </a:ext>
                </a:extLst>
              </p14:cNvPr>
              <p14:cNvContentPartPr/>
              <p14:nvPr/>
            </p14:nvContentPartPr>
            <p14:xfrm>
              <a:off x="4313453" y="2991667"/>
              <a:ext cx="2787120" cy="143280"/>
            </p14:xfrm>
          </p:contentPart>
        </mc:Choice>
        <mc:Fallback>
          <p:pic>
            <p:nvPicPr>
              <p:cNvPr id="103" name="Freihand 102">
                <a:extLst>
                  <a:ext uri="{FF2B5EF4-FFF2-40B4-BE49-F238E27FC236}">
                    <a16:creationId xmlns:a16="http://schemas.microsoft.com/office/drawing/2014/main" id="{644EE2B0-445E-46A5-A2CC-DF1891CFA774}"/>
                  </a:ext>
                </a:extLst>
              </p:cNvPr>
              <p:cNvPicPr/>
              <p:nvPr/>
            </p:nvPicPr>
            <p:blipFill>
              <a:blip r:embed="rId62"/>
              <a:stretch>
                <a:fillRect/>
              </a:stretch>
            </p:blipFill>
            <p:spPr>
              <a:xfrm>
                <a:off x="4309133" y="2987347"/>
                <a:ext cx="2795760" cy="151920"/>
              </a:xfrm>
              <a:prstGeom prst="rect">
                <a:avLst/>
              </a:prstGeom>
            </p:spPr>
          </p:pic>
        </mc:Fallback>
      </mc:AlternateContent>
      <mc:AlternateContent xmlns:mc="http://schemas.openxmlformats.org/markup-compatibility/2006">
        <mc:Choice xmlns:p14="http://schemas.microsoft.com/office/powerpoint/2010/main" Requires="p14">
          <p:contentPart p14:bwMode="auto" r:id="rId63">
            <p14:nvContentPartPr>
              <p14:cNvPr id="109" name="Freihand 108">
                <a:extLst>
                  <a:ext uri="{FF2B5EF4-FFF2-40B4-BE49-F238E27FC236}">
                    <a16:creationId xmlns:a16="http://schemas.microsoft.com/office/drawing/2014/main" id="{489E15DD-014A-44CB-BB1A-841D362587F7}"/>
                  </a:ext>
                </a:extLst>
              </p14:cNvPr>
              <p14:cNvContentPartPr/>
              <p14:nvPr/>
            </p14:nvContentPartPr>
            <p14:xfrm>
              <a:off x="11020253" y="1732747"/>
              <a:ext cx="384120" cy="618840"/>
            </p14:xfrm>
          </p:contentPart>
        </mc:Choice>
        <mc:Fallback>
          <p:pic>
            <p:nvPicPr>
              <p:cNvPr id="109" name="Freihand 108">
                <a:extLst>
                  <a:ext uri="{FF2B5EF4-FFF2-40B4-BE49-F238E27FC236}">
                    <a16:creationId xmlns:a16="http://schemas.microsoft.com/office/drawing/2014/main" id="{489E15DD-014A-44CB-BB1A-841D362587F7}"/>
                  </a:ext>
                </a:extLst>
              </p:cNvPr>
              <p:cNvPicPr/>
              <p:nvPr/>
            </p:nvPicPr>
            <p:blipFill>
              <a:blip r:embed="rId64"/>
              <a:stretch>
                <a:fillRect/>
              </a:stretch>
            </p:blipFill>
            <p:spPr>
              <a:xfrm>
                <a:off x="11015933" y="1728427"/>
                <a:ext cx="392760" cy="627480"/>
              </a:xfrm>
              <a:prstGeom prst="rect">
                <a:avLst/>
              </a:prstGeom>
            </p:spPr>
          </p:pic>
        </mc:Fallback>
      </mc:AlternateContent>
      <mc:AlternateContent xmlns:mc="http://schemas.openxmlformats.org/markup-compatibility/2006">
        <mc:Choice xmlns:p14="http://schemas.microsoft.com/office/powerpoint/2010/main" Requires="p14">
          <p:contentPart p14:bwMode="auto" r:id="rId65">
            <p14:nvContentPartPr>
              <p14:cNvPr id="111" name="Freihand 110">
                <a:extLst>
                  <a:ext uri="{FF2B5EF4-FFF2-40B4-BE49-F238E27FC236}">
                    <a16:creationId xmlns:a16="http://schemas.microsoft.com/office/drawing/2014/main" id="{9E4BB5CE-E734-4AA3-8214-374CBAD58126}"/>
                  </a:ext>
                </a:extLst>
              </p14:cNvPr>
              <p14:cNvContentPartPr/>
              <p14:nvPr/>
            </p14:nvContentPartPr>
            <p14:xfrm>
              <a:off x="1243733" y="301747"/>
              <a:ext cx="1222560" cy="852120"/>
            </p14:xfrm>
          </p:contentPart>
        </mc:Choice>
        <mc:Fallback>
          <p:pic>
            <p:nvPicPr>
              <p:cNvPr id="111" name="Freihand 110">
                <a:extLst>
                  <a:ext uri="{FF2B5EF4-FFF2-40B4-BE49-F238E27FC236}">
                    <a16:creationId xmlns:a16="http://schemas.microsoft.com/office/drawing/2014/main" id="{9E4BB5CE-E734-4AA3-8214-374CBAD58126}"/>
                  </a:ext>
                </a:extLst>
              </p:cNvPr>
              <p:cNvPicPr/>
              <p:nvPr/>
            </p:nvPicPr>
            <p:blipFill>
              <a:blip r:embed="rId66"/>
              <a:stretch>
                <a:fillRect/>
              </a:stretch>
            </p:blipFill>
            <p:spPr>
              <a:xfrm>
                <a:off x="1239413" y="297427"/>
                <a:ext cx="1231200" cy="860760"/>
              </a:xfrm>
              <a:prstGeom prst="rect">
                <a:avLst/>
              </a:prstGeom>
            </p:spPr>
          </p:pic>
        </mc:Fallback>
      </mc:AlternateContent>
      <mc:AlternateContent xmlns:mc="http://schemas.openxmlformats.org/markup-compatibility/2006">
        <mc:Choice xmlns:p14="http://schemas.microsoft.com/office/powerpoint/2010/main" Requires="p14">
          <p:contentPart p14:bwMode="auto" r:id="rId67">
            <p14:nvContentPartPr>
              <p14:cNvPr id="128" name="Freihand 127">
                <a:extLst>
                  <a:ext uri="{FF2B5EF4-FFF2-40B4-BE49-F238E27FC236}">
                    <a16:creationId xmlns:a16="http://schemas.microsoft.com/office/drawing/2014/main" id="{4E4A0D38-A6CD-46B8-B4D4-DF5D76FA355F}"/>
                  </a:ext>
                </a:extLst>
              </p14:cNvPr>
              <p14:cNvContentPartPr/>
              <p14:nvPr/>
            </p14:nvContentPartPr>
            <p14:xfrm>
              <a:off x="2598053" y="4663147"/>
              <a:ext cx="2257560" cy="742320"/>
            </p14:xfrm>
          </p:contentPart>
        </mc:Choice>
        <mc:Fallback>
          <p:pic>
            <p:nvPicPr>
              <p:cNvPr id="128" name="Freihand 127">
                <a:extLst>
                  <a:ext uri="{FF2B5EF4-FFF2-40B4-BE49-F238E27FC236}">
                    <a16:creationId xmlns:a16="http://schemas.microsoft.com/office/drawing/2014/main" id="{4E4A0D38-A6CD-46B8-B4D4-DF5D76FA355F}"/>
                  </a:ext>
                </a:extLst>
              </p:cNvPr>
              <p:cNvPicPr/>
              <p:nvPr/>
            </p:nvPicPr>
            <p:blipFill>
              <a:blip r:embed="rId68"/>
              <a:stretch>
                <a:fillRect/>
              </a:stretch>
            </p:blipFill>
            <p:spPr>
              <a:xfrm>
                <a:off x="2593733" y="4658827"/>
                <a:ext cx="2266200" cy="750960"/>
              </a:xfrm>
              <a:prstGeom prst="rect">
                <a:avLst/>
              </a:prstGeom>
            </p:spPr>
          </p:pic>
        </mc:Fallback>
      </mc:AlternateContent>
      <mc:AlternateContent xmlns:mc="http://schemas.openxmlformats.org/markup-compatibility/2006">
        <mc:Choice xmlns:p14="http://schemas.microsoft.com/office/powerpoint/2010/main" Requires="p14">
          <p:contentPart p14:bwMode="auto" r:id="rId69">
            <p14:nvContentPartPr>
              <p14:cNvPr id="130" name="Freihand 129">
                <a:extLst>
                  <a:ext uri="{FF2B5EF4-FFF2-40B4-BE49-F238E27FC236}">
                    <a16:creationId xmlns:a16="http://schemas.microsoft.com/office/drawing/2014/main" id="{A360736C-9B3E-4F44-A3D9-F783C539FD99}"/>
                  </a:ext>
                </a:extLst>
              </p14:cNvPr>
              <p14:cNvContentPartPr/>
              <p14:nvPr/>
            </p14:nvContentPartPr>
            <p14:xfrm>
              <a:off x="1421213" y="5902267"/>
              <a:ext cx="3318120" cy="203400"/>
            </p14:xfrm>
          </p:contentPart>
        </mc:Choice>
        <mc:Fallback>
          <p:pic>
            <p:nvPicPr>
              <p:cNvPr id="130" name="Freihand 129">
                <a:extLst>
                  <a:ext uri="{FF2B5EF4-FFF2-40B4-BE49-F238E27FC236}">
                    <a16:creationId xmlns:a16="http://schemas.microsoft.com/office/drawing/2014/main" id="{A360736C-9B3E-4F44-A3D9-F783C539FD99}"/>
                  </a:ext>
                </a:extLst>
              </p:cNvPr>
              <p:cNvPicPr/>
              <p:nvPr/>
            </p:nvPicPr>
            <p:blipFill>
              <a:blip r:embed="rId70"/>
              <a:stretch>
                <a:fillRect/>
              </a:stretch>
            </p:blipFill>
            <p:spPr>
              <a:xfrm>
                <a:off x="1416893" y="5897947"/>
                <a:ext cx="3326760" cy="212040"/>
              </a:xfrm>
              <a:prstGeom prst="rect">
                <a:avLst/>
              </a:prstGeom>
            </p:spPr>
          </p:pic>
        </mc:Fallback>
      </mc:AlternateContent>
      <mc:AlternateContent xmlns:mc="http://schemas.openxmlformats.org/markup-compatibility/2006">
        <mc:Choice xmlns:p14="http://schemas.microsoft.com/office/powerpoint/2010/main" Requires="p14">
          <p:contentPart p14:bwMode="auto" r:id="rId71">
            <p14:nvContentPartPr>
              <p14:cNvPr id="150" name="Freihand 149">
                <a:extLst>
                  <a:ext uri="{FF2B5EF4-FFF2-40B4-BE49-F238E27FC236}">
                    <a16:creationId xmlns:a16="http://schemas.microsoft.com/office/drawing/2014/main" id="{76477134-34FF-4E2D-AA04-A403370CC292}"/>
                  </a:ext>
                </a:extLst>
              </p14:cNvPr>
              <p14:cNvContentPartPr/>
              <p14:nvPr/>
            </p14:nvContentPartPr>
            <p14:xfrm>
              <a:off x="9339413" y="67027"/>
              <a:ext cx="2632680" cy="1535760"/>
            </p14:xfrm>
          </p:contentPart>
        </mc:Choice>
        <mc:Fallback>
          <p:pic>
            <p:nvPicPr>
              <p:cNvPr id="150" name="Freihand 149">
                <a:extLst>
                  <a:ext uri="{FF2B5EF4-FFF2-40B4-BE49-F238E27FC236}">
                    <a16:creationId xmlns:a16="http://schemas.microsoft.com/office/drawing/2014/main" id="{76477134-34FF-4E2D-AA04-A403370CC292}"/>
                  </a:ext>
                </a:extLst>
              </p:cNvPr>
              <p:cNvPicPr/>
              <p:nvPr/>
            </p:nvPicPr>
            <p:blipFill>
              <a:blip r:embed="rId72"/>
              <a:stretch>
                <a:fillRect/>
              </a:stretch>
            </p:blipFill>
            <p:spPr>
              <a:xfrm>
                <a:off x="9335093" y="62707"/>
                <a:ext cx="2641320" cy="1544400"/>
              </a:xfrm>
              <a:prstGeom prst="rect">
                <a:avLst/>
              </a:prstGeom>
            </p:spPr>
          </p:pic>
        </mc:Fallback>
      </mc:AlternateContent>
      <mc:AlternateContent xmlns:mc="http://schemas.openxmlformats.org/markup-compatibility/2006">
        <mc:Choice xmlns:p14="http://schemas.microsoft.com/office/powerpoint/2010/main" Requires="p14">
          <p:contentPart p14:bwMode="auto" r:id="rId73">
            <p14:nvContentPartPr>
              <p14:cNvPr id="152" name="Freihand 151">
                <a:extLst>
                  <a:ext uri="{FF2B5EF4-FFF2-40B4-BE49-F238E27FC236}">
                    <a16:creationId xmlns:a16="http://schemas.microsoft.com/office/drawing/2014/main" id="{C2A8B279-B720-43D7-8AE3-4356A2C2FDB4}"/>
                  </a:ext>
                </a:extLst>
              </p14:cNvPr>
              <p14:cNvContentPartPr/>
              <p14:nvPr/>
            </p14:nvContentPartPr>
            <p14:xfrm>
              <a:off x="386573" y="615667"/>
              <a:ext cx="123480" cy="5562000"/>
            </p14:xfrm>
          </p:contentPart>
        </mc:Choice>
        <mc:Fallback>
          <p:pic>
            <p:nvPicPr>
              <p:cNvPr id="152" name="Freihand 151">
                <a:extLst>
                  <a:ext uri="{FF2B5EF4-FFF2-40B4-BE49-F238E27FC236}">
                    <a16:creationId xmlns:a16="http://schemas.microsoft.com/office/drawing/2014/main" id="{C2A8B279-B720-43D7-8AE3-4356A2C2FDB4}"/>
                  </a:ext>
                </a:extLst>
              </p:cNvPr>
              <p:cNvPicPr/>
              <p:nvPr/>
            </p:nvPicPr>
            <p:blipFill>
              <a:blip r:embed="rId74"/>
              <a:stretch>
                <a:fillRect/>
              </a:stretch>
            </p:blipFill>
            <p:spPr>
              <a:xfrm>
                <a:off x="382253" y="611347"/>
                <a:ext cx="132120" cy="5570640"/>
              </a:xfrm>
              <a:prstGeom prst="rect">
                <a:avLst/>
              </a:prstGeom>
            </p:spPr>
          </p:pic>
        </mc:Fallback>
      </mc:AlternateContent>
      <mc:AlternateContent xmlns:mc="http://schemas.openxmlformats.org/markup-compatibility/2006">
        <mc:Choice xmlns:p14="http://schemas.microsoft.com/office/powerpoint/2010/main" Requires="p14">
          <p:contentPart p14:bwMode="auto" r:id="rId75">
            <p14:nvContentPartPr>
              <p14:cNvPr id="153" name="Freihand 152">
                <a:extLst>
                  <a:ext uri="{FF2B5EF4-FFF2-40B4-BE49-F238E27FC236}">
                    <a16:creationId xmlns:a16="http://schemas.microsoft.com/office/drawing/2014/main" id="{AB4E0AB0-43E1-4715-9D30-FE2DC9529949}"/>
                  </a:ext>
                </a:extLst>
              </p14:cNvPr>
              <p14:cNvContentPartPr/>
              <p14:nvPr/>
            </p14:nvContentPartPr>
            <p14:xfrm>
              <a:off x="2111333" y="4343107"/>
              <a:ext cx="2563920" cy="1256760"/>
            </p14:xfrm>
          </p:contentPart>
        </mc:Choice>
        <mc:Fallback>
          <p:pic>
            <p:nvPicPr>
              <p:cNvPr id="153" name="Freihand 152">
                <a:extLst>
                  <a:ext uri="{FF2B5EF4-FFF2-40B4-BE49-F238E27FC236}">
                    <a16:creationId xmlns:a16="http://schemas.microsoft.com/office/drawing/2014/main" id="{AB4E0AB0-43E1-4715-9D30-FE2DC9529949}"/>
                  </a:ext>
                </a:extLst>
              </p:cNvPr>
              <p:cNvPicPr/>
              <p:nvPr/>
            </p:nvPicPr>
            <p:blipFill>
              <a:blip r:embed="rId76"/>
              <a:stretch>
                <a:fillRect/>
              </a:stretch>
            </p:blipFill>
            <p:spPr>
              <a:xfrm>
                <a:off x="2107013" y="4338787"/>
                <a:ext cx="2572560" cy="1265400"/>
              </a:xfrm>
              <a:prstGeom prst="rect">
                <a:avLst/>
              </a:prstGeom>
            </p:spPr>
          </p:pic>
        </mc:Fallback>
      </mc:AlternateContent>
      <p:grpSp>
        <p:nvGrpSpPr>
          <p:cNvPr id="156" name="Gruppieren 155">
            <a:extLst>
              <a:ext uri="{FF2B5EF4-FFF2-40B4-BE49-F238E27FC236}">
                <a16:creationId xmlns:a16="http://schemas.microsoft.com/office/drawing/2014/main" id="{FBBC4449-D460-46DC-B9A4-016149A63518}"/>
              </a:ext>
            </a:extLst>
          </p:cNvPr>
          <p:cNvGrpSpPr/>
          <p:nvPr/>
        </p:nvGrpSpPr>
        <p:grpSpPr>
          <a:xfrm>
            <a:off x="9580973" y="26707"/>
            <a:ext cx="2294280" cy="2214360"/>
            <a:chOff x="9580973" y="26707"/>
            <a:chExt cx="2294280" cy="2214360"/>
          </a:xfrm>
        </p:grpSpPr>
        <mc:AlternateContent xmlns:mc="http://schemas.openxmlformats.org/markup-compatibility/2006">
          <mc:Choice xmlns:p14="http://schemas.microsoft.com/office/powerpoint/2010/main" Requires="p14">
            <p:contentPart p14:bwMode="auto" r:id="rId77">
              <p14:nvContentPartPr>
                <p14:cNvPr id="2" name="Freihand 1">
                  <a:extLst>
                    <a:ext uri="{FF2B5EF4-FFF2-40B4-BE49-F238E27FC236}">
                      <a16:creationId xmlns:a16="http://schemas.microsoft.com/office/drawing/2014/main" id="{43E951C9-B020-4BD4-B698-CADFFB0CA585}"/>
                    </a:ext>
                  </a:extLst>
                </p14:cNvPr>
                <p14:cNvContentPartPr/>
                <p14:nvPr/>
              </p14:nvContentPartPr>
              <p14:xfrm>
                <a:off x="10103333" y="253867"/>
                <a:ext cx="153720" cy="1077120"/>
              </p14:xfrm>
            </p:contentPart>
          </mc:Choice>
          <mc:Fallback>
            <p:pic>
              <p:nvPicPr>
                <p:cNvPr id="2" name="Freihand 1">
                  <a:extLst>
                    <a:ext uri="{FF2B5EF4-FFF2-40B4-BE49-F238E27FC236}">
                      <a16:creationId xmlns:a16="http://schemas.microsoft.com/office/drawing/2014/main" id="{43E951C9-B020-4BD4-B698-CADFFB0CA585}"/>
                    </a:ext>
                  </a:extLst>
                </p:cNvPr>
                <p:cNvPicPr/>
                <p:nvPr/>
              </p:nvPicPr>
              <p:blipFill>
                <a:blip r:embed="rId78"/>
                <a:stretch>
                  <a:fillRect/>
                </a:stretch>
              </p:blipFill>
              <p:spPr>
                <a:xfrm>
                  <a:off x="10099013" y="249547"/>
                  <a:ext cx="162360" cy="1085760"/>
                </a:xfrm>
                <a:prstGeom prst="rect">
                  <a:avLst/>
                </a:prstGeom>
              </p:spPr>
            </p:pic>
          </mc:Fallback>
        </mc:AlternateContent>
        <mc:AlternateContent xmlns:mc="http://schemas.openxmlformats.org/markup-compatibility/2006">
          <mc:Choice xmlns:p14="http://schemas.microsoft.com/office/powerpoint/2010/main" Requires="p14">
            <p:contentPart p14:bwMode="auto" r:id="rId79">
              <p14:nvContentPartPr>
                <p14:cNvPr id="4" name="Freihand 3">
                  <a:extLst>
                    <a:ext uri="{FF2B5EF4-FFF2-40B4-BE49-F238E27FC236}">
                      <a16:creationId xmlns:a16="http://schemas.microsoft.com/office/drawing/2014/main" id="{E229E090-764F-4EEF-AE97-B23B2A7FA25F}"/>
                    </a:ext>
                  </a:extLst>
                </p14:cNvPr>
                <p14:cNvContentPartPr/>
                <p14:nvPr/>
              </p14:nvContentPartPr>
              <p14:xfrm>
                <a:off x="9973373" y="1339267"/>
                <a:ext cx="1401840" cy="69120"/>
              </p14:xfrm>
            </p:contentPart>
          </mc:Choice>
          <mc:Fallback>
            <p:pic>
              <p:nvPicPr>
                <p:cNvPr id="4" name="Freihand 3">
                  <a:extLst>
                    <a:ext uri="{FF2B5EF4-FFF2-40B4-BE49-F238E27FC236}">
                      <a16:creationId xmlns:a16="http://schemas.microsoft.com/office/drawing/2014/main" id="{E229E090-764F-4EEF-AE97-B23B2A7FA25F}"/>
                    </a:ext>
                  </a:extLst>
                </p:cNvPr>
                <p:cNvPicPr/>
                <p:nvPr/>
              </p:nvPicPr>
              <p:blipFill>
                <a:blip r:embed="rId80"/>
                <a:stretch>
                  <a:fillRect/>
                </a:stretch>
              </p:blipFill>
              <p:spPr>
                <a:xfrm>
                  <a:off x="9969053" y="1334947"/>
                  <a:ext cx="1410480" cy="77760"/>
                </a:xfrm>
                <a:prstGeom prst="rect">
                  <a:avLst/>
                </a:prstGeom>
              </p:spPr>
            </p:pic>
          </mc:Fallback>
        </mc:AlternateContent>
        <mc:AlternateContent xmlns:mc="http://schemas.openxmlformats.org/markup-compatibility/2006">
          <mc:Choice xmlns:p14="http://schemas.microsoft.com/office/powerpoint/2010/main" Requires="p14">
            <p:contentPart p14:bwMode="auto" r:id="rId81">
              <p14:nvContentPartPr>
                <p14:cNvPr id="5" name="Freihand 4">
                  <a:extLst>
                    <a:ext uri="{FF2B5EF4-FFF2-40B4-BE49-F238E27FC236}">
                      <a16:creationId xmlns:a16="http://schemas.microsoft.com/office/drawing/2014/main" id="{C0203588-DB7F-4E67-BD8F-E4A4A5EC579E}"/>
                    </a:ext>
                  </a:extLst>
                </p14:cNvPr>
                <p14:cNvContentPartPr/>
                <p14:nvPr/>
              </p14:nvContentPartPr>
              <p14:xfrm>
                <a:off x="11427413" y="1270867"/>
                <a:ext cx="261360" cy="234360"/>
              </p14:xfrm>
            </p:contentPart>
          </mc:Choice>
          <mc:Fallback>
            <p:pic>
              <p:nvPicPr>
                <p:cNvPr id="5" name="Freihand 4">
                  <a:extLst>
                    <a:ext uri="{FF2B5EF4-FFF2-40B4-BE49-F238E27FC236}">
                      <a16:creationId xmlns:a16="http://schemas.microsoft.com/office/drawing/2014/main" id="{C0203588-DB7F-4E67-BD8F-E4A4A5EC579E}"/>
                    </a:ext>
                  </a:extLst>
                </p:cNvPr>
                <p:cNvPicPr/>
                <p:nvPr/>
              </p:nvPicPr>
              <p:blipFill>
                <a:blip r:embed="rId82"/>
                <a:stretch>
                  <a:fillRect/>
                </a:stretch>
              </p:blipFill>
              <p:spPr>
                <a:xfrm>
                  <a:off x="11423093" y="1266547"/>
                  <a:ext cx="270000" cy="243000"/>
                </a:xfrm>
                <a:prstGeom prst="rect">
                  <a:avLst/>
                </a:prstGeom>
              </p:spPr>
            </p:pic>
          </mc:Fallback>
        </mc:AlternateContent>
        <mc:AlternateContent xmlns:mc="http://schemas.openxmlformats.org/markup-compatibility/2006">
          <mc:Choice xmlns:p14="http://schemas.microsoft.com/office/powerpoint/2010/main" Requires="p14">
            <p:contentPart p14:bwMode="auto" r:id="rId83">
              <p14:nvContentPartPr>
                <p14:cNvPr id="7" name="Freihand 6">
                  <a:extLst>
                    <a:ext uri="{FF2B5EF4-FFF2-40B4-BE49-F238E27FC236}">
                      <a16:creationId xmlns:a16="http://schemas.microsoft.com/office/drawing/2014/main" id="{6E0A7230-5E1B-48DB-BA83-2CD083BD97A8}"/>
                    </a:ext>
                  </a:extLst>
                </p14:cNvPr>
                <p14:cNvContentPartPr/>
                <p14:nvPr/>
              </p14:nvContentPartPr>
              <p14:xfrm>
                <a:off x="10143293" y="144787"/>
                <a:ext cx="225720" cy="201600"/>
              </p14:xfrm>
            </p:contentPart>
          </mc:Choice>
          <mc:Fallback>
            <p:pic>
              <p:nvPicPr>
                <p:cNvPr id="7" name="Freihand 6">
                  <a:extLst>
                    <a:ext uri="{FF2B5EF4-FFF2-40B4-BE49-F238E27FC236}">
                      <a16:creationId xmlns:a16="http://schemas.microsoft.com/office/drawing/2014/main" id="{6E0A7230-5E1B-48DB-BA83-2CD083BD97A8}"/>
                    </a:ext>
                  </a:extLst>
                </p:cNvPr>
                <p:cNvPicPr/>
                <p:nvPr/>
              </p:nvPicPr>
              <p:blipFill>
                <a:blip r:embed="rId84"/>
                <a:stretch>
                  <a:fillRect/>
                </a:stretch>
              </p:blipFill>
              <p:spPr>
                <a:xfrm>
                  <a:off x="10138973" y="140467"/>
                  <a:ext cx="234360" cy="210240"/>
                </a:xfrm>
                <a:prstGeom prst="rect">
                  <a:avLst/>
                </a:prstGeom>
              </p:spPr>
            </p:pic>
          </mc:Fallback>
        </mc:AlternateContent>
        <mc:AlternateContent xmlns:mc="http://schemas.openxmlformats.org/markup-compatibility/2006">
          <mc:Choice xmlns:p14="http://schemas.microsoft.com/office/powerpoint/2010/main" Requires="p14">
            <p:contentPart p14:bwMode="auto" r:id="rId85">
              <p14:nvContentPartPr>
                <p14:cNvPr id="9" name="Freihand 8">
                  <a:extLst>
                    <a:ext uri="{FF2B5EF4-FFF2-40B4-BE49-F238E27FC236}">
                      <a16:creationId xmlns:a16="http://schemas.microsoft.com/office/drawing/2014/main" id="{14B02344-18FB-4AD1-B262-8A9829C3B5DA}"/>
                    </a:ext>
                  </a:extLst>
                </p14:cNvPr>
                <p14:cNvContentPartPr/>
                <p14:nvPr/>
              </p14:nvContentPartPr>
              <p14:xfrm>
                <a:off x="9928733" y="172867"/>
                <a:ext cx="155520" cy="281880"/>
              </p14:xfrm>
            </p:contentPart>
          </mc:Choice>
          <mc:Fallback>
            <p:pic>
              <p:nvPicPr>
                <p:cNvPr id="9" name="Freihand 8">
                  <a:extLst>
                    <a:ext uri="{FF2B5EF4-FFF2-40B4-BE49-F238E27FC236}">
                      <a16:creationId xmlns:a16="http://schemas.microsoft.com/office/drawing/2014/main" id="{14B02344-18FB-4AD1-B262-8A9829C3B5DA}"/>
                    </a:ext>
                  </a:extLst>
                </p:cNvPr>
                <p:cNvPicPr/>
                <p:nvPr/>
              </p:nvPicPr>
              <p:blipFill>
                <a:blip r:embed="rId86"/>
                <a:stretch>
                  <a:fillRect/>
                </a:stretch>
              </p:blipFill>
              <p:spPr>
                <a:xfrm>
                  <a:off x="9924413" y="168547"/>
                  <a:ext cx="164160" cy="290520"/>
                </a:xfrm>
                <a:prstGeom prst="rect">
                  <a:avLst/>
                </a:prstGeom>
              </p:spPr>
            </p:pic>
          </mc:Fallback>
        </mc:AlternateContent>
        <mc:AlternateContent xmlns:mc="http://schemas.openxmlformats.org/markup-compatibility/2006">
          <mc:Choice xmlns:p14="http://schemas.microsoft.com/office/powerpoint/2010/main" Requires="p14">
            <p:contentPart p14:bwMode="auto" r:id="rId87">
              <p14:nvContentPartPr>
                <p14:cNvPr id="11" name="Freihand 10">
                  <a:extLst>
                    <a:ext uri="{FF2B5EF4-FFF2-40B4-BE49-F238E27FC236}">
                      <a16:creationId xmlns:a16="http://schemas.microsoft.com/office/drawing/2014/main" id="{FACB6242-F07C-4CD0-BEB7-935C5C984B3F}"/>
                    </a:ext>
                  </a:extLst>
                </p14:cNvPr>
                <p14:cNvContentPartPr/>
                <p14:nvPr/>
              </p14:nvContentPartPr>
              <p14:xfrm>
                <a:off x="11305013" y="1575787"/>
                <a:ext cx="222840" cy="292680"/>
              </p14:xfrm>
            </p:contentPart>
          </mc:Choice>
          <mc:Fallback>
            <p:pic>
              <p:nvPicPr>
                <p:cNvPr id="11" name="Freihand 10">
                  <a:extLst>
                    <a:ext uri="{FF2B5EF4-FFF2-40B4-BE49-F238E27FC236}">
                      <a16:creationId xmlns:a16="http://schemas.microsoft.com/office/drawing/2014/main" id="{FACB6242-F07C-4CD0-BEB7-935C5C984B3F}"/>
                    </a:ext>
                  </a:extLst>
                </p:cNvPr>
                <p:cNvPicPr/>
                <p:nvPr/>
              </p:nvPicPr>
              <p:blipFill>
                <a:blip r:embed="rId88"/>
                <a:stretch>
                  <a:fillRect/>
                </a:stretch>
              </p:blipFill>
              <p:spPr>
                <a:xfrm>
                  <a:off x="11300693" y="1571467"/>
                  <a:ext cx="231480" cy="301320"/>
                </a:xfrm>
                <a:prstGeom prst="rect">
                  <a:avLst/>
                </a:prstGeom>
              </p:spPr>
            </p:pic>
          </mc:Fallback>
        </mc:AlternateContent>
        <mc:AlternateContent xmlns:mc="http://schemas.openxmlformats.org/markup-compatibility/2006">
          <mc:Choice xmlns:p14="http://schemas.microsoft.com/office/powerpoint/2010/main" Requires="p14">
            <p:contentPart p14:bwMode="auto" r:id="rId89">
              <p14:nvContentPartPr>
                <p14:cNvPr id="12" name="Freihand 11">
                  <a:extLst>
                    <a:ext uri="{FF2B5EF4-FFF2-40B4-BE49-F238E27FC236}">
                      <a16:creationId xmlns:a16="http://schemas.microsoft.com/office/drawing/2014/main" id="{79E6D0F0-463E-4AB5-9C6D-BCF2C4003B6B}"/>
                    </a:ext>
                  </a:extLst>
                </p14:cNvPr>
                <p14:cNvContentPartPr/>
                <p14:nvPr/>
              </p14:nvContentPartPr>
              <p14:xfrm>
                <a:off x="10345973" y="379507"/>
                <a:ext cx="981360" cy="660960"/>
              </p14:xfrm>
            </p:contentPart>
          </mc:Choice>
          <mc:Fallback>
            <p:pic>
              <p:nvPicPr>
                <p:cNvPr id="12" name="Freihand 11">
                  <a:extLst>
                    <a:ext uri="{FF2B5EF4-FFF2-40B4-BE49-F238E27FC236}">
                      <a16:creationId xmlns:a16="http://schemas.microsoft.com/office/drawing/2014/main" id="{79E6D0F0-463E-4AB5-9C6D-BCF2C4003B6B}"/>
                    </a:ext>
                  </a:extLst>
                </p:cNvPr>
                <p:cNvPicPr/>
                <p:nvPr/>
              </p:nvPicPr>
              <p:blipFill>
                <a:blip r:embed="rId90"/>
                <a:stretch>
                  <a:fillRect/>
                </a:stretch>
              </p:blipFill>
              <p:spPr>
                <a:xfrm>
                  <a:off x="10341653" y="375187"/>
                  <a:ext cx="990000" cy="669600"/>
                </a:xfrm>
                <a:prstGeom prst="rect">
                  <a:avLst/>
                </a:prstGeom>
              </p:spPr>
            </p:pic>
          </mc:Fallback>
        </mc:AlternateContent>
        <mc:AlternateContent xmlns:mc="http://schemas.openxmlformats.org/markup-compatibility/2006">
          <mc:Choice xmlns:p14="http://schemas.microsoft.com/office/powerpoint/2010/main" Requires="p14">
            <p:contentPart p14:bwMode="auto" r:id="rId91">
              <p14:nvContentPartPr>
                <p14:cNvPr id="14" name="Freihand 13">
                  <a:extLst>
                    <a:ext uri="{FF2B5EF4-FFF2-40B4-BE49-F238E27FC236}">
                      <a16:creationId xmlns:a16="http://schemas.microsoft.com/office/drawing/2014/main" id="{C061BB90-CAE0-4CE6-A6CC-0F37A1A9F353}"/>
                    </a:ext>
                  </a:extLst>
                </p14:cNvPr>
                <p14:cNvContentPartPr/>
                <p14:nvPr/>
              </p14:nvContentPartPr>
              <p14:xfrm>
                <a:off x="10607333" y="259987"/>
                <a:ext cx="630720" cy="742680"/>
              </p14:xfrm>
            </p:contentPart>
          </mc:Choice>
          <mc:Fallback>
            <p:pic>
              <p:nvPicPr>
                <p:cNvPr id="14" name="Freihand 13">
                  <a:extLst>
                    <a:ext uri="{FF2B5EF4-FFF2-40B4-BE49-F238E27FC236}">
                      <a16:creationId xmlns:a16="http://schemas.microsoft.com/office/drawing/2014/main" id="{C061BB90-CAE0-4CE6-A6CC-0F37A1A9F353}"/>
                    </a:ext>
                  </a:extLst>
                </p:cNvPr>
                <p:cNvPicPr/>
                <p:nvPr/>
              </p:nvPicPr>
              <p:blipFill>
                <a:blip r:embed="rId92"/>
                <a:stretch>
                  <a:fillRect/>
                </a:stretch>
              </p:blipFill>
              <p:spPr>
                <a:xfrm>
                  <a:off x="10603013" y="255667"/>
                  <a:ext cx="639360" cy="751320"/>
                </a:xfrm>
                <a:prstGeom prst="rect">
                  <a:avLst/>
                </a:prstGeom>
              </p:spPr>
            </p:pic>
          </mc:Fallback>
        </mc:AlternateContent>
        <mc:AlternateContent xmlns:mc="http://schemas.openxmlformats.org/markup-compatibility/2006">
          <mc:Choice xmlns:p14="http://schemas.microsoft.com/office/powerpoint/2010/main" Requires="p14">
            <p:contentPart p14:bwMode="auto" r:id="rId93">
              <p14:nvContentPartPr>
                <p14:cNvPr id="15" name="Freihand 14">
                  <a:extLst>
                    <a:ext uri="{FF2B5EF4-FFF2-40B4-BE49-F238E27FC236}">
                      <a16:creationId xmlns:a16="http://schemas.microsoft.com/office/drawing/2014/main" id="{5288460B-C08F-4A98-BE3B-1922F8630D06}"/>
                    </a:ext>
                  </a:extLst>
                </p14:cNvPr>
                <p14:cNvContentPartPr/>
                <p14:nvPr/>
              </p14:nvContentPartPr>
              <p14:xfrm>
                <a:off x="11434253" y="219667"/>
                <a:ext cx="210600" cy="243360"/>
              </p14:xfrm>
            </p:contentPart>
          </mc:Choice>
          <mc:Fallback>
            <p:pic>
              <p:nvPicPr>
                <p:cNvPr id="15" name="Freihand 14">
                  <a:extLst>
                    <a:ext uri="{FF2B5EF4-FFF2-40B4-BE49-F238E27FC236}">
                      <a16:creationId xmlns:a16="http://schemas.microsoft.com/office/drawing/2014/main" id="{5288460B-C08F-4A98-BE3B-1922F8630D06}"/>
                    </a:ext>
                  </a:extLst>
                </p:cNvPr>
                <p:cNvPicPr/>
                <p:nvPr/>
              </p:nvPicPr>
              <p:blipFill>
                <a:blip r:embed="rId94"/>
                <a:stretch>
                  <a:fillRect/>
                </a:stretch>
              </p:blipFill>
              <p:spPr>
                <a:xfrm>
                  <a:off x="11429933" y="215347"/>
                  <a:ext cx="219240" cy="252000"/>
                </a:xfrm>
                <a:prstGeom prst="rect">
                  <a:avLst/>
                </a:prstGeom>
              </p:spPr>
            </p:pic>
          </mc:Fallback>
        </mc:AlternateContent>
        <mc:AlternateContent xmlns:mc="http://schemas.openxmlformats.org/markup-compatibility/2006">
          <mc:Choice xmlns:p14="http://schemas.microsoft.com/office/powerpoint/2010/main" Requires="p14">
            <p:contentPart p14:bwMode="auto" r:id="rId95">
              <p14:nvContentPartPr>
                <p14:cNvPr id="16" name="Freihand 15">
                  <a:extLst>
                    <a:ext uri="{FF2B5EF4-FFF2-40B4-BE49-F238E27FC236}">
                      <a16:creationId xmlns:a16="http://schemas.microsoft.com/office/drawing/2014/main" id="{480B0305-FCD8-48E3-9C59-08E1007D5725}"/>
                    </a:ext>
                  </a:extLst>
                </p14:cNvPr>
                <p14:cNvContentPartPr/>
                <p14:nvPr/>
              </p14:nvContentPartPr>
              <p14:xfrm>
                <a:off x="11512013" y="342787"/>
                <a:ext cx="148320" cy="34560"/>
              </p14:xfrm>
            </p:contentPart>
          </mc:Choice>
          <mc:Fallback>
            <p:pic>
              <p:nvPicPr>
                <p:cNvPr id="16" name="Freihand 15">
                  <a:extLst>
                    <a:ext uri="{FF2B5EF4-FFF2-40B4-BE49-F238E27FC236}">
                      <a16:creationId xmlns:a16="http://schemas.microsoft.com/office/drawing/2014/main" id="{480B0305-FCD8-48E3-9C59-08E1007D5725}"/>
                    </a:ext>
                  </a:extLst>
                </p:cNvPr>
                <p:cNvPicPr/>
                <p:nvPr/>
              </p:nvPicPr>
              <p:blipFill>
                <a:blip r:embed="rId96"/>
                <a:stretch>
                  <a:fillRect/>
                </a:stretch>
              </p:blipFill>
              <p:spPr>
                <a:xfrm>
                  <a:off x="11507693" y="338467"/>
                  <a:ext cx="156960" cy="43200"/>
                </a:xfrm>
                <a:prstGeom prst="rect">
                  <a:avLst/>
                </a:prstGeom>
              </p:spPr>
            </p:pic>
          </mc:Fallback>
        </mc:AlternateContent>
        <mc:AlternateContent xmlns:mc="http://schemas.openxmlformats.org/markup-compatibility/2006">
          <mc:Choice xmlns:p14="http://schemas.microsoft.com/office/powerpoint/2010/main" Requires="p14">
            <p:contentPart p14:bwMode="auto" r:id="rId97">
              <p14:nvContentPartPr>
                <p14:cNvPr id="18" name="Freihand 17">
                  <a:extLst>
                    <a:ext uri="{FF2B5EF4-FFF2-40B4-BE49-F238E27FC236}">
                      <a16:creationId xmlns:a16="http://schemas.microsoft.com/office/drawing/2014/main" id="{A5FC567C-7F95-4824-9022-9918CBF8851D}"/>
                    </a:ext>
                  </a:extLst>
                </p14:cNvPr>
                <p14:cNvContentPartPr/>
                <p14:nvPr/>
              </p14:nvContentPartPr>
              <p14:xfrm>
                <a:off x="11397173" y="975307"/>
                <a:ext cx="55440" cy="168840"/>
              </p14:xfrm>
            </p:contentPart>
          </mc:Choice>
          <mc:Fallback>
            <p:pic>
              <p:nvPicPr>
                <p:cNvPr id="18" name="Freihand 17">
                  <a:extLst>
                    <a:ext uri="{FF2B5EF4-FFF2-40B4-BE49-F238E27FC236}">
                      <a16:creationId xmlns:a16="http://schemas.microsoft.com/office/drawing/2014/main" id="{A5FC567C-7F95-4824-9022-9918CBF8851D}"/>
                    </a:ext>
                  </a:extLst>
                </p:cNvPr>
                <p:cNvPicPr/>
                <p:nvPr/>
              </p:nvPicPr>
              <p:blipFill>
                <a:blip r:embed="rId98"/>
                <a:stretch>
                  <a:fillRect/>
                </a:stretch>
              </p:blipFill>
              <p:spPr>
                <a:xfrm>
                  <a:off x="11392853" y="970987"/>
                  <a:ext cx="64080" cy="177480"/>
                </a:xfrm>
                <a:prstGeom prst="rect">
                  <a:avLst/>
                </a:prstGeom>
              </p:spPr>
            </p:pic>
          </mc:Fallback>
        </mc:AlternateContent>
        <mc:AlternateContent xmlns:mc="http://schemas.openxmlformats.org/markup-compatibility/2006">
          <mc:Choice xmlns:p14="http://schemas.microsoft.com/office/powerpoint/2010/main" Requires="p14">
            <p:contentPart p14:bwMode="auto" r:id="rId99">
              <p14:nvContentPartPr>
                <p14:cNvPr id="19" name="Freihand 18">
                  <a:extLst>
                    <a:ext uri="{FF2B5EF4-FFF2-40B4-BE49-F238E27FC236}">
                      <a16:creationId xmlns:a16="http://schemas.microsoft.com/office/drawing/2014/main" id="{4513A849-A615-49A9-9FB3-1DEA639022A8}"/>
                    </a:ext>
                  </a:extLst>
                </p14:cNvPr>
                <p14:cNvContentPartPr/>
                <p14:nvPr/>
              </p14:nvContentPartPr>
              <p14:xfrm>
                <a:off x="11442173" y="876667"/>
                <a:ext cx="128160" cy="173880"/>
              </p14:xfrm>
            </p:contentPart>
          </mc:Choice>
          <mc:Fallback>
            <p:pic>
              <p:nvPicPr>
                <p:cNvPr id="19" name="Freihand 18">
                  <a:extLst>
                    <a:ext uri="{FF2B5EF4-FFF2-40B4-BE49-F238E27FC236}">
                      <a16:creationId xmlns:a16="http://schemas.microsoft.com/office/drawing/2014/main" id="{4513A849-A615-49A9-9FB3-1DEA639022A8}"/>
                    </a:ext>
                  </a:extLst>
                </p:cNvPr>
                <p:cNvPicPr/>
                <p:nvPr/>
              </p:nvPicPr>
              <p:blipFill>
                <a:blip r:embed="rId100"/>
                <a:stretch>
                  <a:fillRect/>
                </a:stretch>
              </p:blipFill>
              <p:spPr>
                <a:xfrm>
                  <a:off x="11437853" y="872347"/>
                  <a:ext cx="136800" cy="182520"/>
                </a:xfrm>
                <a:prstGeom prst="rect">
                  <a:avLst/>
                </a:prstGeom>
              </p:spPr>
            </p:pic>
          </mc:Fallback>
        </mc:AlternateContent>
        <mc:AlternateContent xmlns:mc="http://schemas.openxmlformats.org/markup-compatibility/2006">
          <mc:Choice xmlns:p14="http://schemas.microsoft.com/office/powerpoint/2010/main" Requires="p14">
            <p:contentPart p14:bwMode="auto" r:id="rId101">
              <p14:nvContentPartPr>
                <p14:cNvPr id="20" name="Freihand 19">
                  <a:extLst>
                    <a:ext uri="{FF2B5EF4-FFF2-40B4-BE49-F238E27FC236}">
                      <a16:creationId xmlns:a16="http://schemas.microsoft.com/office/drawing/2014/main" id="{A5595EE1-C3D9-4731-A76F-5E340E600132}"/>
                    </a:ext>
                  </a:extLst>
                </p14:cNvPr>
                <p14:cNvContentPartPr/>
                <p14:nvPr/>
              </p14:nvContentPartPr>
              <p14:xfrm>
                <a:off x="10179293" y="622867"/>
                <a:ext cx="270000" cy="52920"/>
              </p14:xfrm>
            </p:contentPart>
          </mc:Choice>
          <mc:Fallback>
            <p:pic>
              <p:nvPicPr>
                <p:cNvPr id="20" name="Freihand 19">
                  <a:extLst>
                    <a:ext uri="{FF2B5EF4-FFF2-40B4-BE49-F238E27FC236}">
                      <a16:creationId xmlns:a16="http://schemas.microsoft.com/office/drawing/2014/main" id="{A5595EE1-C3D9-4731-A76F-5E340E600132}"/>
                    </a:ext>
                  </a:extLst>
                </p:cNvPr>
                <p:cNvPicPr/>
                <p:nvPr/>
              </p:nvPicPr>
              <p:blipFill>
                <a:blip r:embed="rId102"/>
                <a:stretch>
                  <a:fillRect/>
                </a:stretch>
              </p:blipFill>
              <p:spPr>
                <a:xfrm>
                  <a:off x="10174973" y="618547"/>
                  <a:ext cx="278640" cy="61560"/>
                </a:xfrm>
                <a:prstGeom prst="rect">
                  <a:avLst/>
                </a:prstGeom>
              </p:spPr>
            </p:pic>
          </mc:Fallback>
        </mc:AlternateContent>
        <mc:AlternateContent xmlns:mc="http://schemas.openxmlformats.org/markup-compatibility/2006">
          <mc:Choice xmlns:p14="http://schemas.microsoft.com/office/powerpoint/2010/main" Requires="p14">
            <p:contentPart p14:bwMode="auto" r:id="rId103">
              <p14:nvContentPartPr>
                <p14:cNvPr id="21" name="Freihand 20">
                  <a:extLst>
                    <a:ext uri="{FF2B5EF4-FFF2-40B4-BE49-F238E27FC236}">
                      <a16:creationId xmlns:a16="http://schemas.microsoft.com/office/drawing/2014/main" id="{19E8B223-161D-4E83-8281-F39A049481FD}"/>
                    </a:ext>
                  </a:extLst>
                </p14:cNvPr>
                <p14:cNvContentPartPr/>
                <p14:nvPr/>
              </p14:nvContentPartPr>
              <p14:xfrm>
                <a:off x="10703093" y="605227"/>
                <a:ext cx="244800" cy="68400"/>
              </p14:xfrm>
            </p:contentPart>
          </mc:Choice>
          <mc:Fallback>
            <p:pic>
              <p:nvPicPr>
                <p:cNvPr id="21" name="Freihand 20">
                  <a:extLst>
                    <a:ext uri="{FF2B5EF4-FFF2-40B4-BE49-F238E27FC236}">
                      <a16:creationId xmlns:a16="http://schemas.microsoft.com/office/drawing/2014/main" id="{19E8B223-161D-4E83-8281-F39A049481FD}"/>
                    </a:ext>
                  </a:extLst>
                </p:cNvPr>
                <p:cNvPicPr/>
                <p:nvPr/>
              </p:nvPicPr>
              <p:blipFill>
                <a:blip r:embed="rId104"/>
                <a:stretch>
                  <a:fillRect/>
                </a:stretch>
              </p:blipFill>
              <p:spPr>
                <a:xfrm>
                  <a:off x="10698773" y="600907"/>
                  <a:ext cx="253440" cy="77040"/>
                </a:xfrm>
                <a:prstGeom prst="rect">
                  <a:avLst/>
                </a:prstGeom>
              </p:spPr>
            </p:pic>
          </mc:Fallback>
        </mc:AlternateContent>
        <mc:AlternateContent xmlns:mc="http://schemas.openxmlformats.org/markup-compatibility/2006">
          <mc:Choice xmlns:p14="http://schemas.microsoft.com/office/powerpoint/2010/main" Requires="p14">
            <p:contentPart p14:bwMode="auto" r:id="rId105">
              <p14:nvContentPartPr>
                <p14:cNvPr id="22" name="Freihand 21">
                  <a:extLst>
                    <a:ext uri="{FF2B5EF4-FFF2-40B4-BE49-F238E27FC236}">
                      <a16:creationId xmlns:a16="http://schemas.microsoft.com/office/drawing/2014/main" id="{DBB72FC3-DE2D-4A50-BE65-1EC5EA617125}"/>
                    </a:ext>
                  </a:extLst>
                </p14:cNvPr>
                <p14:cNvContentPartPr/>
                <p14:nvPr/>
              </p14:nvContentPartPr>
              <p14:xfrm>
                <a:off x="10887413" y="888907"/>
                <a:ext cx="22320" cy="367560"/>
              </p14:xfrm>
            </p:contentPart>
          </mc:Choice>
          <mc:Fallback>
            <p:pic>
              <p:nvPicPr>
                <p:cNvPr id="22" name="Freihand 21">
                  <a:extLst>
                    <a:ext uri="{FF2B5EF4-FFF2-40B4-BE49-F238E27FC236}">
                      <a16:creationId xmlns:a16="http://schemas.microsoft.com/office/drawing/2014/main" id="{DBB72FC3-DE2D-4A50-BE65-1EC5EA617125}"/>
                    </a:ext>
                  </a:extLst>
                </p:cNvPr>
                <p:cNvPicPr/>
                <p:nvPr/>
              </p:nvPicPr>
              <p:blipFill>
                <a:blip r:embed="rId106"/>
                <a:stretch>
                  <a:fillRect/>
                </a:stretch>
              </p:blipFill>
              <p:spPr>
                <a:xfrm>
                  <a:off x="10883093" y="884587"/>
                  <a:ext cx="30960" cy="376200"/>
                </a:xfrm>
                <a:prstGeom prst="rect">
                  <a:avLst/>
                </a:prstGeom>
              </p:spPr>
            </p:pic>
          </mc:Fallback>
        </mc:AlternateContent>
        <mc:AlternateContent xmlns:mc="http://schemas.openxmlformats.org/markup-compatibility/2006">
          <mc:Choice xmlns:p14="http://schemas.microsoft.com/office/powerpoint/2010/main" Requires="p14">
            <p:contentPart p14:bwMode="auto" r:id="rId107">
              <p14:nvContentPartPr>
                <p14:cNvPr id="24" name="Freihand 23">
                  <a:extLst>
                    <a:ext uri="{FF2B5EF4-FFF2-40B4-BE49-F238E27FC236}">
                      <a16:creationId xmlns:a16="http://schemas.microsoft.com/office/drawing/2014/main" id="{3D5E0706-1449-4F57-BE9F-5367E311EA80}"/>
                    </a:ext>
                  </a:extLst>
                </p14:cNvPr>
                <p14:cNvContentPartPr/>
                <p14:nvPr/>
              </p14:nvContentPartPr>
              <p14:xfrm>
                <a:off x="10204853" y="498667"/>
                <a:ext cx="170280" cy="7920"/>
              </p14:xfrm>
            </p:contentPart>
          </mc:Choice>
          <mc:Fallback>
            <p:pic>
              <p:nvPicPr>
                <p:cNvPr id="24" name="Freihand 23">
                  <a:extLst>
                    <a:ext uri="{FF2B5EF4-FFF2-40B4-BE49-F238E27FC236}">
                      <a16:creationId xmlns:a16="http://schemas.microsoft.com/office/drawing/2014/main" id="{3D5E0706-1449-4F57-BE9F-5367E311EA80}"/>
                    </a:ext>
                  </a:extLst>
                </p:cNvPr>
                <p:cNvPicPr/>
                <p:nvPr/>
              </p:nvPicPr>
              <p:blipFill>
                <a:blip r:embed="rId108"/>
                <a:stretch>
                  <a:fillRect/>
                </a:stretch>
              </p:blipFill>
              <p:spPr>
                <a:xfrm>
                  <a:off x="10200533" y="494347"/>
                  <a:ext cx="178920" cy="16560"/>
                </a:xfrm>
                <a:prstGeom prst="rect">
                  <a:avLst/>
                </a:prstGeom>
              </p:spPr>
            </p:pic>
          </mc:Fallback>
        </mc:AlternateContent>
        <mc:AlternateContent xmlns:mc="http://schemas.openxmlformats.org/markup-compatibility/2006">
          <mc:Choice xmlns:p14="http://schemas.microsoft.com/office/powerpoint/2010/main" Requires="p14">
            <p:contentPart p14:bwMode="auto" r:id="rId109">
              <p14:nvContentPartPr>
                <p14:cNvPr id="25" name="Freihand 24">
                  <a:extLst>
                    <a:ext uri="{FF2B5EF4-FFF2-40B4-BE49-F238E27FC236}">
                      <a16:creationId xmlns:a16="http://schemas.microsoft.com/office/drawing/2014/main" id="{E599AFBA-D1FC-4B33-A7F1-871FD5C55063}"/>
                    </a:ext>
                  </a:extLst>
                </p14:cNvPr>
                <p14:cNvContentPartPr/>
                <p14:nvPr/>
              </p14:nvContentPartPr>
              <p14:xfrm>
                <a:off x="10719293" y="491827"/>
                <a:ext cx="327240" cy="29160"/>
              </p14:xfrm>
            </p:contentPart>
          </mc:Choice>
          <mc:Fallback>
            <p:pic>
              <p:nvPicPr>
                <p:cNvPr id="25" name="Freihand 24">
                  <a:extLst>
                    <a:ext uri="{FF2B5EF4-FFF2-40B4-BE49-F238E27FC236}">
                      <a16:creationId xmlns:a16="http://schemas.microsoft.com/office/drawing/2014/main" id="{E599AFBA-D1FC-4B33-A7F1-871FD5C55063}"/>
                    </a:ext>
                  </a:extLst>
                </p:cNvPr>
                <p:cNvPicPr/>
                <p:nvPr/>
              </p:nvPicPr>
              <p:blipFill>
                <a:blip r:embed="rId110"/>
                <a:stretch>
                  <a:fillRect/>
                </a:stretch>
              </p:blipFill>
              <p:spPr>
                <a:xfrm>
                  <a:off x="10714973" y="487507"/>
                  <a:ext cx="335880" cy="37800"/>
                </a:xfrm>
                <a:prstGeom prst="rect">
                  <a:avLst/>
                </a:prstGeom>
              </p:spPr>
            </p:pic>
          </mc:Fallback>
        </mc:AlternateContent>
        <mc:AlternateContent xmlns:mc="http://schemas.openxmlformats.org/markup-compatibility/2006">
          <mc:Choice xmlns:p14="http://schemas.microsoft.com/office/powerpoint/2010/main" Requires="p14">
            <p:contentPart p14:bwMode="auto" r:id="rId111">
              <p14:nvContentPartPr>
                <p14:cNvPr id="26" name="Freihand 25">
                  <a:extLst>
                    <a:ext uri="{FF2B5EF4-FFF2-40B4-BE49-F238E27FC236}">
                      <a16:creationId xmlns:a16="http://schemas.microsoft.com/office/drawing/2014/main" id="{805CA407-33E8-4E16-9CAA-07D8CC4EE68B}"/>
                    </a:ext>
                  </a:extLst>
                </p14:cNvPr>
                <p14:cNvContentPartPr/>
                <p14:nvPr/>
              </p14:nvContentPartPr>
              <p14:xfrm>
                <a:off x="10178213" y="907267"/>
                <a:ext cx="199080" cy="10080"/>
              </p14:xfrm>
            </p:contentPart>
          </mc:Choice>
          <mc:Fallback>
            <p:pic>
              <p:nvPicPr>
                <p:cNvPr id="26" name="Freihand 25">
                  <a:extLst>
                    <a:ext uri="{FF2B5EF4-FFF2-40B4-BE49-F238E27FC236}">
                      <a16:creationId xmlns:a16="http://schemas.microsoft.com/office/drawing/2014/main" id="{805CA407-33E8-4E16-9CAA-07D8CC4EE68B}"/>
                    </a:ext>
                  </a:extLst>
                </p:cNvPr>
                <p:cNvPicPr/>
                <p:nvPr/>
              </p:nvPicPr>
              <p:blipFill>
                <a:blip r:embed="rId112"/>
                <a:stretch>
                  <a:fillRect/>
                </a:stretch>
              </p:blipFill>
              <p:spPr>
                <a:xfrm>
                  <a:off x="10173893" y="902947"/>
                  <a:ext cx="207720" cy="18720"/>
                </a:xfrm>
                <a:prstGeom prst="rect">
                  <a:avLst/>
                </a:prstGeom>
              </p:spPr>
            </p:pic>
          </mc:Fallback>
        </mc:AlternateContent>
        <mc:AlternateContent xmlns:mc="http://schemas.openxmlformats.org/markup-compatibility/2006">
          <mc:Choice xmlns:p14="http://schemas.microsoft.com/office/powerpoint/2010/main" Requires="p14">
            <p:contentPart p14:bwMode="auto" r:id="rId113">
              <p14:nvContentPartPr>
                <p14:cNvPr id="27" name="Freihand 26">
                  <a:extLst>
                    <a:ext uri="{FF2B5EF4-FFF2-40B4-BE49-F238E27FC236}">
                      <a16:creationId xmlns:a16="http://schemas.microsoft.com/office/drawing/2014/main" id="{4828DFB4-4A89-4B79-A166-87D69586308D}"/>
                    </a:ext>
                  </a:extLst>
                </p14:cNvPr>
                <p14:cNvContentPartPr/>
                <p14:nvPr/>
              </p14:nvContentPartPr>
              <p14:xfrm>
                <a:off x="10798493" y="824467"/>
                <a:ext cx="220680" cy="64800"/>
              </p14:xfrm>
            </p:contentPart>
          </mc:Choice>
          <mc:Fallback>
            <p:pic>
              <p:nvPicPr>
                <p:cNvPr id="27" name="Freihand 26">
                  <a:extLst>
                    <a:ext uri="{FF2B5EF4-FFF2-40B4-BE49-F238E27FC236}">
                      <a16:creationId xmlns:a16="http://schemas.microsoft.com/office/drawing/2014/main" id="{4828DFB4-4A89-4B79-A166-87D69586308D}"/>
                    </a:ext>
                  </a:extLst>
                </p:cNvPr>
                <p:cNvPicPr/>
                <p:nvPr/>
              </p:nvPicPr>
              <p:blipFill>
                <a:blip r:embed="rId114"/>
                <a:stretch>
                  <a:fillRect/>
                </a:stretch>
              </p:blipFill>
              <p:spPr>
                <a:xfrm>
                  <a:off x="10794173" y="820147"/>
                  <a:ext cx="229320" cy="73440"/>
                </a:xfrm>
                <a:prstGeom prst="rect">
                  <a:avLst/>
                </a:prstGeom>
              </p:spPr>
            </p:pic>
          </mc:Fallback>
        </mc:AlternateContent>
        <mc:AlternateContent xmlns:mc="http://schemas.openxmlformats.org/markup-compatibility/2006">
          <mc:Choice xmlns:p14="http://schemas.microsoft.com/office/powerpoint/2010/main" Requires="p14">
            <p:contentPart p14:bwMode="auto" r:id="rId115">
              <p14:nvContentPartPr>
                <p14:cNvPr id="28" name="Freihand 27">
                  <a:extLst>
                    <a:ext uri="{FF2B5EF4-FFF2-40B4-BE49-F238E27FC236}">
                      <a16:creationId xmlns:a16="http://schemas.microsoft.com/office/drawing/2014/main" id="{2EA56345-898C-4897-BDE4-68A2D9EB15FE}"/>
                    </a:ext>
                  </a:extLst>
                </p14:cNvPr>
                <p14:cNvContentPartPr/>
                <p14:nvPr/>
              </p14:nvContentPartPr>
              <p14:xfrm>
                <a:off x="9903173" y="490027"/>
                <a:ext cx="78840" cy="136080"/>
              </p14:xfrm>
            </p:contentPart>
          </mc:Choice>
          <mc:Fallback>
            <p:pic>
              <p:nvPicPr>
                <p:cNvPr id="28" name="Freihand 27">
                  <a:extLst>
                    <a:ext uri="{FF2B5EF4-FFF2-40B4-BE49-F238E27FC236}">
                      <a16:creationId xmlns:a16="http://schemas.microsoft.com/office/drawing/2014/main" id="{2EA56345-898C-4897-BDE4-68A2D9EB15FE}"/>
                    </a:ext>
                  </a:extLst>
                </p:cNvPr>
                <p:cNvPicPr/>
                <p:nvPr/>
              </p:nvPicPr>
              <p:blipFill>
                <a:blip r:embed="rId116"/>
                <a:stretch>
                  <a:fillRect/>
                </a:stretch>
              </p:blipFill>
              <p:spPr>
                <a:xfrm>
                  <a:off x="9898853" y="485707"/>
                  <a:ext cx="87480" cy="144720"/>
                </a:xfrm>
                <a:prstGeom prst="rect">
                  <a:avLst/>
                </a:prstGeom>
              </p:spPr>
            </p:pic>
          </mc:Fallback>
        </mc:AlternateContent>
        <mc:AlternateContent xmlns:mc="http://schemas.openxmlformats.org/markup-compatibility/2006">
          <mc:Choice xmlns:p14="http://schemas.microsoft.com/office/powerpoint/2010/main" Requires="p14">
            <p:contentPart p14:bwMode="auto" r:id="rId117">
              <p14:nvContentPartPr>
                <p14:cNvPr id="29" name="Freihand 28">
                  <a:extLst>
                    <a:ext uri="{FF2B5EF4-FFF2-40B4-BE49-F238E27FC236}">
                      <a16:creationId xmlns:a16="http://schemas.microsoft.com/office/drawing/2014/main" id="{E248388C-5F0E-4A72-9810-8BDDFB06D5F8}"/>
                    </a:ext>
                  </a:extLst>
                </p14:cNvPr>
                <p14:cNvContentPartPr/>
                <p14:nvPr/>
              </p14:nvContentPartPr>
              <p14:xfrm>
                <a:off x="9895253" y="418747"/>
                <a:ext cx="144360" cy="46800"/>
              </p14:xfrm>
            </p:contentPart>
          </mc:Choice>
          <mc:Fallback>
            <p:pic>
              <p:nvPicPr>
                <p:cNvPr id="29" name="Freihand 28">
                  <a:extLst>
                    <a:ext uri="{FF2B5EF4-FFF2-40B4-BE49-F238E27FC236}">
                      <a16:creationId xmlns:a16="http://schemas.microsoft.com/office/drawing/2014/main" id="{E248388C-5F0E-4A72-9810-8BDDFB06D5F8}"/>
                    </a:ext>
                  </a:extLst>
                </p:cNvPr>
                <p:cNvPicPr/>
                <p:nvPr/>
              </p:nvPicPr>
              <p:blipFill>
                <a:blip r:embed="rId118"/>
                <a:stretch>
                  <a:fillRect/>
                </a:stretch>
              </p:blipFill>
              <p:spPr>
                <a:xfrm>
                  <a:off x="9890933" y="414427"/>
                  <a:ext cx="153000" cy="55440"/>
                </a:xfrm>
                <a:prstGeom prst="rect">
                  <a:avLst/>
                </a:prstGeom>
              </p:spPr>
            </p:pic>
          </mc:Fallback>
        </mc:AlternateContent>
        <mc:AlternateContent xmlns:mc="http://schemas.openxmlformats.org/markup-compatibility/2006">
          <mc:Choice xmlns:p14="http://schemas.microsoft.com/office/powerpoint/2010/main" Requires="p14">
            <p:contentPart p14:bwMode="auto" r:id="rId119">
              <p14:nvContentPartPr>
                <p14:cNvPr id="30" name="Freihand 29">
                  <a:extLst>
                    <a:ext uri="{FF2B5EF4-FFF2-40B4-BE49-F238E27FC236}">
                      <a16:creationId xmlns:a16="http://schemas.microsoft.com/office/drawing/2014/main" id="{586F3985-4080-4705-8E21-4153DD477EF6}"/>
                    </a:ext>
                  </a:extLst>
                </p14:cNvPr>
                <p14:cNvContentPartPr/>
                <p14:nvPr/>
              </p14:nvContentPartPr>
              <p14:xfrm>
                <a:off x="9938813" y="696307"/>
                <a:ext cx="77040" cy="145080"/>
              </p14:xfrm>
            </p:contentPart>
          </mc:Choice>
          <mc:Fallback>
            <p:pic>
              <p:nvPicPr>
                <p:cNvPr id="30" name="Freihand 29">
                  <a:extLst>
                    <a:ext uri="{FF2B5EF4-FFF2-40B4-BE49-F238E27FC236}">
                      <a16:creationId xmlns:a16="http://schemas.microsoft.com/office/drawing/2014/main" id="{586F3985-4080-4705-8E21-4153DD477EF6}"/>
                    </a:ext>
                  </a:extLst>
                </p:cNvPr>
                <p:cNvPicPr/>
                <p:nvPr/>
              </p:nvPicPr>
              <p:blipFill>
                <a:blip r:embed="rId120"/>
                <a:stretch>
                  <a:fillRect/>
                </a:stretch>
              </p:blipFill>
              <p:spPr>
                <a:xfrm>
                  <a:off x="9934493" y="691987"/>
                  <a:ext cx="85680" cy="153720"/>
                </a:xfrm>
                <a:prstGeom prst="rect">
                  <a:avLst/>
                </a:prstGeom>
              </p:spPr>
            </p:pic>
          </mc:Fallback>
        </mc:AlternateContent>
        <mc:AlternateContent xmlns:mc="http://schemas.openxmlformats.org/markup-compatibility/2006">
          <mc:Choice xmlns:p14="http://schemas.microsoft.com/office/powerpoint/2010/main" Requires="p14">
            <p:contentPart p14:bwMode="auto" r:id="rId121">
              <p14:nvContentPartPr>
                <p14:cNvPr id="31" name="Freihand 30">
                  <a:extLst>
                    <a:ext uri="{FF2B5EF4-FFF2-40B4-BE49-F238E27FC236}">
                      <a16:creationId xmlns:a16="http://schemas.microsoft.com/office/drawing/2014/main" id="{36143E40-ED58-41AF-81B0-2AC0D494B387}"/>
                    </a:ext>
                  </a:extLst>
                </p14:cNvPr>
                <p14:cNvContentPartPr/>
                <p14:nvPr/>
              </p14:nvContentPartPr>
              <p14:xfrm>
                <a:off x="10021613" y="619987"/>
                <a:ext cx="55440" cy="84960"/>
              </p14:xfrm>
            </p:contentPart>
          </mc:Choice>
          <mc:Fallback>
            <p:pic>
              <p:nvPicPr>
                <p:cNvPr id="31" name="Freihand 30">
                  <a:extLst>
                    <a:ext uri="{FF2B5EF4-FFF2-40B4-BE49-F238E27FC236}">
                      <a16:creationId xmlns:a16="http://schemas.microsoft.com/office/drawing/2014/main" id="{36143E40-ED58-41AF-81B0-2AC0D494B387}"/>
                    </a:ext>
                  </a:extLst>
                </p:cNvPr>
                <p:cNvPicPr/>
                <p:nvPr/>
              </p:nvPicPr>
              <p:blipFill>
                <a:blip r:embed="rId122"/>
                <a:stretch>
                  <a:fillRect/>
                </a:stretch>
              </p:blipFill>
              <p:spPr>
                <a:xfrm>
                  <a:off x="10017293" y="615667"/>
                  <a:ext cx="64080" cy="93600"/>
                </a:xfrm>
                <a:prstGeom prst="rect">
                  <a:avLst/>
                </a:prstGeom>
              </p:spPr>
            </p:pic>
          </mc:Fallback>
        </mc:AlternateContent>
        <mc:AlternateContent xmlns:mc="http://schemas.openxmlformats.org/markup-compatibility/2006">
          <mc:Choice xmlns:p14="http://schemas.microsoft.com/office/powerpoint/2010/main" Requires="p14">
            <p:contentPart p14:bwMode="auto" r:id="rId123">
              <p14:nvContentPartPr>
                <p14:cNvPr id="32" name="Freihand 31">
                  <a:extLst>
                    <a:ext uri="{FF2B5EF4-FFF2-40B4-BE49-F238E27FC236}">
                      <a16:creationId xmlns:a16="http://schemas.microsoft.com/office/drawing/2014/main" id="{27DC8B54-8B5C-4E86-8E57-F00A953F51D8}"/>
                    </a:ext>
                  </a:extLst>
                </p14:cNvPr>
                <p14:cNvContentPartPr/>
                <p14:nvPr/>
              </p14:nvContentPartPr>
              <p14:xfrm>
                <a:off x="9928373" y="897907"/>
                <a:ext cx="69840" cy="190080"/>
              </p14:xfrm>
            </p:contentPart>
          </mc:Choice>
          <mc:Fallback>
            <p:pic>
              <p:nvPicPr>
                <p:cNvPr id="32" name="Freihand 31">
                  <a:extLst>
                    <a:ext uri="{FF2B5EF4-FFF2-40B4-BE49-F238E27FC236}">
                      <a16:creationId xmlns:a16="http://schemas.microsoft.com/office/drawing/2014/main" id="{27DC8B54-8B5C-4E86-8E57-F00A953F51D8}"/>
                    </a:ext>
                  </a:extLst>
                </p:cNvPr>
                <p:cNvPicPr/>
                <p:nvPr/>
              </p:nvPicPr>
              <p:blipFill>
                <a:blip r:embed="rId124"/>
                <a:stretch>
                  <a:fillRect/>
                </a:stretch>
              </p:blipFill>
              <p:spPr>
                <a:xfrm>
                  <a:off x="9924053" y="893587"/>
                  <a:ext cx="78480" cy="198720"/>
                </a:xfrm>
                <a:prstGeom prst="rect">
                  <a:avLst/>
                </a:prstGeom>
              </p:spPr>
            </p:pic>
          </mc:Fallback>
        </mc:AlternateContent>
        <mc:AlternateContent xmlns:mc="http://schemas.openxmlformats.org/markup-compatibility/2006">
          <mc:Choice xmlns:p14="http://schemas.microsoft.com/office/powerpoint/2010/main" Requires="p14">
            <p:contentPart p14:bwMode="auto" r:id="rId125">
              <p14:nvContentPartPr>
                <p14:cNvPr id="33" name="Freihand 32">
                  <a:extLst>
                    <a:ext uri="{FF2B5EF4-FFF2-40B4-BE49-F238E27FC236}">
                      <a16:creationId xmlns:a16="http://schemas.microsoft.com/office/drawing/2014/main" id="{A02EFBD2-1B58-42FB-BDFE-291BA1A5153A}"/>
                    </a:ext>
                  </a:extLst>
                </p14:cNvPr>
                <p14:cNvContentPartPr/>
                <p14:nvPr/>
              </p14:nvContentPartPr>
              <p14:xfrm>
                <a:off x="9861773" y="980347"/>
                <a:ext cx="199440" cy="32040"/>
              </p14:xfrm>
            </p:contentPart>
          </mc:Choice>
          <mc:Fallback>
            <p:pic>
              <p:nvPicPr>
                <p:cNvPr id="33" name="Freihand 32">
                  <a:extLst>
                    <a:ext uri="{FF2B5EF4-FFF2-40B4-BE49-F238E27FC236}">
                      <a16:creationId xmlns:a16="http://schemas.microsoft.com/office/drawing/2014/main" id="{A02EFBD2-1B58-42FB-BDFE-291BA1A5153A}"/>
                    </a:ext>
                  </a:extLst>
                </p:cNvPr>
                <p:cNvPicPr/>
                <p:nvPr/>
              </p:nvPicPr>
              <p:blipFill>
                <a:blip r:embed="rId126"/>
                <a:stretch>
                  <a:fillRect/>
                </a:stretch>
              </p:blipFill>
              <p:spPr>
                <a:xfrm>
                  <a:off x="9857453" y="976027"/>
                  <a:ext cx="208080" cy="40680"/>
                </a:xfrm>
                <a:prstGeom prst="rect">
                  <a:avLst/>
                </a:prstGeom>
              </p:spPr>
            </p:pic>
          </mc:Fallback>
        </mc:AlternateContent>
        <mc:AlternateContent xmlns:mc="http://schemas.openxmlformats.org/markup-compatibility/2006">
          <mc:Choice xmlns:p14="http://schemas.microsoft.com/office/powerpoint/2010/main" Requires="p14">
            <p:contentPart p14:bwMode="auto" r:id="rId127">
              <p14:nvContentPartPr>
                <p14:cNvPr id="35" name="Freihand 34">
                  <a:extLst>
                    <a:ext uri="{FF2B5EF4-FFF2-40B4-BE49-F238E27FC236}">
                      <a16:creationId xmlns:a16="http://schemas.microsoft.com/office/drawing/2014/main" id="{5FB865BD-7980-487F-AF33-3E36FDE453D6}"/>
                    </a:ext>
                  </a:extLst>
                </p14:cNvPr>
                <p14:cNvContentPartPr/>
                <p14:nvPr/>
              </p14:nvContentPartPr>
              <p14:xfrm>
                <a:off x="10803893" y="563107"/>
                <a:ext cx="83160" cy="101880"/>
              </p14:xfrm>
            </p:contentPart>
          </mc:Choice>
          <mc:Fallback>
            <p:pic>
              <p:nvPicPr>
                <p:cNvPr id="35" name="Freihand 34">
                  <a:extLst>
                    <a:ext uri="{FF2B5EF4-FFF2-40B4-BE49-F238E27FC236}">
                      <a16:creationId xmlns:a16="http://schemas.microsoft.com/office/drawing/2014/main" id="{5FB865BD-7980-487F-AF33-3E36FDE453D6}"/>
                    </a:ext>
                  </a:extLst>
                </p:cNvPr>
                <p:cNvPicPr/>
                <p:nvPr/>
              </p:nvPicPr>
              <p:blipFill>
                <a:blip r:embed="rId128"/>
                <a:stretch>
                  <a:fillRect/>
                </a:stretch>
              </p:blipFill>
              <p:spPr>
                <a:xfrm>
                  <a:off x="10799573" y="558787"/>
                  <a:ext cx="91800" cy="110520"/>
                </a:xfrm>
                <a:prstGeom prst="rect">
                  <a:avLst/>
                </a:prstGeom>
              </p:spPr>
            </p:pic>
          </mc:Fallback>
        </mc:AlternateContent>
        <mc:AlternateContent xmlns:mc="http://schemas.openxmlformats.org/markup-compatibility/2006">
          <mc:Choice xmlns:p14="http://schemas.microsoft.com/office/powerpoint/2010/main" Requires="p14">
            <p:contentPart p14:bwMode="auto" r:id="rId129">
              <p14:nvContentPartPr>
                <p14:cNvPr id="36" name="Freihand 35">
                  <a:extLst>
                    <a:ext uri="{FF2B5EF4-FFF2-40B4-BE49-F238E27FC236}">
                      <a16:creationId xmlns:a16="http://schemas.microsoft.com/office/drawing/2014/main" id="{2F37561D-C166-42C9-B3AF-8DFF1DC37F7B}"/>
                    </a:ext>
                  </a:extLst>
                </p14:cNvPr>
                <p14:cNvContentPartPr/>
                <p14:nvPr/>
              </p14:nvContentPartPr>
              <p14:xfrm>
                <a:off x="10812173" y="601267"/>
                <a:ext cx="92160" cy="128160"/>
              </p14:xfrm>
            </p:contentPart>
          </mc:Choice>
          <mc:Fallback>
            <p:pic>
              <p:nvPicPr>
                <p:cNvPr id="36" name="Freihand 35">
                  <a:extLst>
                    <a:ext uri="{FF2B5EF4-FFF2-40B4-BE49-F238E27FC236}">
                      <a16:creationId xmlns:a16="http://schemas.microsoft.com/office/drawing/2014/main" id="{2F37561D-C166-42C9-B3AF-8DFF1DC37F7B}"/>
                    </a:ext>
                  </a:extLst>
                </p:cNvPr>
                <p:cNvPicPr/>
                <p:nvPr/>
              </p:nvPicPr>
              <p:blipFill>
                <a:blip r:embed="rId130"/>
                <a:stretch>
                  <a:fillRect/>
                </a:stretch>
              </p:blipFill>
              <p:spPr>
                <a:xfrm>
                  <a:off x="10807853" y="596947"/>
                  <a:ext cx="100800" cy="136800"/>
                </a:xfrm>
                <a:prstGeom prst="rect">
                  <a:avLst/>
                </a:prstGeom>
              </p:spPr>
            </p:pic>
          </mc:Fallback>
        </mc:AlternateContent>
        <mc:AlternateContent xmlns:mc="http://schemas.openxmlformats.org/markup-compatibility/2006">
          <mc:Choice xmlns:p14="http://schemas.microsoft.com/office/powerpoint/2010/main" Requires="p14">
            <p:contentPart p14:bwMode="auto" r:id="rId131">
              <p14:nvContentPartPr>
                <p14:cNvPr id="37" name="Freihand 36">
                  <a:extLst>
                    <a:ext uri="{FF2B5EF4-FFF2-40B4-BE49-F238E27FC236}">
                      <a16:creationId xmlns:a16="http://schemas.microsoft.com/office/drawing/2014/main" id="{FC812141-ABBC-485C-A63D-C16EA53BF59C}"/>
                    </a:ext>
                  </a:extLst>
                </p14:cNvPr>
                <p14:cNvContentPartPr/>
                <p14:nvPr/>
              </p14:nvContentPartPr>
              <p14:xfrm>
                <a:off x="10714973" y="722587"/>
                <a:ext cx="153360" cy="88560"/>
              </p14:xfrm>
            </p:contentPart>
          </mc:Choice>
          <mc:Fallback>
            <p:pic>
              <p:nvPicPr>
                <p:cNvPr id="37" name="Freihand 36">
                  <a:extLst>
                    <a:ext uri="{FF2B5EF4-FFF2-40B4-BE49-F238E27FC236}">
                      <a16:creationId xmlns:a16="http://schemas.microsoft.com/office/drawing/2014/main" id="{FC812141-ABBC-485C-A63D-C16EA53BF59C}"/>
                    </a:ext>
                  </a:extLst>
                </p:cNvPr>
                <p:cNvPicPr/>
                <p:nvPr/>
              </p:nvPicPr>
              <p:blipFill>
                <a:blip r:embed="rId132"/>
                <a:stretch>
                  <a:fillRect/>
                </a:stretch>
              </p:blipFill>
              <p:spPr>
                <a:xfrm>
                  <a:off x="10710653" y="718267"/>
                  <a:ext cx="162000" cy="97200"/>
                </a:xfrm>
                <a:prstGeom prst="rect">
                  <a:avLst/>
                </a:prstGeom>
              </p:spPr>
            </p:pic>
          </mc:Fallback>
        </mc:AlternateContent>
        <mc:AlternateContent xmlns:mc="http://schemas.openxmlformats.org/markup-compatibility/2006">
          <mc:Choice xmlns:p14="http://schemas.microsoft.com/office/powerpoint/2010/main" Requires="p14">
            <p:contentPart p14:bwMode="auto" r:id="rId133">
              <p14:nvContentPartPr>
                <p14:cNvPr id="38" name="Freihand 37">
                  <a:extLst>
                    <a:ext uri="{FF2B5EF4-FFF2-40B4-BE49-F238E27FC236}">
                      <a16:creationId xmlns:a16="http://schemas.microsoft.com/office/drawing/2014/main" id="{576408F0-D2F0-41E4-AB7E-6C17A7518C5C}"/>
                    </a:ext>
                  </a:extLst>
                </p14:cNvPr>
                <p14:cNvContentPartPr/>
                <p14:nvPr/>
              </p14:nvContentPartPr>
              <p14:xfrm>
                <a:off x="10810373" y="704227"/>
                <a:ext cx="54000" cy="155880"/>
              </p14:xfrm>
            </p:contentPart>
          </mc:Choice>
          <mc:Fallback>
            <p:pic>
              <p:nvPicPr>
                <p:cNvPr id="38" name="Freihand 37">
                  <a:extLst>
                    <a:ext uri="{FF2B5EF4-FFF2-40B4-BE49-F238E27FC236}">
                      <a16:creationId xmlns:a16="http://schemas.microsoft.com/office/drawing/2014/main" id="{576408F0-D2F0-41E4-AB7E-6C17A7518C5C}"/>
                    </a:ext>
                  </a:extLst>
                </p:cNvPr>
                <p:cNvPicPr/>
                <p:nvPr/>
              </p:nvPicPr>
              <p:blipFill>
                <a:blip r:embed="rId134"/>
                <a:stretch>
                  <a:fillRect/>
                </a:stretch>
              </p:blipFill>
              <p:spPr>
                <a:xfrm>
                  <a:off x="10806053" y="699907"/>
                  <a:ext cx="62640" cy="164520"/>
                </a:xfrm>
                <a:prstGeom prst="rect">
                  <a:avLst/>
                </a:prstGeom>
              </p:spPr>
            </p:pic>
          </mc:Fallback>
        </mc:AlternateContent>
        <mc:AlternateContent xmlns:mc="http://schemas.openxmlformats.org/markup-compatibility/2006">
          <mc:Choice xmlns:p14="http://schemas.microsoft.com/office/powerpoint/2010/main" Requires="p14">
            <p:contentPart p14:bwMode="auto" r:id="rId135">
              <p14:nvContentPartPr>
                <p14:cNvPr id="39" name="Freihand 38">
                  <a:extLst>
                    <a:ext uri="{FF2B5EF4-FFF2-40B4-BE49-F238E27FC236}">
                      <a16:creationId xmlns:a16="http://schemas.microsoft.com/office/drawing/2014/main" id="{C947AC9B-94E8-423D-B27A-A02C305556FB}"/>
                    </a:ext>
                  </a:extLst>
                </p14:cNvPr>
                <p14:cNvContentPartPr/>
                <p14:nvPr/>
              </p14:nvContentPartPr>
              <p14:xfrm>
                <a:off x="10910813" y="641947"/>
                <a:ext cx="19080" cy="42840"/>
              </p14:xfrm>
            </p:contentPart>
          </mc:Choice>
          <mc:Fallback>
            <p:pic>
              <p:nvPicPr>
                <p:cNvPr id="39" name="Freihand 38">
                  <a:extLst>
                    <a:ext uri="{FF2B5EF4-FFF2-40B4-BE49-F238E27FC236}">
                      <a16:creationId xmlns:a16="http://schemas.microsoft.com/office/drawing/2014/main" id="{C947AC9B-94E8-423D-B27A-A02C305556FB}"/>
                    </a:ext>
                  </a:extLst>
                </p:cNvPr>
                <p:cNvPicPr/>
                <p:nvPr/>
              </p:nvPicPr>
              <p:blipFill>
                <a:blip r:embed="rId136"/>
                <a:stretch>
                  <a:fillRect/>
                </a:stretch>
              </p:blipFill>
              <p:spPr>
                <a:xfrm>
                  <a:off x="10906493" y="637627"/>
                  <a:ext cx="27720" cy="51480"/>
                </a:xfrm>
                <a:prstGeom prst="rect">
                  <a:avLst/>
                </a:prstGeom>
              </p:spPr>
            </p:pic>
          </mc:Fallback>
        </mc:AlternateContent>
        <mc:AlternateContent xmlns:mc="http://schemas.openxmlformats.org/markup-compatibility/2006">
          <mc:Choice xmlns:p14="http://schemas.microsoft.com/office/powerpoint/2010/main" Requires="p14">
            <p:contentPart p14:bwMode="auto" r:id="rId137">
              <p14:nvContentPartPr>
                <p14:cNvPr id="40" name="Freihand 39">
                  <a:extLst>
                    <a:ext uri="{FF2B5EF4-FFF2-40B4-BE49-F238E27FC236}">
                      <a16:creationId xmlns:a16="http://schemas.microsoft.com/office/drawing/2014/main" id="{0BC8CAB1-42A8-4F7C-9679-B708EC5521B2}"/>
                    </a:ext>
                  </a:extLst>
                </p14:cNvPr>
                <p14:cNvContentPartPr/>
                <p14:nvPr/>
              </p14:nvContentPartPr>
              <p14:xfrm>
                <a:off x="10290893" y="663907"/>
                <a:ext cx="167400" cy="19800"/>
              </p14:xfrm>
            </p:contentPart>
          </mc:Choice>
          <mc:Fallback>
            <p:pic>
              <p:nvPicPr>
                <p:cNvPr id="40" name="Freihand 39">
                  <a:extLst>
                    <a:ext uri="{FF2B5EF4-FFF2-40B4-BE49-F238E27FC236}">
                      <a16:creationId xmlns:a16="http://schemas.microsoft.com/office/drawing/2014/main" id="{0BC8CAB1-42A8-4F7C-9679-B708EC5521B2}"/>
                    </a:ext>
                  </a:extLst>
                </p:cNvPr>
                <p:cNvPicPr/>
                <p:nvPr/>
              </p:nvPicPr>
              <p:blipFill>
                <a:blip r:embed="rId138"/>
                <a:stretch>
                  <a:fillRect/>
                </a:stretch>
              </p:blipFill>
              <p:spPr>
                <a:xfrm>
                  <a:off x="10286573" y="659587"/>
                  <a:ext cx="176040" cy="28440"/>
                </a:xfrm>
                <a:prstGeom prst="rect">
                  <a:avLst/>
                </a:prstGeom>
              </p:spPr>
            </p:pic>
          </mc:Fallback>
        </mc:AlternateContent>
        <mc:AlternateContent xmlns:mc="http://schemas.openxmlformats.org/markup-compatibility/2006">
          <mc:Choice xmlns:p14="http://schemas.microsoft.com/office/powerpoint/2010/main" Requires="p14">
            <p:contentPart p14:bwMode="auto" r:id="rId139">
              <p14:nvContentPartPr>
                <p14:cNvPr id="41" name="Freihand 40">
                  <a:extLst>
                    <a:ext uri="{FF2B5EF4-FFF2-40B4-BE49-F238E27FC236}">
                      <a16:creationId xmlns:a16="http://schemas.microsoft.com/office/drawing/2014/main" id="{C86EB09B-0560-4503-8239-1C7DE4649ADC}"/>
                    </a:ext>
                  </a:extLst>
                </p14:cNvPr>
                <p14:cNvContentPartPr/>
                <p14:nvPr/>
              </p14:nvContentPartPr>
              <p14:xfrm>
                <a:off x="10712813" y="668227"/>
                <a:ext cx="180720" cy="45000"/>
              </p14:xfrm>
            </p:contentPart>
          </mc:Choice>
          <mc:Fallback>
            <p:pic>
              <p:nvPicPr>
                <p:cNvPr id="41" name="Freihand 40">
                  <a:extLst>
                    <a:ext uri="{FF2B5EF4-FFF2-40B4-BE49-F238E27FC236}">
                      <a16:creationId xmlns:a16="http://schemas.microsoft.com/office/drawing/2014/main" id="{C86EB09B-0560-4503-8239-1C7DE4649ADC}"/>
                    </a:ext>
                  </a:extLst>
                </p:cNvPr>
                <p:cNvPicPr/>
                <p:nvPr/>
              </p:nvPicPr>
              <p:blipFill>
                <a:blip r:embed="rId140"/>
                <a:stretch>
                  <a:fillRect/>
                </a:stretch>
              </p:blipFill>
              <p:spPr>
                <a:xfrm>
                  <a:off x="10708493" y="663907"/>
                  <a:ext cx="189360" cy="53640"/>
                </a:xfrm>
                <a:prstGeom prst="rect">
                  <a:avLst/>
                </a:prstGeom>
              </p:spPr>
            </p:pic>
          </mc:Fallback>
        </mc:AlternateContent>
        <mc:AlternateContent xmlns:mc="http://schemas.openxmlformats.org/markup-compatibility/2006">
          <mc:Choice xmlns:p14="http://schemas.microsoft.com/office/powerpoint/2010/main" Requires="p14">
            <p:contentPart p14:bwMode="auto" r:id="rId141">
              <p14:nvContentPartPr>
                <p14:cNvPr id="42" name="Freihand 41">
                  <a:extLst>
                    <a:ext uri="{FF2B5EF4-FFF2-40B4-BE49-F238E27FC236}">
                      <a16:creationId xmlns:a16="http://schemas.microsoft.com/office/drawing/2014/main" id="{6ECBB14C-675E-4D89-947E-7F25E75A8D50}"/>
                    </a:ext>
                  </a:extLst>
                </p14:cNvPr>
                <p14:cNvContentPartPr/>
                <p14:nvPr/>
              </p14:nvContentPartPr>
              <p14:xfrm>
                <a:off x="10879853" y="785587"/>
                <a:ext cx="68040" cy="610560"/>
              </p14:xfrm>
            </p:contentPart>
          </mc:Choice>
          <mc:Fallback>
            <p:pic>
              <p:nvPicPr>
                <p:cNvPr id="42" name="Freihand 41">
                  <a:extLst>
                    <a:ext uri="{FF2B5EF4-FFF2-40B4-BE49-F238E27FC236}">
                      <a16:creationId xmlns:a16="http://schemas.microsoft.com/office/drawing/2014/main" id="{6ECBB14C-675E-4D89-947E-7F25E75A8D50}"/>
                    </a:ext>
                  </a:extLst>
                </p:cNvPr>
                <p:cNvPicPr/>
                <p:nvPr/>
              </p:nvPicPr>
              <p:blipFill>
                <a:blip r:embed="rId142"/>
                <a:stretch>
                  <a:fillRect/>
                </a:stretch>
              </p:blipFill>
              <p:spPr>
                <a:xfrm>
                  <a:off x="10875533" y="781267"/>
                  <a:ext cx="76680" cy="619200"/>
                </a:xfrm>
                <a:prstGeom prst="rect">
                  <a:avLst/>
                </a:prstGeom>
              </p:spPr>
            </p:pic>
          </mc:Fallback>
        </mc:AlternateContent>
        <mc:AlternateContent xmlns:mc="http://schemas.openxmlformats.org/markup-compatibility/2006">
          <mc:Choice xmlns:p14="http://schemas.microsoft.com/office/powerpoint/2010/main" Requires="p14">
            <p:contentPart p14:bwMode="auto" r:id="rId143">
              <p14:nvContentPartPr>
                <p14:cNvPr id="43" name="Freihand 42">
                  <a:extLst>
                    <a:ext uri="{FF2B5EF4-FFF2-40B4-BE49-F238E27FC236}">
                      <a16:creationId xmlns:a16="http://schemas.microsoft.com/office/drawing/2014/main" id="{74EABC03-EE91-469E-87B0-487AFA8F2150}"/>
                    </a:ext>
                  </a:extLst>
                </p14:cNvPr>
                <p14:cNvContentPartPr/>
                <p14:nvPr/>
              </p14:nvContentPartPr>
              <p14:xfrm>
                <a:off x="10826213" y="1517827"/>
                <a:ext cx="66600" cy="170280"/>
              </p14:xfrm>
            </p:contentPart>
          </mc:Choice>
          <mc:Fallback>
            <p:pic>
              <p:nvPicPr>
                <p:cNvPr id="43" name="Freihand 42">
                  <a:extLst>
                    <a:ext uri="{FF2B5EF4-FFF2-40B4-BE49-F238E27FC236}">
                      <a16:creationId xmlns:a16="http://schemas.microsoft.com/office/drawing/2014/main" id="{74EABC03-EE91-469E-87B0-487AFA8F2150}"/>
                    </a:ext>
                  </a:extLst>
                </p:cNvPr>
                <p:cNvPicPr/>
                <p:nvPr/>
              </p:nvPicPr>
              <p:blipFill>
                <a:blip r:embed="rId144"/>
                <a:stretch>
                  <a:fillRect/>
                </a:stretch>
              </p:blipFill>
              <p:spPr>
                <a:xfrm>
                  <a:off x="10821893" y="1513507"/>
                  <a:ext cx="75240" cy="178920"/>
                </a:xfrm>
                <a:prstGeom prst="rect">
                  <a:avLst/>
                </a:prstGeom>
              </p:spPr>
            </p:pic>
          </mc:Fallback>
        </mc:AlternateContent>
        <mc:AlternateContent xmlns:mc="http://schemas.openxmlformats.org/markup-compatibility/2006">
          <mc:Choice xmlns:p14="http://schemas.microsoft.com/office/powerpoint/2010/main" Requires="p14">
            <p:contentPart p14:bwMode="auto" r:id="rId145">
              <p14:nvContentPartPr>
                <p14:cNvPr id="44" name="Freihand 43">
                  <a:extLst>
                    <a:ext uri="{FF2B5EF4-FFF2-40B4-BE49-F238E27FC236}">
                      <a16:creationId xmlns:a16="http://schemas.microsoft.com/office/drawing/2014/main" id="{EBADC834-1FDA-4ECF-B0C9-94C65ACFAC90}"/>
                    </a:ext>
                  </a:extLst>
                </p14:cNvPr>
                <p14:cNvContentPartPr/>
                <p14:nvPr/>
              </p14:nvContentPartPr>
              <p14:xfrm>
                <a:off x="10800293" y="1525747"/>
                <a:ext cx="109080" cy="154080"/>
              </p14:xfrm>
            </p:contentPart>
          </mc:Choice>
          <mc:Fallback>
            <p:pic>
              <p:nvPicPr>
                <p:cNvPr id="44" name="Freihand 43">
                  <a:extLst>
                    <a:ext uri="{FF2B5EF4-FFF2-40B4-BE49-F238E27FC236}">
                      <a16:creationId xmlns:a16="http://schemas.microsoft.com/office/drawing/2014/main" id="{EBADC834-1FDA-4ECF-B0C9-94C65ACFAC90}"/>
                    </a:ext>
                  </a:extLst>
                </p:cNvPr>
                <p:cNvPicPr/>
                <p:nvPr/>
              </p:nvPicPr>
              <p:blipFill>
                <a:blip r:embed="rId146"/>
                <a:stretch>
                  <a:fillRect/>
                </a:stretch>
              </p:blipFill>
              <p:spPr>
                <a:xfrm>
                  <a:off x="10795973" y="1521427"/>
                  <a:ext cx="117720" cy="162720"/>
                </a:xfrm>
                <a:prstGeom prst="rect">
                  <a:avLst/>
                </a:prstGeom>
              </p:spPr>
            </p:pic>
          </mc:Fallback>
        </mc:AlternateContent>
        <mc:AlternateContent xmlns:mc="http://schemas.openxmlformats.org/markup-compatibility/2006">
          <mc:Choice xmlns:p14="http://schemas.microsoft.com/office/powerpoint/2010/main" Requires="p14">
            <p:contentPart p14:bwMode="auto" r:id="rId147">
              <p14:nvContentPartPr>
                <p14:cNvPr id="45" name="Freihand 44">
                  <a:extLst>
                    <a:ext uri="{FF2B5EF4-FFF2-40B4-BE49-F238E27FC236}">
                      <a16:creationId xmlns:a16="http://schemas.microsoft.com/office/drawing/2014/main" id="{6873276D-B669-4874-A5A6-50B5621DFA71}"/>
                    </a:ext>
                  </a:extLst>
                </p14:cNvPr>
                <p14:cNvContentPartPr/>
                <p14:nvPr/>
              </p14:nvContentPartPr>
              <p14:xfrm>
                <a:off x="10951493" y="1478227"/>
                <a:ext cx="56160" cy="100800"/>
              </p14:xfrm>
            </p:contentPart>
          </mc:Choice>
          <mc:Fallback>
            <p:pic>
              <p:nvPicPr>
                <p:cNvPr id="45" name="Freihand 44">
                  <a:extLst>
                    <a:ext uri="{FF2B5EF4-FFF2-40B4-BE49-F238E27FC236}">
                      <a16:creationId xmlns:a16="http://schemas.microsoft.com/office/drawing/2014/main" id="{6873276D-B669-4874-A5A6-50B5621DFA71}"/>
                    </a:ext>
                  </a:extLst>
                </p:cNvPr>
                <p:cNvPicPr/>
                <p:nvPr/>
              </p:nvPicPr>
              <p:blipFill>
                <a:blip r:embed="rId148"/>
                <a:stretch>
                  <a:fillRect/>
                </a:stretch>
              </p:blipFill>
              <p:spPr>
                <a:xfrm>
                  <a:off x="10947173" y="1473907"/>
                  <a:ext cx="64800" cy="109440"/>
                </a:xfrm>
                <a:prstGeom prst="rect">
                  <a:avLst/>
                </a:prstGeom>
              </p:spPr>
            </p:pic>
          </mc:Fallback>
        </mc:AlternateContent>
        <mc:AlternateContent xmlns:mc="http://schemas.openxmlformats.org/markup-compatibility/2006">
          <mc:Choice xmlns:p14="http://schemas.microsoft.com/office/powerpoint/2010/main" Requires="p14">
            <p:contentPart p14:bwMode="auto" r:id="rId149">
              <p14:nvContentPartPr>
                <p14:cNvPr id="46" name="Freihand 45">
                  <a:extLst>
                    <a:ext uri="{FF2B5EF4-FFF2-40B4-BE49-F238E27FC236}">
                      <a16:creationId xmlns:a16="http://schemas.microsoft.com/office/drawing/2014/main" id="{5B10453A-3BE7-4A3C-A18F-F4B803459368}"/>
                    </a:ext>
                  </a:extLst>
                </p14:cNvPr>
                <p14:cNvContentPartPr/>
                <p14:nvPr/>
              </p14:nvContentPartPr>
              <p14:xfrm>
                <a:off x="10954373" y="1495867"/>
                <a:ext cx="114840" cy="8280"/>
              </p14:xfrm>
            </p:contentPart>
          </mc:Choice>
          <mc:Fallback>
            <p:pic>
              <p:nvPicPr>
                <p:cNvPr id="46" name="Freihand 45">
                  <a:extLst>
                    <a:ext uri="{FF2B5EF4-FFF2-40B4-BE49-F238E27FC236}">
                      <a16:creationId xmlns:a16="http://schemas.microsoft.com/office/drawing/2014/main" id="{5B10453A-3BE7-4A3C-A18F-F4B803459368}"/>
                    </a:ext>
                  </a:extLst>
                </p:cNvPr>
                <p:cNvPicPr/>
                <p:nvPr/>
              </p:nvPicPr>
              <p:blipFill>
                <a:blip r:embed="rId150"/>
                <a:stretch>
                  <a:fillRect/>
                </a:stretch>
              </p:blipFill>
              <p:spPr>
                <a:xfrm>
                  <a:off x="10950053" y="1491547"/>
                  <a:ext cx="123480" cy="16920"/>
                </a:xfrm>
                <a:prstGeom prst="rect">
                  <a:avLst/>
                </a:prstGeom>
              </p:spPr>
            </p:pic>
          </mc:Fallback>
        </mc:AlternateContent>
        <mc:AlternateContent xmlns:mc="http://schemas.openxmlformats.org/markup-compatibility/2006">
          <mc:Choice xmlns:p14="http://schemas.microsoft.com/office/powerpoint/2010/main" Requires="p14">
            <p:contentPart p14:bwMode="auto" r:id="rId151">
              <p14:nvContentPartPr>
                <p14:cNvPr id="50" name="Freihand 49">
                  <a:extLst>
                    <a:ext uri="{FF2B5EF4-FFF2-40B4-BE49-F238E27FC236}">
                      <a16:creationId xmlns:a16="http://schemas.microsoft.com/office/drawing/2014/main" id="{9ABBF04C-0287-4379-8A07-490D82E619F5}"/>
                    </a:ext>
                  </a:extLst>
                </p14:cNvPr>
                <p14:cNvContentPartPr/>
                <p14:nvPr/>
              </p14:nvContentPartPr>
              <p14:xfrm>
                <a:off x="10840253" y="236227"/>
                <a:ext cx="154080" cy="191880"/>
              </p14:xfrm>
            </p:contentPart>
          </mc:Choice>
          <mc:Fallback>
            <p:pic>
              <p:nvPicPr>
                <p:cNvPr id="50" name="Freihand 49">
                  <a:extLst>
                    <a:ext uri="{FF2B5EF4-FFF2-40B4-BE49-F238E27FC236}">
                      <a16:creationId xmlns:a16="http://schemas.microsoft.com/office/drawing/2014/main" id="{9ABBF04C-0287-4379-8A07-490D82E619F5}"/>
                    </a:ext>
                  </a:extLst>
                </p:cNvPr>
                <p:cNvPicPr/>
                <p:nvPr/>
              </p:nvPicPr>
              <p:blipFill>
                <a:blip r:embed="rId152"/>
                <a:stretch>
                  <a:fillRect/>
                </a:stretch>
              </p:blipFill>
              <p:spPr>
                <a:xfrm>
                  <a:off x="10835933" y="231907"/>
                  <a:ext cx="162720" cy="200520"/>
                </a:xfrm>
                <a:prstGeom prst="rect">
                  <a:avLst/>
                </a:prstGeom>
              </p:spPr>
            </p:pic>
          </mc:Fallback>
        </mc:AlternateContent>
        <mc:AlternateContent xmlns:mc="http://schemas.openxmlformats.org/markup-compatibility/2006">
          <mc:Choice xmlns:p14="http://schemas.microsoft.com/office/powerpoint/2010/main" Requires="p14">
            <p:contentPart p14:bwMode="auto" r:id="rId153">
              <p14:nvContentPartPr>
                <p14:cNvPr id="51" name="Freihand 50">
                  <a:extLst>
                    <a:ext uri="{FF2B5EF4-FFF2-40B4-BE49-F238E27FC236}">
                      <a16:creationId xmlns:a16="http://schemas.microsoft.com/office/drawing/2014/main" id="{FDCDB1F4-8F1E-495F-AE1E-75F9F7495C00}"/>
                    </a:ext>
                  </a:extLst>
                </p14:cNvPr>
                <p14:cNvContentPartPr/>
                <p14:nvPr/>
              </p14:nvContentPartPr>
              <p14:xfrm>
                <a:off x="11032493" y="208147"/>
                <a:ext cx="143280" cy="172800"/>
              </p14:xfrm>
            </p:contentPart>
          </mc:Choice>
          <mc:Fallback>
            <p:pic>
              <p:nvPicPr>
                <p:cNvPr id="51" name="Freihand 50">
                  <a:extLst>
                    <a:ext uri="{FF2B5EF4-FFF2-40B4-BE49-F238E27FC236}">
                      <a16:creationId xmlns:a16="http://schemas.microsoft.com/office/drawing/2014/main" id="{FDCDB1F4-8F1E-495F-AE1E-75F9F7495C00}"/>
                    </a:ext>
                  </a:extLst>
                </p:cNvPr>
                <p:cNvPicPr/>
                <p:nvPr/>
              </p:nvPicPr>
              <p:blipFill>
                <a:blip r:embed="rId154"/>
                <a:stretch>
                  <a:fillRect/>
                </a:stretch>
              </p:blipFill>
              <p:spPr>
                <a:xfrm>
                  <a:off x="11028173" y="203827"/>
                  <a:ext cx="151920" cy="181440"/>
                </a:xfrm>
                <a:prstGeom prst="rect">
                  <a:avLst/>
                </a:prstGeom>
              </p:spPr>
            </p:pic>
          </mc:Fallback>
        </mc:AlternateContent>
        <mc:AlternateContent xmlns:mc="http://schemas.openxmlformats.org/markup-compatibility/2006">
          <mc:Choice xmlns:p14="http://schemas.microsoft.com/office/powerpoint/2010/main" Requires="p14">
            <p:contentPart p14:bwMode="auto" r:id="rId155">
              <p14:nvContentPartPr>
                <p14:cNvPr id="53" name="Freihand 52">
                  <a:extLst>
                    <a:ext uri="{FF2B5EF4-FFF2-40B4-BE49-F238E27FC236}">
                      <a16:creationId xmlns:a16="http://schemas.microsoft.com/office/drawing/2014/main" id="{6C716DF3-C6BC-4BCE-A5C7-132C2EB7ADAF}"/>
                    </a:ext>
                  </a:extLst>
                </p14:cNvPr>
                <p14:cNvContentPartPr/>
                <p14:nvPr/>
              </p14:nvContentPartPr>
              <p14:xfrm>
                <a:off x="9995333" y="1900147"/>
                <a:ext cx="135360" cy="129240"/>
              </p14:xfrm>
            </p:contentPart>
          </mc:Choice>
          <mc:Fallback>
            <p:pic>
              <p:nvPicPr>
                <p:cNvPr id="53" name="Freihand 52">
                  <a:extLst>
                    <a:ext uri="{FF2B5EF4-FFF2-40B4-BE49-F238E27FC236}">
                      <a16:creationId xmlns:a16="http://schemas.microsoft.com/office/drawing/2014/main" id="{6C716DF3-C6BC-4BCE-A5C7-132C2EB7ADAF}"/>
                    </a:ext>
                  </a:extLst>
                </p:cNvPr>
                <p:cNvPicPr/>
                <p:nvPr/>
              </p:nvPicPr>
              <p:blipFill>
                <a:blip r:embed="rId156"/>
                <a:stretch>
                  <a:fillRect/>
                </a:stretch>
              </p:blipFill>
              <p:spPr>
                <a:xfrm>
                  <a:off x="9991013" y="1895827"/>
                  <a:ext cx="144000" cy="137880"/>
                </a:xfrm>
                <a:prstGeom prst="rect">
                  <a:avLst/>
                </a:prstGeom>
              </p:spPr>
            </p:pic>
          </mc:Fallback>
        </mc:AlternateContent>
        <mc:AlternateContent xmlns:mc="http://schemas.openxmlformats.org/markup-compatibility/2006">
          <mc:Choice xmlns:p14="http://schemas.microsoft.com/office/powerpoint/2010/main" Requires="p14">
            <p:contentPart p14:bwMode="auto" r:id="rId157">
              <p14:nvContentPartPr>
                <p14:cNvPr id="54" name="Freihand 53">
                  <a:extLst>
                    <a:ext uri="{FF2B5EF4-FFF2-40B4-BE49-F238E27FC236}">
                      <a16:creationId xmlns:a16="http://schemas.microsoft.com/office/drawing/2014/main" id="{2B74285A-CF36-4CAC-8805-B6C41F1A7000}"/>
                    </a:ext>
                  </a:extLst>
                </p14:cNvPr>
                <p14:cNvContentPartPr/>
                <p14:nvPr/>
              </p14:nvContentPartPr>
              <p14:xfrm>
                <a:off x="10069853" y="1935427"/>
                <a:ext cx="77760" cy="267120"/>
              </p14:xfrm>
            </p:contentPart>
          </mc:Choice>
          <mc:Fallback>
            <p:pic>
              <p:nvPicPr>
                <p:cNvPr id="54" name="Freihand 53">
                  <a:extLst>
                    <a:ext uri="{FF2B5EF4-FFF2-40B4-BE49-F238E27FC236}">
                      <a16:creationId xmlns:a16="http://schemas.microsoft.com/office/drawing/2014/main" id="{2B74285A-CF36-4CAC-8805-B6C41F1A7000}"/>
                    </a:ext>
                  </a:extLst>
                </p:cNvPr>
                <p:cNvPicPr/>
                <p:nvPr/>
              </p:nvPicPr>
              <p:blipFill>
                <a:blip r:embed="rId158"/>
                <a:stretch>
                  <a:fillRect/>
                </a:stretch>
              </p:blipFill>
              <p:spPr>
                <a:xfrm>
                  <a:off x="10065533" y="1931107"/>
                  <a:ext cx="86400" cy="275760"/>
                </a:xfrm>
                <a:prstGeom prst="rect">
                  <a:avLst/>
                </a:prstGeom>
              </p:spPr>
            </p:pic>
          </mc:Fallback>
        </mc:AlternateContent>
        <mc:AlternateContent xmlns:mc="http://schemas.openxmlformats.org/markup-compatibility/2006">
          <mc:Choice xmlns:p14="http://schemas.microsoft.com/office/powerpoint/2010/main" Requires="p14">
            <p:contentPart p14:bwMode="auto" r:id="rId159">
              <p14:nvContentPartPr>
                <p14:cNvPr id="55" name="Freihand 54">
                  <a:extLst>
                    <a:ext uri="{FF2B5EF4-FFF2-40B4-BE49-F238E27FC236}">
                      <a16:creationId xmlns:a16="http://schemas.microsoft.com/office/drawing/2014/main" id="{D74D2A6C-6956-412C-B7D3-F2292029D221}"/>
                    </a:ext>
                  </a:extLst>
                </p14:cNvPr>
                <p14:cNvContentPartPr/>
                <p14:nvPr/>
              </p14:nvContentPartPr>
              <p14:xfrm>
                <a:off x="10256333" y="1961347"/>
                <a:ext cx="173160" cy="79920"/>
              </p14:xfrm>
            </p:contentPart>
          </mc:Choice>
          <mc:Fallback>
            <p:pic>
              <p:nvPicPr>
                <p:cNvPr id="55" name="Freihand 54">
                  <a:extLst>
                    <a:ext uri="{FF2B5EF4-FFF2-40B4-BE49-F238E27FC236}">
                      <a16:creationId xmlns:a16="http://schemas.microsoft.com/office/drawing/2014/main" id="{D74D2A6C-6956-412C-B7D3-F2292029D221}"/>
                    </a:ext>
                  </a:extLst>
                </p:cNvPr>
                <p:cNvPicPr/>
                <p:nvPr/>
              </p:nvPicPr>
              <p:blipFill>
                <a:blip r:embed="rId160"/>
                <a:stretch>
                  <a:fillRect/>
                </a:stretch>
              </p:blipFill>
              <p:spPr>
                <a:xfrm>
                  <a:off x="10252013" y="1957027"/>
                  <a:ext cx="181800" cy="88560"/>
                </a:xfrm>
                <a:prstGeom prst="rect">
                  <a:avLst/>
                </a:prstGeom>
              </p:spPr>
            </p:pic>
          </mc:Fallback>
        </mc:AlternateContent>
        <mc:AlternateContent xmlns:mc="http://schemas.openxmlformats.org/markup-compatibility/2006">
          <mc:Choice xmlns:p14="http://schemas.microsoft.com/office/powerpoint/2010/main" Requires="p14">
            <p:contentPart p14:bwMode="auto" r:id="rId161">
              <p14:nvContentPartPr>
                <p14:cNvPr id="56" name="Freihand 55">
                  <a:extLst>
                    <a:ext uri="{FF2B5EF4-FFF2-40B4-BE49-F238E27FC236}">
                      <a16:creationId xmlns:a16="http://schemas.microsoft.com/office/drawing/2014/main" id="{069547E3-7DAF-49BD-9362-F2807F3A0F01}"/>
                    </a:ext>
                  </a:extLst>
                </p14:cNvPr>
                <p14:cNvContentPartPr/>
                <p14:nvPr/>
              </p14:nvContentPartPr>
              <p14:xfrm>
                <a:off x="10587893" y="1919227"/>
                <a:ext cx="24120" cy="196920"/>
              </p14:xfrm>
            </p:contentPart>
          </mc:Choice>
          <mc:Fallback>
            <p:pic>
              <p:nvPicPr>
                <p:cNvPr id="56" name="Freihand 55">
                  <a:extLst>
                    <a:ext uri="{FF2B5EF4-FFF2-40B4-BE49-F238E27FC236}">
                      <a16:creationId xmlns:a16="http://schemas.microsoft.com/office/drawing/2014/main" id="{069547E3-7DAF-49BD-9362-F2807F3A0F01}"/>
                    </a:ext>
                  </a:extLst>
                </p:cNvPr>
                <p:cNvPicPr/>
                <p:nvPr/>
              </p:nvPicPr>
              <p:blipFill>
                <a:blip r:embed="rId162"/>
                <a:stretch>
                  <a:fillRect/>
                </a:stretch>
              </p:blipFill>
              <p:spPr>
                <a:xfrm>
                  <a:off x="10583573" y="1914907"/>
                  <a:ext cx="32760" cy="205560"/>
                </a:xfrm>
                <a:prstGeom prst="rect">
                  <a:avLst/>
                </a:prstGeom>
              </p:spPr>
            </p:pic>
          </mc:Fallback>
        </mc:AlternateContent>
        <mc:AlternateContent xmlns:mc="http://schemas.openxmlformats.org/markup-compatibility/2006">
          <mc:Choice xmlns:p14="http://schemas.microsoft.com/office/powerpoint/2010/main" Requires="p14">
            <p:contentPart p14:bwMode="auto" r:id="rId163">
              <p14:nvContentPartPr>
                <p14:cNvPr id="57" name="Freihand 56">
                  <a:extLst>
                    <a:ext uri="{FF2B5EF4-FFF2-40B4-BE49-F238E27FC236}">
                      <a16:creationId xmlns:a16="http://schemas.microsoft.com/office/drawing/2014/main" id="{34A2F450-D68F-47F2-BCCF-03959E8E2923}"/>
                    </a:ext>
                  </a:extLst>
                </p14:cNvPr>
                <p14:cNvContentPartPr/>
                <p14:nvPr/>
              </p14:nvContentPartPr>
              <p14:xfrm>
                <a:off x="10473413" y="1880347"/>
                <a:ext cx="210600" cy="57240"/>
              </p14:xfrm>
            </p:contentPart>
          </mc:Choice>
          <mc:Fallback>
            <p:pic>
              <p:nvPicPr>
                <p:cNvPr id="57" name="Freihand 56">
                  <a:extLst>
                    <a:ext uri="{FF2B5EF4-FFF2-40B4-BE49-F238E27FC236}">
                      <a16:creationId xmlns:a16="http://schemas.microsoft.com/office/drawing/2014/main" id="{34A2F450-D68F-47F2-BCCF-03959E8E2923}"/>
                    </a:ext>
                  </a:extLst>
                </p:cNvPr>
                <p:cNvPicPr/>
                <p:nvPr/>
              </p:nvPicPr>
              <p:blipFill>
                <a:blip r:embed="rId164"/>
                <a:stretch>
                  <a:fillRect/>
                </a:stretch>
              </p:blipFill>
              <p:spPr>
                <a:xfrm>
                  <a:off x="10469093" y="1876027"/>
                  <a:ext cx="219240" cy="65880"/>
                </a:xfrm>
                <a:prstGeom prst="rect">
                  <a:avLst/>
                </a:prstGeom>
              </p:spPr>
            </p:pic>
          </mc:Fallback>
        </mc:AlternateContent>
        <mc:AlternateContent xmlns:mc="http://schemas.openxmlformats.org/markup-compatibility/2006">
          <mc:Choice xmlns:p14="http://schemas.microsoft.com/office/powerpoint/2010/main" Requires="p14">
            <p:contentPart p14:bwMode="auto" r:id="rId165">
              <p14:nvContentPartPr>
                <p14:cNvPr id="58" name="Freihand 57">
                  <a:extLst>
                    <a:ext uri="{FF2B5EF4-FFF2-40B4-BE49-F238E27FC236}">
                      <a16:creationId xmlns:a16="http://schemas.microsoft.com/office/drawing/2014/main" id="{BBDFD710-7283-40B6-823D-D3512CBC02DE}"/>
                    </a:ext>
                  </a:extLst>
                </p14:cNvPr>
                <p14:cNvContentPartPr/>
                <p14:nvPr/>
              </p14:nvContentPartPr>
              <p14:xfrm>
                <a:off x="10488173" y="1974307"/>
                <a:ext cx="168120" cy="46080"/>
              </p14:xfrm>
            </p:contentPart>
          </mc:Choice>
          <mc:Fallback>
            <p:pic>
              <p:nvPicPr>
                <p:cNvPr id="58" name="Freihand 57">
                  <a:extLst>
                    <a:ext uri="{FF2B5EF4-FFF2-40B4-BE49-F238E27FC236}">
                      <a16:creationId xmlns:a16="http://schemas.microsoft.com/office/drawing/2014/main" id="{BBDFD710-7283-40B6-823D-D3512CBC02DE}"/>
                    </a:ext>
                  </a:extLst>
                </p:cNvPr>
                <p:cNvPicPr/>
                <p:nvPr/>
              </p:nvPicPr>
              <p:blipFill>
                <a:blip r:embed="rId166"/>
                <a:stretch>
                  <a:fillRect/>
                </a:stretch>
              </p:blipFill>
              <p:spPr>
                <a:xfrm>
                  <a:off x="10483853" y="1969987"/>
                  <a:ext cx="176760" cy="54720"/>
                </a:xfrm>
                <a:prstGeom prst="rect">
                  <a:avLst/>
                </a:prstGeom>
              </p:spPr>
            </p:pic>
          </mc:Fallback>
        </mc:AlternateContent>
        <mc:AlternateContent xmlns:mc="http://schemas.openxmlformats.org/markup-compatibility/2006">
          <mc:Choice xmlns:p14="http://schemas.microsoft.com/office/powerpoint/2010/main" Requires="p14">
            <p:contentPart p14:bwMode="auto" r:id="rId167">
              <p14:nvContentPartPr>
                <p14:cNvPr id="59" name="Freihand 58">
                  <a:extLst>
                    <a:ext uri="{FF2B5EF4-FFF2-40B4-BE49-F238E27FC236}">
                      <a16:creationId xmlns:a16="http://schemas.microsoft.com/office/drawing/2014/main" id="{3FA47061-5E04-4A3D-8810-FEEE8CC4E2EC}"/>
                    </a:ext>
                  </a:extLst>
                </p14:cNvPr>
                <p14:cNvContentPartPr/>
                <p14:nvPr/>
              </p14:nvContentPartPr>
              <p14:xfrm>
                <a:off x="10696613" y="1842907"/>
                <a:ext cx="110520" cy="287640"/>
              </p14:xfrm>
            </p:contentPart>
          </mc:Choice>
          <mc:Fallback>
            <p:pic>
              <p:nvPicPr>
                <p:cNvPr id="59" name="Freihand 58">
                  <a:extLst>
                    <a:ext uri="{FF2B5EF4-FFF2-40B4-BE49-F238E27FC236}">
                      <a16:creationId xmlns:a16="http://schemas.microsoft.com/office/drawing/2014/main" id="{3FA47061-5E04-4A3D-8810-FEEE8CC4E2EC}"/>
                    </a:ext>
                  </a:extLst>
                </p:cNvPr>
                <p:cNvPicPr/>
                <p:nvPr/>
              </p:nvPicPr>
              <p:blipFill>
                <a:blip r:embed="rId168"/>
                <a:stretch>
                  <a:fillRect/>
                </a:stretch>
              </p:blipFill>
              <p:spPr>
                <a:xfrm>
                  <a:off x="10692293" y="1838587"/>
                  <a:ext cx="119160" cy="296280"/>
                </a:xfrm>
                <a:prstGeom prst="rect">
                  <a:avLst/>
                </a:prstGeom>
              </p:spPr>
            </p:pic>
          </mc:Fallback>
        </mc:AlternateContent>
        <mc:AlternateContent xmlns:mc="http://schemas.openxmlformats.org/markup-compatibility/2006">
          <mc:Choice xmlns:p14="http://schemas.microsoft.com/office/powerpoint/2010/main" Requires="p14">
            <p:contentPart p14:bwMode="auto" r:id="rId169">
              <p14:nvContentPartPr>
                <p14:cNvPr id="60" name="Freihand 59">
                  <a:extLst>
                    <a:ext uri="{FF2B5EF4-FFF2-40B4-BE49-F238E27FC236}">
                      <a16:creationId xmlns:a16="http://schemas.microsoft.com/office/drawing/2014/main" id="{F007CE66-5A16-4CB4-9BDC-1DADEE58BAB8}"/>
                    </a:ext>
                  </a:extLst>
                </p14:cNvPr>
                <p14:cNvContentPartPr/>
                <p14:nvPr/>
              </p14:nvContentPartPr>
              <p14:xfrm>
                <a:off x="10869413" y="1902667"/>
                <a:ext cx="127800" cy="128880"/>
              </p14:xfrm>
            </p:contentPart>
          </mc:Choice>
          <mc:Fallback>
            <p:pic>
              <p:nvPicPr>
                <p:cNvPr id="60" name="Freihand 59">
                  <a:extLst>
                    <a:ext uri="{FF2B5EF4-FFF2-40B4-BE49-F238E27FC236}">
                      <a16:creationId xmlns:a16="http://schemas.microsoft.com/office/drawing/2014/main" id="{F007CE66-5A16-4CB4-9BDC-1DADEE58BAB8}"/>
                    </a:ext>
                  </a:extLst>
                </p:cNvPr>
                <p:cNvPicPr/>
                <p:nvPr/>
              </p:nvPicPr>
              <p:blipFill>
                <a:blip r:embed="rId170"/>
                <a:stretch>
                  <a:fillRect/>
                </a:stretch>
              </p:blipFill>
              <p:spPr>
                <a:xfrm>
                  <a:off x="10865093" y="1898347"/>
                  <a:ext cx="136440" cy="137520"/>
                </a:xfrm>
                <a:prstGeom prst="rect">
                  <a:avLst/>
                </a:prstGeom>
              </p:spPr>
            </p:pic>
          </mc:Fallback>
        </mc:AlternateContent>
        <mc:AlternateContent xmlns:mc="http://schemas.openxmlformats.org/markup-compatibility/2006">
          <mc:Choice xmlns:p14="http://schemas.microsoft.com/office/powerpoint/2010/main" Requires="p14">
            <p:contentPart p14:bwMode="auto" r:id="rId171">
              <p14:nvContentPartPr>
                <p14:cNvPr id="61" name="Freihand 60">
                  <a:extLst>
                    <a:ext uri="{FF2B5EF4-FFF2-40B4-BE49-F238E27FC236}">
                      <a16:creationId xmlns:a16="http://schemas.microsoft.com/office/drawing/2014/main" id="{6C8075BA-9AE3-44F7-B61D-1A3A78DF9B9E}"/>
                    </a:ext>
                  </a:extLst>
                </p14:cNvPr>
                <p14:cNvContentPartPr/>
                <p14:nvPr/>
              </p14:nvContentPartPr>
              <p14:xfrm>
                <a:off x="10945733" y="2007067"/>
                <a:ext cx="39960" cy="73800"/>
              </p14:xfrm>
            </p:contentPart>
          </mc:Choice>
          <mc:Fallback>
            <p:pic>
              <p:nvPicPr>
                <p:cNvPr id="61" name="Freihand 60">
                  <a:extLst>
                    <a:ext uri="{FF2B5EF4-FFF2-40B4-BE49-F238E27FC236}">
                      <a16:creationId xmlns:a16="http://schemas.microsoft.com/office/drawing/2014/main" id="{6C8075BA-9AE3-44F7-B61D-1A3A78DF9B9E}"/>
                    </a:ext>
                  </a:extLst>
                </p:cNvPr>
                <p:cNvPicPr/>
                <p:nvPr/>
              </p:nvPicPr>
              <p:blipFill>
                <a:blip r:embed="rId172"/>
                <a:stretch>
                  <a:fillRect/>
                </a:stretch>
              </p:blipFill>
              <p:spPr>
                <a:xfrm>
                  <a:off x="10941413" y="2002747"/>
                  <a:ext cx="48600" cy="82440"/>
                </a:xfrm>
                <a:prstGeom prst="rect">
                  <a:avLst/>
                </a:prstGeom>
              </p:spPr>
            </p:pic>
          </mc:Fallback>
        </mc:AlternateContent>
        <mc:AlternateContent xmlns:mc="http://schemas.openxmlformats.org/markup-compatibility/2006">
          <mc:Choice xmlns:p14="http://schemas.microsoft.com/office/powerpoint/2010/main" Requires="p14">
            <p:contentPart p14:bwMode="auto" r:id="rId173">
              <p14:nvContentPartPr>
                <p14:cNvPr id="62" name="Freihand 61">
                  <a:extLst>
                    <a:ext uri="{FF2B5EF4-FFF2-40B4-BE49-F238E27FC236}">
                      <a16:creationId xmlns:a16="http://schemas.microsoft.com/office/drawing/2014/main" id="{F10A25E5-789E-46A0-8C59-86C949EFDE89}"/>
                    </a:ext>
                  </a:extLst>
                </p14:cNvPr>
                <p14:cNvContentPartPr/>
                <p14:nvPr/>
              </p14:nvContentPartPr>
              <p14:xfrm>
                <a:off x="11080373" y="2056747"/>
                <a:ext cx="3960" cy="70200"/>
              </p14:xfrm>
            </p:contentPart>
          </mc:Choice>
          <mc:Fallback>
            <p:pic>
              <p:nvPicPr>
                <p:cNvPr id="62" name="Freihand 61">
                  <a:extLst>
                    <a:ext uri="{FF2B5EF4-FFF2-40B4-BE49-F238E27FC236}">
                      <a16:creationId xmlns:a16="http://schemas.microsoft.com/office/drawing/2014/main" id="{F10A25E5-789E-46A0-8C59-86C949EFDE89}"/>
                    </a:ext>
                  </a:extLst>
                </p:cNvPr>
                <p:cNvPicPr/>
                <p:nvPr/>
              </p:nvPicPr>
              <p:blipFill>
                <a:blip r:embed="rId174"/>
                <a:stretch>
                  <a:fillRect/>
                </a:stretch>
              </p:blipFill>
              <p:spPr>
                <a:xfrm>
                  <a:off x="11076053" y="2052427"/>
                  <a:ext cx="12600" cy="78840"/>
                </a:xfrm>
                <a:prstGeom prst="rect">
                  <a:avLst/>
                </a:prstGeom>
              </p:spPr>
            </p:pic>
          </mc:Fallback>
        </mc:AlternateContent>
        <mc:AlternateContent xmlns:mc="http://schemas.openxmlformats.org/markup-compatibility/2006">
          <mc:Choice xmlns:p14="http://schemas.microsoft.com/office/powerpoint/2010/main" Requires="p14">
            <p:contentPart p14:bwMode="auto" r:id="rId175">
              <p14:nvContentPartPr>
                <p14:cNvPr id="63" name="Freihand 62">
                  <a:extLst>
                    <a:ext uri="{FF2B5EF4-FFF2-40B4-BE49-F238E27FC236}">
                      <a16:creationId xmlns:a16="http://schemas.microsoft.com/office/drawing/2014/main" id="{274E9239-FE0E-4361-8A73-DAB51EDF8FDB}"/>
                    </a:ext>
                  </a:extLst>
                </p14:cNvPr>
                <p14:cNvContentPartPr/>
                <p14:nvPr/>
              </p14:nvContentPartPr>
              <p14:xfrm>
                <a:off x="11149853" y="1898347"/>
                <a:ext cx="147960" cy="147240"/>
              </p14:xfrm>
            </p:contentPart>
          </mc:Choice>
          <mc:Fallback>
            <p:pic>
              <p:nvPicPr>
                <p:cNvPr id="63" name="Freihand 62">
                  <a:extLst>
                    <a:ext uri="{FF2B5EF4-FFF2-40B4-BE49-F238E27FC236}">
                      <a16:creationId xmlns:a16="http://schemas.microsoft.com/office/drawing/2014/main" id="{274E9239-FE0E-4361-8A73-DAB51EDF8FDB}"/>
                    </a:ext>
                  </a:extLst>
                </p:cNvPr>
                <p:cNvPicPr/>
                <p:nvPr/>
              </p:nvPicPr>
              <p:blipFill>
                <a:blip r:embed="rId176"/>
                <a:stretch>
                  <a:fillRect/>
                </a:stretch>
              </p:blipFill>
              <p:spPr>
                <a:xfrm>
                  <a:off x="11145533" y="1894027"/>
                  <a:ext cx="156600" cy="155880"/>
                </a:xfrm>
                <a:prstGeom prst="rect">
                  <a:avLst/>
                </a:prstGeom>
              </p:spPr>
            </p:pic>
          </mc:Fallback>
        </mc:AlternateContent>
        <mc:AlternateContent xmlns:mc="http://schemas.openxmlformats.org/markup-compatibility/2006">
          <mc:Choice xmlns:p14="http://schemas.microsoft.com/office/powerpoint/2010/main" Requires="p14">
            <p:contentPart p14:bwMode="auto" r:id="rId177">
              <p14:nvContentPartPr>
                <p14:cNvPr id="64" name="Freihand 63">
                  <a:extLst>
                    <a:ext uri="{FF2B5EF4-FFF2-40B4-BE49-F238E27FC236}">
                      <a16:creationId xmlns:a16="http://schemas.microsoft.com/office/drawing/2014/main" id="{1D9DA347-3E3F-4946-910A-D0EE0CC1657C}"/>
                    </a:ext>
                  </a:extLst>
                </p14:cNvPr>
                <p14:cNvContentPartPr/>
                <p14:nvPr/>
              </p14:nvContentPartPr>
              <p14:xfrm>
                <a:off x="11262893" y="1834267"/>
                <a:ext cx="138960" cy="388800"/>
              </p14:xfrm>
            </p:contentPart>
          </mc:Choice>
          <mc:Fallback>
            <p:pic>
              <p:nvPicPr>
                <p:cNvPr id="64" name="Freihand 63">
                  <a:extLst>
                    <a:ext uri="{FF2B5EF4-FFF2-40B4-BE49-F238E27FC236}">
                      <a16:creationId xmlns:a16="http://schemas.microsoft.com/office/drawing/2014/main" id="{1D9DA347-3E3F-4946-910A-D0EE0CC1657C}"/>
                    </a:ext>
                  </a:extLst>
                </p:cNvPr>
                <p:cNvPicPr/>
                <p:nvPr/>
              </p:nvPicPr>
              <p:blipFill>
                <a:blip r:embed="rId178"/>
                <a:stretch>
                  <a:fillRect/>
                </a:stretch>
              </p:blipFill>
              <p:spPr>
                <a:xfrm>
                  <a:off x="11258573" y="1829947"/>
                  <a:ext cx="147600" cy="397440"/>
                </a:xfrm>
                <a:prstGeom prst="rect">
                  <a:avLst/>
                </a:prstGeom>
              </p:spPr>
            </p:pic>
          </mc:Fallback>
        </mc:AlternateContent>
        <mc:AlternateContent xmlns:mc="http://schemas.openxmlformats.org/markup-compatibility/2006">
          <mc:Choice xmlns:p14="http://schemas.microsoft.com/office/powerpoint/2010/main" Requires="p14">
            <p:contentPart p14:bwMode="auto" r:id="rId179">
              <p14:nvContentPartPr>
                <p14:cNvPr id="66" name="Freihand 65">
                  <a:extLst>
                    <a:ext uri="{FF2B5EF4-FFF2-40B4-BE49-F238E27FC236}">
                      <a16:creationId xmlns:a16="http://schemas.microsoft.com/office/drawing/2014/main" id="{8FA4A1AF-C005-4B96-BAD2-167BF2281B1A}"/>
                    </a:ext>
                  </a:extLst>
                </p14:cNvPr>
                <p14:cNvContentPartPr/>
                <p14:nvPr/>
              </p14:nvContentPartPr>
              <p14:xfrm>
                <a:off x="11055533" y="1725907"/>
                <a:ext cx="286560" cy="515160"/>
              </p14:xfrm>
            </p:contentPart>
          </mc:Choice>
          <mc:Fallback>
            <p:pic>
              <p:nvPicPr>
                <p:cNvPr id="66" name="Freihand 65">
                  <a:extLst>
                    <a:ext uri="{FF2B5EF4-FFF2-40B4-BE49-F238E27FC236}">
                      <a16:creationId xmlns:a16="http://schemas.microsoft.com/office/drawing/2014/main" id="{8FA4A1AF-C005-4B96-BAD2-167BF2281B1A}"/>
                    </a:ext>
                  </a:extLst>
                </p:cNvPr>
                <p:cNvPicPr/>
                <p:nvPr/>
              </p:nvPicPr>
              <p:blipFill>
                <a:blip r:embed="rId180"/>
                <a:stretch>
                  <a:fillRect/>
                </a:stretch>
              </p:blipFill>
              <p:spPr>
                <a:xfrm>
                  <a:off x="11051213" y="1721587"/>
                  <a:ext cx="295200" cy="523800"/>
                </a:xfrm>
                <a:prstGeom prst="rect">
                  <a:avLst/>
                </a:prstGeom>
              </p:spPr>
            </p:pic>
          </mc:Fallback>
        </mc:AlternateContent>
        <mc:AlternateContent xmlns:mc="http://schemas.openxmlformats.org/markup-compatibility/2006">
          <mc:Choice xmlns:p14="http://schemas.microsoft.com/office/powerpoint/2010/main" Requires="p14">
            <p:contentPart p14:bwMode="auto" r:id="rId181">
              <p14:nvContentPartPr>
                <p14:cNvPr id="115" name="Freihand 114">
                  <a:extLst>
                    <a:ext uri="{FF2B5EF4-FFF2-40B4-BE49-F238E27FC236}">
                      <a16:creationId xmlns:a16="http://schemas.microsoft.com/office/drawing/2014/main" id="{10B51AAC-F532-4250-BD62-0139392F9CEF}"/>
                    </a:ext>
                  </a:extLst>
                </p14:cNvPr>
                <p14:cNvContentPartPr/>
                <p14:nvPr/>
              </p14:nvContentPartPr>
              <p14:xfrm>
                <a:off x="11136533" y="714307"/>
                <a:ext cx="140040" cy="124560"/>
              </p14:xfrm>
            </p:contentPart>
          </mc:Choice>
          <mc:Fallback>
            <p:pic>
              <p:nvPicPr>
                <p:cNvPr id="115" name="Freihand 114">
                  <a:extLst>
                    <a:ext uri="{FF2B5EF4-FFF2-40B4-BE49-F238E27FC236}">
                      <a16:creationId xmlns:a16="http://schemas.microsoft.com/office/drawing/2014/main" id="{10B51AAC-F532-4250-BD62-0139392F9CEF}"/>
                    </a:ext>
                  </a:extLst>
                </p:cNvPr>
                <p:cNvPicPr/>
                <p:nvPr/>
              </p:nvPicPr>
              <p:blipFill>
                <a:blip r:embed="rId182"/>
                <a:stretch>
                  <a:fillRect/>
                </a:stretch>
              </p:blipFill>
              <p:spPr>
                <a:xfrm>
                  <a:off x="11132213" y="709987"/>
                  <a:ext cx="148680" cy="133200"/>
                </a:xfrm>
                <a:prstGeom prst="rect">
                  <a:avLst/>
                </a:prstGeom>
              </p:spPr>
            </p:pic>
          </mc:Fallback>
        </mc:AlternateContent>
        <mc:AlternateContent xmlns:mc="http://schemas.openxmlformats.org/markup-compatibility/2006">
          <mc:Choice xmlns:p14="http://schemas.microsoft.com/office/powerpoint/2010/main" Requires="p14">
            <p:contentPart p14:bwMode="auto" r:id="rId183">
              <p14:nvContentPartPr>
                <p14:cNvPr id="116" name="Freihand 115">
                  <a:extLst>
                    <a:ext uri="{FF2B5EF4-FFF2-40B4-BE49-F238E27FC236}">
                      <a16:creationId xmlns:a16="http://schemas.microsoft.com/office/drawing/2014/main" id="{FF1207CD-CE6F-4641-A6EA-DDE6386416E6}"/>
                    </a:ext>
                  </a:extLst>
                </p14:cNvPr>
                <p14:cNvContentPartPr/>
                <p14:nvPr/>
              </p14:nvContentPartPr>
              <p14:xfrm>
                <a:off x="11228693" y="646987"/>
                <a:ext cx="110160" cy="98640"/>
              </p14:xfrm>
            </p:contentPart>
          </mc:Choice>
          <mc:Fallback>
            <p:pic>
              <p:nvPicPr>
                <p:cNvPr id="116" name="Freihand 115">
                  <a:extLst>
                    <a:ext uri="{FF2B5EF4-FFF2-40B4-BE49-F238E27FC236}">
                      <a16:creationId xmlns:a16="http://schemas.microsoft.com/office/drawing/2014/main" id="{FF1207CD-CE6F-4641-A6EA-DDE6386416E6}"/>
                    </a:ext>
                  </a:extLst>
                </p:cNvPr>
                <p:cNvPicPr/>
                <p:nvPr/>
              </p:nvPicPr>
              <p:blipFill>
                <a:blip r:embed="rId184"/>
                <a:stretch>
                  <a:fillRect/>
                </a:stretch>
              </p:blipFill>
              <p:spPr>
                <a:xfrm>
                  <a:off x="11224373" y="642667"/>
                  <a:ext cx="118800" cy="107280"/>
                </a:xfrm>
                <a:prstGeom prst="rect">
                  <a:avLst/>
                </a:prstGeom>
              </p:spPr>
            </p:pic>
          </mc:Fallback>
        </mc:AlternateContent>
        <mc:AlternateContent xmlns:mc="http://schemas.openxmlformats.org/markup-compatibility/2006">
          <mc:Choice xmlns:p14="http://schemas.microsoft.com/office/powerpoint/2010/main" Requires="p14">
            <p:contentPart p14:bwMode="auto" r:id="rId185">
              <p14:nvContentPartPr>
                <p14:cNvPr id="118" name="Freihand 117">
                  <a:extLst>
                    <a:ext uri="{FF2B5EF4-FFF2-40B4-BE49-F238E27FC236}">
                      <a16:creationId xmlns:a16="http://schemas.microsoft.com/office/drawing/2014/main" id="{1EE816E0-C3A5-4793-AFC3-6642ECD69931}"/>
                    </a:ext>
                  </a:extLst>
                </p14:cNvPr>
                <p14:cNvContentPartPr/>
                <p14:nvPr/>
              </p14:nvContentPartPr>
              <p14:xfrm>
                <a:off x="10965533" y="112027"/>
                <a:ext cx="672840" cy="752040"/>
              </p14:xfrm>
            </p:contentPart>
          </mc:Choice>
          <mc:Fallback>
            <p:pic>
              <p:nvPicPr>
                <p:cNvPr id="118" name="Freihand 117">
                  <a:extLst>
                    <a:ext uri="{FF2B5EF4-FFF2-40B4-BE49-F238E27FC236}">
                      <a16:creationId xmlns:a16="http://schemas.microsoft.com/office/drawing/2014/main" id="{1EE816E0-C3A5-4793-AFC3-6642ECD69931}"/>
                    </a:ext>
                  </a:extLst>
                </p:cNvPr>
                <p:cNvPicPr/>
                <p:nvPr/>
              </p:nvPicPr>
              <p:blipFill>
                <a:blip r:embed="rId186"/>
                <a:stretch>
                  <a:fillRect/>
                </a:stretch>
              </p:blipFill>
              <p:spPr>
                <a:xfrm>
                  <a:off x="10961213" y="107707"/>
                  <a:ext cx="681480" cy="760680"/>
                </a:xfrm>
                <a:prstGeom prst="rect">
                  <a:avLst/>
                </a:prstGeom>
              </p:spPr>
            </p:pic>
          </mc:Fallback>
        </mc:AlternateContent>
        <mc:AlternateContent xmlns:mc="http://schemas.openxmlformats.org/markup-compatibility/2006">
          <mc:Choice xmlns:p14="http://schemas.microsoft.com/office/powerpoint/2010/main" Requires="p14">
            <p:contentPart p14:bwMode="auto" r:id="rId187">
              <p14:nvContentPartPr>
                <p14:cNvPr id="119" name="Freihand 118">
                  <a:extLst>
                    <a:ext uri="{FF2B5EF4-FFF2-40B4-BE49-F238E27FC236}">
                      <a16:creationId xmlns:a16="http://schemas.microsoft.com/office/drawing/2014/main" id="{A0564B31-574D-4832-A17D-945DE4FA4BC0}"/>
                    </a:ext>
                  </a:extLst>
                </p14:cNvPr>
                <p14:cNvContentPartPr/>
                <p14:nvPr/>
              </p14:nvContentPartPr>
              <p14:xfrm>
                <a:off x="11643773" y="591907"/>
                <a:ext cx="68400" cy="189360"/>
              </p14:xfrm>
            </p:contentPart>
          </mc:Choice>
          <mc:Fallback>
            <p:pic>
              <p:nvPicPr>
                <p:cNvPr id="119" name="Freihand 118">
                  <a:extLst>
                    <a:ext uri="{FF2B5EF4-FFF2-40B4-BE49-F238E27FC236}">
                      <a16:creationId xmlns:a16="http://schemas.microsoft.com/office/drawing/2014/main" id="{A0564B31-574D-4832-A17D-945DE4FA4BC0}"/>
                    </a:ext>
                  </a:extLst>
                </p:cNvPr>
                <p:cNvPicPr/>
                <p:nvPr/>
              </p:nvPicPr>
              <p:blipFill>
                <a:blip r:embed="rId188"/>
                <a:stretch>
                  <a:fillRect/>
                </a:stretch>
              </p:blipFill>
              <p:spPr>
                <a:xfrm>
                  <a:off x="11639453" y="587587"/>
                  <a:ext cx="77040" cy="198000"/>
                </a:xfrm>
                <a:prstGeom prst="rect">
                  <a:avLst/>
                </a:prstGeom>
              </p:spPr>
            </p:pic>
          </mc:Fallback>
        </mc:AlternateContent>
        <mc:AlternateContent xmlns:mc="http://schemas.openxmlformats.org/markup-compatibility/2006">
          <mc:Choice xmlns:p14="http://schemas.microsoft.com/office/powerpoint/2010/main" Requires="p14">
            <p:contentPart p14:bwMode="auto" r:id="rId189">
              <p14:nvContentPartPr>
                <p14:cNvPr id="120" name="Freihand 119">
                  <a:extLst>
                    <a:ext uri="{FF2B5EF4-FFF2-40B4-BE49-F238E27FC236}">
                      <a16:creationId xmlns:a16="http://schemas.microsoft.com/office/drawing/2014/main" id="{B52D4986-29DC-48F8-B6F6-404BE081F811}"/>
                    </a:ext>
                  </a:extLst>
                </p14:cNvPr>
                <p14:cNvContentPartPr/>
                <p14:nvPr/>
              </p14:nvContentPartPr>
              <p14:xfrm>
                <a:off x="11668613" y="515947"/>
                <a:ext cx="126720" cy="217800"/>
              </p14:xfrm>
            </p:contentPart>
          </mc:Choice>
          <mc:Fallback>
            <p:pic>
              <p:nvPicPr>
                <p:cNvPr id="120" name="Freihand 119">
                  <a:extLst>
                    <a:ext uri="{FF2B5EF4-FFF2-40B4-BE49-F238E27FC236}">
                      <a16:creationId xmlns:a16="http://schemas.microsoft.com/office/drawing/2014/main" id="{B52D4986-29DC-48F8-B6F6-404BE081F811}"/>
                    </a:ext>
                  </a:extLst>
                </p:cNvPr>
                <p:cNvPicPr/>
                <p:nvPr/>
              </p:nvPicPr>
              <p:blipFill>
                <a:blip r:embed="rId190"/>
                <a:stretch>
                  <a:fillRect/>
                </a:stretch>
              </p:blipFill>
              <p:spPr>
                <a:xfrm>
                  <a:off x="11663933" y="511627"/>
                  <a:ext cx="135360" cy="226440"/>
                </a:xfrm>
                <a:prstGeom prst="rect">
                  <a:avLst/>
                </a:prstGeom>
              </p:spPr>
            </p:pic>
          </mc:Fallback>
        </mc:AlternateContent>
        <mc:AlternateContent xmlns:mc="http://schemas.openxmlformats.org/markup-compatibility/2006">
          <mc:Choice xmlns:p14="http://schemas.microsoft.com/office/powerpoint/2010/main" Requires="p14">
            <p:contentPart p14:bwMode="auto" r:id="rId191">
              <p14:nvContentPartPr>
                <p14:cNvPr id="121" name="Freihand 120">
                  <a:extLst>
                    <a:ext uri="{FF2B5EF4-FFF2-40B4-BE49-F238E27FC236}">
                      <a16:creationId xmlns:a16="http://schemas.microsoft.com/office/drawing/2014/main" id="{832E08A3-571B-417D-B18D-E84503BE38C5}"/>
                    </a:ext>
                  </a:extLst>
                </p14:cNvPr>
                <p14:cNvContentPartPr/>
                <p14:nvPr/>
              </p14:nvContentPartPr>
              <p14:xfrm>
                <a:off x="11782373" y="420187"/>
                <a:ext cx="50040" cy="91440"/>
              </p14:xfrm>
            </p:contentPart>
          </mc:Choice>
          <mc:Fallback>
            <p:pic>
              <p:nvPicPr>
                <p:cNvPr id="121" name="Freihand 120">
                  <a:extLst>
                    <a:ext uri="{FF2B5EF4-FFF2-40B4-BE49-F238E27FC236}">
                      <a16:creationId xmlns:a16="http://schemas.microsoft.com/office/drawing/2014/main" id="{832E08A3-571B-417D-B18D-E84503BE38C5}"/>
                    </a:ext>
                  </a:extLst>
                </p:cNvPr>
                <p:cNvPicPr/>
                <p:nvPr/>
              </p:nvPicPr>
              <p:blipFill>
                <a:blip r:embed="rId192"/>
                <a:stretch>
                  <a:fillRect/>
                </a:stretch>
              </p:blipFill>
              <p:spPr>
                <a:xfrm>
                  <a:off x="11778053" y="415867"/>
                  <a:ext cx="58680" cy="100080"/>
                </a:xfrm>
                <a:prstGeom prst="rect">
                  <a:avLst/>
                </a:prstGeom>
              </p:spPr>
            </p:pic>
          </mc:Fallback>
        </mc:AlternateContent>
        <mc:AlternateContent xmlns:mc="http://schemas.openxmlformats.org/markup-compatibility/2006">
          <mc:Choice xmlns:p14="http://schemas.microsoft.com/office/powerpoint/2010/main" Requires="p14">
            <p:contentPart p14:bwMode="auto" r:id="rId193">
              <p14:nvContentPartPr>
                <p14:cNvPr id="122" name="Freihand 121">
                  <a:extLst>
                    <a:ext uri="{FF2B5EF4-FFF2-40B4-BE49-F238E27FC236}">
                      <a16:creationId xmlns:a16="http://schemas.microsoft.com/office/drawing/2014/main" id="{806482ED-BFBF-436E-AADF-61BCB1950F49}"/>
                    </a:ext>
                  </a:extLst>
                </p14:cNvPr>
                <p14:cNvContentPartPr/>
                <p14:nvPr/>
              </p14:nvContentPartPr>
              <p14:xfrm>
                <a:off x="10103333" y="401107"/>
                <a:ext cx="1077480" cy="104400"/>
              </p14:xfrm>
            </p:contentPart>
          </mc:Choice>
          <mc:Fallback>
            <p:pic>
              <p:nvPicPr>
                <p:cNvPr id="122" name="Freihand 121">
                  <a:extLst>
                    <a:ext uri="{FF2B5EF4-FFF2-40B4-BE49-F238E27FC236}">
                      <a16:creationId xmlns:a16="http://schemas.microsoft.com/office/drawing/2014/main" id="{806482ED-BFBF-436E-AADF-61BCB1950F49}"/>
                    </a:ext>
                  </a:extLst>
                </p:cNvPr>
                <p:cNvPicPr/>
                <p:nvPr/>
              </p:nvPicPr>
              <p:blipFill>
                <a:blip r:embed="rId194"/>
                <a:stretch>
                  <a:fillRect/>
                </a:stretch>
              </p:blipFill>
              <p:spPr>
                <a:xfrm>
                  <a:off x="10099013" y="396787"/>
                  <a:ext cx="1086120" cy="113040"/>
                </a:xfrm>
                <a:prstGeom prst="rect">
                  <a:avLst/>
                </a:prstGeom>
              </p:spPr>
            </p:pic>
          </mc:Fallback>
        </mc:AlternateContent>
        <mc:AlternateContent xmlns:mc="http://schemas.openxmlformats.org/markup-compatibility/2006">
          <mc:Choice xmlns:p14="http://schemas.microsoft.com/office/powerpoint/2010/main" Requires="p14">
            <p:contentPart p14:bwMode="auto" r:id="rId195">
              <p14:nvContentPartPr>
                <p14:cNvPr id="124" name="Freihand 123">
                  <a:extLst>
                    <a:ext uri="{FF2B5EF4-FFF2-40B4-BE49-F238E27FC236}">
                      <a16:creationId xmlns:a16="http://schemas.microsoft.com/office/drawing/2014/main" id="{B838C77F-54DE-4597-AB73-83196E981C30}"/>
                    </a:ext>
                  </a:extLst>
                </p14:cNvPr>
                <p14:cNvContentPartPr/>
                <p14:nvPr/>
              </p14:nvContentPartPr>
              <p14:xfrm>
                <a:off x="10153733" y="387067"/>
                <a:ext cx="1081080" cy="95400"/>
              </p14:xfrm>
            </p:contentPart>
          </mc:Choice>
          <mc:Fallback>
            <p:pic>
              <p:nvPicPr>
                <p:cNvPr id="124" name="Freihand 123">
                  <a:extLst>
                    <a:ext uri="{FF2B5EF4-FFF2-40B4-BE49-F238E27FC236}">
                      <a16:creationId xmlns:a16="http://schemas.microsoft.com/office/drawing/2014/main" id="{B838C77F-54DE-4597-AB73-83196E981C30}"/>
                    </a:ext>
                  </a:extLst>
                </p:cNvPr>
                <p:cNvPicPr/>
                <p:nvPr/>
              </p:nvPicPr>
              <p:blipFill>
                <a:blip r:embed="rId196"/>
                <a:stretch>
                  <a:fillRect/>
                </a:stretch>
              </p:blipFill>
              <p:spPr>
                <a:xfrm>
                  <a:off x="10149413" y="382747"/>
                  <a:ext cx="1089720" cy="104040"/>
                </a:xfrm>
                <a:prstGeom prst="rect">
                  <a:avLst/>
                </a:prstGeom>
              </p:spPr>
            </p:pic>
          </mc:Fallback>
        </mc:AlternateContent>
        <mc:AlternateContent xmlns:mc="http://schemas.openxmlformats.org/markup-compatibility/2006">
          <mc:Choice xmlns:p14="http://schemas.microsoft.com/office/powerpoint/2010/main" Requires="p14">
            <p:contentPart p14:bwMode="auto" r:id="rId197">
              <p14:nvContentPartPr>
                <p14:cNvPr id="125" name="Freihand 124">
                  <a:extLst>
                    <a:ext uri="{FF2B5EF4-FFF2-40B4-BE49-F238E27FC236}">
                      <a16:creationId xmlns:a16="http://schemas.microsoft.com/office/drawing/2014/main" id="{F1700BD0-28DB-4908-B7F3-FA8D69B53E36}"/>
                    </a:ext>
                  </a:extLst>
                </p14:cNvPr>
                <p14:cNvContentPartPr/>
                <p14:nvPr/>
              </p14:nvContentPartPr>
              <p14:xfrm>
                <a:off x="9664493" y="547267"/>
                <a:ext cx="16560" cy="187200"/>
              </p14:xfrm>
            </p:contentPart>
          </mc:Choice>
          <mc:Fallback>
            <p:pic>
              <p:nvPicPr>
                <p:cNvPr id="125" name="Freihand 124">
                  <a:extLst>
                    <a:ext uri="{FF2B5EF4-FFF2-40B4-BE49-F238E27FC236}">
                      <a16:creationId xmlns:a16="http://schemas.microsoft.com/office/drawing/2014/main" id="{F1700BD0-28DB-4908-B7F3-FA8D69B53E36}"/>
                    </a:ext>
                  </a:extLst>
                </p:cNvPr>
                <p:cNvPicPr/>
                <p:nvPr/>
              </p:nvPicPr>
              <p:blipFill>
                <a:blip r:embed="rId198"/>
                <a:stretch>
                  <a:fillRect/>
                </a:stretch>
              </p:blipFill>
              <p:spPr>
                <a:xfrm>
                  <a:off x="9660173" y="542947"/>
                  <a:ext cx="25200" cy="195840"/>
                </a:xfrm>
                <a:prstGeom prst="rect">
                  <a:avLst/>
                </a:prstGeom>
              </p:spPr>
            </p:pic>
          </mc:Fallback>
        </mc:AlternateContent>
        <mc:AlternateContent xmlns:mc="http://schemas.openxmlformats.org/markup-compatibility/2006">
          <mc:Choice xmlns:p14="http://schemas.microsoft.com/office/powerpoint/2010/main" Requires="p14">
            <p:contentPart p14:bwMode="auto" r:id="rId199">
              <p14:nvContentPartPr>
                <p14:cNvPr id="126" name="Freihand 125">
                  <a:extLst>
                    <a:ext uri="{FF2B5EF4-FFF2-40B4-BE49-F238E27FC236}">
                      <a16:creationId xmlns:a16="http://schemas.microsoft.com/office/drawing/2014/main" id="{E03C9BDB-AE5D-454F-A8CD-976DF3B29168}"/>
                    </a:ext>
                  </a:extLst>
                </p14:cNvPr>
                <p14:cNvContentPartPr/>
                <p14:nvPr/>
              </p14:nvContentPartPr>
              <p14:xfrm>
                <a:off x="9580973" y="362947"/>
                <a:ext cx="177120" cy="263520"/>
              </p14:xfrm>
            </p:contentPart>
          </mc:Choice>
          <mc:Fallback>
            <p:pic>
              <p:nvPicPr>
                <p:cNvPr id="126" name="Freihand 125">
                  <a:extLst>
                    <a:ext uri="{FF2B5EF4-FFF2-40B4-BE49-F238E27FC236}">
                      <a16:creationId xmlns:a16="http://schemas.microsoft.com/office/drawing/2014/main" id="{E03C9BDB-AE5D-454F-A8CD-976DF3B29168}"/>
                    </a:ext>
                  </a:extLst>
                </p:cNvPr>
                <p:cNvPicPr/>
                <p:nvPr/>
              </p:nvPicPr>
              <p:blipFill>
                <a:blip r:embed="rId200"/>
                <a:stretch>
                  <a:fillRect/>
                </a:stretch>
              </p:blipFill>
              <p:spPr>
                <a:xfrm>
                  <a:off x="9576653" y="358627"/>
                  <a:ext cx="185760" cy="272160"/>
                </a:xfrm>
                <a:prstGeom prst="rect">
                  <a:avLst/>
                </a:prstGeom>
              </p:spPr>
            </p:pic>
          </mc:Fallback>
        </mc:AlternateContent>
        <mc:AlternateContent xmlns:mc="http://schemas.openxmlformats.org/markup-compatibility/2006">
          <mc:Choice xmlns:p14="http://schemas.microsoft.com/office/powerpoint/2010/main" Requires="p14">
            <p:contentPart p14:bwMode="auto" r:id="rId201">
              <p14:nvContentPartPr>
                <p14:cNvPr id="155" name="Freihand 154">
                  <a:extLst>
                    <a:ext uri="{FF2B5EF4-FFF2-40B4-BE49-F238E27FC236}">
                      <a16:creationId xmlns:a16="http://schemas.microsoft.com/office/drawing/2014/main" id="{6E276DAD-F4F1-43BC-BABB-578D383E92F7}"/>
                    </a:ext>
                  </a:extLst>
                </p14:cNvPr>
                <p14:cNvContentPartPr/>
                <p14:nvPr/>
              </p14:nvContentPartPr>
              <p14:xfrm>
                <a:off x="9735773" y="26707"/>
                <a:ext cx="2139480" cy="1584000"/>
              </p14:xfrm>
            </p:contentPart>
          </mc:Choice>
          <mc:Fallback>
            <p:pic>
              <p:nvPicPr>
                <p:cNvPr id="155" name="Freihand 154">
                  <a:extLst>
                    <a:ext uri="{FF2B5EF4-FFF2-40B4-BE49-F238E27FC236}">
                      <a16:creationId xmlns:a16="http://schemas.microsoft.com/office/drawing/2014/main" id="{6E276DAD-F4F1-43BC-BABB-578D383E92F7}"/>
                    </a:ext>
                  </a:extLst>
                </p:cNvPr>
                <p:cNvPicPr/>
                <p:nvPr/>
              </p:nvPicPr>
              <p:blipFill>
                <a:blip r:embed="rId202"/>
                <a:stretch>
                  <a:fillRect/>
                </a:stretch>
              </p:blipFill>
              <p:spPr>
                <a:xfrm>
                  <a:off x="9731453" y="22387"/>
                  <a:ext cx="2148120" cy="1592640"/>
                </a:xfrm>
                <a:prstGeom prst="rect">
                  <a:avLst/>
                </a:prstGeom>
              </p:spPr>
            </p:pic>
          </mc:Fallback>
        </mc:AlternateContent>
      </p:grpSp>
      <p:grpSp>
        <p:nvGrpSpPr>
          <p:cNvPr id="158" name="Gruppieren 157">
            <a:extLst>
              <a:ext uri="{FF2B5EF4-FFF2-40B4-BE49-F238E27FC236}">
                <a16:creationId xmlns:a16="http://schemas.microsoft.com/office/drawing/2014/main" id="{21913224-F426-4F78-B3AA-6E57F570D14A}"/>
              </a:ext>
            </a:extLst>
          </p:cNvPr>
          <p:cNvGrpSpPr/>
          <p:nvPr/>
        </p:nvGrpSpPr>
        <p:grpSpPr>
          <a:xfrm>
            <a:off x="787973" y="3406027"/>
            <a:ext cx="7848720" cy="2308680"/>
            <a:chOff x="787973" y="3406027"/>
            <a:chExt cx="7848720" cy="2308680"/>
          </a:xfrm>
        </p:grpSpPr>
        <mc:AlternateContent xmlns:mc="http://schemas.openxmlformats.org/markup-compatibility/2006">
          <mc:Choice xmlns:p14="http://schemas.microsoft.com/office/powerpoint/2010/main" Requires="p14">
            <p:contentPart p14:bwMode="auto" r:id="rId203">
              <p14:nvContentPartPr>
                <p14:cNvPr id="104" name="Freihand 103">
                  <a:extLst>
                    <a:ext uri="{FF2B5EF4-FFF2-40B4-BE49-F238E27FC236}">
                      <a16:creationId xmlns:a16="http://schemas.microsoft.com/office/drawing/2014/main" id="{77DF2265-A770-419C-8EF8-D521D44A4DE6}"/>
                    </a:ext>
                  </a:extLst>
                </p14:cNvPr>
                <p14:cNvContentPartPr/>
                <p14:nvPr/>
              </p14:nvContentPartPr>
              <p14:xfrm>
                <a:off x="1134293" y="3919027"/>
                <a:ext cx="2286360" cy="91800"/>
              </p14:xfrm>
            </p:contentPart>
          </mc:Choice>
          <mc:Fallback>
            <p:pic>
              <p:nvPicPr>
                <p:cNvPr id="104" name="Freihand 103">
                  <a:extLst>
                    <a:ext uri="{FF2B5EF4-FFF2-40B4-BE49-F238E27FC236}">
                      <a16:creationId xmlns:a16="http://schemas.microsoft.com/office/drawing/2014/main" id="{77DF2265-A770-419C-8EF8-D521D44A4DE6}"/>
                    </a:ext>
                  </a:extLst>
                </p:cNvPr>
                <p:cNvPicPr/>
                <p:nvPr/>
              </p:nvPicPr>
              <p:blipFill>
                <a:blip r:embed="rId204"/>
                <a:stretch>
                  <a:fillRect/>
                </a:stretch>
              </p:blipFill>
              <p:spPr>
                <a:xfrm>
                  <a:off x="1129973" y="3914707"/>
                  <a:ext cx="2295000" cy="100440"/>
                </a:xfrm>
                <a:prstGeom prst="rect">
                  <a:avLst/>
                </a:prstGeom>
              </p:spPr>
            </p:pic>
          </mc:Fallback>
        </mc:AlternateContent>
        <mc:AlternateContent xmlns:mc="http://schemas.openxmlformats.org/markup-compatibility/2006">
          <mc:Choice xmlns:p14="http://schemas.microsoft.com/office/powerpoint/2010/main" Requires="p14">
            <p:contentPart p14:bwMode="auto" r:id="rId205">
              <p14:nvContentPartPr>
                <p14:cNvPr id="105" name="Freihand 104">
                  <a:extLst>
                    <a:ext uri="{FF2B5EF4-FFF2-40B4-BE49-F238E27FC236}">
                      <a16:creationId xmlns:a16="http://schemas.microsoft.com/office/drawing/2014/main" id="{695321DE-E2AD-46F6-8626-F64F6A65D935}"/>
                    </a:ext>
                  </a:extLst>
                </p14:cNvPr>
                <p14:cNvContentPartPr/>
                <p14:nvPr/>
              </p14:nvContentPartPr>
              <p14:xfrm>
                <a:off x="4463933" y="3894907"/>
                <a:ext cx="120960" cy="37440"/>
              </p14:xfrm>
            </p:contentPart>
          </mc:Choice>
          <mc:Fallback>
            <p:pic>
              <p:nvPicPr>
                <p:cNvPr id="105" name="Freihand 104">
                  <a:extLst>
                    <a:ext uri="{FF2B5EF4-FFF2-40B4-BE49-F238E27FC236}">
                      <a16:creationId xmlns:a16="http://schemas.microsoft.com/office/drawing/2014/main" id="{695321DE-E2AD-46F6-8626-F64F6A65D935}"/>
                    </a:ext>
                  </a:extLst>
                </p:cNvPr>
                <p:cNvPicPr/>
                <p:nvPr/>
              </p:nvPicPr>
              <p:blipFill>
                <a:blip r:embed="rId206"/>
                <a:stretch>
                  <a:fillRect/>
                </a:stretch>
              </p:blipFill>
              <p:spPr>
                <a:xfrm>
                  <a:off x="4459613" y="3890587"/>
                  <a:ext cx="129600" cy="46080"/>
                </a:xfrm>
                <a:prstGeom prst="rect">
                  <a:avLst/>
                </a:prstGeom>
              </p:spPr>
            </p:pic>
          </mc:Fallback>
        </mc:AlternateContent>
        <mc:AlternateContent xmlns:mc="http://schemas.openxmlformats.org/markup-compatibility/2006">
          <mc:Choice xmlns:p14="http://schemas.microsoft.com/office/powerpoint/2010/main" Requires="p14">
            <p:contentPart p14:bwMode="auto" r:id="rId207">
              <p14:nvContentPartPr>
                <p14:cNvPr id="106" name="Freihand 105">
                  <a:extLst>
                    <a:ext uri="{FF2B5EF4-FFF2-40B4-BE49-F238E27FC236}">
                      <a16:creationId xmlns:a16="http://schemas.microsoft.com/office/drawing/2014/main" id="{9B327DB8-C3E2-4DCB-ABB6-57033CFD6577}"/>
                    </a:ext>
                  </a:extLst>
                </p14:cNvPr>
                <p14:cNvContentPartPr/>
                <p14:nvPr/>
              </p14:nvContentPartPr>
              <p14:xfrm>
                <a:off x="4263413" y="3507187"/>
                <a:ext cx="576000" cy="514080"/>
              </p14:xfrm>
            </p:contentPart>
          </mc:Choice>
          <mc:Fallback>
            <p:pic>
              <p:nvPicPr>
                <p:cNvPr id="106" name="Freihand 105">
                  <a:extLst>
                    <a:ext uri="{FF2B5EF4-FFF2-40B4-BE49-F238E27FC236}">
                      <a16:creationId xmlns:a16="http://schemas.microsoft.com/office/drawing/2014/main" id="{9B327DB8-C3E2-4DCB-ABB6-57033CFD6577}"/>
                    </a:ext>
                  </a:extLst>
                </p:cNvPr>
                <p:cNvPicPr/>
                <p:nvPr/>
              </p:nvPicPr>
              <p:blipFill>
                <a:blip r:embed="rId208"/>
                <a:stretch>
                  <a:fillRect/>
                </a:stretch>
              </p:blipFill>
              <p:spPr>
                <a:xfrm>
                  <a:off x="4259093" y="3502867"/>
                  <a:ext cx="584640" cy="522720"/>
                </a:xfrm>
                <a:prstGeom prst="rect">
                  <a:avLst/>
                </a:prstGeom>
              </p:spPr>
            </p:pic>
          </mc:Fallback>
        </mc:AlternateContent>
        <mc:AlternateContent xmlns:mc="http://schemas.openxmlformats.org/markup-compatibility/2006">
          <mc:Choice xmlns:p14="http://schemas.microsoft.com/office/powerpoint/2010/main" Requires="p14">
            <p:contentPart p14:bwMode="auto" r:id="rId209">
              <p14:nvContentPartPr>
                <p14:cNvPr id="107" name="Freihand 106">
                  <a:extLst>
                    <a:ext uri="{FF2B5EF4-FFF2-40B4-BE49-F238E27FC236}">
                      <a16:creationId xmlns:a16="http://schemas.microsoft.com/office/drawing/2014/main" id="{FB3331EA-3078-4E0E-AF70-C9A97D26DDF6}"/>
                    </a:ext>
                  </a:extLst>
                </p14:cNvPr>
                <p14:cNvContentPartPr/>
                <p14:nvPr/>
              </p14:nvContentPartPr>
              <p14:xfrm>
                <a:off x="5418653" y="3886987"/>
                <a:ext cx="3076560" cy="171000"/>
              </p14:xfrm>
            </p:contentPart>
          </mc:Choice>
          <mc:Fallback>
            <p:pic>
              <p:nvPicPr>
                <p:cNvPr id="107" name="Freihand 106">
                  <a:extLst>
                    <a:ext uri="{FF2B5EF4-FFF2-40B4-BE49-F238E27FC236}">
                      <a16:creationId xmlns:a16="http://schemas.microsoft.com/office/drawing/2014/main" id="{FB3331EA-3078-4E0E-AF70-C9A97D26DDF6}"/>
                    </a:ext>
                  </a:extLst>
                </p:cNvPr>
                <p:cNvPicPr/>
                <p:nvPr/>
              </p:nvPicPr>
              <p:blipFill>
                <a:blip r:embed="rId210"/>
                <a:stretch>
                  <a:fillRect/>
                </a:stretch>
              </p:blipFill>
              <p:spPr>
                <a:xfrm>
                  <a:off x="5414333" y="3882667"/>
                  <a:ext cx="3085200" cy="179640"/>
                </a:xfrm>
                <a:prstGeom prst="rect">
                  <a:avLst/>
                </a:prstGeom>
              </p:spPr>
            </p:pic>
          </mc:Fallback>
        </mc:AlternateContent>
        <mc:AlternateContent xmlns:mc="http://schemas.openxmlformats.org/markup-compatibility/2006">
          <mc:Choice xmlns:p14="http://schemas.microsoft.com/office/powerpoint/2010/main" Requires="p14">
            <p:contentPart p14:bwMode="auto" r:id="rId211">
              <p14:nvContentPartPr>
                <p14:cNvPr id="112" name="Freihand 111">
                  <a:extLst>
                    <a:ext uri="{FF2B5EF4-FFF2-40B4-BE49-F238E27FC236}">
                      <a16:creationId xmlns:a16="http://schemas.microsoft.com/office/drawing/2014/main" id="{BA78E332-CD43-49D5-BC2B-B6B02F3077CD}"/>
                    </a:ext>
                  </a:extLst>
                </p14:cNvPr>
                <p14:cNvContentPartPr/>
                <p14:nvPr/>
              </p14:nvContentPartPr>
              <p14:xfrm>
                <a:off x="4052453" y="4859707"/>
                <a:ext cx="360" cy="360"/>
              </p14:xfrm>
            </p:contentPart>
          </mc:Choice>
          <mc:Fallback>
            <p:pic>
              <p:nvPicPr>
                <p:cNvPr id="112" name="Freihand 111">
                  <a:extLst>
                    <a:ext uri="{FF2B5EF4-FFF2-40B4-BE49-F238E27FC236}">
                      <a16:creationId xmlns:a16="http://schemas.microsoft.com/office/drawing/2014/main" id="{BA78E332-CD43-49D5-BC2B-B6B02F3077CD}"/>
                    </a:ext>
                  </a:extLst>
                </p:cNvPr>
                <p:cNvPicPr/>
                <p:nvPr/>
              </p:nvPicPr>
              <p:blipFill>
                <a:blip r:embed="rId28"/>
                <a:stretch>
                  <a:fillRect/>
                </a:stretch>
              </p:blipFill>
              <p:spPr>
                <a:xfrm>
                  <a:off x="4048133" y="4855387"/>
                  <a:ext cx="900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212">
              <p14:nvContentPartPr>
                <p14:cNvPr id="113" name="Freihand 112">
                  <a:extLst>
                    <a:ext uri="{FF2B5EF4-FFF2-40B4-BE49-F238E27FC236}">
                      <a16:creationId xmlns:a16="http://schemas.microsoft.com/office/drawing/2014/main" id="{2A76BD63-220C-4F7A-9BD7-879B4F32B83E}"/>
                    </a:ext>
                  </a:extLst>
                </p14:cNvPr>
                <p14:cNvContentPartPr/>
                <p14:nvPr/>
              </p14:nvContentPartPr>
              <p14:xfrm>
                <a:off x="2343533" y="4662427"/>
                <a:ext cx="2187720" cy="835920"/>
              </p14:xfrm>
            </p:contentPart>
          </mc:Choice>
          <mc:Fallback>
            <p:pic>
              <p:nvPicPr>
                <p:cNvPr id="113" name="Freihand 112">
                  <a:extLst>
                    <a:ext uri="{FF2B5EF4-FFF2-40B4-BE49-F238E27FC236}">
                      <a16:creationId xmlns:a16="http://schemas.microsoft.com/office/drawing/2014/main" id="{2A76BD63-220C-4F7A-9BD7-879B4F32B83E}"/>
                    </a:ext>
                  </a:extLst>
                </p:cNvPr>
                <p:cNvPicPr/>
                <p:nvPr/>
              </p:nvPicPr>
              <p:blipFill>
                <a:blip r:embed="rId213"/>
                <a:stretch>
                  <a:fillRect/>
                </a:stretch>
              </p:blipFill>
              <p:spPr>
                <a:xfrm>
                  <a:off x="2339213" y="4658107"/>
                  <a:ext cx="2196360" cy="844560"/>
                </a:xfrm>
                <a:prstGeom prst="rect">
                  <a:avLst/>
                </a:prstGeom>
              </p:spPr>
            </p:pic>
          </mc:Fallback>
        </mc:AlternateContent>
        <mc:AlternateContent xmlns:mc="http://schemas.openxmlformats.org/markup-compatibility/2006">
          <mc:Choice xmlns:p14="http://schemas.microsoft.com/office/powerpoint/2010/main" Requires="p14">
            <p:contentPart p14:bwMode="auto" r:id="rId214">
              <p14:nvContentPartPr>
                <p14:cNvPr id="131" name="Freihand 130">
                  <a:extLst>
                    <a:ext uri="{FF2B5EF4-FFF2-40B4-BE49-F238E27FC236}">
                      <a16:creationId xmlns:a16="http://schemas.microsoft.com/office/drawing/2014/main" id="{FBE56A17-8CA2-43E2-AE47-983C33FE04DC}"/>
                    </a:ext>
                  </a:extLst>
                </p14:cNvPr>
                <p14:cNvContentPartPr/>
                <p14:nvPr/>
              </p14:nvContentPartPr>
              <p14:xfrm>
                <a:off x="4265573" y="5048707"/>
                <a:ext cx="921240" cy="596520"/>
              </p14:xfrm>
            </p:contentPart>
          </mc:Choice>
          <mc:Fallback>
            <p:pic>
              <p:nvPicPr>
                <p:cNvPr id="131" name="Freihand 130">
                  <a:extLst>
                    <a:ext uri="{FF2B5EF4-FFF2-40B4-BE49-F238E27FC236}">
                      <a16:creationId xmlns:a16="http://schemas.microsoft.com/office/drawing/2014/main" id="{FBE56A17-8CA2-43E2-AE47-983C33FE04DC}"/>
                    </a:ext>
                  </a:extLst>
                </p:cNvPr>
                <p:cNvPicPr/>
                <p:nvPr/>
              </p:nvPicPr>
              <p:blipFill>
                <a:blip r:embed="rId215"/>
                <a:stretch>
                  <a:fillRect/>
                </a:stretch>
              </p:blipFill>
              <p:spPr>
                <a:xfrm>
                  <a:off x="4261253" y="5044387"/>
                  <a:ext cx="929880" cy="605160"/>
                </a:xfrm>
                <a:prstGeom prst="rect">
                  <a:avLst/>
                </a:prstGeom>
              </p:spPr>
            </p:pic>
          </mc:Fallback>
        </mc:AlternateContent>
        <mc:AlternateContent xmlns:mc="http://schemas.openxmlformats.org/markup-compatibility/2006">
          <mc:Choice xmlns:p14="http://schemas.microsoft.com/office/powerpoint/2010/main" Requires="p14">
            <p:contentPart p14:bwMode="auto" r:id="rId216">
              <p14:nvContentPartPr>
                <p14:cNvPr id="132" name="Freihand 131">
                  <a:extLst>
                    <a:ext uri="{FF2B5EF4-FFF2-40B4-BE49-F238E27FC236}">
                      <a16:creationId xmlns:a16="http://schemas.microsoft.com/office/drawing/2014/main" id="{1D6D3B0F-FA49-4022-B4EB-7367B89B920C}"/>
                    </a:ext>
                  </a:extLst>
                </p14:cNvPr>
                <p14:cNvContentPartPr/>
                <p14:nvPr/>
              </p14:nvContentPartPr>
              <p14:xfrm>
                <a:off x="4057493" y="5383867"/>
                <a:ext cx="445680" cy="330840"/>
              </p14:xfrm>
            </p:contentPart>
          </mc:Choice>
          <mc:Fallback>
            <p:pic>
              <p:nvPicPr>
                <p:cNvPr id="132" name="Freihand 131">
                  <a:extLst>
                    <a:ext uri="{FF2B5EF4-FFF2-40B4-BE49-F238E27FC236}">
                      <a16:creationId xmlns:a16="http://schemas.microsoft.com/office/drawing/2014/main" id="{1D6D3B0F-FA49-4022-B4EB-7367B89B920C}"/>
                    </a:ext>
                  </a:extLst>
                </p:cNvPr>
                <p:cNvPicPr/>
                <p:nvPr/>
              </p:nvPicPr>
              <p:blipFill>
                <a:blip r:embed="rId217"/>
                <a:stretch>
                  <a:fillRect/>
                </a:stretch>
              </p:blipFill>
              <p:spPr>
                <a:xfrm>
                  <a:off x="4053173" y="5379547"/>
                  <a:ext cx="454320" cy="339480"/>
                </a:xfrm>
                <a:prstGeom prst="rect">
                  <a:avLst/>
                </a:prstGeom>
              </p:spPr>
            </p:pic>
          </mc:Fallback>
        </mc:AlternateContent>
        <mc:AlternateContent xmlns:mc="http://schemas.openxmlformats.org/markup-compatibility/2006">
          <mc:Choice xmlns:p14="http://schemas.microsoft.com/office/powerpoint/2010/main" Requires="p14">
            <p:contentPart p14:bwMode="auto" r:id="rId218">
              <p14:nvContentPartPr>
                <p14:cNvPr id="134" name="Freihand 133">
                  <a:extLst>
                    <a:ext uri="{FF2B5EF4-FFF2-40B4-BE49-F238E27FC236}">
                      <a16:creationId xmlns:a16="http://schemas.microsoft.com/office/drawing/2014/main" id="{9BEC0561-9375-4AB0-A203-63E0522D6913}"/>
                    </a:ext>
                  </a:extLst>
                </p14:cNvPr>
                <p14:cNvContentPartPr/>
                <p14:nvPr/>
              </p14:nvContentPartPr>
              <p14:xfrm>
                <a:off x="5376893" y="4643347"/>
                <a:ext cx="24840" cy="168840"/>
              </p14:xfrm>
            </p:contentPart>
          </mc:Choice>
          <mc:Fallback>
            <p:pic>
              <p:nvPicPr>
                <p:cNvPr id="134" name="Freihand 133">
                  <a:extLst>
                    <a:ext uri="{FF2B5EF4-FFF2-40B4-BE49-F238E27FC236}">
                      <a16:creationId xmlns:a16="http://schemas.microsoft.com/office/drawing/2014/main" id="{9BEC0561-9375-4AB0-A203-63E0522D6913}"/>
                    </a:ext>
                  </a:extLst>
                </p:cNvPr>
                <p:cNvPicPr/>
                <p:nvPr/>
              </p:nvPicPr>
              <p:blipFill>
                <a:blip r:embed="rId219"/>
                <a:stretch>
                  <a:fillRect/>
                </a:stretch>
              </p:blipFill>
              <p:spPr>
                <a:xfrm>
                  <a:off x="5372573" y="4639027"/>
                  <a:ext cx="33480" cy="177480"/>
                </a:xfrm>
                <a:prstGeom prst="rect">
                  <a:avLst/>
                </a:prstGeom>
              </p:spPr>
            </p:pic>
          </mc:Fallback>
        </mc:AlternateContent>
        <mc:AlternateContent xmlns:mc="http://schemas.openxmlformats.org/markup-compatibility/2006">
          <mc:Choice xmlns:p14="http://schemas.microsoft.com/office/powerpoint/2010/main" Requires="p14">
            <p:contentPart p14:bwMode="auto" r:id="rId220">
              <p14:nvContentPartPr>
                <p14:cNvPr id="135" name="Freihand 134">
                  <a:extLst>
                    <a:ext uri="{FF2B5EF4-FFF2-40B4-BE49-F238E27FC236}">
                      <a16:creationId xmlns:a16="http://schemas.microsoft.com/office/drawing/2014/main" id="{8835EE2F-C31A-4A99-84FB-7825FFC585F4}"/>
                    </a:ext>
                  </a:extLst>
                </p14:cNvPr>
                <p14:cNvContentPartPr/>
                <p14:nvPr/>
              </p14:nvContentPartPr>
              <p14:xfrm>
                <a:off x="5215973" y="4600507"/>
                <a:ext cx="286920" cy="214920"/>
              </p14:xfrm>
            </p:contentPart>
          </mc:Choice>
          <mc:Fallback>
            <p:pic>
              <p:nvPicPr>
                <p:cNvPr id="135" name="Freihand 134">
                  <a:extLst>
                    <a:ext uri="{FF2B5EF4-FFF2-40B4-BE49-F238E27FC236}">
                      <a16:creationId xmlns:a16="http://schemas.microsoft.com/office/drawing/2014/main" id="{8835EE2F-C31A-4A99-84FB-7825FFC585F4}"/>
                    </a:ext>
                  </a:extLst>
                </p:cNvPr>
                <p:cNvPicPr/>
                <p:nvPr/>
              </p:nvPicPr>
              <p:blipFill>
                <a:blip r:embed="rId221"/>
                <a:stretch>
                  <a:fillRect/>
                </a:stretch>
              </p:blipFill>
              <p:spPr>
                <a:xfrm>
                  <a:off x="5211653" y="4596187"/>
                  <a:ext cx="295560" cy="223560"/>
                </a:xfrm>
                <a:prstGeom prst="rect">
                  <a:avLst/>
                </a:prstGeom>
              </p:spPr>
            </p:pic>
          </mc:Fallback>
        </mc:AlternateContent>
        <mc:AlternateContent xmlns:mc="http://schemas.openxmlformats.org/markup-compatibility/2006">
          <mc:Choice xmlns:p14="http://schemas.microsoft.com/office/powerpoint/2010/main" Requires="p14">
            <p:contentPart p14:bwMode="auto" r:id="rId222">
              <p14:nvContentPartPr>
                <p14:cNvPr id="136" name="Freihand 135">
                  <a:extLst>
                    <a:ext uri="{FF2B5EF4-FFF2-40B4-BE49-F238E27FC236}">
                      <a16:creationId xmlns:a16="http://schemas.microsoft.com/office/drawing/2014/main" id="{E5BF25D8-D0F7-44E1-BF56-B31E59C1AD29}"/>
                    </a:ext>
                  </a:extLst>
                </p14:cNvPr>
                <p14:cNvContentPartPr/>
                <p14:nvPr/>
              </p14:nvContentPartPr>
              <p14:xfrm>
                <a:off x="5565533" y="4615267"/>
                <a:ext cx="24840" cy="119160"/>
              </p14:xfrm>
            </p:contentPart>
          </mc:Choice>
          <mc:Fallback>
            <p:pic>
              <p:nvPicPr>
                <p:cNvPr id="136" name="Freihand 135">
                  <a:extLst>
                    <a:ext uri="{FF2B5EF4-FFF2-40B4-BE49-F238E27FC236}">
                      <a16:creationId xmlns:a16="http://schemas.microsoft.com/office/drawing/2014/main" id="{E5BF25D8-D0F7-44E1-BF56-B31E59C1AD29}"/>
                    </a:ext>
                  </a:extLst>
                </p:cNvPr>
                <p:cNvPicPr/>
                <p:nvPr/>
              </p:nvPicPr>
              <p:blipFill>
                <a:blip r:embed="rId223"/>
                <a:stretch>
                  <a:fillRect/>
                </a:stretch>
              </p:blipFill>
              <p:spPr>
                <a:xfrm>
                  <a:off x="5561213" y="4610947"/>
                  <a:ext cx="33480" cy="127800"/>
                </a:xfrm>
                <a:prstGeom prst="rect">
                  <a:avLst/>
                </a:prstGeom>
              </p:spPr>
            </p:pic>
          </mc:Fallback>
        </mc:AlternateContent>
        <mc:AlternateContent xmlns:mc="http://schemas.openxmlformats.org/markup-compatibility/2006">
          <mc:Choice xmlns:p14="http://schemas.microsoft.com/office/powerpoint/2010/main" Requires="p14">
            <p:contentPart p14:bwMode="auto" r:id="rId224">
              <p14:nvContentPartPr>
                <p14:cNvPr id="137" name="Freihand 136">
                  <a:extLst>
                    <a:ext uri="{FF2B5EF4-FFF2-40B4-BE49-F238E27FC236}">
                      <a16:creationId xmlns:a16="http://schemas.microsoft.com/office/drawing/2014/main" id="{42B3F445-A9E3-40B3-ABD1-E94BB1830FBE}"/>
                    </a:ext>
                  </a:extLst>
                </p14:cNvPr>
                <p14:cNvContentPartPr/>
                <p14:nvPr/>
              </p14:nvContentPartPr>
              <p14:xfrm>
                <a:off x="5627453" y="4437067"/>
                <a:ext cx="134280" cy="265680"/>
              </p14:xfrm>
            </p:contentPart>
          </mc:Choice>
          <mc:Fallback>
            <p:pic>
              <p:nvPicPr>
                <p:cNvPr id="137" name="Freihand 136">
                  <a:extLst>
                    <a:ext uri="{FF2B5EF4-FFF2-40B4-BE49-F238E27FC236}">
                      <a16:creationId xmlns:a16="http://schemas.microsoft.com/office/drawing/2014/main" id="{42B3F445-A9E3-40B3-ABD1-E94BB1830FBE}"/>
                    </a:ext>
                  </a:extLst>
                </p:cNvPr>
                <p:cNvPicPr/>
                <p:nvPr/>
              </p:nvPicPr>
              <p:blipFill>
                <a:blip r:embed="rId225"/>
                <a:stretch>
                  <a:fillRect/>
                </a:stretch>
              </p:blipFill>
              <p:spPr>
                <a:xfrm>
                  <a:off x="5623133" y="4432747"/>
                  <a:ext cx="142920" cy="274320"/>
                </a:xfrm>
                <a:prstGeom prst="rect">
                  <a:avLst/>
                </a:prstGeom>
              </p:spPr>
            </p:pic>
          </mc:Fallback>
        </mc:AlternateContent>
        <mc:AlternateContent xmlns:mc="http://schemas.openxmlformats.org/markup-compatibility/2006">
          <mc:Choice xmlns:p14="http://schemas.microsoft.com/office/powerpoint/2010/main" Requires="p14">
            <p:contentPart p14:bwMode="auto" r:id="rId226">
              <p14:nvContentPartPr>
                <p14:cNvPr id="138" name="Freihand 137">
                  <a:extLst>
                    <a:ext uri="{FF2B5EF4-FFF2-40B4-BE49-F238E27FC236}">
                      <a16:creationId xmlns:a16="http://schemas.microsoft.com/office/drawing/2014/main" id="{A4110FDC-FC48-40CB-A92F-187FF4062BBA}"/>
                    </a:ext>
                  </a:extLst>
                </p14:cNvPr>
                <p14:cNvContentPartPr/>
                <p14:nvPr/>
              </p14:nvContentPartPr>
              <p14:xfrm>
                <a:off x="5935253" y="4351027"/>
                <a:ext cx="186480" cy="313200"/>
              </p14:xfrm>
            </p:contentPart>
          </mc:Choice>
          <mc:Fallback>
            <p:pic>
              <p:nvPicPr>
                <p:cNvPr id="138" name="Freihand 137">
                  <a:extLst>
                    <a:ext uri="{FF2B5EF4-FFF2-40B4-BE49-F238E27FC236}">
                      <a16:creationId xmlns:a16="http://schemas.microsoft.com/office/drawing/2014/main" id="{A4110FDC-FC48-40CB-A92F-187FF4062BBA}"/>
                    </a:ext>
                  </a:extLst>
                </p:cNvPr>
                <p:cNvPicPr/>
                <p:nvPr/>
              </p:nvPicPr>
              <p:blipFill>
                <a:blip r:embed="rId227"/>
                <a:stretch>
                  <a:fillRect/>
                </a:stretch>
              </p:blipFill>
              <p:spPr>
                <a:xfrm>
                  <a:off x="5930933" y="4346707"/>
                  <a:ext cx="195120" cy="321840"/>
                </a:xfrm>
                <a:prstGeom prst="rect">
                  <a:avLst/>
                </a:prstGeom>
              </p:spPr>
            </p:pic>
          </mc:Fallback>
        </mc:AlternateContent>
        <mc:AlternateContent xmlns:mc="http://schemas.openxmlformats.org/markup-compatibility/2006">
          <mc:Choice xmlns:p14="http://schemas.microsoft.com/office/powerpoint/2010/main" Requires="p14">
            <p:contentPart p14:bwMode="auto" r:id="rId228">
              <p14:nvContentPartPr>
                <p14:cNvPr id="139" name="Freihand 138">
                  <a:extLst>
                    <a:ext uri="{FF2B5EF4-FFF2-40B4-BE49-F238E27FC236}">
                      <a16:creationId xmlns:a16="http://schemas.microsoft.com/office/drawing/2014/main" id="{89D4B8EB-8018-493F-9E34-C5E863FC9AB6}"/>
                    </a:ext>
                  </a:extLst>
                </p14:cNvPr>
                <p14:cNvContentPartPr/>
                <p14:nvPr/>
              </p14:nvContentPartPr>
              <p14:xfrm>
                <a:off x="6155933" y="4451827"/>
                <a:ext cx="149400" cy="118080"/>
              </p14:xfrm>
            </p:contentPart>
          </mc:Choice>
          <mc:Fallback>
            <p:pic>
              <p:nvPicPr>
                <p:cNvPr id="139" name="Freihand 138">
                  <a:extLst>
                    <a:ext uri="{FF2B5EF4-FFF2-40B4-BE49-F238E27FC236}">
                      <a16:creationId xmlns:a16="http://schemas.microsoft.com/office/drawing/2014/main" id="{89D4B8EB-8018-493F-9E34-C5E863FC9AB6}"/>
                    </a:ext>
                  </a:extLst>
                </p:cNvPr>
                <p:cNvPicPr/>
                <p:nvPr/>
              </p:nvPicPr>
              <p:blipFill>
                <a:blip r:embed="rId229"/>
                <a:stretch>
                  <a:fillRect/>
                </a:stretch>
              </p:blipFill>
              <p:spPr>
                <a:xfrm>
                  <a:off x="6151613" y="4447507"/>
                  <a:ext cx="158040" cy="126720"/>
                </a:xfrm>
                <a:prstGeom prst="rect">
                  <a:avLst/>
                </a:prstGeom>
              </p:spPr>
            </p:pic>
          </mc:Fallback>
        </mc:AlternateContent>
        <mc:AlternateContent xmlns:mc="http://schemas.openxmlformats.org/markup-compatibility/2006">
          <mc:Choice xmlns:p14="http://schemas.microsoft.com/office/powerpoint/2010/main" Requires="p14">
            <p:contentPart p14:bwMode="auto" r:id="rId230">
              <p14:nvContentPartPr>
                <p14:cNvPr id="140" name="Freihand 139">
                  <a:extLst>
                    <a:ext uri="{FF2B5EF4-FFF2-40B4-BE49-F238E27FC236}">
                      <a16:creationId xmlns:a16="http://schemas.microsoft.com/office/drawing/2014/main" id="{87F7C2F8-DCC5-49E1-9053-85E1B15E054C}"/>
                    </a:ext>
                  </a:extLst>
                </p14:cNvPr>
                <p14:cNvContentPartPr/>
                <p14:nvPr/>
              </p14:nvContentPartPr>
              <p14:xfrm>
                <a:off x="6331973" y="4278307"/>
                <a:ext cx="200520" cy="249840"/>
              </p14:xfrm>
            </p:contentPart>
          </mc:Choice>
          <mc:Fallback>
            <p:pic>
              <p:nvPicPr>
                <p:cNvPr id="140" name="Freihand 139">
                  <a:extLst>
                    <a:ext uri="{FF2B5EF4-FFF2-40B4-BE49-F238E27FC236}">
                      <a16:creationId xmlns:a16="http://schemas.microsoft.com/office/drawing/2014/main" id="{87F7C2F8-DCC5-49E1-9053-85E1B15E054C}"/>
                    </a:ext>
                  </a:extLst>
                </p:cNvPr>
                <p:cNvPicPr/>
                <p:nvPr/>
              </p:nvPicPr>
              <p:blipFill>
                <a:blip r:embed="rId231"/>
                <a:stretch>
                  <a:fillRect/>
                </a:stretch>
              </p:blipFill>
              <p:spPr>
                <a:xfrm>
                  <a:off x="6327653" y="4273987"/>
                  <a:ext cx="209160" cy="258480"/>
                </a:xfrm>
                <a:prstGeom prst="rect">
                  <a:avLst/>
                </a:prstGeom>
              </p:spPr>
            </p:pic>
          </mc:Fallback>
        </mc:AlternateContent>
        <mc:AlternateContent xmlns:mc="http://schemas.openxmlformats.org/markup-compatibility/2006">
          <mc:Choice xmlns:p14="http://schemas.microsoft.com/office/powerpoint/2010/main" Requires="p14">
            <p:contentPart p14:bwMode="auto" r:id="rId232">
              <p14:nvContentPartPr>
                <p14:cNvPr id="141" name="Freihand 140">
                  <a:extLst>
                    <a:ext uri="{FF2B5EF4-FFF2-40B4-BE49-F238E27FC236}">
                      <a16:creationId xmlns:a16="http://schemas.microsoft.com/office/drawing/2014/main" id="{4D4D5D4D-24ED-46A3-A8EB-5E4ABBFDCF66}"/>
                    </a:ext>
                  </a:extLst>
                </p14:cNvPr>
                <p14:cNvContentPartPr/>
                <p14:nvPr/>
              </p14:nvContentPartPr>
              <p14:xfrm>
                <a:off x="6534653" y="4231147"/>
                <a:ext cx="221040" cy="356040"/>
              </p14:xfrm>
            </p:contentPart>
          </mc:Choice>
          <mc:Fallback>
            <p:pic>
              <p:nvPicPr>
                <p:cNvPr id="141" name="Freihand 140">
                  <a:extLst>
                    <a:ext uri="{FF2B5EF4-FFF2-40B4-BE49-F238E27FC236}">
                      <a16:creationId xmlns:a16="http://schemas.microsoft.com/office/drawing/2014/main" id="{4D4D5D4D-24ED-46A3-A8EB-5E4ABBFDCF66}"/>
                    </a:ext>
                  </a:extLst>
                </p:cNvPr>
                <p:cNvPicPr/>
                <p:nvPr/>
              </p:nvPicPr>
              <p:blipFill>
                <a:blip r:embed="rId233"/>
                <a:stretch>
                  <a:fillRect/>
                </a:stretch>
              </p:blipFill>
              <p:spPr>
                <a:xfrm>
                  <a:off x="6530333" y="4226827"/>
                  <a:ext cx="229680" cy="364680"/>
                </a:xfrm>
                <a:prstGeom prst="rect">
                  <a:avLst/>
                </a:prstGeom>
              </p:spPr>
            </p:pic>
          </mc:Fallback>
        </mc:AlternateContent>
        <mc:AlternateContent xmlns:mc="http://schemas.openxmlformats.org/markup-compatibility/2006">
          <mc:Choice xmlns:p14="http://schemas.microsoft.com/office/powerpoint/2010/main" Requires="p14">
            <p:contentPart p14:bwMode="auto" r:id="rId234">
              <p14:nvContentPartPr>
                <p14:cNvPr id="142" name="Freihand 141">
                  <a:extLst>
                    <a:ext uri="{FF2B5EF4-FFF2-40B4-BE49-F238E27FC236}">
                      <a16:creationId xmlns:a16="http://schemas.microsoft.com/office/drawing/2014/main" id="{D4BE3F48-5E3D-4913-B19E-ACA6D67B473E}"/>
                    </a:ext>
                  </a:extLst>
                </p14:cNvPr>
                <p14:cNvContentPartPr/>
                <p14:nvPr/>
              </p14:nvContentPartPr>
              <p14:xfrm>
                <a:off x="6744533" y="4316467"/>
                <a:ext cx="204120" cy="105480"/>
              </p14:xfrm>
            </p:contentPart>
          </mc:Choice>
          <mc:Fallback>
            <p:pic>
              <p:nvPicPr>
                <p:cNvPr id="142" name="Freihand 141">
                  <a:extLst>
                    <a:ext uri="{FF2B5EF4-FFF2-40B4-BE49-F238E27FC236}">
                      <a16:creationId xmlns:a16="http://schemas.microsoft.com/office/drawing/2014/main" id="{D4BE3F48-5E3D-4913-B19E-ACA6D67B473E}"/>
                    </a:ext>
                  </a:extLst>
                </p:cNvPr>
                <p:cNvPicPr/>
                <p:nvPr/>
              </p:nvPicPr>
              <p:blipFill>
                <a:blip r:embed="rId235"/>
                <a:stretch>
                  <a:fillRect/>
                </a:stretch>
              </p:blipFill>
              <p:spPr>
                <a:xfrm>
                  <a:off x="6740213" y="4312147"/>
                  <a:ext cx="212760" cy="114120"/>
                </a:xfrm>
                <a:prstGeom prst="rect">
                  <a:avLst/>
                </a:prstGeom>
              </p:spPr>
            </p:pic>
          </mc:Fallback>
        </mc:AlternateContent>
        <mc:AlternateContent xmlns:mc="http://schemas.openxmlformats.org/markup-compatibility/2006">
          <mc:Choice xmlns:p14="http://schemas.microsoft.com/office/powerpoint/2010/main" Requires="p14">
            <p:contentPart p14:bwMode="auto" r:id="rId236">
              <p14:nvContentPartPr>
                <p14:cNvPr id="143" name="Freihand 142">
                  <a:extLst>
                    <a:ext uri="{FF2B5EF4-FFF2-40B4-BE49-F238E27FC236}">
                      <a16:creationId xmlns:a16="http://schemas.microsoft.com/office/drawing/2014/main" id="{AAFB2EE6-3CC4-464A-B537-360780242171}"/>
                    </a:ext>
                  </a:extLst>
                </p14:cNvPr>
                <p14:cNvContentPartPr/>
                <p14:nvPr/>
              </p14:nvContentPartPr>
              <p14:xfrm>
                <a:off x="6922013" y="4266067"/>
                <a:ext cx="218520" cy="286920"/>
              </p14:xfrm>
            </p:contentPart>
          </mc:Choice>
          <mc:Fallback>
            <p:pic>
              <p:nvPicPr>
                <p:cNvPr id="143" name="Freihand 142">
                  <a:extLst>
                    <a:ext uri="{FF2B5EF4-FFF2-40B4-BE49-F238E27FC236}">
                      <a16:creationId xmlns:a16="http://schemas.microsoft.com/office/drawing/2014/main" id="{AAFB2EE6-3CC4-464A-B537-360780242171}"/>
                    </a:ext>
                  </a:extLst>
                </p:cNvPr>
                <p:cNvPicPr/>
                <p:nvPr/>
              </p:nvPicPr>
              <p:blipFill>
                <a:blip r:embed="rId237"/>
                <a:stretch>
                  <a:fillRect/>
                </a:stretch>
              </p:blipFill>
              <p:spPr>
                <a:xfrm>
                  <a:off x="6917693" y="4261747"/>
                  <a:ext cx="227160" cy="295560"/>
                </a:xfrm>
                <a:prstGeom prst="rect">
                  <a:avLst/>
                </a:prstGeom>
              </p:spPr>
            </p:pic>
          </mc:Fallback>
        </mc:AlternateContent>
        <mc:AlternateContent xmlns:mc="http://schemas.openxmlformats.org/markup-compatibility/2006">
          <mc:Choice xmlns:p14="http://schemas.microsoft.com/office/powerpoint/2010/main" Requires="p14">
            <p:contentPart p14:bwMode="auto" r:id="rId238">
              <p14:nvContentPartPr>
                <p14:cNvPr id="144" name="Freihand 143">
                  <a:extLst>
                    <a:ext uri="{FF2B5EF4-FFF2-40B4-BE49-F238E27FC236}">
                      <a16:creationId xmlns:a16="http://schemas.microsoft.com/office/drawing/2014/main" id="{2C2A5DBC-7488-4FF4-A163-9F31FECF0A11}"/>
                    </a:ext>
                  </a:extLst>
                </p14:cNvPr>
                <p14:cNvContentPartPr/>
                <p14:nvPr/>
              </p14:nvContentPartPr>
              <p14:xfrm>
                <a:off x="7152053" y="4255267"/>
                <a:ext cx="113400" cy="141480"/>
              </p14:xfrm>
            </p:contentPart>
          </mc:Choice>
          <mc:Fallback>
            <p:pic>
              <p:nvPicPr>
                <p:cNvPr id="144" name="Freihand 143">
                  <a:extLst>
                    <a:ext uri="{FF2B5EF4-FFF2-40B4-BE49-F238E27FC236}">
                      <a16:creationId xmlns:a16="http://schemas.microsoft.com/office/drawing/2014/main" id="{2C2A5DBC-7488-4FF4-A163-9F31FECF0A11}"/>
                    </a:ext>
                  </a:extLst>
                </p:cNvPr>
                <p:cNvPicPr/>
                <p:nvPr/>
              </p:nvPicPr>
              <p:blipFill>
                <a:blip r:embed="rId239"/>
                <a:stretch>
                  <a:fillRect/>
                </a:stretch>
              </p:blipFill>
              <p:spPr>
                <a:xfrm>
                  <a:off x="7147733" y="4250947"/>
                  <a:ext cx="122040" cy="150120"/>
                </a:xfrm>
                <a:prstGeom prst="rect">
                  <a:avLst/>
                </a:prstGeom>
              </p:spPr>
            </p:pic>
          </mc:Fallback>
        </mc:AlternateContent>
        <mc:AlternateContent xmlns:mc="http://schemas.openxmlformats.org/markup-compatibility/2006">
          <mc:Choice xmlns:p14="http://schemas.microsoft.com/office/powerpoint/2010/main" Requires="p14">
            <p:contentPart p14:bwMode="auto" r:id="rId240">
              <p14:nvContentPartPr>
                <p14:cNvPr id="145" name="Freihand 144">
                  <a:extLst>
                    <a:ext uri="{FF2B5EF4-FFF2-40B4-BE49-F238E27FC236}">
                      <a16:creationId xmlns:a16="http://schemas.microsoft.com/office/drawing/2014/main" id="{C22952BE-E5CA-443B-8771-BEF8142640A4}"/>
                    </a:ext>
                  </a:extLst>
                </p14:cNvPr>
                <p14:cNvContentPartPr/>
                <p14:nvPr/>
              </p14:nvContentPartPr>
              <p14:xfrm>
                <a:off x="7322693" y="4217467"/>
                <a:ext cx="204480" cy="127440"/>
              </p14:xfrm>
            </p:contentPart>
          </mc:Choice>
          <mc:Fallback>
            <p:pic>
              <p:nvPicPr>
                <p:cNvPr id="145" name="Freihand 144">
                  <a:extLst>
                    <a:ext uri="{FF2B5EF4-FFF2-40B4-BE49-F238E27FC236}">
                      <a16:creationId xmlns:a16="http://schemas.microsoft.com/office/drawing/2014/main" id="{C22952BE-E5CA-443B-8771-BEF8142640A4}"/>
                    </a:ext>
                  </a:extLst>
                </p:cNvPr>
                <p:cNvPicPr/>
                <p:nvPr/>
              </p:nvPicPr>
              <p:blipFill>
                <a:blip r:embed="rId241"/>
                <a:stretch>
                  <a:fillRect/>
                </a:stretch>
              </p:blipFill>
              <p:spPr>
                <a:xfrm>
                  <a:off x="7318373" y="4213147"/>
                  <a:ext cx="213120" cy="136080"/>
                </a:xfrm>
                <a:prstGeom prst="rect">
                  <a:avLst/>
                </a:prstGeom>
              </p:spPr>
            </p:pic>
          </mc:Fallback>
        </mc:AlternateContent>
        <mc:AlternateContent xmlns:mc="http://schemas.openxmlformats.org/markup-compatibility/2006">
          <mc:Choice xmlns:p14="http://schemas.microsoft.com/office/powerpoint/2010/main" Requires="p14">
            <p:contentPart p14:bwMode="auto" r:id="rId242">
              <p14:nvContentPartPr>
                <p14:cNvPr id="146" name="Freihand 145">
                  <a:extLst>
                    <a:ext uri="{FF2B5EF4-FFF2-40B4-BE49-F238E27FC236}">
                      <a16:creationId xmlns:a16="http://schemas.microsoft.com/office/drawing/2014/main" id="{ED65B682-8C72-4BEC-AC40-B4EB6BDC1B64}"/>
                    </a:ext>
                  </a:extLst>
                </p14:cNvPr>
                <p14:cNvContentPartPr/>
                <p14:nvPr/>
              </p14:nvContentPartPr>
              <p14:xfrm>
                <a:off x="7524653" y="4092187"/>
                <a:ext cx="277920" cy="231480"/>
              </p14:xfrm>
            </p:contentPart>
          </mc:Choice>
          <mc:Fallback>
            <p:pic>
              <p:nvPicPr>
                <p:cNvPr id="146" name="Freihand 145">
                  <a:extLst>
                    <a:ext uri="{FF2B5EF4-FFF2-40B4-BE49-F238E27FC236}">
                      <a16:creationId xmlns:a16="http://schemas.microsoft.com/office/drawing/2014/main" id="{ED65B682-8C72-4BEC-AC40-B4EB6BDC1B64}"/>
                    </a:ext>
                  </a:extLst>
                </p:cNvPr>
                <p:cNvPicPr/>
                <p:nvPr/>
              </p:nvPicPr>
              <p:blipFill>
                <a:blip r:embed="rId243"/>
                <a:stretch>
                  <a:fillRect/>
                </a:stretch>
              </p:blipFill>
              <p:spPr>
                <a:xfrm>
                  <a:off x="7520333" y="4087867"/>
                  <a:ext cx="286560" cy="240120"/>
                </a:xfrm>
                <a:prstGeom prst="rect">
                  <a:avLst/>
                </a:prstGeom>
              </p:spPr>
            </p:pic>
          </mc:Fallback>
        </mc:AlternateContent>
        <mc:AlternateContent xmlns:mc="http://schemas.openxmlformats.org/markup-compatibility/2006">
          <mc:Choice xmlns:p14="http://schemas.microsoft.com/office/powerpoint/2010/main" Requires="p14">
            <p:contentPart p14:bwMode="auto" r:id="rId244">
              <p14:nvContentPartPr>
                <p14:cNvPr id="147" name="Freihand 146">
                  <a:extLst>
                    <a:ext uri="{FF2B5EF4-FFF2-40B4-BE49-F238E27FC236}">
                      <a16:creationId xmlns:a16="http://schemas.microsoft.com/office/drawing/2014/main" id="{683E6FE0-2696-4599-9773-8E496662F9D7}"/>
                    </a:ext>
                  </a:extLst>
                </p14:cNvPr>
                <p14:cNvContentPartPr/>
                <p14:nvPr/>
              </p14:nvContentPartPr>
              <p14:xfrm>
                <a:off x="7453733" y="4086787"/>
                <a:ext cx="34560" cy="5760"/>
              </p14:xfrm>
            </p:contentPart>
          </mc:Choice>
          <mc:Fallback>
            <p:pic>
              <p:nvPicPr>
                <p:cNvPr id="147" name="Freihand 146">
                  <a:extLst>
                    <a:ext uri="{FF2B5EF4-FFF2-40B4-BE49-F238E27FC236}">
                      <a16:creationId xmlns:a16="http://schemas.microsoft.com/office/drawing/2014/main" id="{683E6FE0-2696-4599-9773-8E496662F9D7}"/>
                    </a:ext>
                  </a:extLst>
                </p:cNvPr>
                <p:cNvPicPr/>
                <p:nvPr/>
              </p:nvPicPr>
              <p:blipFill>
                <a:blip r:embed="rId245"/>
                <a:stretch>
                  <a:fillRect/>
                </a:stretch>
              </p:blipFill>
              <p:spPr>
                <a:xfrm>
                  <a:off x="7449413" y="4082467"/>
                  <a:ext cx="43200" cy="14400"/>
                </a:xfrm>
                <a:prstGeom prst="rect">
                  <a:avLst/>
                </a:prstGeom>
              </p:spPr>
            </p:pic>
          </mc:Fallback>
        </mc:AlternateContent>
        <mc:AlternateContent xmlns:mc="http://schemas.openxmlformats.org/markup-compatibility/2006">
          <mc:Choice xmlns:p14="http://schemas.microsoft.com/office/powerpoint/2010/main" Requires="p14">
            <p:contentPart p14:bwMode="auto" r:id="rId246">
              <p14:nvContentPartPr>
                <p14:cNvPr id="148" name="Freihand 147">
                  <a:extLst>
                    <a:ext uri="{FF2B5EF4-FFF2-40B4-BE49-F238E27FC236}">
                      <a16:creationId xmlns:a16="http://schemas.microsoft.com/office/drawing/2014/main" id="{F9DB9FDD-E48E-4DFB-9B09-810949E33B3E}"/>
                    </a:ext>
                  </a:extLst>
                </p14:cNvPr>
                <p14:cNvContentPartPr/>
                <p14:nvPr/>
              </p14:nvContentPartPr>
              <p14:xfrm>
                <a:off x="5811053" y="3971947"/>
                <a:ext cx="2318040" cy="970200"/>
              </p14:xfrm>
            </p:contentPart>
          </mc:Choice>
          <mc:Fallback>
            <p:pic>
              <p:nvPicPr>
                <p:cNvPr id="148" name="Freihand 147">
                  <a:extLst>
                    <a:ext uri="{FF2B5EF4-FFF2-40B4-BE49-F238E27FC236}">
                      <a16:creationId xmlns:a16="http://schemas.microsoft.com/office/drawing/2014/main" id="{F9DB9FDD-E48E-4DFB-9B09-810949E33B3E}"/>
                    </a:ext>
                  </a:extLst>
                </p:cNvPr>
                <p:cNvPicPr/>
                <p:nvPr/>
              </p:nvPicPr>
              <p:blipFill>
                <a:blip r:embed="rId247"/>
                <a:stretch>
                  <a:fillRect/>
                </a:stretch>
              </p:blipFill>
              <p:spPr>
                <a:xfrm>
                  <a:off x="5806733" y="3967627"/>
                  <a:ext cx="2326680" cy="978840"/>
                </a:xfrm>
                <a:prstGeom prst="rect">
                  <a:avLst/>
                </a:prstGeom>
              </p:spPr>
            </p:pic>
          </mc:Fallback>
        </mc:AlternateContent>
        <mc:AlternateContent xmlns:mc="http://schemas.openxmlformats.org/markup-compatibility/2006">
          <mc:Choice xmlns:p14="http://schemas.microsoft.com/office/powerpoint/2010/main" Requires="p14">
            <p:contentPart p14:bwMode="auto" r:id="rId248">
              <p14:nvContentPartPr>
                <p14:cNvPr id="157" name="Freihand 156">
                  <a:extLst>
                    <a:ext uri="{FF2B5EF4-FFF2-40B4-BE49-F238E27FC236}">
                      <a16:creationId xmlns:a16="http://schemas.microsoft.com/office/drawing/2014/main" id="{588623FF-231E-410A-86A0-F1E6A978B860}"/>
                    </a:ext>
                  </a:extLst>
                </p14:cNvPr>
                <p14:cNvContentPartPr/>
                <p14:nvPr/>
              </p14:nvContentPartPr>
              <p14:xfrm>
                <a:off x="787973" y="3406027"/>
                <a:ext cx="7848720" cy="1063800"/>
              </p14:xfrm>
            </p:contentPart>
          </mc:Choice>
          <mc:Fallback>
            <p:pic>
              <p:nvPicPr>
                <p:cNvPr id="157" name="Freihand 156">
                  <a:extLst>
                    <a:ext uri="{FF2B5EF4-FFF2-40B4-BE49-F238E27FC236}">
                      <a16:creationId xmlns:a16="http://schemas.microsoft.com/office/drawing/2014/main" id="{588623FF-231E-410A-86A0-F1E6A978B860}"/>
                    </a:ext>
                  </a:extLst>
                </p:cNvPr>
                <p:cNvPicPr/>
                <p:nvPr/>
              </p:nvPicPr>
              <p:blipFill>
                <a:blip r:embed="rId249"/>
                <a:stretch>
                  <a:fillRect/>
                </a:stretch>
              </p:blipFill>
              <p:spPr>
                <a:xfrm>
                  <a:off x="783653" y="3401707"/>
                  <a:ext cx="7857360" cy="1072440"/>
                </a:xfrm>
                <a:prstGeom prst="rect">
                  <a:avLst/>
                </a:prstGeom>
              </p:spPr>
            </p:pic>
          </mc:Fallback>
        </mc:AlternateContent>
      </p:grpSp>
    </p:spTree>
    <p:extLst>
      <p:ext uri="{BB962C8B-B14F-4D97-AF65-F5344CB8AC3E}">
        <p14:creationId xmlns:p14="http://schemas.microsoft.com/office/powerpoint/2010/main" val="253739195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8963" name="Rectangle 3"/>
          <p:cNvSpPr>
            <a:spLocks noChangeArrowheads="1"/>
          </p:cNvSpPr>
          <p:nvPr/>
        </p:nvSpPr>
        <p:spPr bwMode="auto">
          <a:xfrm>
            <a:off x="4224338" y="187326"/>
            <a:ext cx="5803900" cy="460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nchor="ctr">
            <a:spAutoFit/>
          </a:bodyPr>
          <a:lstStyle/>
          <a:p>
            <a: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sz="2400" b="1">
                <a:solidFill>
                  <a:srgbClr val="000000"/>
                </a:solidFill>
                <a:latin typeface="Sparkasse Rg" pitchFamily="34" charset="0"/>
              </a:rPr>
              <a:t>Multiplikatoreffekt </a:t>
            </a:r>
          </a:p>
        </p:txBody>
      </p:sp>
      <p:sp>
        <p:nvSpPr>
          <p:cNvPr id="168964" name="Text Box 4"/>
          <p:cNvSpPr txBox="1">
            <a:spLocks noChangeArrowheads="1"/>
          </p:cNvSpPr>
          <p:nvPr/>
        </p:nvSpPr>
        <p:spPr bwMode="auto">
          <a:xfrm>
            <a:off x="150613" y="566809"/>
            <a:ext cx="6876196" cy="140423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0000" tIns="45000" rIns="90000" bIns="45000"/>
          <a:lstStyle>
            <a:lvl1pPr marL="609600" indent="-608013" eaLnBrk="0" hangingPunct="0">
              <a:tabLst>
                <a:tab pos="609600" algn="l"/>
                <a:tab pos="1057275" algn="l"/>
                <a:tab pos="1506538" algn="l"/>
                <a:tab pos="1955800" algn="l"/>
                <a:tab pos="2405063" algn="l"/>
                <a:tab pos="2854325" algn="l"/>
                <a:tab pos="3303588" algn="l"/>
                <a:tab pos="3752850" algn="l"/>
                <a:tab pos="4202113" algn="l"/>
                <a:tab pos="4651375" algn="l"/>
                <a:tab pos="5100638" algn="l"/>
                <a:tab pos="5549900" algn="l"/>
                <a:tab pos="5999163" algn="l"/>
                <a:tab pos="6448425" algn="l"/>
                <a:tab pos="6897688" algn="l"/>
                <a:tab pos="7346950" algn="l"/>
                <a:tab pos="7796213" algn="l"/>
                <a:tab pos="8245475" algn="l"/>
                <a:tab pos="8694738" algn="l"/>
                <a:tab pos="9144000" algn="l"/>
                <a:tab pos="9593263" algn="l"/>
              </a:tabLst>
              <a:defRPr sz="2200">
                <a:solidFill>
                  <a:schemeClr val="bg1"/>
                </a:solidFill>
                <a:latin typeface="Times New Roman" pitchFamily="18" charset="0"/>
              </a:defRPr>
            </a:lvl1pPr>
            <a:lvl2pPr eaLnBrk="0" hangingPunct="0">
              <a:tabLst>
                <a:tab pos="609600" algn="l"/>
                <a:tab pos="1057275" algn="l"/>
                <a:tab pos="1506538" algn="l"/>
                <a:tab pos="1955800" algn="l"/>
                <a:tab pos="2405063" algn="l"/>
                <a:tab pos="2854325" algn="l"/>
                <a:tab pos="3303588" algn="l"/>
                <a:tab pos="3752850" algn="l"/>
                <a:tab pos="4202113" algn="l"/>
                <a:tab pos="4651375" algn="l"/>
                <a:tab pos="5100638" algn="l"/>
                <a:tab pos="5549900" algn="l"/>
                <a:tab pos="5999163" algn="l"/>
                <a:tab pos="6448425" algn="l"/>
                <a:tab pos="6897688" algn="l"/>
                <a:tab pos="7346950" algn="l"/>
                <a:tab pos="7796213" algn="l"/>
                <a:tab pos="8245475" algn="l"/>
                <a:tab pos="8694738" algn="l"/>
                <a:tab pos="9144000" algn="l"/>
                <a:tab pos="9593263" algn="l"/>
              </a:tabLst>
              <a:defRPr sz="2200">
                <a:solidFill>
                  <a:schemeClr val="bg1"/>
                </a:solidFill>
                <a:latin typeface="Times New Roman" pitchFamily="18" charset="0"/>
              </a:defRPr>
            </a:lvl2pPr>
            <a:lvl3pPr eaLnBrk="0" hangingPunct="0">
              <a:tabLst>
                <a:tab pos="609600" algn="l"/>
                <a:tab pos="1057275" algn="l"/>
                <a:tab pos="1506538" algn="l"/>
                <a:tab pos="1955800" algn="l"/>
                <a:tab pos="2405063" algn="l"/>
                <a:tab pos="2854325" algn="l"/>
                <a:tab pos="3303588" algn="l"/>
                <a:tab pos="3752850" algn="l"/>
                <a:tab pos="4202113" algn="l"/>
                <a:tab pos="4651375" algn="l"/>
                <a:tab pos="5100638" algn="l"/>
                <a:tab pos="5549900" algn="l"/>
                <a:tab pos="5999163" algn="l"/>
                <a:tab pos="6448425" algn="l"/>
                <a:tab pos="6897688" algn="l"/>
                <a:tab pos="7346950" algn="l"/>
                <a:tab pos="7796213" algn="l"/>
                <a:tab pos="8245475" algn="l"/>
                <a:tab pos="8694738" algn="l"/>
                <a:tab pos="9144000" algn="l"/>
                <a:tab pos="9593263" algn="l"/>
              </a:tabLst>
              <a:defRPr sz="2200">
                <a:solidFill>
                  <a:schemeClr val="bg1"/>
                </a:solidFill>
                <a:latin typeface="Times New Roman" pitchFamily="18" charset="0"/>
              </a:defRPr>
            </a:lvl3pPr>
            <a:lvl4pPr eaLnBrk="0" hangingPunct="0">
              <a:tabLst>
                <a:tab pos="609600" algn="l"/>
                <a:tab pos="1057275" algn="l"/>
                <a:tab pos="1506538" algn="l"/>
                <a:tab pos="1955800" algn="l"/>
                <a:tab pos="2405063" algn="l"/>
                <a:tab pos="2854325" algn="l"/>
                <a:tab pos="3303588" algn="l"/>
                <a:tab pos="3752850" algn="l"/>
                <a:tab pos="4202113" algn="l"/>
                <a:tab pos="4651375" algn="l"/>
                <a:tab pos="5100638" algn="l"/>
                <a:tab pos="5549900" algn="l"/>
                <a:tab pos="5999163" algn="l"/>
                <a:tab pos="6448425" algn="l"/>
                <a:tab pos="6897688" algn="l"/>
                <a:tab pos="7346950" algn="l"/>
                <a:tab pos="7796213" algn="l"/>
                <a:tab pos="8245475" algn="l"/>
                <a:tab pos="8694738" algn="l"/>
                <a:tab pos="9144000" algn="l"/>
                <a:tab pos="9593263" algn="l"/>
              </a:tabLst>
              <a:defRPr sz="2200">
                <a:solidFill>
                  <a:schemeClr val="bg1"/>
                </a:solidFill>
                <a:latin typeface="Times New Roman" pitchFamily="18" charset="0"/>
              </a:defRPr>
            </a:lvl4pPr>
            <a:lvl5pPr eaLnBrk="0" hangingPunct="0">
              <a:tabLst>
                <a:tab pos="609600" algn="l"/>
                <a:tab pos="1057275" algn="l"/>
                <a:tab pos="1506538" algn="l"/>
                <a:tab pos="1955800" algn="l"/>
                <a:tab pos="2405063" algn="l"/>
                <a:tab pos="2854325" algn="l"/>
                <a:tab pos="3303588" algn="l"/>
                <a:tab pos="3752850" algn="l"/>
                <a:tab pos="4202113" algn="l"/>
                <a:tab pos="4651375" algn="l"/>
                <a:tab pos="5100638" algn="l"/>
                <a:tab pos="5549900" algn="l"/>
                <a:tab pos="5999163" algn="l"/>
                <a:tab pos="6448425" algn="l"/>
                <a:tab pos="6897688" algn="l"/>
                <a:tab pos="7346950" algn="l"/>
                <a:tab pos="7796213" algn="l"/>
                <a:tab pos="8245475" algn="l"/>
                <a:tab pos="8694738" algn="l"/>
                <a:tab pos="9144000" algn="l"/>
                <a:tab pos="9593263"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609600" algn="l"/>
                <a:tab pos="1057275" algn="l"/>
                <a:tab pos="1506538" algn="l"/>
                <a:tab pos="1955800" algn="l"/>
                <a:tab pos="2405063" algn="l"/>
                <a:tab pos="2854325" algn="l"/>
                <a:tab pos="3303588" algn="l"/>
                <a:tab pos="3752850" algn="l"/>
                <a:tab pos="4202113" algn="l"/>
                <a:tab pos="4651375" algn="l"/>
                <a:tab pos="5100638" algn="l"/>
                <a:tab pos="5549900" algn="l"/>
                <a:tab pos="5999163" algn="l"/>
                <a:tab pos="6448425" algn="l"/>
                <a:tab pos="6897688" algn="l"/>
                <a:tab pos="7346950" algn="l"/>
                <a:tab pos="7796213" algn="l"/>
                <a:tab pos="8245475" algn="l"/>
                <a:tab pos="8694738" algn="l"/>
                <a:tab pos="9144000" algn="l"/>
                <a:tab pos="9593263"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609600" algn="l"/>
                <a:tab pos="1057275" algn="l"/>
                <a:tab pos="1506538" algn="l"/>
                <a:tab pos="1955800" algn="l"/>
                <a:tab pos="2405063" algn="l"/>
                <a:tab pos="2854325" algn="l"/>
                <a:tab pos="3303588" algn="l"/>
                <a:tab pos="3752850" algn="l"/>
                <a:tab pos="4202113" algn="l"/>
                <a:tab pos="4651375" algn="l"/>
                <a:tab pos="5100638" algn="l"/>
                <a:tab pos="5549900" algn="l"/>
                <a:tab pos="5999163" algn="l"/>
                <a:tab pos="6448425" algn="l"/>
                <a:tab pos="6897688" algn="l"/>
                <a:tab pos="7346950" algn="l"/>
                <a:tab pos="7796213" algn="l"/>
                <a:tab pos="8245475" algn="l"/>
                <a:tab pos="8694738" algn="l"/>
                <a:tab pos="9144000" algn="l"/>
                <a:tab pos="9593263"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609600" algn="l"/>
                <a:tab pos="1057275" algn="l"/>
                <a:tab pos="1506538" algn="l"/>
                <a:tab pos="1955800" algn="l"/>
                <a:tab pos="2405063" algn="l"/>
                <a:tab pos="2854325" algn="l"/>
                <a:tab pos="3303588" algn="l"/>
                <a:tab pos="3752850" algn="l"/>
                <a:tab pos="4202113" algn="l"/>
                <a:tab pos="4651375" algn="l"/>
                <a:tab pos="5100638" algn="l"/>
                <a:tab pos="5549900" algn="l"/>
                <a:tab pos="5999163" algn="l"/>
                <a:tab pos="6448425" algn="l"/>
                <a:tab pos="6897688" algn="l"/>
                <a:tab pos="7346950" algn="l"/>
                <a:tab pos="7796213" algn="l"/>
                <a:tab pos="8245475" algn="l"/>
                <a:tab pos="8694738" algn="l"/>
                <a:tab pos="9144000" algn="l"/>
                <a:tab pos="9593263"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609600" algn="l"/>
                <a:tab pos="1057275" algn="l"/>
                <a:tab pos="1506538" algn="l"/>
                <a:tab pos="1955800" algn="l"/>
                <a:tab pos="2405063" algn="l"/>
                <a:tab pos="2854325" algn="l"/>
                <a:tab pos="3303588" algn="l"/>
                <a:tab pos="3752850" algn="l"/>
                <a:tab pos="4202113" algn="l"/>
                <a:tab pos="4651375" algn="l"/>
                <a:tab pos="5100638" algn="l"/>
                <a:tab pos="5549900" algn="l"/>
                <a:tab pos="5999163" algn="l"/>
                <a:tab pos="6448425" algn="l"/>
                <a:tab pos="6897688" algn="l"/>
                <a:tab pos="7346950" algn="l"/>
                <a:tab pos="7796213" algn="l"/>
                <a:tab pos="8245475" algn="l"/>
                <a:tab pos="8694738" algn="l"/>
                <a:tab pos="9144000" algn="l"/>
                <a:tab pos="9593263" algn="l"/>
              </a:tabLst>
              <a:defRPr sz="2200">
                <a:solidFill>
                  <a:schemeClr val="bg1"/>
                </a:solidFill>
                <a:latin typeface="Times New Roman" pitchFamily="18" charset="0"/>
              </a:defRPr>
            </a:lvl9pPr>
          </a:lstStyle>
          <a:p>
            <a:pPr eaLnBrk="1" hangingPunct="1">
              <a:buClrTx/>
              <a:buFontTx/>
              <a:buNone/>
            </a:pPr>
            <a:r>
              <a:rPr lang="de-DE" sz="2000" dirty="0">
                <a:solidFill>
                  <a:srgbClr val="000000"/>
                </a:solidFill>
              </a:rPr>
              <a:t>Externer Eingriff auf der Nachfrageseite, Erhöhung der Staatsausgaben um ∆G = 5 bei einer </a:t>
            </a:r>
          </a:p>
          <a:p>
            <a:pPr eaLnBrk="1" hangingPunct="1">
              <a:buClrTx/>
              <a:buFontTx/>
              <a:buNone/>
            </a:pPr>
            <a:r>
              <a:rPr lang="de-DE" sz="2000" dirty="0">
                <a:solidFill>
                  <a:srgbClr val="000000"/>
                </a:solidFill>
              </a:rPr>
              <a:t>                                                                                                                   marginalen Konsumquote von </a:t>
            </a:r>
            <a:r>
              <a:rPr lang="de-DE" sz="2000" dirty="0" err="1">
                <a:solidFill>
                  <a:srgbClr val="000000"/>
                </a:solidFill>
              </a:rPr>
              <a:t>c</a:t>
            </a:r>
            <a:r>
              <a:rPr lang="de-DE" sz="2000" baseline="-25000" dirty="0" err="1">
                <a:solidFill>
                  <a:srgbClr val="000000"/>
                </a:solidFill>
              </a:rPr>
              <a:t>y</a:t>
            </a:r>
            <a:r>
              <a:rPr lang="de-DE" sz="2000" dirty="0">
                <a:solidFill>
                  <a:srgbClr val="000000"/>
                </a:solidFill>
              </a:rPr>
              <a:t>=0,9:</a:t>
            </a:r>
          </a:p>
          <a:p>
            <a:pPr eaLnBrk="1" hangingPunct="1">
              <a:buClrTx/>
              <a:buFontTx/>
              <a:buNone/>
            </a:pPr>
            <a:r>
              <a:rPr lang="de-DE" sz="2000" dirty="0">
                <a:solidFill>
                  <a:srgbClr val="000000"/>
                </a:solidFill>
              </a:rPr>
              <a:t>→ zusätzliche Staatsausgaben erhöhen einmalig das Einkommen</a:t>
            </a:r>
          </a:p>
          <a:p>
            <a:pPr eaLnBrk="1" hangingPunct="1">
              <a:buClrTx/>
              <a:buFontTx/>
              <a:buNone/>
            </a:pPr>
            <a:r>
              <a:rPr lang="de-DE" sz="2000" dirty="0">
                <a:solidFill>
                  <a:srgbClr val="000000"/>
                </a:solidFill>
              </a:rPr>
              <a:t>→</a:t>
            </a:r>
          </a:p>
          <a:p>
            <a:pPr eaLnBrk="1" hangingPunct="1">
              <a:buClrTx/>
              <a:buFontTx/>
              <a:buNone/>
            </a:pPr>
            <a:endParaRPr lang="de-DE" sz="2000" dirty="0">
              <a:solidFill>
                <a:srgbClr val="000000"/>
              </a:solidFill>
            </a:endParaRPr>
          </a:p>
          <a:p>
            <a:pPr eaLnBrk="1" hangingPunct="1">
              <a:buClrTx/>
              <a:buFontTx/>
              <a:buNone/>
            </a:pPr>
            <a:endParaRPr lang="de-DE" sz="2400" dirty="0">
              <a:solidFill>
                <a:srgbClr val="000000"/>
              </a:solidFill>
            </a:endParaRPr>
          </a:p>
        </p:txBody>
      </p:sp>
      <p:sp>
        <p:nvSpPr>
          <p:cNvPr id="19" name="Rechteck 18">
            <a:extLst>
              <a:ext uri="{FF2B5EF4-FFF2-40B4-BE49-F238E27FC236}">
                <a16:creationId xmlns:a16="http://schemas.microsoft.com/office/drawing/2014/main" id="{3ED438B8-106A-4BB9-ADA4-9201A166A7F9}"/>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379819946"/>
      </p:ext>
    </p:extLst>
  </p:cSld>
  <p:clrMapOvr>
    <a:masterClrMapping/>
  </p:clrMapOvr>
  <p:transition spd="med"/>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9987" name="Rectangle 3"/>
          <p:cNvSpPr>
            <a:spLocks noChangeArrowheads="1"/>
          </p:cNvSpPr>
          <p:nvPr/>
        </p:nvSpPr>
        <p:spPr bwMode="auto">
          <a:xfrm>
            <a:off x="4224338" y="187326"/>
            <a:ext cx="5803900" cy="460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nchor="ctr">
            <a:spAutoFit/>
          </a:bodyPr>
          <a:lstStyle/>
          <a:p>
            <a: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sz="2400" b="1">
                <a:solidFill>
                  <a:srgbClr val="000000"/>
                </a:solidFill>
                <a:latin typeface="Sparkasse Rg" pitchFamily="34" charset="0"/>
              </a:rPr>
              <a:t>(Staatsausgaben-)Multiplikator</a:t>
            </a:r>
          </a:p>
        </p:txBody>
      </p:sp>
      <p:sp>
        <p:nvSpPr>
          <p:cNvPr id="169988" name="Text Box 4"/>
          <p:cNvSpPr txBox="1">
            <a:spLocks noChangeArrowheads="1"/>
          </p:cNvSpPr>
          <p:nvPr/>
        </p:nvSpPr>
        <p:spPr bwMode="auto">
          <a:xfrm>
            <a:off x="1524000" y="798195"/>
            <a:ext cx="9144000" cy="55435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0000" tIns="45000" rIns="90000" bIns="45000"/>
          <a:lstStyle>
            <a:lvl1pPr marL="609600" indent="-608013" eaLnBrk="0" hangingPunct="0">
              <a:tabLst>
                <a:tab pos="609600" algn="l"/>
                <a:tab pos="1057275" algn="l"/>
                <a:tab pos="1506538" algn="l"/>
                <a:tab pos="1955800" algn="l"/>
                <a:tab pos="2405063" algn="l"/>
                <a:tab pos="2854325" algn="l"/>
                <a:tab pos="3303588" algn="l"/>
                <a:tab pos="3752850" algn="l"/>
                <a:tab pos="4202113" algn="l"/>
                <a:tab pos="4651375" algn="l"/>
                <a:tab pos="5100638" algn="l"/>
                <a:tab pos="5549900" algn="l"/>
                <a:tab pos="5999163" algn="l"/>
                <a:tab pos="6448425" algn="l"/>
                <a:tab pos="6897688" algn="l"/>
                <a:tab pos="7346950" algn="l"/>
                <a:tab pos="7796213" algn="l"/>
                <a:tab pos="8245475" algn="l"/>
                <a:tab pos="8694738" algn="l"/>
                <a:tab pos="9144000" algn="l"/>
                <a:tab pos="9593263" algn="l"/>
              </a:tabLst>
              <a:defRPr sz="2200">
                <a:solidFill>
                  <a:schemeClr val="bg1"/>
                </a:solidFill>
                <a:latin typeface="Times New Roman" pitchFamily="18" charset="0"/>
              </a:defRPr>
            </a:lvl1pPr>
            <a:lvl2pPr eaLnBrk="0" hangingPunct="0">
              <a:tabLst>
                <a:tab pos="609600" algn="l"/>
                <a:tab pos="1057275" algn="l"/>
                <a:tab pos="1506538" algn="l"/>
                <a:tab pos="1955800" algn="l"/>
                <a:tab pos="2405063" algn="l"/>
                <a:tab pos="2854325" algn="l"/>
                <a:tab pos="3303588" algn="l"/>
                <a:tab pos="3752850" algn="l"/>
                <a:tab pos="4202113" algn="l"/>
                <a:tab pos="4651375" algn="l"/>
                <a:tab pos="5100638" algn="l"/>
                <a:tab pos="5549900" algn="l"/>
                <a:tab pos="5999163" algn="l"/>
                <a:tab pos="6448425" algn="l"/>
                <a:tab pos="6897688" algn="l"/>
                <a:tab pos="7346950" algn="l"/>
                <a:tab pos="7796213" algn="l"/>
                <a:tab pos="8245475" algn="l"/>
                <a:tab pos="8694738" algn="l"/>
                <a:tab pos="9144000" algn="l"/>
                <a:tab pos="9593263" algn="l"/>
              </a:tabLst>
              <a:defRPr sz="2200">
                <a:solidFill>
                  <a:schemeClr val="bg1"/>
                </a:solidFill>
                <a:latin typeface="Times New Roman" pitchFamily="18" charset="0"/>
              </a:defRPr>
            </a:lvl2pPr>
            <a:lvl3pPr eaLnBrk="0" hangingPunct="0">
              <a:tabLst>
                <a:tab pos="609600" algn="l"/>
                <a:tab pos="1057275" algn="l"/>
                <a:tab pos="1506538" algn="l"/>
                <a:tab pos="1955800" algn="l"/>
                <a:tab pos="2405063" algn="l"/>
                <a:tab pos="2854325" algn="l"/>
                <a:tab pos="3303588" algn="l"/>
                <a:tab pos="3752850" algn="l"/>
                <a:tab pos="4202113" algn="l"/>
                <a:tab pos="4651375" algn="l"/>
                <a:tab pos="5100638" algn="l"/>
                <a:tab pos="5549900" algn="l"/>
                <a:tab pos="5999163" algn="l"/>
                <a:tab pos="6448425" algn="l"/>
                <a:tab pos="6897688" algn="l"/>
                <a:tab pos="7346950" algn="l"/>
                <a:tab pos="7796213" algn="l"/>
                <a:tab pos="8245475" algn="l"/>
                <a:tab pos="8694738" algn="l"/>
                <a:tab pos="9144000" algn="l"/>
                <a:tab pos="9593263" algn="l"/>
              </a:tabLst>
              <a:defRPr sz="2200">
                <a:solidFill>
                  <a:schemeClr val="bg1"/>
                </a:solidFill>
                <a:latin typeface="Times New Roman" pitchFamily="18" charset="0"/>
              </a:defRPr>
            </a:lvl3pPr>
            <a:lvl4pPr eaLnBrk="0" hangingPunct="0">
              <a:tabLst>
                <a:tab pos="609600" algn="l"/>
                <a:tab pos="1057275" algn="l"/>
                <a:tab pos="1506538" algn="l"/>
                <a:tab pos="1955800" algn="l"/>
                <a:tab pos="2405063" algn="l"/>
                <a:tab pos="2854325" algn="l"/>
                <a:tab pos="3303588" algn="l"/>
                <a:tab pos="3752850" algn="l"/>
                <a:tab pos="4202113" algn="l"/>
                <a:tab pos="4651375" algn="l"/>
                <a:tab pos="5100638" algn="l"/>
                <a:tab pos="5549900" algn="l"/>
                <a:tab pos="5999163" algn="l"/>
                <a:tab pos="6448425" algn="l"/>
                <a:tab pos="6897688" algn="l"/>
                <a:tab pos="7346950" algn="l"/>
                <a:tab pos="7796213" algn="l"/>
                <a:tab pos="8245475" algn="l"/>
                <a:tab pos="8694738" algn="l"/>
                <a:tab pos="9144000" algn="l"/>
                <a:tab pos="9593263" algn="l"/>
              </a:tabLst>
              <a:defRPr sz="2200">
                <a:solidFill>
                  <a:schemeClr val="bg1"/>
                </a:solidFill>
                <a:latin typeface="Times New Roman" pitchFamily="18" charset="0"/>
              </a:defRPr>
            </a:lvl4pPr>
            <a:lvl5pPr eaLnBrk="0" hangingPunct="0">
              <a:tabLst>
                <a:tab pos="609600" algn="l"/>
                <a:tab pos="1057275" algn="l"/>
                <a:tab pos="1506538" algn="l"/>
                <a:tab pos="1955800" algn="l"/>
                <a:tab pos="2405063" algn="l"/>
                <a:tab pos="2854325" algn="l"/>
                <a:tab pos="3303588" algn="l"/>
                <a:tab pos="3752850" algn="l"/>
                <a:tab pos="4202113" algn="l"/>
                <a:tab pos="4651375" algn="l"/>
                <a:tab pos="5100638" algn="l"/>
                <a:tab pos="5549900" algn="l"/>
                <a:tab pos="5999163" algn="l"/>
                <a:tab pos="6448425" algn="l"/>
                <a:tab pos="6897688" algn="l"/>
                <a:tab pos="7346950" algn="l"/>
                <a:tab pos="7796213" algn="l"/>
                <a:tab pos="8245475" algn="l"/>
                <a:tab pos="8694738" algn="l"/>
                <a:tab pos="9144000" algn="l"/>
                <a:tab pos="9593263"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609600" algn="l"/>
                <a:tab pos="1057275" algn="l"/>
                <a:tab pos="1506538" algn="l"/>
                <a:tab pos="1955800" algn="l"/>
                <a:tab pos="2405063" algn="l"/>
                <a:tab pos="2854325" algn="l"/>
                <a:tab pos="3303588" algn="l"/>
                <a:tab pos="3752850" algn="l"/>
                <a:tab pos="4202113" algn="l"/>
                <a:tab pos="4651375" algn="l"/>
                <a:tab pos="5100638" algn="l"/>
                <a:tab pos="5549900" algn="l"/>
                <a:tab pos="5999163" algn="l"/>
                <a:tab pos="6448425" algn="l"/>
                <a:tab pos="6897688" algn="l"/>
                <a:tab pos="7346950" algn="l"/>
                <a:tab pos="7796213" algn="l"/>
                <a:tab pos="8245475" algn="l"/>
                <a:tab pos="8694738" algn="l"/>
                <a:tab pos="9144000" algn="l"/>
                <a:tab pos="9593263"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609600" algn="l"/>
                <a:tab pos="1057275" algn="l"/>
                <a:tab pos="1506538" algn="l"/>
                <a:tab pos="1955800" algn="l"/>
                <a:tab pos="2405063" algn="l"/>
                <a:tab pos="2854325" algn="l"/>
                <a:tab pos="3303588" algn="l"/>
                <a:tab pos="3752850" algn="l"/>
                <a:tab pos="4202113" algn="l"/>
                <a:tab pos="4651375" algn="l"/>
                <a:tab pos="5100638" algn="l"/>
                <a:tab pos="5549900" algn="l"/>
                <a:tab pos="5999163" algn="l"/>
                <a:tab pos="6448425" algn="l"/>
                <a:tab pos="6897688" algn="l"/>
                <a:tab pos="7346950" algn="l"/>
                <a:tab pos="7796213" algn="l"/>
                <a:tab pos="8245475" algn="l"/>
                <a:tab pos="8694738" algn="l"/>
                <a:tab pos="9144000" algn="l"/>
                <a:tab pos="9593263"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609600" algn="l"/>
                <a:tab pos="1057275" algn="l"/>
                <a:tab pos="1506538" algn="l"/>
                <a:tab pos="1955800" algn="l"/>
                <a:tab pos="2405063" algn="l"/>
                <a:tab pos="2854325" algn="l"/>
                <a:tab pos="3303588" algn="l"/>
                <a:tab pos="3752850" algn="l"/>
                <a:tab pos="4202113" algn="l"/>
                <a:tab pos="4651375" algn="l"/>
                <a:tab pos="5100638" algn="l"/>
                <a:tab pos="5549900" algn="l"/>
                <a:tab pos="5999163" algn="l"/>
                <a:tab pos="6448425" algn="l"/>
                <a:tab pos="6897688" algn="l"/>
                <a:tab pos="7346950" algn="l"/>
                <a:tab pos="7796213" algn="l"/>
                <a:tab pos="8245475" algn="l"/>
                <a:tab pos="8694738" algn="l"/>
                <a:tab pos="9144000" algn="l"/>
                <a:tab pos="9593263"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609600" algn="l"/>
                <a:tab pos="1057275" algn="l"/>
                <a:tab pos="1506538" algn="l"/>
                <a:tab pos="1955800" algn="l"/>
                <a:tab pos="2405063" algn="l"/>
                <a:tab pos="2854325" algn="l"/>
                <a:tab pos="3303588" algn="l"/>
                <a:tab pos="3752850" algn="l"/>
                <a:tab pos="4202113" algn="l"/>
                <a:tab pos="4651375" algn="l"/>
                <a:tab pos="5100638" algn="l"/>
                <a:tab pos="5549900" algn="l"/>
                <a:tab pos="5999163" algn="l"/>
                <a:tab pos="6448425" algn="l"/>
                <a:tab pos="6897688" algn="l"/>
                <a:tab pos="7346950" algn="l"/>
                <a:tab pos="7796213" algn="l"/>
                <a:tab pos="8245475" algn="l"/>
                <a:tab pos="8694738" algn="l"/>
                <a:tab pos="9144000" algn="l"/>
                <a:tab pos="9593263" algn="l"/>
              </a:tabLst>
              <a:defRPr sz="2200">
                <a:solidFill>
                  <a:schemeClr val="bg1"/>
                </a:solidFill>
                <a:latin typeface="Times New Roman" pitchFamily="18" charset="0"/>
              </a:defRPr>
            </a:lvl9pPr>
          </a:lstStyle>
          <a:p>
            <a:pPr eaLnBrk="1" hangingPunct="1">
              <a:buClrTx/>
              <a:buFontTx/>
              <a:buNone/>
            </a:pPr>
            <a:endParaRPr lang="de-DE" sz="2400" dirty="0">
              <a:solidFill>
                <a:srgbClr val="000000"/>
              </a:solidFill>
            </a:endParaRPr>
          </a:p>
          <a:p>
            <a:pPr eaLnBrk="1" hangingPunct="1">
              <a:buClrTx/>
              <a:buFontTx/>
              <a:buNone/>
            </a:pPr>
            <a:r>
              <a:rPr lang="de-DE" sz="2400" dirty="0">
                <a:solidFill>
                  <a:srgbClr val="000000"/>
                </a:solidFill>
              </a:rPr>
              <a:t>Ein Multiplikator in der VWL gibt an, um wie viel sich eine </a:t>
            </a:r>
          </a:p>
          <a:p>
            <a:pPr eaLnBrk="1" hangingPunct="1">
              <a:buClrTx/>
              <a:buFontTx/>
              <a:buNone/>
            </a:pPr>
            <a:r>
              <a:rPr lang="de-DE" sz="2400" dirty="0">
                <a:solidFill>
                  <a:srgbClr val="000000"/>
                </a:solidFill>
              </a:rPr>
              <a:t>abhängige Größe ändert, wenn eine unabhängige Größe um eine</a:t>
            </a:r>
          </a:p>
          <a:p>
            <a:pPr eaLnBrk="1" hangingPunct="1">
              <a:buClrTx/>
              <a:buFontTx/>
              <a:buNone/>
            </a:pPr>
            <a:r>
              <a:rPr lang="de-DE" sz="2400" dirty="0">
                <a:solidFill>
                  <a:srgbClr val="000000"/>
                </a:solidFill>
              </a:rPr>
              <a:t>Einheit zunimmt. </a:t>
            </a:r>
          </a:p>
          <a:p>
            <a:pPr eaLnBrk="1" hangingPunct="1">
              <a:buClrTx/>
              <a:buFontTx/>
              <a:buNone/>
            </a:pPr>
            <a:endParaRPr lang="de-DE" sz="2400" dirty="0">
              <a:solidFill>
                <a:srgbClr val="000000"/>
              </a:solidFill>
            </a:endParaRPr>
          </a:p>
          <a:p>
            <a:pPr eaLnBrk="1" hangingPunct="1">
              <a:buClrTx/>
              <a:buFontTx/>
              <a:buNone/>
            </a:pPr>
            <a:endParaRPr lang="de-DE" sz="2400" dirty="0">
              <a:solidFill>
                <a:srgbClr val="000000"/>
              </a:solidFill>
            </a:endParaRPr>
          </a:p>
          <a:p>
            <a:pPr eaLnBrk="1" hangingPunct="1">
              <a:buClrTx/>
              <a:buFontTx/>
              <a:buNone/>
            </a:pPr>
            <a:r>
              <a:rPr lang="de-DE" sz="2400" u="sng" dirty="0">
                <a:solidFill>
                  <a:srgbClr val="000000"/>
                </a:solidFill>
              </a:rPr>
              <a:t>Staatsausgabenmultiplikator:</a:t>
            </a:r>
          </a:p>
          <a:p>
            <a:pPr eaLnBrk="1" hangingPunct="1">
              <a:buClrTx/>
              <a:buFontTx/>
              <a:buNone/>
            </a:pPr>
            <a:endParaRPr lang="de-DE" sz="2400" dirty="0">
              <a:solidFill>
                <a:srgbClr val="000000"/>
              </a:solidFill>
            </a:endParaRPr>
          </a:p>
          <a:p>
            <a:pPr eaLnBrk="1" hangingPunct="1">
              <a:buClrTx/>
              <a:buFontTx/>
              <a:buNone/>
            </a:pPr>
            <a:r>
              <a:rPr lang="de-DE" sz="2400" dirty="0">
                <a:solidFill>
                  <a:srgbClr val="000000"/>
                </a:solidFill>
              </a:rPr>
              <a:t>Um wie viel ändert sich das gleichgewichtige Einkommen, wenn die</a:t>
            </a:r>
          </a:p>
          <a:p>
            <a:pPr eaLnBrk="1" hangingPunct="1">
              <a:buClrTx/>
              <a:buFontTx/>
              <a:buNone/>
            </a:pPr>
            <a:r>
              <a:rPr lang="de-DE" sz="2400" dirty="0">
                <a:solidFill>
                  <a:srgbClr val="000000"/>
                </a:solidFill>
              </a:rPr>
              <a:t>Staatsausgaben um eine Einheit erhöht werden.</a:t>
            </a:r>
          </a:p>
        </p:txBody>
      </p:sp>
      <p:sp>
        <p:nvSpPr>
          <p:cNvPr id="5" name="Rechteck 4">
            <a:extLst>
              <a:ext uri="{FF2B5EF4-FFF2-40B4-BE49-F238E27FC236}">
                <a16:creationId xmlns:a16="http://schemas.microsoft.com/office/drawing/2014/main" id="{0B724838-27D2-41A1-920E-3ECDE2DF2AFB}"/>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4029690572"/>
      </p:ext>
    </p:extLst>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1011" name="Rectangle 3"/>
          <p:cNvSpPr>
            <a:spLocks noChangeArrowheads="1"/>
          </p:cNvSpPr>
          <p:nvPr/>
        </p:nvSpPr>
        <p:spPr bwMode="auto">
          <a:xfrm>
            <a:off x="4224338" y="187326"/>
            <a:ext cx="5803900" cy="460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nchor="ctr">
            <a:spAutoFit/>
          </a:bodyPr>
          <a:lstStyle/>
          <a:p>
            <a: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sz="2400" b="1">
                <a:solidFill>
                  <a:srgbClr val="000000"/>
                </a:solidFill>
                <a:latin typeface="Sparkasse Rg" pitchFamily="34" charset="0"/>
              </a:rPr>
              <a:t>Multiplikatoreffekt (Beispiel)</a:t>
            </a:r>
          </a:p>
        </p:txBody>
      </p:sp>
      <p:sp>
        <p:nvSpPr>
          <p:cNvPr id="5" name="Text Box 4"/>
          <p:cNvSpPr txBox="1">
            <a:spLocks noChangeArrowheads="1"/>
          </p:cNvSpPr>
          <p:nvPr/>
        </p:nvSpPr>
        <p:spPr bwMode="auto">
          <a:xfrm>
            <a:off x="762001" y="1009782"/>
            <a:ext cx="9144000" cy="360187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0000" tIns="45000" rIns="90000" bIns="45000"/>
          <a:lstStyle>
            <a:lvl1pPr marL="609600" indent="-608013" eaLnBrk="0" hangingPunct="0">
              <a:tabLst>
                <a:tab pos="609600" algn="l"/>
                <a:tab pos="1057275" algn="l"/>
                <a:tab pos="1506538" algn="l"/>
                <a:tab pos="1955800" algn="l"/>
                <a:tab pos="2405063" algn="l"/>
                <a:tab pos="2854325" algn="l"/>
                <a:tab pos="3303588" algn="l"/>
                <a:tab pos="3752850" algn="l"/>
                <a:tab pos="4202113" algn="l"/>
                <a:tab pos="4651375" algn="l"/>
                <a:tab pos="5100638" algn="l"/>
                <a:tab pos="5549900" algn="l"/>
                <a:tab pos="5999163" algn="l"/>
                <a:tab pos="6448425" algn="l"/>
                <a:tab pos="6897688" algn="l"/>
                <a:tab pos="7346950" algn="l"/>
                <a:tab pos="7796213" algn="l"/>
                <a:tab pos="8245475" algn="l"/>
                <a:tab pos="8694738" algn="l"/>
                <a:tab pos="9144000" algn="l"/>
                <a:tab pos="9593263" algn="l"/>
              </a:tabLst>
              <a:defRPr sz="2200">
                <a:solidFill>
                  <a:schemeClr val="bg1"/>
                </a:solidFill>
                <a:latin typeface="Times New Roman" pitchFamily="18" charset="0"/>
              </a:defRPr>
            </a:lvl1pPr>
            <a:lvl2pPr eaLnBrk="0" hangingPunct="0">
              <a:tabLst>
                <a:tab pos="609600" algn="l"/>
                <a:tab pos="1057275" algn="l"/>
                <a:tab pos="1506538" algn="l"/>
                <a:tab pos="1955800" algn="l"/>
                <a:tab pos="2405063" algn="l"/>
                <a:tab pos="2854325" algn="l"/>
                <a:tab pos="3303588" algn="l"/>
                <a:tab pos="3752850" algn="l"/>
                <a:tab pos="4202113" algn="l"/>
                <a:tab pos="4651375" algn="l"/>
                <a:tab pos="5100638" algn="l"/>
                <a:tab pos="5549900" algn="l"/>
                <a:tab pos="5999163" algn="l"/>
                <a:tab pos="6448425" algn="l"/>
                <a:tab pos="6897688" algn="l"/>
                <a:tab pos="7346950" algn="l"/>
                <a:tab pos="7796213" algn="l"/>
                <a:tab pos="8245475" algn="l"/>
                <a:tab pos="8694738" algn="l"/>
                <a:tab pos="9144000" algn="l"/>
                <a:tab pos="9593263" algn="l"/>
              </a:tabLst>
              <a:defRPr sz="2200">
                <a:solidFill>
                  <a:schemeClr val="bg1"/>
                </a:solidFill>
                <a:latin typeface="Times New Roman" pitchFamily="18" charset="0"/>
              </a:defRPr>
            </a:lvl2pPr>
            <a:lvl3pPr eaLnBrk="0" hangingPunct="0">
              <a:tabLst>
                <a:tab pos="609600" algn="l"/>
                <a:tab pos="1057275" algn="l"/>
                <a:tab pos="1506538" algn="l"/>
                <a:tab pos="1955800" algn="l"/>
                <a:tab pos="2405063" algn="l"/>
                <a:tab pos="2854325" algn="l"/>
                <a:tab pos="3303588" algn="l"/>
                <a:tab pos="3752850" algn="l"/>
                <a:tab pos="4202113" algn="l"/>
                <a:tab pos="4651375" algn="l"/>
                <a:tab pos="5100638" algn="l"/>
                <a:tab pos="5549900" algn="l"/>
                <a:tab pos="5999163" algn="l"/>
                <a:tab pos="6448425" algn="l"/>
                <a:tab pos="6897688" algn="l"/>
                <a:tab pos="7346950" algn="l"/>
                <a:tab pos="7796213" algn="l"/>
                <a:tab pos="8245475" algn="l"/>
                <a:tab pos="8694738" algn="l"/>
                <a:tab pos="9144000" algn="l"/>
                <a:tab pos="9593263" algn="l"/>
              </a:tabLst>
              <a:defRPr sz="2200">
                <a:solidFill>
                  <a:schemeClr val="bg1"/>
                </a:solidFill>
                <a:latin typeface="Times New Roman" pitchFamily="18" charset="0"/>
              </a:defRPr>
            </a:lvl3pPr>
            <a:lvl4pPr eaLnBrk="0" hangingPunct="0">
              <a:tabLst>
                <a:tab pos="609600" algn="l"/>
                <a:tab pos="1057275" algn="l"/>
                <a:tab pos="1506538" algn="l"/>
                <a:tab pos="1955800" algn="l"/>
                <a:tab pos="2405063" algn="l"/>
                <a:tab pos="2854325" algn="l"/>
                <a:tab pos="3303588" algn="l"/>
                <a:tab pos="3752850" algn="l"/>
                <a:tab pos="4202113" algn="l"/>
                <a:tab pos="4651375" algn="l"/>
                <a:tab pos="5100638" algn="l"/>
                <a:tab pos="5549900" algn="l"/>
                <a:tab pos="5999163" algn="l"/>
                <a:tab pos="6448425" algn="l"/>
                <a:tab pos="6897688" algn="l"/>
                <a:tab pos="7346950" algn="l"/>
                <a:tab pos="7796213" algn="l"/>
                <a:tab pos="8245475" algn="l"/>
                <a:tab pos="8694738" algn="l"/>
                <a:tab pos="9144000" algn="l"/>
                <a:tab pos="9593263" algn="l"/>
              </a:tabLst>
              <a:defRPr sz="2200">
                <a:solidFill>
                  <a:schemeClr val="bg1"/>
                </a:solidFill>
                <a:latin typeface="Times New Roman" pitchFamily="18" charset="0"/>
              </a:defRPr>
            </a:lvl4pPr>
            <a:lvl5pPr eaLnBrk="0" hangingPunct="0">
              <a:tabLst>
                <a:tab pos="609600" algn="l"/>
                <a:tab pos="1057275" algn="l"/>
                <a:tab pos="1506538" algn="l"/>
                <a:tab pos="1955800" algn="l"/>
                <a:tab pos="2405063" algn="l"/>
                <a:tab pos="2854325" algn="l"/>
                <a:tab pos="3303588" algn="l"/>
                <a:tab pos="3752850" algn="l"/>
                <a:tab pos="4202113" algn="l"/>
                <a:tab pos="4651375" algn="l"/>
                <a:tab pos="5100638" algn="l"/>
                <a:tab pos="5549900" algn="l"/>
                <a:tab pos="5999163" algn="l"/>
                <a:tab pos="6448425" algn="l"/>
                <a:tab pos="6897688" algn="l"/>
                <a:tab pos="7346950" algn="l"/>
                <a:tab pos="7796213" algn="l"/>
                <a:tab pos="8245475" algn="l"/>
                <a:tab pos="8694738" algn="l"/>
                <a:tab pos="9144000" algn="l"/>
                <a:tab pos="9593263"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609600" algn="l"/>
                <a:tab pos="1057275" algn="l"/>
                <a:tab pos="1506538" algn="l"/>
                <a:tab pos="1955800" algn="l"/>
                <a:tab pos="2405063" algn="l"/>
                <a:tab pos="2854325" algn="l"/>
                <a:tab pos="3303588" algn="l"/>
                <a:tab pos="3752850" algn="l"/>
                <a:tab pos="4202113" algn="l"/>
                <a:tab pos="4651375" algn="l"/>
                <a:tab pos="5100638" algn="l"/>
                <a:tab pos="5549900" algn="l"/>
                <a:tab pos="5999163" algn="l"/>
                <a:tab pos="6448425" algn="l"/>
                <a:tab pos="6897688" algn="l"/>
                <a:tab pos="7346950" algn="l"/>
                <a:tab pos="7796213" algn="l"/>
                <a:tab pos="8245475" algn="l"/>
                <a:tab pos="8694738" algn="l"/>
                <a:tab pos="9144000" algn="l"/>
                <a:tab pos="9593263"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609600" algn="l"/>
                <a:tab pos="1057275" algn="l"/>
                <a:tab pos="1506538" algn="l"/>
                <a:tab pos="1955800" algn="l"/>
                <a:tab pos="2405063" algn="l"/>
                <a:tab pos="2854325" algn="l"/>
                <a:tab pos="3303588" algn="l"/>
                <a:tab pos="3752850" algn="l"/>
                <a:tab pos="4202113" algn="l"/>
                <a:tab pos="4651375" algn="l"/>
                <a:tab pos="5100638" algn="l"/>
                <a:tab pos="5549900" algn="l"/>
                <a:tab pos="5999163" algn="l"/>
                <a:tab pos="6448425" algn="l"/>
                <a:tab pos="6897688" algn="l"/>
                <a:tab pos="7346950" algn="l"/>
                <a:tab pos="7796213" algn="l"/>
                <a:tab pos="8245475" algn="l"/>
                <a:tab pos="8694738" algn="l"/>
                <a:tab pos="9144000" algn="l"/>
                <a:tab pos="9593263"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609600" algn="l"/>
                <a:tab pos="1057275" algn="l"/>
                <a:tab pos="1506538" algn="l"/>
                <a:tab pos="1955800" algn="l"/>
                <a:tab pos="2405063" algn="l"/>
                <a:tab pos="2854325" algn="l"/>
                <a:tab pos="3303588" algn="l"/>
                <a:tab pos="3752850" algn="l"/>
                <a:tab pos="4202113" algn="l"/>
                <a:tab pos="4651375" algn="l"/>
                <a:tab pos="5100638" algn="l"/>
                <a:tab pos="5549900" algn="l"/>
                <a:tab pos="5999163" algn="l"/>
                <a:tab pos="6448425" algn="l"/>
                <a:tab pos="6897688" algn="l"/>
                <a:tab pos="7346950" algn="l"/>
                <a:tab pos="7796213" algn="l"/>
                <a:tab pos="8245475" algn="l"/>
                <a:tab pos="8694738" algn="l"/>
                <a:tab pos="9144000" algn="l"/>
                <a:tab pos="9593263"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609600" algn="l"/>
                <a:tab pos="1057275" algn="l"/>
                <a:tab pos="1506538" algn="l"/>
                <a:tab pos="1955800" algn="l"/>
                <a:tab pos="2405063" algn="l"/>
                <a:tab pos="2854325" algn="l"/>
                <a:tab pos="3303588" algn="l"/>
                <a:tab pos="3752850" algn="l"/>
                <a:tab pos="4202113" algn="l"/>
                <a:tab pos="4651375" algn="l"/>
                <a:tab pos="5100638" algn="l"/>
                <a:tab pos="5549900" algn="l"/>
                <a:tab pos="5999163" algn="l"/>
                <a:tab pos="6448425" algn="l"/>
                <a:tab pos="6897688" algn="l"/>
                <a:tab pos="7346950" algn="l"/>
                <a:tab pos="7796213" algn="l"/>
                <a:tab pos="8245475" algn="l"/>
                <a:tab pos="8694738" algn="l"/>
                <a:tab pos="9144000" algn="l"/>
                <a:tab pos="9593263" algn="l"/>
              </a:tabLst>
              <a:defRPr sz="2200">
                <a:solidFill>
                  <a:schemeClr val="bg1"/>
                </a:solidFill>
                <a:latin typeface="Times New Roman" pitchFamily="18" charset="0"/>
              </a:defRPr>
            </a:lvl9pPr>
          </a:lstStyle>
          <a:p>
            <a:pPr eaLnBrk="1" hangingPunct="1">
              <a:buClrTx/>
              <a:buFontTx/>
              <a:buNone/>
            </a:pPr>
            <a:endParaRPr lang="de-DE" sz="2400">
              <a:solidFill>
                <a:srgbClr val="000000"/>
              </a:solidFill>
            </a:endParaRPr>
          </a:p>
          <a:p>
            <a:pPr eaLnBrk="1" hangingPunct="1">
              <a:buClrTx/>
              <a:buFontTx/>
              <a:buNone/>
            </a:pPr>
            <a:r>
              <a:rPr lang="de-DE" sz="2400" dirty="0">
                <a:solidFill>
                  <a:srgbClr val="000000"/>
                </a:solidFill>
              </a:rPr>
              <a:t>C(Y)= 100+0,8Y;	I=400; G=200</a:t>
            </a:r>
          </a:p>
          <a:p>
            <a:pPr eaLnBrk="1" hangingPunct="1">
              <a:buClrTx/>
              <a:buFontTx/>
              <a:buNone/>
            </a:pPr>
            <a:endParaRPr lang="de-DE" sz="2400" dirty="0">
              <a:solidFill>
                <a:srgbClr val="000000"/>
              </a:solidFill>
            </a:endParaRPr>
          </a:p>
          <a:p>
            <a:pPr eaLnBrk="1" hangingPunct="1">
              <a:buClrTx/>
              <a:buFontTx/>
              <a:buNone/>
            </a:pPr>
            <a:r>
              <a:rPr lang="de-DE" sz="2400" dirty="0">
                <a:solidFill>
                  <a:srgbClr val="000000"/>
                </a:solidFill>
              </a:rPr>
              <a:t>Wie hoch ist das gleichgewichtige Einkommen?</a:t>
            </a:r>
          </a:p>
          <a:p>
            <a:pPr eaLnBrk="1" hangingPunct="1">
              <a:buClrTx/>
              <a:buFontTx/>
              <a:buNone/>
            </a:pPr>
            <a:endParaRPr lang="de-DE" sz="2400" dirty="0">
              <a:solidFill>
                <a:srgbClr val="000000"/>
              </a:solidFill>
            </a:endParaRPr>
          </a:p>
          <a:p>
            <a:pPr eaLnBrk="1" hangingPunct="1">
              <a:buClrTx/>
              <a:buFontTx/>
              <a:buNone/>
            </a:pPr>
            <a:r>
              <a:rPr lang="de-DE" sz="2400" dirty="0">
                <a:solidFill>
                  <a:srgbClr val="000000"/>
                </a:solidFill>
              </a:rPr>
              <a:t>Um wie viel steigt das gleichgewichtige Einkommen, wenn die</a:t>
            </a:r>
          </a:p>
          <a:p>
            <a:pPr eaLnBrk="1" hangingPunct="1">
              <a:buClrTx/>
              <a:buFontTx/>
              <a:buNone/>
            </a:pPr>
            <a:r>
              <a:rPr lang="de-DE" sz="2400" dirty="0">
                <a:solidFill>
                  <a:srgbClr val="000000"/>
                </a:solidFill>
              </a:rPr>
              <a:t>Staatsausgaben um 100 steigen?</a:t>
            </a:r>
          </a:p>
          <a:p>
            <a:pPr eaLnBrk="1" hangingPunct="1">
              <a:buClrTx/>
              <a:buFontTx/>
              <a:buNone/>
            </a:pPr>
            <a:endParaRPr lang="de-DE" sz="2400" dirty="0">
              <a:solidFill>
                <a:srgbClr val="000000"/>
              </a:solidFill>
            </a:endParaRPr>
          </a:p>
          <a:p>
            <a:pPr eaLnBrk="1" hangingPunct="1">
              <a:buClrTx/>
              <a:buFontTx/>
              <a:buNone/>
            </a:pPr>
            <a:r>
              <a:rPr lang="de-DE" sz="2400" dirty="0">
                <a:solidFill>
                  <a:srgbClr val="000000"/>
                </a:solidFill>
              </a:rPr>
              <a:t>Wie hoch ist der Staatsausgabenmultiplikator?</a:t>
            </a:r>
          </a:p>
          <a:p>
            <a:pPr eaLnBrk="1" hangingPunct="1">
              <a:buClrTx/>
              <a:buFontTx/>
              <a:buNone/>
            </a:pPr>
            <a:endParaRPr lang="de-DE" sz="2400" dirty="0">
              <a:solidFill>
                <a:srgbClr val="000000"/>
              </a:solidFill>
            </a:endParaRPr>
          </a:p>
        </p:txBody>
      </p:sp>
      <p:sp>
        <p:nvSpPr>
          <p:cNvPr id="6" name="Rechteck 5">
            <a:extLst>
              <a:ext uri="{FF2B5EF4-FFF2-40B4-BE49-F238E27FC236}">
                <a16:creationId xmlns:a16="http://schemas.microsoft.com/office/drawing/2014/main" id="{21CBD8A8-9743-4FD4-BC6B-0E9E4B7F963F}"/>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1741363064"/>
      </p:ext>
    </p:extLst>
  </p:cSld>
  <p:clrMapOvr>
    <a:masterClrMapping/>
  </p:clrMapOvr>
  <p:transition spd="med"/>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1012" name="Text Box 4"/>
          <p:cNvSpPr txBox="1">
            <a:spLocks noChangeArrowheads="1"/>
          </p:cNvSpPr>
          <p:nvPr/>
        </p:nvSpPr>
        <p:spPr bwMode="auto">
          <a:xfrm>
            <a:off x="0" y="59873"/>
            <a:ext cx="12192000" cy="51707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0000" tIns="45000" rIns="90000" bIns="45000"/>
          <a:lstStyle>
            <a:lvl1pPr marL="609600" indent="-608013" eaLnBrk="0" hangingPunct="0">
              <a:tabLst>
                <a:tab pos="609600" algn="l"/>
                <a:tab pos="1057275" algn="l"/>
                <a:tab pos="1506538" algn="l"/>
                <a:tab pos="1955800" algn="l"/>
                <a:tab pos="2405063" algn="l"/>
                <a:tab pos="2854325" algn="l"/>
                <a:tab pos="3303588" algn="l"/>
                <a:tab pos="3752850" algn="l"/>
                <a:tab pos="4202113" algn="l"/>
                <a:tab pos="4651375" algn="l"/>
                <a:tab pos="5100638" algn="l"/>
                <a:tab pos="5549900" algn="l"/>
                <a:tab pos="5999163" algn="l"/>
                <a:tab pos="6448425" algn="l"/>
                <a:tab pos="6897688" algn="l"/>
                <a:tab pos="7346950" algn="l"/>
                <a:tab pos="7796213" algn="l"/>
                <a:tab pos="8245475" algn="l"/>
                <a:tab pos="8694738" algn="l"/>
                <a:tab pos="9144000" algn="l"/>
                <a:tab pos="9593263" algn="l"/>
              </a:tabLst>
              <a:defRPr sz="2200">
                <a:solidFill>
                  <a:schemeClr val="bg1"/>
                </a:solidFill>
                <a:latin typeface="Times New Roman" pitchFamily="18" charset="0"/>
              </a:defRPr>
            </a:lvl1pPr>
            <a:lvl2pPr eaLnBrk="0" hangingPunct="0">
              <a:tabLst>
                <a:tab pos="609600" algn="l"/>
                <a:tab pos="1057275" algn="l"/>
                <a:tab pos="1506538" algn="l"/>
                <a:tab pos="1955800" algn="l"/>
                <a:tab pos="2405063" algn="l"/>
                <a:tab pos="2854325" algn="l"/>
                <a:tab pos="3303588" algn="l"/>
                <a:tab pos="3752850" algn="l"/>
                <a:tab pos="4202113" algn="l"/>
                <a:tab pos="4651375" algn="l"/>
                <a:tab pos="5100638" algn="l"/>
                <a:tab pos="5549900" algn="l"/>
                <a:tab pos="5999163" algn="l"/>
                <a:tab pos="6448425" algn="l"/>
                <a:tab pos="6897688" algn="l"/>
                <a:tab pos="7346950" algn="l"/>
                <a:tab pos="7796213" algn="l"/>
                <a:tab pos="8245475" algn="l"/>
                <a:tab pos="8694738" algn="l"/>
                <a:tab pos="9144000" algn="l"/>
                <a:tab pos="9593263" algn="l"/>
              </a:tabLst>
              <a:defRPr sz="2200">
                <a:solidFill>
                  <a:schemeClr val="bg1"/>
                </a:solidFill>
                <a:latin typeface="Times New Roman" pitchFamily="18" charset="0"/>
              </a:defRPr>
            </a:lvl2pPr>
            <a:lvl3pPr eaLnBrk="0" hangingPunct="0">
              <a:tabLst>
                <a:tab pos="609600" algn="l"/>
                <a:tab pos="1057275" algn="l"/>
                <a:tab pos="1506538" algn="l"/>
                <a:tab pos="1955800" algn="l"/>
                <a:tab pos="2405063" algn="l"/>
                <a:tab pos="2854325" algn="l"/>
                <a:tab pos="3303588" algn="l"/>
                <a:tab pos="3752850" algn="l"/>
                <a:tab pos="4202113" algn="l"/>
                <a:tab pos="4651375" algn="l"/>
                <a:tab pos="5100638" algn="l"/>
                <a:tab pos="5549900" algn="l"/>
                <a:tab pos="5999163" algn="l"/>
                <a:tab pos="6448425" algn="l"/>
                <a:tab pos="6897688" algn="l"/>
                <a:tab pos="7346950" algn="l"/>
                <a:tab pos="7796213" algn="l"/>
                <a:tab pos="8245475" algn="l"/>
                <a:tab pos="8694738" algn="l"/>
                <a:tab pos="9144000" algn="l"/>
                <a:tab pos="9593263" algn="l"/>
              </a:tabLst>
              <a:defRPr sz="2200">
                <a:solidFill>
                  <a:schemeClr val="bg1"/>
                </a:solidFill>
                <a:latin typeface="Times New Roman" pitchFamily="18" charset="0"/>
              </a:defRPr>
            </a:lvl3pPr>
            <a:lvl4pPr eaLnBrk="0" hangingPunct="0">
              <a:tabLst>
                <a:tab pos="609600" algn="l"/>
                <a:tab pos="1057275" algn="l"/>
                <a:tab pos="1506538" algn="l"/>
                <a:tab pos="1955800" algn="l"/>
                <a:tab pos="2405063" algn="l"/>
                <a:tab pos="2854325" algn="l"/>
                <a:tab pos="3303588" algn="l"/>
                <a:tab pos="3752850" algn="l"/>
                <a:tab pos="4202113" algn="l"/>
                <a:tab pos="4651375" algn="l"/>
                <a:tab pos="5100638" algn="l"/>
                <a:tab pos="5549900" algn="l"/>
                <a:tab pos="5999163" algn="l"/>
                <a:tab pos="6448425" algn="l"/>
                <a:tab pos="6897688" algn="l"/>
                <a:tab pos="7346950" algn="l"/>
                <a:tab pos="7796213" algn="l"/>
                <a:tab pos="8245475" algn="l"/>
                <a:tab pos="8694738" algn="l"/>
                <a:tab pos="9144000" algn="l"/>
                <a:tab pos="9593263" algn="l"/>
              </a:tabLst>
              <a:defRPr sz="2200">
                <a:solidFill>
                  <a:schemeClr val="bg1"/>
                </a:solidFill>
                <a:latin typeface="Times New Roman" pitchFamily="18" charset="0"/>
              </a:defRPr>
            </a:lvl4pPr>
            <a:lvl5pPr eaLnBrk="0" hangingPunct="0">
              <a:tabLst>
                <a:tab pos="609600" algn="l"/>
                <a:tab pos="1057275" algn="l"/>
                <a:tab pos="1506538" algn="l"/>
                <a:tab pos="1955800" algn="l"/>
                <a:tab pos="2405063" algn="l"/>
                <a:tab pos="2854325" algn="l"/>
                <a:tab pos="3303588" algn="l"/>
                <a:tab pos="3752850" algn="l"/>
                <a:tab pos="4202113" algn="l"/>
                <a:tab pos="4651375" algn="l"/>
                <a:tab pos="5100638" algn="l"/>
                <a:tab pos="5549900" algn="l"/>
                <a:tab pos="5999163" algn="l"/>
                <a:tab pos="6448425" algn="l"/>
                <a:tab pos="6897688" algn="l"/>
                <a:tab pos="7346950" algn="l"/>
                <a:tab pos="7796213" algn="l"/>
                <a:tab pos="8245475" algn="l"/>
                <a:tab pos="8694738" algn="l"/>
                <a:tab pos="9144000" algn="l"/>
                <a:tab pos="9593263"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609600" algn="l"/>
                <a:tab pos="1057275" algn="l"/>
                <a:tab pos="1506538" algn="l"/>
                <a:tab pos="1955800" algn="l"/>
                <a:tab pos="2405063" algn="l"/>
                <a:tab pos="2854325" algn="l"/>
                <a:tab pos="3303588" algn="l"/>
                <a:tab pos="3752850" algn="l"/>
                <a:tab pos="4202113" algn="l"/>
                <a:tab pos="4651375" algn="l"/>
                <a:tab pos="5100638" algn="l"/>
                <a:tab pos="5549900" algn="l"/>
                <a:tab pos="5999163" algn="l"/>
                <a:tab pos="6448425" algn="l"/>
                <a:tab pos="6897688" algn="l"/>
                <a:tab pos="7346950" algn="l"/>
                <a:tab pos="7796213" algn="l"/>
                <a:tab pos="8245475" algn="l"/>
                <a:tab pos="8694738" algn="l"/>
                <a:tab pos="9144000" algn="l"/>
                <a:tab pos="9593263"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609600" algn="l"/>
                <a:tab pos="1057275" algn="l"/>
                <a:tab pos="1506538" algn="l"/>
                <a:tab pos="1955800" algn="l"/>
                <a:tab pos="2405063" algn="l"/>
                <a:tab pos="2854325" algn="l"/>
                <a:tab pos="3303588" algn="l"/>
                <a:tab pos="3752850" algn="l"/>
                <a:tab pos="4202113" algn="l"/>
                <a:tab pos="4651375" algn="l"/>
                <a:tab pos="5100638" algn="l"/>
                <a:tab pos="5549900" algn="l"/>
                <a:tab pos="5999163" algn="l"/>
                <a:tab pos="6448425" algn="l"/>
                <a:tab pos="6897688" algn="l"/>
                <a:tab pos="7346950" algn="l"/>
                <a:tab pos="7796213" algn="l"/>
                <a:tab pos="8245475" algn="l"/>
                <a:tab pos="8694738" algn="l"/>
                <a:tab pos="9144000" algn="l"/>
                <a:tab pos="9593263"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609600" algn="l"/>
                <a:tab pos="1057275" algn="l"/>
                <a:tab pos="1506538" algn="l"/>
                <a:tab pos="1955800" algn="l"/>
                <a:tab pos="2405063" algn="l"/>
                <a:tab pos="2854325" algn="l"/>
                <a:tab pos="3303588" algn="l"/>
                <a:tab pos="3752850" algn="l"/>
                <a:tab pos="4202113" algn="l"/>
                <a:tab pos="4651375" algn="l"/>
                <a:tab pos="5100638" algn="l"/>
                <a:tab pos="5549900" algn="l"/>
                <a:tab pos="5999163" algn="l"/>
                <a:tab pos="6448425" algn="l"/>
                <a:tab pos="6897688" algn="l"/>
                <a:tab pos="7346950" algn="l"/>
                <a:tab pos="7796213" algn="l"/>
                <a:tab pos="8245475" algn="l"/>
                <a:tab pos="8694738" algn="l"/>
                <a:tab pos="9144000" algn="l"/>
                <a:tab pos="9593263"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609600" algn="l"/>
                <a:tab pos="1057275" algn="l"/>
                <a:tab pos="1506538" algn="l"/>
                <a:tab pos="1955800" algn="l"/>
                <a:tab pos="2405063" algn="l"/>
                <a:tab pos="2854325" algn="l"/>
                <a:tab pos="3303588" algn="l"/>
                <a:tab pos="3752850" algn="l"/>
                <a:tab pos="4202113" algn="l"/>
                <a:tab pos="4651375" algn="l"/>
                <a:tab pos="5100638" algn="l"/>
                <a:tab pos="5549900" algn="l"/>
                <a:tab pos="5999163" algn="l"/>
                <a:tab pos="6448425" algn="l"/>
                <a:tab pos="6897688" algn="l"/>
                <a:tab pos="7346950" algn="l"/>
                <a:tab pos="7796213" algn="l"/>
                <a:tab pos="8245475" algn="l"/>
                <a:tab pos="8694738" algn="l"/>
                <a:tab pos="9144000" algn="l"/>
                <a:tab pos="9593263" algn="l"/>
              </a:tabLst>
              <a:defRPr sz="2200">
                <a:solidFill>
                  <a:schemeClr val="bg1"/>
                </a:solidFill>
                <a:latin typeface="Times New Roman" pitchFamily="18" charset="0"/>
              </a:defRPr>
            </a:lvl9pPr>
          </a:lstStyle>
          <a:p>
            <a:pPr eaLnBrk="1" hangingPunct="1">
              <a:buClrTx/>
              <a:buFontTx/>
              <a:buNone/>
            </a:pPr>
            <a:r>
              <a:rPr lang="de-DE" sz="1200" dirty="0">
                <a:solidFill>
                  <a:srgbClr val="000000"/>
                </a:solidFill>
              </a:rPr>
              <a:t>C(Y)= 100+0,8Y;	I=400; G=200; Wie hoch ist das gleichgewichtige Einkommen? Um wie viel steigt das gleichgewichtige Einkommen, wenn die Staatsausgaben um 100 steigen?</a:t>
            </a:r>
          </a:p>
          <a:p>
            <a:pPr eaLnBrk="1" hangingPunct="1">
              <a:buClrTx/>
              <a:buFontTx/>
              <a:buNone/>
            </a:pPr>
            <a:r>
              <a:rPr lang="de-DE" sz="1200" dirty="0">
                <a:solidFill>
                  <a:srgbClr val="000000"/>
                </a:solidFill>
              </a:rPr>
              <a:t>                                                                Wie hoch ist der Staatsausgabenmultiplikator?</a:t>
            </a:r>
          </a:p>
        </p:txBody>
      </p:sp>
      <p:grpSp>
        <p:nvGrpSpPr>
          <p:cNvPr id="12" name="Gruppieren 11"/>
          <p:cNvGrpSpPr/>
          <p:nvPr/>
        </p:nvGrpSpPr>
        <p:grpSpPr>
          <a:xfrm>
            <a:off x="462015" y="987731"/>
            <a:ext cx="3300077" cy="3454221"/>
            <a:chOff x="462015" y="987731"/>
            <a:chExt cx="3300077" cy="3454221"/>
          </a:xfrm>
        </p:grpSpPr>
        <p:grpSp>
          <p:nvGrpSpPr>
            <p:cNvPr id="39" name="Group 7"/>
            <p:cNvGrpSpPr/>
            <p:nvPr/>
          </p:nvGrpSpPr>
          <p:grpSpPr>
            <a:xfrm>
              <a:off x="963382" y="1042140"/>
              <a:ext cx="2798710" cy="2904421"/>
              <a:chOff x="1187624" y="908720"/>
              <a:chExt cx="5184576" cy="4608512"/>
            </a:xfrm>
          </p:grpSpPr>
          <p:cxnSp>
            <p:nvCxnSpPr>
              <p:cNvPr id="40" name="Straight Arrow Connector 8"/>
              <p:cNvCxnSpPr/>
              <p:nvPr/>
            </p:nvCxnSpPr>
            <p:spPr>
              <a:xfrm>
                <a:off x="1187624" y="5517232"/>
                <a:ext cx="5184576" cy="0"/>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41" name="Straight Arrow Connector 9"/>
              <p:cNvCxnSpPr/>
              <p:nvPr/>
            </p:nvCxnSpPr>
            <p:spPr>
              <a:xfrm flipV="1">
                <a:off x="1187624" y="908720"/>
                <a:ext cx="0" cy="4608512"/>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grpSp>
        <p:sp>
          <p:nvSpPr>
            <p:cNvPr id="43" name="TextBox 13"/>
            <p:cNvSpPr txBox="1"/>
            <p:nvPr/>
          </p:nvSpPr>
          <p:spPr>
            <a:xfrm>
              <a:off x="3354086" y="3980287"/>
              <a:ext cx="287258" cy="461665"/>
            </a:xfrm>
            <a:prstGeom prst="rect">
              <a:avLst/>
            </a:prstGeom>
            <a:noFill/>
          </p:spPr>
          <p:txBody>
            <a:bodyPr wrap="none" rtlCol="0">
              <a:spAutoFit/>
            </a:bodyPr>
            <a:lstStyle/>
            <a:p>
              <a:r>
                <a:rPr lang="en-US" sz="1200" i="1" dirty="0">
                  <a:latin typeface="Arial" panose="020B0604020202020204" pitchFamily="34" charset="0"/>
                  <a:cs typeface="Arial" panose="020B0604020202020204" pitchFamily="34" charset="0"/>
                </a:rPr>
                <a:t>Y</a:t>
              </a:r>
              <a:endParaRPr lang="en-US" sz="1200" dirty="0">
                <a:latin typeface="Arial" panose="020B0604020202020204" pitchFamily="34" charset="0"/>
                <a:cs typeface="Arial" panose="020B0604020202020204" pitchFamily="34" charset="0"/>
              </a:endParaRPr>
            </a:p>
            <a:p>
              <a:endParaRPr lang="en-US" sz="1200" dirty="0">
                <a:latin typeface="Arial" panose="020B0604020202020204" pitchFamily="34" charset="0"/>
                <a:cs typeface="Arial" panose="020B0604020202020204" pitchFamily="34" charset="0"/>
              </a:endParaRPr>
            </a:p>
          </p:txBody>
        </p:sp>
        <p:sp>
          <p:nvSpPr>
            <p:cNvPr id="44" name="TextBox 14"/>
            <p:cNvSpPr txBox="1"/>
            <p:nvPr/>
          </p:nvSpPr>
          <p:spPr>
            <a:xfrm>
              <a:off x="462015" y="987731"/>
              <a:ext cx="322524" cy="461665"/>
            </a:xfrm>
            <a:prstGeom prst="rect">
              <a:avLst/>
            </a:prstGeom>
            <a:noFill/>
          </p:spPr>
          <p:txBody>
            <a:bodyPr wrap="none" rtlCol="0">
              <a:spAutoFit/>
            </a:bodyPr>
            <a:lstStyle/>
            <a:p>
              <a:r>
                <a:rPr lang="de-DE" sz="1200" dirty="0">
                  <a:solidFill>
                    <a:srgbClr val="000000"/>
                  </a:solidFill>
                </a:rPr>
                <a:t>Y</a:t>
              </a:r>
              <a:r>
                <a:rPr lang="de-DE" sz="1200" baseline="30000" dirty="0">
                  <a:solidFill>
                    <a:srgbClr val="000000"/>
                  </a:solidFill>
                </a:rPr>
                <a:t>D</a:t>
              </a:r>
              <a:endParaRPr lang="en-US" sz="1200" dirty="0">
                <a:latin typeface="Arial" panose="020B0604020202020204" pitchFamily="34" charset="0"/>
                <a:cs typeface="Arial" panose="020B0604020202020204" pitchFamily="34" charset="0"/>
              </a:endParaRPr>
            </a:p>
            <a:p>
              <a:endParaRPr lang="en-US" sz="1200" dirty="0">
                <a:latin typeface="Arial" panose="020B0604020202020204" pitchFamily="34" charset="0"/>
                <a:cs typeface="Arial" panose="020B0604020202020204" pitchFamily="34" charset="0"/>
              </a:endParaRPr>
            </a:p>
          </p:txBody>
        </p:sp>
      </p:grpSp>
    </p:spTree>
    <p:extLst>
      <p:ext uri="{BB962C8B-B14F-4D97-AF65-F5344CB8AC3E}">
        <p14:creationId xmlns:p14="http://schemas.microsoft.com/office/powerpoint/2010/main" val="819537680"/>
      </p:ext>
    </p:extLst>
  </p:cSld>
  <p:clrMapOvr>
    <a:masterClrMapping/>
  </p:clrMapOvr>
  <p:transition spd="med"/>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2035" name="Rectangle 3"/>
          <p:cNvSpPr>
            <a:spLocks noChangeArrowheads="1"/>
          </p:cNvSpPr>
          <p:nvPr/>
        </p:nvSpPr>
        <p:spPr bwMode="auto">
          <a:xfrm>
            <a:off x="4224338" y="185590"/>
            <a:ext cx="5803900" cy="46384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nchor="ctr">
            <a:spAutoFit/>
          </a:bodyPr>
          <a:lstStyle/>
          <a:p>
            <a: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sz="2400" b="1">
                <a:solidFill>
                  <a:srgbClr val="000000"/>
                </a:solidFill>
                <a:latin typeface="Sparkasse Rg" pitchFamily="34" charset="0"/>
              </a:rPr>
              <a:t>Konsequenzen aus dem Keynesianismus </a:t>
            </a:r>
          </a:p>
        </p:txBody>
      </p:sp>
      <p:sp>
        <p:nvSpPr>
          <p:cNvPr id="172036" name="Text Box 4"/>
          <p:cNvSpPr txBox="1">
            <a:spLocks noChangeArrowheads="1"/>
          </p:cNvSpPr>
          <p:nvPr/>
        </p:nvSpPr>
        <p:spPr bwMode="auto">
          <a:xfrm>
            <a:off x="0" y="981075"/>
            <a:ext cx="9144000" cy="55435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0000" tIns="45000" rIns="90000" bIns="45000"/>
          <a:lstStyle>
            <a:lvl1pPr marL="609600" indent="-608013" eaLnBrk="0" hangingPunct="0">
              <a:tabLst>
                <a:tab pos="609600" algn="l"/>
                <a:tab pos="1057275" algn="l"/>
                <a:tab pos="1506538" algn="l"/>
                <a:tab pos="1955800" algn="l"/>
                <a:tab pos="2405063" algn="l"/>
                <a:tab pos="2854325" algn="l"/>
                <a:tab pos="3303588" algn="l"/>
                <a:tab pos="3752850" algn="l"/>
                <a:tab pos="4202113" algn="l"/>
                <a:tab pos="4651375" algn="l"/>
                <a:tab pos="5100638" algn="l"/>
                <a:tab pos="5549900" algn="l"/>
                <a:tab pos="5999163" algn="l"/>
                <a:tab pos="6448425" algn="l"/>
                <a:tab pos="6897688" algn="l"/>
                <a:tab pos="7346950" algn="l"/>
                <a:tab pos="7796213" algn="l"/>
                <a:tab pos="8245475" algn="l"/>
                <a:tab pos="8694738" algn="l"/>
                <a:tab pos="9144000" algn="l"/>
                <a:tab pos="9593263" algn="l"/>
              </a:tabLst>
              <a:defRPr sz="2200">
                <a:solidFill>
                  <a:schemeClr val="bg1"/>
                </a:solidFill>
                <a:latin typeface="Times New Roman" pitchFamily="18" charset="0"/>
              </a:defRPr>
            </a:lvl1pPr>
            <a:lvl2pPr eaLnBrk="0" hangingPunct="0">
              <a:tabLst>
                <a:tab pos="609600" algn="l"/>
                <a:tab pos="1057275" algn="l"/>
                <a:tab pos="1506538" algn="l"/>
                <a:tab pos="1955800" algn="l"/>
                <a:tab pos="2405063" algn="l"/>
                <a:tab pos="2854325" algn="l"/>
                <a:tab pos="3303588" algn="l"/>
                <a:tab pos="3752850" algn="l"/>
                <a:tab pos="4202113" algn="l"/>
                <a:tab pos="4651375" algn="l"/>
                <a:tab pos="5100638" algn="l"/>
                <a:tab pos="5549900" algn="l"/>
                <a:tab pos="5999163" algn="l"/>
                <a:tab pos="6448425" algn="l"/>
                <a:tab pos="6897688" algn="l"/>
                <a:tab pos="7346950" algn="l"/>
                <a:tab pos="7796213" algn="l"/>
                <a:tab pos="8245475" algn="l"/>
                <a:tab pos="8694738" algn="l"/>
                <a:tab pos="9144000" algn="l"/>
                <a:tab pos="9593263" algn="l"/>
              </a:tabLst>
              <a:defRPr sz="2200">
                <a:solidFill>
                  <a:schemeClr val="bg1"/>
                </a:solidFill>
                <a:latin typeface="Times New Roman" pitchFamily="18" charset="0"/>
              </a:defRPr>
            </a:lvl2pPr>
            <a:lvl3pPr eaLnBrk="0" hangingPunct="0">
              <a:tabLst>
                <a:tab pos="609600" algn="l"/>
                <a:tab pos="1057275" algn="l"/>
                <a:tab pos="1506538" algn="l"/>
                <a:tab pos="1955800" algn="l"/>
                <a:tab pos="2405063" algn="l"/>
                <a:tab pos="2854325" algn="l"/>
                <a:tab pos="3303588" algn="l"/>
                <a:tab pos="3752850" algn="l"/>
                <a:tab pos="4202113" algn="l"/>
                <a:tab pos="4651375" algn="l"/>
                <a:tab pos="5100638" algn="l"/>
                <a:tab pos="5549900" algn="l"/>
                <a:tab pos="5999163" algn="l"/>
                <a:tab pos="6448425" algn="l"/>
                <a:tab pos="6897688" algn="l"/>
                <a:tab pos="7346950" algn="l"/>
                <a:tab pos="7796213" algn="l"/>
                <a:tab pos="8245475" algn="l"/>
                <a:tab pos="8694738" algn="l"/>
                <a:tab pos="9144000" algn="l"/>
                <a:tab pos="9593263" algn="l"/>
              </a:tabLst>
              <a:defRPr sz="2200">
                <a:solidFill>
                  <a:schemeClr val="bg1"/>
                </a:solidFill>
                <a:latin typeface="Times New Roman" pitchFamily="18" charset="0"/>
              </a:defRPr>
            </a:lvl3pPr>
            <a:lvl4pPr eaLnBrk="0" hangingPunct="0">
              <a:tabLst>
                <a:tab pos="609600" algn="l"/>
                <a:tab pos="1057275" algn="l"/>
                <a:tab pos="1506538" algn="l"/>
                <a:tab pos="1955800" algn="l"/>
                <a:tab pos="2405063" algn="l"/>
                <a:tab pos="2854325" algn="l"/>
                <a:tab pos="3303588" algn="l"/>
                <a:tab pos="3752850" algn="l"/>
                <a:tab pos="4202113" algn="l"/>
                <a:tab pos="4651375" algn="l"/>
                <a:tab pos="5100638" algn="l"/>
                <a:tab pos="5549900" algn="l"/>
                <a:tab pos="5999163" algn="l"/>
                <a:tab pos="6448425" algn="l"/>
                <a:tab pos="6897688" algn="l"/>
                <a:tab pos="7346950" algn="l"/>
                <a:tab pos="7796213" algn="l"/>
                <a:tab pos="8245475" algn="l"/>
                <a:tab pos="8694738" algn="l"/>
                <a:tab pos="9144000" algn="l"/>
                <a:tab pos="9593263" algn="l"/>
              </a:tabLst>
              <a:defRPr sz="2200">
                <a:solidFill>
                  <a:schemeClr val="bg1"/>
                </a:solidFill>
                <a:latin typeface="Times New Roman" pitchFamily="18" charset="0"/>
              </a:defRPr>
            </a:lvl4pPr>
            <a:lvl5pPr eaLnBrk="0" hangingPunct="0">
              <a:tabLst>
                <a:tab pos="609600" algn="l"/>
                <a:tab pos="1057275" algn="l"/>
                <a:tab pos="1506538" algn="l"/>
                <a:tab pos="1955800" algn="l"/>
                <a:tab pos="2405063" algn="l"/>
                <a:tab pos="2854325" algn="l"/>
                <a:tab pos="3303588" algn="l"/>
                <a:tab pos="3752850" algn="l"/>
                <a:tab pos="4202113" algn="l"/>
                <a:tab pos="4651375" algn="l"/>
                <a:tab pos="5100638" algn="l"/>
                <a:tab pos="5549900" algn="l"/>
                <a:tab pos="5999163" algn="l"/>
                <a:tab pos="6448425" algn="l"/>
                <a:tab pos="6897688" algn="l"/>
                <a:tab pos="7346950" algn="l"/>
                <a:tab pos="7796213" algn="l"/>
                <a:tab pos="8245475" algn="l"/>
                <a:tab pos="8694738" algn="l"/>
                <a:tab pos="9144000" algn="l"/>
                <a:tab pos="9593263"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609600" algn="l"/>
                <a:tab pos="1057275" algn="l"/>
                <a:tab pos="1506538" algn="l"/>
                <a:tab pos="1955800" algn="l"/>
                <a:tab pos="2405063" algn="l"/>
                <a:tab pos="2854325" algn="l"/>
                <a:tab pos="3303588" algn="l"/>
                <a:tab pos="3752850" algn="l"/>
                <a:tab pos="4202113" algn="l"/>
                <a:tab pos="4651375" algn="l"/>
                <a:tab pos="5100638" algn="l"/>
                <a:tab pos="5549900" algn="l"/>
                <a:tab pos="5999163" algn="l"/>
                <a:tab pos="6448425" algn="l"/>
                <a:tab pos="6897688" algn="l"/>
                <a:tab pos="7346950" algn="l"/>
                <a:tab pos="7796213" algn="l"/>
                <a:tab pos="8245475" algn="l"/>
                <a:tab pos="8694738" algn="l"/>
                <a:tab pos="9144000" algn="l"/>
                <a:tab pos="9593263"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609600" algn="l"/>
                <a:tab pos="1057275" algn="l"/>
                <a:tab pos="1506538" algn="l"/>
                <a:tab pos="1955800" algn="l"/>
                <a:tab pos="2405063" algn="l"/>
                <a:tab pos="2854325" algn="l"/>
                <a:tab pos="3303588" algn="l"/>
                <a:tab pos="3752850" algn="l"/>
                <a:tab pos="4202113" algn="l"/>
                <a:tab pos="4651375" algn="l"/>
                <a:tab pos="5100638" algn="l"/>
                <a:tab pos="5549900" algn="l"/>
                <a:tab pos="5999163" algn="l"/>
                <a:tab pos="6448425" algn="l"/>
                <a:tab pos="6897688" algn="l"/>
                <a:tab pos="7346950" algn="l"/>
                <a:tab pos="7796213" algn="l"/>
                <a:tab pos="8245475" algn="l"/>
                <a:tab pos="8694738" algn="l"/>
                <a:tab pos="9144000" algn="l"/>
                <a:tab pos="9593263"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609600" algn="l"/>
                <a:tab pos="1057275" algn="l"/>
                <a:tab pos="1506538" algn="l"/>
                <a:tab pos="1955800" algn="l"/>
                <a:tab pos="2405063" algn="l"/>
                <a:tab pos="2854325" algn="l"/>
                <a:tab pos="3303588" algn="l"/>
                <a:tab pos="3752850" algn="l"/>
                <a:tab pos="4202113" algn="l"/>
                <a:tab pos="4651375" algn="l"/>
                <a:tab pos="5100638" algn="l"/>
                <a:tab pos="5549900" algn="l"/>
                <a:tab pos="5999163" algn="l"/>
                <a:tab pos="6448425" algn="l"/>
                <a:tab pos="6897688" algn="l"/>
                <a:tab pos="7346950" algn="l"/>
                <a:tab pos="7796213" algn="l"/>
                <a:tab pos="8245475" algn="l"/>
                <a:tab pos="8694738" algn="l"/>
                <a:tab pos="9144000" algn="l"/>
                <a:tab pos="9593263"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609600" algn="l"/>
                <a:tab pos="1057275" algn="l"/>
                <a:tab pos="1506538" algn="l"/>
                <a:tab pos="1955800" algn="l"/>
                <a:tab pos="2405063" algn="l"/>
                <a:tab pos="2854325" algn="l"/>
                <a:tab pos="3303588" algn="l"/>
                <a:tab pos="3752850" algn="l"/>
                <a:tab pos="4202113" algn="l"/>
                <a:tab pos="4651375" algn="l"/>
                <a:tab pos="5100638" algn="l"/>
                <a:tab pos="5549900" algn="l"/>
                <a:tab pos="5999163" algn="l"/>
                <a:tab pos="6448425" algn="l"/>
                <a:tab pos="6897688" algn="l"/>
                <a:tab pos="7346950" algn="l"/>
                <a:tab pos="7796213" algn="l"/>
                <a:tab pos="8245475" algn="l"/>
                <a:tab pos="8694738" algn="l"/>
                <a:tab pos="9144000" algn="l"/>
                <a:tab pos="9593263" algn="l"/>
              </a:tabLst>
              <a:defRPr sz="2200">
                <a:solidFill>
                  <a:schemeClr val="bg1"/>
                </a:solidFill>
                <a:latin typeface="Times New Roman" pitchFamily="18" charset="0"/>
              </a:defRPr>
            </a:lvl9pPr>
          </a:lstStyle>
          <a:p>
            <a:pPr eaLnBrk="1" hangingPunct="1">
              <a:buClrTx/>
              <a:buFontTx/>
              <a:buNone/>
            </a:pPr>
            <a:endParaRPr lang="de-DE" sz="2400">
              <a:solidFill>
                <a:srgbClr val="000000"/>
              </a:solidFill>
            </a:endParaRPr>
          </a:p>
          <a:p>
            <a:pPr eaLnBrk="1" hangingPunct="1">
              <a:buClrTx/>
              <a:buFontTx/>
              <a:buNone/>
            </a:pPr>
            <a:r>
              <a:rPr lang="de-DE" sz="2400">
                <a:solidFill>
                  <a:srgbClr val="000000"/>
                </a:solidFill>
              </a:rPr>
              <a:t>Dauerhafte ungewollte Unterbeschäftigung ist möglich</a:t>
            </a:r>
          </a:p>
          <a:p>
            <a:pPr eaLnBrk="1" hangingPunct="1">
              <a:buClrTx/>
              <a:buFontTx/>
              <a:buNone/>
            </a:pPr>
            <a:r>
              <a:rPr lang="de-DE" sz="2400">
                <a:solidFill>
                  <a:srgbClr val="000000"/>
                </a:solidFill>
              </a:rPr>
              <a:t>→ deflatorische Lücke: Die Nachfrage ist zu gering, um das vorhandene</a:t>
            </a:r>
          </a:p>
          <a:p>
            <a:pPr eaLnBrk="1" hangingPunct="1">
              <a:buClrTx/>
              <a:buFontTx/>
              <a:buNone/>
            </a:pPr>
            <a:r>
              <a:rPr lang="de-DE" sz="2400">
                <a:solidFill>
                  <a:srgbClr val="000000"/>
                </a:solidFill>
              </a:rPr>
              <a:t>					 	 Arbeitsangebot voll auszulasten</a:t>
            </a:r>
          </a:p>
          <a:p>
            <a:pPr eaLnBrk="1" hangingPunct="1">
              <a:buClrTx/>
              <a:buFontTx/>
              <a:buNone/>
            </a:pPr>
            <a:endParaRPr lang="de-DE" sz="2400">
              <a:solidFill>
                <a:srgbClr val="000000"/>
              </a:solidFill>
            </a:endParaRPr>
          </a:p>
          <a:p>
            <a:pPr eaLnBrk="1" hangingPunct="1">
              <a:buClrTx/>
              <a:buFontTx/>
              <a:buNone/>
            </a:pPr>
            <a:r>
              <a:rPr lang="de-DE" sz="2400">
                <a:solidFill>
                  <a:srgbClr val="000000"/>
                </a:solidFill>
              </a:rPr>
              <a:t>Überhitzung der Wirtschaft</a:t>
            </a:r>
          </a:p>
          <a:p>
            <a:pPr eaLnBrk="1" hangingPunct="1">
              <a:buClrTx/>
              <a:buFontTx/>
              <a:buNone/>
            </a:pPr>
            <a:r>
              <a:rPr lang="de-DE" sz="2400">
                <a:solidFill>
                  <a:srgbClr val="000000"/>
                </a:solidFill>
              </a:rPr>
              <a:t>→ inflatorische Lücke: Die Nachfrage übersteigt die vorhandenen</a:t>
            </a:r>
          </a:p>
          <a:p>
            <a:pPr eaLnBrk="1" hangingPunct="1">
              <a:buClrTx/>
              <a:buFontTx/>
              <a:buNone/>
            </a:pPr>
            <a:r>
              <a:rPr lang="de-DE" sz="2400">
                <a:solidFill>
                  <a:srgbClr val="000000"/>
                </a:solidFill>
              </a:rPr>
              <a:t>						 Produktionskapazitäten</a:t>
            </a:r>
          </a:p>
          <a:p>
            <a:pPr eaLnBrk="1" hangingPunct="1">
              <a:buClrTx/>
              <a:buFontTx/>
              <a:buNone/>
            </a:pPr>
            <a:endParaRPr lang="de-DE" sz="2400">
              <a:solidFill>
                <a:srgbClr val="000000"/>
              </a:solidFill>
            </a:endParaRPr>
          </a:p>
          <a:p>
            <a:pPr eaLnBrk="1" hangingPunct="1">
              <a:buClrTx/>
              <a:buFontTx/>
              <a:buNone/>
            </a:pPr>
            <a:r>
              <a:rPr lang="de-DE" sz="2400">
                <a:solidFill>
                  <a:srgbClr val="000000"/>
                </a:solidFill>
              </a:rPr>
              <a:t>Ein Vollbeschäftigungsgleichgewicht liegt nur bei spezieller </a:t>
            </a:r>
          </a:p>
          <a:p>
            <a:pPr eaLnBrk="1" hangingPunct="1">
              <a:buClrTx/>
              <a:buFontTx/>
              <a:buNone/>
            </a:pPr>
            <a:r>
              <a:rPr lang="de-DE" sz="2400">
                <a:solidFill>
                  <a:srgbClr val="000000"/>
                </a:solidFill>
              </a:rPr>
              <a:t>Parameterkonstellation vor. Es muss sich nicht automatisch einstellen, </a:t>
            </a:r>
          </a:p>
          <a:p>
            <a:pPr eaLnBrk="1" hangingPunct="1">
              <a:buClrTx/>
              <a:buFontTx/>
              <a:buNone/>
            </a:pPr>
            <a:r>
              <a:rPr lang="de-DE" sz="2400">
                <a:solidFill>
                  <a:srgbClr val="000000"/>
                </a:solidFill>
              </a:rPr>
              <a:t>sondern bedarf externer Eingriffe.</a:t>
            </a:r>
          </a:p>
          <a:p>
            <a:pPr eaLnBrk="1" hangingPunct="1">
              <a:buClrTx/>
              <a:buFontTx/>
              <a:buNone/>
            </a:pPr>
            <a:endParaRPr lang="de-DE" sz="2400">
              <a:solidFill>
                <a:srgbClr val="000000"/>
              </a:solidFill>
            </a:endParaRPr>
          </a:p>
          <a:p>
            <a:pPr eaLnBrk="1" hangingPunct="1">
              <a:buClrTx/>
              <a:buFontTx/>
              <a:buNone/>
            </a:pPr>
            <a:endParaRPr lang="de-DE" sz="2400">
              <a:solidFill>
                <a:srgbClr val="000000"/>
              </a:solidFill>
            </a:endParaRPr>
          </a:p>
          <a:p>
            <a:pPr eaLnBrk="1" hangingPunct="1">
              <a:buClrTx/>
              <a:buFontTx/>
              <a:buNone/>
            </a:pPr>
            <a:endParaRPr lang="de-DE" sz="2400">
              <a:solidFill>
                <a:srgbClr val="000000"/>
              </a:solidFill>
            </a:endParaRPr>
          </a:p>
        </p:txBody>
      </p:sp>
      <p:sp>
        <p:nvSpPr>
          <p:cNvPr id="5" name="Rechteck 4">
            <a:extLst>
              <a:ext uri="{FF2B5EF4-FFF2-40B4-BE49-F238E27FC236}">
                <a16:creationId xmlns:a16="http://schemas.microsoft.com/office/drawing/2014/main" id="{4ABC7385-D6AE-4A00-AE87-5E73AF386EBE}"/>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3726420691"/>
      </p:ext>
    </p:extLst>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Shape 2"/>
          <p:cNvSpPr txBox="1"/>
          <p:nvPr/>
        </p:nvSpPr>
        <p:spPr>
          <a:xfrm>
            <a:off x="1600268" y="104181"/>
            <a:ext cx="7598011" cy="744941"/>
          </a:xfrm>
          <a:prstGeom prst="rect">
            <a:avLst/>
          </a:prstGeom>
          <a:noFill/>
          <a:ln>
            <a:noFill/>
          </a:ln>
        </p:spPr>
        <p:txBody>
          <a:bodyPr lIns="81646" tIns="40823" rIns="81646" bIns="40823" anchor="ctr" anchorCtr="1"/>
          <a:lstStyle/>
          <a:p>
            <a:r>
              <a:rPr lang="de-DE" sz="2903" b="1" dirty="0"/>
              <a:t>Das IS/LM-Model</a:t>
            </a:r>
          </a:p>
        </p:txBody>
      </p:sp>
      <p:sp>
        <p:nvSpPr>
          <p:cNvPr id="8" name="Textfeld 7"/>
          <p:cNvSpPr txBox="1"/>
          <p:nvPr/>
        </p:nvSpPr>
        <p:spPr>
          <a:xfrm>
            <a:off x="680487" y="891257"/>
            <a:ext cx="11072241" cy="1286271"/>
          </a:xfrm>
          <a:prstGeom prst="rect">
            <a:avLst/>
          </a:prstGeom>
          <a:noFill/>
        </p:spPr>
        <p:txBody>
          <a:bodyPr wrap="square" rtlCol="0">
            <a:noAutofit/>
          </a:bodyPr>
          <a:lstStyle/>
          <a:p>
            <a:pPr lvl="0">
              <a:lnSpc>
                <a:spcPct val="140000"/>
              </a:lnSpc>
              <a:spcBef>
                <a:spcPct val="20000"/>
              </a:spcBef>
            </a:pPr>
            <a:r>
              <a:rPr lang="en-US" dirty="0" err="1">
                <a:solidFill>
                  <a:prstClr val="black"/>
                </a:solidFill>
                <a:latin typeface="Arial" panose="020B0604020202020204" pitchFamily="34" charset="0"/>
                <a:cs typeface="Arial" panose="020B0604020202020204" pitchFamily="34" charset="0"/>
              </a:rPr>
              <a:t>Im</a:t>
            </a:r>
            <a:r>
              <a:rPr lang="en-US" dirty="0">
                <a:solidFill>
                  <a:prstClr val="black"/>
                </a:solidFill>
                <a:latin typeface="Arial" panose="020B0604020202020204" pitchFamily="34" charset="0"/>
                <a:cs typeface="Arial" panose="020B0604020202020204" pitchFamily="34" charset="0"/>
              </a:rPr>
              <a:t> </a:t>
            </a:r>
            <a:r>
              <a:rPr lang="en-US" dirty="0" err="1">
                <a:solidFill>
                  <a:prstClr val="black"/>
                </a:solidFill>
                <a:latin typeface="Arial" panose="020B0604020202020204" pitchFamily="34" charset="0"/>
                <a:cs typeface="Arial" panose="020B0604020202020204" pitchFamily="34" charset="0"/>
              </a:rPr>
              <a:t>Keynesianischen</a:t>
            </a:r>
            <a:r>
              <a:rPr lang="en-US" dirty="0">
                <a:solidFill>
                  <a:prstClr val="black"/>
                </a:solidFill>
                <a:latin typeface="Arial" panose="020B0604020202020204" pitchFamily="34" charset="0"/>
                <a:cs typeface="Arial" panose="020B0604020202020204" pitchFamily="34" charset="0"/>
              </a:rPr>
              <a:t> </a:t>
            </a:r>
            <a:r>
              <a:rPr lang="en-US" dirty="0" err="1">
                <a:solidFill>
                  <a:prstClr val="black"/>
                </a:solidFill>
                <a:latin typeface="Arial" panose="020B0604020202020204" pitchFamily="34" charset="0"/>
                <a:cs typeface="Arial" panose="020B0604020202020204" pitchFamily="34" charset="0"/>
              </a:rPr>
              <a:t>Gütermarktmodell</a:t>
            </a:r>
            <a:r>
              <a:rPr lang="en-US" dirty="0">
                <a:solidFill>
                  <a:prstClr val="black"/>
                </a:solidFill>
                <a:latin typeface="Arial" panose="020B0604020202020204" pitchFamily="34" charset="0"/>
                <a:cs typeface="Arial" panose="020B0604020202020204" pitchFamily="34" charset="0"/>
              </a:rPr>
              <a:t> </a:t>
            </a:r>
            <a:r>
              <a:rPr lang="en-US" dirty="0" err="1">
                <a:solidFill>
                  <a:prstClr val="black"/>
                </a:solidFill>
                <a:latin typeface="Arial" panose="020B0604020202020204" pitchFamily="34" charset="0"/>
                <a:cs typeface="Arial" panose="020B0604020202020204" pitchFamily="34" charset="0"/>
              </a:rPr>
              <a:t>tauchen</a:t>
            </a:r>
            <a:r>
              <a:rPr lang="en-US" dirty="0">
                <a:solidFill>
                  <a:prstClr val="black"/>
                </a:solidFill>
                <a:latin typeface="Arial" panose="020B0604020202020204" pitchFamily="34" charset="0"/>
                <a:cs typeface="Arial" panose="020B0604020202020204" pitchFamily="34" charset="0"/>
              </a:rPr>
              <a:t> </a:t>
            </a:r>
            <a:r>
              <a:rPr lang="en-US" b="1" dirty="0" err="1">
                <a:solidFill>
                  <a:prstClr val="black"/>
                </a:solidFill>
                <a:latin typeface="Arial" panose="020B0604020202020204" pitchFamily="34" charset="0"/>
                <a:cs typeface="Arial" panose="020B0604020202020204" pitchFamily="34" charset="0"/>
              </a:rPr>
              <a:t>keine</a:t>
            </a:r>
            <a:r>
              <a:rPr lang="en-US" b="1" dirty="0">
                <a:solidFill>
                  <a:prstClr val="black"/>
                </a:solidFill>
                <a:latin typeface="Arial" panose="020B0604020202020204" pitchFamily="34" charset="0"/>
                <a:cs typeface="Arial" panose="020B0604020202020204" pitchFamily="34" charset="0"/>
              </a:rPr>
              <a:t> </a:t>
            </a:r>
            <a:r>
              <a:rPr lang="en-US" b="1" dirty="0" err="1">
                <a:solidFill>
                  <a:prstClr val="black"/>
                </a:solidFill>
                <a:latin typeface="Arial" panose="020B0604020202020204" pitchFamily="34" charset="0"/>
                <a:cs typeface="Arial" panose="020B0604020202020204" pitchFamily="34" charset="0"/>
              </a:rPr>
              <a:t>Preise</a:t>
            </a:r>
            <a:r>
              <a:rPr lang="en-US" b="1" dirty="0">
                <a:solidFill>
                  <a:prstClr val="black"/>
                </a:solidFill>
                <a:latin typeface="Arial" panose="020B0604020202020204" pitchFamily="34" charset="0"/>
                <a:cs typeface="Arial" panose="020B0604020202020204" pitchFamily="34" charset="0"/>
              </a:rPr>
              <a:t> </a:t>
            </a:r>
            <a:r>
              <a:rPr lang="en-US" dirty="0">
                <a:solidFill>
                  <a:prstClr val="black"/>
                </a:solidFill>
                <a:latin typeface="Arial" panose="020B0604020202020204" pitchFamily="34" charset="0"/>
                <a:cs typeface="Arial" panose="020B0604020202020204" pitchFamily="34" charset="0"/>
              </a:rPr>
              <a:t>(</a:t>
            </a:r>
            <a:r>
              <a:rPr lang="en-US" dirty="0" err="1">
                <a:solidFill>
                  <a:prstClr val="black"/>
                </a:solidFill>
                <a:latin typeface="Arial" panose="020B0604020202020204" pitchFamily="34" charset="0"/>
                <a:cs typeface="Arial" panose="020B0604020202020204" pitchFamily="34" charset="0"/>
              </a:rPr>
              <a:t>bzw</a:t>
            </a:r>
            <a:r>
              <a:rPr lang="en-US" dirty="0">
                <a:solidFill>
                  <a:prstClr val="black"/>
                </a:solidFill>
                <a:latin typeface="Arial" panose="020B0604020202020204" pitchFamily="34" charset="0"/>
                <a:cs typeface="Arial" panose="020B0604020202020204" pitchFamily="34" charset="0"/>
              </a:rPr>
              <a:t>. </a:t>
            </a:r>
            <a:r>
              <a:rPr lang="en-US" dirty="0" err="1">
                <a:solidFill>
                  <a:prstClr val="black"/>
                </a:solidFill>
                <a:latin typeface="Arial" panose="020B0604020202020204" pitchFamily="34" charset="0"/>
                <a:cs typeface="Arial" panose="020B0604020202020204" pitchFamily="34" charset="0"/>
              </a:rPr>
              <a:t>Ist</a:t>
            </a:r>
            <a:r>
              <a:rPr lang="en-US" dirty="0">
                <a:solidFill>
                  <a:prstClr val="black"/>
                </a:solidFill>
                <a:latin typeface="Arial" panose="020B0604020202020204" pitchFamily="34" charset="0"/>
                <a:cs typeface="Arial" panose="020B0604020202020204" pitchFamily="34" charset="0"/>
              </a:rPr>
              <a:t> das </a:t>
            </a:r>
            <a:r>
              <a:rPr lang="en-US" dirty="0" err="1">
                <a:solidFill>
                  <a:prstClr val="black"/>
                </a:solidFill>
                <a:latin typeface="Arial" panose="020B0604020202020204" pitchFamily="34" charset="0"/>
                <a:cs typeface="Arial" panose="020B0604020202020204" pitchFamily="34" charset="0"/>
              </a:rPr>
              <a:t>aggregierte</a:t>
            </a:r>
            <a:r>
              <a:rPr lang="en-US" dirty="0">
                <a:solidFill>
                  <a:prstClr val="black"/>
                </a:solidFill>
                <a:latin typeface="Arial" panose="020B0604020202020204" pitchFamily="34" charset="0"/>
                <a:cs typeface="Arial" panose="020B0604020202020204" pitchFamily="34" charset="0"/>
              </a:rPr>
              <a:t> </a:t>
            </a:r>
            <a:r>
              <a:rPr lang="en-US" dirty="0" err="1">
                <a:solidFill>
                  <a:prstClr val="black"/>
                </a:solidFill>
                <a:latin typeface="Arial" panose="020B0604020202020204" pitchFamily="34" charset="0"/>
                <a:cs typeface="Arial" panose="020B0604020202020204" pitchFamily="34" charset="0"/>
              </a:rPr>
              <a:t>Preisniveau</a:t>
            </a:r>
            <a:r>
              <a:rPr lang="en-US" dirty="0">
                <a:solidFill>
                  <a:prstClr val="black"/>
                </a:solidFill>
                <a:latin typeface="Arial" panose="020B0604020202020204" pitchFamily="34" charset="0"/>
                <a:cs typeface="Arial" panose="020B0604020202020204" pitchFamily="34" charset="0"/>
              </a:rPr>
              <a:t> auf P=1 </a:t>
            </a:r>
            <a:r>
              <a:rPr lang="en-US" dirty="0" err="1">
                <a:solidFill>
                  <a:prstClr val="black"/>
                </a:solidFill>
                <a:latin typeface="Arial" panose="020B0604020202020204" pitchFamily="34" charset="0"/>
                <a:cs typeface="Arial" panose="020B0604020202020204" pitchFamily="34" charset="0"/>
              </a:rPr>
              <a:t>normiert</a:t>
            </a:r>
            <a:r>
              <a:rPr lang="en-US" dirty="0">
                <a:solidFill>
                  <a:prstClr val="black"/>
                </a:solidFill>
                <a:latin typeface="Arial" panose="020B0604020202020204" pitchFamily="34" charset="0"/>
                <a:cs typeface="Arial" panose="020B0604020202020204" pitchFamily="34" charset="0"/>
              </a:rPr>
              <a:t> und </a:t>
            </a:r>
            <a:r>
              <a:rPr lang="en-US" dirty="0" err="1">
                <a:solidFill>
                  <a:prstClr val="black"/>
                </a:solidFill>
                <a:latin typeface="Arial" panose="020B0604020202020204" pitchFamily="34" charset="0"/>
                <a:cs typeface="Arial" panose="020B0604020202020204" pitchFamily="34" charset="0"/>
              </a:rPr>
              <a:t>kürzt</a:t>
            </a:r>
            <a:r>
              <a:rPr lang="en-US" dirty="0">
                <a:solidFill>
                  <a:prstClr val="black"/>
                </a:solidFill>
                <a:latin typeface="Arial" panose="020B0604020202020204" pitchFamily="34" charset="0"/>
                <a:cs typeface="Arial" panose="020B0604020202020204" pitchFamily="34" charset="0"/>
              </a:rPr>
              <a:t> </a:t>
            </a:r>
            <a:r>
              <a:rPr lang="en-US" dirty="0" err="1">
                <a:solidFill>
                  <a:prstClr val="black"/>
                </a:solidFill>
                <a:latin typeface="Arial" panose="020B0604020202020204" pitchFamily="34" charset="0"/>
                <a:cs typeface="Arial" panose="020B0604020202020204" pitchFamily="34" charset="0"/>
              </a:rPr>
              <a:t>sich</a:t>
            </a:r>
            <a:r>
              <a:rPr lang="en-US" dirty="0">
                <a:solidFill>
                  <a:prstClr val="black"/>
                </a:solidFill>
                <a:latin typeface="Arial" panose="020B0604020202020204" pitchFamily="34" charset="0"/>
                <a:cs typeface="Arial" panose="020B0604020202020204" pitchFamily="34" charset="0"/>
              </a:rPr>
              <a:t> </a:t>
            </a:r>
            <a:r>
              <a:rPr lang="en-US" dirty="0" err="1">
                <a:solidFill>
                  <a:prstClr val="black"/>
                </a:solidFill>
                <a:latin typeface="Arial" panose="020B0604020202020204" pitchFamily="34" charset="0"/>
                <a:cs typeface="Arial" panose="020B0604020202020204" pitchFamily="34" charset="0"/>
              </a:rPr>
              <a:t>damit</a:t>
            </a:r>
            <a:r>
              <a:rPr lang="en-US" dirty="0">
                <a:solidFill>
                  <a:prstClr val="black"/>
                </a:solidFill>
                <a:latin typeface="Arial" panose="020B0604020202020204" pitchFamily="34" charset="0"/>
                <a:cs typeface="Arial" panose="020B0604020202020204" pitchFamily="34" charset="0"/>
              </a:rPr>
              <a:t> </a:t>
            </a:r>
            <a:r>
              <a:rPr lang="en-US" dirty="0" err="1">
                <a:solidFill>
                  <a:prstClr val="black"/>
                </a:solidFill>
                <a:latin typeface="Arial" panose="020B0604020202020204" pitchFamily="34" charset="0"/>
                <a:cs typeface="Arial" panose="020B0604020202020204" pitchFamily="34" charset="0"/>
              </a:rPr>
              <a:t>aus</a:t>
            </a:r>
            <a:r>
              <a:rPr lang="en-US" dirty="0">
                <a:solidFill>
                  <a:prstClr val="black"/>
                </a:solidFill>
                <a:latin typeface="Arial" panose="020B0604020202020204" pitchFamily="34" charset="0"/>
                <a:cs typeface="Arial" panose="020B0604020202020204" pitchFamily="34" charset="0"/>
              </a:rPr>
              <a:t> </a:t>
            </a:r>
            <a:r>
              <a:rPr lang="en-US" dirty="0" err="1">
                <a:solidFill>
                  <a:prstClr val="black"/>
                </a:solidFill>
                <a:latin typeface="Arial" panose="020B0604020202020204" pitchFamily="34" charset="0"/>
                <a:cs typeface="Arial" panose="020B0604020202020204" pitchFamily="34" charset="0"/>
              </a:rPr>
              <a:t>allen</a:t>
            </a:r>
            <a:r>
              <a:rPr lang="en-US" dirty="0">
                <a:solidFill>
                  <a:prstClr val="black"/>
                </a:solidFill>
                <a:latin typeface="Arial" panose="020B0604020202020204" pitchFamily="34" charset="0"/>
                <a:cs typeface="Arial" panose="020B0604020202020204" pitchFamily="34" charset="0"/>
              </a:rPr>
              <a:t> </a:t>
            </a:r>
            <a:r>
              <a:rPr lang="en-US" dirty="0" err="1">
                <a:solidFill>
                  <a:prstClr val="black"/>
                </a:solidFill>
                <a:latin typeface="Arial" panose="020B0604020202020204" pitchFamily="34" charset="0"/>
                <a:cs typeface="Arial" panose="020B0604020202020204" pitchFamily="34" charset="0"/>
              </a:rPr>
              <a:t>Gleichungen</a:t>
            </a:r>
            <a:r>
              <a:rPr lang="en-US" dirty="0">
                <a:solidFill>
                  <a:prstClr val="black"/>
                </a:solidFill>
                <a:latin typeface="Arial" panose="020B0604020202020204" pitchFamily="34" charset="0"/>
                <a:cs typeface="Arial" panose="020B0604020202020204" pitchFamily="34" charset="0"/>
              </a:rPr>
              <a:t> </a:t>
            </a:r>
            <a:r>
              <a:rPr lang="en-US" dirty="0" err="1">
                <a:solidFill>
                  <a:prstClr val="black"/>
                </a:solidFill>
                <a:latin typeface="Arial" panose="020B0604020202020204" pitchFamily="34" charset="0"/>
                <a:cs typeface="Arial" panose="020B0604020202020204" pitchFamily="34" charset="0"/>
              </a:rPr>
              <a:t>heraus</a:t>
            </a:r>
            <a:r>
              <a:rPr lang="en-US" dirty="0">
                <a:solidFill>
                  <a:prstClr val="black"/>
                </a:solidFill>
                <a:latin typeface="Arial" panose="020B0604020202020204" pitchFamily="34" charset="0"/>
                <a:cs typeface="Arial" panose="020B0604020202020204" pitchFamily="34" charset="0"/>
              </a:rPr>
              <a:t>) auf, was auf die </a:t>
            </a:r>
            <a:r>
              <a:rPr lang="en-US" dirty="0" err="1">
                <a:solidFill>
                  <a:prstClr val="black"/>
                </a:solidFill>
                <a:latin typeface="Arial" panose="020B0604020202020204" pitchFamily="34" charset="0"/>
                <a:cs typeface="Arial" panose="020B0604020202020204" pitchFamily="34" charset="0"/>
              </a:rPr>
              <a:t>Nachfrageorientierung</a:t>
            </a:r>
            <a:r>
              <a:rPr lang="en-US" dirty="0">
                <a:solidFill>
                  <a:prstClr val="black"/>
                </a:solidFill>
                <a:latin typeface="Arial" panose="020B0604020202020204" pitchFamily="34" charset="0"/>
                <a:cs typeface="Arial" panose="020B0604020202020204" pitchFamily="34" charset="0"/>
              </a:rPr>
              <a:t> </a:t>
            </a:r>
            <a:r>
              <a:rPr lang="en-US" dirty="0" err="1">
                <a:solidFill>
                  <a:prstClr val="black"/>
                </a:solidFill>
                <a:latin typeface="Arial" panose="020B0604020202020204" pitchFamily="34" charset="0"/>
                <a:cs typeface="Arial" panose="020B0604020202020204" pitchFamily="34" charset="0"/>
              </a:rPr>
              <a:t>zurückzuführen</a:t>
            </a:r>
            <a:r>
              <a:rPr lang="en-US" dirty="0">
                <a:solidFill>
                  <a:prstClr val="black"/>
                </a:solidFill>
                <a:latin typeface="Arial" panose="020B0604020202020204" pitchFamily="34" charset="0"/>
                <a:cs typeface="Arial" panose="020B0604020202020204" pitchFamily="34" charset="0"/>
              </a:rPr>
              <a:t> </a:t>
            </a:r>
            <a:r>
              <a:rPr lang="en-US" dirty="0" err="1">
                <a:solidFill>
                  <a:prstClr val="black"/>
                </a:solidFill>
                <a:latin typeface="Arial" panose="020B0604020202020204" pitchFamily="34" charset="0"/>
                <a:cs typeface="Arial" panose="020B0604020202020204" pitchFamily="34" charset="0"/>
              </a:rPr>
              <a:t>ist</a:t>
            </a:r>
            <a:r>
              <a:rPr lang="en-US" dirty="0">
                <a:solidFill>
                  <a:prstClr val="black"/>
                </a:solidFill>
                <a:latin typeface="Arial" panose="020B0604020202020204" pitchFamily="34" charset="0"/>
                <a:cs typeface="Arial" panose="020B0604020202020204" pitchFamily="34" charset="0"/>
              </a:rPr>
              <a:t>, </a:t>
            </a:r>
            <a:r>
              <a:rPr lang="en-US" dirty="0" err="1">
                <a:solidFill>
                  <a:prstClr val="black"/>
                </a:solidFill>
                <a:latin typeface="Arial" panose="020B0604020202020204" pitchFamily="34" charset="0"/>
                <a:cs typeface="Arial" panose="020B0604020202020204" pitchFamily="34" charset="0"/>
              </a:rPr>
              <a:t>denn</a:t>
            </a:r>
            <a:r>
              <a:rPr lang="en-US" dirty="0">
                <a:solidFill>
                  <a:prstClr val="black"/>
                </a:solidFill>
                <a:latin typeface="Arial" panose="020B0604020202020204" pitchFamily="34" charset="0"/>
                <a:cs typeface="Arial" panose="020B0604020202020204" pitchFamily="34" charset="0"/>
              </a:rPr>
              <a:t> </a:t>
            </a:r>
            <a:r>
              <a:rPr lang="en-US" dirty="0" err="1">
                <a:solidFill>
                  <a:prstClr val="black"/>
                </a:solidFill>
                <a:latin typeface="Arial" panose="020B0604020202020204" pitchFamily="34" charset="0"/>
                <a:cs typeface="Arial" panose="020B0604020202020204" pitchFamily="34" charset="0"/>
              </a:rPr>
              <a:t>Angebot</a:t>
            </a:r>
            <a:r>
              <a:rPr lang="en-US" dirty="0">
                <a:solidFill>
                  <a:prstClr val="black"/>
                </a:solidFill>
                <a:latin typeface="Arial" panose="020B0604020202020204" pitchFamily="34" charset="0"/>
                <a:cs typeface="Arial" panose="020B0604020202020204" pitchFamily="34" charset="0"/>
              </a:rPr>
              <a:t> und </a:t>
            </a:r>
            <a:r>
              <a:rPr lang="en-US" dirty="0" err="1">
                <a:solidFill>
                  <a:prstClr val="black"/>
                </a:solidFill>
                <a:latin typeface="Arial" panose="020B0604020202020204" pitchFamily="34" charset="0"/>
                <a:cs typeface="Arial" panose="020B0604020202020204" pitchFamily="34" charset="0"/>
              </a:rPr>
              <a:t>Nachfrage</a:t>
            </a:r>
            <a:r>
              <a:rPr lang="en-US" dirty="0">
                <a:solidFill>
                  <a:prstClr val="black"/>
                </a:solidFill>
                <a:latin typeface="Arial" panose="020B0604020202020204" pitchFamily="34" charset="0"/>
                <a:cs typeface="Arial" panose="020B0604020202020204" pitchFamily="34" charset="0"/>
              </a:rPr>
              <a:t> </a:t>
            </a:r>
            <a:r>
              <a:rPr lang="en-US" dirty="0" err="1">
                <a:solidFill>
                  <a:prstClr val="black"/>
                </a:solidFill>
                <a:latin typeface="Arial" panose="020B0604020202020204" pitchFamily="34" charset="0"/>
                <a:cs typeface="Arial" panose="020B0604020202020204" pitchFamily="34" charset="0"/>
              </a:rPr>
              <a:t>werden</a:t>
            </a:r>
            <a:r>
              <a:rPr lang="en-US" dirty="0">
                <a:solidFill>
                  <a:prstClr val="black"/>
                </a:solidFill>
                <a:latin typeface="Arial" panose="020B0604020202020204" pitchFamily="34" charset="0"/>
                <a:cs typeface="Arial" panose="020B0604020202020204" pitchFamily="34" charset="0"/>
              </a:rPr>
              <a:t> </a:t>
            </a:r>
            <a:r>
              <a:rPr lang="en-US" dirty="0" err="1">
                <a:solidFill>
                  <a:prstClr val="black"/>
                </a:solidFill>
                <a:latin typeface="Arial" panose="020B0604020202020204" pitchFamily="34" charset="0"/>
                <a:cs typeface="Arial" panose="020B0604020202020204" pitchFamily="34" charset="0"/>
              </a:rPr>
              <a:t>ausschließlich</a:t>
            </a:r>
            <a:r>
              <a:rPr lang="en-US" dirty="0">
                <a:solidFill>
                  <a:prstClr val="black"/>
                </a:solidFill>
                <a:latin typeface="Arial" panose="020B0604020202020204" pitchFamily="34" charset="0"/>
                <a:cs typeface="Arial" panose="020B0604020202020204" pitchFamily="34" charset="0"/>
              </a:rPr>
              <a:t> </a:t>
            </a:r>
            <a:r>
              <a:rPr lang="en-US" dirty="0" err="1">
                <a:solidFill>
                  <a:prstClr val="black"/>
                </a:solidFill>
                <a:latin typeface="Arial" panose="020B0604020202020204" pitchFamily="34" charset="0"/>
                <a:cs typeface="Arial" panose="020B0604020202020204" pitchFamily="34" charset="0"/>
              </a:rPr>
              <a:t>durch</a:t>
            </a:r>
            <a:r>
              <a:rPr lang="en-US" dirty="0">
                <a:solidFill>
                  <a:prstClr val="black"/>
                </a:solidFill>
                <a:latin typeface="Arial" panose="020B0604020202020204" pitchFamily="34" charset="0"/>
                <a:cs typeface="Arial" panose="020B0604020202020204" pitchFamily="34" charset="0"/>
              </a:rPr>
              <a:t> </a:t>
            </a:r>
            <a:r>
              <a:rPr lang="en-US" dirty="0" err="1">
                <a:solidFill>
                  <a:prstClr val="black"/>
                </a:solidFill>
                <a:latin typeface="Arial" panose="020B0604020202020204" pitchFamily="34" charset="0"/>
                <a:cs typeface="Arial" panose="020B0604020202020204" pitchFamily="34" charset="0"/>
              </a:rPr>
              <a:t>Mengenanpassungen</a:t>
            </a:r>
            <a:r>
              <a:rPr lang="en-US" dirty="0">
                <a:solidFill>
                  <a:prstClr val="black"/>
                </a:solidFill>
                <a:latin typeface="Arial" panose="020B0604020202020204" pitchFamily="34" charset="0"/>
                <a:cs typeface="Arial" panose="020B0604020202020204" pitchFamily="34" charset="0"/>
              </a:rPr>
              <a:t> </a:t>
            </a:r>
            <a:r>
              <a:rPr lang="en-US" dirty="0" err="1">
                <a:solidFill>
                  <a:prstClr val="black"/>
                </a:solidFill>
                <a:latin typeface="Arial" panose="020B0604020202020204" pitchFamily="34" charset="0"/>
                <a:cs typeface="Arial" panose="020B0604020202020204" pitchFamily="34" charset="0"/>
              </a:rPr>
              <a:t>seitens</a:t>
            </a:r>
            <a:r>
              <a:rPr lang="en-US" dirty="0">
                <a:solidFill>
                  <a:prstClr val="black"/>
                </a:solidFill>
                <a:latin typeface="Arial" panose="020B0604020202020204" pitchFamily="34" charset="0"/>
                <a:cs typeface="Arial" panose="020B0604020202020204" pitchFamily="34" charset="0"/>
              </a:rPr>
              <a:t> der </a:t>
            </a:r>
            <a:r>
              <a:rPr lang="en-US" dirty="0" err="1">
                <a:solidFill>
                  <a:prstClr val="black"/>
                </a:solidFill>
                <a:latin typeface="Arial" panose="020B0604020202020204" pitchFamily="34" charset="0"/>
                <a:cs typeface="Arial" panose="020B0604020202020204" pitchFamily="34" charset="0"/>
              </a:rPr>
              <a:t>Produzenten</a:t>
            </a:r>
            <a:r>
              <a:rPr lang="en-US" dirty="0">
                <a:solidFill>
                  <a:prstClr val="black"/>
                </a:solidFill>
                <a:latin typeface="Arial" panose="020B0604020202020204" pitchFamily="34" charset="0"/>
                <a:cs typeface="Arial" panose="020B0604020202020204" pitchFamily="34" charset="0"/>
              </a:rPr>
              <a:t> </a:t>
            </a:r>
            <a:r>
              <a:rPr lang="en-US" dirty="0" err="1">
                <a:solidFill>
                  <a:prstClr val="black"/>
                </a:solidFill>
                <a:latin typeface="Arial" panose="020B0604020202020204" pitchFamily="34" charset="0"/>
                <a:cs typeface="Arial" panose="020B0604020202020204" pitchFamily="34" charset="0"/>
              </a:rPr>
              <a:t>zum</a:t>
            </a:r>
            <a:r>
              <a:rPr lang="en-US" dirty="0">
                <a:solidFill>
                  <a:prstClr val="black"/>
                </a:solidFill>
                <a:latin typeface="Arial" panose="020B0604020202020204" pitchFamily="34" charset="0"/>
                <a:cs typeface="Arial" panose="020B0604020202020204" pitchFamily="34" charset="0"/>
              </a:rPr>
              <a:t> </a:t>
            </a:r>
            <a:r>
              <a:rPr lang="en-US" dirty="0" err="1">
                <a:solidFill>
                  <a:prstClr val="black"/>
                </a:solidFill>
                <a:latin typeface="Arial" panose="020B0604020202020204" pitchFamily="34" charset="0"/>
                <a:cs typeface="Arial" panose="020B0604020202020204" pitchFamily="34" charset="0"/>
              </a:rPr>
              <a:t>Ausgleich</a:t>
            </a:r>
            <a:r>
              <a:rPr lang="en-US" dirty="0">
                <a:solidFill>
                  <a:prstClr val="black"/>
                </a:solidFill>
                <a:latin typeface="Arial" panose="020B0604020202020204" pitchFamily="34" charset="0"/>
                <a:cs typeface="Arial" panose="020B0604020202020204" pitchFamily="34" charset="0"/>
              </a:rPr>
              <a:t> </a:t>
            </a:r>
            <a:r>
              <a:rPr lang="en-US" dirty="0" err="1">
                <a:solidFill>
                  <a:prstClr val="black"/>
                </a:solidFill>
                <a:latin typeface="Arial" panose="020B0604020202020204" pitchFamily="34" charset="0"/>
                <a:cs typeface="Arial" panose="020B0604020202020204" pitchFamily="34" charset="0"/>
              </a:rPr>
              <a:t>gebracht</a:t>
            </a:r>
            <a:r>
              <a:rPr lang="en-US" dirty="0">
                <a:solidFill>
                  <a:prstClr val="black"/>
                </a:solidFill>
                <a:latin typeface="Arial" panose="020B0604020202020204" pitchFamily="34" charset="0"/>
                <a:cs typeface="Arial" panose="020B0604020202020204" pitchFamily="34" charset="0"/>
              </a:rPr>
              <a:t>.</a:t>
            </a:r>
            <a:endParaRPr lang="en-US" dirty="0">
              <a:solidFill>
                <a:prstClr val="black"/>
              </a:solidFill>
              <a:latin typeface="Arial" panose="020B0604020202020204" pitchFamily="34" charset="0"/>
              <a:cs typeface="Arial" panose="020B0604020202020204" pitchFamily="34" charset="0"/>
              <a:sym typeface="Wingdings" panose="05000000000000000000" pitchFamily="2" charset="2"/>
            </a:endParaRPr>
          </a:p>
          <a:p>
            <a:pPr lvl="0">
              <a:lnSpc>
                <a:spcPct val="140000"/>
              </a:lnSpc>
              <a:spcBef>
                <a:spcPct val="20000"/>
              </a:spcBef>
            </a:pPr>
            <a:endParaRPr lang="en-US" sz="1996" dirty="0">
              <a:solidFill>
                <a:prstClr val="black"/>
              </a:solidFill>
              <a:latin typeface="Arial" panose="020B0604020202020204" pitchFamily="34" charset="0"/>
              <a:cs typeface="Arial" panose="020B0604020202020204" pitchFamily="34" charset="0"/>
            </a:endParaRPr>
          </a:p>
          <a:p>
            <a:endParaRPr lang="de-DE" sz="2540" dirty="0"/>
          </a:p>
        </p:txBody>
      </p:sp>
      <p:sp>
        <p:nvSpPr>
          <p:cNvPr id="4" name="Textfeld 3"/>
          <p:cNvSpPr txBox="1"/>
          <p:nvPr/>
        </p:nvSpPr>
        <p:spPr>
          <a:xfrm>
            <a:off x="632074" y="2652657"/>
            <a:ext cx="11072241" cy="946673"/>
          </a:xfrm>
          <a:prstGeom prst="rect">
            <a:avLst/>
          </a:prstGeom>
          <a:noFill/>
        </p:spPr>
        <p:txBody>
          <a:bodyPr wrap="square" rtlCol="0">
            <a:noAutofit/>
          </a:bodyPr>
          <a:lstStyle/>
          <a:p>
            <a:pPr lvl="0">
              <a:lnSpc>
                <a:spcPct val="140000"/>
              </a:lnSpc>
              <a:spcBef>
                <a:spcPct val="20000"/>
              </a:spcBef>
            </a:pPr>
            <a:r>
              <a:rPr lang="en-US" dirty="0" err="1">
                <a:solidFill>
                  <a:prstClr val="black"/>
                </a:solidFill>
                <a:latin typeface="Arial" panose="020B0604020202020204" pitchFamily="34" charset="0"/>
                <a:cs typeface="Arial" panose="020B0604020202020204" pitchFamily="34" charset="0"/>
              </a:rPr>
              <a:t>Für</a:t>
            </a:r>
            <a:r>
              <a:rPr lang="en-US" dirty="0">
                <a:solidFill>
                  <a:prstClr val="black"/>
                </a:solidFill>
                <a:latin typeface="Arial" panose="020B0604020202020204" pitchFamily="34" charset="0"/>
                <a:cs typeface="Arial" panose="020B0604020202020204" pitchFamily="34" charset="0"/>
              </a:rPr>
              <a:t> die </a:t>
            </a:r>
            <a:r>
              <a:rPr lang="en-US" dirty="0" err="1">
                <a:solidFill>
                  <a:prstClr val="black"/>
                </a:solidFill>
                <a:latin typeface="Arial" panose="020B0604020202020204" pitchFamily="34" charset="0"/>
                <a:cs typeface="Arial" panose="020B0604020202020204" pitchFamily="34" charset="0"/>
              </a:rPr>
              <a:t>Beschreibung</a:t>
            </a:r>
            <a:r>
              <a:rPr lang="en-US" dirty="0">
                <a:solidFill>
                  <a:prstClr val="black"/>
                </a:solidFill>
                <a:latin typeface="Arial" panose="020B0604020202020204" pitchFamily="34" charset="0"/>
                <a:cs typeface="Arial" panose="020B0604020202020204" pitchFamily="34" charset="0"/>
              </a:rPr>
              <a:t> </a:t>
            </a:r>
            <a:r>
              <a:rPr lang="en-US" dirty="0" err="1">
                <a:solidFill>
                  <a:prstClr val="black"/>
                </a:solidFill>
                <a:latin typeface="Arial" panose="020B0604020202020204" pitchFamily="34" charset="0"/>
                <a:cs typeface="Arial" panose="020B0604020202020204" pitchFamily="34" charset="0"/>
              </a:rPr>
              <a:t>einer</a:t>
            </a:r>
            <a:r>
              <a:rPr lang="en-US" dirty="0">
                <a:solidFill>
                  <a:prstClr val="black"/>
                </a:solidFill>
                <a:latin typeface="Arial" panose="020B0604020202020204" pitchFamily="34" charset="0"/>
                <a:cs typeface="Arial" panose="020B0604020202020204" pitchFamily="34" charset="0"/>
              </a:rPr>
              <a:t> </a:t>
            </a:r>
            <a:r>
              <a:rPr lang="en-US" dirty="0" err="1">
                <a:solidFill>
                  <a:prstClr val="black"/>
                </a:solidFill>
                <a:latin typeface="Arial" panose="020B0604020202020204" pitchFamily="34" charset="0"/>
                <a:cs typeface="Arial" panose="020B0604020202020204" pitchFamily="34" charset="0"/>
              </a:rPr>
              <a:t>modernen</a:t>
            </a:r>
            <a:r>
              <a:rPr lang="en-US" dirty="0">
                <a:solidFill>
                  <a:prstClr val="black"/>
                </a:solidFill>
                <a:latin typeface="Arial" panose="020B0604020202020204" pitchFamily="34" charset="0"/>
                <a:cs typeface="Arial" panose="020B0604020202020204" pitchFamily="34" charset="0"/>
              </a:rPr>
              <a:t> </a:t>
            </a:r>
            <a:r>
              <a:rPr lang="en-US" dirty="0" err="1">
                <a:solidFill>
                  <a:prstClr val="black"/>
                </a:solidFill>
                <a:latin typeface="Arial" panose="020B0604020202020204" pitchFamily="34" charset="0"/>
                <a:cs typeface="Arial" panose="020B0604020202020204" pitchFamily="34" charset="0"/>
              </a:rPr>
              <a:t>Volkswirtschaft</a:t>
            </a:r>
            <a:r>
              <a:rPr lang="en-US" dirty="0">
                <a:solidFill>
                  <a:prstClr val="black"/>
                </a:solidFill>
                <a:latin typeface="Arial" panose="020B0604020202020204" pitchFamily="34" charset="0"/>
                <a:cs typeface="Arial" panose="020B0604020202020204" pitchFamily="34" charset="0"/>
              </a:rPr>
              <a:t> </a:t>
            </a:r>
            <a:r>
              <a:rPr lang="en-US" dirty="0" err="1">
                <a:solidFill>
                  <a:prstClr val="black"/>
                </a:solidFill>
                <a:latin typeface="Arial" panose="020B0604020202020204" pitchFamily="34" charset="0"/>
                <a:cs typeface="Arial" panose="020B0604020202020204" pitchFamily="34" charset="0"/>
              </a:rPr>
              <a:t>fehlt</a:t>
            </a:r>
            <a:r>
              <a:rPr lang="en-US" dirty="0">
                <a:solidFill>
                  <a:prstClr val="black"/>
                </a:solidFill>
                <a:latin typeface="Arial" panose="020B0604020202020204" pitchFamily="34" charset="0"/>
                <a:cs typeface="Arial" panose="020B0604020202020204" pitchFamily="34" charset="0"/>
              </a:rPr>
              <a:t> </a:t>
            </a:r>
            <a:r>
              <a:rPr lang="en-US" dirty="0" err="1">
                <a:solidFill>
                  <a:prstClr val="black"/>
                </a:solidFill>
                <a:latin typeface="Arial" panose="020B0604020202020204" pitchFamily="34" charset="0"/>
                <a:cs typeface="Arial" panose="020B0604020202020204" pitchFamily="34" charset="0"/>
              </a:rPr>
              <a:t>aber</a:t>
            </a:r>
            <a:r>
              <a:rPr lang="en-US" dirty="0">
                <a:solidFill>
                  <a:prstClr val="black"/>
                </a:solidFill>
                <a:latin typeface="Arial" panose="020B0604020202020204" pitchFamily="34" charset="0"/>
                <a:cs typeface="Arial" panose="020B0604020202020204" pitchFamily="34" charset="0"/>
              </a:rPr>
              <a:t> </a:t>
            </a:r>
            <a:r>
              <a:rPr lang="en-US" dirty="0" err="1">
                <a:solidFill>
                  <a:prstClr val="black"/>
                </a:solidFill>
                <a:latin typeface="Arial" panose="020B0604020202020204" pitchFamily="34" charset="0"/>
                <a:cs typeface="Arial" panose="020B0604020202020204" pitchFamily="34" charset="0"/>
              </a:rPr>
              <a:t>auch</a:t>
            </a:r>
            <a:r>
              <a:rPr lang="en-US" dirty="0">
                <a:solidFill>
                  <a:prstClr val="black"/>
                </a:solidFill>
                <a:latin typeface="Arial" panose="020B0604020202020204" pitchFamily="34" charset="0"/>
                <a:cs typeface="Arial" panose="020B0604020202020204" pitchFamily="34" charset="0"/>
              </a:rPr>
              <a:t> der </a:t>
            </a:r>
            <a:r>
              <a:rPr lang="en-US" dirty="0" err="1">
                <a:solidFill>
                  <a:prstClr val="black"/>
                </a:solidFill>
                <a:latin typeface="Arial" panose="020B0604020202020204" pitchFamily="34" charset="0"/>
                <a:cs typeface="Arial" panose="020B0604020202020204" pitchFamily="34" charset="0"/>
              </a:rPr>
              <a:t>Geldmarkt</a:t>
            </a:r>
            <a:r>
              <a:rPr lang="en-US" dirty="0">
                <a:solidFill>
                  <a:prstClr val="black"/>
                </a:solidFill>
                <a:latin typeface="Arial" panose="020B0604020202020204" pitchFamily="34" charset="0"/>
                <a:cs typeface="Arial" panose="020B0604020202020204" pitchFamily="34" charset="0"/>
              </a:rPr>
              <a:t> </a:t>
            </a:r>
            <a:r>
              <a:rPr lang="en-US" dirty="0" err="1">
                <a:solidFill>
                  <a:prstClr val="black"/>
                </a:solidFill>
                <a:latin typeface="Arial" panose="020B0604020202020204" pitchFamily="34" charset="0"/>
                <a:cs typeface="Arial" panose="020B0604020202020204" pitchFamily="34" charset="0"/>
              </a:rPr>
              <a:t>als</a:t>
            </a:r>
            <a:r>
              <a:rPr lang="en-US" dirty="0">
                <a:solidFill>
                  <a:prstClr val="black"/>
                </a:solidFill>
                <a:latin typeface="Arial" panose="020B0604020202020204" pitchFamily="34" charset="0"/>
                <a:cs typeface="Arial" panose="020B0604020202020204" pitchFamily="34" charset="0"/>
              </a:rPr>
              <a:t> </a:t>
            </a:r>
            <a:r>
              <a:rPr lang="en-US" dirty="0" err="1">
                <a:solidFill>
                  <a:prstClr val="black"/>
                </a:solidFill>
                <a:latin typeface="Arial" panose="020B0604020202020204" pitchFamily="34" charset="0"/>
                <a:cs typeface="Arial" panose="020B0604020202020204" pitchFamily="34" charset="0"/>
              </a:rPr>
              <a:t>Verknüpfung</a:t>
            </a:r>
            <a:r>
              <a:rPr lang="en-US" dirty="0">
                <a:solidFill>
                  <a:prstClr val="black"/>
                </a:solidFill>
                <a:latin typeface="Arial" panose="020B0604020202020204" pitchFamily="34" charset="0"/>
                <a:cs typeface="Arial" panose="020B0604020202020204" pitchFamily="34" charset="0"/>
              </a:rPr>
              <a:t> </a:t>
            </a:r>
            <a:r>
              <a:rPr lang="en-US" dirty="0" err="1">
                <a:solidFill>
                  <a:prstClr val="black"/>
                </a:solidFill>
                <a:latin typeface="Arial" panose="020B0604020202020204" pitchFamily="34" charset="0"/>
                <a:cs typeface="Arial" panose="020B0604020202020204" pitchFamily="34" charset="0"/>
              </a:rPr>
              <a:t>zwischen</a:t>
            </a:r>
            <a:r>
              <a:rPr lang="en-US" dirty="0">
                <a:solidFill>
                  <a:prstClr val="black"/>
                </a:solidFill>
                <a:latin typeface="Arial" panose="020B0604020202020204" pitchFamily="34" charset="0"/>
                <a:cs typeface="Arial" panose="020B0604020202020204" pitchFamily="34" charset="0"/>
              </a:rPr>
              <a:t> </a:t>
            </a:r>
            <a:r>
              <a:rPr lang="en-US" dirty="0" err="1">
                <a:solidFill>
                  <a:prstClr val="black"/>
                </a:solidFill>
                <a:latin typeface="Arial" panose="020B0604020202020204" pitchFamily="34" charset="0"/>
                <a:cs typeface="Arial" panose="020B0604020202020204" pitchFamily="34" charset="0"/>
              </a:rPr>
              <a:t>realen</a:t>
            </a:r>
            <a:r>
              <a:rPr lang="en-US" dirty="0">
                <a:solidFill>
                  <a:prstClr val="black"/>
                </a:solidFill>
                <a:latin typeface="Arial" panose="020B0604020202020204" pitchFamily="34" charset="0"/>
                <a:cs typeface="Arial" panose="020B0604020202020204" pitchFamily="34" charset="0"/>
              </a:rPr>
              <a:t> und </a:t>
            </a:r>
            <a:r>
              <a:rPr lang="en-US" dirty="0" err="1">
                <a:solidFill>
                  <a:prstClr val="black"/>
                </a:solidFill>
                <a:latin typeface="Arial" panose="020B0604020202020204" pitchFamily="34" charset="0"/>
                <a:cs typeface="Arial" panose="020B0604020202020204" pitchFamily="34" charset="0"/>
              </a:rPr>
              <a:t>nominalen</a:t>
            </a:r>
            <a:r>
              <a:rPr lang="en-US" dirty="0">
                <a:solidFill>
                  <a:prstClr val="black"/>
                </a:solidFill>
                <a:latin typeface="Arial" panose="020B0604020202020204" pitchFamily="34" charset="0"/>
                <a:cs typeface="Arial" panose="020B0604020202020204" pitchFamily="34" charset="0"/>
              </a:rPr>
              <a:t> </a:t>
            </a:r>
            <a:r>
              <a:rPr lang="en-US" dirty="0" err="1">
                <a:solidFill>
                  <a:prstClr val="black"/>
                </a:solidFill>
                <a:latin typeface="Arial" panose="020B0604020202020204" pitchFamily="34" charset="0"/>
                <a:cs typeface="Arial" panose="020B0604020202020204" pitchFamily="34" charset="0"/>
              </a:rPr>
              <a:t>Größen</a:t>
            </a:r>
            <a:r>
              <a:rPr lang="en-US" dirty="0">
                <a:solidFill>
                  <a:prstClr val="black"/>
                </a:solidFill>
                <a:latin typeface="Arial" panose="020B0604020202020204" pitchFamily="34" charset="0"/>
                <a:cs typeface="Arial" panose="020B0604020202020204" pitchFamily="34" charset="0"/>
              </a:rPr>
              <a:t>, </a:t>
            </a:r>
            <a:r>
              <a:rPr lang="en-US" dirty="0" err="1">
                <a:solidFill>
                  <a:prstClr val="black"/>
                </a:solidFill>
                <a:latin typeface="Arial" panose="020B0604020202020204" pitchFamily="34" charset="0"/>
                <a:cs typeface="Arial" panose="020B0604020202020204" pitchFamily="34" charset="0"/>
              </a:rPr>
              <a:t>denn</a:t>
            </a:r>
            <a:r>
              <a:rPr lang="en-US" dirty="0">
                <a:solidFill>
                  <a:prstClr val="black"/>
                </a:solidFill>
                <a:latin typeface="Arial" panose="020B0604020202020204" pitchFamily="34" charset="0"/>
                <a:cs typeface="Arial" panose="020B0604020202020204" pitchFamily="34" charset="0"/>
              </a:rPr>
              <a:t> </a:t>
            </a:r>
            <a:r>
              <a:rPr lang="en-US" dirty="0" err="1">
                <a:solidFill>
                  <a:prstClr val="black"/>
                </a:solidFill>
                <a:latin typeface="Arial" panose="020B0604020202020204" pitchFamily="34" charset="0"/>
                <a:cs typeface="Arial" panose="020B0604020202020204" pitchFamily="34" charset="0"/>
              </a:rPr>
              <a:t>letztlich</a:t>
            </a:r>
            <a:r>
              <a:rPr lang="en-US" dirty="0">
                <a:solidFill>
                  <a:prstClr val="black"/>
                </a:solidFill>
                <a:latin typeface="Arial" panose="020B0604020202020204" pitchFamily="34" charset="0"/>
                <a:cs typeface="Arial" panose="020B0604020202020204" pitchFamily="34" charset="0"/>
              </a:rPr>
              <a:t> </a:t>
            </a:r>
            <a:r>
              <a:rPr lang="en-US" dirty="0" err="1">
                <a:solidFill>
                  <a:prstClr val="black"/>
                </a:solidFill>
                <a:latin typeface="Arial" panose="020B0604020202020204" pitchFamily="34" charset="0"/>
                <a:cs typeface="Arial" panose="020B0604020202020204" pitchFamily="34" charset="0"/>
              </a:rPr>
              <a:t>wird</a:t>
            </a:r>
            <a:r>
              <a:rPr lang="en-US" dirty="0">
                <a:solidFill>
                  <a:prstClr val="black"/>
                </a:solidFill>
                <a:latin typeface="Arial" panose="020B0604020202020204" pitchFamily="34" charset="0"/>
                <a:cs typeface="Arial" panose="020B0604020202020204" pitchFamily="34" charset="0"/>
              </a:rPr>
              <a:t> der Wert der </a:t>
            </a:r>
            <a:r>
              <a:rPr lang="en-US" dirty="0" err="1">
                <a:solidFill>
                  <a:prstClr val="black"/>
                </a:solidFill>
                <a:latin typeface="Arial" panose="020B0604020202020204" pitchFamily="34" charset="0"/>
                <a:cs typeface="Arial" panose="020B0604020202020204" pitchFamily="34" charset="0"/>
              </a:rPr>
              <a:t>Güter</a:t>
            </a:r>
            <a:r>
              <a:rPr lang="en-US" dirty="0">
                <a:solidFill>
                  <a:prstClr val="black"/>
                </a:solidFill>
                <a:latin typeface="Arial" panose="020B0604020202020204" pitchFamily="34" charset="0"/>
                <a:cs typeface="Arial" panose="020B0604020202020204" pitchFamily="34" charset="0"/>
              </a:rPr>
              <a:t> in Geld </a:t>
            </a:r>
            <a:r>
              <a:rPr lang="en-US" dirty="0" err="1">
                <a:solidFill>
                  <a:prstClr val="black"/>
                </a:solidFill>
                <a:latin typeface="Arial" panose="020B0604020202020204" pitchFamily="34" charset="0"/>
                <a:cs typeface="Arial" panose="020B0604020202020204" pitchFamily="34" charset="0"/>
              </a:rPr>
              <a:t>gemessen</a:t>
            </a:r>
            <a:r>
              <a:rPr lang="en-US" dirty="0">
                <a:solidFill>
                  <a:prstClr val="black"/>
                </a:solidFill>
                <a:latin typeface="Arial" panose="020B0604020202020204" pitchFamily="34" charset="0"/>
                <a:cs typeface="Arial" panose="020B0604020202020204" pitchFamily="34" charset="0"/>
              </a:rPr>
              <a:t>.</a:t>
            </a:r>
            <a:endParaRPr lang="en-US" dirty="0">
              <a:solidFill>
                <a:prstClr val="black"/>
              </a:solidFill>
              <a:latin typeface="Arial" panose="020B0604020202020204" pitchFamily="34" charset="0"/>
              <a:cs typeface="Arial" panose="020B0604020202020204" pitchFamily="34" charset="0"/>
              <a:sym typeface="Wingdings" panose="05000000000000000000" pitchFamily="2" charset="2"/>
            </a:endParaRPr>
          </a:p>
        </p:txBody>
      </p:sp>
      <p:sp>
        <p:nvSpPr>
          <p:cNvPr id="5" name="Textfeld 4"/>
          <p:cNvSpPr txBox="1"/>
          <p:nvPr/>
        </p:nvSpPr>
        <p:spPr>
          <a:xfrm>
            <a:off x="632075" y="3889787"/>
            <a:ext cx="7719445" cy="946673"/>
          </a:xfrm>
          <a:prstGeom prst="rect">
            <a:avLst/>
          </a:prstGeom>
          <a:noFill/>
        </p:spPr>
        <p:txBody>
          <a:bodyPr wrap="square" rtlCol="0">
            <a:noAutofit/>
          </a:bodyPr>
          <a:lstStyle/>
          <a:p>
            <a:pPr lvl="0">
              <a:lnSpc>
                <a:spcPct val="140000"/>
              </a:lnSpc>
              <a:spcBef>
                <a:spcPct val="20000"/>
              </a:spcBef>
            </a:pPr>
            <a:r>
              <a:rPr lang="en-US" dirty="0">
                <a:solidFill>
                  <a:prstClr val="black"/>
                </a:solidFill>
                <a:latin typeface="Arial" panose="020B0604020202020204" pitchFamily="34" charset="0"/>
                <a:cs typeface="Arial" panose="020B0604020202020204" pitchFamily="34" charset="0"/>
              </a:rPr>
              <a:t>Die </a:t>
            </a:r>
            <a:r>
              <a:rPr lang="en-US" dirty="0" err="1">
                <a:solidFill>
                  <a:prstClr val="black"/>
                </a:solidFill>
                <a:latin typeface="Arial" panose="020B0604020202020204" pitchFamily="34" charset="0"/>
                <a:cs typeface="Arial" panose="020B0604020202020204" pitchFamily="34" charset="0"/>
              </a:rPr>
              <a:t>Verbindung</a:t>
            </a:r>
            <a:r>
              <a:rPr lang="en-US" dirty="0">
                <a:solidFill>
                  <a:prstClr val="black"/>
                </a:solidFill>
                <a:latin typeface="Arial" panose="020B0604020202020204" pitchFamily="34" charset="0"/>
                <a:cs typeface="Arial" panose="020B0604020202020204" pitchFamily="34" charset="0"/>
              </a:rPr>
              <a:t> </a:t>
            </a:r>
            <a:r>
              <a:rPr lang="en-US" dirty="0" err="1">
                <a:solidFill>
                  <a:prstClr val="black"/>
                </a:solidFill>
                <a:latin typeface="Arial" panose="020B0604020202020204" pitchFamily="34" charset="0"/>
                <a:cs typeface="Arial" panose="020B0604020202020204" pitchFamily="34" charset="0"/>
              </a:rPr>
              <a:t>zwischen</a:t>
            </a:r>
            <a:r>
              <a:rPr lang="en-US" dirty="0">
                <a:solidFill>
                  <a:prstClr val="black"/>
                </a:solidFill>
                <a:latin typeface="Arial" panose="020B0604020202020204" pitchFamily="34" charset="0"/>
                <a:cs typeface="Arial" panose="020B0604020202020204" pitchFamily="34" charset="0"/>
              </a:rPr>
              <a:t> </a:t>
            </a:r>
            <a:r>
              <a:rPr lang="en-US" dirty="0" err="1">
                <a:solidFill>
                  <a:prstClr val="black"/>
                </a:solidFill>
                <a:latin typeface="Arial" panose="020B0604020202020204" pitchFamily="34" charset="0"/>
                <a:cs typeface="Arial" panose="020B0604020202020204" pitchFamily="34" charset="0"/>
              </a:rPr>
              <a:t>Güter</a:t>
            </a:r>
            <a:r>
              <a:rPr lang="en-US" dirty="0">
                <a:solidFill>
                  <a:prstClr val="black"/>
                </a:solidFill>
                <a:latin typeface="Arial" panose="020B0604020202020204" pitchFamily="34" charset="0"/>
                <a:cs typeface="Arial" panose="020B0604020202020204" pitchFamily="34" charset="0"/>
              </a:rPr>
              <a:t>- und </a:t>
            </a:r>
            <a:r>
              <a:rPr lang="en-US" dirty="0" err="1">
                <a:solidFill>
                  <a:prstClr val="black"/>
                </a:solidFill>
                <a:latin typeface="Arial" panose="020B0604020202020204" pitchFamily="34" charset="0"/>
                <a:cs typeface="Arial" panose="020B0604020202020204" pitchFamily="34" charset="0"/>
              </a:rPr>
              <a:t>Geldmarkt</a:t>
            </a:r>
            <a:r>
              <a:rPr lang="en-US" dirty="0">
                <a:solidFill>
                  <a:prstClr val="black"/>
                </a:solidFill>
                <a:latin typeface="Arial" panose="020B0604020202020204" pitchFamily="34" charset="0"/>
                <a:cs typeface="Arial" panose="020B0604020202020204" pitchFamily="34" charset="0"/>
              </a:rPr>
              <a:t> </a:t>
            </a:r>
            <a:r>
              <a:rPr lang="en-US" dirty="0" err="1">
                <a:solidFill>
                  <a:prstClr val="black"/>
                </a:solidFill>
                <a:latin typeface="Arial" panose="020B0604020202020204" pitchFamily="34" charset="0"/>
                <a:cs typeface="Arial" panose="020B0604020202020204" pitchFamily="34" charset="0"/>
              </a:rPr>
              <a:t>wird</a:t>
            </a:r>
            <a:r>
              <a:rPr lang="en-US" dirty="0">
                <a:solidFill>
                  <a:prstClr val="black"/>
                </a:solidFill>
                <a:latin typeface="Arial" panose="020B0604020202020204" pitchFamily="34" charset="0"/>
                <a:cs typeface="Arial" panose="020B0604020202020204" pitchFamily="34" charset="0"/>
              </a:rPr>
              <a:t> </a:t>
            </a:r>
            <a:r>
              <a:rPr lang="en-US" dirty="0" err="1">
                <a:solidFill>
                  <a:prstClr val="black"/>
                </a:solidFill>
                <a:latin typeface="Arial" panose="020B0604020202020204" pitchFamily="34" charset="0"/>
                <a:cs typeface="Arial" panose="020B0604020202020204" pitchFamily="34" charset="0"/>
              </a:rPr>
              <a:t>über</a:t>
            </a:r>
            <a:r>
              <a:rPr lang="en-US" dirty="0">
                <a:solidFill>
                  <a:prstClr val="black"/>
                </a:solidFill>
                <a:latin typeface="Arial" panose="020B0604020202020204" pitchFamily="34" charset="0"/>
                <a:cs typeface="Arial" panose="020B0604020202020204" pitchFamily="34" charset="0"/>
              </a:rPr>
              <a:t> die </a:t>
            </a:r>
            <a:r>
              <a:rPr lang="en-US" dirty="0" err="1">
                <a:solidFill>
                  <a:prstClr val="black"/>
                </a:solidFill>
                <a:latin typeface="Arial" panose="020B0604020202020204" pitchFamily="34" charset="0"/>
                <a:cs typeface="Arial" panose="020B0604020202020204" pitchFamily="34" charset="0"/>
              </a:rPr>
              <a:t>Zinsen</a:t>
            </a:r>
            <a:r>
              <a:rPr lang="en-US" dirty="0">
                <a:solidFill>
                  <a:prstClr val="black"/>
                </a:solidFill>
                <a:latin typeface="Arial" panose="020B0604020202020204" pitchFamily="34" charset="0"/>
                <a:cs typeface="Arial" panose="020B0604020202020204" pitchFamily="34" charset="0"/>
              </a:rPr>
              <a:t>, </a:t>
            </a:r>
            <a:r>
              <a:rPr lang="en-US" dirty="0" err="1">
                <a:solidFill>
                  <a:prstClr val="black"/>
                </a:solidFill>
                <a:latin typeface="Arial" panose="020B0604020202020204" pitchFamily="34" charset="0"/>
                <a:cs typeface="Arial" panose="020B0604020202020204" pitchFamily="34" charset="0"/>
              </a:rPr>
              <a:t>welche</a:t>
            </a:r>
            <a:r>
              <a:rPr lang="en-US" dirty="0">
                <a:solidFill>
                  <a:prstClr val="black"/>
                </a:solidFill>
                <a:latin typeface="Arial" panose="020B0604020202020204" pitchFamily="34" charset="0"/>
                <a:cs typeface="Arial" panose="020B0604020202020204" pitchFamily="34" charset="0"/>
              </a:rPr>
              <a:t> die </a:t>
            </a:r>
            <a:r>
              <a:rPr lang="en-US" dirty="0" err="1">
                <a:solidFill>
                  <a:prstClr val="black"/>
                </a:solidFill>
                <a:latin typeface="Arial" panose="020B0604020202020204" pitchFamily="34" charset="0"/>
                <a:cs typeface="Arial" panose="020B0604020202020204" pitchFamily="34" charset="0"/>
              </a:rPr>
              <a:t>Investitionsnachfrage</a:t>
            </a:r>
            <a:r>
              <a:rPr lang="en-US" dirty="0">
                <a:solidFill>
                  <a:prstClr val="black"/>
                </a:solidFill>
                <a:latin typeface="Arial" panose="020B0604020202020204" pitchFamily="34" charset="0"/>
                <a:cs typeface="Arial" panose="020B0604020202020204" pitchFamily="34" charset="0"/>
              </a:rPr>
              <a:t> und </a:t>
            </a:r>
            <a:r>
              <a:rPr lang="en-US" dirty="0" err="1">
                <a:solidFill>
                  <a:prstClr val="black"/>
                </a:solidFill>
                <a:latin typeface="Arial" panose="020B0604020202020204" pitchFamily="34" charset="0"/>
                <a:cs typeface="Arial" panose="020B0604020202020204" pitchFamily="34" charset="0"/>
              </a:rPr>
              <a:t>Geldnachfrage</a:t>
            </a:r>
            <a:r>
              <a:rPr lang="en-US" dirty="0">
                <a:solidFill>
                  <a:prstClr val="black"/>
                </a:solidFill>
                <a:latin typeface="Arial" panose="020B0604020202020204" pitchFamily="34" charset="0"/>
                <a:cs typeface="Arial" panose="020B0604020202020204" pitchFamily="34" charset="0"/>
              </a:rPr>
              <a:t> </a:t>
            </a:r>
            <a:r>
              <a:rPr lang="en-US" dirty="0" err="1">
                <a:solidFill>
                  <a:prstClr val="black"/>
                </a:solidFill>
                <a:latin typeface="Arial" panose="020B0604020202020204" pitchFamily="34" charset="0"/>
                <a:cs typeface="Arial" panose="020B0604020202020204" pitchFamily="34" charset="0"/>
              </a:rPr>
              <a:t>steuern</a:t>
            </a:r>
            <a:r>
              <a:rPr lang="en-US" dirty="0">
                <a:solidFill>
                  <a:prstClr val="black"/>
                </a:solidFill>
                <a:latin typeface="Arial" panose="020B0604020202020204" pitchFamily="34" charset="0"/>
                <a:cs typeface="Arial" panose="020B0604020202020204" pitchFamily="34" charset="0"/>
              </a:rPr>
              <a:t> </a:t>
            </a:r>
            <a:r>
              <a:rPr lang="en-US" dirty="0" err="1">
                <a:solidFill>
                  <a:prstClr val="black"/>
                </a:solidFill>
                <a:latin typeface="Arial" panose="020B0604020202020204" pitchFamily="34" charset="0"/>
                <a:cs typeface="Arial" panose="020B0604020202020204" pitchFamily="34" charset="0"/>
              </a:rPr>
              <a:t>erreicht</a:t>
            </a:r>
            <a:r>
              <a:rPr lang="en-US" dirty="0">
                <a:solidFill>
                  <a:prstClr val="black"/>
                </a:solidFill>
                <a:latin typeface="Arial" panose="020B0604020202020204" pitchFamily="34" charset="0"/>
                <a:cs typeface="Arial" panose="020B0604020202020204" pitchFamily="34" charset="0"/>
              </a:rPr>
              <a:t>.</a:t>
            </a:r>
            <a:endParaRPr lang="en-US" dirty="0">
              <a:solidFill>
                <a:prstClr val="black"/>
              </a:solidFill>
              <a:latin typeface="Arial" panose="020B0604020202020204" pitchFamily="34" charset="0"/>
              <a:cs typeface="Arial" panose="020B0604020202020204" pitchFamily="34" charset="0"/>
              <a:sym typeface="Wingdings" panose="05000000000000000000" pitchFamily="2" charset="2"/>
            </a:endParaRPr>
          </a:p>
        </p:txBody>
      </p:sp>
      <p:sp>
        <p:nvSpPr>
          <p:cNvPr id="7" name="Textfeld 6"/>
          <p:cNvSpPr txBox="1"/>
          <p:nvPr/>
        </p:nvSpPr>
        <p:spPr>
          <a:xfrm>
            <a:off x="632075" y="5021133"/>
            <a:ext cx="7719446" cy="946673"/>
          </a:xfrm>
          <a:prstGeom prst="rect">
            <a:avLst/>
          </a:prstGeom>
          <a:noFill/>
        </p:spPr>
        <p:txBody>
          <a:bodyPr wrap="square" rtlCol="0">
            <a:noAutofit/>
          </a:bodyPr>
          <a:lstStyle/>
          <a:p>
            <a:pPr lvl="0">
              <a:lnSpc>
                <a:spcPct val="140000"/>
              </a:lnSpc>
              <a:spcBef>
                <a:spcPct val="20000"/>
              </a:spcBef>
            </a:pPr>
            <a:r>
              <a:rPr lang="en-US" dirty="0">
                <a:solidFill>
                  <a:prstClr val="black"/>
                </a:solidFill>
                <a:latin typeface="Arial" panose="020B0604020202020204" pitchFamily="34" charset="0"/>
                <a:cs typeface="Arial" panose="020B0604020202020204" pitchFamily="34" charset="0"/>
              </a:rPr>
              <a:t>Das </a:t>
            </a:r>
            <a:r>
              <a:rPr lang="en-US" dirty="0" err="1">
                <a:solidFill>
                  <a:prstClr val="black"/>
                </a:solidFill>
                <a:latin typeface="Arial" panose="020B0604020202020204" pitchFamily="34" charset="0"/>
                <a:cs typeface="Arial" panose="020B0604020202020204" pitchFamily="34" charset="0"/>
              </a:rPr>
              <a:t>resultierende</a:t>
            </a:r>
            <a:r>
              <a:rPr lang="en-US" dirty="0">
                <a:solidFill>
                  <a:prstClr val="black"/>
                </a:solidFill>
                <a:latin typeface="Arial" panose="020B0604020202020204" pitchFamily="34" charset="0"/>
                <a:cs typeface="Arial" panose="020B0604020202020204" pitchFamily="34" charset="0"/>
              </a:rPr>
              <a:t> </a:t>
            </a:r>
            <a:r>
              <a:rPr lang="en-US" dirty="0" err="1">
                <a:solidFill>
                  <a:prstClr val="black"/>
                </a:solidFill>
                <a:latin typeface="Arial" panose="020B0604020202020204" pitchFamily="34" charset="0"/>
                <a:cs typeface="Arial" panose="020B0604020202020204" pitchFamily="34" charset="0"/>
              </a:rPr>
              <a:t>weiterhin</a:t>
            </a:r>
            <a:r>
              <a:rPr lang="en-US" dirty="0">
                <a:solidFill>
                  <a:prstClr val="black"/>
                </a:solidFill>
                <a:latin typeface="Arial" panose="020B0604020202020204" pitchFamily="34" charset="0"/>
                <a:cs typeface="Arial" panose="020B0604020202020204" pitchFamily="34" charset="0"/>
              </a:rPr>
              <a:t> </a:t>
            </a:r>
            <a:r>
              <a:rPr lang="en-US" dirty="0" err="1">
                <a:solidFill>
                  <a:prstClr val="black"/>
                </a:solidFill>
                <a:latin typeface="Arial" panose="020B0604020202020204" pitchFamily="34" charset="0"/>
                <a:cs typeface="Arial" panose="020B0604020202020204" pitchFamily="34" charset="0"/>
              </a:rPr>
              <a:t>nachfrageorientierte</a:t>
            </a:r>
            <a:r>
              <a:rPr lang="en-US" dirty="0">
                <a:solidFill>
                  <a:prstClr val="black"/>
                </a:solidFill>
                <a:latin typeface="Arial" panose="020B0604020202020204" pitchFamily="34" charset="0"/>
                <a:cs typeface="Arial" panose="020B0604020202020204" pitchFamily="34" charset="0"/>
              </a:rPr>
              <a:t> </a:t>
            </a:r>
            <a:r>
              <a:rPr lang="en-US" dirty="0" err="1">
                <a:solidFill>
                  <a:prstClr val="black"/>
                </a:solidFill>
                <a:latin typeface="Arial" panose="020B0604020202020204" pitchFamily="34" charset="0"/>
                <a:cs typeface="Arial" panose="020B0604020202020204" pitchFamily="34" charset="0"/>
              </a:rPr>
              <a:t>keynesianische</a:t>
            </a:r>
            <a:r>
              <a:rPr lang="en-US" dirty="0">
                <a:solidFill>
                  <a:prstClr val="black"/>
                </a:solidFill>
                <a:latin typeface="Arial" panose="020B0604020202020204" pitchFamily="34" charset="0"/>
                <a:cs typeface="Arial" panose="020B0604020202020204" pitchFamily="34" charset="0"/>
              </a:rPr>
              <a:t> Modell </a:t>
            </a:r>
            <a:r>
              <a:rPr lang="en-US" dirty="0" err="1">
                <a:solidFill>
                  <a:prstClr val="black"/>
                </a:solidFill>
                <a:latin typeface="Arial" panose="020B0604020202020204" pitchFamily="34" charset="0"/>
                <a:cs typeface="Arial" panose="020B0604020202020204" pitchFamily="34" charset="0"/>
              </a:rPr>
              <a:t>wird</a:t>
            </a:r>
            <a:r>
              <a:rPr lang="en-US" dirty="0">
                <a:solidFill>
                  <a:prstClr val="black"/>
                </a:solidFill>
                <a:latin typeface="Arial" panose="020B0604020202020204" pitchFamily="34" charset="0"/>
                <a:cs typeface="Arial" panose="020B0604020202020204" pitchFamily="34" charset="0"/>
              </a:rPr>
              <a:t> </a:t>
            </a:r>
            <a:r>
              <a:rPr lang="en-US" dirty="0" err="1">
                <a:solidFill>
                  <a:prstClr val="black"/>
                </a:solidFill>
                <a:latin typeface="Arial" panose="020B0604020202020204" pitchFamily="34" charset="0"/>
                <a:cs typeface="Arial" panose="020B0604020202020204" pitchFamily="34" charset="0"/>
              </a:rPr>
              <a:t>als</a:t>
            </a:r>
            <a:r>
              <a:rPr lang="en-US" dirty="0">
                <a:solidFill>
                  <a:prstClr val="black"/>
                </a:solidFill>
                <a:latin typeface="Arial" panose="020B0604020202020204" pitchFamily="34" charset="0"/>
                <a:cs typeface="Arial" panose="020B0604020202020204" pitchFamily="34" charset="0"/>
              </a:rPr>
              <a:t> IS/LM-Modell </a:t>
            </a:r>
            <a:r>
              <a:rPr lang="en-US" dirty="0" err="1">
                <a:solidFill>
                  <a:prstClr val="black"/>
                </a:solidFill>
                <a:latin typeface="Arial" panose="020B0604020202020204" pitchFamily="34" charset="0"/>
                <a:cs typeface="Arial" panose="020B0604020202020204" pitchFamily="34" charset="0"/>
              </a:rPr>
              <a:t>bezeichnet</a:t>
            </a:r>
            <a:r>
              <a:rPr lang="en-US" dirty="0">
                <a:solidFill>
                  <a:prstClr val="black"/>
                </a:solidFill>
                <a:latin typeface="Arial" panose="020B0604020202020204" pitchFamily="34" charset="0"/>
                <a:cs typeface="Arial" panose="020B0604020202020204" pitchFamily="34" charset="0"/>
              </a:rPr>
              <a:t>  </a:t>
            </a:r>
            <a:endParaRPr lang="en-US" dirty="0">
              <a:solidFill>
                <a:prstClr val="black"/>
              </a:solidFill>
              <a:latin typeface="Arial" panose="020B0604020202020204" pitchFamily="34" charset="0"/>
              <a:cs typeface="Arial" panose="020B0604020202020204" pitchFamily="34" charset="0"/>
              <a:sym typeface="Wingdings" panose="05000000000000000000" pitchFamily="2" charset="2"/>
            </a:endParaRPr>
          </a:p>
        </p:txBody>
      </p:sp>
      <p:sp>
        <p:nvSpPr>
          <p:cNvPr id="9" name="Rechteck 8">
            <a:extLst>
              <a:ext uri="{FF2B5EF4-FFF2-40B4-BE49-F238E27FC236}">
                <a16:creationId xmlns:a16="http://schemas.microsoft.com/office/drawing/2014/main" id="{E2B58769-46D6-40C6-8555-C9580F67648C}"/>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33798193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4" grpId="0"/>
      <p:bldP spid="5" grpId="0"/>
      <p:bldP spid="7"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Shape 2"/>
          <p:cNvSpPr txBox="1"/>
          <p:nvPr/>
        </p:nvSpPr>
        <p:spPr>
          <a:xfrm>
            <a:off x="1600268" y="104181"/>
            <a:ext cx="7598011" cy="744941"/>
          </a:xfrm>
          <a:prstGeom prst="rect">
            <a:avLst/>
          </a:prstGeom>
          <a:noFill/>
          <a:ln>
            <a:noFill/>
          </a:ln>
        </p:spPr>
        <p:txBody>
          <a:bodyPr lIns="81646" tIns="40823" rIns="81646" bIns="40823" anchor="ctr" anchorCtr="1"/>
          <a:lstStyle/>
          <a:p>
            <a:r>
              <a:rPr lang="de-DE" sz="2903" b="1" dirty="0"/>
              <a:t>Das IS/LM-Model</a:t>
            </a:r>
          </a:p>
        </p:txBody>
      </p:sp>
      <p:sp>
        <p:nvSpPr>
          <p:cNvPr id="8" name="Textfeld 7"/>
          <p:cNvSpPr txBox="1"/>
          <p:nvPr/>
        </p:nvSpPr>
        <p:spPr>
          <a:xfrm>
            <a:off x="130066" y="741477"/>
            <a:ext cx="9068213" cy="5029975"/>
          </a:xfrm>
          <a:prstGeom prst="rect">
            <a:avLst/>
          </a:prstGeom>
          <a:noFill/>
        </p:spPr>
        <p:txBody>
          <a:bodyPr wrap="square" rtlCol="0">
            <a:noAutofit/>
          </a:bodyPr>
          <a:lstStyle/>
          <a:p>
            <a:pPr lvl="0">
              <a:lnSpc>
                <a:spcPct val="140000"/>
              </a:lnSpc>
              <a:spcBef>
                <a:spcPct val="20000"/>
              </a:spcBef>
            </a:pPr>
            <a:r>
              <a:rPr lang="en-US" sz="2449" dirty="0">
                <a:solidFill>
                  <a:prstClr val="black"/>
                </a:solidFill>
                <a:latin typeface="Arial" panose="020B0604020202020204" pitchFamily="34" charset="0"/>
                <a:cs typeface="Arial" panose="020B0604020202020204" pitchFamily="34" charset="0"/>
              </a:rPr>
              <a:t>IS: Investment = Saving (</a:t>
            </a:r>
            <a:r>
              <a:rPr lang="en-US" sz="2449" dirty="0" err="1">
                <a:solidFill>
                  <a:prstClr val="black"/>
                </a:solidFill>
                <a:latin typeface="Arial" panose="020B0604020202020204" pitchFamily="34" charset="0"/>
                <a:cs typeface="Arial" panose="020B0604020202020204" pitchFamily="34" charset="0"/>
              </a:rPr>
              <a:t>entspricht</a:t>
            </a:r>
            <a:r>
              <a:rPr lang="en-US" sz="2449" dirty="0">
                <a:solidFill>
                  <a:prstClr val="black"/>
                </a:solidFill>
                <a:latin typeface="Arial" panose="020B0604020202020204" pitchFamily="34" charset="0"/>
                <a:cs typeface="Arial" panose="020B0604020202020204" pitchFamily="34" charset="0"/>
              </a:rPr>
              <a:t> </a:t>
            </a:r>
            <a:r>
              <a:rPr lang="en-US" sz="2449" dirty="0" err="1">
                <a:solidFill>
                  <a:prstClr val="black"/>
                </a:solidFill>
                <a:latin typeface="Arial" panose="020B0604020202020204" pitchFamily="34" charset="0"/>
                <a:cs typeface="Arial" panose="020B0604020202020204" pitchFamily="34" charset="0"/>
              </a:rPr>
              <a:t>Einkommen</a:t>
            </a:r>
            <a:r>
              <a:rPr lang="en-US" sz="2449" dirty="0">
                <a:solidFill>
                  <a:prstClr val="black"/>
                </a:solidFill>
                <a:latin typeface="Arial" panose="020B0604020202020204" pitchFamily="34" charset="0"/>
                <a:cs typeface="Arial" panose="020B0604020202020204" pitchFamily="34" charset="0"/>
              </a:rPr>
              <a:t> = </a:t>
            </a:r>
            <a:r>
              <a:rPr lang="en-US" sz="2449" dirty="0" err="1">
                <a:solidFill>
                  <a:prstClr val="black"/>
                </a:solidFill>
                <a:latin typeface="Arial" panose="020B0604020202020204" pitchFamily="34" charset="0"/>
                <a:cs typeface="Arial" panose="020B0604020202020204" pitchFamily="34" charset="0"/>
              </a:rPr>
              <a:t>Ausgaben</a:t>
            </a:r>
            <a:r>
              <a:rPr lang="en-US" sz="2449" dirty="0">
                <a:solidFill>
                  <a:prstClr val="black"/>
                </a:solidFill>
                <a:latin typeface="Arial" panose="020B0604020202020204" pitchFamily="34" charset="0"/>
                <a:cs typeface="Arial" panose="020B0604020202020204" pitchFamily="34" charset="0"/>
              </a:rPr>
              <a:t>)</a:t>
            </a:r>
          </a:p>
          <a:p>
            <a:pPr lvl="0">
              <a:lnSpc>
                <a:spcPct val="140000"/>
              </a:lnSpc>
              <a:spcBef>
                <a:spcPct val="20000"/>
              </a:spcBef>
            </a:pPr>
            <a:endParaRPr lang="en-US" sz="2449" dirty="0">
              <a:solidFill>
                <a:prstClr val="black"/>
              </a:solidFill>
              <a:latin typeface="Arial" panose="020B0604020202020204" pitchFamily="34" charset="0"/>
              <a:cs typeface="Arial" panose="020B0604020202020204" pitchFamily="34" charset="0"/>
            </a:endParaRPr>
          </a:p>
          <a:p>
            <a:pPr lvl="0">
              <a:lnSpc>
                <a:spcPct val="140000"/>
              </a:lnSpc>
              <a:spcBef>
                <a:spcPct val="20000"/>
              </a:spcBef>
            </a:pPr>
            <a:r>
              <a:rPr lang="en-US" sz="2449" dirty="0">
                <a:solidFill>
                  <a:prstClr val="black"/>
                </a:solidFill>
                <a:latin typeface="Arial" panose="020B0604020202020204" pitchFamily="34" charset="0"/>
                <a:cs typeface="Arial" panose="020B0604020202020204" pitchFamily="34" charset="0"/>
              </a:rPr>
              <a:t>	► </a:t>
            </a:r>
            <a:r>
              <a:rPr lang="en-US" sz="2449" dirty="0" err="1">
                <a:solidFill>
                  <a:prstClr val="black"/>
                </a:solidFill>
                <a:latin typeface="Arial" panose="020B0604020202020204" pitchFamily="34" charset="0"/>
                <a:cs typeface="Arial" panose="020B0604020202020204" pitchFamily="34" charset="0"/>
              </a:rPr>
              <a:t>Gütermarkt</a:t>
            </a:r>
            <a:endParaRPr lang="en-US" sz="2449" dirty="0">
              <a:solidFill>
                <a:prstClr val="black"/>
              </a:solidFill>
              <a:latin typeface="Arial" panose="020B0604020202020204" pitchFamily="34" charset="0"/>
              <a:cs typeface="Arial" panose="020B0604020202020204" pitchFamily="34" charset="0"/>
            </a:endParaRPr>
          </a:p>
          <a:p>
            <a:pPr lvl="0">
              <a:lnSpc>
                <a:spcPct val="140000"/>
              </a:lnSpc>
              <a:spcBef>
                <a:spcPct val="20000"/>
              </a:spcBef>
            </a:pPr>
            <a:endParaRPr lang="en-US" sz="2449" dirty="0">
              <a:solidFill>
                <a:prstClr val="black"/>
              </a:solidFill>
              <a:latin typeface="Arial" panose="020B0604020202020204" pitchFamily="34" charset="0"/>
              <a:cs typeface="Arial" panose="020B0604020202020204" pitchFamily="34" charset="0"/>
            </a:endParaRPr>
          </a:p>
          <a:p>
            <a:pPr lvl="0">
              <a:lnSpc>
                <a:spcPct val="140000"/>
              </a:lnSpc>
              <a:spcBef>
                <a:spcPct val="20000"/>
              </a:spcBef>
            </a:pPr>
            <a:r>
              <a:rPr lang="en-US" sz="2449" dirty="0">
                <a:solidFill>
                  <a:prstClr val="black"/>
                </a:solidFill>
                <a:latin typeface="Arial" panose="020B0604020202020204" pitchFamily="34" charset="0"/>
                <a:cs typeface="Arial" panose="020B0604020202020204" pitchFamily="34" charset="0"/>
              </a:rPr>
              <a:t>LM: Liquidity Preference = Money Supply</a:t>
            </a:r>
          </a:p>
          <a:p>
            <a:pPr lvl="0">
              <a:lnSpc>
                <a:spcPct val="140000"/>
              </a:lnSpc>
              <a:spcBef>
                <a:spcPct val="20000"/>
              </a:spcBef>
            </a:pPr>
            <a:endParaRPr lang="en-US" sz="2449" dirty="0">
              <a:solidFill>
                <a:prstClr val="black"/>
              </a:solidFill>
              <a:latin typeface="Arial" panose="020B0604020202020204" pitchFamily="34" charset="0"/>
              <a:cs typeface="Arial" panose="020B0604020202020204" pitchFamily="34" charset="0"/>
            </a:endParaRPr>
          </a:p>
          <a:p>
            <a:pPr lvl="0">
              <a:lnSpc>
                <a:spcPct val="140000"/>
              </a:lnSpc>
              <a:spcBef>
                <a:spcPct val="20000"/>
              </a:spcBef>
            </a:pPr>
            <a:r>
              <a:rPr lang="en-US" sz="2449" dirty="0">
                <a:solidFill>
                  <a:prstClr val="black"/>
                </a:solidFill>
                <a:latin typeface="Arial" panose="020B0604020202020204" pitchFamily="34" charset="0"/>
                <a:cs typeface="Arial" panose="020B0604020202020204" pitchFamily="34" charset="0"/>
              </a:rPr>
              <a:t>	► </a:t>
            </a:r>
            <a:r>
              <a:rPr lang="en-US" sz="2449" dirty="0" err="1">
                <a:solidFill>
                  <a:prstClr val="black"/>
                </a:solidFill>
                <a:latin typeface="Arial" panose="020B0604020202020204" pitchFamily="34" charset="0"/>
                <a:cs typeface="Arial" panose="020B0604020202020204" pitchFamily="34" charset="0"/>
              </a:rPr>
              <a:t>Geldmarkt</a:t>
            </a:r>
            <a:endParaRPr lang="en-US" sz="1996" dirty="0">
              <a:solidFill>
                <a:prstClr val="black"/>
              </a:solidFill>
              <a:latin typeface="Arial" panose="020B0604020202020204" pitchFamily="34" charset="0"/>
              <a:cs typeface="Arial" panose="020B0604020202020204" pitchFamily="34" charset="0"/>
              <a:sym typeface="Wingdings" panose="05000000000000000000" pitchFamily="2" charset="2"/>
            </a:endParaRPr>
          </a:p>
          <a:p>
            <a:pPr lvl="0">
              <a:lnSpc>
                <a:spcPct val="140000"/>
              </a:lnSpc>
              <a:spcBef>
                <a:spcPct val="20000"/>
              </a:spcBef>
            </a:pPr>
            <a:endParaRPr lang="en-US" sz="1996" dirty="0">
              <a:solidFill>
                <a:prstClr val="black"/>
              </a:solidFill>
              <a:latin typeface="Arial" panose="020B0604020202020204" pitchFamily="34" charset="0"/>
              <a:cs typeface="Arial" panose="020B0604020202020204" pitchFamily="34" charset="0"/>
            </a:endParaRPr>
          </a:p>
          <a:p>
            <a:endParaRPr lang="de-DE" sz="2540" dirty="0"/>
          </a:p>
        </p:txBody>
      </p:sp>
      <p:sp>
        <p:nvSpPr>
          <p:cNvPr id="4" name="Textfeld 3"/>
          <p:cNvSpPr txBox="1"/>
          <p:nvPr/>
        </p:nvSpPr>
        <p:spPr>
          <a:xfrm>
            <a:off x="5257625" y="1402245"/>
            <a:ext cx="6546027" cy="883755"/>
          </a:xfrm>
          <a:prstGeom prst="rect">
            <a:avLst/>
          </a:prstGeom>
          <a:noFill/>
        </p:spPr>
        <p:txBody>
          <a:bodyPr wrap="square" rtlCol="0">
            <a:noAutofit/>
          </a:bodyPr>
          <a:lstStyle/>
          <a:p>
            <a:pPr lvl="0">
              <a:lnSpc>
                <a:spcPct val="140000"/>
              </a:lnSpc>
              <a:spcBef>
                <a:spcPct val="20000"/>
              </a:spcBef>
            </a:pPr>
            <a:r>
              <a:rPr lang="en-US" dirty="0">
                <a:solidFill>
                  <a:prstClr val="black"/>
                </a:solidFill>
                <a:latin typeface="Arial" panose="020B0604020202020204" pitchFamily="34" charset="0"/>
                <a:cs typeface="Arial" panose="020B0604020202020204" pitchFamily="34" charset="0"/>
              </a:rPr>
              <a:t>Die </a:t>
            </a:r>
            <a:r>
              <a:rPr lang="en-US" b="1" dirty="0">
                <a:solidFill>
                  <a:prstClr val="black"/>
                </a:solidFill>
                <a:latin typeface="Arial" panose="020B0604020202020204" pitchFamily="34" charset="0"/>
                <a:cs typeface="Arial" panose="020B0604020202020204" pitchFamily="34" charset="0"/>
              </a:rPr>
              <a:t>IS-</a:t>
            </a:r>
            <a:r>
              <a:rPr lang="en-US" b="1" dirty="0" err="1">
                <a:solidFill>
                  <a:prstClr val="black"/>
                </a:solidFill>
                <a:latin typeface="Arial" panose="020B0604020202020204" pitchFamily="34" charset="0"/>
                <a:cs typeface="Arial" panose="020B0604020202020204" pitchFamily="34" charset="0"/>
              </a:rPr>
              <a:t>Kurve</a:t>
            </a:r>
            <a:r>
              <a:rPr lang="en-US" dirty="0">
                <a:solidFill>
                  <a:prstClr val="black"/>
                </a:solidFill>
                <a:latin typeface="Arial" panose="020B0604020202020204" pitchFamily="34" charset="0"/>
                <a:cs typeface="Arial" panose="020B0604020202020204" pitchFamily="34" charset="0"/>
              </a:rPr>
              <a:t> </a:t>
            </a:r>
            <a:r>
              <a:rPr lang="en-US" dirty="0" err="1">
                <a:solidFill>
                  <a:prstClr val="black"/>
                </a:solidFill>
                <a:latin typeface="Arial" panose="020B0604020202020204" pitchFamily="34" charset="0"/>
                <a:cs typeface="Arial" panose="020B0604020202020204" pitchFamily="34" charset="0"/>
              </a:rPr>
              <a:t>repräsentiert</a:t>
            </a:r>
            <a:r>
              <a:rPr lang="en-US" dirty="0">
                <a:solidFill>
                  <a:prstClr val="black"/>
                </a:solidFill>
                <a:latin typeface="Arial" panose="020B0604020202020204" pitchFamily="34" charset="0"/>
                <a:cs typeface="Arial" panose="020B0604020202020204" pitchFamily="34" charset="0"/>
              </a:rPr>
              <a:t> den </a:t>
            </a:r>
            <a:r>
              <a:rPr lang="en-US" dirty="0" err="1">
                <a:solidFill>
                  <a:prstClr val="black"/>
                </a:solidFill>
                <a:latin typeface="Arial" panose="020B0604020202020204" pitchFamily="34" charset="0"/>
                <a:cs typeface="Arial" panose="020B0604020202020204" pitchFamily="34" charset="0"/>
              </a:rPr>
              <a:t>Güternmarkt</a:t>
            </a:r>
            <a:r>
              <a:rPr lang="en-US" dirty="0">
                <a:solidFill>
                  <a:prstClr val="black"/>
                </a:solidFill>
                <a:latin typeface="Arial" panose="020B0604020202020204" pitchFamily="34" charset="0"/>
                <a:cs typeface="Arial" panose="020B0604020202020204" pitchFamily="34" charset="0"/>
              </a:rPr>
              <a:t> </a:t>
            </a:r>
            <a:r>
              <a:rPr lang="en-US" dirty="0" err="1">
                <a:solidFill>
                  <a:prstClr val="black"/>
                </a:solidFill>
                <a:latin typeface="Arial" panose="020B0604020202020204" pitchFamily="34" charset="0"/>
                <a:cs typeface="Arial" panose="020B0604020202020204" pitchFamily="34" charset="0"/>
              </a:rPr>
              <a:t>unter</a:t>
            </a:r>
            <a:r>
              <a:rPr lang="en-US" dirty="0">
                <a:solidFill>
                  <a:prstClr val="black"/>
                </a:solidFill>
                <a:latin typeface="Arial" panose="020B0604020202020204" pitchFamily="34" charset="0"/>
                <a:cs typeface="Arial" panose="020B0604020202020204" pitchFamily="34" charset="0"/>
              </a:rPr>
              <a:t> der </a:t>
            </a:r>
            <a:r>
              <a:rPr lang="en-US" dirty="0" err="1">
                <a:solidFill>
                  <a:prstClr val="black"/>
                </a:solidFill>
                <a:latin typeface="Arial" panose="020B0604020202020204" pitchFamily="34" charset="0"/>
                <a:cs typeface="Arial" panose="020B0604020202020204" pitchFamily="34" charset="0"/>
              </a:rPr>
              <a:t>Bedingung</a:t>
            </a:r>
            <a:r>
              <a:rPr lang="en-US" dirty="0">
                <a:solidFill>
                  <a:prstClr val="black"/>
                </a:solidFill>
                <a:latin typeface="Arial" panose="020B0604020202020204" pitchFamily="34" charset="0"/>
                <a:cs typeface="Arial" panose="020B0604020202020204" pitchFamily="34" charset="0"/>
              </a:rPr>
              <a:t>, </a:t>
            </a:r>
            <a:r>
              <a:rPr lang="en-US" dirty="0" err="1">
                <a:solidFill>
                  <a:prstClr val="black"/>
                </a:solidFill>
                <a:latin typeface="Arial" panose="020B0604020202020204" pitchFamily="34" charset="0"/>
                <a:cs typeface="Arial" panose="020B0604020202020204" pitchFamily="34" charset="0"/>
              </a:rPr>
              <a:t>dass</a:t>
            </a:r>
            <a:r>
              <a:rPr lang="en-US" dirty="0">
                <a:solidFill>
                  <a:prstClr val="black"/>
                </a:solidFill>
                <a:latin typeface="Arial" panose="020B0604020202020204" pitchFamily="34" charset="0"/>
                <a:cs typeface="Arial" panose="020B0604020202020204" pitchFamily="34" charset="0"/>
              </a:rPr>
              <a:t> I=S</a:t>
            </a:r>
            <a:endParaRPr lang="en-US" dirty="0">
              <a:solidFill>
                <a:prstClr val="black"/>
              </a:solidFill>
              <a:latin typeface="Arial" panose="020B0604020202020204" pitchFamily="34" charset="0"/>
              <a:cs typeface="Arial" panose="020B0604020202020204" pitchFamily="34" charset="0"/>
              <a:sym typeface="Wingdings" panose="05000000000000000000" pitchFamily="2" charset="2"/>
            </a:endParaRPr>
          </a:p>
          <a:p>
            <a:pPr lvl="0">
              <a:lnSpc>
                <a:spcPct val="140000"/>
              </a:lnSpc>
              <a:spcBef>
                <a:spcPct val="20000"/>
              </a:spcBef>
            </a:pPr>
            <a:endParaRPr lang="en-US" sz="1996" dirty="0">
              <a:solidFill>
                <a:prstClr val="black"/>
              </a:solidFill>
              <a:latin typeface="Arial" panose="020B0604020202020204" pitchFamily="34" charset="0"/>
              <a:cs typeface="Arial" panose="020B0604020202020204" pitchFamily="34" charset="0"/>
            </a:endParaRPr>
          </a:p>
          <a:p>
            <a:endParaRPr lang="de-DE" sz="2540" dirty="0"/>
          </a:p>
        </p:txBody>
      </p:sp>
      <p:sp>
        <p:nvSpPr>
          <p:cNvPr id="5" name="Textfeld 4"/>
          <p:cNvSpPr txBox="1"/>
          <p:nvPr/>
        </p:nvSpPr>
        <p:spPr>
          <a:xfrm>
            <a:off x="5257624" y="2286000"/>
            <a:ext cx="6546027" cy="883755"/>
          </a:xfrm>
          <a:prstGeom prst="rect">
            <a:avLst/>
          </a:prstGeom>
          <a:noFill/>
        </p:spPr>
        <p:txBody>
          <a:bodyPr wrap="square" rtlCol="0">
            <a:noAutofit/>
          </a:bodyPr>
          <a:lstStyle/>
          <a:p>
            <a:pPr lvl="0">
              <a:lnSpc>
                <a:spcPct val="140000"/>
              </a:lnSpc>
              <a:spcBef>
                <a:spcPct val="20000"/>
              </a:spcBef>
            </a:pPr>
            <a:r>
              <a:rPr lang="en-US" dirty="0" err="1">
                <a:solidFill>
                  <a:prstClr val="black"/>
                </a:solidFill>
                <a:latin typeface="Arial" panose="020B0604020202020204" pitchFamily="34" charset="0"/>
                <a:cs typeface="Arial" panose="020B0604020202020204" pitchFamily="34" charset="0"/>
              </a:rPr>
              <a:t>Achtung</a:t>
            </a:r>
            <a:r>
              <a:rPr lang="en-US" dirty="0">
                <a:solidFill>
                  <a:prstClr val="black"/>
                </a:solidFill>
                <a:latin typeface="Arial" panose="020B0604020202020204" pitchFamily="34" charset="0"/>
                <a:cs typeface="Arial" panose="020B0604020202020204" pitchFamily="34" charset="0"/>
              </a:rPr>
              <a:t>! </a:t>
            </a:r>
            <a:r>
              <a:rPr lang="en-US" dirty="0" err="1">
                <a:solidFill>
                  <a:prstClr val="black"/>
                </a:solidFill>
                <a:latin typeface="Arial" panose="020B0604020202020204" pitchFamily="34" charset="0"/>
                <a:cs typeface="Arial" panose="020B0604020202020204" pitchFamily="34" charset="0"/>
              </a:rPr>
              <a:t>Hier</a:t>
            </a:r>
            <a:r>
              <a:rPr lang="en-US" dirty="0">
                <a:solidFill>
                  <a:prstClr val="black"/>
                </a:solidFill>
                <a:latin typeface="Arial" panose="020B0604020202020204" pitchFamily="34" charset="0"/>
                <a:cs typeface="Arial" panose="020B0604020202020204" pitchFamily="34" charset="0"/>
              </a:rPr>
              <a:t> </a:t>
            </a:r>
            <a:r>
              <a:rPr lang="en-US" dirty="0" err="1">
                <a:solidFill>
                  <a:prstClr val="black"/>
                </a:solidFill>
                <a:latin typeface="Arial" panose="020B0604020202020204" pitchFamily="34" charset="0"/>
                <a:cs typeface="Arial" panose="020B0604020202020204" pitchFamily="34" charset="0"/>
              </a:rPr>
              <a:t>ist</a:t>
            </a:r>
            <a:r>
              <a:rPr lang="en-US" dirty="0">
                <a:solidFill>
                  <a:prstClr val="black"/>
                </a:solidFill>
                <a:latin typeface="Arial" panose="020B0604020202020204" pitchFamily="34" charset="0"/>
                <a:cs typeface="Arial" panose="020B0604020202020204" pitchFamily="34" charset="0"/>
              </a:rPr>
              <a:t> das </a:t>
            </a:r>
            <a:r>
              <a:rPr lang="en-US" dirty="0" err="1">
                <a:solidFill>
                  <a:prstClr val="black"/>
                </a:solidFill>
                <a:latin typeface="Arial" panose="020B0604020202020204" pitchFamily="34" charset="0"/>
                <a:cs typeface="Arial" panose="020B0604020202020204" pitchFamily="34" charset="0"/>
              </a:rPr>
              <a:t>eine</a:t>
            </a:r>
            <a:r>
              <a:rPr lang="en-US" dirty="0">
                <a:solidFill>
                  <a:prstClr val="black"/>
                </a:solidFill>
                <a:latin typeface="Arial" panose="020B0604020202020204" pitchFamily="34" charset="0"/>
                <a:cs typeface="Arial" panose="020B0604020202020204" pitchFamily="34" charset="0"/>
              </a:rPr>
              <a:t> </a:t>
            </a:r>
            <a:r>
              <a:rPr lang="en-US" b="1" dirty="0" err="1">
                <a:solidFill>
                  <a:prstClr val="black"/>
                </a:solidFill>
                <a:latin typeface="Arial" panose="020B0604020202020204" pitchFamily="34" charset="0"/>
                <a:cs typeface="Arial" panose="020B0604020202020204" pitchFamily="34" charset="0"/>
              </a:rPr>
              <a:t>Bedingung</a:t>
            </a:r>
            <a:r>
              <a:rPr lang="en-US" dirty="0">
                <a:solidFill>
                  <a:prstClr val="black"/>
                </a:solidFill>
                <a:latin typeface="Arial" panose="020B0604020202020204" pitchFamily="34" charset="0"/>
                <a:cs typeface="Arial" panose="020B0604020202020204" pitchFamily="34" charset="0"/>
              </a:rPr>
              <a:t> </a:t>
            </a:r>
            <a:r>
              <a:rPr lang="en-US" dirty="0" err="1">
                <a:solidFill>
                  <a:prstClr val="black"/>
                </a:solidFill>
                <a:latin typeface="Arial" panose="020B0604020202020204" pitchFamily="34" charset="0"/>
                <a:cs typeface="Arial" panose="020B0604020202020204" pitchFamily="34" charset="0"/>
              </a:rPr>
              <a:t>im</a:t>
            </a:r>
            <a:r>
              <a:rPr lang="en-US" dirty="0">
                <a:solidFill>
                  <a:prstClr val="black"/>
                </a:solidFill>
                <a:latin typeface="Arial" panose="020B0604020202020204" pitchFamily="34" charset="0"/>
                <a:cs typeface="Arial" panose="020B0604020202020204" pitchFamily="34" charset="0"/>
              </a:rPr>
              <a:t> Modell. In der VGR war dies </a:t>
            </a:r>
            <a:r>
              <a:rPr lang="en-US" dirty="0" err="1">
                <a:solidFill>
                  <a:prstClr val="black"/>
                </a:solidFill>
                <a:latin typeface="Arial" panose="020B0604020202020204" pitchFamily="34" charset="0"/>
                <a:cs typeface="Arial" panose="020B0604020202020204" pitchFamily="34" charset="0"/>
              </a:rPr>
              <a:t>eine</a:t>
            </a:r>
            <a:r>
              <a:rPr lang="en-US" dirty="0">
                <a:solidFill>
                  <a:prstClr val="black"/>
                </a:solidFill>
                <a:latin typeface="Arial" panose="020B0604020202020204" pitchFamily="34" charset="0"/>
                <a:cs typeface="Arial" panose="020B0604020202020204" pitchFamily="34" charset="0"/>
              </a:rPr>
              <a:t> ex post </a:t>
            </a:r>
            <a:r>
              <a:rPr lang="en-US" dirty="0" err="1">
                <a:solidFill>
                  <a:prstClr val="black"/>
                </a:solidFill>
                <a:latin typeface="Arial" panose="020B0604020202020204" pitchFamily="34" charset="0"/>
                <a:cs typeface="Arial" panose="020B0604020202020204" pitchFamily="34" charset="0"/>
              </a:rPr>
              <a:t>Identität</a:t>
            </a:r>
            <a:r>
              <a:rPr lang="en-US" dirty="0">
                <a:solidFill>
                  <a:prstClr val="black"/>
                </a:solidFill>
                <a:latin typeface="Arial" panose="020B0604020202020204" pitchFamily="34" charset="0"/>
                <a:cs typeface="Arial" panose="020B0604020202020204" pitchFamily="34" charset="0"/>
              </a:rPr>
              <a:t>! </a:t>
            </a:r>
            <a:endParaRPr lang="en-US" dirty="0">
              <a:solidFill>
                <a:prstClr val="black"/>
              </a:solidFill>
              <a:latin typeface="Arial" panose="020B0604020202020204" pitchFamily="34" charset="0"/>
              <a:cs typeface="Arial" panose="020B0604020202020204" pitchFamily="34" charset="0"/>
              <a:sym typeface="Wingdings" panose="05000000000000000000" pitchFamily="2" charset="2"/>
            </a:endParaRPr>
          </a:p>
          <a:p>
            <a:pPr lvl="0">
              <a:lnSpc>
                <a:spcPct val="140000"/>
              </a:lnSpc>
              <a:spcBef>
                <a:spcPct val="20000"/>
              </a:spcBef>
            </a:pPr>
            <a:endParaRPr lang="en-US" sz="1996" dirty="0">
              <a:solidFill>
                <a:prstClr val="black"/>
              </a:solidFill>
              <a:latin typeface="Arial" panose="020B0604020202020204" pitchFamily="34" charset="0"/>
              <a:cs typeface="Arial" panose="020B0604020202020204" pitchFamily="34" charset="0"/>
            </a:endParaRPr>
          </a:p>
          <a:p>
            <a:endParaRPr lang="de-DE" sz="2540" dirty="0"/>
          </a:p>
        </p:txBody>
      </p:sp>
      <p:sp>
        <p:nvSpPr>
          <p:cNvPr id="7" name="Textfeld 6"/>
          <p:cNvSpPr txBox="1"/>
          <p:nvPr/>
        </p:nvSpPr>
        <p:spPr>
          <a:xfrm>
            <a:off x="3114937" y="3889055"/>
            <a:ext cx="5114664" cy="1753331"/>
          </a:xfrm>
          <a:prstGeom prst="rect">
            <a:avLst/>
          </a:prstGeom>
          <a:noFill/>
        </p:spPr>
        <p:txBody>
          <a:bodyPr wrap="square" rtlCol="0">
            <a:noAutofit/>
          </a:bodyPr>
          <a:lstStyle/>
          <a:p>
            <a:pPr lvl="0">
              <a:lnSpc>
                <a:spcPct val="140000"/>
              </a:lnSpc>
              <a:spcBef>
                <a:spcPct val="20000"/>
              </a:spcBef>
            </a:pPr>
            <a:r>
              <a:rPr lang="en-US" dirty="0">
                <a:solidFill>
                  <a:prstClr val="black"/>
                </a:solidFill>
                <a:latin typeface="Arial" panose="020B0604020202020204" pitchFamily="34" charset="0"/>
                <a:cs typeface="Arial" panose="020B0604020202020204" pitchFamily="34" charset="0"/>
              </a:rPr>
              <a:t>Auf </a:t>
            </a:r>
            <a:r>
              <a:rPr lang="en-US" dirty="0" err="1">
                <a:solidFill>
                  <a:prstClr val="black"/>
                </a:solidFill>
                <a:latin typeface="Arial" panose="020B0604020202020204" pitchFamily="34" charset="0"/>
                <a:cs typeface="Arial" panose="020B0604020202020204" pitchFamily="34" charset="0"/>
              </a:rPr>
              <a:t>dem</a:t>
            </a:r>
            <a:r>
              <a:rPr lang="en-US" dirty="0">
                <a:solidFill>
                  <a:prstClr val="black"/>
                </a:solidFill>
                <a:latin typeface="Arial" panose="020B0604020202020204" pitchFamily="34" charset="0"/>
                <a:cs typeface="Arial" panose="020B0604020202020204" pitchFamily="34" charset="0"/>
              </a:rPr>
              <a:t> </a:t>
            </a:r>
            <a:r>
              <a:rPr lang="en-US" dirty="0" err="1">
                <a:solidFill>
                  <a:prstClr val="black"/>
                </a:solidFill>
                <a:latin typeface="Arial" panose="020B0604020202020204" pitchFamily="34" charset="0"/>
                <a:cs typeface="Arial" panose="020B0604020202020204" pitchFamily="34" charset="0"/>
              </a:rPr>
              <a:t>Geldmarkt</a:t>
            </a:r>
            <a:r>
              <a:rPr lang="en-US" dirty="0">
                <a:solidFill>
                  <a:prstClr val="black"/>
                </a:solidFill>
                <a:latin typeface="Arial" panose="020B0604020202020204" pitchFamily="34" charset="0"/>
                <a:cs typeface="Arial" panose="020B0604020202020204" pitchFamily="34" charset="0"/>
              </a:rPr>
              <a:t> </a:t>
            </a:r>
            <a:r>
              <a:rPr lang="en-US" dirty="0" err="1">
                <a:solidFill>
                  <a:prstClr val="black"/>
                </a:solidFill>
                <a:latin typeface="Arial" panose="020B0604020202020204" pitchFamily="34" charset="0"/>
                <a:cs typeface="Arial" panose="020B0604020202020204" pitchFamily="34" charset="0"/>
              </a:rPr>
              <a:t>wird</a:t>
            </a:r>
            <a:r>
              <a:rPr lang="en-US" dirty="0">
                <a:solidFill>
                  <a:prstClr val="black"/>
                </a:solidFill>
                <a:latin typeface="Arial" panose="020B0604020202020204" pitchFamily="34" charset="0"/>
                <a:cs typeface="Arial" panose="020B0604020202020204" pitchFamily="34" charset="0"/>
              </a:rPr>
              <a:t> </a:t>
            </a:r>
            <a:r>
              <a:rPr lang="en-US" dirty="0" err="1">
                <a:solidFill>
                  <a:prstClr val="black"/>
                </a:solidFill>
                <a:latin typeface="Arial" panose="020B0604020202020204" pitchFamily="34" charset="0"/>
                <a:cs typeface="Arial" panose="020B0604020202020204" pitchFamily="34" charset="0"/>
              </a:rPr>
              <a:t>ganz</a:t>
            </a:r>
            <a:r>
              <a:rPr lang="en-US" dirty="0">
                <a:solidFill>
                  <a:prstClr val="black"/>
                </a:solidFill>
                <a:latin typeface="Arial" panose="020B0604020202020204" pitchFamily="34" charset="0"/>
                <a:cs typeface="Arial" panose="020B0604020202020204" pitchFamily="34" charset="0"/>
              </a:rPr>
              <a:t> </a:t>
            </a:r>
            <a:r>
              <a:rPr lang="en-US" dirty="0" err="1">
                <a:solidFill>
                  <a:prstClr val="black"/>
                </a:solidFill>
                <a:latin typeface="Arial" panose="020B0604020202020204" pitchFamily="34" charset="0"/>
                <a:cs typeface="Arial" panose="020B0604020202020204" pitchFamily="34" charset="0"/>
              </a:rPr>
              <a:t>klassisch</a:t>
            </a:r>
            <a:endParaRPr lang="en-US" dirty="0">
              <a:solidFill>
                <a:prstClr val="black"/>
              </a:solidFill>
              <a:latin typeface="Arial" panose="020B0604020202020204" pitchFamily="34" charset="0"/>
              <a:cs typeface="Arial" panose="020B0604020202020204" pitchFamily="34" charset="0"/>
            </a:endParaRPr>
          </a:p>
          <a:p>
            <a:pPr lvl="0">
              <a:lnSpc>
                <a:spcPct val="140000"/>
              </a:lnSpc>
              <a:spcBef>
                <a:spcPct val="20000"/>
              </a:spcBef>
            </a:pPr>
            <a:r>
              <a:rPr lang="en-US" dirty="0">
                <a:solidFill>
                  <a:prstClr val="black"/>
                </a:solidFill>
                <a:latin typeface="Arial" panose="020B0604020202020204" pitchFamily="34" charset="0"/>
                <a:cs typeface="Arial" panose="020B0604020202020204" pitchFamily="34" charset="0"/>
              </a:rPr>
              <a:t>		</a:t>
            </a:r>
            <a:r>
              <a:rPr lang="en-US" dirty="0" err="1">
                <a:solidFill>
                  <a:prstClr val="black"/>
                </a:solidFill>
                <a:latin typeface="Arial" panose="020B0604020202020204" pitchFamily="34" charset="0"/>
                <a:cs typeface="Arial" panose="020B0604020202020204" pitchFamily="34" charset="0"/>
              </a:rPr>
              <a:t>Geldangebot</a:t>
            </a:r>
            <a:r>
              <a:rPr lang="en-US" dirty="0">
                <a:solidFill>
                  <a:prstClr val="black"/>
                </a:solidFill>
                <a:latin typeface="Arial" panose="020B0604020202020204" pitchFamily="34" charset="0"/>
                <a:cs typeface="Arial" panose="020B0604020202020204" pitchFamily="34" charset="0"/>
              </a:rPr>
              <a:t> = </a:t>
            </a:r>
            <a:r>
              <a:rPr lang="en-US" dirty="0" err="1">
                <a:solidFill>
                  <a:prstClr val="black"/>
                </a:solidFill>
                <a:latin typeface="Arial" panose="020B0604020202020204" pitchFamily="34" charset="0"/>
                <a:cs typeface="Arial" panose="020B0604020202020204" pitchFamily="34" charset="0"/>
              </a:rPr>
              <a:t>Geldnachfrage</a:t>
            </a:r>
            <a:endParaRPr lang="en-US" dirty="0">
              <a:solidFill>
                <a:prstClr val="black"/>
              </a:solidFill>
              <a:latin typeface="Arial" panose="020B0604020202020204" pitchFamily="34" charset="0"/>
              <a:cs typeface="Arial" panose="020B0604020202020204" pitchFamily="34" charset="0"/>
            </a:endParaRPr>
          </a:p>
          <a:p>
            <a:pPr lvl="0">
              <a:lnSpc>
                <a:spcPct val="140000"/>
              </a:lnSpc>
              <a:spcBef>
                <a:spcPct val="20000"/>
              </a:spcBef>
            </a:pPr>
            <a:r>
              <a:rPr lang="en-US" dirty="0" err="1">
                <a:solidFill>
                  <a:prstClr val="black"/>
                </a:solidFill>
                <a:latin typeface="Arial" panose="020B0604020202020204" pitchFamily="34" charset="0"/>
                <a:cs typeface="Arial" panose="020B0604020202020204" pitchFamily="34" charset="0"/>
                <a:sym typeface="Wingdings" panose="05000000000000000000" pitchFamily="2" charset="2"/>
              </a:rPr>
              <a:t>gesetzt</a:t>
            </a:r>
            <a:r>
              <a:rPr lang="en-US" dirty="0">
                <a:solidFill>
                  <a:prstClr val="black"/>
                </a:solidFill>
                <a:latin typeface="Arial" panose="020B0604020202020204" pitchFamily="34" charset="0"/>
                <a:cs typeface="Arial" panose="020B0604020202020204" pitchFamily="34" charset="0"/>
                <a:sym typeface="Wingdings" panose="05000000000000000000" pitchFamily="2" charset="2"/>
              </a:rPr>
              <a:t>, </a:t>
            </a:r>
            <a:r>
              <a:rPr lang="en-US" dirty="0" err="1">
                <a:solidFill>
                  <a:prstClr val="black"/>
                </a:solidFill>
                <a:latin typeface="Arial" panose="020B0604020202020204" pitchFamily="34" charset="0"/>
                <a:cs typeface="Arial" panose="020B0604020202020204" pitchFamily="34" charset="0"/>
                <a:sym typeface="Wingdings" panose="05000000000000000000" pitchFamily="2" charset="2"/>
              </a:rPr>
              <a:t>mit</a:t>
            </a:r>
            <a:r>
              <a:rPr lang="en-US" dirty="0">
                <a:solidFill>
                  <a:prstClr val="black"/>
                </a:solidFill>
                <a:latin typeface="Arial" panose="020B0604020202020204" pitchFamily="34" charset="0"/>
                <a:cs typeface="Arial" panose="020B0604020202020204" pitchFamily="34" charset="0"/>
                <a:sym typeface="Wingdings" panose="05000000000000000000" pitchFamily="2" charset="2"/>
              </a:rPr>
              <a:t> der </a:t>
            </a:r>
            <a:r>
              <a:rPr lang="en-US" dirty="0" err="1">
                <a:solidFill>
                  <a:prstClr val="black"/>
                </a:solidFill>
                <a:latin typeface="Arial" panose="020B0604020202020204" pitchFamily="34" charset="0"/>
                <a:cs typeface="Arial" panose="020B0604020202020204" pitchFamily="34" charset="0"/>
                <a:sym typeface="Wingdings" panose="05000000000000000000" pitchFamily="2" charset="2"/>
              </a:rPr>
              <a:t>schon</a:t>
            </a:r>
            <a:r>
              <a:rPr lang="en-US" dirty="0">
                <a:solidFill>
                  <a:prstClr val="black"/>
                </a:solidFill>
                <a:latin typeface="Arial" panose="020B0604020202020204" pitchFamily="34" charset="0"/>
                <a:cs typeface="Arial" panose="020B0604020202020204" pitchFamily="34" charset="0"/>
                <a:sym typeface="Wingdings" panose="05000000000000000000" pitchFamily="2" charset="2"/>
              </a:rPr>
              <a:t> </a:t>
            </a:r>
            <a:r>
              <a:rPr lang="en-US" dirty="0" err="1">
                <a:solidFill>
                  <a:prstClr val="black"/>
                </a:solidFill>
                <a:latin typeface="Arial" panose="020B0604020202020204" pitchFamily="34" charset="0"/>
                <a:cs typeface="Arial" panose="020B0604020202020204" pitchFamily="34" charset="0"/>
                <a:sym typeface="Wingdings" panose="05000000000000000000" pitchFamily="2" charset="2"/>
              </a:rPr>
              <a:t>vorher</a:t>
            </a:r>
            <a:r>
              <a:rPr lang="en-US" dirty="0">
                <a:solidFill>
                  <a:prstClr val="black"/>
                </a:solidFill>
                <a:latin typeface="Arial" panose="020B0604020202020204" pitchFamily="34" charset="0"/>
                <a:cs typeface="Arial" panose="020B0604020202020204" pitchFamily="34" charset="0"/>
                <a:sym typeface="Wingdings" panose="05000000000000000000" pitchFamily="2" charset="2"/>
              </a:rPr>
              <a:t> </a:t>
            </a:r>
            <a:r>
              <a:rPr lang="en-US" dirty="0" err="1">
                <a:solidFill>
                  <a:prstClr val="black"/>
                </a:solidFill>
                <a:latin typeface="Arial" panose="020B0604020202020204" pitchFamily="34" charset="0"/>
                <a:cs typeface="Arial" panose="020B0604020202020204" pitchFamily="34" charset="0"/>
                <a:sym typeface="Wingdings" panose="05000000000000000000" pitchFamily="2" charset="2"/>
              </a:rPr>
              <a:t>abgeleiteten</a:t>
            </a:r>
            <a:r>
              <a:rPr lang="en-US" dirty="0">
                <a:solidFill>
                  <a:prstClr val="black"/>
                </a:solidFill>
                <a:latin typeface="Arial" panose="020B0604020202020204" pitchFamily="34" charset="0"/>
                <a:cs typeface="Arial" panose="020B0604020202020204" pitchFamily="34" charset="0"/>
                <a:sym typeface="Wingdings" panose="05000000000000000000" pitchFamily="2" charset="2"/>
              </a:rPr>
              <a:t> </a:t>
            </a:r>
            <a:r>
              <a:rPr lang="en-US" dirty="0" err="1">
                <a:solidFill>
                  <a:prstClr val="black"/>
                </a:solidFill>
                <a:latin typeface="Arial" panose="020B0604020202020204" pitchFamily="34" charset="0"/>
                <a:cs typeface="Arial" panose="020B0604020202020204" pitchFamily="34" charset="0"/>
                <a:sym typeface="Wingdings" panose="05000000000000000000" pitchFamily="2" charset="2"/>
              </a:rPr>
              <a:t>keynesianischen</a:t>
            </a:r>
            <a:r>
              <a:rPr lang="en-US" dirty="0">
                <a:solidFill>
                  <a:prstClr val="black"/>
                </a:solidFill>
                <a:latin typeface="Arial" panose="020B0604020202020204" pitchFamily="34" charset="0"/>
                <a:cs typeface="Arial" panose="020B0604020202020204" pitchFamily="34" charset="0"/>
                <a:sym typeface="Wingdings" panose="05000000000000000000" pitchFamily="2" charset="2"/>
              </a:rPr>
              <a:t> </a:t>
            </a:r>
            <a:r>
              <a:rPr lang="en-US" dirty="0" err="1">
                <a:solidFill>
                  <a:prstClr val="black"/>
                </a:solidFill>
                <a:latin typeface="Arial" panose="020B0604020202020204" pitchFamily="34" charset="0"/>
                <a:cs typeface="Arial" panose="020B0604020202020204" pitchFamily="34" charset="0"/>
                <a:sym typeface="Wingdings" panose="05000000000000000000" pitchFamily="2" charset="2"/>
              </a:rPr>
              <a:t>Geldnachfragefunktion</a:t>
            </a:r>
            <a:r>
              <a:rPr lang="en-US" dirty="0">
                <a:solidFill>
                  <a:prstClr val="black"/>
                </a:solidFill>
                <a:latin typeface="Arial" panose="020B0604020202020204" pitchFamily="34" charset="0"/>
                <a:cs typeface="Arial" panose="020B0604020202020204" pitchFamily="34" charset="0"/>
                <a:sym typeface="Wingdings" panose="05000000000000000000" pitchFamily="2" charset="2"/>
              </a:rPr>
              <a:t>. </a:t>
            </a:r>
            <a:endParaRPr lang="en-US" sz="1996" dirty="0">
              <a:solidFill>
                <a:prstClr val="black"/>
              </a:solidFill>
              <a:latin typeface="Arial" panose="020B0604020202020204" pitchFamily="34" charset="0"/>
              <a:cs typeface="Arial" panose="020B0604020202020204" pitchFamily="34" charset="0"/>
            </a:endParaRPr>
          </a:p>
          <a:p>
            <a:endParaRPr lang="de-DE" sz="2540" dirty="0"/>
          </a:p>
        </p:txBody>
      </p:sp>
      <p:sp>
        <p:nvSpPr>
          <p:cNvPr id="2" name="Rechteck 1"/>
          <p:cNvSpPr/>
          <p:nvPr/>
        </p:nvSpPr>
        <p:spPr>
          <a:xfrm>
            <a:off x="3172310" y="5589722"/>
            <a:ext cx="5046604" cy="823559"/>
          </a:xfrm>
          <a:prstGeom prst="rect">
            <a:avLst/>
          </a:prstGeom>
        </p:spPr>
        <p:txBody>
          <a:bodyPr wrap="square">
            <a:spAutoFit/>
          </a:bodyPr>
          <a:lstStyle/>
          <a:p>
            <a:pPr lvl="0">
              <a:lnSpc>
                <a:spcPct val="140000"/>
              </a:lnSpc>
              <a:spcBef>
                <a:spcPct val="20000"/>
              </a:spcBef>
            </a:pPr>
            <a:r>
              <a:rPr lang="en-US" dirty="0" err="1">
                <a:solidFill>
                  <a:prstClr val="black"/>
                </a:solidFill>
                <a:latin typeface="Arial" panose="020B0604020202020204" pitchFamily="34" charset="0"/>
                <a:cs typeface="Arial" panose="020B0604020202020204" pitchFamily="34" charset="0"/>
                <a:sym typeface="Wingdings" panose="05000000000000000000" pitchFamily="2" charset="2"/>
              </a:rPr>
              <a:t>Aus</a:t>
            </a:r>
            <a:r>
              <a:rPr lang="en-US" dirty="0">
                <a:solidFill>
                  <a:prstClr val="black"/>
                </a:solidFill>
                <a:latin typeface="Arial" panose="020B0604020202020204" pitchFamily="34" charset="0"/>
                <a:cs typeface="Arial" panose="020B0604020202020204" pitchFamily="34" charset="0"/>
                <a:sym typeface="Wingdings" panose="05000000000000000000" pitchFamily="2" charset="2"/>
              </a:rPr>
              <a:t> </a:t>
            </a:r>
            <a:r>
              <a:rPr lang="en-US" dirty="0" err="1">
                <a:solidFill>
                  <a:prstClr val="black"/>
                </a:solidFill>
                <a:latin typeface="Arial" panose="020B0604020202020204" pitchFamily="34" charset="0"/>
                <a:cs typeface="Arial" panose="020B0604020202020204" pitchFamily="34" charset="0"/>
                <a:sym typeface="Wingdings" panose="05000000000000000000" pitchFamily="2" charset="2"/>
              </a:rPr>
              <a:t>dieser</a:t>
            </a:r>
            <a:r>
              <a:rPr lang="en-US" dirty="0">
                <a:solidFill>
                  <a:prstClr val="black"/>
                </a:solidFill>
                <a:latin typeface="Arial" panose="020B0604020202020204" pitchFamily="34" charset="0"/>
                <a:cs typeface="Arial" panose="020B0604020202020204" pitchFamily="34" charset="0"/>
                <a:sym typeface="Wingdings" panose="05000000000000000000" pitchFamily="2" charset="2"/>
              </a:rPr>
              <a:t> </a:t>
            </a:r>
            <a:r>
              <a:rPr lang="en-US" dirty="0" err="1">
                <a:solidFill>
                  <a:prstClr val="black"/>
                </a:solidFill>
                <a:latin typeface="Arial" panose="020B0604020202020204" pitchFamily="34" charset="0"/>
                <a:cs typeface="Arial" panose="020B0604020202020204" pitchFamily="34" charset="0"/>
                <a:sym typeface="Wingdings" panose="05000000000000000000" pitchFamily="2" charset="2"/>
              </a:rPr>
              <a:t>Gleichgewichtsbedingung</a:t>
            </a:r>
            <a:r>
              <a:rPr lang="en-US" dirty="0">
                <a:solidFill>
                  <a:prstClr val="black"/>
                </a:solidFill>
                <a:latin typeface="Arial" panose="020B0604020202020204" pitchFamily="34" charset="0"/>
                <a:cs typeface="Arial" panose="020B0604020202020204" pitchFamily="34" charset="0"/>
                <a:sym typeface="Wingdings" panose="05000000000000000000" pitchFamily="2" charset="2"/>
              </a:rPr>
              <a:t> </a:t>
            </a:r>
            <a:r>
              <a:rPr lang="en-US" dirty="0" err="1">
                <a:solidFill>
                  <a:prstClr val="black"/>
                </a:solidFill>
                <a:latin typeface="Arial" panose="020B0604020202020204" pitchFamily="34" charset="0"/>
                <a:cs typeface="Arial" panose="020B0604020202020204" pitchFamily="34" charset="0"/>
                <a:sym typeface="Wingdings" panose="05000000000000000000" pitchFamily="2" charset="2"/>
              </a:rPr>
              <a:t>wird</a:t>
            </a:r>
            <a:r>
              <a:rPr lang="en-US" dirty="0">
                <a:solidFill>
                  <a:prstClr val="black"/>
                </a:solidFill>
                <a:latin typeface="Arial" panose="020B0604020202020204" pitchFamily="34" charset="0"/>
                <a:cs typeface="Arial" panose="020B0604020202020204" pitchFamily="34" charset="0"/>
                <a:sym typeface="Wingdings" panose="05000000000000000000" pitchFamily="2" charset="2"/>
              </a:rPr>
              <a:t> die </a:t>
            </a:r>
            <a:r>
              <a:rPr lang="en-US" b="1" dirty="0">
                <a:solidFill>
                  <a:prstClr val="black"/>
                </a:solidFill>
                <a:latin typeface="Arial" panose="020B0604020202020204" pitchFamily="34" charset="0"/>
                <a:cs typeface="Arial" panose="020B0604020202020204" pitchFamily="34" charset="0"/>
                <a:sym typeface="Wingdings" panose="05000000000000000000" pitchFamily="2" charset="2"/>
              </a:rPr>
              <a:t>LM-</a:t>
            </a:r>
            <a:r>
              <a:rPr lang="en-US" b="1" dirty="0" err="1">
                <a:solidFill>
                  <a:prstClr val="black"/>
                </a:solidFill>
                <a:latin typeface="Arial" panose="020B0604020202020204" pitchFamily="34" charset="0"/>
                <a:cs typeface="Arial" panose="020B0604020202020204" pitchFamily="34" charset="0"/>
                <a:sym typeface="Wingdings" panose="05000000000000000000" pitchFamily="2" charset="2"/>
              </a:rPr>
              <a:t>Kurve</a:t>
            </a:r>
            <a:r>
              <a:rPr lang="en-US" dirty="0">
                <a:solidFill>
                  <a:prstClr val="black"/>
                </a:solidFill>
                <a:latin typeface="Arial" panose="020B0604020202020204" pitchFamily="34" charset="0"/>
                <a:cs typeface="Arial" panose="020B0604020202020204" pitchFamily="34" charset="0"/>
                <a:sym typeface="Wingdings" panose="05000000000000000000" pitchFamily="2" charset="2"/>
              </a:rPr>
              <a:t> </a:t>
            </a:r>
            <a:r>
              <a:rPr lang="en-US" dirty="0" err="1">
                <a:solidFill>
                  <a:prstClr val="black"/>
                </a:solidFill>
                <a:latin typeface="Arial" panose="020B0604020202020204" pitchFamily="34" charset="0"/>
                <a:cs typeface="Arial" panose="020B0604020202020204" pitchFamily="34" charset="0"/>
                <a:sym typeface="Wingdings" panose="05000000000000000000" pitchFamily="2" charset="2"/>
              </a:rPr>
              <a:t>abgeleitet</a:t>
            </a:r>
            <a:endParaRPr lang="en-US" dirty="0">
              <a:solidFill>
                <a:prstClr val="black"/>
              </a:solidFill>
              <a:latin typeface="Arial" panose="020B0604020202020204" pitchFamily="34" charset="0"/>
              <a:cs typeface="Arial" panose="020B0604020202020204" pitchFamily="34" charset="0"/>
              <a:sym typeface="Wingdings" panose="05000000000000000000" pitchFamily="2" charset="2"/>
            </a:endParaRPr>
          </a:p>
        </p:txBody>
      </p:sp>
      <p:sp>
        <p:nvSpPr>
          <p:cNvPr id="9" name="Rechteck 8">
            <a:extLst>
              <a:ext uri="{FF2B5EF4-FFF2-40B4-BE49-F238E27FC236}">
                <a16:creationId xmlns:a16="http://schemas.microsoft.com/office/drawing/2014/main" id="{BBE32273-C7DA-46EE-9083-C9A4834E8F52}"/>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20602976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7" grpId="0"/>
      <p:bldP spid="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Shape 2"/>
          <p:cNvSpPr txBox="1"/>
          <p:nvPr/>
        </p:nvSpPr>
        <p:spPr>
          <a:xfrm>
            <a:off x="-150607" y="0"/>
            <a:ext cx="12080838" cy="552094"/>
          </a:xfrm>
          <a:prstGeom prst="rect">
            <a:avLst/>
          </a:prstGeom>
          <a:noFill/>
          <a:ln>
            <a:noFill/>
          </a:ln>
        </p:spPr>
        <p:txBody>
          <a:bodyPr lIns="81646" tIns="40823" rIns="81646" bIns="40823" anchor="ctr" anchorCtr="1"/>
          <a:lstStyle/>
          <a:p>
            <a:r>
              <a:rPr lang="de-DE" sz="2903" b="1" dirty="0"/>
              <a:t>Zinsabhängigkeit der Investitionen (</a:t>
            </a:r>
            <a:r>
              <a:rPr lang="de-DE" sz="2903" b="1" dirty="0" err="1"/>
              <a:t>Keynesianische</a:t>
            </a:r>
            <a:r>
              <a:rPr lang="de-DE" sz="2903" b="1" dirty="0"/>
              <a:t> Investitionshypothese)</a:t>
            </a:r>
          </a:p>
        </p:txBody>
      </p:sp>
      <p:sp>
        <p:nvSpPr>
          <p:cNvPr id="7" name="Content Placeholder 2"/>
          <p:cNvSpPr txBox="1">
            <a:spLocks/>
          </p:cNvSpPr>
          <p:nvPr/>
        </p:nvSpPr>
        <p:spPr>
          <a:xfrm>
            <a:off x="85164" y="436972"/>
            <a:ext cx="7873305" cy="5944516"/>
          </a:xfrm>
          <a:prstGeom prst="rect">
            <a:avLst/>
          </a:prstGeom>
        </p:spPr>
        <p:txBody>
          <a:bodyPr>
            <a:normAutofit fontScale="25000" lnSpcReduction="20000"/>
          </a:bodyPr>
          <a:lstStyle>
            <a:lvl1pPr marL="0" marR="0" indent="0" rtl="0" hangingPunct="0">
              <a:spcBef>
                <a:spcPts val="0"/>
              </a:spcBef>
              <a:spcAft>
                <a:spcPts val="1417"/>
              </a:spcAft>
              <a:tabLst/>
              <a:defRPr lang="de-DE" sz="3200" b="0" i="0" u="none" strike="noStrike" kern="1200">
                <a:ln>
                  <a:noFill/>
                </a:ln>
                <a:latin typeface="Arial" pitchFamily="18"/>
              </a:defRPr>
            </a:lvl1pPr>
          </a:lstStyle>
          <a:p>
            <a:r>
              <a:rPr lang="pt-BR" sz="7200" dirty="0"/>
              <a:t>Investitionen sind vom Zinssatz abhängig:</a:t>
            </a:r>
          </a:p>
          <a:p>
            <a:r>
              <a:rPr lang="pt-BR" sz="7200" dirty="0"/>
              <a:t>		</a:t>
            </a:r>
          </a:p>
          <a:p>
            <a:r>
              <a:rPr lang="pt-BR" sz="7200" dirty="0"/>
              <a:t>			I(i)=I</a:t>
            </a:r>
            <a:r>
              <a:rPr lang="pt-BR" sz="7200" baseline="-25000" dirty="0"/>
              <a:t>0</a:t>
            </a:r>
            <a:r>
              <a:rPr lang="pt-BR" sz="7200" dirty="0"/>
              <a:t>+i</a:t>
            </a:r>
            <a:r>
              <a:rPr lang="pt-BR" sz="7200" baseline="-25000" dirty="0"/>
              <a:t>i</a:t>
            </a:r>
            <a:r>
              <a:rPr lang="pt-BR" sz="7200" dirty="0"/>
              <a:t>∙i	 mit  i</a:t>
            </a:r>
            <a:r>
              <a:rPr lang="pt-BR" sz="7200" baseline="-25000" dirty="0"/>
              <a:t>i </a:t>
            </a:r>
            <a:r>
              <a:rPr lang="pt-BR" sz="7200" dirty="0"/>
              <a:t>&lt;0   I</a:t>
            </a:r>
            <a:r>
              <a:rPr lang="pt-BR" sz="7200" baseline="-25000" dirty="0"/>
              <a:t>0&gt;0</a:t>
            </a:r>
            <a:r>
              <a:rPr lang="pt-BR" sz="7200" dirty="0"/>
              <a:t> Autonome Investitionen </a:t>
            </a:r>
            <a:r>
              <a:rPr lang="de-DE" sz="7200" dirty="0"/>
              <a:t>Warum </a:t>
            </a:r>
            <a:r>
              <a:rPr lang="pt-BR" sz="7200" dirty="0"/>
              <a:t>i</a:t>
            </a:r>
            <a:r>
              <a:rPr lang="pt-BR" sz="7200" baseline="-25000" dirty="0"/>
              <a:t>i </a:t>
            </a:r>
            <a:r>
              <a:rPr lang="pt-BR" sz="7200" dirty="0"/>
              <a:t>&lt;0</a:t>
            </a:r>
            <a:r>
              <a:rPr lang="de-DE" sz="7200" dirty="0"/>
              <a:t>?</a:t>
            </a:r>
          </a:p>
          <a:p>
            <a:pPr marL="1244316" indent="-1244316">
              <a:buFont typeface="+mj-lt"/>
              <a:buAutoNum type="alphaLcPeriod"/>
            </a:pPr>
            <a:r>
              <a:rPr lang="de-DE" sz="7200" dirty="0"/>
              <a:t>Die Rendite i* eines Investitionsobjektes                                          wird mit dem Kapitalmarktzins i verglichen (Grenzleistungsfähigkeit des Kapitals)                                         → </a:t>
            </a:r>
            <a:r>
              <a:rPr lang="de-DE" sz="7200" dirty="0" err="1"/>
              <a:t>Keynesianische</a:t>
            </a:r>
            <a:r>
              <a:rPr lang="de-DE" sz="7200" dirty="0"/>
              <a:t>                                                  Investitionshypothese.</a:t>
            </a:r>
          </a:p>
          <a:p>
            <a:endParaRPr lang="de-DE" sz="7200" dirty="0"/>
          </a:p>
          <a:p>
            <a:endParaRPr lang="de-DE" sz="7200" dirty="0"/>
          </a:p>
          <a:p>
            <a:endParaRPr lang="de-DE" sz="7200" dirty="0"/>
          </a:p>
          <a:p>
            <a:r>
              <a:rPr lang="de-DE" sz="7200" dirty="0">
                <a:latin typeface="Arial Unicode MS"/>
                <a:ea typeface="Arial Unicode MS"/>
                <a:cs typeface="Arial Unicode MS"/>
              </a:rPr>
              <a:t>	⇒	Eine Investition wird durchgeführt wenn i*&gt;i</a:t>
            </a:r>
            <a:endParaRPr lang="de-DE" sz="7200" dirty="0"/>
          </a:p>
          <a:p>
            <a:r>
              <a:rPr lang="de-DE" sz="7200" dirty="0">
                <a:latin typeface="Arial Unicode MS"/>
                <a:ea typeface="Arial Unicode MS"/>
                <a:cs typeface="Arial Unicode MS"/>
              </a:rPr>
              <a:t>	⇒	Das aggregierte Investitionsvolumen entspricht 			der Summe aller Investitionsobjekt mit i*&gt;i.</a:t>
            </a:r>
          </a:p>
          <a:p>
            <a:endParaRPr lang="de-DE" sz="7200" dirty="0">
              <a:latin typeface="Arial Unicode MS"/>
              <a:ea typeface="Arial Unicode MS"/>
              <a:cs typeface="Arial Unicode MS"/>
            </a:endParaRPr>
          </a:p>
          <a:p>
            <a:pPr marL="1244316" indent="-1244316">
              <a:buFont typeface="+mj-lt"/>
              <a:buAutoNum type="alphaLcPeriod" startAt="2"/>
            </a:pPr>
            <a:r>
              <a:rPr lang="de-DE" sz="7200" dirty="0">
                <a:latin typeface="Arial Unicode MS"/>
                <a:ea typeface="Arial Unicode MS"/>
                <a:cs typeface="Arial Unicode MS"/>
              </a:rPr>
              <a:t>Der Zins wiederspiegelt die Opportunitätskosten einer Investition</a:t>
            </a:r>
          </a:p>
          <a:p>
            <a:endParaRPr lang="de-DE" sz="8709" dirty="0">
              <a:latin typeface="Arial Unicode MS"/>
              <a:ea typeface="Arial Unicode MS"/>
              <a:cs typeface="Arial Unicode MS"/>
            </a:endParaRPr>
          </a:p>
          <a:p>
            <a:endParaRPr lang="de-DE" sz="8709" dirty="0">
              <a:latin typeface="Arial Unicode MS"/>
              <a:ea typeface="Arial Unicode MS"/>
              <a:cs typeface="Arial Unicode MS"/>
            </a:endParaRPr>
          </a:p>
          <a:p>
            <a:endParaRPr lang="de-DE" sz="8709" dirty="0"/>
          </a:p>
          <a:p>
            <a:endParaRPr lang="en-US" sz="2903" dirty="0">
              <a:solidFill>
                <a:sysClr val="windowText" lastClr="000000"/>
              </a:solidFill>
            </a:endParaRPr>
          </a:p>
          <a:p>
            <a:endParaRPr lang="en-US" sz="2903" dirty="0">
              <a:solidFill>
                <a:sysClr val="windowText" lastClr="000000"/>
              </a:solidFill>
            </a:endParaRPr>
          </a:p>
        </p:txBody>
      </p:sp>
      <mc:AlternateContent xmlns:mc="http://schemas.openxmlformats.org/markup-compatibility/2006" xmlns:a14="http://schemas.microsoft.com/office/drawing/2010/main">
        <mc:Choice Requires="a14">
          <p:sp>
            <p:nvSpPr>
              <p:cNvPr id="9" name="Textfeld 8"/>
              <p:cNvSpPr txBox="1"/>
              <p:nvPr/>
            </p:nvSpPr>
            <p:spPr>
              <a:xfrm>
                <a:off x="85165" y="3350306"/>
                <a:ext cx="3351904" cy="791388"/>
              </a:xfrm>
              <a:prstGeom prst="rect">
                <a:avLst/>
              </a:prstGeom>
              <a:noFill/>
            </p:spPr>
            <p:txBody>
              <a:bodyPr wrap="square" rtlCol="0">
                <a:noAutofit/>
              </a:bodyPr>
              <a:lstStyle/>
              <a:p>
                <a:pPr lvl="0">
                  <a:lnSpc>
                    <a:spcPct val="140000"/>
                  </a:lnSpc>
                  <a:spcBef>
                    <a:spcPct val="20000"/>
                  </a:spcBef>
                </a:pPr>
                <a14:m>
                  <m:oMathPara xmlns:m="http://schemas.openxmlformats.org/officeDocument/2006/math">
                    <m:oMathParaPr>
                      <m:jc m:val="centerGroup"/>
                    </m:oMathParaPr>
                    <m:oMath xmlns:m="http://schemas.openxmlformats.org/officeDocument/2006/math">
                      <m:r>
                        <a:rPr lang="de-DE" sz="1400" b="0" i="1" smtClean="0">
                          <a:solidFill>
                            <a:prstClr val="black"/>
                          </a:solidFill>
                          <a:latin typeface="Cambria Math" panose="02040503050406030204" pitchFamily="18" charset="0"/>
                          <a:cs typeface="Arial" panose="020B0604020202020204" pitchFamily="34" charset="0"/>
                          <a:sym typeface="Wingdings" panose="05000000000000000000" pitchFamily="2" charset="2"/>
                        </a:rPr>
                        <m:t>𝐴</m:t>
                      </m:r>
                      <m:r>
                        <a:rPr lang="de-DE" sz="1400" b="0" i="1" smtClean="0">
                          <a:solidFill>
                            <a:prstClr val="black"/>
                          </a:solidFill>
                          <a:latin typeface="Cambria Math" panose="02040503050406030204" pitchFamily="18" charset="0"/>
                          <a:cs typeface="Arial" panose="020B0604020202020204" pitchFamily="34" charset="0"/>
                          <a:sym typeface="Wingdings" panose="05000000000000000000" pitchFamily="2" charset="2"/>
                        </a:rPr>
                        <m:t>=</m:t>
                      </m:r>
                      <m:f>
                        <m:fPr>
                          <m:ctrlPr>
                            <a:rPr lang="de-DE" sz="1400" b="0" i="1" smtClean="0">
                              <a:solidFill>
                                <a:prstClr val="black"/>
                              </a:solidFill>
                              <a:latin typeface="Cambria Math" panose="02040503050406030204" pitchFamily="18" charset="0"/>
                              <a:cs typeface="Arial" panose="020B0604020202020204" pitchFamily="34" charset="0"/>
                              <a:sym typeface="Wingdings" panose="05000000000000000000" pitchFamily="2" charset="2"/>
                            </a:rPr>
                          </m:ctrlPr>
                        </m:fPr>
                        <m:num>
                          <m:sSub>
                            <m:sSubPr>
                              <m:ctrlPr>
                                <a:rPr lang="de-DE" sz="1400" b="0" i="1" smtClean="0">
                                  <a:solidFill>
                                    <a:prstClr val="black"/>
                                  </a:solidFill>
                                  <a:latin typeface="Cambria Math" panose="02040503050406030204" pitchFamily="18" charset="0"/>
                                  <a:cs typeface="Arial" panose="020B0604020202020204" pitchFamily="34" charset="0"/>
                                  <a:sym typeface="Wingdings" panose="05000000000000000000" pitchFamily="2" charset="2"/>
                                </a:rPr>
                              </m:ctrlPr>
                            </m:sSubPr>
                            <m:e>
                              <m:r>
                                <a:rPr lang="de-DE" sz="1400" b="0" i="1" smtClean="0">
                                  <a:solidFill>
                                    <a:prstClr val="black"/>
                                  </a:solidFill>
                                  <a:latin typeface="Cambria Math" panose="02040503050406030204" pitchFamily="18" charset="0"/>
                                  <a:cs typeface="Arial" panose="020B0604020202020204" pitchFamily="34" charset="0"/>
                                  <a:sym typeface="Wingdings" panose="05000000000000000000" pitchFamily="2" charset="2"/>
                                </a:rPr>
                                <m:t>𝐸</m:t>
                              </m:r>
                            </m:e>
                            <m:sub>
                              <m:r>
                                <a:rPr lang="de-DE" sz="1400" b="0" i="1" smtClean="0">
                                  <a:solidFill>
                                    <a:prstClr val="black"/>
                                  </a:solidFill>
                                  <a:latin typeface="Cambria Math" panose="02040503050406030204" pitchFamily="18" charset="0"/>
                                  <a:cs typeface="Arial" panose="020B0604020202020204" pitchFamily="34" charset="0"/>
                                  <a:sym typeface="Wingdings" panose="05000000000000000000" pitchFamily="2" charset="2"/>
                                </a:rPr>
                                <m:t>1</m:t>
                              </m:r>
                            </m:sub>
                          </m:sSub>
                        </m:num>
                        <m:den>
                          <m:r>
                            <a:rPr lang="de-DE" sz="1400" b="0" i="1" smtClean="0">
                              <a:solidFill>
                                <a:prstClr val="black"/>
                              </a:solidFill>
                              <a:latin typeface="Cambria Math" panose="02040503050406030204" pitchFamily="18" charset="0"/>
                              <a:cs typeface="Arial" panose="020B0604020202020204" pitchFamily="34" charset="0"/>
                              <a:sym typeface="Wingdings" panose="05000000000000000000" pitchFamily="2" charset="2"/>
                            </a:rPr>
                            <m:t>1+</m:t>
                          </m:r>
                          <m:sSup>
                            <m:sSupPr>
                              <m:ctrlPr>
                                <a:rPr lang="de-DE" sz="1400" b="0" i="1" smtClean="0">
                                  <a:solidFill>
                                    <a:prstClr val="black"/>
                                  </a:solidFill>
                                  <a:latin typeface="Cambria Math" panose="02040503050406030204" pitchFamily="18" charset="0"/>
                                  <a:cs typeface="Arial" panose="020B0604020202020204" pitchFamily="34" charset="0"/>
                                  <a:sym typeface="Wingdings" panose="05000000000000000000" pitchFamily="2" charset="2"/>
                                </a:rPr>
                              </m:ctrlPr>
                            </m:sSupPr>
                            <m:e>
                              <m:r>
                                <a:rPr lang="de-DE" sz="1400" b="0" i="1" smtClean="0">
                                  <a:solidFill>
                                    <a:prstClr val="black"/>
                                  </a:solidFill>
                                  <a:latin typeface="Cambria Math" panose="02040503050406030204" pitchFamily="18" charset="0"/>
                                  <a:cs typeface="Arial" panose="020B0604020202020204" pitchFamily="34" charset="0"/>
                                  <a:sym typeface="Wingdings" panose="05000000000000000000" pitchFamily="2" charset="2"/>
                                </a:rPr>
                                <m:t>𝑖</m:t>
                              </m:r>
                            </m:e>
                            <m:sup>
                              <m:r>
                                <a:rPr lang="de-DE" sz="1400" b="0" i="1" smtClean="0">
                                  <a:solidFill>
                                    <a:prstClr val="black"/>
                                  </a:solidFill>
                                  <a:latin typeface="Cambria Math" panose="02040503050406030204" pitchFamily="18" charset="0"/>
                                  <a:cs typeface="Arial" panose="020B0604020202020204" pitchFamily="34" charset="0"/>
                                  <a:sym typeface="Wingdings" panose="05000000000000000000" pitchFamily="2" charset="2"/>
                                </a:rPr>
                                <m:t>∗</m:t>
                              </m:r>
                            </m:sup>
                          </m:sSup>
                        </m:den>
                      </m:f>
                      <m:r>
                        <a:rPr lang="de-DE" sz="1400" b="0" i="1" smtClean="0">
                          <a:solidFill>
                            <a:prstClr val="black"/>
                          </a:solidFill>
                          <a:latin typeface="Cambria Math" panose="02040503050406030204" pitchFamily="18" charset="0"/>
                          <a:cs typeface="Arial" panose="020B0604020202020204" pitchFamily="34" charset="0"/>
                          <a:sym typeface="Wingdings" panose="05000000000000000000" pitchFamily="2" charset="2"/>
                        </a:rPr>
                        <m:t>+</m:t>
                      </m:r>
                      <m:f>
                        <m:fPr>
                          <m:ctrlPr>
                            <a:rPr lang="de-DE" sz="1400" i="1" smtClean="0">
                              <a:solidFill>
                                <a:prstClr val="black"/>
                              </a:solidFill>
                              <a:latin typeface="Cambria Math" panose="02040503050406030204" pitchFamily="18" charset="0"/>
                              <a:cs typeface="Arial" panose="020B0604020202020204" pitchFamily="34" charset="0"/>
                              <a:sym typeface="Wingdings" panose="05000000000000000000" pitchFamily="2" charset="2"/>
                            </a:rPr>
                          </m:ctrlPr>
                        </m:fPr>
                        <m:num>
                          <m:sSub>
                            <m:sSubPr>
                              <m:ctrlPr>
                                <a:rPr lang="de-DE" sz="1400" i="1">
                                  <a:solidFill>
                                    <a:prstClr val="black"/>
                                  </a:solidFill>
                                  <a:latin typeface="Cambria Math" panose="02040503050406030204" pitchFamily="18" charset="0"/>
                                  <a:cs typeface="Arial" panose="020B0604020202020204" pitchFamily="34" charset="0"/>
                                  <a:sym typeface="Wingdings" panose="05000000000000000000" pitchFamily="2" charset="2"/>
                                </a:rPr>
                              </m:ctrlPr>
                            </m:sSubPr>
                            <m:e>
                              <m:r>
                                <a:rPr lang="de-DE" sz="1400" i="1">
                                  <a:solidFill>
                                    <a:prstClr val="black"/>
                                  </a:solidFill>
                                  <a:latin typeface="Cambria Math" panose="02040503050406030204" pitchFamily="18" charset="0"/>
                                  <a:cs typeface="Arial" panose="020B0604020202020204" pitchFamily="34" charset="0"/>
                                  <a:sym typeface="Wingdings" panose="05000000000000000000" pitchFamily="2" charset="2"/>
                                </a:rPr>
                                <m:t>𝐸</m:t>
                              </m:r>
                            </m:e>
                            <m:sub>
                              <m:r>
                                <a:rPr lang="de-DE" sz="1400" b="0" i="1" smtClean="0">
                                  <a:solidFill>
                                    <a:prstClr val="black"/>
                                  </a:solidFill>
                                  <a:latin typeface="Cambria Math" panose="02040503050406030204" pitchFamily="18" charset="0"/>
                                  <a:cs typeface="Arial" panose="020B0604020202020204" pitchFamily="34" charset="0"/>
                                  <a:sym typeface="Wingdings" panose="05000000000000000000" pitchFamily="2" charset="2"/>
                                </a:rPr>
                                <m:t>2</m:t>
                              </m:r>
                            </m:sub>
                          </m:sSub>
                        </m:num>
                        <m:den>
                          <m:sSup>
                            <m:sSupPr>
                              <m:ctrlPr>
                                <a:rPr lang="de-DE" sz="1400" i="1" smtClean="0">
                                  <a:solidFill>
                                    <a:prstClr val="black"/>
                                  </a:solidFill>
                                  <a:latin typeface="Cambria Math" panose="02040503050406030204" pitchFamily="18" charset="0"/>
                                  <a:cs typeface="Arial" panose="020B0604020202020204" pitchFamily="34" charset="0"/>
                                  <a:sym typeface="Wingdings" panose="05000000000000000000" pitchFamily="2" charset="2"/>
                                </a:rPr>
                              </m:ctrlPr>
                            </m:sSupPr>
                            <m:e>
                              <m:r>
                                <a:rPr lang="de-DE" sz="1400" b="0" i="1" smtClean="0">
                                  <a:solidFill>
                                    <a:prstClr val="black"/>
                                  </a:solidFill>
                                  <a:latin typeface="Cambria Math" panose="02040503050406030204" pitchFamily="18" charset="0"/>
                                  <a:cs typeface="Arial" panose="020B0604020202020204" pitchFamily="34" charset="0"/>
                                  <a:sym typeface="Wingdings" panose="05000000000000000000" pitchFamily="2" charset="2"/>
                                </a:rPr>
                                <m:t>(</m:t>
                              </m:r>
                              <m:r>
                                <a:rPr lang="de-DE" sz="1400" i="1">
                                  <a:solidFill>
                                    <a:prstClr val="black"/>
                                  </a:solidFill>
                                  <a:latin typeface="Cambria Math" panose="02040503050406030204" pitchFamily="18" charset="0"/>
                                  <a:cs typeface="Arial" panose="020B0604020202020204" pitchFamily="34" charset="0"/>
                                  <a:sym typeface="Wingdings" panose="05000000000000000000" pitchFamily="2" charset="2"/>
                                </a:rPr>
                                <m:t>1+</m:t>
                              </m:r>
                              <m:sSup>
                                <m:sSupPr>
                                  <m:ctrlPr>
                                    <a:rPr lang="de-DE" sz="1400" i="1">
                                      <a:solidFill>
                                        <a:prstClr val="black"/>
                                      </a:solidFill>
                                      <a:latin typeface="Cambria Math" panose="02040503050406030204" pitchFamily="18" charset="0"/>
                                      <a:cs typeface="Arial" panose="020B0604020202020204" pitchFamily="34" charset="0"/>
                                      <a:sym typeface="Wingdings" panose="05000000000000000000" pitchFamily="2" charset="2"/>
                                    </a:rPr>
                                  </m:ctrlPr>
                                </m:sSupPr>
                                <m:e>
                                  <m:r>
                                    <a:rPr lang="de-DE" sz="1400" i="1">
                                      <a:solidFill>
                                        <a:prstClr val="black"/>
                                      </a:solidFill>
                                      <a:latin typeface="Cambria Math" panose="02040503050406030204" pitchFamily="18" charset="0"/>
                                      <a:cs typeface="Arial" panose="020B0604020202020204" pitchFamily="34" charset="0"/>
                                      <a:sym typeface="Wingdings" panose="05000000000000000000" pitchFamily="2" charset="2"/>
                                    </a:rPr>
                                    <m:t>𝑖</m:t>
                                  </m:r>
                                </m:e>
                                <m:sup>
                                  <m:r>
                                    <a:rPr lang="de-DE" sz="1400" i="1">
                                      <a:solidFill>
                                        <a:prstClr val="black"/>
                                      </a:solidFill>
                                      <a:latin typeface="Cambria Math" panose="02040503050406030204" pitchFamily="18" charset="0"/>
                                      <a:cs typeface="Arial" panose="020B0604020202020204" pitchFamily="34" charset="0"/>
                                      <a:sym typeface="Wingdings" panose="05000000000000000000" pitchFamily="2" charset="2"/>
                                    </a:rPr>
                                    <m:t>∗</m:t>
                                  </m:r>
                                </m:sup>
                              </m:sSup>
                              <m:r>
                                <a:rPr lang="de-DE" sz="1400" b="0" i="1" smtClean="0">
                                  <a:solidFill>
                                    <a:prstClr val="black"/>
                                  </a:solidFill>
                                  <a:latin typeface="Cambria Math" panose="02040503050406030204" pitchFamily="18" charset="0"/>
                                  <a:cs typeface="Arial" panose="020B0604020202020204" pitchFamily="34" charset="0"/>
                                  <a:sym typeface="Wingdings" panose="05000000000000000000" pitchFamily="2" charset="2"/>
                                </a:rPr>
                                <m:t>)</m:t>
                              </m:r>
                            </m:e>
                            <m:sup>
                              <m:r>
                                <a:rPr lang="de-DE" sz="1400" b="0" i="1" smtClean="0">
                                  <a:solidFill>
                                    <a:prstClr val="black"/>
                                  </a:solidFill>
                                  <a:latin typeface="Cambria Math" panose="02040503050406030204" pitchFamily="18" charset="0"/>
                                  <a:cs typeface="Arial" panose="020B0604020202020204" pitchFamily="34" charset="0"/>
                                  <a:sym typeface="Wingdings" panose="05000000000000000000" pitchFamily="2" charset="2"/>
                                </a:rPr>
                                <m:t>2</m:t>
                              </m:r>
                            </m:sup>
                          </m:sSup>
                        </m:den>
                      </m:f>
                      <m:r>
                        <a:rPr lang="de-DE" sz="1400" i="1">
                          <a:solidFill>
                            <a:prstClr val="black"/>
                          </a:solidFill>
                          <a:latin typeface="Cambria Math" panose="02040503050406030204" pitchFamily="18" charset="0"/>
                          <a:cs typeface="Arial" panose="020B0604020202020204" pitchFamily="34" charset="0"/>
                          <a:sym typeface="Wingdings" panose="05000000000000000000" pitchFamily="2" charset="2"/>
                        </a:rPr>
                        <m:t>+</m:t>
                      </m:r>
                      <m:f>
                        <m:fPr>
                          <m:ctrlPr>
                            <a:rPr lang="de-DE" sz="1400" i="1">
                              <a:solidFill>
                                <a:prstClr val="black"/>
                              </a:solidFill>
                              <a:latin typeface="Cambria Math" panose="02040503050406030204" pitchFamily="18" charset="0"/>
                              <a:cs typeface="Arial" panose="020B0604020202020204" pitchFamily="34" charset="0"/>
                              <a:sym typeface="Wingdings" panose="05000000000000000000" pitchFamily="2" charset="2"/>
                            </a:rPr>
                          </m:ctrlPr>
                        </m:fPr>
                        <m:num>
                          <m:sSub>
                            <m:sSubPr>
                              <m:ctrlPr>
                                <a:rPr lang="de-DE" sz="1400" i="1">
                                  <a:solidFill>
                                    <a:prstClr val="black"/>
                                  </a:solidFill>
                                  <a:latin typeface="Cambria Math" panose="02040503050406030204" pitchFamily="18" charset="0"/>
                                  <a:cs typeface="Arial" panose="020B0604020202020204" pitchFamily="34" charset="0"/>
                                  <a:sym typeface="Wingdings" panose="05000000000000000000" pitchFamily="2" charset="2"/>
                                </a:rPr>
                              </m:ctrlPr>
                            </m:sSubPr>
                            <m:e>
                              <m:r>
                                <a:rPr lang="de-DE" sz="1400" i="1">
                                  <a:solidFill>
                                    <a:prstClr val="black"/>
                                  </a:solidFill>
                                  <a:latin typeface="Cambria Math" panose="02040503050406030204" pitchFamily="18" charset="0"/>
                                  <a:cs typeface="Arial" panose="020B0604020202020204" pitchFamily="34" charset="0"/>
                                  <a:sym typeface="Wingdings" panose="05000000000000000000" pitchFamily="2" charset="2"/>
                                </a:rPr>
                                <m:t>𝐸</m:t>
                              </m:r>
                            </m:e>
                            <m:sub>
                              <m:r>
                                <a:rPr lang="de-DE" sz="1400" b="0" i="1" smtClean="0">
                                  <a:solidFill>
                                    <a:prstClr val="black"/>
                                  </a:solidFill>
                                  <a:latin typeface="Cambria Math" panose="02040503050406030204" pitchFamily="18" charset="0"/>
                                  <a:cs typeface="Arial" panose="020B0604020202020204" pitchFamily="34" charset="0"/>
                                  <a:sym typeface="Wingdings" panose="05000000000000000000" pitchFamily="2" charset="2"/>
                                </a:rPr>
                                <m:t>3</m:t>
                              </m:r>
                            </m:sub>
                          </m:sSub>
                        </m:num>
                        <m:den>
                          <m:sSup>
                            <m:sSupPr>
                              <m:ctrlPr>
                                <a:rPr lang="de-DE" sz="1400" i="1">
                                  <a:solidFill>
                                    <a:prstClr val="black"/>
                                  </a:solidFill>
                                  <a:latin typeface="Cambria Math" panose="02040503050406030204" pitchFamily="18" charset="0"/>
                                  <a:cs typeface="Arial" panose="020B0604020202020204" pitchFamily="34" charset="0"/>
                                  <a:sym typeface="Wingdings" panose="05000000000000000000" pitchFamily="2" charset="2"/>
                                </a:rPr>
                              </m:ctrlPr>
                            </m:sSupPr>
                            <m:e>
                              <m:r>
                                <a:rPr lang="de-DE" sz="1400" i="1">
                                  <a:solidFill>
                                    <a:prstClr val="black"/>
                                  </a:solidFill>
                                  <a:latin typeface="Cambria Math" panose="02040503050406030204" pitchFamily="18" charset="0"/>
                                  <a:cs typeface="Arial" panose="020B0604020202020204" pitchFamily="34" charset="0"/>
                                  <a:sym typeface="Wingdings" panose="05000000000000000000" pitchFamily="2" charset="2"/>
                                </a:rPr>
                                <m:t>(1+</m:t>
                              </m:r>
                              <m:sSup>
                                <m:sSupPr>
                                  <m:ctrlPr>
                                    <a:rPr lang="de-DE" sz="1400" i="1">
                                      <a:solidFill>
                                        <a:prstClr val="black"/>
                                      </a:solidFill>
                                      <a:latin typeface="Cambria Math" panose="02040503050406030204" pitchFamily="18" charset="0"/>
                                      <a:cs typeface="Arial" panose="020B0604020202020204" pitchFamily="34" charset="0"/>
                                      <a:sym typeface="Wingdings" panose="05000000000000000000" pitchFamily="2" charset="2"/>
                                    </a:rPr>
                                  </m:ctrlPr>
                                </m:sSupPr>
                                <m:e>
                                  <m:r>
                                    <a:rPr lang="de-DE" sz="1400" i="1">
                                      <a:solidFill>
                                        <a:prstClr val="black"/>
                                      </a:solidFill>
                                      <a:latin typeface="Cambria Math" panose="02040503050406030204" pitchFamily="18" charset="0"/>
                                      <a:cs typeface="Arial" panose="020B0604020202020204" pitchFamily="34" charset="0"/>
                                      <a:sym typeface="Wingdings" panose="05000000000000000000" pitchFamily="2" charset="2"/>
                                    </a:rPr>
                                    <m:t>𝑖</m:t>
                                  </m:r>
                                </m:e>
                                <m:sup>
                                  <m:r>
                                    <a:rPr lang="de-DE" sz="1400" i="1">
                                      <a:solidFill>
                                        <a:prstClr val="black"/>
                                      </a:solidFill>
                                      <a:latin typeface="Cambria Math" panose="02040503050406030204" pitchFamily="18" charset="0"/>
                                      <a:cs typeface="Arial" panose="020B0604020202020204" pitchFamily="34" charset="0"/>
                                      <a:sym typeface="Wingdings" panose="05000000000000000000" pitchFamily="2" charset="2"/>
                                    </a:rPr>
                                    <m:t>∗</m:t>
                                  </m:r>
                                </m:sup>
                              </m:sSup>
                              <m:r>
                                <a:rPr lang="de-DE" sz="1400" i="1">
                                  <a:solidFill>
                                    <a:prstClr val="black"/>
                                  </a:solidFill>
                                  <a:latin typeface="Cambria Math" panose="02040503050406030204" pitchFamily="18" charset="0"/>
                                  <a:cs typeface="Arial" panose="020B0604020202020204" pitchFamily="34" charset="0"/>
                                  <a:sym typeface="Wingdings" panose="05000000000000000000" pitchFamily="2" charset="2"/>
                                </a:rPr>
                                <m:t>)</m:t>
                              </m:r>
                            </m:e>
                            <m:sup>
                              <m:r>
                                <a:rPr lang="de-DE" sz="1400" b="0" i="1" smtClean="0">
                                  <a:solidFill>
                                    <a:prstClr val="black"/>
                                  </a:solidFill>
                                  <a:latin typeface="Cambria Math" panose="02040503050406030204" pitchFamily="18" charset="0"/>
                                  <a:cs typeface="Arial" panose="020B0604020202020204" pitchFamily="34" charset="0"/>
                                  <a:sym typeface="Wingdings" panose="05000000000000000000" pitchFamily="2" charset="2"/>
                                </a:rPr>
                                <m:t>3</m:t>
                              </m:r>
                            </m:sup>
                          </m:sSup>
                        </m:den>
                      </m:f>
                      <m:r>
                        <a:rPr lang="de-DE" sz="1400" b="0" i="1" smtClean="0">
                          <a:solidFill>
                            <a:prstClr val="black"/>
                          </a:solidFill>
                          <a:latin typeface="Cambria Math" panose="02040503050406030204" pitchFamily="18" charset="0"/>
                          <a:cs typeface="Arial" panose="020B0604020202020204" pitchFamily="34" charset="0"/>
                          <a:sym typeface="Wingdings" panose="05000000000000000000" pitchFamily="2" charset="2"/>
                        </a:rPr>
                        <m:t>+..</m:t>
                      </m:r>
                    </m:oMath>
                  </m:oMathPara>
                </a14:m>
                <a:endParaRPr lang="en-US" sz="1400" dirty="0">
                  <a:solidFill>
                    <a:prstClr val="black"/>
                  </a:solidFill>
                  <a:latin typeface="Arial" panose="020B0604020202020204" pitchFamily="34" charset="0"/>
                  <a:cs typeface="Arial" panose="020B0604020202020204" pitchFamily="34" charset="0"/>
                  <a:sym typeface="Wingdings" panose="05000000000000000000" pitchFamily="2" charset="2"/>
                </a:endParaRPr>
              </a:p>
            </p:txBody>
          </p:sp>
        </mc:Choice>
        <mc:Fallback xmlns="">
          <p:sp>
            <p:nvSpPr>
              <p:cNvPr id="9" name="Textfeld 8"/>
              <p:cNvSpPr txBox="1">
                <a:spLocks noRot="1" noChangeAspect="1" noMove="1" noResize="1" noEditPoints="1" noAdjustHandles="1" noChangeArrowheads="1" noChangeShapeType="1" noTextEdit="1"/>
              </p:cNvSpPr>
              <p:nvPr/>
            </p:nvSpPr>
            <p:spPr>
              <a:xfrm>
                <a:off x="85165" y="3350306"/>
                <a:ext cx="3351904" cy="791388"/>
              </a:xfrm>
              <a:prstGeom prst="rect">
                <a:avLst/>
              </a:prstGeom>
              <a:blipFill>
                <a:blip r:embed="rId4"/>
                <a:stretch>
                  <a:fillRect/>
                </a:stretch>
              </a:blipFill>
            </p:spPr>
            <p:txBody>
              <a:bodyPr/>
              <a:lstStyle/>
              <a:p>
                <a:r>
                  <a:rPr lang="de-DE">
                    <a:noFill/>
                  </a:rPr>
                  <a:t> </a:t>
                </a:r>
              </a:p>
            </p:txBody>
          </p:sp>
        </mc:Fallback>
      </mc:AlternateContent>
      <p:sp>
        <p:nvSpPr>
          <p:cNvPr id="13" name="Rechteck 12">
            <a:extLst>
              <a:ext uri="{FF2B5EF4-FFF2-40B4-BE49-F238E27FC236}">
                <a16:creationId xmlns:a16="http://schemas.microsoft.com/office/drawing/2014/main" id="{2963DC5A-2E71-4622-8C44-42AF5F11B2D8}"/>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6722737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9" name="Gerade Verbindung mit Pfeil 48">
            <a:extLst>
              <a:ext uri="{FF2B5EF4-FFF2-40B4-BE49-F238E27FC236}">
                <a16:creationId xmlns:a16="http://schemas.microsoft.com/office/drawing/2014/main" id="{FA981BDF-4CAC-48C3-9649-AF879A56B8A0}"/>
              </a:ext>
            </a:extLst>
          </p:cNvPr>
          <p:cNvCxnSpPr/>
          <p:nvPr/>
        </p:nvCxnSpPr>
        <p:spPr>
          <a:xfrm flipV="1">
            <a:off x="907133" y="739456"/>
            <a:ext cx="0" cy="2558895"/>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62" name="TextShape 2">
            <a:extLst>
              <a:ext uri="{FF2B5EF4-FFF2-40B4-BE49-F238E27FC236}">
                <a16:creationId xmlns:a16="http://schemas.microsoft.com/office/drawing/2014/main" id="{44F13ACD-D3E7-4B7A-8321-4BD7AF6FE2E3}"/>
              </a:ext>
            </a:extLst>
          </p:cNvPr>
          <p:cNvSpPr txBox="1"/>
          <p:nvPr/>
        </p:nvSpPr>
        <p:spPr>
          <a:xfrm>
            <a:off x="794534" y="41269"/>
            <a:ext cx="7598011" cy="744941"/>
          </a:xfrm>
          <a:prstGeom prst="rect">
            <a:avLst/>
          </a:prstGeom>
          <a:noFill/>
          <a:ln>
            <a:noFill/>
          </a:ln>
        </p:spPr>
        <p:txBody>
          <a:bodyPr lIns="81646" tIns="40823" rIns="81646" bIns="40823" anchor="ctr" anchorCtr="1"/>
          <a:lstStyle/>
          <a:p>
            <a:r>
              <a:rPr lang="de-DE" sz="2903" b="1" dirty="0"/>
              <a:t>Ableitung der IS-Kurve</a:t>
            </a:r>
          </a:p>
        </p:txBody>
      </p:sp>
      <p:cxnSp>
        <p:nvCxnSpPr>
          <p:cNvPr id="63" name="Gerade Verbindung mit Pfeil 62">
            <a:extLst>
              <a:ext uri="{FF2B5EF4-FFF2-40B4-BE49-F238E27FC236}">
                <a16:creationId xmlns:a16="http://schemas.microsoft.com/office/drawing/2014/main" id="{9713AD30-0A06-40AD-A3F1-F5359028DEBB}"/>
              </a:ext>
            </a:extLst>
          </p:cNvPr>
          <p:cNvCxnSpPr/>
          <p:nvPr/>
        </p:nvCxnSpPr>
        <p:spPr>
          <a:xfrm>
            <a:off x="907133" y="3298351"/>
            <a:ext cx="3781207" cy="0"/>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64" name="Gerade Verbindung mit Pfeil 63">
            <a:extLst>
              <a:ext uri="{FF2B5EF4-FFF2-40B4-BE49-F238E27FC236}">
                <a16:creationId xmlns:a16="http://schemas.microsoft.com/office/drawing/2014/main" id="{00DA858D-F407-41DC-8998-80880562135D}"/>
              </a:ext>
            </a:extLst>
          </p:cNvPr>
          <p:cNvCxnSpPr/>
          <p:nvPr/>
        </p:nvCxnSpPr>
        <p:spPr>
          <a:xfrm flipV="1">
            <a:off x="907133" y="3744376"/>
            <a:ext cx="0" cy="2558895"/>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67" name="Gerade Verbindung mit Pfeil 66">
            <a:extLst>
              <a:ext uri="{FF2B5EF4-FFF2-40B4-BE49-F238E27FC236}">
                <a16:creationId xmlns:a16="http://schemas.microsoft.com/office/drawing/2014/main" id="{801DAA74-37A7-4AA4-BDB4-98D71944E1DC}"/>
              </a:ext>
            </a:extLst>
          </p:cNvPr>
          <p:cNvCxnSpPr/>
          <p:nvPr/>
        </p:nvCxnSpPr>
        <p:spPr>
          <a:xfrm>
            <a:off x="907133" y="6303271"/>
            <a:ext cx="3781207" cy="0"/>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68" name="Textfeld 67">
            <a:extLst>
              <a:ext uri="{FF2B5EF4-FFF2-40B4-BE49-F238E27FC236}">
                <a16:creationId xmlns:a16="http://schemas.microsoft.com/office/drawing/2014/main" id="{D0741340-F41F-4669-AF1C-D311578F6536}"/>
              </a:ext>
            </a:extLst>
          </p:cNvPr>
          <p:cNvSpPr txBox="1"/>
          <p:nvPr/>
        </p:nvSpPr>
        <p:spPr>
          <a:xfrm>
            <a:off x="576850" y="685377"/>
            <a:ext cx="391454" cy="369332"/>
          </a:xfrm>
          <a:prstGeom prst="rect">
            <a:avLst/>
          </a:prstGeom>
          <a:noFill/>
        </p:spPr>
        <p:txBody>
          <a:bodyPr wrap="none" rtlCol="0">
            <a:spAutoFit/>
          </a:bodyPr>
          <a:lstStyle/>
          <a:p>
            <a:r>
              <a:rPr lang="de-DE" dirty="0">
                <a:solidFill>
                  <a:srgbClr val="000000"/>
                </a:solidFill>
              </a:rPr>
              <a:t>Y</a:t>
            </a:r>
            <a:r>
              <a:rPr lang="de-DE" baseline="30000" dirty="0">
                <a:solidFill>
                  <a:srgbClr val="000000"/>
                </a:solidFill>
              </a:rPr>
              <a:t>D</a:t>
            </a:r>
            <a:endParaRPr lang="de-DE" sz="1633" dirty="0"/>
          </a:p>
        </p:txBody>
      </p:sp>
      <p:sp>
        <p:nvSpPr>
          <p:cNvPr id="73" name="Textfeld 72">
            <a:extLst>
              <a:ext uri="{FF2B5EF4-FFF2-40B4-BE49-F238E27FC236}">
                <a16:creationId xmlns:a16="http://schemas.microsoft.com/office/drawing/2014/main" id="{F7172ED6-12BF-45C5-A724-6679D5AD6FF2}"/>
              </a:ext>
            </a:extLst>
          </p:cNvPr>
          <p:cNvSpPr txBox="1"/>
          <p:nvPr/>
        </p:nvSpPr>
        <p:spPr>
          <a:xfrm>
            <a:off x="4369324" y="3363676"/>
            <a:ext cx="287258" cy="343620"/>
          </a:xfrm>
          <a:prstGeom prst="rect">
            <a:avLst/>
          </a:prstGeom>
          <a:noFill/>
        </p:spPr>
        <p:txBody>
          <a:bodyPr wrap="none" rtlCol="0">
            <a:spAutoFit/>
          </a:bodyPr>
          <a:lstStyle/>
          <a:p>
            <a:r>
              <a:rPr lang="de-DE" sz="1633" dirty="0"/>
              <a:t>Y</a:t>
            </a:r>
          </a:p>
        </p:txBody>
      </p:sp>
      <p:sp>
        <p:nvSpPr>
          <p:cNvPr id="74" name="Textfeld 73">
            <a:extLst>
              <a:ext uri="{FF2B5EF4-FFF2-40B4-BE49-F238E27FC236}">
                <a16:creationId xmlns:a16="http://schemas.microsoft.com/office/drawing/2014/main" id="{65F0DC88-D373-41EC-879E-481AA87CF0C7}"/>
              </a:ext>
            </a:extLst>
          </p:cNvPr>
          <p:cNvSpPr txBox="1"/>
          <p:nvPr/>
        </p:nvSpPr>
        <p:spPr>
          <a:xfrm>
            <a:off x="645836" y="3755622"/>
            <a:ext cx="232756" cy="343620"/>
          </a:xfrm>
          <a:prstGeom prst="rect">
            <a:avLst/>
          </a:prstGeom>
          <a:noFill/>
        </p:spPr>
        <p:txBody>
          <a:bodyPr wrap="none" rtlCol="0">
            <a:spAutoFit/>
          </a:bodyPr>
          <a:lstStyle/>
          <a:p>
            <a:r>
              <a:rPr lang="de-DE" sz="1633" dirty="0"/>
              <a:t>i</a:t>
            </a:r>
          </a:p>
        </p:txBody>
      </p:sp>
      <p:sp>
        <p:nvSpPr>
          <p:cNvPr id="75" name="Textfeld 74">
            <a:extLst>
              <a:ext uri="{FF2B5EF4-FFF2-40B4-BE49-F238E27FC236}">
                <a16:creationId xmlns:a16="http://schemas.microsoft.com/office/drawing/2014/main" id="{C9087FA2-29B0-4D8D-A083-358396691B14}"/>
              </a:ext>
            </a:extLst>
          </p:cNvPr>
          <p:cNvSpPr txBox="1"/>
          <p:nvPr/>
        </p:nvSpPr>
        <p:spPr>
          <a:xfrm>
            <a:off x="4369324" y="6360166"/>
            <a:ext cx="287258" cy="343620"/>
          </a:xfrm>
          <a:prstGeom prst="rect">
            <a:avLst/>
          </a:prstGeom>
          <a:noFill/>
        </p:spPr>
        <p:txBody>
          <a:bodyPr wrap="none" rtlCol="0">
            <a:spAutoFit/>
          </a:bodyPr>
          <a:lstStyle/>
          <a:p>
            <a:r>
              <a:rPr lang="de-DE" sz="1633" dirty="0"/>
              <a:t>Y</a:t>
            </a:r>
          </a:p>
        </p:txBody>
      </p:sp>
      <p:sp>
        <p:nvSpPr>
          <p:cNvPr id="76" name="Textfeld 75">
            <a:extLst>
              <a:ext uri="{FF2B5EF4-FFF2-40B4-BE49-F238E27FC236}">
                <a16:creationId xmlns:a16="http://schemas.microsoft.com/office/drawing/2014/main" id="{E2515266-B056-4761-B5A6-4F382349B2AF}"/>
              </a:ext>
            </a:extLst>
          </p:cNvPr>
          <p:cNvSpPr txBox="1"/>
          <p:nvPr/>
        </p:nvSpPr>
        <p:spPr>
          <a:xfrm>
            <a:off x="4779454" y="4789837"/>
            <a:ext cx="3761792" cy="1448110"/>
          </a:xfrm>
          <a:prstGeom prst="rect">
            <a:avLst/>
          </a:prstGeom>
          <a:noFill/>
        </p:spPr>
        <p:txBody>
          <a:bodyPr wrap="square" rtlCol="0">
            <a:noAutofit/>
          </a:bodyPr>
          <a:lstStyle/>
          <a:p>
            <a:pPr marL="311079" indent="-311079">
              <a:buFont typeface="Arial" panose="020B0604020202020204" pitchFamily="34" charset="0"/>
              <a:buChar char="•"/>
            </a:pPr>
            <a:r>
              <a:rPr lang="en-US" sz="2177" dirty="0"/>
              <a:t>Die IS-</a:t>
            </a:r>
            <a:r>
              <a:rPr lang="en-US" sz="2177" dirty="0" err="1"/>
              <a:t>Kurve</a:t>
            </a:r>
            <a:r>
              <a:rPr lang="en-US" sz="2177" dirty="0"/>
              <a:t> </a:t>
            </a:r>
            <a:r>
              <a:rPr lang="en-US" sz="2177" dirty="0" err="1"/>
              <a:t>ist</a:t>
            </a:r>
            <a:r>
              <a:rPr lang="en-US" sz="2177" dirty="0"/>
              <a:t> der Ort </a:t>
            </a:r>
            <a:r>
              <a:rPr lang="en-US" sz="2177" dirty="0" err="1"/>
              <a:t>aller</a:t>
            </a:r>
            <a:r>
              <a:rPr lang="en-US" sz="2177" dirty="0"/>
              <a:t> (</a:t>
            </a:r>
            <a:r>
              <a:rPr lang="en-US" sz="2177" dirty="0" err="1"/>
              <a:t>i,y</a:t>
            </a:r>
            <a:r>
              <a:rPr lang="en-US" sz="2177" dirty="0"/>
              <a:t>)-</a:t>
            </a:r>
            <a:r>
              <a:rPr lang="en-US" sz="2177" dirty="0" err="1"/>
              <a:t>Kombinationen</a:t>
            </a:r>
            <a:r>
              <a:rPr lang="en-US" sz="2177" dirty="0"/>
              <a:t>, in der </a:t>
            </a:r>
            <a:r>
              <a:rPr lang="en-US" sz="2177" dirty="0" err="1"/>
              <a:t>der</a:t>
            </a:r>
            <a:r>
              <a:rPr lang="en-US" sz="2177" dirty="0"/>
              <a:t> </a:t>
            </a:r>
            <a:r>
              <a:rPr lang="en-US" sz="2177" dirty="0" err="1"/>
              <a:t>Gütermarkt</a:t>
            </a:r>
            <a:r>
              <a:rPr lang="en-US" sz="2177" dirty="0"/>
              <a:t> </a:t>
            </a:r>
            <a:r>
              <a:rPr lang="en-US" sz="2177" dirty="0" err="1"/>
              <a:t>im</a:t>
            </a:r>
            <a:r>
              <a:rPr lang="en-US" sz="2177" dirty="0"/>
              <a:t> </a:t>
            </a:r>
            <a:r>
              <a:rPr lang="en-US" sz="2177" dirty="0" err="1"/>
              <a:t>Gleichgewicht</a:t>
            </a:r>
            <a:r>
              <a:rPr lang="en-US" sz="2177" dirty="0"/>
              <a:t> </a:t>
            </a:r>
            <a:r>
              <a:rPr lang="en-US" sz="2177" dirty="0" err="1"/>
              <a:t>ist</a:t>
            </a:r>
            <a:r>
              <a:rPr lang="en-US" sz="2177" dirty="0"/>
              <a:t>.</a:t>
            </a:r>
          </a:p>
          <a:p>
            <a:pPr marL="311079" indent="-311079">
              <a:buFont typeface="Arial" panose="020B0604020202020204" pitchFamily="34" charset="0"/>
              <a:buChar char="•"/>
            </a:pPr>
            <a:endParaRPr lang="en-US" sz="2177" dirty="0"/>
          </a:p>
          <a:p>
            <a:pPr marL="311079" indent="-311079">
              <a:buFont typeface="Arial" panose="020B0604020202020204" pitchFamily="34" charset="0"/>
              <a:buChar char="•"/>
            </a:pPr>
            <a:r>
              <a:rPr lang="en-US" sz="2177" dirty="0"/>
              <a:t>Die IS-</a:t>
            </a:r>
            <a:r>
              <a:rPr lang="en-US" sz="2177" dirty="0" err="1"/>
              <a:t>Kurve</a:t>
            </a:r>
            <a:r>
              <a:rPr lang="en-US" sz="2177" dirty="0"/>
              <a:t> </a:t>
            </a:r>
            <a:r>
              <a:rPr lang="en-US" sz="2177" dirty="0" err="1"/>
              <a:t>ist</a:t>
            </a:r>
            <a:r>
              <a:rPr lang="en-US" sz="2177" dirty="0"/>
              <a:t> </a:t>
            </a:r>
            <a:r>
              <a:rPr lang="en-US" sz="2177" dirty="0" err="1"/>
              <a:t>fallend</a:t>
            </a:r>
            <a:r>
              <a:rPr lang="en-US" sz="2177" dirty="0"/>
              <a:t> in y</a:t>
            </a:r>
            <a:endParaRPr lang="de-DE" sz="2177" dirty="0"/>
          </a:p>
        </p:txBody>
      </p:sp>
      <p:sp>
        <p:nvSpPr>
          <p:cNvPr id="77" name="Rechteck 76">
            <a:extLst>
              <a:ext uri="{FF2B5EF4-FFF2-40B4-BE49-F238E27FC236}">
                <a16:creationId xmlns:a16="http://schemas.microsoft.com/office/drawing/2014/main" id="{427F0223-1482-4936-AACA-C6CC359670AD}"/>
              </a:ext>
            </a:extLst>
          </p:cNvPr>
          <p:cNvSpPr/>
          <p:nvPr/>
        </p:nvSpPr>
        <p:spPr>
          <a:xfrm>
            <a:off x="4363810" y="3914576"/>
            <a:ext cx="4157613" cy="369332"/>
          </a:xfrm>
          <a:prstGeom prst="rect">
            <a:avLst/>
          </a:prstGeom>
        </p:spPr>
        <p:txBody>
          <a:bodyPr wrap="none">
            <a:spAutoFit/>
          </a:bodyPr>
          <a:lstStyle/>
          <a:p>
            <a:r>
              <a:rPr lang="en-US" b="1" dirty="0" err="1"/>
              <a:t>Gleichgewichtsbedingung</a:t>
            </a:r>
            <a:r>
              <a:rPr lang="en-US" b="1" dirty="0"/>
              <a:t> am </a:t>
            </a:r>
            <a:r>
              <a:rPr lang="en-US" b="1" dirty="0" err="1"/>
              <a:t>Gütermarkt</a:t>
            </a:r>
            <a:endParaRPr lang="de-DE" b="1" dirty="0"/>
          </a:p>
        </p:txBody>
      </p:sp>
      <p:sp>
        <p:nvSpPr>
          <p:cNvPr id="78" name="Rechteck 77">
            <a:extLst>
              <a:ext uri="{FF2B5EF4-FFF2-40B4-BE49-F238E27FC236}">
                <a16:creationId xmlns:a16="http://schemas.microsoft.com/office/drawing/2014/main" id="{C3308036-5507-4305-9176-8A59B95714C3}"/>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10905895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6" grpId="0"/>
      <p:bldP spid="77"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Shape 2"/>
          <p:cNvSpPr txBox="1"/>
          <p:nvPr/>
        </p:nvSpPr>
        <p:spPr>
          <a:xfrm>
            <a:off x="1600268" y="104181"/>
            <a:ext cx="7598011" cy="744941"/>
          </a:xfrm>
          <a:prstGeom prst="rect">
            <a:avLst/>
          </a:prstGeom>
          <a:noFill/>
          <a:ln>
            <a:noFill/>
          </a:ln>
        </p:spPr>
        <p:txBody>
          <a:bodyPr lIns="81646" tIns="40823" rIns="81646" bIns="40823" anchor="ctr" anchorCtr="1"/>
          <a:lstStyle/>
          <a:p>
            <a:r>
              <a:rPr lang="de-DE" sz="2903" b="1" dirty="0"/>
              <a:t>Geldmarkt</a:t>
            </a:r>
          </a:p>
        </p:txBody>
      </p:sp>
      <mc:AlternateContent xmlns:mc="http://schemas.openxmlformats.org/markup-compatibility/2006" xmlns:a14="http://schemas.microsoft.com/office/drawing/2010/main">
        <mc:Choice Requires="a14">
          <p:sp>
            <p:nvSpPr>
              <p:cNvPr id="7" name="Content Placeholder 2"/>
              <p:cNvSpPr txBox="1">
                <a:spLocks/>
              </p:cNvSpPr>
              <p:nvPr/>
            </p:nvSpPr>
            <p:spPr>
              <a:xfrm>
                <a:off x="169502" y="626990"/>
                <a:ext cx="7506079" cy="5813867"/>
              </a:xfrm>
              <a:prstGeom prst="rect">
                <a:avLst/>
              </a:prstGeom>
            </p:spPr>
            <p:txBody>
              <a:bodyPr>
                <a:noAutofit/>
              </a:bodyPr>
              <a:lstStyle>
                <a:lvl1pPr marL="0" marR="0" indent="0" rtl="0" hangingPunct="0">
                  <a:spcBef>
                    <a:spcPts val="0"/>
                  </a:spcBef>
                  <a:spcAft>
                    <a:spcPts val="1417"/>
                  </a:spcAft>
                  <a:tabLst/>
                  <a:defRPr lang="de-DE" sz="3200" b="0" i="0" u="none" strike="noStrike" kern="1200">
                    <a:ln>
                      <a:noFill/>
                    </a:ln>
                    <a:latin typeface="Arial" pitchFamily="18"/>
                  </a:defRPr>
                </a:lvl1pPr>
              </a:lstStyle>
              <a:p>
                <a:pPr marL="414772" indent="-414772">
                  <a:buFont typeface="Arial" panose="020B0604020202020204" pitchFamily="34" charset="0"/>
                  <a:buChar char="•"/>
                </a:pPr>
                <a:r>
                  <a:rPr lang="en-US" sz="2903" dirty="0">
                    <a:solidFill>
                      <a:sysClr val="windowText" lastClr="000000"/>
                    </a:solidFill>
                  </a:rPr>
                  <a:t>Geldangebot</a:t>
                </a:r>
              </a:p>
              <a:p>
                <a:pPr marL="0" lvl="1"/>
                <a:r>
                  <a:rPr lang="en-US" sz="2177" kern="0" dirty="0">
                    <a:solidFill>
                      <a:sysClr val="windowText" lastClr="000000"/>
                    </a:solidFill>
                  </a:rPr>
                  <a:t>	m=</a:t>
                </a:r>
                <a14:m>
                  <m:oMath xmlns:m="http://schemas.openxmlformats.org/officeDocument/2006/math">
                    <m:f>
                      <m:fPr>
                        <m:ctrlPr>
                          <a:rPr lang="en-US" sz="2177" i="1" kern="0" smtClean="0">
                            <a:solidFill>
                              <a:sysClr val="windowText" lastClr="000000"/>
                            </a:solidFill>
                            <a:latin typeface="Cambria Math" panose="02040503050406030204" pitchFamily="18" charset="0"/>
                          </a:rPr>
                        </m:ctrlPr>
                      </m:fPr>
                      <m:num>
                        <m:r>
                          <a:rPr lang="de-DE" sz="2177" b="0" i="1" kern="0" smtClean="0">
                            <a:solidFill>
                              <a:sysClr val="windowText" lastClr="000000"/>
                            </a:solidFill>
                            <a:latin typeface="Cambria Math" panose="02040503050406030204" pitchFamily="18" charset="0"/>
                          </a:rPr>
                          <m:t>𝑀</m:t>
                        </m:r>
                      </m:num>
                      <m:den>
                        <m:r>
                          <a:rPr lang="de-DE" sz="2177" b="0" i="1" kern="0" smtClean="0">
                            <a:solidFill>
                              <a:sysClr val="windowText" lastClr="000000"/>
                            </a:solidFill>
                            <a:latin typeface="Cambria Math" panose="02040503050406030204" pitchFamily="18" charset="0"/>
                          </a:rPr>
                          <m:t>𝑝</m:t>
                        </m:r>
                      </m:den>
                    </m:f>
                  </m:oMath>
                </a14:m>
                <a:r>
                  <a:rPr lang="en-US" sz="2177" kern="0" dirty="0">
                    <a:solidFill>
                      <a:sysClr val="windowText" lastClr="000000"/>
                    </a:solidFill>
                  </a:rPr>
                  <a:t>	m: </a:t>
                </a:r>
                <a:r>
                  <a:rPr lang="en-US" sz="2177" kern="0" dirty="0" err="1">
                    <a:solidFill>
                      <a:sysClr val="windowText" lastClr="000000"/>
                    </a:solidFill>
                  </a:rPr>
                  <a:t>reale</a:t>
                </a:r>
                <a:r>
                  <a:rPr lang="en-US" sz="2177" kern="0" dirty="0">
                    <a:solidFill>
                      <a:sysClr val="windowText" lastClr="000000"/>
                    </a:solidFill>
                  </a:rPr>
                  <a:t> </a:t>
                </a:r>
                <a:r>
                  <a:rPr lang="en-US" sz="2177" kern="0" dirty="0" err="1">
                    <a:solidFill>
                      <a:sysClr val="windowText" lastClr="000000"/>
                    </a:solidFill>
                  </a:rPr>
                  <a:t>Geldmenge</a:t>
                </a:r>
                <a:r>
                  <a:rPr lang="en-US" sz="2177" kern="0" dirty="0">
                    <a:solidFill>
                      <a:sysClr val="windowText" lastClr="000000"/>
                    </a:solidFill>
                  </a:rPr>
                  <a:t>; M: </a:t>
                </a:r>
                <a:r>
                  <a:rPr lang="en-US" sz="2177" kern="0" dirty="0" err="1">
                    <a:solidFill>
                      <a:sysClr val="windowText" lastClr="000000"/>
                    </a:solidFill>
                  </a:rPr>
                  <a:t>nominale</a:t>
                </a:r>
                <a:r>
                  <a:rPr lang="en-US" sz="2177" kern="0" dirty="0">
                    <a:solidFill>
                      <a:sysClr val="windowText" lastClr="000000"/>
                    </a:solidFill>
                  </a:rPr>
                  <a:t> </a:t>
                </a:r>
                <a:r>
                  <a:rPr lang="en-US" sz="2177" kern="0" dirty="0" err="1">
                    <a:solidFill>
                      <a:sysClr val="windowText" lastClr="000000"/>
                    </a:solidFill>
                  </a:rPr>
                  <a:t>Geldmenge</a:t>
                </a:r>
                <a:r>
                  <a:rPr lang="en-US" sz="2177" kern="0" dirty="0">
                    <a:solidFill>
                      <a:sysClr val="windowText" lastClr="000000"/>
                    </a:solidFill>
                  </a:rPr>
                  <a:t>;			p: </a:t>
                </a:r>
                <a:r>
                  <a:rPr lang="en-US" sz="2177" kern="0" dirty="0" err="1">
                    <a:solidFill>
                      <a:sysClr val="windowText" lastClr="000000"/>
                    </a:solidFill>
                  </a:rPr>
                  <a:t>Preisniveau</a:t>
                </a:r>
                <a:endParaRPr lang="en-US" sz="2177" kern="0" dirty="0">
                  <a:solidFill>
                    <a:sysClr val="windowText" lastClr="000000"/>
                  </a:solidFill>
                </a:endParaRPr>
              </a:p>
              <a:p>
                <a:pPr marL="0" lvl="1"/>
                <a:r>
                  <a:rPr lang="en-US" sz="2177" kern="0" dirty="0">
                    <a:solidFill>
                      <a:sysClr val="windowText" lastClr="000000"/>
                    </a:solidFill>
                  </a:rPr>
                  <a:t>		Die </a:t>
                </a:r>
                <a:r>
                  <a:rPr lang="en-US" sz="2177" kern="0" dirty="0" err="1">
                    <a:solidFill>
                      <a:sysClr val="windowText" lastClr="000000"/>
                    </a:solidFill>
                  </a:rPr>
                  <a:t>Geldmenge</a:t>
                </a:r>
                <a:r>
                  <a:rPr lang="en-US" sz="2177" kern="0" dirty="0">
                    <a:solidFill>
                      <a:sysClr val="windowText" lastClr="000000"/>
                    </a:solidFill>
                  </a:rPr>
                  <a:t> M </a:t>
                </a:r>
                <a:r>
                  <a:rPr lang="en-US" sz="2177" kern="0" dirty="0" err="1">
                    <a:solidFill>
                      <a:sysClr val="windowText" lastClr="000000"/>
                    </a:solidFill>
                  </a:rPr>
                  <a:t>wird</a:t>
                </a:r>
                <a:r>
                  <a:rPr lang="en-US" sz="2177" kern="0" dirty="0">
                    <a:solidFill>
                      <a:sysClr val="windowText" lastClr="000000"/>
                    </a:solidFill>
                  </a:rPr>
                  <a:t> von der </a:t>
                </a:r>
                <a:r>
                  <a:rPr lang="en-US" sz="2177" kern="0" dirty="0" err="1">
                    <a:solidFill>
                      <a:sysClr val="windowText" lastClr="000000"/>
                    </a:solidFill>
                  </a:rPr>
                  <a:t>Zentralbank</a:t>
                </a:r>
                <a:r>
                  <a:rPr lang="en-US" sz="2177" kern="0" dirty="0">
                    <a:solidFill>
                      <a:sysClr val="windowText" lastClr="000000"/>
                    </a:solidFill>
                  </a:rPr>
                  <a:t> 			</a:t>
                </a:r>
                <a:r>
                  <a:rPr lang="en-US" sz="2177" kern="0" dirty="0" err="1">
                    <a:solidFill>
                      <a:sysClr val="windowText" lastClr="000000"/>
                    </a:solidFill>
                  </a:rPr>
                  <a:t>gesetzt</a:t>
                </a:r>
                <a:r>
                  <a:rPr lang="en-US" sz="2177" kern="0" dirty="0">
                    <a:solidFill>
                      <a:sysClr val="windowText" lastClr="000000"/>
                    </a:solidFill>
                  </a:rPr>
                  <a:t>	und die </a:t>
                </a:r>
                <a:r>
                  <a:rPr lang="en-US" sz="2177" kern="0" dirty="0" err="1">
                    <a:solidFill>
                      <a:sysClr val="windowText" lastClr="000000"/>
                    </a:solidFill>
                  </a:rPr>
                  <a:t>Preise</a:t>
                </a:r>
                <a:r>
                  <a:rPr lang="en-US" sz="2177" kern="0" dirty="0">
                    <a:solidFill>
                      <a:sysClr val="windowText" lastClr="000000"/>
                    </a:solidFill>
                  </a:rPr>
                  <a:t> P </a:t>
                </a:r>
                <a:r>
                  <a:rPr lang="en-US" sz="2177" kern="0" dirty="0" err="1">
                    <a:solidFill>
                      <a:sysClr val="windowText" lastClr="000000"/>
                    </a:solidFill>
                  </a:rPr>
                  <a:t>werden</a:t>
                </a:r>
                <a:r>
                  <a:rPr lang="en-US" sz="2177" kern="0" dirty="0">
                    <a:solidFill>
                      <a:sysClr val="windowText" lastClr="000000"/>
                    </a:solidFill>
                  </a:rPr>
                  <a:t> </a:t>
                </a:r>
                <a:r>
                  <a:rPr lang="en-US" sz="2177" kern="0" dirty="0" err="1">
                    <a:solidFill>
                      <a:sysClr val="windowText" lastClr="000000"/>
                    </a:solidFill>
                  </a:rPr>
                  <a:t>als</a:t>
                </a:r>
                <a:r>
                  <a:rPr lang="en-US" sz="2177" kern="0" dirty="0">
                    <a:solidFill>
                      <a:sysClr val="windowText" lastClr="000000"/>
                    </a:solidFill>
                  </a:rPr>
                  <a:t> </a:t>
                </a:r>
                <a:r>
                  <a:rPr lang="en-US" sz="2177" kern="0" dirty="0" err="1">
                    <a:solidFill>
                      <a:sysClr val="windowText" lastClr="000000"/>
                    </a:solidFill>
                  </a:rPr>
                  <a:t>kurzfristig</a:t>
                </a:r>
                <a:r>
                  <a:rPr lang="en-US" sz="2177" kern="0" dirty="0">
                    <a:solidFill>
                      <a:sysClr val="windowText" lastClr="000000"/>
                    </a:solidFill>
                  </a:rPr>
                  <a:t> 			</a:t>
                </a:r>
                <a:r>
                  <a:rPr lang="en-US" sz="2177" kern="0" dirty="0" err="1">
                    <a:solidFill>
                      <a:sysClr val="windowText" lastClr="000000"/>
                    </a:solidFill>
                  </a:rPr>
                  <a:t>konstant</a:t>
                </a:r>
                <a:r>
                  <a:rPr lang="en-US" sz="2177" kern="0" dirty="0">
                    <a:solidFill>
                      <a:sysClr val="windowText" lastClr="000000"/>
                    </a:solidFill>
                  </a:rPr>
                  <a:t> </a:t>
                </a:r>
                <a:r>
                  <a:rPr lang="en-US" sz="2177" kern="0" dirty="0" err="1">
                    <a:solidFill>
                      <a:sysClr val="windowText" lastClr="000000"/>
                    </a:solidFill>
                  </a:rPr>
                  <a:t>betrachtet</a:t>
                </a:r>
                <a:endParaRPr lang="en-US" sz="2177" kern="0" dirty="0">
                  <a:solidFill>
                    <a:sysClr val="windowText" lastClr="000000"/>
                  </a:solidFill>
                </a:endParaRPr>
              </a:p>
              <a:p>
                <a:pPr marL="0" lvl="1"/>
                <a:endParaRPr lang="en-US" sz="1633" dirty="0">
                  <a:solidFill>
                    <a:sysClr val="windowText" lastClr="000000"/>
                  </a:solidFill>
                </a:endParaRPr>
              </a:p>
              <a:p>
                <a:pPr marL="414772" indent="-414772">
                  <a:buFont typeface="Arial" panose="020B0604020202020204" pitchFamily="34" charset="0"/>
                  <a:buChar char="•"/>
                </a:pPr>
                <a:r>
                  <a:rPr lang="en-US" sz="2903" dirty="0" err="1">
                    <a:solidFill>
                      <a:sysClr val="windowText" lastClr="000000"/>
                    </a:solidFill>
                  </a:rPr>
                  <a:t>Geldnachfrage</a:t>
                </a:r>
                <a:endParaRPr lang="en-US" sz="2903" dirty="0">
                  <a:solidFill>
                    <a:sysClr val="windowText" lastClr="000000"/>
                  </a:solidFill>
                </a:endParaRPr>
              </a:p>
              <a:p>
                <a:r>
                  <a:rPr lang="de-DE" sz="1814" dirty="0"/>
                  <a:t>Transaktionsmotiv	→	Je höher das Einkommen, +Vorsichtsmotiv 			desto höher die Geldnachfrage</a:t>
                </a:r>
              </a:p>
              <a:p>
                <a:r>
                  <a:rPr lang="de-DE" sz="1814" dirty="0"/>
                  <a:t>Spekulationsmotiv	→	Je höher der Zins, desto niedriger 					die Geldnachfrage</a:t>
                </a:r>
              </a:p>
              <a:p>
                <a:r>
                  <a:rPr lang="de-DE" sz="1814" dirty="0"/>
                  <a:t>	</a:t>
                </a:r>
                <a:r>
                  <a:rPr lang="de-DE" sz="1814" dirty="0">
                    <a:latin typeface="Times New Roman" panose="02020603050405020304" pitchFamily="18" charset="0"/>
                    <a:cs typeface="Times New Roman" panose="02020603050405020304" pitchFamily="18" charset="0"/>
                  </a:rPr>
                  <a:t>L(</a:t>
                </a:r>
                <a:r>
                  <a:rPr lang="de-DE" sz="1814" dirty="0" err="1">
                    <a:latin typeface="Times New Roman" panose="02020603050405020304" pitchFamily="18" charset="0"/>
                    <a:cs typeface="Times New Roman" panose="02020603050405020304" pitchFamily="18" charset="0"/>
                  </a:rPr>
                  <a:t>Y,i</a:t>
                </a:r>
                <a:r>
                  <a:rPr lang="de-DE" sz="1814" dirty="0">
                    <a:latin typeface="Times New Roman" panose="02020603050405020304" pitchFamily="18" charset="0"/>
                    <a:cs typeface="Times New Roman" panose="02020603050405020304" pitchFamily="18" charset="0"/>
                  </a:rPr>
                  <a:t>)=</a:t>
                </a:r>
                <a:r>
                  <a:rPr lang="de-DE" sz="1814" dirty="0" err="1">
                    <a:latin typeface="Times New Roman" panose="02020603050405020304" pitchFamily="18" charset="0"/>
                    <a:cs typeface="Times New Roman" panose="02020603050405020304" pitchFamily="18" charset="0"/>
                  </a:rPr>
                  <a:t>l</a:t>
                </a:r>
                <a:r>
                  <a:rPr lang="de-DE" sz="1814" baseline="-25000" dirty="0" err="1">
                    <a:latin typeface="Times New Roman" panose="02020603050405020304" pitchFamily="18" charset="0"/>
                    <a:cs typeface="Times New Roman" panose="02020603050405020304" pitchFamily="18" charset="0"/>
                  </a:rPr>
                  <a:t>y</a:t>
                </a:r>
                <a:r>
                  <a:rPr lang="de-DE" sz="1814" dirty="0" err="1">
                    <a:latin typeface="Times New Roman" panose="02020603050405020304" pitchFamily="18" charset="0"/>
                    <a:cs typeface="Times New Roman" panose="02020603050405020304" pitchFamily="18" charset="0"/>
                  </a:rPr>
                  <a:t>∙Y+l</a:t>
                </a:r>
                <a:r>
                  <a:rPr lang="de-DE" sz="1814" baseline="-25000" dirty="0" err="1">
                    <a:latin typeface="Times New Roman" panose="02020603050405020304" pitchFamily="18" charset="0"/>
                    <a:cs typeface="Times New Roman" panose="02020603050405020304" pitchFamily="18" charset="0"/>
                  </a:rPr>
                  <a:t>i</a:t>
                </a:r>
                <a:r>
                  <a:rPr lang="de-DE" sz="1814" dirty="0" err="1">
                    <a:latin typeface="Times New Roman" panose="02020603050405020304" pitchFamily="18" charset="0"/>
                    <a:cs typeface="Times New Roman" panose="02020603050405020304" pitchFamily="18" charset="0"/>
                  </a:rPr>
                  <a:t>∙i</a:t>
                </a:r>
                <a:r>
                  <a:rPr lang="de-DE" sz="1814" dirty="0">
                    <a:latin typeface="Times New Roman" panose="02020603050405020304" pitchFamily="18" charset="0"/>
                    <a:cs typeface="Times New Roman" panose="02020603050405020304" pitchFamily="18" charset="0"/>
                  </a:rPr>
                  <a:t>		mit </a:t>
                </a:r>
                <a:r>
                  <a:rPr lang="de-DE" sz="1814" dirty="0" err="1">
                    <a:latin typeface="Times New Roman" panose="02020603050405020304" pitchFamily="18" charset="0"/>
                    <a:cs typeface="Times New Roman" panose="02020603050405020304" pitchFamily="18" charset="0"/>
                  </a:rPr>
                  <a:t>l</a:t>
                </a:r>
                <a:r>
                  <a:rPr lang="de-DE" sz="1814" baseline="-25000" dirty="0" err="1">
                    <a:latin typeface="Times New Roman" panose="02020603050405020304" pitchFamily="18" charset="0"/>
                    <a:cs typeface="Times New Roman" panose="02020603050405020304" pitchFamily="18" charset="0"/>
                  </a:rPr>
                  <a:t>Y</a:t>
                </a:r>
                <a:r>
                  <a:rPr lang="de-DE" sz="1814" dirty="0">
                    <a:latin typeface="Times New Roman" panose="02020603050405020304" pitchFamily="18" charset="0"/>
                    <a:cs typeface="Times New Roman" panose="02020603050405020304" pitchFamily="18" charset="0"/>
                  </a:rPr>
                  <a:t>&gt;0	     und	l</a:t>
                </a:r>
                <a:r>
                  <a:rPr lang="de-DE" sz="1814" baseline="-25000" dirty="0">
                    <a:latin typeface="Times New Roman" panose="02020603050405020304" pitchFamily="18" charset="0"/>
                    <a:cs typeface="Times New Roman" panose="02020603050405020304" pitchFamily="18" charset="0"/>
                  </a:rPr>
                  <a:t>i</a:t>
                </a:r>
                <a:r>
                  <a:rPr lang="de-DE" sz="1814" dirty="0">
                    <a:latin typeface="Times New Roman" panose="02020603050405020304" pitchFamily="18" charset="0"/>
                    <a:cs typeface="Times New Roman" panose="02020603050405020304" pitchFamily="18" charset="0"/>
                  </a:rPr>
                  <a:t>&lt;0</a:t>
                </a:r>
              </a:p>
            </p:txBody>
          </p:sp>
        </mc:Choice>
        <mc:Fallback xmlns="">
          <p:sp>
            <p:nvSpPr>
              <p:cNvPr id="7" name="Content Placeholder 2"/>
              <p:cNvSpPr txBox="1">
                <a:spLocks noRot="1" noChangeAspect="1" noMove="1" noResize="1" noEditPoints="1" noAdjustHandles="1" noChangeArrowheads="1" noChangeShapeType="1" noTextEdit="1"/>
              </p:cNvSpPr>
              <p:nvPr/>
            </p:nvSpPr>
            <p:spPr>
              <a:xfrm>
                <a:off x="169502" y="626990"/>
                <a:ext cx="7506079" cy="5813867"/>
              </a:xfrm>
              <a:prstGeom prst="rect">
                <a:avLst/>
              </a:prstGeom>
              <a:blipFill>
                <a:blip r:embed="rId3"/>
                <a:stretch>
                  <a:fillRect l="-1543" t="-1048"/>
                </a:stretch>
              </a:blipFill>
            </p:spPr>
            <p:txBody>
              <a:bodyPr/>
              <a:lstStyle/>
              <a:p>
                <a:r>
                  <a:rPr lang="de-DE">
                    <a:noFill/>
                  </a:rPr>
                  <a:t> </a:t>
                </a:r>
              </a:p>
            </p:txBody>
          </p:sp>
        </mc:Fallback>
      </mc:AlternateContent>
      <p:sp>
        <p:nvSpPr>
          <p:cNvPr id="8" name="Rechteck 7">
            <a:extLst>
              <a:ext uri="{FF2B5EF4-FFF2-40B4-BE49-F238E27FC236}">
                <a16:creationId xmlns:a16="http://schemas.microsoft.com/office/drawing/2014/main" id="{9CE7E583-8515-4D8C-BFE5-215625D9CFEF}"/>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387365872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6915" name="Rectangle 3"/>
          <p:cNvSpPr>
            <a:spLocks noChangeArrowheads="1"/>
          </p:cNvSpPr>
          <p:nvPr/>
        </p:nvSpPr>
        <p:spPr bwMode="auto">
          <a:xfrm>
            <a:off x="3477578" y="162730"/>
            <a:ext cx="5803900" cy="46384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nchor="ctr">
            <a:spAutoFit/>
          </a:bodyPr>
          <a:lstStyle/>
          <a:p>
            <a: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sz="2400" b="1" dirty="0">
                <a:solidFill>
                  <a:srgbClr val="000000"/>
                </a:solidFill>
                <a:latin typeface="Sparkasse Rg" pitchFamily="34" charset="0"/>
              </a:rPr>
              <a:t>Das </a:t>
            </a:r>
            <a:r>
              <a:rPr lang="de-DE" sz="2400" b="1" dirty="0" err="1">
                <a:solidFill>
                  <a:srgbClr val="000000"/>
                </a:solidFill>
                <a:latin typeface="Sparkasse Rg" pitchFamily="34" charset="0"/>
              </a:rPr>
              <a:t>keynesianische</a:t>
            </a:r>
            <a:r>
              <a:rPr lang="de-DE" sz="2400" b="1" dirty="0">
                <a:solidFill>
                  <a:srgbClr val="000000"/>
                </a:solidFill>
                <a:latin typeface="Sparkasse Rg" pitchFamily="34" charset="0"/>
              </a:rPr>
              <a:t> Gütermarktmodell</a:t>
            </a:r>
          </a:p>
        </p:txBody>
      </p:sp>
      <p:sp>
        <p:nvSpPr>
          <p:cNvPr id="166916" name="Text Box 4"/>
          <p:cNvSpPr txBox="1">
            <a:spLocks noChangeArrowheads="1"/>
          </p:cNvSpPr>
          <p:nvPr/>
        </p:nvSpPr>
        <p:spPr bwMode="auto">
          <a:xfrm>
            <a:off x="0" y="626576"/>
            <a:ext cx="12192000" cy="55435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90000" tIns="45000" rIns="90000" bIns="45000"/>
          <a:lstStyle>
            <a:lvl1pPr marL="609600" indent="-608013" eaLnBrk="0" hangingPunct="0">
              <a:tabLst>
                <a:tab pos="609600" algn="l"/>
                <a:tab pos="1057275" algn="l"/>
                <a:tab pos="1506538" algn="l"/>
                <a:tab pos="1955800" algn="l"/>
                <a:tab pos="2405063" algn="l"/>
                <a:tab pos="2854325" algn="l"/>
                <a:tab pos="3303588" algn="l"/>
                <a:tab pos="3752850" algn="l"/>
                <a:tab pos="4202113" algn="l"/>
                <a:tab pos="4651375" algn="l"/>
                <a:tab pos="5100638" algn="l"/>
                <a:tab pos="5549900" algn="l"/>
                <a:tab pos="5999163" algn="l"/>
                <a:tab pos="6448425" algn="l"/>
                <a:tab pos="6897688" algn="l"/>
                <a:tab pos="7346950" algn="l"/>
                <a:tab pos="7796213" algn="l"/>
                <a:tab pos="8245475" algn="l"/>
                <a:tab pos="8694738" algn="l"/>
                <a:tab pos="9144000" algn="l"/>
                <a:tab pos="9593263" algn="l"/>
              </a:tabLst>
              <a:defRPr sz="2200">
                <a:solidFill>
                  <a:schemeClr val="bg1"/>
                </a:solidFill>
                <a:latin typeface="Times New Roman" pitchFamily="18" charset="0"/>
              </a:defRPr>
            </a:lvl1pPr>
            <a:lvl2pPr eaLnBrk="0" hangingPunct="0">
              <a:tabLst>
                <a:tab pos="609600" algn="l"/>
                <a:tab pos="1057275" algn="l"/>
                <a:tab pos="1506538" algn="l"/>
                <a:tab pos="1955800" algn="l"/>
                <a:tab pos="2405063" algn="l"/>
                <a:tab pos="2854325" algn="l"/>
                <a:tab pos="3303588" algn="l"/>
                <a:tab pos="3752850" algn="l"/>
                <a:tab pos="4202113" algn="l"/>
                <a:tab pos="4651375" algn="l"/>
                <a:tab pos="5100638" algn="l"/>
                <a:tab pos="5549900" algn="l"/>
                <a:tab pos="5999163" algn="l"/>
                <a:tab pos="6448425" algn="l"/>
                <a:tab pos="6897688" algn="l"/>
                <a:tab pos="7346950" algn="l"/>
                <a:tab pos="7796213" algn="l"/>
                <a:tab pos="8245475" algn="l"/>
                <a:tab pos="8694738" algn="l"/>
                <a:tab pos="9144000" algn="l"/>
                <a:tab pos="9593263" algn="l"/>
              </a:tabLst>
              <a:defRPr sz="2200">
                <a:solidFill>
                  <a:schemeClr val="bg1"/>
                </a:solidFill>
                <a:latin typeface="Times New Roman" pitchFamily="18" charset="0"/>
              </a:defRPr>
            </a:lvl2pPr>
            <a:lvl3pPr eaLnBrk="0" hangingPunct="0">
              <a:tabLst>
                <a:tab pos="609600" algn="l"/>
                <a:tab pos="1057275" algn="l"/>
                <a:tab pos="1506538" algn="l"/>
                <a:tab pos="1955800" algn="l"/>
                <a:tab pos="2405063" algn="l"/>
                <a:tab pos="2854325" algn="l"/>
                <a:tab pos="3303588" algn="l"/>
                <a:tab pos="3752850" algn="l"/>
                <a:tab pos="4202113" algn="l"/>
                <a:tab pos="4651375" algn="l"/>
                <a:tab pos="5100638" algn="l"/>
                <a:tab pos="5549900" algn="l"/>
                <a:tab pos="5999163" algn="l"/>
                <a:tab pos="6448425" algn="l"/>
                <a:tab pos="6897688" algn="l"/>
                <a:tab pos="7346950" algn="l"/>
                <a:tab pos="7796213" algn="l"/>
                <a:tab pos="8245475" algn="l"/>
                <a:tab pos="8694738" algn="l"/>
                <a:tab pos="9144000" algn="l"/>
                <a:tab pos="9593263" algn="l"/>
              </a:tabLst>
              <a:defRPr sz="2200">
                <a:solidFill>
                  <a:schemeClr val="bg1"/>
                </a:solidFill>
                <a:latin typeface="Times New Roman" pitchFamily="18" charset="0"/>
              </a:defRPr>
            </a:lvl3pPr>
            <a:lvl4pPr eaLnBrk="0" hangingPunct="0">
              <a:tabLst>
                <a:tab pos="609600" algn="l"/>
                <a:tab pos="1057275" algn="l"/>
                <a:tab pos="1506538" algn="l"/>
                <a:tab pos="1955800" algn="l"/>
                <a:tab pos="2405063" algn="l"/>
                <a:tab pos="2854325" algn="l"/>
                <a:tab pos="3303588" algn="l"/>
                <a:tab pos="3752850" algn="l"/>
                <a:tab pos="4202113" algn="l"/>
                <a:tab pos="4651375" algn="l"/>
                <a:tab pos="5100638" algn="l"/>
                <a:tab pos="5549900" algn="l"/>
                <a:tab pos="5999163" algn="l"/>
                <a:tab pos="6448425" algn="l"/>
                <a:tab pos="6897688" algn="l"/>
                <a:tab pos="7346950" algn="l"/>
                <a:tab pos="7796213" algn="l"/>
                <a:tab pos="8245475" algn="l"/>
                <a:tab pos="8694738" algn="l"/>
                <a:tab pos="9144000" algn="l"/>
                <a:tab pos="9593263" algn="l"/>
              </a:tabLst>
              <a:defRPr sz="2200">
                <a:solidFill>
                  <a:schemeClr val="bg1"/>
                </a:solidFill>
                <a:latin typeface="Times New Roman" pitchFamily="18" charset="0"/>
              </a:defRPr>
            </a:lvl4pPr>
            <a:lvl5pPr eaLnBrk="0" hangingPunct="0">
              <a:tabLst>
                <a:tab pos="609600" algn="l"/>
                <a:tab pos="1057275" algn="l"/>
                <a:tab pos="1506538" algn="l"/>
                <a:tab pos="1955800" algn="l"/>
                <a:tab pos="2405063" algn="l"/>
                <a:tab pos="2854325" algn="l"/>
                <a:tab pos="3303588" algn="l"/>
                <a:tab pos="3752850" algn="l"/>
                <a:tab pos="4202113" algn="l"/>
                <a:tab pos="4651375" algn="l"/>
                <a:tab pos="5100638" algn="l"/>
                <a:tab pos="5549900" algn="l"/>
                <a:tab pos="5999163" algn="l"/>
                <a:tab pos="6448425" algn="l"/>
                <a:tab pos="6897688" algn="l"/>
                <a:tab pos="7346950" algn="l"/>
                <a:tab pos="7796213" algn="l"/>
                <a:tab pos="8245475" algn="l"/>
                <a:tab pos="8694738" algn="l"/>
                <a:tab pos="9144000" algn="l"/>
                <a:tab pos="9593263"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609600" algn="l"/>
                <a:tab pos="1057275" algn="l"/>
                <a:tab pos="1506538" algn="l"/>
                <a:tab pos="1955800" algn="l"/>
                <a:tab pos="2405063" algn="l"/>
                <a:tab pos="2854325" algn="l"/>
                <a:tab pos="3303588" algn="l"/>
                <a:tab pos="3752850" algn="l"/>
                <a:tab pos="4202113" algn="l"/>
                <a:tab pos="4651375" algn="l"/>
                <a:tab pos="5100638" algn="l"/>
                <a:tab pos="5549900" algn="l"/>
                <a:tab pos="5999163" algn="l"/>
                <a:tab pos="6448425" algn="l"/>
                <a:tab pos="6897688" algn="l"/>
                <a:tab pos="7346950" algn="l"/>
                <a:tab pos="7796213" algn="l"/>
                <a:tab pos="8245475" algn="l"/>
                <a:tab pos="8694738" algn="l"/>
                <a:tab pos="9144000" algn="l"/>
                <a:tab pos="9593263"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609600" algn="l"/>
                <a:tab pos="1057275" algn="l"/>
                <a:tab pos="1506538" algn="l"/>
                <a:tab pos="1955800" algn="l"/>
                <a:tab pos="2405063" algn="l"/>
                <a:tab pos="2854325" algn="l"/>
                <a:tab pos="3303588" algn="l"/>
                <a:tab pos="3752850" algn="l"/>
                <a:tab pos="4202113" algn="l"/>
                <a:tab pos="4651375" algn="l"/>
                <a:tab pos="5100638" algn="l"/>
                <a:tab pos="5549900" algn="l"/>
                <a:tab pos="5999163" algn="l"/>
                <a:tab pos="6448425" algn="l"/>
                <a:tab pos="6897688" algn="l"/>
                <a:tab pos="7346950" algn="l"/>
                <a:tab pos="7796213" algn="l"/>
                <a:tab pos="8245475" algn="l"/>
                <a:tab pos="8694738" algn="l"/>
                <a:tab pos="9144000" algn="l"/>
                <a:tab pos="9593263"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609600" algn="l"/>
                <a:tab pos="1057275" algn="l"/>
                <a:tab pos="1506538" algn="l"/>
                <a:tab pos="1955800" algn="l"/>
                <a:tab pos="2405063" algn="l"/>
                <a:tab pos="2854325" algn="l"/>
                <a:tab pos="3303588" algn="l"/>
                <a:tab pos="3752850" algn="l"/>
                <a:tab pos="4202113" algn="l"/>
                <a:tab pos="4651375" algn="l"/>
                <a:tab pos="5100638" algn="l"/>
                <a:tab pos="5549900" algn="l"/>
                <a:tab pos="5999163" algn="l"/>
                <a:tab pos="6448425" algn="l"/>
                <a:tab pos="6897688" algn="l"/>
                <a:tab pos="7346950" algn="l"/>
                <a:tab pos="7796213" algn="l"/>
                <a:tab pos="8245475" algn="l"/>
                <a:tab pos="8694738" algn="l"/>
                <a:tab pos="9144000" algn="l"/>
                <a:tab pos="9593263"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609600" algn="l"/>
                <a:tab pos="1057275" algn="l"/>
                <a:tab pos="1506538" algn="l"/>
                <a:tab pos="1955800" algn="l"/>
                <a:tab pos="2405063" algn="l"/>
                <a:tab pos="2854325" algn="l"/>
                <a:tab pos="3303588" algn="l"/>
                <a:tab pos="3752850" algn="l"/>
                <a:tab pos="4202113" algn="l"/>
                <a:tab pos="4651375" algn="l"/>
                <a:tab pos="5100638" algn="l"/>
                <a:tab pos="5549900" algn="l"/>
                <a:tab pos="5999163" algn="l"/>
                <a:tab pos="6448425" algn="l"/>
                <a:tab pos="6897688" algn="l"/>
                <a:tab pos="7346950" algn="l"/>
                <a:tab pos="7796213" algn="l"/>
                <a:tab pos="8245475" algn="l"/>
                <a:tab pos="8694738" algn="l"/>
                <a:tab pos="9144000" algn="l"/>
                <a:tab pos="9593263" algn="l"/>
              </a:tabLst>
              <a:defRPr sz="2200">
                <a:solidFill>
                  <a:schemeClr val="bg1"/>
                </a:solidFill>
                <a:latin typeface="Times New Roman" pitchFamily="18" charset="0"/>
              </a:defRPr>
            </a:lvl9pPr>
          </a:lstStyle>
          <a:p>
            <a:pPr eaLnBrk="1" hangingPunct="1">
              <a:buClrTx/>
              <a:buFontTx/>
              <a:buNone/>
            </a:pPr>
            <a:r>
              <a:rPr lang="de-DE" sz="1600" dirty="0">
                <a:solidFill>
                  <a:srgbClr val="000000"/>
                </a:solidFill>
              </a:rPr>
              <a:t>Die gesamtwirtschaftliche Nachfrage ergibt sich als</a:t>
            </a:r>
          </a:p>
          <a:p>
            <a:pPr eaLnBrk="1" hangingPunct="1">
              <a:buClrTx/>
              <a:buFontTx/>
              <a:buNone/>
            </a:pPr>
            <a:endParaRPr lang="de-DE" sz="1600" dirty="0">
              <a:solidFill>
                <a:srgbClr val="000000"/>
              </a:solidFill>
            </a:endParaRPr>
          </a:p>
          <a:p>
            <a:pPr algn="ctr" eaLnBrk="1" hangingPunct="1">
              <a:buClrTx/>
              <a:buFontTx/>
              <a:buNone/>
            </a:pPr>
            <a:r>
              <a:rPr lang="de-DE" sz="1600" dirty="0">
                <a:solidFill>
                  <a:srgbClr val="000000"/>
                </a:solidFill>
              </a:rPr>
              <a:t>Y</a:t>
            </a:r>
            <a:r>
              <a:rPr lang="de-DE" sz="1600" baseline="30000" dirty="0">
                <a:solidFill>
                  <a:srgbClr val="000000"/>
                </a:solidFill>
              </a:rPr>
              <a:t>D</a:t>
            </a:r>
            <a:r>
              <a:rPr lang="de-DE" sz="1600" dirty="0">
                <a:solidFill>
                  <a:srgbClr val="000000"/>
                </a:solidFill>
              </a:rPr>
              <a:t>=C+I+G</a:t>
            </a:r>
          </a:p>
          <a:p>
            <a:pPr eaLnBrk="1" hangingPunct="1">
              <a:buClrTx/>
              <a:buFontTx/>
              <a:buNone/>
            </a:pPr>
            <a:endParaRPr lang="de-DE" sz="1600" dirty="0">
              <a:solidFill>
                <a:srgbClr val="000000"/>
              </a:solidFill>
            </a:endParaRPr>
          </a:p>
          <a:p>
            <a:pPr eaLnBrk="1" hangingPunct="1">
              <a:buClrTx/>
              <a:buFontTx/>
              <a:buNone/>
            </a:pPr>
            <a:r>
              <a:rPr lang="de-DE" sz="1600" dirty="0">
                <a:solidFill>
                  <a:srgbClr val="000000"/>
                </a:solidFill>
              </a:rPr>
              <a:t>C (privater Konsum); I (Investitionen); G (Staatsausgaben); I und G sind fest vorgegeben (konstant),</a:t>
            </a:r>
          </a:p>
          <a:p>
            <a:pPr eaLnBrk="1" hangingPunct="1">
              <a:buClrTx/>
              <a:buFontTx/>
              <a:buNone/>
            </a:pPr>
            <a:r>
              <a:rPr lang="de-DE" sz="1600" dirty="0">
                <a:solidFill>
                  <a:srgbClr val="000000"/>
                </a:solidFill>
              </a:rPr>
              <a:t>während C selbst positiv vom Einkommen  (der gesamtwirtschaftlichen Produktion) Y abhängt (</a:t>
            </a:r>
            <a:r>
              <a:rPr lang="de-DE" sz="1600" dirty="0" err="1">
                <a:solidFill>
                  <a:srgbClr val="000000"/>
                </a:solidFill>
              </a:rPr>
              <a:t>Keynesianische</a:t>
            </a:r>
            <a:r>
              <a:rPr lang="de-DE" sz="1600" dirty="0">
                <a:solidFill>
                  <a:srgbClr val="000000"/>
                </a:solidFill>
              </a:rPr>
              <a:t> Konsumhypothese): </a:t>
            </a:r>
          </a:p>
          <a:p>
            <a:pPr eaLnBrk="1" hangingPunct="1">
              <a:buClrTx/>
              <a:buFontTx/>
              <a:buNone/>
            </a:pPr>
            <a:endParaRPr lang="de-DE" sz="1600" dirty="0">
              <a:solidFill>
                <a:srgbClr val="000000"/>
              </a:solidFill>
            </a:endParaRPr>
          </a:p>
          <a:p>
            <a:pPr eaLnBrk="1" hangingPunct="1">
              <a:buClrTx/>
              <a:buFontTx/>
              <a:buNone/>
            </a:pPr>
            <a:r>
              <a:rPr lang="de-DE" sz="1600" dirty="0">
                <a:solidFill>
                  <a:srgbClr val="000000"/>
                </a:solidFill>
              </a:rPr>
              <a:t>C(Y)=C</a:t>
            </a:r>
            <a:r>
              <a:rPr lang="de-DE" sz="1600" baseline="-25000" dirty="0">
                <a:solidFill>
                  <a:srgbClr val="000000"/>
                </a:solidFill>
              </a:rPr>
              <a:t>0</a:t>
            </a:r>
            <a:r>
              <a:rPr lang="de-DE" sz="1600" dirty="0">
                <a:solidFill>
                  <a:srgbClr val="000000"/>
                </a:solidFill>
              </a:rPr>
              <a:t>+c</a:t>
            </a:r>
            <a:r>
              <a:rPr lang="de-DE" sz="1600" baseline="-25000" dirty="0">
                <a:solidFill>
                  <a:srgbClr val="000000"/>
                </a:solidFill>
              </a:rPr>
              <a:t>y</a:t>
            </a:r>
            <a:r>
              <a:rPr lang="de-DE" sz="1600" dirty="0">
                <a:solidFill>
                  <a:srgbClr val="000000"/>
                </a:solidFill>
              </a:rPr>
              <a:t>Y			C</a:t>
            </a:r>
            <a:r>
              <a:rPr lang="de-DE" sz="1600" baseline="-25000" dirty="0">
                <a:solidFill>
                  <a:srgbClr val="000000"/>
                </a:solidFill>
              </a:rPr>
              <a:t>0</a:t>
            </a:r>
            <a:r>
              <a:rPr lang="de-DE" sz="1600" dirty="0">
                <a:solidFill>
                  <a:srgbClr val="000000"/>
                </a:solidFill>
              </a:rPr>
              <a:t>&gt;0 (autonomer Konsum); 0&lt;</a:t>
            </a:r>
            <a:r>
              <a:rPr lang="de-DE" sz="1600" dirty="0" err="1">
                <a:solidFill>
                  <a:srgbClr val="000000"/>
                </a:solidFill>
              </a:rPr>
              <a:t>c</a:t>
            </a:r>
            <a:r>
              <a:rPr lang="de-DE" sz="1600" baseline="-25000" dirty="0" err="1">
                <a:solidFill>
                  <a:srgbClr val="000000"/>
                </a:solidFill>
              </a:rPr>
              <a:t>y</a:t>
            </a:r>
            <a:r>
              <a:rPr lang="de-DE" sz="1600" dirty="0">
                <a:solidFill>
                  <a:srgbClr val="000000"/>
                </a:solidFill>
              </a:rPr>
              <a:t>&lt;1(marginale Konsumquote)</a:t>
            </a:r>
          </a:p>
          <a:p>
            <a:pPr eaLnBrk="1" hangingPunct="1">
              <a:buClrTx/>
              <a:buFontTx/>
              <a:buNone/>
            </a:pPr>
            <a:endParaRPr lang="de-DE" sz="1600" dirty="0">
              <a:solidFill>
                <a:srgbClr val="000000"/>
              </a:solidFill>
            </a:endParaRPr>
          </a:p>
          <a:p>
            <a:pPr eaLnBrk="1" hangingPunct="1">
              <a:buClrTx/>
              <a:buFontTx/>
              <a:buNone/>
            </a:pPr>
            <a:endParaRPr lang="de-DE" sz="1600" dirty="0">
              <a:solidFill>
                <a:srgbClr val="000000"/>
              </a:solidFill>
            </a:endParaRPr>
          </a:p>
          <a:p>
            <a:pPr eaLnBrk="1" hangingPunct="1">
              <a:buClrTx/>
              <a:buFontTx/>
              <a:buNone/>
            </a:pPr>
            <a:endParaRPr lang="de-DE" sz="1600" dirty="0">
              <a:solidFill>
                <a:srgbClr val="000000"/>
              </a:solidFill>
            </a:endParaRPr>
          </a:p>
          <a:p>
            <a:pPr eaLnBrk="1" hangingPunct="1">
              <a:buClrTx/>
              <a:buFontTx/>
              <a:buNone/>
            </a:pPr>
            <a:endParaRPr lang="de-DE" sz="1600" dirty="0">
              <a:solidFill>
                <a:srgbClr val="000000"/>
              </a:solidFill>
            </a:endParaRPr>
          </a:p>
          <a:p>
            <a:pPr eaLnBrk="1" hangingPunct="1">
              <a:buClrTx/>
              <a:buFontTx/>
              <a:buNone/>
            </a:pPr>
            <a:endParaRPr lang="de-DE" sz="1600" dirty="0">
              <a:solidFill>
                <a:srgbClr val="000000"/>
              </a:solidFill>
            </a:endParaRPr>
          </a:p>
          <a:p>
            <a:pPr eaLnBrk="1" hangingPunct="1">
              <a:buClrTx/>
              <a:buFontTx/>
              <a:buNone/>
            </a:pPr>
            <a:endParaRPr lang="de-DE" sz="1600" dirty="0">
              <a:solidFill>
                <a:srgbClr val="000000"/>
              </a:solidFill>
            </a:endParaRPr>
          </a:p>
          <a:p>
            <a:pPr eaLnBrk="1" hangingPunct="1">
              <a:buClrTx/>
              <a:buFontTx/>
              <a:buNone/>
            </a:pPr>
            <a:endParaRPr lang="de-DE" sz="1600" dirty="0">
              <a:solidFill>
                <a:srgbClr val="000000"/>
              </a:solidFill>
            </a:endParaRPr>
          </a:p>
          <a:p>
            <a:pPr eaLnBrk="1" hangingPunct="1">
              <a:buClrTx/>
              <a:buFontTx/>
              <a:buNone/>
            </a:pPr>
            <a:endParaRPr lang="de-DE" sz="1600" dirty="0">
              <a:solidFill>
                <a:srgbClr val="000000"/>
              </a:solidFill>
            </a:endParaRPr>
          </a:p>
          <a:p>
            <a:pPr eaLnBrk="1" hangingPunct="1">
              <a:buClrTx/>
              <a:buFontTx/>
              <a:buNone/>
            </a:pPr>
            <a:r>
              <a:rPr lang="de-DE" sz="1600" dirty="0">
                <a:solidFill>
                  <a:srgbClr val="000000"/>
                </a:solidFill>
              </a:rPr>
              <a:t>Da die gesamtwirtschaftliche Produktion Y durch die Nachfrage Y</a:t>
            </a:r>
            <a:r>
              <a:rPr lang="de-DE" sz="1600" baseline="30000" dirty="0">
                <a:solidFill>
                  <a:srgbClr val="000000"/>
                </a:solidFill>
              </a:rPr>
              <a:t>D</a:t>
            </a:r>
            <a:r>
              <a:rPr lang="de-DE" sz="1600" dirty="0">
                <a:solidFill>
                  <a:srgbClr val="000000"/>
                </a:solidFill>
              </a:rPr>
              <a:t> bestimmt wird, gilt:</a:t>
            </a:r>
          </a:p>
          <a:p>
            <a:pPr eaLnBrk="1" hangingPunct="1">
              <a:buClrTx/>
              <a:buFontTx/>
              <a:buNone/>
            </a:pPr>
            <a:endParaRPr lang="de-DE" sz="1600" dirty="0">
              <a:solidFill>
                <a:srgbClr val="000000"/>
              </a:solidFill>
            </a:endParaRPr>
          </a:p>
          <a:p>
            <a:pPr algn="ctr" eaLnBrk="1" hangingPunct="1">
              <a:buClrTx/>
              <a:buFontTx/>
              <a:buNone/>
            </a:pPr>
            <a:r>
              <a:rPr lang="de-DE" sz="1600" dirty="0">
                <a:solidFill>
                  <a:srgbClr val="000000"/>
                </a:solidFill>
              </a:rPr>
              <a:t>Y=Y</a:t>
            </a:r>
            <a:r>
              <a:rPr lang="de-DE" sz="1600" baseline="30000" dirty="0">
                <a:solidFill>
                  <a:srgbClr val="000000"/>
                </a:solidFill>
              </a:rPr>
              <a:t>D</a:t>
            </a:r>
            <a:r>
              <a:rPr lang="de-DE" sz="1600" dirty="0">
                <a:solidFill>
                  <a:srgbClr val="000000"/>
                </a:solidFill>
              </a:rPr>
              <a:t>=C</a:t>
            </a:r>
            <a:r>
              <a:rPr lang="de-DE" sz="1600" baseline="-25000" dirty="0">
                <a:solidFill>
                  <a:srgbClr val="000000"/>
                </a:solidFill>
              </a:rPr>
              <a:t>0</a:t>
            </a:r>
            <a:r>
              <a:rPr lang="de-DE" sz="1600" dirty="0">
                <a:solidFill>
                  <a:srgbClr val="000000"/>
                </a:solidFill>
              </a:rPr>
              <a:t>+c</a:t>
            </a:r>
            <a:r>
              <a:rPr lang="de-DE" sz="1600" baseline="-25000" dirty="0">
                <a:solidFill>
                  <a:srgbClr val="000000"/>
                </a:solidFill>
              </a:rPr>
              <a:t>y</a:t>
            </a:r>
            <a:r>
              <a:rPr lang="de-DE" sz="1600" dirty="0">
                <a:solidFill>
                  <a:srgbClr val="000000"/>
                </a:solidFill>
              </a:rPr>
              <a:t>Y+I+G</a:t>
            </a:r>
          </a:p>
        </p:txBody>
      </p:sp>
      <p:sp>
        <p:nvSpPr>
          <p:cNvPr id="7" name="Rechteck 6">
            <a:extLst>
              <a:ext uri="{FF2B5EF4-FFF2-40B4-BE49-F238E27FC236}">
                <a16:creationId xmlns:a16="http://schemas.microsoft.com/office/drawing/2014/main" id="{FA2D1D1B-FEDB-4DC2-9A50-23D128123392}"/>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mc:AlternateContent xmlns:mc="http://schemas.openxmlformats.org/markup-compatibility/2006">
        <mc:Choice xmlns:p14="http://schemas.microsoft.com/office/powerpoint/2010/main" Requires="p14">
          <p:contentPart p14:bwMode="auto" r:id="rId3">
            <p14:nvContentPartPr>
              <p14:cNvPr id="166933" name="Freihand 166932">
                <a:extLst>
                  <a:ext uri="{FF2B5EF4-FFF2-40B4-BE49-F238E27FC236}">
                    <a16:creationId xmlns:a16="http://schemas.microsoft.com/office/drawing/2014/main" id="{1045C444-0F9D-4192-A8D8-EEE914286705}"/>
                  </a:ext>
                </a:extLst>
              </p14:cNvPr>
              <p14:cNvContentPartPr/>
              <p14:nvPr/>
            </p14:nvContentPartPr>
            <p14:xfrm>
              <a:off x="5968733" y="1444387"/>
              <a:ext cx="133920" cy="27000"/>
            </p14:xfrm>
          </p:contentPart>
        </mc:Choice>
        <mc:Fallback>
          <p:pic>
            <p:nvPicPr>
              <p:cNvPr id="166933" name="Freihand 166932">
                <a:extLst>
                  <a:ext uri="{FF2B5EF4-FFF2-40B4-BE49-F238E27FC236}">
                    <a16:creationId xmlns:a16="http://schemas.microsoft.com/office/drawing/2014/main" id="{1045C444-0F9D-4192-A8D8-EEE914286705}"/>
                  </a:ext>
                </a:extLst>
              </p:cNvPr>
              <p:cNvPicPr/>
              <p:nvPr/>
            </p:nvPicPr>
            <p:blipFill>
              <a:blip r:embed="rId4"/>
              <a:stretch>
                <a:fillRect/>
              </a:stretch>
            </p:blipFill>
            <p:spPr>
              <a:xfrm>
                <a:off x="5964413" y="1440067"/>
                <a:ext cx="142560" cy="35640"/>
              </a:xfrm>
              <a:prstGeom prst="rect">
                <a:avLst/>
              </a:prstGeom>
            </p:spPr>
          </p:pic>
        </mc:Fallback>
      </mc:AlternateContent>
      <mc:AlternateContent xmlns:mc="http://schemas.openxmlformats.org/markup-compatibility/2006">
        <mc:Choice xmlns:p14="http://schemas.microsoft.com/office/powerpoint/2010/main" Requires="p14">
          <p:contentPart p14:bwMode="auto" r:id="rId5">
            <p14:nvContentPartPr>
              <p14:cNvPr id="166934" name="Freihand 166933">
                <a:extLst>
                  <a:ext uri="{FF2B5EF4-FFF2-40B4-BE49-F238E27FC236}">
                    <a16:creationId xmlns:a16="http://schemas.microsoft.com/office/drawing/2014/main" id="{582621F1-2DCA-463B-9427-3A83EEB3C837}"/>
                  </a:ext>
                </a:extLst>
              </p14:cNvPr>
              <p14:cNvContentPartPr/>
              <p14:nvPr/>
            </p14:nvContentPartPr>
            <p14:xfrm>
              <a:off x="6182213" y="1433227"/>
              <a:ext cx="123840" cy="45720"/>
            </p14:xfrm>
          </p:contentPart>
        </mc:Choice>
        <mc:Fallback>
          <p:pic>
            <p:nvPicPr>
              <p:cNvPr id="166934" name="Freihand 166933">
                <a:extLst>
                  <a:ext uri="{FF2B5EF4-FFF2-40B4-BE49-F238E27FC236}">
                    <a16:creationId xmlns:a16="http://schemas.microsoft.com/office/drawing/2014/main" id="{582621F1-2DCA-463B-9427-3A83EEB3C837}"/>
                  </a:ext>
                </a:extLst>
              </p:cNvPr>
              <p:cNvPicPr/>
              <p:nvPr/>
            </p:nvPicPr>
            <p:blipFill>
              <a:blip r:embed="rId6"/>
              <a:stretch>
                <a:fillRect/>
              </a:stretch>
            </p:blipFill>
            <p:spPr>
              <a:xfrm>
                <a:off x="6177893" y="1428907"/>
                <a:ext cx="132480" cy="54360"/>
              </a:xfrm>
              <a:prstGeom prst="rect">
                <a:avLst/>
              </a:prstGeom>
            </p:spPr>
          </p:pic>
        </mc:Fallback>
      </mc:AlternateContent>
      <mc:AlternateContent xmlns:mc="http://schemas.openxmlformats.org/markup-compatibility/2006">
        <mc:Choice xmlns:p14="http://schemas.microsoft.com/office/powerpoint/2010/main" Requires="p14">
          <p:contentPart p14:bwMode="auto" r:id="rId7">
            <p14:nvContentPartPr>
              <p14:cNvPr id="166935" name="Freihand 166934">
                <a:extLst>
                  <a:ext uri="{FF2B5EF4-FFF2-40B4-BE49-F238E27FC236}">
                    <a16:creationId xmlns:a16="http://schemas.microsoft.com/office/drawing/2014/main" id="{0F197B2E-5348-4CF5-8401-C96C3300F8FC}"/>
                  </a:ext>
                </a:extLst>
              </p14:cNvPr>
              <p14:cNvContentPartPr/>
              <p14:nvPr/>
            </p14:nvContentPartPr>
            <p14:xfrm>
              <a:off x="6431333" y="1429627"/>
              <a:ext cx="103320" cy="30960"/>
            </p14:xfrm>
          </p:contentPart>
        </mc:Choice>
        <mc:Fallback>
          <p:pic>
            <p:nvPicPr>
              <p:cNvPr id="166935" name="Freihand 166934">
                <a:extLst>
                  <a:ext uri="{FF2B5EF4-FFF2-40B4-BE49-F238E27FC236}">
                    <a16:creationId xmlns:a16="http://schemas.microsoft.com/office/drawing/2014/main" id="{0F197B2E-5348-4CF5-8401-C96C3300F8FC}"/>
                  </a:ext>
                </a:extLst>
              </p:cNvPr>
              <p:cNvPicPr/>
              <p:nvPr/>
            </p:nvPicPr>
            <p:blipFill>
              <a:blip r:embed="rId8"/>
              <a:stretch>
                <a:fillRect/>
              </a:stretch>
            </p:blipFill>
            <p:spPr>
              <a:xfrm>
                <a:off x="6427013" y="1425307"/>
                <a:ext cx="111960" cy="39600"/>
              </a:xfrm>
              <a:prstGeom prst="rect">
                <a:avLst/>
              </a:prstGeom>
            </p:spPr>
          </p:pic>
        </mc:Fallback>
      </mc:AlternateContent>
      <mc:AlternateContent xmlns:mc="http://schemas.openxmlformats.org/markup-compatibility/2006">
        <mc:Choice xmlns:p14="http://schemas.microsoft.com/office/powerpoint/2010/main" Requires="p14">
          <p:contentPart p14:bwMode="auto" r:id="rId9">
            <p14:nvContentPartPr>
              <p14:cNvPr id="166936" name="Freihand 166935">
                <a:extLst>
                  <a:ext uri="{FF2B5EF4-FFF2-40B4-BE49-F238E27FC236}">
                    <a16:creationId xmlns:a16="http://schemas.microsoft.com/office/drawing/2014/main" id="{22420D19-2875-49A3-84FB-B0692917BAF8}"/>
                  </a:ext>
                </a:extLst>
              </p14:cNvPr>
              <p14:cNvContentPartPr/>
              <p14:nvPr/>
            </p14:nvContentPartPr>
            <p14:xfrm>
              <a:off x="6388493" y="1058107"/>
              <a:ext cx="282240" cy="469440"/>
            </p14:xfrm>
          </p:contentPart>
        </mc:Choice>
        <mc:Fallback>
          <p:pic>
            <p:nvPicPr>
              <p:cNvPr id="166936" name="Freihand 166935">
                <a:extLst>
                  <a:ext uri="{FF2B5EF4-FFF2-40B4-BE49-F238E27FC236}">
                    <a16:creationId xmlns:a16="http://schemas.microsoft.com/office/drawing/2014/main" id="{22420D19-2875-49A3-84FB-B0692917BAF8}"/>
                  </a:ext>
                </a:extLst>
              </p:cNvPr>
              <p:cNvPicPr/>
              <p:nvPr/>
            </p:nvPicPr>
            <p:blipFill>
              <a:blip r:embed="rId10"/>
              <a:stretch>
                <a:fillRect/>
              </a:stretch>
            </p:blipFill>
            <p:spPr>
              <a:xfrm>
                <a:off x="6384173" y="1053787"/>
                <a:ext cx="290880" cy="478080"/>
              </a:xfrm>
              <a:prstGeom prst="rect">
                <a:avLst/>
              </a:prstGeom>
            </p:spPr>
          </p:pic>
        </mc:Fallback>
      </mc:AlternateContent>
      <mc:AlternateContent xmlns:mc="http://schemas.openxmlformats.org/markup-compatibility/2006">
        <mc:Choice xmlns:p14="http://schemas.microsoft.com/office/powerpoint/2010/main" Requires="p14">
          <p:contentPart p14:bwMode="auto" r:id="rId11">
            <p14:nvContentPartPr>
              <p14:cNvPr id="166938" name="Freihand 166937">
                <a:extLst>
                  <a:ext uri="{FF2B5EF4-FFF2-40B4-BE49-F238E27FC236}">
                    <a16:creationId xmlns:a16="http://schemas.microsoft.com/office/drawing/2014/main" id="{7090D2F9-C0C8-4130-A11E-19FB24DEB933}"/>
                  </a:ext>
                </a:extLst>
              </p14:cNvPr>
              <p14:cNvContentPartPr/>
              <p14:nvPr/>
            </p14:nvContentPartPr>
            <p14:xfrm>
              <a:off x="6374453" y="1076107"/>
              <a:ext cx="266040" cy="480240"/>
            </p14:xfrm>
          </p:contentPart>
        </mc:Choice>
        <mc:Fallback>
          <p:pic>
            <p:nvPicPr>
              <p:cNvPr id="166938" name="Freihand 166937">
                <a:extLst>
                  <a:ext uri="{FF2B5EF4-FFF2-40B4-BE49-F238E27FC236}">
                    <a16:creationId xmlns:a16="http://schemas.microsoft.com/office/drawing/2014/main" id="{7090D2F9-C0C8-4130-A11E-19FB24DEB933}"/>
                  </a:ext>
                </a:extLst>
              </p:cNvPr>
              <p:cNvPicPr/>
              <p:nvPr/>
            </p:nvPicPr>
            <p:blipFill>
              <a:blip r:embed="rId12"/>
              <a:stretch>
                <a:fillRect/>
              </a:stretch>
            </p:blipFill>
            <p:spPr>
              <a:xfrm>
                <a:off x="6370133" y="1071787"/>
                <a:ext cx="274680" cy="488880"/>
              </a:xfrm>
              <a:prstGeom prst="rect">
                <a:avLst/>
              </a:prstGeom>
            </p:spPr>
          </p:pic>
        </mc:Fallback>
      </mc:AlternateContent>
      <mc:AlternateContent xmlns:mc="http://schemas.openxmlformats.org/markup-compatibility/2006">
        <mc:Choice xmlns:p14="http://schemas.microsoft.com/office/powerpoint/2010/main" Requires="p14">
          <p:contentPart p14:bwMode="auto" r:id="rId13">
            <p14:nvContentPartPr>
              <p14:cNvPr id="166940" name="Freihand 166939">
                <a:extLst>
                  <a:ext uri="{FF2B5EF4-FFF2-40B4-BE49-F238E27FC236}">
                    <a16:creationId xmlns:a16="http://schemas.microsoft.com/office/drawing/2014/main" id="{BA13D45E-4D89-4A65-989D-807DD84EFC4B}"/>
                  </a:ext>
                </a:extLst>
              </p14:cNvPr>
              <p14:cNvContentPartPr/>
              <p14:nvPr/>
            </p14:nvContentPartPr>
            <p14:xfrm>
              <a:off x="5880893" y="1424947"/>
              <a:ext cx="750600" cy="50400"/>
            </p14:xfrm>
          </p:contentPart>
        </mc:Choice>
        <mc:Fallback>
          <p:pic>
            <p:nvPicPr>
              <p:cNvPr id="166940" name="Freihand 166939">
                <a:extLst>
                  <a:ext uri="{FF2B5EF4-FFF2-40B4-BE49-F238E27FC236}">
                    <a16:creationId xmlns:a16="http://schemas.microsoft.com/office/drawing/2014/main" id="{BA13D45E-4D89-4A65-989D-807DD84EFC4B}"/>
                  </a:ext>
                </a:extLst>
              </p:cNvPr>
              <p:cNvPicPr/>
              <p:nvPr/>
            </p:nvPicPr>
            <p:blipFill>
              <a:blip r:embed="rId14"/>
              <a:stretch>
                <a:fillRect/>
              </a:stretch>
            </p:blipFill>
            <p:spPr>
              <a:xfrm>
                <a:off x="5876573" y="1420627"/>
                <a:ext cx="759240" cy="59040"/>
              </a:xfrm>
              <a:prstGeom prst="rect">
                <a:avLst/>
              </a:prstGeom>
            </p:spPr>
          </p:pic>
        </mc:Fallback>
      </mc:AlternateContent>
      <p:grpSp>
        <p:nvGrpSpPr>
          <p:cNvPr id="166942" name="Gruppieren 166941">
            <a:extLst>
              <a:ext uri="{FF2B5EF4-FFF2-40B4-BE49-F238E27FC236}">
                <a16:creationId xmlns:a16="http://schemas.microsoft.com/office/drawing/2014/main" id="{1B4F09DF-9A9B-4C92-B70B-8A2F3157156D}"/>
              </a:ext>
            </a:extLst>
          </p:cNvPr>
          <p:cNvGrpSpPr/>
          <p:nvPr/>
        </p:nvGrpSpPr>
        <p:grpSpPr>
          <a:xfrm>
            <a:off x="5902133" y="316867"/>
            <a:ext cx="6114600" cy="1207800"/>
            <a:chOff x="5902133" y="316867"/>
            <a:chExt cx="6114600" cy="1207800"/>
          </a:xfrm>
        </p:grpSpPr>
        <mc:AlternateContent xmlns:mc="http://schemas.openxmlformats.org/markup-compatibility/2006">
          <mc:Choice xmlns:p14="http://schemas.microsoft.com/office/powerpoint/2010/main" Requires="p14">
            <p:contentPart p14:bwMode="auto" r:id="rId15">
              <p14:nvContentPartPr>
                <p14:cNvPr id="2" name="Freihand 1">
                  <a:extLst>
                    <a:ext uri="{FF2B5EF4-FFF2-40B4-BE49-F238E27FC236}">
                      <a16:creationId xmlns:a16="http://schemas.microsoft.com/office/drawing/2014/main" id="{DB5D2F7B-B311-432C-B617-B0A57A4055C8}"/>
                    </a:ext>
                  </a:extLst>
                </p14:cNvPr>
                <p14:cNvContentPartPr/>
                <p14:nvPr/>
              </p14:nvContentPartPr>
              <p14:xfrm>
                <a:off x="5902133" y="1451587"/>
                <a:ext cx="819360" cy="36720"/>
              </p14:xfrm>
            </p:contentPart>
          </mc:Choice>
          <mc:Fallback>
            <p:pic>
              <p:nvPicPr>
                <p:cNvPr id="2" name="Freihand 1">
                  <a:extLst>
                    <a:ext uri="{FF2B5EF4-FFF2-40B4-BE49-F238E27FC236}">
                      <a16:creationId xmlns:a16="http://schemas.microsoft.com/office/drawing/2014/main" id="{DB5D2F7B-B311-432C-B617-B0A57A4055C8}"/>
                    </a:ext>
                  </a:extLst>
                </p:cNvPr>
                <p:cNvPicPr/>
                <p:nvPr/>
              </p:nvPicPr>
              <p:blipFill>
                <a:blip r:embed="rId16"/>
                <a:stretch>
                  <a:fillRect/>
                </a:stretch>
              </p:blipFill>
              <p:spPr>
                <a:xfrm>
                  <a:off x="5897813" y="1447267"/>
                  <a:ext cx="828000" cy="45360"/>
                </a:xfrm>
                <a:prstGeom prst="rect">
                  <a:avLst/>
                </a:prstGeom>
              </p:spPr>
            </p:pic>
          </mc:Fallback>
        </mc:AlternateContent>
        <mc:AlternateContent xmlns:mc="http://schemas.openxmlformats.org/markup-compatibility/2006">
          <mc:Choice xmlns:p14="http://schemas.microsoft.com/office/powerpoint/2010/main" Requires="p14">
            <p:contentPart p14:bwMode="auto" r:id="rId17">
              <p14:nvContentPartPr>
                <p14:cNvPr id="3" name="Freihand 2">
                  <a:extLst>
                    <a:ext uri="{FF2B5EF4-FFF2-40B4-BE49-F238E27FC236}">
                      <a16:creationId xmlns:a16="http://schemas.microsoft.com/office/drawing/2014/main" id="{C5E38C0F-22D0-487C-861C-491A4A2A3CF0}"/>
                    </a:ext>
                  </a:extLst>
                </p14:cNvPr>
                <p14:cNvContentPartPr/>
                <p14:nvPr/>
              </p14:nvContentPartPr>
              <p14:xfrm>
                <a:off x="6006533" y="653827"/>
                <a:ext cx="165960" cy="241560"/>
              </p14:xfrm>
            </p:contentPart>
          </mc:Choice>
          <mc:Fallback>
            <p:pic>
              <p:nvPicPr>
                <p:cNvPr id="3" name="Freihand 2">
                  <a:extLst>
                    <a:ext uri="{FF2B5EF4-FFF2-40B4-BE49-F238E27FC236}">
                      <a16:creationId xmlns:a16="http://schemas.microsoft.com/office/drawing/2014/main" id="{C5E38C0F-22D0-487C-861C-491A4A2A3CF0}"/>
                    </a:ext>
                  </a:extLst>
                </p:cNvPr>
                <p:cNvPicPr/>
                <p:nvPr/>
              </p:nvPicPr>
              <p:blipFill>
                <a:blip r:embed="rId18"/>
                <a:stretch>
                  <a:fillRect/>
                </a:stretch>
              </p:blipFill>
              <p:spPr>
                <a:xfrm>
                  <a:off x="6002213" y="649507"/>
                  <a:ext cx="174600" cy="250200"/>
                </a:xfrm>
                <a:prstGeom prst="rect">
                  <a:avLst/>
                </a:prstGeom>
              </p:spPr>
            </p:pic>
          </mc:Fallback>
        </mc:AlternateContent>
        <mc:AlternateContent xmlns:mc="http://schemas.openxmlformats.org/markup-compatibility/2006">
          <mc:Choice xmlns:p14="http://schemas.microsoft.com/office/powerpoint/2010/main" Requires="p14">
            <p:contentPart p14:bwMode="auto" r:id="rId19">
              <p14:nvContentPartPr>
                <p14:cNvPr id="4" name="Freihand 3">
                  <a:extLst>
                    <a:ext uri="{FF2B5EF4-FFF2-40B4-BE49-F238E27FC236}">
                      <a16:creationId xmlns:a16="http://schemas.microsoft.com/office/drawing/2014/main" id="{38F2EF3C-4BB7-4959-9B8C-EAF15B317859}"/>
                    </a:ext>
                  </a:extLst>
                </p14:cNvPr>
                <p14:cNvContentPartPr/>
                <p14:nvPr/>
              </p14:nvContentPartPr>
              <p14:xfrm>
                <a:off x="6131453" y="754987"/>
                <a:ext cx="386280" cy="83520"/>
              </p14:xfrm>
            </p:contentPart>
          </mc:Choice>
          <mc:Fallback>
            <p:pic>
              <p:nvPicPr>
                <p:cNvPr id="4" name="Freihand 3">
                  <a:extLst>
                    <a:ext uri="{FF2B5EF4-FFF2-40B4-BE49-F238E27FC236}">
                      <a16:creationId xmlns:a16="http://schemas.microsoft.com/office/drawing/2014/main" id="{38F2EF3C-4BB7-4959-9B8C-EAF15B317859}"/>
                    </a:ext>
                  </a:extLst>
                </p:cNvPr>
                <p:cNvPicPr/>
                <p:nvPr/>
              </p:nvPicPr>
              <p:blipFill>
                <a:blip r:embed="rId20"/>
                <a:stretch>
                  <a:fillRect/>
                </a:stretch>
              </p:blipFill>
              <p:spPr>
                <a:xfrm>
                  <a:off x="6127133" y="750667"/>
                  <a:ext cx="394920" cy="92160"/>
                </a:xfrm>
                <a:prstGeom prst="rect">
                  <a:avLst/>
                </a:prstGeom>
              </p:spPr>
            </p:pic>
          </mc:Fallback>
        </mc:AlternateContent>
        <mc:AlternateContent xmlns:mc="http://schemas.openxmlformats.org/markup-compatibility/2006">
          <mc:Choice xmlns:p14="http://schemas.microsoft.com/office/powerpoint/2010/main" Requires="p14">
            <p:contentPart p14:bwMode="auto" r:id="rId21">
              <p14:nvContentPartPr>
                <p14:cNvPr id="5" name="Freihand 4">
                  <a:extLst>
                    <a:ext uri="{FF2B5EF4-FFF2-40B4-BE49-F238E27FC236}">
                      <a16:creationId xmlns:a16="http://schemas.microsoft.com/office/drawing/2014/main" id="{CA9AD8B5-01FC-4D22-A8F4-B35220180DC7}"/>
                    </a:ext>
                  </a:extLst>
                </p14:cNvPr>
                <p14:cNvContentPartPr/>
                <p14:nvPr/>
              </p14:nvContentPartPr>
              <p14:xfrm>
                <a:off x="6540413" y="760387"/>
                <a:ext cx="208800" cy="63000"/>
              </p14:xfrm>
            </p:contentPart>
          </mc:Choice>
          <mc:Fallback>
            <p:pic>
              <p:nvPicPr>
                <p:cNvPr id="5" name="Freihand 4">
                  <a:extLst>
                    <a:ext uri="{FF2B5EF4-FFF2-40B4-BE49-F238E27FC236}">
                      <a16:creationId xmlns:a16="http://schemas.microsoft.com/office/drawing/2014/main" id="{CA9AD8B5-01FC-4D22-A8F4-B35220180DC7}"/>
                    </a:ext>
                  </a:extLst>
                </p:cNvPr>
                <p:cNvPicPr/>
                <p:nvPr/>
              </p:nvPicPr>
              <p:blipFill>
                <a:blip r:embed="rId22"/>
                <a:stretch>
                  <a:fillRect/>
                </a:stretch>
              </p:blipFill>
              <p:spPr>
                <a:xfrm>
                  <a:off x="6536093" y="756067"/>
                  <a:ext cx="217440" cy="71640"/>
                </a:xfrm>
                <a:prstGeom prst="rect">
                  <a:avLst/>
                </a:prstGeom>
              </p:spPr>
            </p:pic>
          </mc:Fallback>
        </mc:AlternateContent>
        <mc:AlternateContent xmlns:mc="http://schemas.openxmlformats.org/markup-compatibility/2006">
          <mc:Choice xmlns:p14="http://schemas.microsoft.com/office/powerpoint/2010/main" Requires="p14">
            <p:contentPart p14:bwMode="auto" r:id="rId23">
              <p14:nvContentPartPr>
                <p14:cNvPr id="6" name="Freihand 5">
                  <a:extLst>
                    <a:ext uri="{FF2B5EF4-FFF2-40B4-BE49-F238E27FC236}">
                      <a16:creationId xmlns:a16="http://schemas.microsoft.com/office/drawing/2014/main" id="{3EB52CBC-09EB-4D5C-BF40-B6B402CB42F8}"/>
                    </a:ext>
                  </a:extLst>
                </p14:cNvPr>
                <p14:cNvContentPartPr/>
                <p14:nvPr/>
              </p14:nvContentPartPr>
              <p14:xfrm>
                <a:off x="6747773" y="632227"/>
                <a:ext cx="277200" cy="159120"/>
              </p14:xfrm>
            </p:contentPart>
          </mc:Choice>
          <mc:Fallback>
            <p:pic>
              <p:nvPicPr>
                <p:cNvPr id="6" name="Freihand 5">
                  <a:extLst>
                    <a:ext uri="{FF2B5EF4-FFF2-40B4-BE49-F238E27FC236}">
                      <a16:creationId xmlns:a16="http://schemas.microsoft.com/office/drawing/2014/main" id="{3EB52CBC-09EB-4D5C-BF40-B6B402CB42F8}"/>
                    </a:ext>
                  </a:extLst>
                </p:cNvPr>
                <p:cNvPicPr/>
                <p:nvPr/>
              </p:nvPicPr>
              <p:blipFill>
                <a:blip r:embed="rId24"/>
                <a:stretch>
                  <a:fillRect/>
                </a:stretch>
              </p:blipFill>
              <p:spPr>
                <a:xfrm>
                  <a:off x="6743453" y="627907"/>
                  <a:ext cx="285840" cy="167760"/>
                </a:xfrm>
                <a:prstGeom prst="rect">
                  <a:avLst/>
                </a:prstGeom>
              </p:spPr>
            </p:pic>
          </mc:Fallback>
        </mc:AlternateContent>
        <mc:AlternateContent xmlns:mc="http://schemas.openxmlformats.org/markup-compatibility/2006">
          <mc:Choice xmlns:p14="http://schemas.microsoft.com/office/powerpoint/2010/main" Requires="p14">
            <p:contentPart p14:bwMode="auto" r:id="rId25">
              <p14:nvContentPartPr>
                <p14:cNvPr id="8" name="Freihand 7">
                  <a:extLst>
                    <a:ext uri="{FF2B5EF4-FFF2-40B4-BE49-F238E27FC236}">
                      <a16:creationId xmlns:a16="http://schemas.microsoft.com/office/drawing/2014/main" id="{0D5D1779-727B-4BA3-AE94-B869B4BCD106}"/>
                    </a:ext>
                  </a:extLst>
                </p14:cNvPr>
                <p14:cNvContentPartPr/>
                <p14:nvPr/>
              </p14:nvContentPartPr>
              <p14:xfrm>
                <a:off x="7069613" y="712507"/>
                <a:ext cx="360" cy="360"/>
              </p14:xfrm>
            </p:contentPart>
          </mc:Choice>
          <mc:Fallback>
            <p:pic>
              <p:nvPicPr>
                <p:cNvPr id="8" name="Freihand 7">
                  <a:extLst>
                    <a:ext uri="{FF2B5EF4-FFF2-40B4-BE49-F238E27FC236}">
                      <a16:creationId xmlns:a16="http://schemas.microsoft.com/office/drawing/2014/main" id="{0D5D1779-727B-4BA3-AE94-B869B4BCD106}"/>
                    </a:ext>
                  </a:extLst>
                </p:cNvPr>
                <p:cNvPicPr/>
                <p:nvPr/>
              </p:nvPicPr>
              <p:blipFill>
                <a:blip r:embed="rId26"/>
                <a:stretch>
                  <a:fillRect/>
                </a:stretch>
              </p:blipFill>
              <p:spPr>
                <a:xfrm>
                  <a:off x="7065293" y="708187"/>
                  <a:ext cx="900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27">
              <p14:nvContentPartPr>
                <p14:cNvPr id="9" name="Freihand 8">
                  <a:extLst>
                    <a:ext uri="{FF2B5EF4-FFF2-40B4-BE49-F238E27FC236}">
                      <a16:creationId xmlns:a16="http://schemas.microsoft.com/office/drawing/2014/main" id="{49D29E3B-0046-4154-926C-DF929FCC54A1}"/>
                    </a:ext>
                  </a:extLst>
                </p14:cNvPr>
                <p14:cNvContentPartPr/>
                <p14:nvPr/>
              </p14:nvContentPartPr>
              <p14:xfrm>
                <a:off x="7039373" y="688027"/>
                <a:ext cx="82080" cy="209160"/>
              </p14:xfrm>
            </p:contentPart>
          </mc:Choice>
          <mc:Fallback>
            <p:pic>
              <p:nvPicPr>
                <p:cNvPr id="9" name="Freihand 8">
                  <a:extLst>
                    <a:ext uri="{FF2B5EF4-FFF2-40B4-BE49-F238E27FC236}">
                      <a16:creationId xmlns:a16="http://schemas.microsoft.com/office/drawing/2014/main" id="{49D29E3B-0046-4154-926C-DF929FCC54A1}"/>
                    </a:ext>
                  </a:extLst>
                </p:cNvPr>
                <p:cNvPicPr/>
                <p:nvPr/>
              </p:nvPicPr>
              <p:blipFill>
                <a:blip r:embed="rId28"/>
                <a:stretch>
                  <a:fillRect/>
                </a:stretch>
              </p:blipFill>
              <p:spPr>
                <a:xfrm>
                  <a:off x="7035053" y="683707"/>
                  <a:ext cx="90720" cy="217800"/>
                </a:xfrm>
                <a:prstGeom prst="rect">
                  <a:avLst/>
                </a:prstGeom>
              </p:spPr>
            </p:pic>
          </mc:Fallback>
        </mc:AlternateContent>
        <mc:AlternateContent xmlns:mc="http://schemas.openxmlformats.org/markup-compatibility/2006">
          <mc:Choice xmlns:p14="http://schemas.microsoft.com/office/powerpoint/2010/main" Requires="p14">
            <p:contentPart p14:bwMode="auto" r:id="rId29">
              <p14:nvContentPartPr>
                <p14:cNvPr id="10" name="Freihand 9">
                  <a:extLst>
                    <a:ext uri="{FF2B5EF4-FFF2-40B4-BE49-F238E27FC236}">
                      <a16:creationId xmlns:a16="http://schemas.microsoft.com/office/drawing/2014/main" id="{A0AC2FA5-201D-4C9F-AE08-9AE912A68FE8}"/>
                    </a:ext>
                  </a:extLst>
                </p14:cNvPr>
                <p14:cNvContentPartPr/>
                <p14:nvPr/>
              </p14:nvContentPartPr>
              <p14:xfrm>
                <a:off x="7167893" y="677587"/>
                <a:ext cx="79920" cy="100440"/>
              </p14:xfrm>
            </p:contentPart>
          </mc:Choice>
          <mc:Fallback>
            <p:pic>
              <p:nvPicPr>
                <p:cNvPr id="10" name="Freihand 9">
                  <a:extLst>
                    <a:ext uri="{FF2B5EF4-FFF2-40B4-BE49-F238E27FC236}">
                      <a16:creationId xmlns:a16="http://schemas.microsoft.com/office/drawing/2014/main" id="{A0AC2FA5-201D-4C9F-AE08-9AE912A68FE8}"/>
                    </a:ext>
                  </a:extLst>
                </p:cNvPr>
                <p:cNvPicPr/>
                <p:nvPr/>
              </p:nvPicPr>
              <p:blipFill>
                <a:blip r:embed="rId30"/>
                <a:stretch>
                  <a:fillRect/>
                </a:stretch>
              </p:blipFill>
              <p:spPr>
                <a:xfrm>
                  <a:off x="7163573" y="673267"/>
                  <a:ext cx="88560" cy="109080"/>
                </a:xfrm>
                <a:prstGeom prst="rect">
                  <a:avLst/>
                </a:prstGeom>
              </p:spPr>
            </p:pic>
          </mc:Fallback>
        </mc:AlternateContent>
        <mc:AlternateContent xmlns:mc="http://schemas.openxmlformats.org/markup-compatibility/2006">
          <mc:Choice xmlns:p14="http://schemas.microsoft.com/office/powerpoint/2010/main" Requires="p14">
            <p:contentPart p14:bwMode="auto" r:id="rId31">
              <p14:nvContentPartPr>
                <p14:cNvPr id="11" name="Freihand 10">
                  <a:extLst>
                    <a:ext uri="{FF2B5EF4-FFF2-40B4-BE49-F238E27FC236}">
                      <a16:creationId xmlns:a16="http://schemas.microsoft.com/office/drawing/2014/main" id="{F96DFC9A-A50B-4D10-B15F-893530842611}"/>
                    </a:ext>
                  </a:extLst>
                </p14:cNvPr>
                <p14:cNvContentPartPr/>
                <p14:nvPr/>
              </p14:nvContentPartPr>
              <p14:xfrm>
                <a:off x="7272293" y="667867"/>
                <a:ext cx="90360" cy="139320"/>
              </p14:xfrm>
            </p:contentPart>
          </mc:Choice>
          <mc:Fallback>
            <p:pic>
              <p:nvPicPr>
                <p:cNvPr id="11" name="Freihand 10">
                  <a:extLst>
                    <a:ext uri="{FF2B5EF4-FFF2-40B4-BE49-F238E27FC236}">
                      <a16:creationId xmlns:a16="http://schemas.microsoft.com/office/drawing/2014/main" id="{F96DFC9A-A50B-4D10-B15F-893530842611}"/>
                    </a:ext>
                  </a:extLst>
                </p:cNvPr>
                <p:cNvPicPr/>
                <p:nvPr/>
              </p:nvPicPr>
              <p:blipFill>
                <a:blip r:embed="rId32"/>
                <a:stretch>
                  <a:fillRect/>
                </a:stretch>
              </p:blipFill>
              <p:spPr>
                <a:xfrm>
                  <a:off x="7267973" y="663547"/>
                  <a:ext cx="99000" cy="147960"/>
                </a:xfrm>
                <a:prstGeom prst="rect">
                  <a:avLst/>
                </a:prstGeom>
              </p:spPr>
            </p:pic>
          </mc:Fallback>
        </mc:AlternateContent>
        <mc:AlternateContent xmlns:mc="http://schemas.openxmlformats.org/markup-compatibility/2006">
          <mc:Choice xmlns:p14="http://schemas.microsoft.com/office/powerpoint/2010/main" Requires="p14">
            <p:contentPart p14:bwMode="auto" r:id="rId33">
              <p14:nvContentPartPr>
                <p14:cNvPr id="12" name="Freihand 11">
                  <a:extLst>
                    <a:ext uri="{FF2B5EF4-FFF2-40B4-BE49-F238E27FC236}">
                      <a16:creationId xmlns:a16="http://schemas.microsoft.com/office/drawing/2014/main" id="{011E5F0E-3141-4F97-9487-4964933D5446}"/>
                    </a:ext>
                  </a:extLst>
                </p14:cNvPr>
                <p14:cNvContentPartPr/>
                <p14:nvPr/>
              </p14:nvContentPartPr>
              <p14:xfrm>
                <a:off x="7323773" y="583987"/>
                <a:ext cx="341640" cy="195120"/>
              </p14:xfrm>
            </p:contentPart>
          </mc:Choice>
          <mc:Fallback>
            <p:pic>
              <p:nvPicPr>
                <p:cNvPr id="12" name="Freihand 11">
                  <a:extLst>
                    <a:ext uri="{FF2B5EF4-FFF2-40B4-BE49-F238E27FC236}">
                      <a16:creationId xmlns:a16="http://schemas.microsoft.com/office/drawing/2014/main" id="{011E5F0E-3141-4F97-9487-4964933D5446}"/>
                    </a:ext>
                  </a:extLst>
                </p:cNvPr>
                <p:cNvPicPr/>
                <p:nvPr/>
              </p:nvPicPr>
              <p:blipFill>
                <a:blip r:embed="rId34"/>
                <a:stretch>
                  <a:fillRect/>
                </a:stretch>
              </p:blipFill>
              <p:spPr>
                <a:xfrm>
                  <a:off x="7319453" y="579667"/>
                  <a:ext cx="350280" cy="203760"/>
                </a:xfrm>
                <a:prstGeom prst="rect">
                  <a:avLst/>
                </a:prstGeom>
              </p:spPr>
            </p:pic>
          </mc:Fallback>
        </mc:AlternateContent>
        <mc:AlternateContent xmlns:mc="http://schemas.openxmlformats.org/markup-compatibility/2006">
          <mc:Choice xmlns:p14="http://schemas.microsoft.com/office/powerpoint/2010/main" Requires="p14">
            <p:contentPart p14:bwMode="auto" r:id="rId35">
              <p14:nvContentPartPr>
                <p14:cNvPr id="13" name="Freihand 12">
                  <a:extLst>
                    <a:ext uri="{FF2B5EF4-FFF2-40B4-BE49-F238E27FC236}">
                      <a16:creationId xmlns:a16="http://schemas.microsoft.com/office/drawing/2014/main" id="{1794290C-E705-45FB-A0CB-A3004CFC416C}"/>
                    </a:ext>
                  </a:extLst>
                </p14:cNvPr>
                <p14:cNvContentPartPr/>
                <p14:nvPr/>
              </p14:nvContentPartPr>
              <p14:xfrm>
                <a:off x="7492613" y="567427"/>
                <a:ext cx="360" cy="360"/>
              </p14:xfrm>
            </p:contentPart>
          </mc:Choice>
          <mc:Fallback>
            <p:pic>
              <p:nvPicPr>
                <p:cNvPr id="13" name="Freihand 12">
                  <a:extLst>
                    <a:ext uri="{FF2B5EF4-FFF2-40B4-BE49-F238E27FC236}">
                      <a16:creationId xmlns:a16="http://schemas.microsoft.com/office/drawing/2014/main" id="{1794290C-E705-45FB-A0CB-A3004CFC416C}"/>
                    </a:ext>
                  </a:extLst>
                </p:cNvPr>
                <p:cNvPicPr/>
                <p:nvPr/>
              </p:nvPicPr>
              <p:blipFill>
                <a:blip r:embed="rId26"/>
                <a:stretch>
                  <a:fillRect/>
                </a:stretch>
              </p:blipFill>
              <p:spPr>
                <a:xfrm>
                  <a:off x="7488293" y="563107"/>
                  <a:ext cx="900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36">
              <p14:nvContentPartPr>
                <p14:cNvPr id="14" name="Freihand 13">
                  <a:extLst>
                    <a:ext uri="{FF2B5EF4-FFF2-40B4-BE49-F238E27FC236}">
                      <a16:creationId xmlns:a16="http://schemas.microsoft.com/office/drawing/2014/main" id="{5DE12E2E-08CB-4A51-A56B-23901C9A9A56}"/>
                    </a:ext>
                  </a:extLst>
                </p14:cNvPr>
                <p14:cNvContentPartPr/>
                <p14:nvPr/>
              </p14:nvContentPartPr>
              <p14:xfrm>
                <a:off x="7832453" y="623947"/>
                <a:ext cx="199440" cy="154800"/>
              </p14:xfrm>
            </p:contentPart>
          </mc:Choice>
          <mc:Fallback>
            <p:pic>
              <p:nvPicPr>
                <p:cNvPr id="14" name="Freihand 13">
                  <a:extLst>
                    <a:ext uri="{FF2B5EF4-FFF2-40B4-BE49-F238E27FC236}">
                      <a16:creationId xmlns:a16="http://schemas.microsoft.com/office/drawing/2014/main" id="{5DE12E2E-08CB-4A51-A56B-23901C9A9A56}"/>
                    </a:ext>
                  </a:extLst>
                </p:cNvPr>
                <p:cNvPicPr/>
                <p:nvPr/>
              </p:nvPicPr>
              <p:blipFill>
                <a:blip r:embed="rId37"/>
                <a:stretch>
                  <a:fillRect/>
                </a:stretch>
              </p:blipFill>
              <p:spPr>
                <a:xfrm>
                  <a:off x="7828133" y="619627"/>
                  <a:ext cx="208080" cy="163440"/>
                </a:xfrm>
                <a:prstGeom prst="rect">
                  <a:avLst/>
                </a:prstGeom>
              </p:spPr>
            </p:pic>
          </mc:Fallback>
        </mc:AlternateContent>
        <mc:AlternateContent xmlns:mc="http://schemas.openxmlformats.org/markup-compatibility/2006">
          <mc:Choice xmlns:p14="http://schemas.microsoft.com/office/powerpoint/2010/main" Requires="p14">
            <p:contentPart p14:bwMode="auto" r:id="rId38">
              <p14:nvContentPartPr>
                <p14:cNvPr id="15" name="Freihand 14">
                  <a:extLst>
                    <a:ext uri="{FF2B5EF4-FFF2-40B4-BE49-F238E27FC236}">
                      <a16:creationId xmlns:a16="http://schemas.microsoft.com/office/drawing/2014/main" id="{A2238436-863A-49CA-BF3D-D457548B5012}"/>
                    </a:ext>
                  </a:extLst>
                </p14:cNvPr>
                <p14:cNvContentPartPr/>
                <p14:nvPr/>
              </p14:nvContentPartPr>
              <p14:xfrm>
                <a:off x="8048093" y="671827"/>
                <a:ext cx="91800" cy="97920"/>
              </p14:xfrm>
            </p:contentPart>
          </mc:Choice>
          <mc:Fallback>
            <p:pic>
              <p:nvPicPr>
                <p:cNvPr id="15" name="Freihand 14">
                  <a:extLst>
                    <a:ext uri="{FF2B5EF4-FFF2-40B4-BE49-F238E27FC236}">
                      <a16:creationId xmlns:a16="http://schemas.microsoft.com/office/drawing/2014/main" id="{A2238436-863A-49CA-BF3D-D457548B5012}"/>
                    </a:ext>
                  </a:extLst>
                </p:cNvPr>
                <p:cNvPicPr/>
                <p:nvPr/>
              </p:nvPicPr>
              <p:blipFill>
                <a:blip r:embed="rId39"/>
                <a:stretch>
                  <a:fillRect/>
                </a:stretch>
              </p:blipFill>
              <p:spPr>
                <a:xfrm>
                  <a:off x="8043773" y="667507"/>
                  <a:ext cx="100440" cy="106560"/>
                </a:xfrm>
                <a:prstGeom prst="rect">
                  <a:avLst/>
                </a:prstGeom>
              </p:spPr>
            </p:pic>
          </mc:Fallback>
        </mc:AlternateContent>
        <mc:AlternateContent xmlns:mc="http://schemas.openxmlformats.org/markup-compatibility/2006">
          <mc:Choice xmlns:p14="http://schemas.microsoft.com/office/powerpoint/2010/main" Requires="p14">
            <p:contentPart p14:bwMode="auto" r:id="rId40">
              <p14:nvContentPartPr>
                <p14:cNvPr id="16" name="Freihand 15">
                  <a:extLst>
                    <a:ext uri="{FF2B5EF4-FFF2-40B4-BE49-F238E27FC236}">
                      <a16:creationId xmlns:a16="http://schemas.microsoft.com/office/drawing/2014/main" id="{6E765631-E110-4EFA-8421-42F175F87C57}"/>
                    </a:ext>
                  </a:extLst>
                </p14:cNvPr>
                <p14:cNvContentPartPr/>
                <p14:nvPr/>
              </p14:nvContentPartPr>
              <p14:xfrm>
                <a:off x="8279933" y="599107"/>
                <a:ext cx="29880" cy="122040"/>
              </p14:xfrm>
            </p:contentPart>
          </mc:Choice>
          <mc:Fallback>
            <p:pic>
              <p:nvPicPr>
                <p:cNvPr id="16" name="Freihand 15">
                  <a:extLst>
                    <a:ext uri="{FF2B5EF4-FFF2-40B4-BE49-F238E27FC236}">
                      <a16:creationId xmlns:a16="http://schemas.microsoft.com/office/drawing/2014/main" id="{6E765631-E110-4EFA-8421-42F175F87C57}"/>
                    </a:ext>
                  </a:extLst>
                </p:cNvPr>
                <p:cNvPicPr/>
                <p:nvPr/>
              </p:nvPicPr>
              <p:blipFill>
                <a:blip r:embed="rId41"/>
                <a:stretch>
                  <a:fillRect/>
                </a:stretch>
              </p:blipFill>
              <p:spPr>
                <a:xfrm>
                  <a:off x="8275613" y="594787"/>
                  <a:ext cx="38520" cy="130680"/>
                </a:xfrm>
                <a:prstGeom prst="rect">
                  <a:avLst/>
                </a:prstGeom>
              </p:spPr>
            </p:pic>
          </mc:Fallback>
        </mc:AlternateContent>
        <mc:AlternateContent xmlns:mc="http://schemas.openxmlformats.org/markup-compatibility/2006">
          <mc:Choice xmlns:p14="http://schemas.microsoft.com/office/powerpoint/2010/main" Requires="p14">
            <p:contentPart p14:bwMode="auto" r:id="rId42">
              <p14:nvContentPartPr>
                <p14:cNvPr id="17" name="Freihand 16">
                  <a:extLst>
                    <a:ext uri="{FF2B5EF4-FFF2-40B4-BE49-F238E27FC236}">
                      <a16:creationId xmlns:a16="http://schemas.microsoft.com/office/drawing/2014/main" id="{A16A75D5-4F62-431F-B3A9-6CC6297AE2F8}"/>
                    </a:ext>
                  </a:extLst>
                </p14:cNvPr>
                <p14:cNvContentPartPr/>
                <p14:nvPr/>
              </p14:nvContentPartPr>
              <p14:xfrm>
                <a:off x="8223773" y="576427"/>
                <a:ext cx="140400" cy="199800"/>
              </p14:xfrm>
            </p:contentPart>
          </mc:Choice>
          <mc:Fallback>
            <p:pic>
              <p:nvPicPr>
                <p:cNvPr id="17" name="Freihand 16">
                  <a:extLst>
                    <a:ext uri="{FF2B5EF4-FFF2-40B4-BE49-F238E27FC236}">
                      <a16:creationId xmlns:a16="http://schemas.microsoft.com/office/drawing/2014/main" id="{A16A75D5-4F62-431F-B3A9-6CC6297AE2F8}"/>
                    </a:ext>
                  </a:extLst>
                </p:cNvPr>
                <p:cNvPicPr/>
                <p:nvPr/>
              </p:nvPicPr>
              <p:blipFill>
                <a:blip r:embed="rId43"/>
                <a:stretch>
                  <a:fillRect/>
                </a:stretch>
              </p:blipFill>
              <p:spPr>
                <a:xfrm>
                  <a:off x="8219453" y="572107"/>
                  <a:ext cx="149040" cy="208440"/>
                </a:xfrm>
                <a:prstGeom prst="rect">
                  <a:avLst/>
                </a:prstGeom>
              </p:spPr>
            </p:pic>
          </mc:Fallback>
        </mc:AlternateContent>
        <mc:AlternateContent xmlns:mc="http://schemas.openxmlformats.org/markup-compatibility/2006">
          <mc:Choice xmlns:p14="http://schemas.microsoft.com/office/powerpoint/2010/main" Requires="p14">
            <p:contentPart p14:bwMode="auto" r:id="rId44">
              <p14:nvContentPartPr>
                <p14:cNvPr id="18" name="Freihand 17">
                  <a:extLst>
                    <a:ext uri="{FF2B5EF4-FFF2-40B4-BE49-F238E27FC236}">
                      <a16:creationId xmlns:a16="http://schemas.microsoft.com/office/drawing/2014/main" id="{3E29A07E-0C59-496A-A02F-913737A54363}"/>
                    </a:ext>
                  </a:extLst>
                </p14:cNvPr>
                <p14:cNvContentPartPr/>
                <p14:nvPr/>
              </p14:nvContentPartPr>
              <p14:xfrm>
                <a:off x="8434013" y="595507"/>
                <a:ext cx="91440" cy="136800"/>
              </p14:xfrm>
            </p:contentPart>
          </mc:Choice>
          <mc:Fallback>
            <p:pic>
              <p:nvPicPr>
                <p:cNvPr id="18" name="Freihand 17">
                  <a:extLst>
                    <a:ext uri="{FF2B5EF4-FFF2-40B4-BE49-F238E27FC236}">
                      <a16:creationId xmlns:a16="http://schemas.microsoft.com/office/drawing/2014/main" id="{3E29A07E-0C59-496A-A02F-913737A54363}"/>
                    </a:ext>
                  </a:extLst>
                </p:cNvPr>
                <p:cNvPicPr/>
                <p:nvPr/>
              </p:nvPicPr>
              <p:blipFill>
                <a:blip r:embed="rId45"/>
                <a:stretch>
                  <a:fillRect/>
                </a:stretch>
              </p:blipFill>
              <p:spPr>
                <a:xfrm>
                  <a:off x="8429693" y="591187"/>
                  <a:ext cx="100080" cy="145440"/>
                </a:xfrm>
                <a:prstGeom prst="rect">
                  <a:avLst/>
                </a:prstGeom>
              </p:spPr>
            </p:pic>
          </mc:Fallback>
        </mc:AlternateContent>
        <mc:AlternateContent xmlns:mc="http://schemas.openxmlformats.org/markup-compatibility/2006">
          <mc:Choice xmlns:p14="http://schemas.microsoft.com/office/powerpoint/2010/main" Requires="p14">
            <p:contentPart p14:bwMode="auto" r:id="rId46">
              <p14:nvContentPartPr>
                <p14:cNvPr id="19" name="Freihand 18">
                  <a:extLst>
                    <a:ext uri="{FF2B5EF4-FFF2-40B4-BE49-F238E27FC236}">
                      <a16:creationId xmlns:a16="http://schemas.microsoft.com/office/drawing/2014/main" id="{C4F13E68-993A-4A05-9DC8-AB2C87522BDF}"/>
                    </a:ext>
                  </a:extLst>
                </p14:cNvPr>
                <p14:cNvContentPartPr/>
                <p14:nvPr/>
              </p14:nvContentPartPr>
              <p14:xfrm>
                <a:off x="8466413" y="545107"/>
                <a:ext cx="197640" cy="78840"/>
              </p14:xfrm>
            </p:contentPart>
          </mc:Choice>
          <mc:Fallback>
            <p:pic>
              <p:nvPicPr>
                <p:cNvPr id="19" name="Freihand 18">
                  <a:extLst>
                    <a:ext uri="{FF2B5EF4-FFF2-40B4-BE49-F238E27FC236}">
                      <a16:creationId xmlns:a16="http://schemas.microsoft.com/office/drawing/2014/main" id="{C4F13E68-993A-4A05-9DC8-AB2C87522BDF}"/>
                    </a:ext>
                  </a:extLst>
                </p:cNvPr>
                <p:cNvPicPr/>
                <p:nvPr/>
              </p:nvPicPr>
              <p:blipFill>
                <a:blip r:embed="rId47"/>
                <a:stretch>
                  <a:fillRect/>
                </a:stretch>
              </p:blipFill>
              <p:spPr>
                <a:xfrm>
                  <a:off x="8462093" y="540787"/>
                  <a:ext cx="206280" cy="87480"/>
                </a:xfrm>
                <a:prstGeom prst="rect">
                  <a:avLst/>
                </a:prstGeom>
              </p:spPr>
            </p:pic>
          </mc:Fallback>
        </mc:AlternateContent>
        <mc:AlternateContent xmlns:mc="http://schemas.openxmlformats.org/markup-compatibility/2006">
          <mc:Choice xmlns:p14="http://schemas.microsoft.com/office/powerpoint/2010/main" Requires="p14">
            <p:contentPart p14:bwMode="auto" r:id="rId48">
              <p14:nvContentPartPr>
                <p14:cNvPr id="21" name="Freihand 20">
                  <a:extLst>
                    <a:ext uri="{FF2B5EF4-FFF2-40B4-BE49-F238E27FC236}">
                      <a16:creationId xmlns:a16="http://schemas.microsoft.com/office/drawing/2014/main" id="{E9C6107F-623A-496C-BC9B-6CF3C9F120F2}"/>
                    </a:ext>
                  </a:extLst>
                </p14:cNvPr>
                <p14:cNvContentPartPr/>
                <p14:nvPr/>
              </p14:nvContentPartPr>
              <p14:xfrm>
                <a:off x="6685493" y="1272307"/>
                <a:ext cx="2880" cy="17640"/>
              </p14:xfrm>
            </p:contentPart>
          </mc:Choice>
          <mc:Fallback>
            <p:pic>
              <p:nvPicPr>
                <p:cNvPr id="21" name="Freihand 20">
                  <a:extLst>
                    <a:ext uri="{FF2B5EF4-FFF2-40B4-BE49-F238E27FC236}">
                      <a16:creationId xmlns:a16="http://schemas.microsoft.com/office/drawing/2014/main" id="{E9C6107F-623A-496C-BC9B-6CF3C9F120F2}"/>
                    </a:ext>
                  </a:extLst>
                </p:cNvPr>
                <p:cNvPicPr/>
                <p:nvPr/>
              </p:nvPicPr>
              <p:blipFill>
                <a:blip r:embed="rId49"/>
                <a:stretch>
                  <a:fillRect/>
                </a:stretch>
              </p:blipFill>
              <p:spPr>
                <a:xfrm>
                  <a:off x="6681173" y="1267987"/>
                  <a:ext cx="11520" cy="26280"/>
                </a:xfrm>
                <a:prstGeom prst="rect">
                  <a:avLst/>
                </a:prstGeom>
              </p:spPr>
            </p:pic>
          </mc:Fallback>
        </mc:AlternateContent>
        <mc:AlternateContent xmlns:mc="http://schemas.openxmlformats.org/markup-compatibility/2006">
          <mc:Choice xmlns:p14="http://schemas.microsoft.com/office/powerpoint/2010/main" Requires="p14">
            <p:contentPart p14:bwMode="auto" r:id="rId50">
              <p14:nvContentPartPr>
                <p14:cNvPr id="22" name="Freihand 21">
                  <a:extLst>
                    <a:ext uri="{FF2B5EF4-FFF2-40B4-BE49-F238E27FC236}">
                      <a16:creationId xmlns:a16="http://schemas.microsoft.com/office/drawing/2014/main" id="{80A0FD7D-0B07-4605-AE8A-EB6B5878DCB6}"/>
                    </a:ext>
                  </a:extLst>
                </p14:cNvPr>
                <p14:cNvContentPartPr/>
                <p14:nvPr/>
              </p14:nvContentPartPr>
              <p14:xfrm>
                <a:off x="6710333" y="1216507"/>
                <a:ext cx="22320" cy="104760"/>
              </p14:xfrm>
            </p:contentPart>
          </mc:Choice>
          <mc:Fallback>
            <p:pic>
              <p:nvPicPr>
                <p:cNvPr id="22" name="Freihand 21">
                  <a:extLst>
                    <a:ext uri="{FF2B5EF4-FFF2-40B4-BE49-F238E27FC236}">
                      <a16:creationId xmlns:a16="http://schemas.microsoft.com/office/drawing/2014/main" id="{80A0FD7D-0B07-4605-AE8A-EB6B5878DCB6}"/>
                    </a:ext>
                  </a:extLst>
                </p:cNvPr>
                <p:cNvPicPr/>
                <p:nvPr/>
              </p:nvPicPr>
              <p:blipFill>
                <a:blip r:embed="rId51"/>
                <a:stretch>
                  <a:fillRect/>
                </a:stretch>
              </p:blipFill>
              <p:spPr>
                <a:xfrm>
                  <a:off x="6706013" y="1212187"/>
                  <a:ext cx="30960" cy="113400"/>
                </a:xfrm>
                <a:prstGeom prst="rect">
                  <a:avLst/>
                </a:prstGeom>
              </p:spPr>
            </p:pic>
          </mc:Fallback>
        </mc:AlternateContent>
        <mc:AlternateContent xmlns:mc="http://schemas.openxmlformats.org/markup-compatibility/2006">
          <mc:Choice xmlns:p14="http://schemas.microsoft.com/office/powerpoint/2010/main" Requires="p14">
            <p:contentPart p14:bwMode="auto" r:id="rId52">
              <p14:nvContentPartPr>
                <p14:cNvPr id="23" name="Freihand 22">
                  <a:extLst>
                    <a:ext uri="{FF2B5EF4-FFF2-40B4-BE49-F238E27FC236}">
                      <a16:creationId xmlns:a16="http://schemas.microsoft.com/office/drawing/2014/main" id="{B4016834-7FE4-46B8-B452-54842A5187FC}"/>
                    </a:ext>
                  </a:extLst>
                </p14:cNvPr>
                <p14:cNvContentPartPr/>
                <p14:nvPr/>
              </p14:nvContentPartPr>
              <p14:xfrm>
                <a:off x="6673253" y="1266547"/>
                <a:ext cx="118440" cy="13680"/>
              </p14:xfrm>
            </p:contentPart>
          </mc:Choice>
          <mc:Fallback>
            <p:pic>
              <p:nvPicPr>
                <p:cNvPr id="23" name="Freihand 22">
                  <a:extLst>
                    <a:ext uri="{FF2B5EF4-FFF2-40B4-BE49-F238E27FC236}">
                      <a16:creationId xmlns:a16="http://schemas.microsoft.com/office/drawing/2014/main" id="{B4016834-7FE4-46B8-B452-54842A5187FC}"/>
                    </a:ext>
                  </a:extLst>
                </p:cNvPr>
                <p:cNvPicPr/>
                <p:nvPr/>
              </p:nvPicPr>
              <p:blipFill>
                <a:blip r:embed="rId53"/>
                <a:stretch>
                  <a:fillRect/>
                </a:stretch>
              </p:blipFill>
              <p:spPr>
                <a:xfrm>
                  <a:off x="6668933" y="1262227"/>
                  <a:ext cx="127080" cy="22320"/>
                </a:xfrm>
                <a:prstGeom prst="rect">
                  <a:avLst/>
                </a:prstGeom>
              </p:spPr>
            </p:pic>
          </mc:Fallback>
        </mc:AlternateContent>
        <mc:AlternateContent xmlns:mc="http://schemas.openxmlformats.org/markup-compatibility/2006">
          <mc:Choice xmlns:p14="http://schemas.microsoft.com/office/powerpoint/2010/main" Requires="p14">
            <p:contentPart p14:bwMode="auto" r:id="rId54">
              <p14:nvContentPartPr>
                <p14:cNvPr id="25" name="Freihand 24">
                  <a:extLst>
                    <a:ext uri="{FF2B5EF4-FFF2-40B4-BE49-F238E27FC236}">
                      <a16:creationId xmlns:a16="http://schemas.microsoft.com/office/drawing/2014/main" id="{A3A7F5BC-B05C-4A5B-BFDA-325161F63823}"/>
                    </a:ext>
                  </a:extLst>
                </p14:cNvPr>
                <p14:cNvContentPartPr/>
                <p14:nvPr/>
              </p14:nvContentPartPr>
              <p14:xfrm>
                <a:off x="6946133" y="1149187"/>
                <a:ext cx="55080" cy="150840"/>
              </p14:xfrm>
            </p:contentPart>
          </mc:Choice>
          <mc:Fallback>
            <p:pic>
              <p:nvPicPr>
                <p:cNvPr id="25" name="Freihand 24">
                  <a:extLst>
                    <a:ext uri="{FF2B5EF4-FFF2-40B4-BE49-F238E27FC236}">
                      <a16:creationId xmlns:a16="http://schemas.microsoft.com/office/drawing/2014/main" id="{A3A7F5BC-B05C-4A5B-BFDA-325161F63823}"/>
                    </a:ext>
                  </a:extLst>
                </p:cNvPr>
                <p:cNvPicPr/>
                <p:nvPr/>
              </p:nvPicPr>
              <p:blipFill>
                <a:blip r:embed="rId55"/>
                <a:stretch>
                  <a:fillRect/>
                </a:stretch>
              </p:blipFill>
              <p:spPr>
                <a:xfrm>
                  <a:off x="6941813" y="1144867"/>
                  <a:ext cx="63720" cy="159480"/>
                </a:xfrm>
                <a:prstGeom prst="rect">
                  <a:avLst/>
                </a:prstGeom>
              </p:spPr>
            </p:pic>
          </mc:Fallback>
        </mc:AlternateContent>
        <mc:AlternateContent xmlns:mc="http://schemas.openxmlformats.org/markup-compatibility/2006">
          <mc:Choice xmlns:p14="http://schemas.microsoft.com/office/powerpoint/2010/main" Requires="p14">
            <p:contentPart p14:bwMode="auto" r:id="rId56">
              <p14:nvContentPartPr>
                <p14:cNvPr id="26" name="Freihand 25">
                  <a:extLst>
                    <a:ext uri="{FF2B5EF4-FFF2-40B4-BE49-F238E27FC236}">
                      <a16:creationId xmlns:a16="http://schemas.microsoft.com/office/drawing/2014/main" id="{2C41B357-2789-4625-825C-CEB547D69EF0}"/>
                    </a:ext>
                  </a:extLst>
                </p14:cNvPr>
                <p14:cNvContentPartPr/>
                <p14:nvPr/>
              </p14:nvContentPartPr>
              <p14:xfrm>
                <a:off x="6978533" y="1138747"/>
                <a:ext cx="111600" cy="70560"/>
              </p14:xfrm>
            </p:contentPart>
          </mc:Choice>
          <mc:Fallback>
            <p:pic>
              <p:nvPicPr>
                <p:cNvPr id="26" name="Freihand 25">
                  <a:extLst>
                    <a:ext uri="{FF2B5EF4-FFF2-40B4-BE49-F238E27FC236}">
                      <a16:creationId xmlns:a16="http://schemas.microsoft.com/office/drawing/2014/main" id="{2C41B357-2789-4625-825C-CEB547D69EF0}"/>
                    </a:ext>
                  </a:extLst>
                </p:cNvPr>
                <p:cNvPicPr/>
                <p:nvPr/>
              </p:nvPicPr>
              <p:blipFill>
                <a:blip r:embed="rId57"/>
                <a:stretch>
                  <a:fillRect/>
                </a:stretch>
              </p:blipFill>
              <p:spPr>
                <a:xfrm>
                  <a:off x="6974213" y="1134427"/>
                  <a:ext cx="120240" cy="79200"/>
                </a:xfrm>
                <a:prstGeom prst="rect">
                  <a:avLst/>
                </a:prstGeom>
              </p:spPr>
            </p:pic>
          </mc:Fallback>
        </mc:AlternateContent>
        <mc:AlternateContent xmlns:mc="http://schemas.openxmlformats.org/markup-compatibility/2006">
          <mc:Choice xmlns:p14="http://schemas.microsoft.com/office/powerpoint/2010/main" Requires="p14">
            <p:contentPart p14:bwMode="auto" r:id="rId58">
              <p14:nvContentPartPr>
                <p14:cNvPr id="27" name="Freihand 26">
                  <a:extLst>
                    <a:ext uri="{FF2B5EF4-FFF2-40B4-BE49-F238E27FC236}">
                      <a16:creationId xmlns:a16="http://schemas.microsoft.com/office/drawing/2014/main" id="{C70C30D5-58BF-42BB-A776-90FAD47E143A}"/>
                    </a:ext>
                  </a:extLst>
                </p14:cNvPr>
                <p14:cNvContentPartPr/>
                <p14:nvPr/>
              </p14:nvContentPartPr>
              <p14:xfrm>
                <a:off x="6961973" y="1205707"/>
                <a:ext cx="243360" cy="114840"/>
              </p14:xfrm>
            </p:contentPart>
          </mc:Choice>
          <mc:Fallback>
            <p:pic>
              <p:nvPicPr>
                <p:cNvPr id="27" name="Freihand 26">
                  <a:extLst>
                    <a:ext uri="{FF2B5EF4-FFF2-40B4-BE49-F238E27FC236}">
                      <a16:creationId xmlns:a16="http://schemas.microsoft.com/office/drawing/2014/main" id="{C70C30D5-58BF-42BB-A776-90FAD47E143A}"/>
                    </a:ext>
                  </a:extLst>
                </p:cNvPr>
                <p:cNvPicPr/>
                <p:nvPr/>
              </p:nvPicPr>
              <p:blipFill>
                <a:blip r:embed="rId59"/>
                <a:stretch>
                  <a:fillRect/>
                </a:stretch>
              </p:blipFill>
              <p:spPr>
                <a:xfrm>
                  <a:off x="6957653" y="1201387"/>
                  <a:ext cx="252000" cy="123480"/>
                </a:xfrm>
                <a:prstGeom prst="rect">
                  <a:avLst/>
                </a:prstGeom>
              </p:spPr>
            </p:pic>
          </mc:Fallback>
        </mc:AlternateContent>
        <mc:AlternateContent xmlns:mc="http://schemas.openxmlformats.org/markup-compatibility/2006">
          <mc:Choice xmlns:p14="http://schemas.microsoft.com/office/powerpoint/2010/main" Requires="p14">
            <p:contentPart p14:bwMode="auto" r:id="rId60">
              <p14:nvContentPartPr>
                <p14:cNvPr id="28" name="Freihand 27">
                  <a:extLst>
                    <a:ext uri="{FF2B5EF4-FFF2-40B4-BE49-F238E27FC236}">
                      <a16:creationId xmlns:a16="http://schemas.microsoft.com/office/drawing/2014/main" id="{C95547BA-4580-47C3-A048-FA2652D88DEF}"/>
                    </a:ext>
                  </a:extLst>
                </p14:cNvPr>
                <p14:cNvContentPartPr/>
                <p14:nvPr/>
              </p14:nvContentPartPr>
              <p14:xfrm>
                <a:off x="7129013" y="1226587"/>
                <a:ext cx="93960" cy="76320"/>
              </p14:xfrm>
            </p:contentPart>
          </mc:Choice>
          <mc:Fallback>
            <p:pic>
              <p:nvPicPr>
                <p:cNvPr id="28" name="Freihand 27">
                  <a:extLst>
                    <a:ext uri="{FF2B5EF4-FFF2-40B4-BE49-F238E27FC236}">
                      <a16:creationId xmlns:a16="http://schemas.microsoft.com/office/drawing/2014/main" id="{C95547BA-4580-47C3-A048-FA2652D88DEF}"/>
                    </a:ext>
                  </a:extLst>
                </p:cNvPr>
                <p:cNvPicPr/>
                <p:nvPr/>
              </p:nvPicPr>
              <p:blipFill>
                <a:blip r:embed="rId61"/>
                <a:stretch>
                  <a:fillRect/>
                </a:stretch>
              </p:blipFill>
              <p:spPr>
                <a:xfrm>
                  <a:off x="7124693" y="1222267"/>
                  <a:ext cx="102600" cy="84960"/>
                </a:xfrm>
                <a:prstGeom prst="rect">
                  <a:avLst/>
                </a:prstGeom>
              </p:spPr>
            </p:pic>
          </mc:Fallback>
        </mc:AlternateContent>
        <mc:AlternateContent xmlns:mc="http://schemas.openxmlformats.org/markup-compatibility/2006">
          <mc:Choice xmlns:p14="http://schemas.microsoft.com/office/powerpoint/2010/main" Requires="p14">
            <p:contentPart p14:bwMode="auto" r:id="rId62">
              <p14:nvContentPartPr>
                <p14:cNvPr id="29" name="Freihand 28">
                  <a:extLst>
                    <a:ext uri="{FF2B5EF4-FFF2-40B4-BE49-F238E27FC236}">
                      <a16:creationId xmlns:a16="http://schemas.microsoft.com/office/drawing/2014/main" id="{83DC0B2D-24FA-4BE5-AAE7-7231314F441B}"/>
                    </a:ext>
                  </a:extLst>
                </p14:cNvPr>
                <p14:cNvContentPartPr/>
                <p14:nvPr/>
              </p14:nvContentPartPr>
              <p14:xfrm>
                <a:off x="7306133" y="1208587"/>
                <a:ext cx="114840" cy="31320"/>
              </p14:xfrm>
            </p:contentPart>
          </mc:Choice>
          <mc:Fallback>
            <p:pic>
              <p:nvPicPr>
                <p:cNvPr id="29" name="Freihand 28">
                  <a:extLst>
                    <a:ext uri="{FF2B5EF4-FFF2-40B4-BE49-F238E27FC236}">
                      <a16:creationId xmlns:a16="http://schemas.microsoft.com/office/drawing/2014/main" id="{83DC0B2D-24FA-4BE5-AAE7-7231314F441B}"/>
                    </a:ext>
                  </a:extLst>
                </p:cNvPr>
                <p:cNvPicPr/>
                <p:nvPr/>
              </p:nvPicPr>
              <p:blipFill>
                <a:blip r:embed="rId63"/>
                <a:stretch>
                  <a:fillRect/>
                </a:stretch>
              </p:blipFill>
              <p:spPr>
                <a:xfrm>
                  <a:off x="7301813" y="1204267"/>
                  <a:ext cx="123480" cy="39960"/>
                </a:xfrm>
                <a:prstGeom prst="rect">
                  <a:avLst/>
                </a:prstGeom>
              </p:spPr>
            </p:pic>
          </mc:Fallback>
        </mc:AlternateContent>
        <mc:AlternateContent xmlns:mc="http://schemas.openxmlformats.org/markup-compatibility/2006">
          <mc:Choice xmlns:p14="http://schemas.microsoft.com/office/powerpoint/2010/main" Requires="p14">
            <p:contentPart p14:bwMode="auto" r:id="rId64">
              <p14:nvContentPartPr>
                <p14:cNvPr id="30" name="Freihand 29">
                  <a:extLst>
                    <a:ext uri="{FF2B5EF4-FFF2-40B4-BE49-F238E27FC236}">
                      <a16:creationId xmlns:a16="http://schemas.microsoft.com/office/drawing/2014/main" id="{CD4027EF-33A7-45CC-B7E1-72519B72ACBD}"/>
                    </a:ext>
                  </a:extLst>
                </p14:cNvPr>
                <p14:cNvContentPartPr/>
                <p14:nvPr/>
              </p14:nvContentPartPr>
              <p14:xfrm>
                <a:off x="7545173" y="1101307"/>
                <a:ext cx="22680" cy="135360"/>
              </p14:xfrm>
            </p:contentPart>
          </mc:Choice>
          <mc:Fallback>
            <p:pic>
              <p:nvPicPr>
                <p:cNvPr id="30" name="Freihand 29">
                  <a:extLst>
                    <a:ext uri="{FF2B5EF4-FFF2-40B4-BE49-F238E27FC236}">
                      <a16:creationId xmlns:a16="http://schemas.microsoft.com/office/drawing/2014/main" id="{CD4027EF-33A7-45CC-B7E1-72519B72ACBD}"/>
                    </a:ext>
                  </a:extLst>
                </p:cNvPr>
                <p:cNvPicPr/>
                <p:nvPr/>
              </p:nvPicPr>
              <p:blipFill>
                <a:blip r:embed="rId65"/>
                <a:stretch>
                  <a:fillRect/>
                </a:stretch>
              </p:blipFill>
              <p:spPr>
                <a:xfrm>
                  <a:off x="7540853" y="1096987"/>
                  <a:ext cx="31320" cy="144000"/>
                </a:xfrm>
                <a:prstGeom prst="rect">
                  <a:avLst/>
                </a:prstGeom>
              </p:spPr>
            </p:pic>
          </mc:Fallback>
        </mc:AlternateContent>
        <mc:AlternateContent xmlns:mc="http://schemas.openxmlformats.org/markup-compatibility/2006">
          <mc:Choice xmlns:p14="http://schemas.microsoft.com/office/powerpoint/2010/main" Requires="p14">
            <p:contentPart p14:bwMode="auto" r:id="rId66">
              <p14:nvContentPartPr>
                <p14:cNvPr id="31" name="Freihand 30">
                  <a:extLst>
                    <a:ext uri="{FF2B5EF4-FFF2-40B4-BE49-F238E27FC236}">
                      <a16:creationId xmlns:a16="http://schemas.microsoft.com/office/drawing/2014/main" id="{CF5C85C8-138F-410B-BC44-A2E0A914F56A}"/>
                    </a:ext>
                  </a:extLst>
                </p14:cNvPr>
                <p14:cNvContentPartPr/>
                <p14:nvPr/>
              </p14:nvContentPartPr>
              <p14:xfrm>
                <a:off x="7480733" y="1205707"/>
                <a:ext cx="120600" cy="36720"/>
              </p14:xfrm>
            </p:contentPart>
          </mc:Choice>
          <mc:Fallback>
            <p:pic>
              <p:nvPicPr>
                <p:cNvPr id="31" name="Freihand 30">
                  <a:extLst>
                    <a:ext uri="{FF2B5EF4-FFF2-40B4-BE49-F238E27FC236}">
                      <a16:creationId xmlns:a16="http://schemas.microsoft.com/office/drawing/2014/main" id="{CF5C85C8-138F-410B-BC44-A2E0A914F56A}"/>
                    </a:ext>
                  </a:extLst>
                </p:cNvPr>
                <p:cNvPicPr/>
                <p:nvPr/>
              </p:nvPicPr>
              <p:blipFill>
                <a:blip r:embed="rId67"/>
                <a:stretch>
                  <a:fillRect/>
                </a:stretch>
              </p:blipFill>
              <p:spPr>
                <a:xfrm>
                  <a:off x="7476413" y="1201387"/>
                  <a:ext cx="129240" cy="45360"/>
                </a:xfrm>
                <a:prstGeom prst="rect">
                  <a:avLst/>
                </a:prstGeom>
              </p:spPr>
            </p:pic>
          </mc:Fallback>
        </mc:AlternateContent>
        <mc:AlternateContent xmlns:mc="http://schemas.openxmlformats.org/markup-compatibility/2006">
          <mc:Choice xmlns:p14="http://schemas.microsoft.com/office/powerpoint/2010/main" Requires="p14">
            <p:contentPart p14:bwMode="auto" r:id="rId68">
              <p14:nvContentPartPr>
                <p14:cNvPr id="32" name="Freihand 31">
                  <a:extLst>
                    <a:ext uri="{FF2B5EF4-FFF2-40B4-BE49-F238E27FC236}">
                      <a16:creationId xmlns:a16="http://schemas.microsoft.com/office/drawing/2014/main" id="{B964C994-D9DE-45B2-9E04-79F8D8E44361}"/>
                    </a:ext>
                  </a:extLst>
                </p14:cNvPr>
                <p14:cNvContentPartPr/>
                <p14:nvPr/>
              </p14:nvContentPartPr>
              <p14:xfrm>
                <a:off x="7517453" y="1072147"/>
                <a:ext cx="114840" cy="33480"/>
              </p14:xfrm>
            </p:contentPart>
          </mc:Choice>
          <mc:Fallback>
            <p:pic>
              <p:nvPicPr>
                <p:cNvPr id="32" name="Freihand 31">
                  <a:extLst>
                    <a:ext uri="{FF2B5EF4-FFF2-40B4-BE49-F238E27FC236}">
                      <a16:creationId xmlns:a16="http://schemas.microsoft.com/office/drawing/2014/main" id="{B964C994-D9DE-45B2-9E04-79F8D8E44361}"/>
                    </a:ext>
                  </a:extLst>
                </p:cNvPr>
                <p:cNvPicPr/>
                <p:nvPr/>
              </p:nvPicPr>
              <p:blipFill>
                <a:blip r:embed="rId69"/>
                <a:stretch>
                  <a:fillRect/>
                </a:stretch>
              </p:blipFill>
              <p:spPr>
                <a:xfrm>
                  <a:off x="7513133" y="1067827"/>
                  <a:ext cx="123480" cy="42120"/>
                </a:xfrm>
                <a:prstGeom prst="rect">
                  <a:avLst/>
                </a:prstGeom>
              </p:spPr>
            </p:pic>
          </mc:Fallback>
        </mc:AlternateContent>
        <mc:AlternateContent xmlns:mc="http://schemas.openxmlformats.org/markup-compatibility/2006">
          <mc:Choice xmlns:p14="http://schemas.microsoft.com/office/powerpoint/2010/main" Requires="p14">
            <p:contentPart p14:bwMode="auto" r:id="rId70">
              <p14:nvContentPartPr>
                <p14:cNvPr id="33" name="Freihand 32">
                  <a:extLst>
                    <a:ext uri="{FF2B5EF4-FFF2-40B4-BE49-F238E27FC236}">
                      <a16:creationId xmlns:a16="http://schemas.microsoft.com/office/drawing/2014/main" id="{B62E11C3-9B8F-4880-9CF3-C2C7A02681AF}"/>
                    </a:ext>
                  </a:extLst>
                </p14:cNvPr>
                <p14:cNvContentPartPr/>
                <p14:nvPr/>
              </p14:nvContentPartPr>
              <p14:xfrm>
                <a:off x="7651013" y="1061707"/>
                <a:ext cx="109800" cy="185040"/>
              </p14:xfrm>
            </p:contentPart>
          </mc:Choice>
          <mc:Fallback>
            <p:pic>
              <p:nvPicPr>
                <p:cNvPr id="33" name="Freihand 32">
                  <a:extLst>
                    <a:ext uri="{FF2B5EF4-FFF2-40B4-BE49-F238E27FC236}">
                      <a16:creationId xmlns:a16="http://schemas.microsoft.com/office/drawing/2014/main" id="{B62E11C3-9B8F-4880-9CF3-C2C7A02681AF}"/>
                    </a:ext>
                  </a:extLst>
                </p:cNvPr>
                <p:cNvPicPr/>
                <p:nvPr/>
              </p:nvPicPr>
              <p:blipFill>
                <a:blip r:embed="rId71"/>
                <a:stretch>
                  <a:fillRect/>
                </a:stretch>
              </p:blipFill>
              <p:spPr>
                <a:xfrm>
                  <a:off x="7646693" y="1057387"/>
                  <a:ext cx="118440" cy="193680"/>
                </a:xfrm>
                <a:prstGeom prst="rect">
                  <a:avLst/>
                </a:prstGeom>
              </p:spPr>
            </p:pic>
          </mc:Fallback>
        </mc:AlternateContent>
        <mc:AlternateContent xmlns:mc="http://schemas.openxmlformats.org/markup-compatibility/2006">
          <mc:Choice xmlns:p14="http://schemas.microsoft.com/office/powerpoint/2010/main" Requires="p14">
            <p:contentPart p14:bwMode="auto" r:id="rId72">
              <p14:nvContentPartPr>
                <p14:cNvPr id="34" name="Freihand 33">
                  <a:extLst>
                    <a:ext uri="{FF2B5EF4-FFF2-40B4-BE49-F238E27FC236}">
                      <a16:creationId xmlns:a16="http://schemas.microsoft.com/office/drawing/2014/main" id="{78C93E85-1D21-46A2-B775-A1E48932B1F6}"/>
                    </a:ext>
                  </a:extLst>
                </p14:cNvPr>
                <p14:cNvContentPartPr/>
                <p14:nvPr/>
              </p14:nvContentPartPr>
              <p14:xfrm>
                <a:off x="7728773" y="1009147"/>
                <a:ext cx="113760" cy="295920"/>
              </p14:xfrm>
            </p:contentPart>
          </mc:Choice>
          <mc:Fallback>
            <p:pic>
              <p:nvPicPr>
                <p:cNvPr id="34" name="Freihand 33">
                  <a:extLst>
                    <a:ext uri="{FF2B5EF4-FFF2-40B4-BE49-F238E27FC236}">
                      <a16:creationId xmlns:a16="http://schemas.microsoft.com/office/drawing/2014/main" id="{78C93E85-1D21-46A2-B775-A1E48932B1F6}"/>
                    </a:ext>
                  </a:extLst>
                </p:cNvPr>
                <p:cNvPicPr/>
                <p:nvPr/>
              </p:nvPicPr>
              <p:blipFill>
                <a:blip r:embed="rId73"/>
                <a:stretch>
                  <a:fillRect/>
                </a:stretch>
              </p:blipFill>
              <p:spPr>
                <a:xfrm>
                  <a:off x="7724453" y="1004827"/>
                  <a:ext cx="122400" cy="304560"/>
                </a:xfrm>
                <a:prstGeom prst="rect">
                  <a:avLst/>
                </a:prstGeom>
              </p:spPr>
            </p:pic>
          </mc:Fallback>
        </mc:AlternateContent>
        <mc:AlternateContent xmlns:mc="http://schemas.openxmlformats.org/markup-compatibility/2006">
          <mc:Choice xmlns:p14="http://schemas.microsoft.com/office/powerpoint/2010/main" Requires="p14">
            <p:contentPart p14:bwMode="auto" r:id="rId74">
              <p14:nvContentPartPr>
                <p14:cNvPr id="35" name="Freihand 34">
                  <a:extLst>
                    <a:ext uri="{FF2B5EF4-FFF2-40B4-BE49-F238E27FC236}">
                      <a16:creationId xmlns:a16="http://schemas.microsoft.com/office/drawing/2014/main" id="{CB8C5147-5C75-438E-BB3F-AF983FE63774}"/>
                    </a:ext>
                  </a:extLst>
                </p14:cNvPr>
                <p14:cNvContentPartPr/>
                <p14:nvPr/>
              </p14:nvContentPartPr>
              <p14:xfrm>
                <a:off x="6855773" y="1028587"/>
                <a:ext cx="159480" cy="382680"/>
              </p14:xfrm>
            </p:contentPart>
          </mc:Choice>
          <mc:Fallback>
            <p:pic>
              <p:nvPicPr>
                <p:cNvPr id="35" name="Freihand 34">
                  <a:extLst>
                    <a:ext uri="{FF2B5EF4-FFF2-40B4-BE49-F238E27FC236}">
                      <a16:creationId xmlns:a16="http://schemas.microsoft.com/office/drawing/2014/main" id="{CB8C5147-5C75-438E-BB3F-AF983FE63774}"/>
                    </a:ext>
                  </a:extLst>
                </p:cNvPr>
                <p:cNvPicPr/>
                <p:nvPr/>
              </p:nvPicPr>
              <p:blipFill>
                <a:blip r:embed="rId75"/>
                <a:stretch>
                  <a:fillRect/>
                </a:stretch>
              </p:blipFill>
              <p:spPr>
                <a:xfrm>
                  <a:off x="6851453" y="1024267"/>
                  <a:ext cx="168120" cy="391320"/>
                </a:xfrm>
                <a:prstGeom prst="rect">
                  <a:avLst/>
                </a:prstGeom>
              </p:spPr>
            </p:pic>
          </mc:Fallback>
        </mc:AlternateContent>
        <mc:AlternateContent xmlns:mc="http://schemas.openxmlformats.org/markup-compatibility/2006">
          <mc:Choice xmlns:p14="http://schemas.microsoft.com/office/powerpoint/2010/main" Requires="p14">
            <p:contentPart p14:bwMode="auto" r:id="rId76">
              <p14:nvContentPartPr>
                <p14:cNvPr id="37" name="Freihand 36">
                  <a:extLst>
                    <a:ext uri="{FF2B5EF4-FFF2-40B4-BE49-F238E27FC236}">
                      <a16:creationId xmlns:a16="http://schemas.microsoft.com/office/drawing/2014/main" id="{8B6976D7-BE88-4D22-82C6-28A4C5570EF9}"/>
                    </a:ext>
                  </a:extLst>
                </p14:cNvPr>
                <p14:cNvContentPartPr/>
                <p14:nvPr/>
              </p14:nvContentPartPr>
              <p14:xfrm>
                <a:off x="6799973" y="894307"/>
                <a:ext cx="1202400" cy="565560"/>
              </p14:xfrm>
            </p:contentPart>
          </mc:Choice>
          <mc:Fallback>
            <p:pic>
              <p:nvPicPr>
                <p:cNvPr id="37" name="Freihand 36">
                  <a:extLst>
                    <a:ext uri="{FF2B5EF4-FFF2-40B4-BE49-F238E27FC236}">
                      <a16:creationId xmlns:a16="http://schemas.microsoft.com/office/drawing/2014/main" id="{8B6976D7-BE88-4D22-82C6-28A4C5570EF9}"/>
                    </a:ext>
                  </a:extLst>
                </p:cNvPr>
                <p:cNvPicPr/>
                <p:nvPr/>
              </p:nvPicPr>
              <p:blipFill>
                <a:blip r:embed="rId77"/>
                <a:stretch>
                  <a:fillRect/>
                </a:stretch>
              </p:blipFill>
              <p:spPr>
                <a:xfrm>
                  <a:off x="6795653" y="889987"/>
                  <a:ext cx="1211040" cy="574200"/>
                </a:xfrm>
                <a:prstGeom prst="rect">
                  <a:avLst/>
                </a:prstGeom>
              </p:spPr>
            </p:pic>
          </mc:Fallback>
        </mc:AlternateContent>
        <mc:AlternateContent xmlns:mc="http://schemas.openxmlformats.org/markup-compatibility/2006">
          <mc:Choice xmlns:p14="http://schemas.microsoft.com/office/powerpoint/2010/main" Requires="p14">
            <p:contentPart p14:bwMode="auto" r:id="rId78">
              <p14:nvContentPartPr>
                <p14:cNvPr id="39" name="Freihand 38">
                  <a:extLst>
                    <a:ext uri="{FF2B5EF4-FFF2-40B4-BE49-F238E27FC236}">
                      <a16:creationId xmlns:a16="http://schemas.microsoft.com/office/drawing/2014/main" id="{06457042-A677-462D-84C1-C09BC44474D7}"/>
                    </a:ext>
                  </a:extLst>
                </p14:cNvPr>
                <p14:cNvContentPartPr/>
                <p14:nvPr/>
              </p14:nvContentPartPr>
              <p14:xfrm>
                <a:off x="7245293" y="956227"/>
                <a:ext cx="280080" cy="425880"/>
              </p14:xfrm>
            </p:contentPart>
          </mc:Choice>
          <mc:Fallback>
            <p:pic>
              <p:nvPicPr>
                <p:cNvPr id="39" name="Freihand 38">
                  <a:extLst>
                    <a:ext uri="{FF2B5EF4-FFF2-40B4-BE49-F238E27FC236}">
                      <a16:creationId xmlns:a16="http://schemas.microsoft.com/office/drawing/2014/main" id="{06457042-A677-462D-84C1-C09BC44474D7}"/>
                    </a:ext>
                  </a:extLst>
                </p:cNvPr>
                <p:cNvPicPr/>
                <p:nvPr/>
              </p:nvPicPr>
              <p:blipFill>
                <a:blip r:embed="rId79"/>
                <a:stretch>
                  <a:fillRect/>
                </a:stretch>
              </p:blipFill>
              <p:spPr>
                <a:xfrm>
                  <a:off x="7240973" y="951907"/>
                  <a:ext cx="288720" cy="434520"/>
                </a:xfrm>
                <a:prstGeom prst="rect">
                  <a:avLst/>
                </a:prstGeom>
              </p:spPr>
            </p:pic>
          </mc:Fallback>
        </mc:AlternateContent>
        <mc:AlternateContent xmlns:mc="http://schemas.openxmlformats.org/markup-compatibility/2006">
          <mc:Choice xmlns:p14="http://schemas.microsoft.com/office/powerpoint/2010/main" Requires="p14">
            <p:contentPart p14:bwMode="auto" r:id="rId80">
              <p14:nvContentPartPr>
                <p14:cNvPr id="40" name="Freihand 39">
                  <a:extLst>
                    <a:ext uri="{FF2B5EF4-FFF2-40B4-BE49-F238E27FC236}">
                      <a16:creationId xmlns:a16="http://schemas.microsoft.com/office/drawing/2014/main" id="{CECAFF20-BDB1-4341-AB08-1508942368EF}"/>
                    </a:ext>
                  </a:extLst>
                </p14:cNvPr>
                <p14:cNvContentPartPr/>
                <p14:nvPr/>
              </p14:nvContentPartPr>
              <p14:xfrm>
                <a:off x="7213973" y="952627"/>
                <a:ext cx="374040" cy="533880"/>
              </p14:xfrm>
            </p:contentPart>
          </mc:Choice>
          <mc:Fallback>
            <p:pic>
              <p:nvPicPr>
                <p:cNvPr id="40" name="Freihand 39">
                  <a:extLst>
                    <a:ext uri="{FF2B5EF4-FFF2-40B4-BE49-F238E27FC236}">
                      <a16:creationId xmlns:a16="http://schemas.microsoft.com/office/drawing/2014/main" id="{CECAFF20-BDB1-4341-AB08-1508942368EF}"/>
                    </a:ext>
                  </a:extLst>
                </p:cNvPr>
                <p:cNvPicPr/>
                <p:nvPr/>
              </p:nvPicPr>
              <p:blipFill>
                <a:blip r:embed="rId81"/>
                <a:stretch>
                  <a:fillRect/>
                </a:stretch>
              </p:blipFill>
              <p:spPr>
                <a:xfrm>
                  <a:off x="7209653" y="948307"/>
                  <a:ext cx="382680" cy="542520"/>
                </a:xfrm>
                <a:prstGeom prst="rect">
                  <a:avLst/>
                </a:prstGeom>
              </p:spPr>
            </p:pic>
          </mc:Fallback>
        </mc:AlternateContent>
        <mc:AlternateContent xmlns:mc="http://schemas.openxmlformats.org/markup-compatibility/2006">
          <mc:Choice xmlns:p14="http://schemas.microsoft.com/office/powerpoint/2010/main" Requires="p14">
            <p:contentPart p14:bwMode="auto" r:id="rId82">
              <p14:nvContentPartPr>
                <p14:cNvPr id="42" name="Freihand 41">
                  <a:extLst>
                    <a:ext uri="{FF2B5EF4-FFF2-40B4-BE49-F238E27FC236}">
                      <a16:creationId xmlns:a16="http://schemas.microsoft.com/office/drawing/2014/main" id="{FC714C83-3781-4A87-94FB-564A5259BC30}"/>
                    </a:ext>
                  </a:extLst>
                </p14:cNvPr>
                <p14:cNvContentPartPr/>
                <p14:nvPr/>
              </p14:nvContentPartPr>
              <p14:xfrm>
                <a:off x="8131253" y="1144147"/>
                <a:ext cx="185040" cy="45720"/>
              </p14:xfrm>
            </p:contentPart>
          </mc:Choice>
          <mc:Fallback>
            <p:pic>
              <p:nvPicPr>
                <p:cNvPr id="42" name="Freihand 41">
                  <a:extLst>
                    <a:ext uri="{FF2B5EF4-FFF2-40B4-BE49-F238E27FC236}">
                      <a16:creationId xmlns:a16="http://schemas.microsoft.com/office/drawing/2014/main" id="{FC714C83-3781-4A87-94FB-564A5259BC30}"/>
                    </a:ext>
                  </a:extLst>
                </p:cNvPr>
                <p:cNvPicPr/>
                <p:nvPr/>
              </p:nvPicPr>
              <p:blipFill>
                <a:blip r:embed="rId83"/>
                <a:stretch>
                  <a:fillRect/>
                </a:stretch>
              </p:blipFill>
              <p:spPr>
                <a:xfrm>
                  <a:off x="8126933" y="1139827"/>
                  <a:ext cx="193680" cy="54360"/>
                </a:xfrm>
                <a:prstGeom prst="rect">
                  <a:avLst/>
                </a:prstGeom>
              </p:spPr>
            </p:pic>
          </mc:Fallback>
        </mc:AlternateContent>
        <mc:AlternateContent xmlns:mc="http://schemas.openxmlformats.org/markup-compatibility/2006">
          <mc:Choice xmlns:p14="http://schemas.microsoft.com/office/powerpoint/2010/main" Requires="p14">
            <p:contentPart p14:bwMode="auto" r:id="rId84">
              <p14:nvContentPartPr>
                <p14:cNvPr id="43" name="Freihand 42">
                  <a:extLst>
                    <a:ext uri="{FF2B5EF4-FFF2-40B4-BE49-F238E27FC236}">
                      <a16:creationId xmlns:a16="http://schemas.microsoft.com/office/drawing/2014/main" id="{C2092046-92FF-4FC5-B400-26F58F33318C}"/>
                    </a:ext>
                  </a:extLst>
                </p14:cNvPr>
                <p14:cNvContentPartPr/>
                <p14:nvPr/>
              </p14:nvContentPartPr>
              <p14:xfrm>
                <a:off x="8043053" y="1091587"/>
                <a:ext cx="173520" cy="181440"/>
              </p14:xfrm>
            </p:contentPart>
          </mc:Choice>
          <mc:Fallback>
            <p:pic>
              <p:nvPicPr>
                <p:cNvPr id="43" name="Freihand 42">
                  <a:extLst>
                    <a:ext uri="{FF2B5EF4-FFF2-40B4-BE49-F238E27FC236}">
                      <a16:creationId xmlns:a16="http://schemas.microsoft.com/office/drawing/2014/main" id="{C2092046-92FF-4FC5-B400-26F58F33318C}"/>
                    </a:ext>
                  </a:extLst>
                </p:cNvPr>
                <p:cNvPicPr/>
                <p:nvPr/>
              </p:nvPicPr>
              <p:blipFill>
                <a:blip r:embed="rId85"/>
                <a:stretch>
                  <a:fillRect/>
                </a:stretch>
              </p:blipFill>
              <p:spPr>
                <a:xfrm>
                  <a:off x="8038733" y="1087267"/>
                  <a:ext cx="182160" cy="190080"/>
                </a:xfrm>
                <a:prstGeom prst="rect">
                  <a:avLst/>
                </a:prstGeom>
              </p:spPr>
            </p:pic>
          </mc:Fallback>
        </mc:AlternateContent>
        <mc:AlternateContent xmlns:mc="http://schemas.openxmlformats.org/markup-compatibility/2006">
          <mc:Choice xmlns:p14="http://schemas.microsoft.com/office/powerpoint/2010/main" Requires="p14">
            <p:contentPart p14:bwMode="auto" r:id="rId86">
              <p14:nvContentPartPr>
                <p14:cNvPr id="44" name="Freihand 43">
                  <a:extLst>
                    <a:ext uri="{FF2B5EF4-FFF2-40B4-BE49-F238E27FC236}">
                      <a16:creationId xmlns:a16="http://schemas.microsoft.com/office/drawing/2014/main" id="{F9D6420D-C9D7-41AC-B632-AE07C363A83E}"/>
                    </a:ext>
                  </a:extLst>
                </p14:cNvPr>
                <p14:cNvContentPartPr/>
                <p14:nvPr/>
              </p14:nvContentPartPr>
              <p14:xfrm>
                <a:off x="8504573" y="870547"/>
                <a:ext cx="171000" cy="245520"/>
              </p14:xfrm>
            </p:contentPart>
          </mc:Choice>
          <mc:Fallback>
            <p:pic>
              <p:nvPicPr>
                <p:cNvPr id="44" name="Freihand 43">
                  <a:extLst>
                    <a:ext uri="{FF2B5EF4-FFF2-40B4-BE49-F238E27FC236}">
                      <a16:creationId xmlns:a16="http://schemas.microsoft.com/office/drawing/2014/main" id="{F9D6420D-C9D7-41AC-B632-AE07C363A83E}"/>
                    </a:ext>
                  </a:extLst>
                </p:cNvPr>
                <p:cNvPicPr/>
                <p:nvPr/>
              </p:nvPicPr>
              <p:blipFill>
                <a:blip r:embed="rId87"/>
                <a:stretch>
                  <a:fillRect/>
                </a:stretch>
              </p:blipFill>
              <p:spPr>
                <a:xfrm>
                  <a:off x="8500253" y="866227"/>
                  <a:ext cx="179640" cy="254160"/>
                </a:xfrm>
                <a:prstGeom prst="rect">
                  <a:avLst/>
                </a:prstGeom>
              </p:spPr>
            </p:pic>
          </mc:Fallback>
        </mc:AlternateContent>
        <mc:AlternateContent xmlns:mc="http://schemas.openxmlformats.org/markup-compatibility/2006">
          <mc:Choice xmlns:p14="http://schemas.microsoft.com/office/powerpoint/2010/main" Requires="p14">
            <p:contentPart p14:bwMode="auto" r:id="rId88">
              <p14:nvContentPartPr>
                <p14:cNvPr id="45" name="Freihand 44">
                  <a:extLst>
                    <a:ext uri="{FF2B5EF4-FFF2-40B4-BE49-F238E27FC236}">
                      <a16:creationId xmlns:a16="http://schemas.microsoft.com/office/drawing/2014/main" id="{275C8ACE-571C-4929-995E-A385BC8939C3}"/>
                    </a:ext>
                  </a:extLst>
                </p14:cNvPr>
                <p14:cNvContentPartPr/>
                <p14:nvPr/>
              </p14:nvContentPartPr>
              <p14:xfrm>
                <a:off x="8562893" y="1007707"/>
                <a:ext cx="124560" cy="32760"/>
              </p14:xfrm>
            </p:contentPart>
          </mc:Choice>
          <mc:Fallback>
            <p:pic>
              <p:nvPicPr>
                <p:cNvPr id="45" name="Freihand 44">
                  <a:extLst>
                    <a:ext uri="{FF2B5EF4-FFF2-40B4-BE49-F238E27FC236}">
                      <a16:creationId xmlns:a16="http://schemas.microsoft.com/office/drawing/2014/main" id="{275C8ACE-571C-4929-995E-A385BC8939C3}"/>
                    </a:ext>
                  </a:extLst>
                </p:cNvPr>
                <p:cNvPicPr/>
                <p:nvPr/>
              </p:nvPicPr>
              <p:blipFill>
                <a:blip r:embed="rId89"/>
                <a:stretch>
                  <a:fillRect/>
                </a:stretch>
              </p:blipFill>
              <p:spPr>
                <a:xfrm>
                  <a:off x="8558573" y="1003387"/>
                  <a:ext cx="133200" cy="41400"/>
                </a:xfrm>
                <a:prstGeom prst="rect">
                  <a:avLst/>
                </a:prstGeom>
              </p:spPr>
            </p:pic>
          </mc:Fallback>
        </mc:AlternateContent>
        <mc:AlternateContent xmlns:mc="http://schemas.openxmlformats.org/markup-compatibility/2006">
          <mc:Choice xmlns:p14="http://schemas.microsoft.com/office/powerpoint/2010/main" Requires="p14">
            <p:contentPart p14:bwMode="auto" r:id="rId90">
              <p14:nvContentPartPr>
                <p14:cNvPr id="46" name="Freihand 45">
                  <a:extLst>
                    <a:ext uri="{FF2B5EF4-FFF2-40B4-BE49-F238E27FC236}">
                      <a16:creationId xmlns:a16="http://schemas.microsoft.com/office/drawing/2014/main" id="{2D95611F-BBDB-4EB7-A593-8887A6B64D7C}"/>
                    </a:ext>
                  </a:extLst>
                </p14:cNvPr>
                <p14:cNvContentPartPr/>
                <p14:nvPr/>
              </p14:nvContentPartPr>
              <p14:xfrm>
                <a:off x="8675573" y="953347"/>
                <a:ext cx="127800" cy="111960"/>
              </p14:xfrm>
            </p:contentPart>
          </mc:Choice>
          <mc:Fallback>
            <p:pic>
              <p:nvPicPr>
                <p:cNvPr id="46" name="Freihand 45">
                  <a:extLst>
                    <a:ext uri="{FF2B5EF4-FFF2-40B4-BE49-F238E27FC236}">
                      <a16:creationId xmlns:a16="http://schemas.microsoft.com/office/drawing/2014/main" id="{2D95611F-BBDB-4EB7-A593-8887A6B64D7C}"/>
                    </a:ext>
                  </a:extLst>
                </p:cNvPr>
                <p:cNvPicPr/>
                <p:nvPr/>
              </p:nvPicPr>
              <p:blipFill>
                <a:blip r:embed="rId91"/>
                <a:stretch>
                  <a:fillRect/>
                </a:stretch>
              </p:blipFill>
              <p:spPr>
                <a:xfrm>
                  <a:off x="8671253" y="949027"/>
                  <a:ext cx="136440" cy="120600"/>
                </a:xfrm>
                <a:prstGeom prst="rect">
                  <a:avLst/>
                </a:prstGeom>
              </p:spPr>
            </p:pic>
          </mc:Fallback>
        </mc:AlternateContent>
        <mc:AlternateContent xmlns:mc="http://schemas.openxmlformats.org/markup-compatibility/2006">
          <mc:Choice xmlns:p14="http://schemas.microsoft.com/office/powerpoint/2010/main" Requires="p14">
            <p:contentPart p14:bwMode="auto" r:id="rId92">
              <p14:nvContentPartPr>
                <p14:cNvPr id="47" name="Freihand 46">
                  <a:extLst>
                    <a:ext uri="{FF2B5EF4-FFF2-40B4-BE49-F238E27FC236}">
                      <a16:creationId xmlns:a16="http://schemas.microsoft.com/office/drawing/2014/main" id="{84F30AF9-04C4-47A6-9C7A-16A8F271BD22}"/>
                    </a:ext>
                  </a:extLst>
                </p14:cNvPr>
                <p14:cNvContentPartPr/>
                <p14:nvPr/>
              </p14:nvContentPartPr>
              <p14:xfrm>
                <a:off x="8818133" y="841387"/>
                <a:ext cx="126720" cy="317880"/>
              </p14:xfrm>
            </p:contentPart>
          </mc:Choice>
          <mc:Fallback>
            <p:pic>
              <p:nvPicPr>
                <p:cNvPr id="47" name="Freihand 46">
                  <a:extLst>
                    <a:ext uri="{FF2B5EF4-FFF2-40B4-BE49-F238E27FC236}">
                      <a16:creationId xmlns:a16="http://schemas.microsoft.com/office/drawing/2014/main" id="{84F30AF9-04C4-47A6-9C7A-16A8F271BD22}"/>
                    </a:ext>
                  </a:extLst>
                </p:cNvPr>
                <p:cNvPicPr/>
                <p:nvPr/>
              </p:nvPicPr>
              <p:blipFill>
                <a:blip r:embed="rId93"/>
                <a:stretch>
                  <a:fillRect/>
                </a:stretch>
              </p:blipFill>
              <p:spPr>
                <a:xfrm>
                  <a:off x="8813813" y="837067"/>
                  <a:ext cx="135360" cy="326520"/>
                </a:xfrm>
                <a:prstGeom prst="rect">
                  <a:avLst/>
                </a:prstGeom>
              </p:spPr>
            </p:pic>
          </mc:Fallback>
        </mc:AlternateContent>
        <mc:AlternateContent xmlns:mc="http://schemas.openxmlformats.org/markup-compatibility/2006">
          <mc:Choice xmlns:p14="http://schemas.microsoft.com/office/powerpoint/2010/main" Requires="p14">
            <p:contentPart p14:bwMode="auto" r:id="rId94">
              <p14:nvContentPartPr>
                <p14:cNvPr id="48" name="Freihand 47">
                  <a:extLst>
                    <a:ext uri="{FF2B5EF4-FFF2-40B4-BE49-F238E27FC236}">
                      <a16:creationId xmlns:a16="http://schemas.microsoft.com/office/drawing/2014/main" id="{FDD12FD2-B6A3-40FD-AC99-2E0B5F87CFFF}"/>
                    </a:ext>
                  </a:extLst>
                </p14:cNvPr>
                <p14:cNvContentPartPr/>
                <p14:nvPr/>
              </p14:nvContentPartPr>
              <p14:xfrm>
                <a:off x="8984093" y="901507"/>
                <a:ext cx="212400" cy="84600"/>
              </p14:xfrm>
            </p:contentPart>
          </mc:Choice>
          <mc:Fallback>
            <p:pic>
              <p:nvPicPr>
                <p:cNvPr id="48" name="Freihand 47">
                  <a:extLst>
                    <a:ext uri="{FF2B5EF4-FFF2-40B4-BE49-F238E27FC236}">
                      <a16:creationId xmlns:a16="http://schemas.microsoft.com/office/drawing/2014/main" id="{FDD12FD2-B6A3-40FD-AC99-2E0B5F87CFFF}"/>
                    </a:ext>
                  </a:extLst>
                </p:cNvPr>
                <p:cNvPicPr/>
                <p:nvPr/>
              </p:nvPicPr>
              <p:blipFill>
                <a:blip r:embed="rId95"/>
                <a:stretch>
                  <a:fillRect/>
                </a:stretch>
              </p:blipFill>
              <p:spPr>
                <a:xfrm>
                  <a:off x="8979773" y="897187"/>
                  <a:ext cx="221040" cy="93240"/>
                </a:xfrm>
                <a:prstGeom prst="rect">
                  <a:avLst/>
                </a:prstGeom>
              </p:spPr>
            </p:pic>
          </mc:Fallback>
        </mc:AlternateContent>
        <mc:AlternateContent xmlns:mc="http://schemas.openxmlformats.org/markup-compatibility/2006">
          <mc:Choice xmlns:p14="http://schemas.microsoft.com/office/powerpoint/2010/main" Requires="p14">
            <p:contentPart p14:bwMode="auto" r:id="rId96">
              <p14:nvContentPartPr>
                <p14:cNvPr id="49" name="Freihand 48">
                  <a:extLst>
                    <a:ext uri="{FF2B5EF4-FFF2-40B4-BE49-F238E27FC236}">
                      <a16:creationId xmlns:a16="http://schemas.microsoft.com/office/drawing/2014/main" id="{33BD8E11-1150-4092-9F2E-D8FEBA733C42}"/>
                    </a:ext>
                  </a:extLst>
                </p14:cNvPr>
                <p14:cNvContentPartPr/>
                <p14:nvPr/>
              </p14:nvContentPartPr>
              <p14:xfrm>
                <a:off x="9255173" y="771187"/>
                <a:ext cx="89280" cy="190080"/>
              </p14:xfrm>
            </p:contentPart>
          </mc:Choice>
          <mc:Fallback>
            <p:pic>
              <p:nvPicPr>
                <p:cNvPr id="49" name="Freihand 48">
                  <a:extLst>
                    <a:ext uri="{FF2B5EF4-FFF2-40B4-BE49-F238E27FC236}">
                      <a16:creationId xmlns:a16="http://schemas.microsoft.com/office/drawing/2014/main" id="{33BD8E11-1150-4092-9F2E-D8FEBA733C42}"/>
                    </a:ext>
                  </a:extLst>
                </p:cNvPr>
                <p:cNvPicPr/>
                <p:nvPr/>
              </p:nvPicPr>
              <p:blipFill>
                <a:blip r:embed="rId97"/>
                <a:stretch>
                  <a:fillRect/>
                </a:stretch>
              </p:blipFill>
              <p:spPr>
                <a:xfrm>
                  <a:off x="9250853" y="766867"/>
                  <a:ext cx="97920" cy="198720"/>
                </a:xfrm>
                <a:prstGeom prst="rect">
                  <a:avLst/>
                </a:prstGeom>
              </p:spPr>
            </p:pic>
          </mc:Fallback>
        </mc:AlternateContent>
        <mc:AlternateContent xmlns:mc="http://schemas.openxmlformats.org/markup-compatibility/2006">
          <mc:Choice xmlns:p14="http://schemas.microsoft.com/office/powerpoint/2010/main" Requires="p14">
            <p:contentPart p14:bwMode="auto" r:id="rId98">
              <p14:nvContentPartPr>
                <p14:cNvPr id="50" name="Freihand 49">
                  <a:extLst>
                    <a:ext uri="{FF2B5EF4-FFF2-40B4-BE49-F238E27FC236}">
                      <a16:creationId xmlns:a16="http://schemas.microsoft.com/office/drawing/2014/main" id="{8F4A2404-5542-4302-B5BF-6C6D9A765D77}"/>
                    </a:ext>
                  </a:extLst>
                </p14:cNvPr>
                <p14:cNvContentPartPr/>
                <p14:nvPr/>
              </p14:nvContentPartPr>
              <p14:xfrm>
                <a:off x="9370373" y="842827"/>
                <a:ext cx="125280" cy="100800"/>
              </p14:xfrm>
            </p:contentPart>
          </mc:Choice>
          <mc:Fallback>
            <p:pic>
              <p:nvPicPr>
                <p:cNvPr id="50" name="Freihand 49">
                  <a:extLst>
                    <a:ext uri="{FF2B5EF4-FFF2-40B4-BE49-F238E27FC236}">
                      <a16:creationId xmlns:a16="http://schemas.microsoft.com/office/drawing/2014/main" id="{8F4A2404-5542-4302-B5BF-6C6D9A765D77}"/>
                    </a:ext>
                  </a:extLst>
                </p:cNvPr>
                <p:cNvPicPr/>
                <p:nvPr/>
              </p:nvPicPr>
              <p:blipFill>
                <a:blip r:embed="rId99"/>
                <a:stretch>
                  <a:fillRect/>
                </a:stretch>
              </p:blipFill>
              <p:spPr>
                <a:xfrm>
                  <a:off x="9366053" y="838507"/>
                  <a:ext cx="133920" cy="109440"/>
                </a:xfrm>
                <a:prstGeom prst="rect">
                  <a:avLst/>
                </a:prstGeom>
              </p:spPr>
            </p:pic>
          </mc:Fallback>
        </mc:AlternateContent>
        <mc:AlternateContent xmlns:mc="http://schemas.openxmlformats.org/markup-compatibility/2006">
          <mc:Choice xmlns:p14="http://schemas.microsoft.com/office/powerpoint/2010/main" Requires="p14">
            <p:contentPart p14:bwMode="auto" r:id="rId100">
              <p14:nvContentPartPr>
                <p14:cNvPr id="51" name="Freihand 50">
                  <a:extLst>
                    <a:ext uri="{FF2B5EF4-FFF2-40B4-BE49-F238E27FC236}">
                      <a16:creationId xmlns:a16="http://schemas.microsoft.com/office/drawing/2014/main" id="{1F54E436-CC48-46C0-AF83-3708D794CF1A}"/>
                    </a:ext>
                  </a:extLst>
                </p14:cNvPr>
                <p14:cNvContentPartPr/>
                <p14:nvPr/>
              </p14:nvContentPartPr>
              <p14:xfrm>
                <a:off x="9521933" y="712867"/>
                <a:ext cx="124200" cy="195840"/>
              </p14:xfrm>
            </p:contentPart>
          </mc:Choice>
          <mc:Fallback>
            <p:pic>
              <p:nvPicPr>
                <p:cNvPr id="51" name="Freihand 50">
                  <a:extLst>
                    <a:ext uri="{FF2B5EF4-FFF2-40B4-BE49-F238E27FC236}">
                      <a16:creationId xmlns:a16="http://schemas.microsoft.com/office/drawing/2014/main" id="{1F54E436-CC48-46C0-AF83-3708D794CF1A}"/>
                    </a:ext>
                  </a:extLst>
                </p:cNvPr>
                <p:cNvPicPr/>
                <p:nvPr/>
              </p:nvPicPr>
              <p:blipFill>
                <a:blip r:embed="rId101"/>
                <a:stretch>
                  <a:fillRect/>
                </a:stretch>
              </p:blipFill>
              <p:spPr>
                <a:xfrm>
                  <a:off x="9517613" y="708547"/>
                  <a:ext cx="132840" cy="204480"/>
                </a:xfrm>
                <a:prstGeom prst="rect">
                  <a:avLst/>
                </a:prstGeom>
              </p:spPr>
            </p:pic>
          </mc:Fallback>
        </mc:AlternateContent>
        <mc:AlternateContent xmlns:mc="http://schemas.openxmlformats.org/markup-compatibility/2006">
          <mc:Choice xmlns:p14="http://schemas.microsoft.com/office/powerpoint/2010/main" Requires="p14">
            <p:contentPart p14:bwMode="auto" r:id="rId102">
              <p14:nvContentPartPr>
                <p14:cNvPr id="52" name="Freihand 51">
                  <a:extLst>
                    <a:ext uri="{FF2B5EF4-FFF2-40B4-BE49-F238E27FC236}">
                      <a16:creationId xmlns:a16="http://schemas.microsoft.com/office/drawing/2014/main" id="{D0FE146B-7073-43CC-B946-D4870F603D76}"/>
                    </a:ext>
                  </a:extLst>
                </p14:cNvPr>
                <p14:cNvContentPartPr/>
                <p14:nvPr/>
              </p14:nvContentPartPr>
              <p14:xfrm>
                <a:off x="9467213" y="757147"/>
                <a:ext cx="46440" cy="23760"/>
              </p14:xfrm>
            </p:contentPart>
          </mc:Choice>
          <mc:Fallback>
            <p:pic>
              <p:nvPicPr>
                <p:cNvPr id="52" name="Freihand 51">
                  <a:extLst>
                    <a:ext uri="{FF2B5EF4-FFF2-40B4-BE49-F238E27FC236}">
                      <a16:creationId xmlns:a16="http://schemas.microsoft.com/office/drawing/2014/main" id="{D0FE146B-7073-43CC-B946-D4870F603D76}"/>
                    </a:ext>
                  </a:extLst>
                </p:cNvPr>
                <p:cNvPicPr/>
                <p:nvPr/>
              </p:nvPicPr>
              <p:blipFill>
                <a:blip r:embed="rId103"/>
                <a:stretch>
                  <a:fillRect/>
                </a:stretch>
              </p:blipFill>
              <p:spPr>
                <a:xfrm>
                  <a:off x="9462893" y="752827"/>
                  <a:ext cx="55080" cy="32400"/>
                </a:xfrm>
                <a:prstGeom prst="rect">
                  <a:avLst/>
                </a:prstGeom>
              </p:spPr>
            </p:pic>
          </mc:Fallback>
        </mc:AlternateContent>
        <mc:AlternateContent xmlns:mc="http://schemas.openxmlformats.org/markup-compatibility/2006">
          <mc:Choice xmlns:p14="http://schemas.microsoft.com/office/powerpoint/2010/main" Requires="p14">
            <p:contentPart p14:bwMode="auto" r:id="rId104">
              <p14:nvContentPartPr>
                <p14:cNvPr id="53" name="Freihand 52">
                  <a:extLst>
                    <a:ext uri="{FF2B5EF4-FFF2-40B4-BE49-F238E27FC236}">
                      <a16:creationId xmlns:a16="http://schemas.microsoft.com/office/drawing/2014/main" id="{2B88A57E-FAC4-41B7-8D93-FACC9939E54F}"/>
                    </a:ext>
                  </a:extLst>
                </p14:cNvPr>
                <p14:cNvContentPartPr/>
                <p14:nvPr/>
              </p14:nvContentPartPr>
              <p14:xfrm>
                <a:off x="9675293" y="767227"/>
                <a:ext cx="69120" cy="79200"/>
              </p14:xfrm>
            </p:contentPart>
          </mc:Choice>
          <mc:Fallback>
            <p:pic>
              <p:nvPicPr>
                <p:cNvPr id="53" name="Freihand 52">
                  <a:extLst>
                    <a:ext uri="{FF2B5EF4-FFF2-40B4-BE49-F238E27FC236}">
                      <a16:creationId xmlns:a16="http://schemas.microsoft.com/office/drawing/2014/main" id="{2B88A57E-FAC4-41B7-8D93-FACC9939E54F}"/>
                    </a:ext>
                  </a:extLst>
                </p:cNvPr>
                <p:cNvPicPr/>
                <p:nvPr/>
              </p:nvPicPr>
              <p:blipFill>
                <a:blip r:embed="rId105"/>
                <a:stretch>
                  <a:fillRect/>
                </a:stretch>
              </p:blipFill>
              <p:spPr>
                <a:xfrm>
                  <a:off x="9670973" y="762907"/>
                  <a:ext cx="77760" cy="87840"/>
                </a:xfrm>
                <a:prstGeom prst="rect">
                  <a:avLst/>
                </a:prstGeom>
              </p:spPr>
            </p:pic>
          </mc:Fallback>
        </mc:AlternateContent>
        <mc:AlternateContent xmlns:mc="http://schemas.openxmlformats.org/markup-compatibility/2006">
          <mc:Choice xmlns:p14="http://schemas.microsoft.com/office/powerpoint/2010/main" Requires="p14">
            <p:contentPart p14:bwMode="auto" r:id="rId106">
              <p14:nvContentPartPr>
                <p14:cNvPr id="54" name="Freihand 53">
                  <a:extLst>
                    <a:ext uri="{FF2B5EF4-FFF2-40B4-BE49-F238E27FC236}">
                      <a16:creationId xmlns:a16="http://schemas.microsoft.com/office/drawing/2014/main" id="{16332629-C6A4-43DA-AAC6-48CB8A294E6F}"/>
                    </a:ext>
                  </a:extLst>
                </p14:cNvPr>
                <p14:cNvContentPartPr/>
                <p14:nvPr/>
              </p14:nvContentPartPr>
              <p14:xfrm>
                <a:off x="9739013" y="749947"/>
                <a:ext cx="118440" cy="273600"/>
              </p14:xfrm>
            </p:contentPart>
          </mc:Choice>
          <mc:Fallback>
            <p:pic>
              <p:nvPicPr>
                <p:cNvPr id="54" name="Freihand 53">
                  <a:extLst>
                    <a:ext uri="{FF2B5EF4-FFF2-40B4-BE49-F238E27FC236}">
                      <a16:creationId xmlns:a16="http://schemas.microsoft.com/office/drawing/2014/main" id="{16332629-C6A4-43DA-AAC6-48CB8A294E6F}"/>
                    </a:ext>
                  </a:extLst>
                </p:cNvPr>
                <p:cNvPicPr/>
                <p:nvPr/>
              </p:nvPicPr>
              <p:blipFill>
                <a:blip r:embed="rId107"/>
                <a:stretch>
                  <a:fillRect/>
                </a:stretch>
              </p:blipFill>
              <p:spPr>
                <a:xfrm>
                  <a:off x="9734693" y="745627"/>
                  <a:ext cx="127080" cy="282240"/>
                </a:xfrm>
                <a:prstGeom prst="rect">
                  <a:avLst/>
                </a:prstGeom>
              </p:spPr>
            </p:pic>
          </mc:Fallback>
        </mc:AlternateContent>
        <mc:AlternateContent xmlns:mc="http://schemas.openxmlformats.org/markup-compatibility/2006">
          <mc:Choice xmlns:p14="http://schemas.microsoft.com/office/powerpoint/2010/main" Requires="p14">
            <p:contentPart p14:bwMode="auto" r:id="rId108">
              <p14:nvContentPartPr>
                <p14:cNvPr id="55" name="Freihand 54">
                  <a:extLst>
                    <a:ext uri="{FF2B5EF4-FFF2-40B4-BE49-F238E27FC236}">
                      <a16:creationId xmlns:a16="http://schemas.microsoft.com/office/drawing/2014/main" id="{6D71CE8F-2568-4DC1-9686-A8E0B8710519}"/>
                    </a:ext>
                  </a:extLst>
                </p14:cNvPr>
                <p14:cNvContentPartPr/>
                <p14:nvPr/>
              </p14:nvContentPartPr>
              <p14:xfrm>
                <a:off x="9409253" y="603067"/>
                <a:ext cx="360" cy="360"/>
              </p14:xfrm>
            </p:contentPart>
          </mc:Choice>
          <mc:Fallback>
            <p:pic>
              <p:nvPicPr>
                <p:cNvPr id="55" name="Freihand 54">
                  <a:extLst>
                    <a:ext uri="{FF2B5EF4-FFF2-40B4-BE49-F238E27FC236}">
                      <a16:creationId xmlns:a16="http://schemas.microsoft.com/office/drawing/2014/main" id="{6D71CE8F-2568-4DC1-9686-A8E0B8710519}"/>
                    </a:ext>
                  </a:extLst>
                </p:cNvPr>
                <p:cNvPicPr/>
                <p:nvPr/>
              </p:nvPicPr>
              <p:blipFill>
                <a:blip r:embed="rId26"/>
                <a:stretch>
                  <a:fillRect/>
                </a:stretch>
              </p:blipFill>
              <p:spPr>
                <a:xfrm>
                  <a:off x="9404933" y="598747"/>
                  <a:ext cx="900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109">
              <p14:nvContentPartPr>
                <p14:cNvPr id="57" name="Freihand 56">
                  <a:extLst>
                    <a:ext uri="{FF2B5EF4-FFF2-40B4-BE49-F238E27FC236}">
                      <a16:creationId xmlns:a16="http://schemas.microsoft.com/office/drawing/2014/main" id="{345630EC-B066-4C61-83DD-40A220716590}"/>
                    </a:ext>
                  </a:extLst>
                </p14:cNvPr>
                <p14:cNvContentPartPr/>
                <p14:nvPr/>
              </p14:nvContentPartPr>
              <p14:xfrm>
                <a:off x="9997133" y="697747"/>
                <a:ext cx="241560" cy="160200"/>
              </p14:xfrm>
            </p:contentPart>
          </mc:Choice>
          <mc:Fallback>
            <p:pic>
              <p:nvPicPr>
                <p:cNvPr id="57" name="Freihand 56">
                  <a:extLst>
                    <a:ext uri="{FF2B5EF4-FFF2-40B4-BE49-F238E27FC236}">
                      <a16:creationId xmlns:a16="http://schemas.microsoft.com/office/drawing/2014/main" id="{345630EC-B066-4C61-83DD-40A220716590}"/>
                    </a:ext>
                  </a:extLst>
                </p:cNvPr>
                <p:cNvPicPr/>
                <p:nvPr/>
              </p:nvPicPr>
              <p:blipFill>
                <a:blip r:embed="rId110"/>
                <a:stretch>
                  <a:fillRect/>
                </a:stretch>
              </p:blipFill>
              <p:spPr>
                <a:xfrm>
                  <a:off x="9992813" y="693427"/>
                  <a:ext cx="250200" cy="168840"/>
                </a:xfrm>
                <a:prstGeom prst="rect">
                  <a:avLst/>
                </a:prstGeom>
              </p:spPr>
            </p:pic>
          </mc:Fallback>
        </mc:AlternateContent>
        <mc:AlternateContent xmlns:mc="http://schemas.openxmlformats.org/markup-compatibility/2006">
          <mc:Choice xmlns:p14="http://schemas.microsoft.com/office/powerpoint/2010/main" Requires="p14">
            <p:contentPart p14:bwMode="auto" r:id="rId111">
              <p14:nvContentPartPr>
                <p14:cNvPr id="58" name="Freihand 57">
                  <a:extLst>
                    <a:ext uri="{FF2B5EF4-FFF2-40B4-BE49-F238E27FC236}">
                      <a16:creationId xmlns:a16="http://schemas.microsoft.com/office/drawing/2014/main" id="{FDC6DD60-021B-4348-85B6-9E9DD518A419}"/>
                    </a:ext>
                  </a:extLst>
                </p14:cNvPr>
                <p14:cNvContentPartPr/>
                <p14:nvPr/>
              </p14:nvContentPartPr>
              <p14:xfrm>
                <a:off x="10290893" y="683347"/>
                <a:ext cx="95040" cy="91440"/>
              </p14:xfrm>
            </p:contentPart>
          </mc:Choice>
          <mc:Fallback>
            <p:pic>
              <p:nvPicPr>
                <p:cNvPr id="58" name="Freihand 57">
                  <a:extLst>
                    <a:ext uri="{FF2B5EF4-FFF2-40B4-BE49-F238E27FC236}">
                      <a16:creationId xmlns:a16="http://schemas.microsoft.com/office/drawing/2014/main" id="{FDC6DD60-021B-4348-85B6-9E9DD518A419}"/>
                    </a:ext>
                  </a:extLst>
                </p:cNvPr>
                <p:cNvPicPr/>
                <p:nvPr/>
              </p:nvPicPr>
              <p:blipFill>
                <a:blip r:embed="rId112"/>
                <a:stretch>
                  <a:fillRect/>
                </a:stretch>
              </p:blipFill>
              <p:spPr>
                <a:xfrm>
                  <a:off x="10286573" y="679027"/>
                  <a:ext cx="103680" cy="100080"/>
                </a:xfrm>
                <a:prstGeom prst="rect">
                  <a:avLst/>
                </a:prstGeom>
              </p:spPr>
            </p:pic>
          </mc:Fallback>
        </mc:AlternateContent>
        <mc:AlternateContent xmlns:mc="http://schemas.openxmlformats.org/markup-compatibility/2006">
          <mc:Choice xmlns:p14="http://schemas.microsoft.com/office/powerpoint/2010/main" Requires="p14">
            <p:contentPart p14:bwMode="auto" r:id="rId113">
              <p14:nvContentPartPr>
                <p14:cNvPr id="59" name="Freihand 58">
                  <a:extLst>
                    <a:ext uri="{FF2B5EF4-FFF2-40B4-BE49-F238E27FC236}">
                      <a16:creationId xmlns:a16="http://schemas.microsoft.com/office/drawing/2014/main" id="{8B54484C-1F66-456C-8323-87E3F5CB6C93}"/>
                    </a:ext>
                  </a:extLst>
                </p14:cNvPr>
                <p14:cNvContentPartPr/>
                <p14:nvPr/>
              </p14:nvContentPartPr>
              <p14:xfrm>
                <a:off x="10377653" y="640507"/>
                <a:ext cx="96480" cy="118440"/>
              </p14:xfrm>
            </p:contentPart>
          </mc:Choice>
          <mc:Fallback>
            <p:pic>
              <p:nvPicPr>
                <p:cNvPr id="59" name="Freihand 58">
                  <a:extLst>
                    <a:ext uri="{FF2B5EF4-FFF2-40B4-BE49-F238E27FC236}">
                      <a16:creationId xmlns:a16="http://schemas.microsoft.com/office/drawing/2014/main" id="{8B54484C-1F66-456C-8323-87E3F5CB6C93}"/>
                    </a:ext>
                  </a:extLst>
                </p:cNvPr>
                <p:cNvPicPr/>
                <p:nvPr/>
              </p:nvPicPr>
              <p:blipFill>
                <a:blip r:embed="rId114"/>
                <a:stretch>
                  <a:fillRect/>
                </a:stretch>
              </p:blipFill>
              <p:spPr>
                <a:xfrm>
                  <a:off x="10373333" y="636187"/>
                  <a:ext cx="105120" cy="127080"/>
                </a:xfrm>
                <a:prstGeom prst="rect">
                  <a:avLst/>
                </a:prstGeom>
              </p:spPr>
            </p:pic>
          </mc:Fallback>
        </mc:AlternateContent>
        <mc:AlternateContent xmlns:mc="http://schemas.openxmlformats.org/markup-compatibility/2006">
          <mc:Choice xmlns:p14="http://schemas.microsoft.com/office/powerpoint/2010/main" Requires="p14">
            <p:contentPart p14:bwMode="auto" r:id="rId115">
              <p14:nvContentPartPr>
                <p14:cNvPr id="60" name="Freihand 59">
                  <a:extLst>
                    <a:ext uri="{FF2B5EF4-FFF2-40B4-BE49-F238E27FC236}">
                      <a16:creationId xmlns:a16="http://schemas.microsoft.com/office/drawing/2014/main" id="{02627700-73C4-4D5B-B4E0-4A0F16CDC900}"/>
                    </a:ext>
                  </a:extLst>
                </p14:cNvPr>
                <p14:cNvContentPartPr/>
                <p14:nvPr/>
              </p14:nvContentPartPr>
              <p14:xfrm>
                <a:off x="10496093" y="476707"/>
                <a:ext cx="109440" cy="245880"/>
              </p14:xfrm>
            </p:contentPart>
          </mc:Choice>
          <mc:Fallback>
            <p:pic>
              <p:nvPicPr>
                <p:cNvPr id="60" name="Freihand 59">
                  <a:extLst>
                    <a:ext uri="{FF2B5EF4-FFF2-40B4-BE49-F238E27FC236}">
                      <a16:creationId xmlns:a16="http://schemas.microsoft.com/office/drawing/2014/main" id="{02627700-73C4-4D5B-B4E0-4A0F16CDC900}"/>
                    </a:ext>
                  </a:extLst>
                </p:cNvPr>
                <p:cNvPicPr/>
                <p:nvPr/>
              </p:nvPicPr>
              <p:blipFill>
                <a:blip r:embed="rId116"/>
                <a:stretch>
                  <a:fillRect/>
                </a:stretch>
              </p:blipFill>
              <p:spPr>
                <a:xfrm>
                  <a:off x="10491773" y="472387"/>
                  <a:ext cx="118080" cy="254520"/>
                </a:xfrm>
                <a:prstGeom prst="rect">
                  <a:avLst/>
                </a:prstGeom>
              </p:spPr>
            </p:pic>
          </mc:Fallback>
        </mc:AlternateContent>
        <mc:AlternateContent xmlns:mc="http://schemas.openxmlformats.org/markup-compatibility/2006">
          <mc:Choice xmlns:p14="http://schemas.microsoft.com/office/powerpoint/2010/main" Requires="p14">
            <p:contentPart p14:bwMode="auto" r:id="rId117">
              <p14:nvContentPartPr>
                <p14:cNvPr id="61" name="Freihand 60">
                  <a:extLst>
                    <a:ext uri="{FF2B5EF4-FFF2-40B4-BE49-F238E27FC236}">
                      <a16:creationId xmlns:a16="http://schemas.microsoft.com/office/drawing/2014/main" id="{7938A1F1-435F-4152-A19D-D15747F9E5D0}"/>
                    </a:ext>
                  </a:extLst>
                </p14:cNvPr>
                <p14:cNvContentPartPr/>
                <p14:nvPr/>
              </p14:nvContentPartPr>
              <p14:xfrm>
                <a:off x="10633253" y="461227"/>
                <a:ext cx="74160" cy="231480"/>
              </p14:xfrm>
            </p:contentPart>
          </mc:Choice>
          <mc:Fallback>
            <p:pic>
              <p:nvPicPr>
                <p:cNvPr id="61" name="Freihand 60">
                  <a:extLst>
                    <a:ext uri="{FF2B5EF4-FFF2-40B4-BE49-F238E27FC236}">
                      <a16:creationId xmlns:a16="http://schemas.microsoft.com/office/drawing/2014/main" id="{7938A1F1-435F-4152-A19D-D15747F9E5D0}"/>
                    </a:ext>
                  </a:extLst>
                </p:cNvPr>
                <p:cNvPicPr/>
                <p:nvPr/>
              </p:nvPicPr>
              <p:blipFill>
                <a:blip r:embed="rId118"/>
                <a:stretch>
                  <a:fillRect/>
                </a:stretch>
              </p:blipFill>
              <p:spPr>
                <a:xfrm>
                  <a:off x="10628933" y="456907"/>
                  <a:ext cx="82800" cy="240120"/>
                </a:xfrm>
                <a:prstGeom prst="rect">
                  <a:avLst/>
                </a:prstGeom>
              </p:spPr>
            </p:pic>
          </mc:Fallback>
        </mc:AlternateContent>
        <mc:AlternateContent xmlns:mc="http://schemas.openxmlformats.org/markup-compatibility/2006">
          <mc:Choice xmlns:p14="http://schemas.microsoft.com/office/powerpoint/2010/main" Requires="p14">
            <p:contentPart p14:bwMode="auto" r:id="rId119">
              <p14:nvContentPartPr>
                <p14:cNvPr id="62" name="Freihand 61">
                  <a:extLst>
                    <a:ext uri="{FF2B5EF4-FFF2-40B4-BE49-F238E27FC236}">
                      <a16:creationId xmlns:a16="http://schemas.microsoft.com/office/drawing/2014/main" id="{3DE1492E-FB8F-4AB2-B702-6520788B4135}"/>
                    </a:ext>
                  </a:extLst>
                </p14:cNvPr>
                <p14:cNvContentPartPr/>
                <p14:nvPr/>
              </p14:nvContentPartPr>
              <p14:xfrm>
                <a:off x="10682573" y="557347"/>
                <a:ext cx="100440" cy="107280"/>
              </p14:xfrm>
            </p:contentPart>
          </mc:Choice>
          <mc:Fallback>
            <p:pic>
              <p:nvPicPr>
                <p:cNvPr id="62" name="Freihand 61">
                  <a:extLst>
                    <a:ext uri="{FF2B5EF4-FFF2-40B4-BE49-F238E27FC236}">
                      <a16:creationId xmlns:a16="http://schemas.microsoft.com/office/drawing/2014/main" id="{3DE1492E-FB8F-4AB2-B702-6520788B4135}"/>
                    </a:ext>
                  </a:extLst>
                </p:cNvPr>
                <p:cNvPicPr/>
                <p:nvPr/>
              </p:nvPicPr>
              <p:blipFill>
                <a:blip r:embed="rId120"/>
                <a:stretch>
                  <a:fillRect/>
                </a:stretch>
              </p:blipFill>
              <p:spPr>
                <a:xfrm>
                  <a:off x="10678253" y="553027"/>
                  <a:ext cx="109080" cy="115920"/>
                </a:xfrm>
                <a:prstGeom prst="rect">
                  <a:avLst/>
                </a:prstGeom>
              </p:spPr>
            </p:pic>
          </mc:Fallback>
        </mc:AlternateContent>
        <mc:AlternateContent xmlns:mc="http://schemas.openxmlformats.org/markup-compatibility/2006">
          <mc:Choice xmlns:p14="http://schemas.microsoft.com/office/powerpoint/2010/main" Requires="p14">
            <p:contentPart p14:bwMode="auto" r:id="rId121">
              <p14:nvContentPartPr>
                <p14:cNvPr id="63" name="Freihand 62">
                  <a:extLst>
                    <a:ext uri="{FF2B5EF4-FFF2-40B4-BE49-F238E27FC236}">
                      <a16:creationId xmlns:a16="http://schemas.microsoft.com/office/drawing/2014/main" id="{0B3FB576-AC17-4665-937C-6423A4342E25}"/>
                    </a:ext>
                  </a:extLst>
                </p14:cNvPr>
                <p14:cNvContentPartPr/>
                <p14:nvPr/>
              </p14:nvContentPartPr>
              <p14:xfrm>
                <a:off x="10778333" y="504787"/>
                <a:ext cx="101160" cy="134640"/>
              </p14:xfrm>
            </p:contentPart>
          </mc:Choice>
          <mc:Fallback>
            <p:pic>
              <p:nvPicPr>
                <p:cNvPr id="63" name="Freihand 62">
                  <a:extLst>
                    <a:ext uri="{FF2B5EF4-FFF2-40B4-BE49-F238E27FC236}">
                      <a16:creationId xmlns:a16="http://schemas.microsoft.com/office/drawing/2014/main" id="{0B3FB576-AC17-4665-937C-6423A4342E25}"/>
                    </a:ext>
                  </a:extLst>
                </p:cNvPr>
                <p:cNvPicPr/>
                <p:nvPr/>
              </p:nvPicPr>
              <p:blipFill>
                <a:blip r:embed="rId122"/>
                <a:stretch>
                  <a:fillRect/>
                </a:stretch>
              </p:blipFill>
              <p:spPr>
                <a:xfrm>
                  <a:off x="10774013" y="500467"/>
                  <a:ext cx="109800" cy="143280"/>
                </a:xfrm>
                <a:prstGeom prst="rect">
                  <a:avLst/>
                </a:prstGeom>
              </p:spPr>
            </p:pic>
          </mc:Fallback>
        </mc:AlternateContent>
        <mc:AlternateContent xmlns:mc="http://schemas.openxmlformats.org/markup-compatibility/2006">
          <mc:Choice xmlns:p14="http://schemas.microsoft.com/office/powerpoint/2010/main" Requires="p14">
            <p:contentPart p14:bwMode="auto" r:id="rId123">
              <p14:nvContentPartPr>
                <p14:cNvPr id="166912" name="Freihand 166911">
                  <a:extLst>
                    <a:ext uri="{FF2B5EF4-FFF2-40B4-BE49-F238E27FC236}">
                      <a16:creationId xmlns:a16="http://schemas.microsoft.com/office/drawing/2014/main" id="{22BC28DA-B595-4702-90D4-5849595F9CCA}"/>
                    </a:ext>
                  </a:extLst>
                </p14:cNvPr>
                <p14:cNvContentPartPr/>
                <p14:nvPr/>
              </p14:nvContentPartPr>
              <p14:xfrm>
                <a:off x="10878413" y="455107"/>
                <a:ext cx="138240" cy="154080"/>
              </p14:xfrm>
            </p:contentPart>
          </mc:Choice>
          <mc:Fallback>
            <p:pic>
              <p:nvPicPr>
                <p:cNvPr id="166912" name="Freihand 166911">
                  <a:extLst>
                    <a:ext uri="{FF2B5EF4-FFF2-40B4-BE49-F238E27FC236}">
                      <a16:creationId xmlns:a16="http://schemas.microsoft.com/office/drawing/2014/main" id="{22BC28DA-B595-4702-90D4-5849595F9CCA}"/>
                    </a:ext>
                  </a:extLst>
                </p:cNvPr>
                <p:cNvPicPr/>
                <p:nvPr/>
              </p:nvPicPr>
              <p:blipFill>
                <a:blip r:embed="rId124"/>
                <a:stretch>
                  <a:fillRect/>
                </a:stretch>
              </p:blipFill>
              <p:spPr>
                <a:xfrm>
                  <a:off x="10874093" y="450787"/>
                  <a:ext cx="146880" cy="162720"/>
                </a:xfrm>
                <a:prstGeom prst="rect">
                  <a:avLst/>
                </a:prstGeom>
              </p:spPr>
            </p:pic>
          </mc:Fallback>
        </mc:AlternateContent>
        <mc:AlternateContent xmlns:mc="http://schemas.openxmlformats.org/markup-compatibility/2006">
          <mc:Choice xmlns:p14="http://schemas.microsoft.com/office/powerpoint/2010/main" Requires="p14">
            <p:contentPart p14:bwMode="auto" r:id="rId125">
              <p14:nvContentPartPr>
                <p14:cNvPr id="166913" name="Freihand 166912">
                  <a:extLst>
                    <a:ext uri="{FF2B5EF4-FFF2-40B4-BE49-F238E27FC236}">
                      <a16:creationId xmlns:a16="http://schemas.microsoft.com/office/drawing/2014/main" id="{B3826F75-D000-40F9-B7F3-123AADB7A433}"/>
                    </a:ext>
                  </a:extLst>
                </p14:cNvPr>
                <p14:cNvContentPartPr/>
                <p14:nvPr/>
              </p14:nvContentPartPr>
              <p14:xfrm>
                <a:off x="10997573" y="410827"/>
                <a:ext cx="10080" cy="38160"/>
              </p14:xfrm>
            </p:contentPart>
          </mc:Choice>
          <mc:Fallback>
            <p:pic>
              <p:nvPicPr>
                <p:cNvPr id="166913" name="Freihand 166912">
                  <a:extLst>
                    <a:ext uri="{FF2B5EF4-FFF2-40B4-BE49-F238E27FC236}">
                      <a16:creationId xmlns:a16="http://schemas.microsoft.com/office/drawing/2014/main" id="{B3826F75-D000-40F9-B7F3-123AADB7A433}"/>
                    </a:ext>
                  </a:extLst>
                </p:cNvPr>
                <p:cNvPicPr/>
                <p:nvPr/>
              </p:nvPicPr>
              <p:blipFill>
                <a:blip r:embed="rId126"/>
                <a:stretch>
                  <a:fillRect/>
                </a:stretch>
              </p:blipFill>
              <p:spPr>
                <a:xfrm>
                  <a:off x="10993253" y="406507"/>
                  <a:ext cx="18720" cy="46800"/>
                </a:xfrm>
                <a:prstGeom prst="rect">
                  <a:avLst/>
                </a:prstGeom>
              </p:spPr>
            </p:pic>
          </mc:Fallback>
        </mc:AlternateContent>
        <mc:AlternateContent xmlns:mc="http://schemas.openxmlformats.org/markup-compatibility/2006">
          <mc:Choice xmlns:p14="http://schemas.microsoft.com/office/powerpoint/2010/main" Requires="p14">
            <p:contentPart p14:bwMode="auto" r:id="rId127">
              <p14:nvContentPartPr>
                <p14:cNvPr id="166914" name="Freihand 166913">
                  <a:extLst>
                    <a:ext uri="{FF2B5EF4-FFF2-40B4-BE49-F238E27FC236}">
                      <a16:creationId xmlns:a16="http://schemas.microsoft.com/office/drawing/2014/main" id="{5C1B947F-239B-4861-8B5A-05E6338CBF08}"/>
                    </a:ext>
                  </a:extLst>
                </p14:cNvPr>
                <p14:cNvContentPartPr/>
                <p14:nvPr/>
              </p14:nvContentPartPr>
              <p14:xfrm>
                <a:off x="11041493" y="452587"/>
                <a:ext cx="274320" cy="257400"/>
              </p14:xfrm>
            </p:contentPart>
          </mc:Choice>
          <mc:Fallback>
            <p:pic>
              <p:nvPicPr>
                <p:cNvPr id="166914" name="Freihand 166913">
                  <a:extLst>
                    <a:ext uri="{FF2B5EF4-FFF2-40B4-BE49-F238E27FC236}">
                      <a16:creationId xmlns:a16="http://schemas.microsoft.com/office/drawing/2014/main" id="{5C1B947F-239B-4861-8B5A-05E6338CBF08}"/>
                    </a:ext>
                  </a:extLst>
                </p:cNvPr>
                <p:cNvPicPr/>
                <p:nvPr/>
              </p:nvPicPr>
              <p:blipFill>
                <a:blip r:embed="rId128"/>
                <a:stretch>
                  <a:fillRect/>
                </a:stretch>
              </p:blipFill>
              <p:spPr>
                <a:xfrm>
                  <a:off x="11037173" y="448267"/>
                  <a:ext cx="282960" cy="266040"/>
                </a:xfrm>
                <a:prstGeom prst="rect">
                  <a:avLst/>
                </a:prstGeom>
              </p:spPr>
            </p:pic>
          </mc:Fallback>
        </mc:AlternateContent>
        <mc:AlternateContent xmlns:mc="http://schemas.openxmlformats.org/markup-compatibility/2006">
          <mc:Choice xmlns:p14="http://schemas.microsoft.com/office/powerpoint/2010/main" Requires="p14">
            <p:contentPart p14:bwMode="auto" r:id="rId129">
              <p14:nvContentPartPr>
                <p14:cNvPr id="166917" name="Freihand 166916">
                  <a:extLst>
                    <a:ext uri="{FF2B5EF4-FFF2-40B4-BE49-F238E27FC236}">
                      <a16:creationId xmlns:a16="http://schemas.microsoft.com/office/drawing/2014/main" id="{CB7E9792-C9E7-423E-9E9D-B472AC9B186F}"/>
                    </a:ext>
                  </a:extLst>
                </p14:cNvPr>
                <p14:cNvContentPartPr/>
                <p14:nvPr/>
              </p14:nvContentPartPr>
              <p14:xfrm>
                <a:off x="10684013" y="316867"/>
                <a:ext cx="120960" cy="38880"/>
              </p14:xfrm>
            </p:contentPart>
          </mc:Choice>
          <mc:Fallback>
            <p:pic>
              <p:nvPicPr>
                <p:cNvPr id="166917" name="Freihand 166916">
                  <a:extLst>
                    <a:ext uri="{FF2B5EF4-FFF2-40B4-BE49-F238E27FC236}">
                      <a16:creationId xmlns:a16="http://schemas.microsoft.com/office/drawing/2014/main" id="{CB7E9792-C9E7-423E-9E9D-B472AC9B186F}"/>
                    </a:ext>
                  </a:extLst>
                </p:cNvPr>
                <p:cNvPicPr/>
                <p:nvPr/>
              </p:nvPicPr>
              <p:blipFill>
                <a:blip r:embed="rId130"/>
                <a:stretch>
                  <a:fillRect/>
                </a:stretch>
              </p:blipFill>
              <p:spPr>
                <a:xfrm>
                  <a:off x="10679693" y="312547"/>
                  <a:ext cx="129600" cy="47520"/>
                </a:xfrm>
                <a:prstGeom prst="rect">
                  <a:avLst/>
                </a:prstGeom>
              </p:spPr>
            </p:pic>
          </mc:Fallback>
        </mc:AlternateContent>
        <mc:AlternateContent xmlns:mc="http://schemas.openxmlformats.org/markup-compatibility/2006">
          <mc:Choice xmlns:p14="http://schemas.microsoft.com/office/powerpoint/2010/main" Requires="p14">
            <p:contentPart p14:bwMode="auto" r:id="rId131">
              <p14:nvContentPartPr>
                <p14:cNvPr id="166918" name="Freihand 166917">
                  <a:extLst>
                    <a:ext uri="{FF2B5EF4-FFF2-40B4-BE49-F238E27FC236}">
                      <a16:creationId xmlns:a16="http://schemas.microsoft.com/office/drawing/2014/main" id="{5AD773AA-3490-42BF-8A86-0165BD8E3716}"/>
                    </a:ext>
                  </a:extLst>
                </p14:cNvPr>
                <p14:cNvContentPartPr/>
                <p14:nvPr/>
              </p14:nvContentPartPr>
              <p14:xfrm>
                <a:off x="9575573" y="1085827"/>
                <a:ext cx="339840" cy="229680"/>
              </p14:xfrm>
            </p:contentPart>
          </mc:Choice>
          <mc:Fallback>
            <p:pic>
              <p:nvPicPr>
                <p:cNvPr id="166918" name="Freihand 166917">
                  <a:extLst>
                    <a:ext uri="{FF2B5EF4-FFF2-40B4-BE49-F238E27FC236}">
                      <a16:creationId xmlns:a16="http://schemas.microsoft.com/office/drawing/2014/main" id="{5AD773AA-3490-42BF-8A86-0165BD8E3716}"/>
                    </a:ext>
                  </a:extLst>
                </p:cNvPr>
                <p:cNvPicPr/>
                <p:nvPr/>
              </p:nvPicPr>
              <p:blipFill>
                <a:blip r:embed="rId132"/>
                <a:stretch>
                  <a:fillRect/>
                </a:stretch>
              </p:blipFill>
              <p:spPr>
                <a:xfrm>
                  <a:off x="9571253" y="1081507"/>
                  <a:ext cx="348480" cy="238320"/>
                </a:xfrm>
                <a:prstGeom prst="rect">
                  <a:avLst/>
                </a:prstGeom>
              </p:spPr>
            </p:pic>
          </mc:Fallback>
        </mc:AlternateContent>
        <mc:AlternateContent xmlns:mc="http://schemas.openxmlformats.org/markup-compatibility/2006">
          <mc:Choice xmlns:p14="http://schemas.microsoft.com/office/powerpoint/2010/main" Requires="p14">
            <p:contentPart p14:bwMode="auto" r:id="rId133">
              <p14:nvContentPartPr>
                <p14:cNvPr id="166919" name="Freihand 166918">
                  <a:extLst>
                    <a:ext uri="{FF2B5EF4-FFF2-40B4-BE49-F238E27FC236}">
                      <a16:creationId xmlns:a16="http://schemas.microsoft.com/office/drawing/2014/main" id="{BD48BDB6-94FF-4114-903C-D8C7F9482D17}"/>
                    </a:ext>
                  </a:extLst>
                </p14:cNvPr>
                <p14:cNvContentPartPr/>
                <p14:nvPr/>
              </p14:nvContentPartPr>
              <p14:xfrm>
                <a:off x="9820733" y="991507"/>
                <a:ext cx="34920" cy="21240"/>
              </p14:xfrm>
            </p:contentPart>
          </mc:Choice>
          <mc:Fallback>
            <p:pic>
              <p:nvPicPr>
                <p:cNvPr id="166919" name="Freihand 166918">
                  <a:extLst>
                    <a:ext uri="{FF2B5EF4-FFF2-40B4-BE49-F238E27FC236}">
                      <a16:creationId xmlns:a16="http://schemas.microsoft.com/office/drawing/2014/main" id="{BD48BDB6-94FF-4114-903C-D8C7F9482D17}"/>
                    </a:ext>
                  </a:extLst>
                </p:cNvPr>
                <p:cNvPicPr/>
                <p:nvPr/>
              </p:nvPicPr>
              <p:blipFill>
                <a:blip r:embed="rId134"/>
                <a:stretch>
                  <a:fillRect/>
                </a:stretch>
              </p:blipFill>
              <p:spPr>
                <a:xfrm>
                  <a:off x="9816413" y="987187"/>
                  <a:ext cx="43560" cy="29880"/>
                </a:xfrm>
                <a:prstGeom prst="rect">
                  <a:avLst/>
                </a:prstGeom>
              </p:spPr>
            </p:pic>
          </mc:Fallback>
        </mc:AlternateContent>
        <mc:AlternateContent xmlns:mc="http://schemas.openxmlformats.org/markup-compatibility/2006">
          <mc:Choice xmlns:p14="http://schemas.microsoft.com/office/powerpoint/2010/main" Requires="p14">
            <p:contentPart p14:bwMode="auto" r:id="rId135">
              <p14:nvContentPartPr>
                <p14:cNvPr id="166920" name="Freihand 166919">
                  <a:extLst>
                    <a:ext uri="{FF2B5EF4-FFF2-40B4-BE49-F238E27FC236}">
                      <a16:creationId xmlns:a16="http://schemas.microsoft.com/office/drawing/2014/main" id="{75B171D1-07F3-4933-8326-8F7891E5EB33}"/>
                    </a:ext>
                  </a:extLst>
                </p14:cNvPr>
                <p14:cNvContentPartPr/>
                <p14:nvPr/>
              </p14:nvContentPartPr>
              <p14:xfrm>
                <a:off x="10147973" y="920947"/>
                <a:ext cx="308160" cy="202680"/>
              </p14:xfrm>
            </p:contentPart>
          </mc:Choice>
          <mc:Fallback>
            <p:pic>
              <p:nvPicPr>
                <p:cNvPr id="166920" name="Freihand 166919">
                  <a:extLst>
                    <a:ext uri="{FF2B5EF4-FFF2-40B4-BE49-F238E27FC236}">
                      <a16:creationId xmlns:a16="http://schemas.microsoft.com/office/drawing/2014/main" id="{75B171D1-07F3-4933-8326-8F7891E5EB33}"/>
                    </a:ext>
                  </a:extLst>
                </p:cNvPr>
                <p:cNvPicPr/>
                <p:nvPr/>
              </p:nvPicPr>
              <p:blipFill>
                <a:blip r:embed="rId136"/>
                <a:stretch>
                  <a:fillRect/>
                </a:stretch>
              </p:blipFill>
              <p:spPr>
                <a:xfrm>
                  <a:off x="10143653" y="916627"/>
                  <a:ext cx="316800" cy="211320"/>
                </a:xfrm>
                <a:prstGeom prst="rect">
                  <a:avLst/>
                </a:prstGeom>
              </p:spPr>
            </p:pic>
          </mc:Fallback>
        </mc:AlternateContent>
        <mc:AlternateContent xmlns:mc="http://schemas.openxmlformats.org/markup-compatibility/2006">
          <mc:Choice xmlns:p14="http://schemas.microsoft.com/office/powerpoint/2010/main" Requires="p14">
            <p:contentPart p14:bwMode="auto" r:id="rId137">
              <p14:nvContentPartPr>
                <p14:cNvPr id="166921" name="Freihand 166920">
                  <a:extLst>
                    <a:ext uri="{FF2B5EF4-FFF2-40B4-BE49-F238E27FC236}">
                      <a16:creationId xmlns:a16="http://schemas.microsoft.com/office/drawing/2014/main" id="{413FD145-CF06-4ADD-A333-8D3600E0AA85}"/>
                    </a:ext>
                  </a:extLst>
                </p14:cNvPr>
                <p14:cNvContentPartPr/>
                <p14:nvPr/>
              </p14:nvContentPartPr>
              <p14:xfrm>
                <a:off x="10581773" y="869467"/>
                <a:ext cx="24120" cy="140400"/>
              </p14:xfrm>
            </p:contentPart>
          </mc:Choice>
          <mc:Fallback>
            <p:pic>
              <p:nvPicPr>
                <p:cNvPr id="166921" name="Freihand 166920">
                  <a:extLst>
                    <a:ext uri="{FF2B5EF4-FFF2-40B4-BE49-F238E27FC236}">
                      <a16:creationId xmlns:a16="http://schemas.microsoft.com/office/drawing/2014/main" id="{413FD145-CF06-4ADD-A333-8D3600E0AA85}"/>
                    </a:ext>
                  </a:extLst>
                </p:cNvPr>
                <p:cNvPicPr/>
                <p:nvPr/>
              </p:nvPicPr>
              <p:blipFill>
                <a:blip r:embed="rId138"/>
                <a:stretch>
                  <a:fillRect/>
                </a:stretch>
              </p:blipFill>
              <p:spPr>
                <a:xfrm>
                  <a:off x="10577453" y="865147"/>
                  <a:ext cx="32760" cy="149040"/>
                </a:xfrm>
                <a:prstGeom prst="rect">
                  <a:avLst/>
                </a:prstGeom>
              </p:spPr>
            </p:pic>
          </mc:Fallback>
        </mc:AlternateContent>
        <mc:AlternateContent xmlns:mc="http://schemas.openxmlformats.org/markup-compatibility/2006">
          <mc:Choice xmlns:p14="http://schemas.microsoft.com/office/powerpoint/2010/main" Requires="p14">
            <p:contentPart p14:bwMode="auto" r:id="rId139">
              <p14:nvContentPartPr>
                <p14:cNvPr id="166922" name="Freihand 166921">
                  <a:extLst>
                    <a:ext uri="{FF2B5EF4-FFF2-40B4-BE49-F238E27FC236}">
                      <a16:creationId xmlns:a16="http://schemas.microsoft.com/office/drawing/2014/main" id="{3277337E-928E-46AF-A073-EFB649D46A58}"/>
                    </a:ext>
                  </a:extLst>
                </p14:cNvPr>
                <p14:cNvContentPartPr/>
                <p14:nvPr/>
              </p14:nvContentPartPr>
              <p14:xfrm>
                <a:off x="10574933" y="873067"/>
                <a:ext cx="110880" cy="81360"/>
              </p14:xfrm>
            </p:contentPart>
          </mc:Choice>
          <mc:Fallback>
            <p:pic>
              <p:nvPicPr>
                <p:cNvPr id="166922" name="Freihand 166921">
                  <a:extLst>
                    <a:ext uri="{FF2B5EF4-FFF2-40B4-BE49-F238E27FC236}">
                      <a16:creationId xmlns:a16="http://schemas.microsoft.com/office/drawing/2014/main" id="{3277337E-928E-46AF-A073-EFB649D46A58}"/>
                    </a:ext>
                  </a:extLst>
                </p:cNvPr>
                <p:cNvPicPr/>
                <p:nvPr/>
              </p:nvPicPr>
              <p:blipFill>
                <a:blip r:embed="rId140"/>
                <a:stretch>
                  <a:fillRect/>
                </a:stretch>
              </p:blipFill>
              <p:spPr>
                <a:xfrm>
                  <a:off x="10570613" y="868747"/>
                  <a:ext cx="119520" cy="90000"/>
                </a:xfrm>
                <a:prstGeom prst="rect">
                  <a:avLst/>
                </a:prstGeom>
              </p:spPr>
            </p:pic>
          </mc:Fallback>
        </mc:AlternateContent>
        <mc:AlternateContent xmlns:mc="http://schemas.openxmlformats.org/markup-compatibility/2006">
          <mc:Choice xmlns:p14="http://schemas.microsoft.com/office/powerpoint/2010/main" Requires="p14">
            <p:contentPart p14:bwMode="auto" r:id="rId141">
              <p14:nvContentPartPr>
                <p14:cNvPr id="166923" name="Freihand 166922">
                  <a:extLst>
                    <a:ext uri="{FF2B5EF4-FFF2-40B4-BE49-F238E27FC236}">
                      <a16:creationId xmlns:a16="http://schemas.microsoft.com/office/drawing/2014/main" id="{A2C5DE61-2799-4F76-9489-A904E6BB3391}"/>
                    </a:ext>
                  </a:extLst>
                </p14:cNvPr>
                <p14:cNvContentPartPr/>
                <p14:nvPr/>
              </p14:nvContentPartPr>
              <p14:xfrm>
                <a:off x="10594733" y="937147"/>
                <a:ext cx="93960" cy="92160"/>
              </p14:xfrm>
            </p:contentPart>
          </mc:Choice>
          <mc:Fallback>
            <p:pic>
              <p:nvPicPr>
                <p:cNvPr id="166923" name="Freihand 166922">
                  <a:extLst>
                    <a:ext uri="{FF2B5EF4-FFF2-40B4-BE49-F238E27FC236}">
                      <a16:creationId xmlns:a16="http://schemas.microsoft.com/office/drawing/2014/main" id="{A2C5DE61-2799-4F76-9489-A904E6BB3391}"/>
                    </a:ext>
                  </a:extLst>
                </p:cNvPr>
                <p:cNvPicPr/>
                <p:nvPr/>
              </p:nvPicPr>
              <p:blipFill>
                <a:blip r:embed="rId142"/>
                <a:stretch>
                  <a:fillRect/>
                </a:stretch>
              </p:blipFill>
              <p:spPr>
                <a:xfrm>
                  <a:off x="10590413" y="932827"/>
                  <a:ext cx="102600" cy="100800"/>
                </a:xfrm>
                <a:prstGeom prst="rect">
                  <a:avLst/>
                </a:prstGeom>
              </p:spPr>
            </p:pic>
          </mc:Fallback>
        </mc:AlternateContent>
        <mc:AlternateContent xmlns:mc="http://schemas.openxmlformats.org/markup-compatibility/2006">
          <mc:Choice xmlns:p14="http://schemas.microsoft.com/office/powerpoint/2010/main" Requires="p14">
            <p:contentPart p14:bwMode="auto" r:id="rId143">
              <p14:nvContentPartPr>
                <p14:cNvPr id="166924" name="Freihand 166923">
                  <a:extLst>
                    <a:ext uri="{FF2B5EF4-FFF2-40B4-BE49-F238E27FC236}">
                      <a16:creationId xmlns:a16="http://schemas.microsoft.com/office/drawing/2014/main" id="{AB999CF6-D376-4CAD-85AD-7DCA543CF7DA}"/>
                    </a:ext>
                  </a:extLst>
                </p14:cNvPr>
                <p14:cNvContentPartPr/>
                <p14:nvPr/>
              </p14:nvContentPartPr>
              <p14:xfrm>
                <a:off x="10685813" y="801787"/>
                <a:ext cx="132120" cy="194760"/>
              </p14:xfrm>
            </p:contentPart>
          </mc:Choice>
          <mc:Fallback>
            <p:pic>
              <p:nvPicPr>
                <p:cNvPr id="166924" name="Freihand 166923">
                  <a:extLst>
                    <a:ext uri="{FF2B5EF4-FFF2-40B4-BE49-F238E27FC236}">
                      <a16:creationId xmlns:a16="http://schemas.microsoft.com/office/drawing/2014/main" id="{AB999CF6-D376-4CAD-85AD-7DCA543CF7DA}"/>
                    </a:ext>
                  </a:extLst>
                </p:cNvPr>
                <p:cNvPicPr/>
                <p:nvPr/>
              </p:nvPicPr>
              <p:blipFill>
                <a:blip r:embed="rId144"/>
                <a:stretch>
                  <a:fillRect/>
                </a:stretch>
              </p:blipFill>
              <p:spPr>
                <a:xfrm>
                  <a:off x="10681493" y="797467"/>
                  <a:ext cx="140760" cy="203400"/>
                </a:xfrm>
                <a:prstGeom prst="rect">
                  <a:avLst/>
                </a:prstGeom>
              </p:spPr>
            </p:pic>
          </mc:Fallback>
        </mc:AlternateContent>
        <mc:AlternateContent xmlns:mc="http://schemas.openxmlformats.org/markup-compatibility/2006">
          <mc:Choice xmlns:p14="http://schemas.microsoft.com/office/powerpoint/2010/main" Requires="p14">
            <p:contentPart p14:bwMode="auto" r:id="rId145">
              <p14:nvContentPartPr>
                <p14:cNvPr id="166925" name="Freihand 166924">
                  <a:extLst>
                    <a:ext uri="{FF2B5EF4-FFF2-40B4-BE49-F238E27FC236}">
                      <a16:creationId xmlns:a16="http://schemas.microsoft.com/office/drawing/2014/main" id="{076E15E0-4063-42B4-A964-4EEC319CA792}"/>
                    </a:ext>
                  </a:extLst>
                </p14:cNvPr>
                <p14:cNvContentPartPr/>
                <p14:nvPr/>
              </p14:nvContentPartPr>
              <p14:xfrm>
                <a:off x="10850333" y="763987"/>
                <a:ext cx="118080" cy="262080"/>
              </p14:xfrm>
            </p:contentPart>
          </mc:Choice>
          <mc:Fallback>
            <p:pic>
              <p:nvPicPr>
                <p:cNvPr id="166925" name="Freihand 166924">
                  <a:extLst>
                    <a:ext uri="{FF2B5EF4-FFF2-40B4-BE49-F238E27FC236}">
                      <a16:creationId xmlns:a16="http://schemas.microsoft.com/office/drawing/2014/main" id="{076E15E0-4063-42B4-A964-4EEC319CA792}"/>
                    </a:ext>
                  </a:extLst>
                </p:cNvPr>
                <p:cNvPicPr/>
                <p:nvPr/>
              </p:nvPicPr>
              <p:blipFill>
                <a:blip r:embed="rId146"/>
                <a:stretch>
                  <a:fillRect/>
                </a:stretch>
              </p:blipFill>
              <p:spPr>
                <a:xfrm>
                  <a:off x="10846013" y="759667"/>
                  <a:ext cx="126720" cy="270720"/>
                </a:xfrm>
                <a:prstGeom prst="rect">
                  <a:avLst/>
                </a:prstGeom>
              </p:spPr>
            </p:pic>
          </mc:Fallback>
        </mc:AlternateContent>
        <mc:AlternateContent xmlns:mc="http://schemas.openxmlformats.org/markup-compatibility/2006">
          <mc:Choice xmlns:p14="http://schemas.microsoft.com/office/powerpoint/2010/main" Requires="p14">
            <p:contentPart p14:bwMode="auto" r:id="rId147">
              <p14:nvContentPartPr>
                <p14:cNvPr id="166926" name="Freihand 166925">
                  <a:extLst>
                    <a:ext uri="{FF2B5EF4-FFF2-40B4-BE49-F238E27FC236}">
                      <a16:creationId xmlns:a16="http://schemas.microsoft.com/office/drawing/2014/main" id="{80D43903-6B6E-4BF2-BDDE-C262A7DFE91D}"/>
                    </a:ext>
                  </a:extLst>
                </p14:cNvPr>
                <p14:cNvContentPartPr/>
                <p14:nvPr/>
              </p14:nvContentPartPr>
              <p14:xfrm>
                <a:off x="10986053" y="719347"/>
                <a:ext cx="126360" cy="178920"/>
              </p14:xfrm>
            </p:contentPart>
          </mc:Choice>
          <mc:Fallback>
            <p:pic>
              <p:nvPicPr>
                <p:cNvPr id="166926" name="Freihand 166925">
                  <a:extLst>
                    <a:ext uri="{FF2B5EF4-FFF2-40B4-BE49-F238E27FC236}">
                      <a16:creationId xmlns:a16="http://schemas.microsoft.com/office/drawing/2014/main" id="{80D43903-6B6E-4BF2-BDDE-C262A7DFE91D}"/>
                    </a:ext>
                  </a:extLst>
                </p:cNvPr>
                <p:cNvPicPr/>
                <p:nvPr/>
              </p:nvPicPr>
              <p:blipFill>
                <a:blip r:embed="rId148"/>
                <a:stretch>
                  <a:fillRect/>
                </a:stretch>
              </p:blipFill>
              <p:spPr>
                <a:xfrm>
                  <a:off x="10981733" y="715027"/>
                  <a:ext cx="135000" cy="187560"/>
                </a:xfrm>
                <a:prstGeom prst="rect">
                  <a:avLst/>
                </a:prstGeom>
              </p:spPr>
            </p:pic>
          </mc:Fallback>
        </mc:AlternateContent>
        <mc:AlternateContent xmlns:mc="http://schemas.openxmlformats.org/markup-compatibility/2006">
          <mc:Choice xmlns:p14="http://schemas.microsoft.com/office/powerpoint/2010/main" Requires="p14">
            <p:contentPart p14:bwMode="auto" r:id="rId149">
              <p14:nvContentPartPr>
                <p14:cNvPr id="166927" name="Freihand 166926">
                  <a:extLst>
                    <a:ext uri="{FF2B5EF4-FFF2-40B4-BE49-F238E27FC236}">
                      <a16:creationId xmlns:a16="http://schemas.microsoft.com/office/drawing/2014/main" id="{67C00C20-5459-4079-91AD-7C7D43E71AEB}"/>
                    </a:ext>
                  </a:extLst>
                </p14:cNvPr>
                <p14:cNvContentPartPr/>
                <p14:nvPr/>
              </p14:nvContentPartPr>
              <p14:xfrm>
                <a:off x="11127173" y="562387"/>
                <a:ext cx="260640" cy="241560"/>
              </p14:xfrm>
            </p:contentPart>
          </mc:Choice>
          <mc:Fallback>
            <p:pic>
              <p:nvPicPr>
                <p:cNvPr id="166927" name="Freihand 166926">
                  <a:extLst>
                    <a:ext uri="{FF2B5EF4-FFF2-40B4-BE49-F238E27FC236}">
                      <a16:creationId xmlns:a16="http://schemas.microsoft.com/office/drawing/2014/main" id="{67C00C20-5459-4079-91AD-7C7D43E71AEB}"/>
                    </a:ext>
                  </a:extLst>
                </p:cNvPr>
                <p:cNvPicPr/>
                <p:nvPr/>
              </p:nvPicPr>
              <p:blipFill>
                <a:blip r:embed="rId150"/>
                <a:stretch>
                  <a:fillRect/>
                </a:stretch>
              </p:blipFill>
              <p:spPr>
                <a:xfrm>
                  <a:off x="11122853" y="558067"/>
                  <a:ext cx="269280" cy="250200"/>
                </a:xfrm>
                <a:prstGeom prst="rect">
                  <a:avLst/>
                </a:prstGeom>
              </p:spPr>
            </p:pic>
          </mc:Fallback>
        </mc:AlternateContent>
        <mc:AlternateContent xmlns:mc="http://schemas.openxmlformats.org/markup-compatibility/2006">
          <mc:Choice xmlns:p14="http://schemas.microsoft.com/office/powerpoint/2010/main" Requires="p14">
            <p:contentPart p14:bwMode="auto" r:id="rId151">
              <p14:nvContentPartPr>
                <p14:cNvPr id="166928" name="Freihand 166927">
                  <a:extLst>
                    <a:ext uri="{FF2B5EF4-FFF2-40B4-BE49-F238E27FC236}">
                      <a16:creationId xmlns:a16="http://schemas.microsoft.com/office/drawing/2014/main" id="{20960533-0495-4423-83FC-3712A0325072}"/>
                    </a:ext>
                  </a:extLst>
                </p14:cNvPr>
                <p14:cNvContentPartPr/>
                <p14:nvPr/>
              </p14:nvContentPartPr>
              <p14:xfrm>
                <a:off x="11261453" y="572827"/>
                <a:ext cx="21240" cy="8280"/>
              </p14:xfrm>
            </p:contentPart>
          </mc:Choice>
          <mc:Fallback>
            <p:pic>
              <p:nvPicPr>
                <p:cNvPr id="166928" name="Freihand 166927">
                  <a:extLst>
                    <a:ext uri="{FF2B5EF4-FFF2-40B4-BE49-F238E27FC236}">
                      <a16:creationId xmlns:a16="http://schemas.microsoft.com/office/drawing/2014/main" id="{20960533-0495-4423-83FC-3712A0325072}"/>
                    </a:ext>
                  </a:extLst>
                </p:cNvPr>
                <p:cNvPicPr/>
                <p:nvPr/>
              </p:nvPicPr>
              <p:blipFill>
                <a:blip r:embed="rId152"/>
                <a:stretch>
                  <a:fillRect/>
                </a:stretch>
              </p:blipFill>
              <p:spPr>
                <a:xfrm>
                  <a:off x="11257133" y="568507"/>
                  <a:ext cx="29880" cy="16920"/>
                </a:xfrm>
                <a:prstGeom prst="rect">
                  <a:avLst/>
                </a:prstGeom>
              </p:spPr>
            </p:pic>
          </mc:Fallback>
        </mc:AlternateContent>
        <mc:AlternateContent xmlns:mc="http://schemas.openxmlformats.org/markup-compatibility/2006">
          <mc:Choice xmlns:p14="http://schemas.microsoft.com/office/powerpoint/2010/main" Requires="p14">
            <p:contentPart p14:bwMode="auto" r:id="rId153">
              <p14:nvContentPartPr>
                <p14:cNvPr id="166929" name="Freihand 166928">
                  <a:extLst>
                    <a:ext uri="{FF2B5EF4-FFF2-40B4-BE49-F238E27FC236}">
                      <a16:creationId xmlns:a16="http://schemas.microsoft.com/office/drawing/2014/main" id="{0CC6A39A-BB24-4877-8610-E6342CCF53A4}"/>
                    </a:ext>
                  </a:extLst>
                </p14:cNvPr>
                <p14:cNvContentPartPr/>
                <p14:nvPr/>
              </p14:nvContentPartPr>
              <p14:xfrm>
                <a:off x="11520653" y="487147"/>
                <a:ext cx="88920" cy="162720"/>
              </p14:xfrm>
            </p:contentPart>
          </mc:Choice>
          <mc:Fallback>
            <p:pic>
              <p:nvPicPr>
                <p:cNvPr id="166929" name="Freihand 166928">
                  <a:extLst>
                    <a:ext uri="{FF2B5EF4-FFF2-40B4-BE49-F238E27FC236}">
                      <a16:creationId xmlns:a16="http://schemas.microsoft.com/office/drawing/2014/main" id="{0CC6A39A-BB24-4877-8610-E6342CCF53A4}"/>
                    </a:ext>
                  </a:extLst>
                </p:cNvPr>
                <p:cNvPicPr/>
                <p:nvPr/>
              </p:nvPicPr>
              <p:blipFill>
                <a:blip r:embed="rId154"/>
                <a:stretch>
                  <a:fillRect/>
                </a:stretch>
              </p:blipFill>
              <p:spPr>
                <a:xfrm>
                  <a:off x="11516333" y="482827"/>
                  <a:ext cx="97560" cy="171360"/>
                </a:xfrm>
                <a:prstGeom prst="rect">
                  <a:avLst/>
                </a:prstGeom>
              </p:spPr>
            </p:pic>
          </mc:Fallback>
        </mc:AlternateContent>
        <mc:AlternateContent xmlns:mc="http://schemas.openxmlformats.org/markup-compatibility/2006">
          <mc:Choice xmlns:p14="http://schemas.microsoft.com/office/powerpoint/2010/main" Requires="p14">
            <p:contentPart p14:bwMode="auto" r:id="rId155">
              <p14:nvContentPartPr>
                <p14:cNvPr id="166930" name="Freihand 166929">
                  <a:extLst>
                    <a:ext uri="{FF2B5EF4-FFF2-40B4-BE49-F238E27FC236}">
                      <a16:creationId xmlns:a16="http://schemas.microsoft.com/office/drawing/2014/main" id="{220EFDBA-DCFA-41DF-87C2-4025F7FC0C6C}"/>
                    </a:ext>
                  </a:extLst>
                </p14:cNvPr>
                <p14:cNvContentPartPr/>
                <p14:nvPr/>
              </p14:nvContentPartPr>
              <p14:xfrm>
                <a:off x="11625053" y="340267"/>
                <a:ext cx="240120" cy="291960"/>
              </p14:xfrm>
            </p:contentPart>
          </mc:Choice>
          <mc:Fallback>
            <p:pic>
              <p:nvPicPr>
                <p:cNvPr id="166930" name="Freihand 166929">
                  <a:extLst>
                    <a:ext uri="{FF2B5EF4-FFF2-40B4-BE49-F238E27FC236}">
                      <a16:creationId xmlns:a16="http://schemas.microsoft.com/office/drawing/2014/main" id="{220EFDBA-DCFA-41DF-87C2-4025F7FC0C6C}"/>
                    </a:ext>
                  </a:extLst>
                </p:cNvPr>
                <p:cNvPicPr/>
                <p:nvPr/>
              </p:nvPicPr>
              <p:blipFill>
                <a:blip r:embed="rId156"/>
                <a:stretch>
                  <a:fillRect/>
                </a:stretch>
              </p:blipFill>
              <p:spPr>
                <a:xfrm>
                  <a:off x="11620733" y="335947"/>
                  <a:ext cx="248760" cy="300600"/>
                </a:xfrm>
                <a:prstGeom prst="rect">
                  <a:avLst/>
                </a:prstGeom>
              </p:spPr>
            </p:pic>
          </mc:Fallback>
        </mc:AlternateContent>
        <mc:AlternateContent xmlns:mc="http://schemas.openxmlformats.org/markup-compatibility/2006">
          <mc:Choice xmlns:p14="http://schemas.microsoft.com/office/powerpoint/2010/main" Requires="p14">
            <p:contentPart p14:bwMode="auto" r:id="rId157">
              <p14:nvContentPartPr>
                <p14:cNvPr id="166931" name="Freihand 166930">
                  <a:extLst>
                    <a:ext uri="{FF2B5EF4-FFF2-40B4-BE49-F238E27FC236}">
                      <a16:creationId xmlns:a16="http://schemas.microsoft.com/office/drawing/2014/main" id="{788E7362-7B60-4C85-8E95-08CDF91EC0C2}"/>
                    </a:ext>
                  </a:extLst>
                </p14:cNvPr>
                <p14:cNvContentPartPr/>
                <p14:nvPr/>
              </p14:nvContentPartPr>
              <p14:xfrm>
                <a:off x="11855093" y="376627"/>
                <a:ext cx="161640" cy="114480"/>
              </p14:xfrm>
            </p:contentPart>
          </mc:Choice>
          <mc:Fallback>
            <p:pic>
              <p:nvPicPr>
                <p:cNvPr id="166931" name="Freihand 166930">
                  <a:extLst>
                    <a:ext uri="{FF2B5EF4-FFF2-40B4-BE49-F238E27FC236}">
                      <a16:creationId xmlns:a16="http://schemas.microsoft.com/office/drawing/2014/main" id="{788E7362-7B60-4C85-8E95-08CDF91EC0C2}"/>
                    </a:ext>
                  </a:extLst>
                </p:cNvPr>
                <p:cNvPicPr/>
                <p:nvPr/>
              </p:nvPicPr>
              <p:blipFill>
                <a:blip r:embed="rId158"/>
                <a:stretch>
                  <a:fillRect/>
                </a:stretch>
              </p:blipFill>
              <p:spPr>
                <a:xfrm>
                  <a:off x="11850773" y="372307"/>
                  <a:ext cx="170280" cy="123120"/>
                </a:xfrm>
                <a:prstGeom prst="rect">
                  <a:avLst/>
                </a:prstGeom>
              </p:spPr>
            </p:pic>
          </mc:Fallback>
        </mc:AlternateContent>
        <mc:AlternateContent xmlns:mc="http://schemas.openxmlformats.org/markup-compatibility/2006">
          <mc:Choice xmlns:p14="http://schemas.microsoft.com/office/powerpoint/2010/main" Requires="p14">
            <p:contentPart p14:bwMode="auto" r:id="rId159">
              <p14:nvContentPartPr>
                <p14:cNvPr id="166941" name="Freihand 166940">
                  <a:extLst>
                    <a:ext uri="{FF2B5EF4-FFF2-40B4-BE49-F238E27FC236}">
                      <a16:creationId xmlns:a16="http://schemas.microsoft.com/office/drawing/2014/main" id="{167E6E65-D2BF-4529-8DB7-FB9B4F3F5DBF}"/>
                    </a:ext>
                  </a:extLst>
                </p14:cNvPr>
                <p14:cNvContentPartPr/>
                <p14:nvPr/>
              </p14:nvContentPartPr>
              <p14:xfrm>
                <a:off x="6340973" y="1152787"/>
                <a:ext cx="269640" cy="371880"/>
              </p14:xfrm>
            </p:contentPart>
          </mc:Choice>
          <mc:Fallback>
            <p:pic>
              <p:nvPicPr>
                <p:cNvPr id="166941" name="Freihand 166940">
                  <a:extLst>
                    <a:ext uri="{FF2B5EF4-FFF2-40B4-BE49-F238E27FC236}">
                      <a16:creationId xmlns:a16="http://schemas.microsoft.com/office/drawing/2014/main" id="{167E6E65-D2BF-4529-8DB7-FB9B4F3F5DBF}"/>
                    </a:ext>
                  </a:extLst>
                </p:cNvPr>
                <p:cNvPicPr/>
                <p:nvPr/>
              </p:nvPicPr>
              <p:blipFill>
                <a:blip r:embed="rId160"/>
                <a:stretch>
                  <a:fillRect/>
                </a:stretch>
              </p:blipFill>
              <p:spPr>
                <a:xfrm>
                  <a:off x="6336653" y="1148467"/>
                  <a:ext cx="278280" cy="38052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161">
            <p14:nvContentPartPr>
              <p14:cNvPr id="166943" name="Freihand 166942">
                <a:extLst>
                  <a:ext uri="{FF2B5EF4-FFF2-40B4-BE49-F238E27FC236}">
                    <a16:creationId xmlns:a16="http://schemas.microsoft.com/office/drawing/2014/main" id="{72D8943F-372B-4BD9-9F99-8A27B5ABC9BC}"/>
                  </a:ext>
                </a:extLst>
              </p14:cNvPr>
              <p14:cNvContentPartPr/>
              <p14:nvPr/>
            </p14:nvContentPartPr>
            <p14:xfrm>
              <a:off x="6184373" y="1144147"/>
              <a:ext cx="153360" cy="354960"/>
            </p14:xfrm>
          </p:contentPart>
        </mc:Choice>
        <mc:Fallback>
          <p:pic>
            <p:nvPicPr>
              <p:cNvPr id="166943" name="Freihand 166942">
                <a:extLst>
                  <a:ext uri="{FF2B5EF4-FFF2-40B4-BE49-F238E27FC236}">
                    <a16:creationId xmlns:a16="http://schemas.microsoft.com/office/drawing/2014/main" id="{72D8943F-372B-4BD9-9F99-8A27B5ABC9BC}"/>
                  </a:ext>
                </a:extLst>
              </p:cNvPr>
              <p:cNvPicPr/>
              <p:nvPr/>
            </p:nvPicPr>
            <p:blipFill>
              <a:blip r:embed="rId162"/>
              <a:stretch>
                <a:fillRect/>
              </a:stretch>
            </p:blipFill>
            <p:spPr>
              <a:xfrm>
                <a:off x="6180053" y="1139827"/>
                <a:ext cx="162000" cy="363600"/>
              </a:xfrm>
              <a:prstGeom prst="rect">
                <a:avLst/>
              </a:prstGeom>
            </p:spPr>
          </p:pic>
        </mc:Fallback>
      </mc:AlternateContent>
      <mc:AlternateContent xmlns:mc="http://schemas.openxmlformats.org/markup-compatibility/2006">
        <mc:Choice xmlns:p14="http://schemas.microsoft.com/office/powerpoint/2010/main" Requires="p14">
          <p:contentPart p14:bwMode="auto" r:id="rId163">
            <p14:nvContentPartPr>
              <p14:cNvPr id="166944" name="Freihand 166943">
                <a:extLst>
                  <a:ext uri="{FF2B5EF4-FFF2-40B4-BE49-F238E27FC236}">
                    <a16:creationId xmlns:a16="http://schemas.microsoft.com/office/drawing/2014/main" id="{16129046-9901-40DF-A1C8-8BD4F48B1758}"/>
                  </a:ext>
                </a:extLst>
              </p14:cNvPr>
              <p14:cNvContentPartPr/>
              <p14:nvPr/>
            </p14:nvContentPartPr>
            <p14:xfrm>
              <a:off x="6005093" y="1405507"/>
              <a:ext cx="621360" cy="63360"/>
            </p14:xfrm>
          </p:contentPart>
        </mc:Choice>
        <mc:Fallback>
          <p:pic>
            <p:nvPicPr>
              <p:cNvPr id="166944" name="Freihand 166943">
                <a:extLst>
                  <a:ext uri="{FF2B5EF4-FFF2-40B4-BE49-F238E27FC236}">
                    <a16:creationId xmlns:a16="http://schemas.microsoft.com/office/drawing/2014/main" id="{16129046-9901-40DF-A1C8-8BD4F48B1758}"/>
                  </a:ext>
                </a:extLst>
              </p:cNvPr>
              <p:cNvPicPr/>
              <p:nvPr/>
            </p:nvPicPr>
            <p:blipFill>
              <a:blip r:embed="rId164"/>
              <a:stretch>
                <a:fillRect/>
              </a:stretch>
            </p:blipFill>
            <p:spPr>
              <a:xfrm>
                <a:off x="6000773" y="1401187"/>
                <a:ext cx="630000" cy="72000"/>
              </a:xfrm>
              <a:prstGeom prst="rect">
                <a:avLst/>
              </a:prstGeom>
            </p:spPr>
          </p:pic>
        </mc:Fallback>
      </mc:AlternateContent>
      <mc:AlternateContent xmlns:mc="http://schemas.openxmlformats.org/markup-compatibility/2006">
        <mc:Choice xmlns:p14="http://schemas.microsoft.com/office/powerpoint/2010/main" Requires="p14">
          <p:contentPart p14:bwMode="auto" r:id="rId165">
            <p14:nvContentPartPr>
              <p14:cNvPr id="166945" name="Freihand 166944">
                <a:extLst>
                  <a:ext uri="{FF2B5EF4-FFF2-40B4-BE49-F238E27FC236}">
                    <a16:creationId xmlns:a16="http://schemas.microsoft.com/office/drawing/2014/main" id="{6F91B2E7-BD69-4C20-84C6-16E247C5114D}"/>
                  </a:ext>
                </a:extLst>
              </p14:cNvPr>
              <p14:cNvContentPartPr/>
              <p14:nvPr/>
            </p14:nvContentPartPr>
            <p14:xfrm>
              <a:off x="5724293" y="1120747"/>
              <a:ext cx="360" cy="360"/>
            </p14:xfrm>
          </p:contentPart>
        </mc:Choice>
        <mc:Fallback>
          <p:pic>
            <p:nvPicPr>
              <p:cNvPr id="166945" name="Freihand 166944">
                <a:extLst>
                  <a:ext uri="{FF2B5EF4-FFF2-40B4-BE49-F238E27FC236}">
                    <a16:creationId xmlns:a16="http://schemas.microsoft.com/office/drawing/2014/main" id="{6F91B2E7-BD69-4C20-84C6-16E247C5114D}"/>
                  </a:ext>
                </a:extLst>
              </p:cNvPr>
              <p:cNvPicPr/>
              <p:nvPr/>
            </p:nvPicPr>
            <p:blipFill>
              <a:blip r:embed="rId26"/>
              <a:stretch>
                <a:fillRect/>
              </a:stretch>
            </p:blipFill>
            <p:spPr>
              <a:xfrm>
                <a:off x="5719973" y="1116427"/>
                <a:ext cx="900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166">
            <p14:nvContentPartPr>
              <p14:cNvPr id="166946" name="Freihand 166945">
                <a:extLst>
                  <a:ext uri="{FF2B5EF4-FFF2-40B4-BE49-F238E27FC236}">
                    <a16:creationId xmlns:a16="http://schemas.microsoft.com/office/drawing/2014/main" id="{C8F033CA-CCAA-4B60-8950-EE0AB5EC311A}"/>
                  </a:ext>
                </a:extLst>
              </p14:cNvPr>
              <p14:cNvContentPartPr/>
              <p14:nvPr/>
            </p14:nvContentPartPr>
            <p14:xfrm>
              <a:off x="5526653" y="1092307"/>
              <a:ext cx="383400" cy="443160"/>
            </p14:xfrm>
          </p:contentPart>
        </mc:Choice>
        <mc:Fallback>
          <p:pic>
            <p:nvPicPr>
              <p:cNvPr id="166946" name="Freihand 166945">
                <a:extLst>
                  <a:ext uri="{FF2B5EF4-FFF2-40B4-BE49-F238E27FC236}">
                    <a16:creationId xmlns:a16="http://schemas.microsoft.com/office/drawing/2014/main" id="{C8F033CA-CCAA-4B60-8950-EE0AB5EC311A}"/>
                  </a:ext>
                </a:extLst>
              </p:cNvPr>
              <p:cNvPicPr/>
              <p:nvPr/>
            </p:nvPicPr>
            <p:blipFill>
              <a:blip r:embed="rId167"/>
              <a:stretch>
                <a:fillRect/>
              </a:stretch>
            </p:blipFill>
            <p:spPr>
              <a:xfrm>
                <a:off x="5522333" y="1087987"/>
                <a:ext cx="392040" cy="451800"/>
              </a:xfrm>
              <a:prstGeom prst="rect">
                <a:avLst/>
              </a:prstGeom>
            </p:spPr>
          </p:pic>
        </mc:Fallback>
      </mc:AlternateContent>
      <mc:AlternateContent xmlns:mc="http://schemas.openxmlformats.org/markup-compatibility/2006">
        <mc:Choice xmlns:p14="http://schemas.microsoft.com/office/powerpoint/2010/main" Requires="p14">
          <p:contentPart p14:bwMode="auto" r:id="rId168">
            <p14:nvContentPartPr>
              <p14:cNvPr id="166947" name="Freihand 166946">
                <a:extLst>
                  <a:ext uri="{FF2B5EF4-FFF2-40B4-BE49-F238E27FC236}">
                    <a16:creationId xmlns:a16="http://schemas.microsoft.com/office/drawing/2014/main" id="{64F82D00-A5CF-4222-A5AA-924D51F4F66E}"/>
                  </a:ext>
                </a:extLst>
              </p14:cNvPr>
              <p14:cNvContentPartPr/>
              <p14:nvPr/>
            </p14:nvContentPartPr>
            <p14:xfrm>
              <a:off x="5908613" y="1040467"/>
              <a:ext cx="250920" cy="510120"/>
            </p14:xfrm>
          </p:contentPart>
        </mc:Choice>
        <mc:Fallback>
          <p:pic>
            <p:nvPicPr>
              <p:cNvPr id="166947" name="Freihand 166946">
                <a:extLst>
                  <a:ext uri="{FF2B5EF4-FFF2-40B4-BE49-F238E27FC236}">
                    <a16:creationId xmlns:a16="http://schemas.microsoft.com/office/drawing/2014/main" id="{64F82D00-A5CF-4222-A5AA-924D51F4F66E}"/>
                  </a:ext>
                </a:extLst>
              </p:cNvPr>
              <p:cNvPicPr/>
              <p:nvPr/>
            </p:nvPicPr>
            <p:blipFill>
              <a:blip r:embed="rId169"/>
              <a:stretch>
                <a:fillRect/>
              </a:stretch>
            </p:blipFill>
            <p:spPr>
              <a:xfrm>
                <a:off x="5904293" y="1036147"/>
                <a:ext cx="259560" cy="518760"/>
              </a:xfrm>
              <a:prstGeom prst="rect">
                <a:avLst/>
              </a:prstGeom>
            </p:spPr>
          </p:pic>
        </mc:Fallback>
      </mc:AlternateContent>
      <mc:AlternateContent xmlns:mc="http://schemas.openxmlformats.org/markup-compatibility/2006">
        <mc:Choice xmlns:p14="http://schemas.microsoft.com/office/powerpoint/2010/main" Requires="p14">
          <p:contentPart p14:bwMode="auto" r:id="rId170">
            <p14:nvContentPartPr>
              <p14:cNvPr id="166948" name="Freihand 166947">
                <a:extLst>
                  <a:ext uri="{FF2B5EF4-FFF2-40B4-BE49-F238E27FC236}">
                    <a16:creationId xmlns:a16="http://schemas.microsoft.com/office/drawing/2014/main" id="{B30A6369-8D8F-4C9B-AD99-7B4711007CBA}"/>
                  </a:ext>
                </a:extLst>
              </p14:cNvPr>
              <p14:cNvContentPartPr/>
              <p14:nvPr/>
            </p14:nvContentPartPr>
            <p14:xfrm>
              <a:off x="925133" y="2351587"/>
              <a:ext cx="196560" cy="392400"/>
            </p14:xfrm>
          </p:contentPart>
        </mc:Choice>
        <mc:Fallback>
          <p:pic>
            <p:nvPicPr>
              <p:cNvPr id="166948" name="Freihand 166947">
                <a:extLst>
                  <a:ext uri="{FF2B5EF4-FFF2-40B4-BE49-F238E27FC236}">
                    <a16:creationId xmlns:a16="http://schemas.microsoft.com/office/drawing/2014/main" id="{B30A6369-8D8F-4C9B-AD99-7B4711007CBA}"/>
                  </a:ext>
                </a:extLst>
              </p:cNvPr>
              <p:cNvPicPr/>
              <p:nvPr/>
            </p:nvPicPr>
            <p:blipFill>
              <a:blip r:embed="rId171"/>
              <a:stretch>
                <a:fillRect/>
              </a:stretch>
            </p:blipFill>
            <p:spPr>
              <a:xfrm>
                <a:off x="920813" y="2347267"/>
                <a:ext cx="205200" cy="401040"/>
              </a:xfrm>
              <a:prstGeom prst="rect">
                <a:avLst/>
              </a:prstGeom>
            </p:spPr>
          </p:pic>
        </mc:Fallback>
      </mc:AlternateContent>
      <mc:AlternateContent xmlns:mc="http://schemas.openxmlformats.org/markup-compatibility/2006">
        <mc:Choice xmlns:p14="http://schemas.microsoft.com/office/powerpoint/2010/main" Requires="p14">
          <p:contentPart p14:bwMode="auto" r:id="rId172">
            <p14:nvContentPartPr>
              <p14:cNvPr id="166949" name="Freihand 166948">
                <a:extLst>
                  <a:ext uri="{FF2B5EF4-FFF2-40B4-BE49-F238E27FC236}">
                    <a16:creationId xmlns:a16="http://schemas.microsoft.com/office/drawing/2014/main" id="{AB8E6542-336C-4B73-BA1D-4EF5A5E18D3B}"/>
                  </a:ext>
                </a:extLst>
              </p14:cNvPr>
              <p14:cNvContentPartPr/>
              <p14:nvPr/>
            </p14:nvContentPartPr>
            <p14:xfrm>
              <a:off x="5513693" y="2642467"/>
              <a:ext cx="1964880" cy="85320"/>
            </p14:xfrm>
          </p:contentPart>
        </mc:Choice>
        <mc:Fallback>
          <p:pic>
            <p:nvPicPr>
              <p:cNvPr id="166949" name="Freihand 166948">
                <a:extLst>
                  <a:ext uri="{FF2B5EF4-FFF2-40B4-BE49-F238E27FC236}">
                    <a16:creationId xmlns:a16="http://schemas.microsoft.com/office/drawing/2014/main" id="{AB8E6542-336C-4B73-BA1D-4EF5A5E18D3B}"/>
                  </a:ext>
                </a:extLst>
              </p:cNvPr>
              <p:cNvPicPr/>
              <p:nvPr/>
            </p:nvPicPr>
            <p:blipFill>
              <a:blip r:embed="rId173"/>
              <a:stretch>
                <a:fillRect/>
              </a:stretch>
            </p:blipFill>
            <p:spPr>
              <a:xfrm>
                <a:off x="5509373" y="2638147"/>
                <a:ext cx="1973520" cy="93960"/>
              </a:xfrm>
              <a:prstGeom prst="rect">
                <a:avLst/>
              </a:prstGeom>
            </p:spPr>
          </p:pic>
        </mc:Fallback>
      </mc:AlternateContent>
      <mc:AlternateContent xmlns:mc="http://schemas.openxmlformats.org/markup-compatibility/2006">
        <mc:Choice xmlns:p14="http://schemas.microsoft.com/office/powerpoint/2010/main" Requires="p14">
          <p:contentPart p14:bwMode="auto" r:id="rId174">
            <p14:nvContentPartPr>
              <p14:cNvPr id="166963" name="Freihand 166962">
                <a:extLst>
                  <a:ext uri="{FF2B5EF4-FFF2-40B4-BE49-F238E27FC236}">
                    <a16:creationId xmlns:a16="http://schemas.microsoft.com/office/drawing/2014/main" id="{AE6CE6A1-1990-4814-A84A-C40BD5C93090}"/>
                  </a:ext>
                </a:extLst>
              </p14:cNvPr>
              <p14:cNvContentPartPr/>
              <p14:nvPr/>
            </p14:nvContentPartPr>
            <p14:xfrm>
              <a:off x="2461253" y="2678107"/>
              <a:ext cx="2037240" cy="73080"/>
            </p14:xfrm>
          </p:contentPart>
        </mc:Choice>
        <mc:Fallback>
          <p:pic>
            <p:nvPicPr>
              <p:cNvPr id="166963" name="Freihand 166962">
                <a:extLst>
                  <a:ext uri="{FF2B5EF4-FFF2-40B4-BE49-F238E27FC236}">
                    <a16:creationId xmlns:a16="http://schemas.microsoft.com/office/drawing/2014/main" id="{AE6CE6A1-1990-4814-A84A-C40BD5C93090}"/>
                  </a:ext>
                </a:extLst>
              </p:cNvPr>
              <p:cNvPicPr/>
              <p:nvPr/>
            </p:nvPicPr>
            <p:blipFill>
              <a:blip r:embed="rId175"/>
              <a:stretch>
                <a:fillRect/>
              </a:stretch>
            </p:blipFill>
            <p:spPr>
              <a:xfrm>
                <a:off x="2456933" y="2673787"/>
                <a:ext cx="2045880" cy="81720"/>
              </a:xfrm>
              <a:prstGeom prst="rect">
                <a:avLst/>
              </a:prstGeom>
            </p:spPr>
          </p:pic>
        </mc:Fallback>
      </mc:AlternateContent>
      <mc:AlternateContent xmlns:mc="http://schemas.openxmlformats.org/markup-compatibility/2006">
        <mc:Choice xmlns:p14="http://schemas.microsoft.com/office/powerpoint/2010/main" Requires="p14">
          <p:contentPart p14:bwMode="auto" r:id="rId176">
            <p14:nvContentPartPr>
              <p14:cNvPr id="166964" name="Freihand 166963">
                <a:extLst>
                  <a:ext uri="{FF2B5EF4-FFF2-40B4-BE49-F238E27FC236}">
                    <a16:creationId xmlns:a16="http://schemas.microsoft.com/office/drawing/2014/main" id="{3F3AD517-BBBC-4F9E-8DE2-97016D23E16D}"/>
                  </a:ext>
                </a:extLst>
              </p14:cNvPr>
              <p14:cNvContentPartPr/>
              <p14:nvPr/>
            </p14:nvContentPartPr>
            <p14:xfrm>
              <a:off x="1180013" y="2476867"/>
              <a:ext cx="15120" cy="11880"/>
            </p14:xfrm>
          </p:contentPart>
        </mc:Choice>
        <mc:Fallback>
          <p:pic>
            <p:nvPicPr>
              <p:cNvPr id="166964" name="Freihand 166963">
                <a:extLst>
                  <a:ext uri="{FF2B5EF4-FFF2-40B4-BE49-F238E27FC236}">
                    <a16:creationId xmlns:a16="http://schemas.microsoft.com/office/drawing/2014/main" id="{3F3AD517-BBBC-4F9E-8DE2-97016D23E16D}"/>
                  </a:ext>
                </a:extLst>
              </p:cNvPr>
              <p:cNvPicPr/>
              <p:nvPr/>
            </p:nvPicPr>
            <p:blipFill>
              <a:blip r:embed="rId177"/>
              <a:stretch>
                <a:fillRect/>
              </a:stretch>
            </p:blipFill>
            <p:spPr>
              <a:xfrm>
                <a:off x="1175693" y="2472547"/>
                <a:ext cx="23760" cy="20520"/>
              </a:xfrm>
              <a:prstGeom prst="rect">
                <a:avLst/>
              </a:prstGeom>
            </p:spPr>
          </p:pic>
        </mc:Fallback>
      </mc:AlternateContent>
      <mc:AlternateContent xmlns:mc="http://schemas.openxmlformats.org/markup-compatibility/2006">
        <mc:Choice xmlns:p14="http://schemas.microsoft.com/office/powerpoint/2010/main" Requires="p14">
          <p:contentPart p14:bwMode="auto" r:id="rId178">
            <p14:nvContentPartPr>
              <p14:cNvPr id="166965" name="Freihand 166964">
                <a:extLst>
                  <a:ext uri="{FF2B5EF4-FFF2-40B4-BE49-F238E27FC236}">
                    <a16:creationId xmlns:a16="http://schemas.microsoft.com/office/drawing/2014/main" id="{86EFC7D3-A007-4CF3-A8A7-7D9F6215D644}"/>
                  </a:ext>
                </a:extLst>
              </p14:cNvPr>
              <p14:cNvContentPartPr/>
              <p14:nvPr/>
            </p14:nvContentPartPr>
            <p14:xfrm>
              <a:off x="610133" y="2632747"/>
              <a:ext cx="189360" cy="97920"/>
            </p14:xfrm>
          </p:contentPart>
        </mc:Choice>
        <mc:Fallback>
          <p:pic>
            <p:nvPicPr>
              <p:cNvPr id="166965" name="Freihand 166964">
                <a:extLst>
                  <a:ext uri="{FF2B5EF4-FFF2-40B4-BE49-F238E27FC236}">
                    <a16:creationId xmlns:a16="http://schemas.microsoft.com/office/drawing/2014/main" id="{86EFC7D3-A007-4CF3-A8A7-7D9F6215D644}"/>
                  </a:ext>
                </a:extLst>
              </p:cNvPr>
              <p:cNvPicPr/>
              <p:nvPr/>
            </p:nvPicPr>
            <p:blipFill>
              <a:blip r:embed="rId179"/>
              <a:stretch>
                <a:fillRect/>
              </a:stretch>
            </p:blipFill>
            <p:spPr>
              <a:xfrm>
                <a:off x="605813" y="2628427"/>
                <a:ext cx="198000" cy="106560"/>
              </a:xfrm>
              <a:prstGeom prst="rect">
                <a:avLst/>
              </a:prstGeom>
            </p:spPr>
          </p:pic>
        </mc:Fallback>
      </mc:AlternateContent>
      <mc:AlternateContent xmlns:mc="http://schemas.openxmlformats.org/markup-compatibility/2006">
        <mc:Choice xmlns:p14="http://schemas.microsoft.com/office/powerpoint/2010/main" Requires="p14">
          <p:contentPart p14:bwMode="auto" r:id="rId180">
            <p14:nvContentPartPr>
              <p14:cNvPr id="166967" name="Freihand 166966">
                <a:extLst>
                  <a:ext uri="{FF2B5EF4-FFF2-40B4-BE49-F238E27FC236}">
                    <a16:creationId xmlns:a16="http://schemas.microsoft.com/office/drawing/2014/main" id="{3AA1995A-24A1-49F3-BFA2-D894B554C6FA}"/>
                  </a:ext>
                </a:extLst>
              </p14:cNvPr>
              <p14:cNvContentPartPr/>
              <p14:nvPr/>
            </p14:nvContentPartPr>
            <p14:xfrm>
              <a:off x="645053" y="2669107"/>
              <a:ext cx="162360" cy="71640"/>
            </p14:xfrm>
          </p:contentPart>
        </mc:Choice>
        <mc:Fallback>
          <p:pic>
            <p:nvPicPr>
              <p:cNvPr id="166967" name="Freihand 166966">
                <a:extLst>
                  <a:ext uri="{FF2B5EF4-FFF2-40B4-BE49-F238E27FC236}">
                    <a16:creationId xmlns:a16="http://schemas.microsoft.com/office/drawing/2014/main" id="{3AA1995A-24A1-49F3-BFA2-D894B554C6FA}"/>
                  </a:ext>
                </a:extLst>
              </p:cNvPr>
              <p:cNvPicPr/>
              <p:nvPr/>
            </p:nvPicPr>
            <p:blipFill>
              <a:blip r:embed="rId181"/>
              <a:stretch>
                <a:fillRect/>
              </a:stretch>
            </p:blipFill>
            <p:spPr>
              <a:xfrm>
                <a:off x="640733" y="2664787"/>
                <a:ext cx="171000" cy="80280"/>
              </a:xfrm>
              <a:prstGeom prst="rect">
                <a:avLst/>
              </a:prstGeom>
            </p:spPr>
          </p:pic>
        </mc:Fallback>
      </mc:AlternateContent>
      <p:grpSp>
        <p:nvGrpSpPr>
          <p:cNvPr id="167062" name="Gruppieren 167061">
            <a:extLst>
              <a:ext uri="{FF2B5EF4-FFF2-40B4-BE49-F238E27FC236}">
                <a16:creationId xmlns:a16="http://schemas.microsoft.com/office/drawing/2014/main" id="{BAA7D575-7231-427F-8514-7B5891BFFF6C}"/>
              </a:ext>
            </a:extLst>
          </p:cNvPr>
          <p:cNvGrpSpPr/>
          <p:nvPr/>
        </p:nvGrpSpPr>
        <p:grpSpPr>
          <a:xfrm>
            <a:off x="9313493" y="2115787"/>
            <a:ext cx="2708280" cy="1624680"/>
            <a:chOff x="9313493" y="2115787"/>
            <a:chExt cx="2708280" cy="1624680"/>
          </a:xfrm>
        </p:grpSpPr>
        <mc:AlternateContent xmlns:mc="http://schemas.openxmlformats.org/markup-compatibility/2006">
          <mc:Choice xmlns:p14="http://schemas.microsoft.com/office/powerpoint/2010/main" Requires="p14">
            <p:contentPart p14:bwMode="auto" r:id="rId182">
              <p14:nvContentPartPr>
                <p14:cNvPr id="167058" name="Freihand 167057">
                  <a:extLst>
                    <a:ext uri="{FF2B5EF4-FFF2-40B4-BE49-F238E27FC236}">
                      <a16:creationId xmlns:a16="http://schemas.microsoft.com/office/drawing/2014/main" id="{9D45C996-97C4-4106-B6CA-085677D0C501}"/>
                    </a:ext>
                  </a:extLst>
                </p14:cNvPr>
                <p14:cNvContentPartPr/>
                <p14:nvPr/>
              </p14:nvContentPartPr>
              <p14:xfrm>
                <a:off x="9313493" y="2115787"/>
                <a:ext cx="2555280" cy="1624680"/>
              </p14:xfrm>
            </p:contentPart>
          </mc:Choice>
          <mc:Fallback>
            <p:pic>
              <p:nvPicPr>
                <p:cNvPr id="167058" name="Freihand 167057">
                  <a:extLst>
                    <a:ext uri="{FF2B5EF4-FFF2-40B4-BE49-F238E27FC236}">
                      <a16:creationId xmlns:a16="http://schemas.microsoft.com/office/drawing/2014/main" id="{9D45C996-97C4-4106-B6CA-085677D0C501}"/>
                    </a:ext>
                  </a:extLst>
                </p:cNvPr>
                <p:cNvPicPr/>
                <p:nvPr/>
              </p:nvPicPr>
              <p:blipFill>
                <a:blip r:embed="rId183"/>
                <a:stretch>
                  <a:fillRect/>
                </a:stretch>
              </p:blipFill>
              <p:spPr>
                <a:xfrm>
                  <a:off x="9309173" y="2111467"/>
                  <a:ext cx="2563920" cy="1633320"/>
                </a:xfrm>
                <a:prstGeom prst="rect">
                  <a:avLst/>
                </a:prstGeom>
              </p:spPr>
            </p:pic>
          </mc:Fallback>
        </mc:AlternateContent>
        <mc:AlternateContent xmlns:mc="http://schemas.openxmlformats.org/markup-compatibility/2006">
          <mc:Choice xmlns:p14="http://schemas.microsoft.com/office/powerpoint/2010/main" Requires="p14">
            <p:contentPart p14:bwMode="auto" r:id="rId184">
              <p14:nvContentPartPr>
                <p14:cNvPr id="167059" name="Freihand 167058">
                  <a:extLst>
                    <a:ext uri="{FF2B5EF4-FFF2-40B4-BE49-F238E27FC236}">
                      <a16:creationId xmlns:a16="http://schemas.microsoft.com/office/drawing/2014/main" id="{1E34A06D-4703-42A3-A7B3-D482C886FA32}"/>
                    </a:ext>
                  </a:extLst>
                </p14:cNvPr>
                <p14:cNvContentPartPr/>
                <p14:nvPr/>
              </p14:nvContentPartPr>
              <p14:xfrm>
                <a:off x="11680493" y="2382907"/>
                <a:ext cx="341280" cy="447480"/>
              </p14:xfrm>
            </p:contentPart>
          </mc:Choice>
          <mc:Fallback>
            <p:pic>
              <p:nvPicPr>
                <p:cNvPr id="167059" name="Freihand 167058">
                  <a:extLst>
                    <a:ext uri="{FF2B5EF4-FFF2-40B4-BE49-F238E27FC236}">
                      <a16:creationId xmlns:a16="http://schemas.microsoft.com/office/drawing/2014/main" id="{1E34A06D-4703-42A3-A7B3-D482C886FA32}"/>
                    </a:ext>
                  </a:extLst>
                </p:cNvPr>
                <p:cNvPicPr/>
                <p:nvPr/>
              </p:nvPicPr>
              <p:blipFill>
                <a:blip r:embed="rId185"/>
                <a:stretch>
                  <a:fillRect/>
                </a:stretch>
              </p:blipFill>
              <p:spPr>
                <a:xfrm>
                  <a:off x="11676173" y="2378587"/>
                  <a:ext cx="349920" cy="456120"/>
                </a:xfrm>
                <a:prstGeom prst="rect">
                  <a:avLst/>
                </a:prstGeom>
              </p:spPr>
            </p:pic>
          </mc:Fallback>
        </mc:AlternateContent>
        <mc:AlternateContent xmlns:mc="http://schemas.openxmlformats.org/markup-compatibility/2006">
          <mc:Choice xmlns:p14="http://schemas.microsoft.com/office/powerpoint/2010/main" Requires="p14">
            <p:contentPart p14:bwMode="auto" r:id="rId186">
              <p14:nvContentPartPr>
                <p14:cNvPr id="167060" name="Freihand 167059">
                  <a:extLst>
                    <a:ext uri="{FF2B5EF4-FFF2-40B4-BE49-F238E27FC236}">
                      <a16:creationId xmlns:a16="http://schemas.microsoft.com/office/drawing/2014/main" id="{19D04801-C644-493E-9CCA-3214A2AE13D3}"/>
                    </a:ext>
                  </a:extLst>
                </p14:cNvPr>
                <p14:cNvContentPartPr/>
                <p14:nvPr/>
              </p14:nvContentPartPr>
              <p14:xfrm>
                <a:off x="11681573" y="2398027"/>
                <a:ext cx="257760" cy="37800"/>
              </p14:xfrm>
            </p:contentPart>
          </mc:Choice>
          <mc:Fallback>
            <p:pic>
              <p:nvPicPr>
                <p:cNvPr id="167060" name="Freihand 167059">
                  <a:extLst>
                    <a:ext uri="{FF2B5EF4-FFF2-40B4-BE49-F238E27FC236}">
                      <a16:creationId xmlns:a16="http://schemas.microsoft.com/office/drawing/2014/main" id="{19D04801-C644-493E-9CCA-3214A2AE13D3}"/>
                    </a:ext>
                  </a:extLst>
                </p:cNvPr>
                <p:cNvPicPr/>
                <p:nvPr/>
              </p:nvPicPr>
              <p:blipFill>
                <a:blip r:embed="rId187"/>
                <a:stretch>
                  <a:fillRect/>
                </a:stretch>
              </p:blipFill>
              <p:spPr>
                <a:xfrm>
                  <a:off x="11677253" y="2393707"/>
                  <a:ext cx="266400" cy="46440"/>
                </a:xfrm>
                <a:prstGeom prst="rect">
                  <a:avLst/>
                </a:prstGeom>
              </p:spPr>
            </p:pic>
          </mc:Fallback>
        </mc:AlternateContent>
        <mc:AlternateContent xmlns:mc="http://schemas.openxmlformats.org/markup-compatibility/2006">
          <mc:Choice xmlns:p14="http://schemas.microsoft.com/office/powerpoint/2010/main" Requires="p14">
            <p:contentPart p14:bwMode="auto" r:id="rId188">
              <p14:nvContentPartPr>
                <p14:cNvPr id="167061" name="Freihand 167060">
                  <a:extLst>
                    <a:ext uri="{FF2B5EF4-FFF2-40B4-BE49-F238E27FC236}">
                      <a16:creationId xmlns:a16="http://schemas.microsoft.com/office/drawing/2014/main" id="{F3536AD6-CF9B-42E1-8ACB-1ED3F31AEBD3}"/>
                    </a:ext>
                  </a:extLst>
                </p14:cNvPr>
                <p14:cNvContentPartPr/>
                <p14:nvPr/>
              </p14:nvContentPartPr>
              <p14:xfrm>
                <a:off x="11711093" y="2943787"/>
                <a:ext cx="177840" cy="169920"/>
              </p14:xfrm>
            </p:contentPart>
          </mc:Choice>
          <mc:Fallback>
            <p:pic>
              <p:nvPicPr>
                <p:cNvPr id="167061" name="Freihand 167060">
                  <a:extLst>
                    <a:ext uri="{FF2B5EF4-FFF2-40B4-BE49-F238E27FC236}">
                      <a16:creationId xmlns:a16="http://schemas.microsoft.com/office/drawing/2014/main" id="{F3536AD6-CF9B-42E1-8ACB-1ED3F31AEBD3}"/>
                    </a:ext>
                  </a:extLst>
                </p:cNvPr>
                <p:cNvPicPr/>
                <p:nvPr/>
              </p:nvPicPr>
              <p:blipFill>
                <a:blip r:embed="rId189"/>
                <a:stretch>
                  <a:fillRect/>
                </a:stretch>
              </p:blipFill>
              <p:spPr>
                <a:xfrm>
                  <a:off x="11706773" y="2939467"/>
                  <a:ext cx="186480" cy="17856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190">
            <p14:nvContentPartPr>
              <p14:cNvPr id="167111" name="Freihand 167110">
                <a:extLst>
                  <a:ext uri="{FF2B5EF4-FFF2-40B4-BE49-F238E27FC236}">
                    <a16:creationId xmlns:a16="http://schemas.microsoft.com/office/drawing/2014/main" id="{32E28FF1-FE85-4A28-8EB0-9E961ACE9839}"/>
                  </a:ext>
                </a:extLst>
              </p14:cNvPr>
              <p14:cNvContentPartPr/>
              <p14:nvPr/>
            </p14:nvContentPartPr>
            <p14:xfrm>
              <a:off x="3826013" y="3171307"/>
              <a:ext cx="615240" cy="709200"/>
            </p14:xfrm>
          </p:contentPart>
        </mc:Choice>
        <mc:Fallback>
          <p:pic>
            <p:nvPicPr>
              <p:cNvPr id="167111" name="Freihand 167110">
                <a:extLst>
                  <a:ext uri="{FF2B5EF4-FFF2-40B4-BE49-F238E27FC236}">
                    <a16:creationId xmlns:a16="http://schemas.microsoft.com/office/drawing/2014/main" id="{32E28FF1-FE85-4A28-8EB0-9E961ACE9839}"/>
                  </a:ext>
                </a:extLst>
              </p:cNvPr>
              <p:cNvPicPr/>
              <p:nvPr/>
            </p:nvPicPr>
            <p:blipFill>
              <a:blip r:embed="rId191"/>
              <a:stretch>
                <a:fillRect/>
              </a:stretch>
            </p:blipFill>
            <p:spPr>
              <a:xfrm>
                <a:off x="3821693" y="3166987"/>
                <a:ext cx="623880" cy="717840"/>
              </a:xfrm>
              <a:prstGeom prst="rect">
                <a:avLst/>
              </a:prstGeom>
            </p:spPr>
          </p:pic>
        </mc:Fallback>
      </mc:AlternateContent>
      <mc:AlternateContent xmlns:mc="http://schemas.openxmlformats.org/markup-compatibility/2006">
        <mc:Choice xmlns:p14="http://schemas.microsoft.com/office/powerpoint/2010/main" Requires="p14">
          <p:contentPart p14:bwMode="auto" r:id="rId192">
            <p14:nvContentPartPr>
              <p14:cNvPr id="167119" name="Freihand 167118">
                <a:extLst>
                  <a:ext uri="{FF2B5EF4-FFF2-40B4-BE49-F238E27FC236}">
                    <a16:creationId xmlns:a16="http://schemas.microsoft.com/office/drawing/2014/main" id="{99A9B9D8-6C6C-4FEA-9151-ED59BC5A4C24}"/>
                  </a:ext>
                </a:extLst>
              </p14:cNvPr>
              <p14:cNvContentPartPr/>
              <p14:nvPr/>
            </p14:nvContentPartPr>
            <p14:xfrm>
              <a:off x="2362613" y="2228107"/>
              <a:ext cx="644400" cy="714600"/>
            </p14:xfrm>
          </p:contentPart>
        </mc:Choice>
        <mc:Fallback>
          <p:pic>
            <p:nvPicPr>
              <p:cNvPr id="167119" name="Freihand 167118">
                <a:extLst>
                  <a:ext uri="{FF2B5EF4-FFF2-40B4-BE49-F238E27FC236}">
                    <a16:creationId xmlns:a16="http://schemas.microsoft.com/office/drawing/2014/main" id="{99A9B9D8-6C6C-4FEA-9151-ED59BC5A4C24}"/>
                  </a:ext>
                </a:extLst>
              </p:cNvPr>
              <p:cNvPicPr/>
              <p:nvPr/>
            </p:nvPicPr>
            <p:blipFill>
              <a:blip r:embed="rId193"/>
              <a:stretch>
                <a:fillRect/>
              </a:stretch>
            </p:blipFill>
            <p:spPr>
              <a:xfrm>
                <a:off x="2358293" y="2223787"/>
                <a:ext cx="653040" cy="723240"/>
              </a:xfrm>
              <a:prstGeom prst="rect">
                <a:avLst/>
              </a:prstGeom>
            </p:spPr>
          </p:pic>
        </mc:Fallback>
      </mc:AlternateContent>
      <mc:AlternateContent xmlns:mc="http://schemas.openxmlformats.org/markup-compatibility/2006">
        <mc:Choice xmlns:p14="http://schemas.microsoft.com/office/powerpoint/2010/main" Requires="p14">
          <p:contentPart p14:bwMode="auto" r:id="rId194">
            <p14:nvContentPartPr>
              <p14:cNvPr id="167134" name="Freihand 167133">
                <a:extLst>
                  <a:ext uri="{FF2B5EF4-FFF2-40B4-BE49-F238E27FC236}">
                    <a16:creationId xmlns:a16="http://schemas.microsoft.com/office/drawing/2014/main" id="{1E21B71D-72A9-4149-B9F3-5681467F7CCA}"/>
                  </a:ext>
                </a:extLst>
              </p14:cNvPr>
              <p14:cNvContentPartPr/>
              <p14:nvPr/>
            </p14:nvContentPartPr>
            <p14:xfrm>
              <a:off x="7649933" y="4144027"/>
              <a:ext cx="1819440" cy="41040"/>
            </p14:xfrm>
          </p:contentPart>
        </mc:Choice>
        <mc:Fallback>
          <p:pic>
            <p:nvPicPr>
              <p:cNvPr id="167134" name="Freihand 167133">
                <a:extLst>
                  <a:ext uri="{FF2B5EF4-FFF2-40B4-BE49-F238E27FC236}">
                    <a16:creationId xmlns:a16="http://schemas.microsoft.com/office/drawing/2014/main" id="{1E21B71D-72A9-4149-B9F3-5681467F7CCA}"/>
                  </a:ext>
                </a:extLst>
              </p:cNvPr>
              <p:cNvPicPr/>
              <p:nvPr/>
            </p:nvPicPr>
            <p:blipFill>
              <a:blip r:embed="rId195"/>
              <a:stretch>
                <a:fillRect/>
              </a:stretch>
            </p:blipFill>
            <p:spPr>
              <a:xfrm>
                <a:off x="7645613" y="4139707"/>
                <a:ext cx="1828080" cy="49680"/>
              </a:xfrm>
              <a:prstGeom prst="rect">
                <a:avLst/>
              </a:prstGeom>
            </p:spPr>
          </p:pic>
        </mc:Fallback>
      </mc:AlternateContent>
      <mc:AlternateContent xmlns:mc="http://schemas.openxmlformats.org/markup-compatibility/2006">
        <mc:Choice xmlns:p14="http://schemas.microsoft.com/office/powerpoint/2010/main" Requires="p14">
          <p:contentPart p14:bwMode="auto" r:id="rId196">
            <p14:nvContentPartPr>
              <p14:cNvPr id="167135" name="Freihand 167134">
                <a:extLst>
                  <a:ext uri="{FF2B5EF4-FFF2-40B4-BE49-F238E27FC236}">
                    <a16:creationId xmlns:a16="http://schemas.microsoft.com/office/drawing/2014/main" id="{997C0666-7A67-434D-891E-77B64309C639}"/>
                  </a:ext>
                </a:extLst>
              </p14:cNvPr>
              <p14:cNvContentPartPr/>
              <p14:nvPr/>
            </p14:nvContentPartPr>
            <p14:xfrm>
              <a:off x="3830333" y="3177427"/>
              <a:ext cx="578520" cy="805320"/>
            </p14:xfrm>
          </p:contentPart>
        </mc:Choice>
        <mc:Fallback>
          <p:pic>
            <p:nvPicPr>
              <p:cNvPr id="167135" name="Freihand 167134">
                <a:extLst>
                  <a:ext uri="{FF2B5EF4-FFF2-40B4-BE49-F238E27FC236}">
                    <a16:creationId xmlns:a16="http://schemas.microsoft.com/office/drawing/2014/main" id="{997C0666-7A67-434D-891E-77B64309C639}"/>
                  </a:ext>
                </a:extLst>
              </p:cNvPr>
              <p:cNvPicPr/>
              <p:nvPr/>
            </p:nvPicPr>
            <p:blipFill>
              <a:blip r:embed="rId197"/>
              <a:stretch>
                <a:fillRect/>
              </a:stretch>
            </p:blipFill>
            <p:spPr>
              <a:xfrm>
                <a:off x="3826013" y="3173107"/>
                <a:ext cx="587160" cy="813960"/>
              </a:xfrm>
              <a:prstGeom prst="rect">
                <a:avLst/>
              </a:prstGeom>
            </p:spPr>
          </p:pic>
        </mc:Fallback>
      </mc:AlternateContent>
      <mc:AlternateContent xmlns:mc="http://schemas.openxmlformats.org/markup-compatibility/2006">
        <mc:Choice xmlns:p14="http://schemas.microsoft.com/office/powerpoint/2010/main" Requires="p14">
          <p:contentPart p14:bwMode="auto" r:id="rId198">
            <p14:nvContentPartPr>
              <p14:cNvPr id="167156" name="Freihand 167155">
                <a:extLst>
                  <a:ext uri="{FF2B5EF4-FFF2-40B4-BE49-F238E27FC236}">
                    <a16:creationId xmlns:a16="http://schemas.microsoft.com/office/drawing/2014/main" id="{0DE3EC2A-1563-48D9-A79E-3B4CBDB87DBF}"/>
                  </a:ext>
                </a:extLst>
              </p14:cNvPr>
              <p14:cNvContentPartPr/>
              <p14:nvPr/>
            </p14:nvContentPartPr>
            <p14:xfrm>
              <a:off x="579893" y="2639587"/>
              <a:ext cx="620280" cy="200160"/>
            </p14:xfrm>
          </p:contentPart>
        </mc:Choice>
        <mc:Fallback>
          <p:pic>
            <p:nvPicPr>
              <p:cNvPr id="167156" name="Freihand 167155">
                <a:extLst>
                  <a:ext uri="{FF2B5EF4-FFF2-40B4-BE49-F238E27FC236}">
                    <a16:creationId xmlns:a16="http://schemas.microsoft.com/office/drawing/2014/main" id="{0DE3EC2A-1563-48D9-A79E-3B4CBDB87DBF}"/>
                  </a:ext>
                </a:extLst>
              </p:cNvPr>
              <p:cNvPicPr/>
              <p:nvPr/>
            </p:nvPicPr>
            <p:blipFill>
              <a:blip r:embed="rId199"/>
              <a:stretch>
                <a:fillRect/>
              </a:stretch>
            </p:blipFill>
            <p:spPr>
              <a:xfrm>
                <a:off x="575573" y="2635267"/>
                <a:ext cx="628920" cy="208800"/>
              </a:xfrm>
              <a:prstGeom prst="rect">
                <a:avLst/>
              </a:prstGeom>
            </p:spPr>
          </p:pic>
        </mc:Fallback>
      </mc:AlternateContent>
      <mc:AlternateContent xmlns:mc="http://schemas.openxmlformats.org/markup-compatibility/2006">
        <mc:Choice xmlns:p14="http://schemas.microsoft.com/office/powerpoint/2010/main" Requires="p14">
          <p:contentPart p14:bwMode="auto" r:id="rId200">
            <p14:nvContentPartPr>
              <p14:cNvPr id="167197" name="Freihand 167196">
                <a:extLst>
                  <a:ext uri="{FF2B5EF4-FFF2-40B4-BE49-F238E27FC236}">
                    <a16:creationId xmlns:a16="http://schemas.microsoft.com/office/drawing/2014/main" id="{F4D8744F-0157-45AC-91B9-4E643BA61A62}"/>
                  </a:ext>
                </a:extLst>
              </p14:cNvPr>
              <p14:cNvContentPartPr/>
              <p14:nvPr/>
            </p14:nvContentPartPr>
            <p14:xfrm>
              <a:off x="1483133" y="3911827"/>
              <a:ext cx="668160" cy="596880"/>
            </p14:xfrm>
          </p:contentPart>
        </mc:Choice>
        <mc:Fallback>
          <p:pic>
            <p:nvPicPr>
              <p:cNvPr id="167197" name="Freihand 167196">
                <a:extLst>
                  <a:ext uri="{FF2B5EF4-FFF2-40B4-BE49-F238E27FC236}">
                    <a16:creationId xmlns:a16="http://schemas.microsoft.com/office/drawing/2014/main" id="{F4D8744F-0157-45AC-91B9-4E643BA61A62}"/>
                  </a:ext>
                </a:extLst>
              </p:cNvPr>
              <p:cNvPicPr/>
              <p:nvPr/>
            </p:nvPicPr>
            <p:blipFill>
              <a:blip r:embed="rId201"/>
              <a:stretch>
                <a:fillRect/>
              </a:stretch>
            </p:blipFill>
            <p:spPr>
              <a:xfrm>
                <a:off x="1478813" y="3907507"/>
                <a:ext cx="676800" cy="605520"/>
              </a:xfrm>
              <a:prstGeom prst="rect">
                <a:avLst/>
              </a:prstGeom>
            </p:spPr>
          </p:pic>
        </mc:Fallback>
      </mc:AlternateContent>
      <p:grpSp>
        <p:nvGrpSpPr>
          <p:cNvPr id="167234" name="Gruppieren 167233">
            <a:extLst>
              <a:ext uri="{FF2B5EF4-FFF2-40B4-BE49-F238E27FC236}">
                <a16:creationId xmlns:a16="http://schemas.microsoft.com/office/drawing/2014/main" id="{1CAF651F-1A90-4FF0-9CFF-95D85B574BF3}"/>
              </a:ext>
            </a:extLst>
          </p:cNvPr>
          <p:cNvGrpSpPr/>
          <p:nvPr/>
        </p:nvGrpSpPr>
        <p:grpSpPr>
          <a:xfrm>
            <a:off x="1116293" y="162427"/>
            <a:ext cx="1057320" cy="540720"/>
            <a:chOff x="1116293" y="162427"/>
            <a:chExt cx="1057320" cy="540720"/>
          </a:xfrm>
        </p:grpSpPr>
        <mc:AlternateContent xmlns:mc="http://schemas.openxmlformats.org/markup-compatibility/2006">
          <mc:Choice xmlns:p14="http://schemas.microsoft.com/office/powerpoint/2010/main" Requires="p14">
            <p:contentPart p14:bwMode="auto" r:id="rId202">
              <p14:nvContentPartPr>
                <p14:cNvPr id="167218" name="Freihand 167217">
                  <a:extLst>
                    <a:ext uri="{FF2B5EF4-FFF2-40B4-BE49-F238E27FC236}">
                      <a16:creationId xmlns:a16="http://schemas.microsoft.com/office/drawing/2014/main" id="{96CD4E2B-DB24-4AC5-9476-9F5247E3953C}"/>
                    </a:ext>
                  </a:extLst>
                </p14:cNvPr>
                <p14:cNvContentPartPr/>
                <p14:nvPr/>
              </p14:nvContentPartPr>
              <p14:xfrm>
                <a:off x="1155533" y="162427"/>
                <a:ext cx="110160" cy="258480"/>
              </p14:xfrm>
            </p:contentPart>
          </mc:Choice>
          <mc:Fallback>
            <p:pic>
              <p:nvPicPr>
                <p:cNvPr id="167218" name="Freihand 167217">
                  <a:extLst>
                    <a:ext uri="{FF2B5EF4-FFF2-40B4-BE49-F238E27FC236}">
                      <a16:creationId xmlns:a16="http://schemas.microsoft.com/office/drawing/2014/main" id="{96CD4E2B-DB24-4AC5-9476-9F5247E3953C}"/>
                    </a:ext>
                  </a:extLst>
                </p:cNvPr>
                <p:cNvPicPr/>
                <p:nvPr/>
              </p:nvPicPr>
              <p:blipFill>
                <a:blip r:embed="rId203"/>
                <a:stretch>
                  <a:fillRect/>
                </a:stretch>
              </p:blipFill>
              <p:spPr>
                <a:xfrm>
                  <a:off x="1151213" y="158107"/>
                  <a:ext cx="118800" cy="267120"/>
                </a:xfrm>
                <a:prstGeom prst="rect">
                  <a:avLst/>
                </a:prstGeom>
              </p:spPr>
            </p:pic>
          </mc:Fallback>
        </mc:AlternateContent>
        <mc:AlternateContent xmlns:mc="http://schemas.openxmlformats.org/markup-compatibility/2006">
          <mc:Choice xmlns:p14="http://schemas.microsoft.com/office/powerpoint/2010/main" Requires="p14">
            <p:contentPart p14:bwMode="auto" r:id="rId204">
              <p14:nvContentPartPr>
                <p14:cNvPr id="167219" name="Freihand 167218">
                  <a:extLst>
                    <a:ext uri="{FF2B5EF4-FFF2-40B4-BE49-F238E27FC236}">
                      <a16:creationId xmlns:a16="http://schemas.microsoft.com/office/drawing/2014/main" id="{90B4CD90-31E5-4FB7-9E3A-FAC24E245497}"/>
                    </a:ext>
                  </a:extLst>
                </p14:cNvPr>
                <p14:cNvContentPartPr/>
                <p14:nvPr/>
              </p14:nvContentPartPr>
              <p14:xfrm>
                <a:off x="1116293" y="167107"/>
                <a:ext cx="255600" cy="160200"/>
              </p14:xfrm>
            </p:contentPart>
          </mc:Choice>
          <mc:Fallback>
            <p:pic>
              <p:nvPicPr>
                <p:cNvPr id="167219" name="Freihand 167218">
                  <a:extLst>
                    <a:ext uri="{FF2B5EF4-FFF2-40B4-BE49-F238E27FC236}">
                      <a16:creationId xmlns:a16="http://schemas.microsoft.com/office/drawing/2014/main" id="{90B4CD90-31E5-4FB7-9E3A-FAC24E245497}"/>
                    </a:ext>
                  </a:extLst>
                </p:cNvPr>
                <p:cNvPicPr/>
                <p:nvPr/>
              </p:nvPicPr>
              <p:blipFill>
                <a:blip r:embed="rId205"/>
                <a:stretch>
                  <a:fillRect/>
                </a:stretch>
              </p:blipFill>
              <p:spPr>
                <a:xfrm>
                  <a:off x="1111973" y="162787"/>
                  <a:ext cx="264240" cy="168840"/>
                </a:xfrm>
                <a:prstGeom prst="rect">
                  <a:avLst/>
                </a:prstGeom>
              </p:spPr>
            </p:pic>
          </mc:Fallback>
        </mc:AlternateContent>
        <mc:AlternateContent xmlns:mc="http://schemas.openxmlformats.org/markup-compatibility/2006">
          <mc:Choice xmlns:p14="http://schemas.microsoft.com/office/powerpoint/2010/main" Requires="p14">
            <p:contentPart p14:bwMode="auto" r:id="rId206">
              <p14:nvContentPartPr>
                <p14:cNvPr id="167220" name="Freihand 167219">
                  <a:extLst>
                    <a:ext uri="{FF2B5EF4-FFF2-40B4-BE49-F238E27FC236}">
                      <a16:creationId xmlns:a16="http://schemas.microsoft.com/office/drawing/2014/main" id="{11ABB55F-5FD5-4DB4-9D64-907CC39F0296}"/>
                    </a:ext>
                  </a:extLst>
                </p14:cNvPr>
                <p14:cNvContentPartPr/>
                <p14:nvPr/>
              </p14:nvContentPartPr>
              <p14:xfrm>
                <a:off x="1417613" y="211387"/>
                <a:ext cx="132480" cy="125280"/>
              </p14:xfrm>
            </p:contentPart>
          </mc:Choice>
          <mc:Fallback>
            <p:pic>
              <p:nvPicPr>
                <p:cNvPr id="167220" name="Freihand 167219">
                  <a:extLst>
                    <a:ext uri="{FF2B5EF4-FFF2-40B4-BE49-F238E27FC236}">
                      <a16:creationId xmlns:a16="http://schemas.microsoft.com/office/drawing/2014/main" id="{11ABB55F-5FD5-4DB4-9D64-907CC39F0296}"/>
                    </a:ext>
                  </a:extLst>
                </p:cNvPr>
                <p:cNvPicPr/>
                <p:nvPr/>
              </p:nvPicPr>
              <p:blipFill>
                <a:blip r:embed="rId207"/>
                <a:stretch>
                  <a:fillRect/>
                </a:stretch>
              </p:blipFill>
              <p:spPr>
                <a:xfrm>
                  <a:off x="1413293" y="207067"/>
                  <a:ext cx="141120" cy="133920"/>
                </a:xfrm>
                <a:prstGeom prst="rect">
                  <a:avLst/>
                </a:prstGeom>
              </p:spPr>
            </p:pic>
          </mc:Fallback>
        </mc:AlternateContent>
        <mc:AlternateContent xmlns:mc="http://schemas.openxmlformats.org/markup-compatibility/2006">
          <mc:Choice xmlns:p14="http://schemas.microsoft.com/office/powerpoint/2010/main" Requires="p14">
            <p:contentPart p14:bwMode="auto" r:id="rId208">
              <p14:nvContentPartPr>
                <p14:cNvPr id="167221" name="Freihand 167220">
                  <a:extLst>
                    <a:ext uri="{FF2B5EF4-FFF2-40B4-BE49-F238E27FC236}">
                      <a16:creationId xmlns:a16="http://schemas.microsoft.com/office/drawing/2014/main" id="{AC0B1A57-2771-4F86-8A92-59FFE69C86EA}"/>
                    </a:ext>
                  </a:extLst>
                </p14:cNvPr>
                <p14:cNvContentPartPr/>
                <p14:nvPr/>
              </p14:nvContentPartPr>
              <p14:xfrm>
                <a:off x="1562333" y="184027"/>
                <a:ext cx="37080" cy="145800"/>
              </p14:xfrm>
            </p:contentPart>
          </mc:Choice>
          <mc:Fallback>
            <p:pic>
              <p:nvPicPr>
                <p:cNvPr id="167221" name="Freihand 167220">
                  <a:extLst>
                    <a:ext uri="{FF2B5EF4-FFF2-40B4-BE49-F238E27FC236}">
                      <a16:creationId xmlns:a16="http://schemas.microsoft.com/office/drawing/2014/main" id="{AC0B1A57-2771-4F86-8A92-59FFE69C86EA}"/>
                    </a:ext>
                  </a:extLst>
                </p:cNvPr>
                <p:cNvPicPr/>
                <p:nvPr/>
              </p:nvPicPr>
              <p:blipFill>
                <a:blip r:embed="rId209"/>
                <a:stretch>
                  <a:fillRect/>
                </a:stretch>
              </p:blipFill>
              <p:spPr>
                <a:xfrm>
                  <a:off x="1558013" y="179707"/>
                  <a:ext cx="45720" cy="154440"/>
                </a:xfrm>
                <a:prstGeom prst="rect">
                  <a:avLst/>
                </a:prstGeom>
              </p:spPr>
            </p:pic>
          </mc:Fallback>
        </mc:AlternateContent>
        <mc:AlternateContent xmlns:mc="http://schemas.openxmlformats.org/markup-compatibility/2006">
          <mc:Choice xmlns:p14="http://schemas.microsoft.com/office/powerpoint/2010/main" Requires="p14">
            <p:contentPart p14:bwMode="auto" r:id="rId210">
              <p14:nvContentPartPr>
                <p14:cNvPr id="167222" name="Freihand 167221">
                  <a:extLst>
                    <a:ext uri="{FF2B5EF4-FFF2-40B4-BE49-F238E27FC236}">
                      <a16:creationId xmlns:a16="http://schemas.microsoft.com/office/drawing/2014/main" id="{6DBDF3FC-7577-48AE-A7F8-687EAFE4C73B}"/>
                    </a:ext>
                  </a:extLst>
                </p14:cNvPr>
                <p14:cNvContentPartPr/>
                <p14:nvPr/>
              </p14:nvContentPartPr>
              <p14:xfrm>
                <a:off x="1718213" y="238747"/>
                <a:ext cx="179640" cy="3960"/>
              </p14:xfrm>
            </p:contentPart>
          </mc:Choice>
          <mc:Fallback>
            <p:pic>
              <p:nvPicPr>
                <p:cNvPr id="167222" name="Freihand 167221">
                  <a:extLst>
                    <a:ext uri="{FF2B5EF4-FFF2-40B4-BE49-F238E27FC236}">
                      <a16:creationId xmlns:a16="http://schemas.microsoft.com/office/drawing/2014/main" id="{6DBDF3FC-7577-48AE-A7F8-687EAFE4C73B}"/>
                    </a:ext>
                  </a:extLst>
                </p:cNvPr>
                <p:cNvPicPr/>
                <p:nvPr/>
              </p:nvPicPr>
              <p:blipFill>
                <a:blip r:embed="rId211"/>
                <a:stretch>
                  <a:fillRect/>
                </a:stretch>
              </p:blipFill>
              <p:spPr>
                <a:xfrm>
                  <a:off x="1713893" y="234427"/>
                  <a:ext cx="188280" cy="12600"/>
                </a:xfrm>
                <a:prstGeom prst="rect">
                  <a:avLst/>
                </a:prstGeom>
              </p:spPr>
            </p:pic>
          </mc:Fallback>
        </mc:AlternateContent>
        <mc:AlternateContent xmlns:mc="http://schemas.openxmlformats.org/markup-compatibility/2006">
          <mc:Choice xmlns:p14="http://schemas.microsoft.com/office/powerpoint/2010/main" Requires="p14">
            <p:contentPart p14:bwMode="auto" r:id="rId212">
              <p14:nvContentPartPr>
                <p14:cNvPr id="167223" name="Freihand 167222">
                  <a:extLst>
                    <a:ext uri="{FF2B5EF4-FFF2-40B4-BE49-F238E27FC236}">
                      <a16:creationId xmlns:a16="http://schemas.microsoft.com/office/drawing/2014/main" id="{D66FE0ED-F150-4EAB-B1F3-A9FC26787484}"/>
                    </a:ext>
                  </a:extLst>
                </p14:cNvPr>
                <p14:cNvContentPartPr/>
                <p14:nvPr/>
              </p14:nvContentPartPr>
              <p14:xfrm>
                <a:off x="1744133" y="287707"/>
                <a:ext cx="153360" cy="7200"/>
              </p14:xfrm>
            </p:contentPart>
          </mc:Choice>
          <mc:Fallback>
            <p:pic>
              <p:nvPicPr>
                <p:cNvPr id="167223" name="Freihand 167222">
                  <a:extLst>
                    <a:ext uri="{FF2B5EF4-FFF2-40B4-BE49-F238E27FC236}">
                      <a16:creationId xmlns:a16="http://schemas.microsoft.com/office/drawing/2014/main" id="{D66FE0ED-F150-4EAB-B1F3-A9FC26787484}"/>
                    </a:ext>
                  </a:extLst>
                </p:cNvPr>
                <p:cNvPicPr/>
                <p:nvPr/>
              </p:nvPicPr>
              <p:blipFill>
                <a:blip r:embed="rId213"/>
                <a:stretch>
                  <a:fillRect/>
                </a:stretch>
              </p:blipFill>
              <p:spPr>
                <a:xfrm>
                  <a:off x="1739813" y="283387"/>
                  <a:ext cx="162000" cy="15840"/>
                </a:xfrm>
                <a:prstGeom prst="rect">
                  <a:avLst/>
                </a:prstGeom>
              </p:spPr>
            </p:pic>
          </mc:Fallback>
        </mc:AlternateContent>
        <mc:AlternateContent xmlns:mc="http://schemas.openxmlformats.org/markup-compatibility/2006">
          <mc:Choice xmlns:p14="http://schemas.microsoft.com/office/powerpoint/2010/main" Requires="p14">
            <p:contentPart p14:bwMode="auto" r:id="rId214">
              <p14:nvContentPartPr>
                <p14:cNvPr id="167224" name="Freihand 167223">
                  <a:extLst>
                    <a:ext uri="{FF2B5EF4-FFF2-40B4-BE49-F238E27FC236}">
                      <a16:creationId xmlns:a16="http://schemas.microsoft.com/office/drawing/2014/main" id="{59D9EB17-6856-45CE-A18A-FFCD34F65759}"/>
                    </a:ext>
                  </a:extLst>
                </p14:cNvPr>
                <p14:cNvContentPartPr/>
                <p14:nvPr/>
              </p14:nvContentPartPr>
              <p14:xfrm>
                <a:off x="2052293" y="228667"/>
                <a:ext cx="121320" cy="86400"/>
              </p14:xfrm>
            </p:contentPart>
          </mc:Choice>
          <mc:Fallback>
            <p:pic>
              <p:nvPicPr>
                <p:cNvPr id="167224" name="Freihand 167223">
                  <a:extLst>
                    <a:ext uri="{FF2B5EF4-FFF2-40B4-BE49-F238E27FC236}">
                      <a16:creationId xmlns:a16="http://schemas.microsoft.com/office/drawing/2014/main" id="{59D9EB17-6856-45CE-A18A-FFCD34F65759}"/>
                    </a:ext>
                  </a:extLst>
                </p:cNvPr>
                <p:cNvPicPr/>
                <p:nvPr/>
              </p:nvPicPr>
              <p:blipFill>
                <a:blip r:embed="rId215"/>
                <a:stretch>
                  <a:fillRect/>
                </a:stretch>
              </p:blipFill>
              <p:spPr>
                <a:xfrm>
                  <a:off x="2047973" y="224347"/>
                  <a:ext cx="129960" cy="95040"/>
                </a:xfrm>
                <a:prstGeom prst="rect">
                  <a:avLst/>
                </a:prstGeom>
              </p:spPr>
            </p:pic>
          </mc:Fallback>
        </mc:AlternateContent>
        <mc:AlternateContent xmlns:mc="http://schemas.openxmlformats.org/markup-compatibility/2006">
          <mc:Choice xmlns:p14="http://schemas.microsoft.com/office/powerpoint/2010/main" Requires="p14">
            <p:contentPart p14:bwMode="auto" r:id="rId216">
              <p14:nvContentPartPr>
                <p14:cNvPr id="167225" name="Freihand 167224">
                  <a:extLst>
                    <a:ext uri="{FF2B5EF4-FFF2-40B4-BE49-F238E27FC236}">
                      <a16:creationId xmlns:a16="http://schemas.microsoft.com/office/drawing/2014/main" id="{984E5CC6-652E-42A1-B8FF-A2FF10EA3F34}"/>
                    </a:ext>
                  </a:extLst>
                </p14:cNvPr>
                <p14:cNvContentPartPr/>
                <p14:nvPr/>
              </p14:nvContentPartPr>
              <p14:xfrm>
                <a:off x="1166693" y="526027"/>
                <a:ext cx="51840" cy="177120"/>
              </p14:xfrm>
            </p:contentPart>
          </mc:Choice>
          <mc:Fallback>
            <p:pic>
              <p:nvPicPr>
                <p:cNvPr id="167225" name="Freihand 167224">
                  <a:extLst>
                    <a:ext uri="{FF2B5EF4-FFF2-40B4-BE49-F238E27FC236}">
                      <a16:creationId xmlns:a16="http://schemas.microsoft.com/office/drawing/2014/main" id="{984E5CC6-652E-42A1-B8FF-A2FF10EA3F34}"/>
                    </a:ext>
                  </a:extLst>
                </p:cNvPr>
                <p:cNvPicPr/>
                <p:nvPr/>
              </p:nvPicPr>
              <p:blipFill>
                <a:blip r:embed="rId217"/>
                <a:stretch>
                  <a:fillRect/>
                </a:stretch>
              </p:blipFill>
              <p:spPr>
                <a:xfrm>
                  <a:off x="1162373" y="521707"/>
                  <a:ext cx="60480" cy="185760"/>
                </a:xfrm>
                <a:prstGeom prst="rect">
                  <a:avLst/>
                </a:prstGeom>
              </p:spPr>
            </p:pic>
          </mc:Fallback>
        </mc:AlternateContent>
        <mc:AlternateContent xmlns:mc="http://schemas.openxmlformats.org/markup-compatibility/2006">
          <mc:Choice xmlns:p14="http://schemas.microsoft.com/office/powerpoint/2010/main" Requires="p14">
            <p:contentPart p14:bwMode="auto" r:id="rId218">
              <p14:nvContentPartPr>
                <p14:cNvPr id="167226" name="Freihand 167225">
                  <a:extLst>
                    <a:ext uri="{FF2B5EF4-FFF2-40B4-BE49-F238E27FC236}">
                      <a16:creationId xmlns:a16="http://schemas.microsoft.com/office/drawing/2014/main" id="{131C50A2-98CF-43A0-9DD1-FEFCFFB3CF03}"/>
                    </a:ext>
                  </a:extLst>
                </p14:cNvPr>
                <p14:cNvContentPartPr/>
                <p14:nvPr/>
              </p14:nvContentPartPr>
              <p14:xfrm>
                <a:off x="1146173" y="473467"/>
                <a:ext cx="159840" cy="145080"/>
              </p14:xfrm>
            </p:contentPart>
          </mc:Choice>
          <mc:Fallback>
            <p:pic>
              <p:nvPicPr>
                <p:cNvPr id="167226" name="Freihand 167225">
                  <a:extLst>
                    <a:ext uri="{FF2B5EF4-FFF2-40B4-BE49-F238E27FC236}">
                      <a16:creationId xmlns:a16="http://schemas.microsoft.com/office/drawing/2014/main" id="{131C50A2-98CF-43A0-9DD1-FEFCFFB3CF03}"/>
                    </a:ext>
                  </a:extLst>
                </p:cNvPr>
                <p:cNvPicPr/>
                <p:nvPr/>
              </p:nvPicPr>
              <p:blipFill>
                <a:blip r:embed="rId219"/>
                <a:stretch>
                  <a:fillRect/>
                </a:stretch>
              </p:blipFill>
              <p:spPr>
                <a:xfrm>
                  <a:off x="1141853" y="469147"/>
                  <a:ext cx="168480" cy="153720"/>
                </a:xfrm>
                <a:prstGeom prst="rect">
                  <a:avLst/>
                </a:prstGeom>
              </p:spPr>
            </p:pic>
          </mc:Fallback>
        </mc:AlternateContent>
        <mc:AlternateContent xmlns:mc="http://schemas.openxmlformats.org/markup-compatibility/2006">
          <mc:Choice xmlns:p14="http://schemas.microsoft.com/office/powerpoint/2010/main" Requires="p14">
            <p:contentPart p14:bwMode="auto" r:id="rId220">
              <p14:nvContentPartPr>
                <p14:cNvPr id="167227" name="Freihand 167226">
                  <a:extLst>
                    <a:ext uri="{FF2B5EF4-FFF2-40B4-BE49-F238E27FC236}">
                      <a16:creationId xmlns:a16="http://schemas.microsoft.com/office/drawing/2014/main" id="{810A83A8-4365-4385-BC24-75095513AD2A}"/>
                    </a:ext>
                  </a:extLst>
                </p14:cNvPr>
                <p14:cNvContentPartPr/>
                <p14:nvPr/>
              </p14:nvContentPartPr>
              <p14:xfrm>
                <a:off x="1316813" y="517387"/>
                <a:ext cx="74880" cy="129240"/>
              </p14:xfrm>
            </p:contentPart>
          </mc:Choice>
          <mc:Fallback>
            <p:pic>
              <p:nvPicPr>
                <p:cNvPr id="167227" name="Freihand 167226">
                  <a:extLst>
                    <a:ext uri="{FF2B5EF4-FFF2-40B4-BE49-F238E27FC236}">
                      <a16:creationId xmlns:a16="http://schemas.microsoft.com/office/drawing/2014/main" id="{810A83A8-4365-4385-BC24-75095513AD2A}"/>
                    </a:ext>
                  </a:extLst>
                </p:cNvPr>
                <p:cNvPicPr/>
                <p:nvPr/>
              </p:nvPicPr>
              <p:blipFill>
                <a:blip r:embed="rId221"/>
                <a:stretch>
                  <a:fillRect/>
                </a:stretch>
              </p:blipFill>
              <p:spPr>
                <a:xfrm>
                  <a:off x="1312493" y="513067"/>
                  <a:ext cx="83520" cy="137880"/>
                </a:xfrm>
                <a:prstGeom prst="rect">
                  <a:avLst/>
                </a:prstGeom>
              </p:spPr>
            </p:pic>
          </mc:Fallback>
        </mc:AlternateContent>
        <mc:AlternateContent xmlns:mc="http://schemas.openxmlformats.org/markup-compatibility/2006">
          <mc:Choice xmlns:p14="http://schemas.microsoft.com/office/powerpoint/2010/main" Requires="p14">
            <p:contentPart p14:bwMode="auto" r:id="rId222">
              <p14:nvContentPartPr>
                <p14:cNvPr id="167228" name="Freihand 167227">
                  <a:extLst>
                    <a:ext uri="{FF2B5EF4-FFF2-40B4-BE49-F238E27FC236}">
                      <a16:creationId xmlns:a16="http://schemas.microsoft.com/office/drawing/2014/main" id="{3E9DE0FA-EB46-40C2-A862-90C4D26861FA}"/>
                    </a:ext>
                  </a:extLst>
                </p14:cNvPr>
                <p14:cNvContentPartPr/>
                <p14:nvPr/>
              </p14:nvContentPartPr>
              <p14:xfrm>
                <a:off x="1408253" y="552307"/>
                <a:ext cx="79560" cy="127800"/>
              </p14:xfrm>
            </p:contentPart>
          </mc:Choice>
          <mc:Fallback>
            <p:pic>
              <p:nvPicPr>
                <p:cNvPr id="167228" name="Freihand 167227">
                  <a:extLst>
                    <a:ext uri="{FF2B5EF4-FFF2-40B4-BE49-F238E27FC236}">
                      <a16:creationId xmlns:a16="http://schemas.microsoft.com/office/drawing/2014/main" id="{3E9DE0FA-EB46-40C2-A862-90C4D26861FA}"/>
                    </a:ext>
                  </a:extLst>
                </p:cNvPr>
                <p:cNvPicPr/>
                <p:nvPr/>
              </p:nvPicPr>
              <p:blipFill>
                <a:blip r:embed="rId223"/>
                <a:stretch>
                  <a:fillRect/>
                </a:stretch>
              </p:blipFill>
              <p:spPr>
                <a:xfrm>
                  <a:off x="1403933" y="547987"/>
                  <a:ext cx="88200" cy="136440"/>
                </a:xfrm>
                <a:prstGeom prst="rect">
                  <a:avLst/>
                </a:prstGeom>
              </p:spPr>
            </p:pic>
          </mc:Fallback>
        </mc:AlternateContent>
        <mc:AlternateContent xmlns:mc="http://schemas.openxmlformats.org/markup-compatibility/2006">
          <mc:Choice xmlns:p14="http://schemas.microsoft.com/office/powerpoint/2010/main" Requires="p14">
            <p:contentPart p14:bwMode="auto" r:id="rId224">
              <p14:nvContentPartPr>
                <p14:cNvPr id="167229" name="Freihand 167228">
                  <a:extLst>
                    <a:ext uri="{FF2B5EF4-FFF2-40B4-BE49-F238E27FC236}">
                      <a16:creationId xmlns:a16="http://schemas.microsoft.com/office/drawing/2014/main" id="{5E7A31FF-1A40-44B6-8B5A-2159458306BB}"/>
                    </a:ext>
                  </a:extLst>
                </p14:cNvPr>
                <p14:cNvContentPartPr/>
                <p14:nvPr/>
              </p14:nvContentPartPr>
              <p14:xfrm>
                <a:off x="1408253" y="606667"/>
                <a:ext cx="108000" cy="60480"/>
              </p14:xfrm>
            </p:contentPart>
          </mc:Choice>
          <mc:Fallback>
            <p:pic>
              <p:nvPicPr>
                <p:cNvPr id="167229" name="Freihand 167228">
                  <a:extLst>
                    <a:ext uri="{FF2B5EF4-FFF2-40B4-BE49-F238E27FC236}">
                      <a16:creationId xmlns:a16="http://schemas.microsoft.com/office/drawing/2014/main" id="{5E7A31FF-1A40-44B6-8B5A-2159458306BB}"/>
                    </a:ext>
                  </a:extLst>
                </p:cNvPr>
                <p:cNvPicPr/>
                <p:nvPr/>
              </p:nvPicPr>
              <p:blipFill>
                <a:blip r:embed="rId225"/>
                <a:stretch>
                  <a:fillRect/>
                </a:stretch>
              </p:blipFill>
              <p:spPr>
                <a:xfrm>
                  <a:off x="1403933" y="602347"/>
                  <a:ext cx="116640" cy="69120"/>
                </a:xfrm>
                <a:prstGeom prst="rect">
                  <a:avLst/>
                </a:prstGeom>
              </p:spPr>
            </p:pic>
          </mc:Fallback>
        </mc:AlternateContent>
        <mc:AlternateContent xmlns:mc="http://schemas.openxmlformats.org/markup-compatibility/2006">
          <mc:Choice xmlns:p14="http://schemas.microsoft.com/office/powerpoint/2010/main" Requires="p14">
            <p:contentPart p14:bwMode="auto" r:id="rId226">
              <p14:nvContentPartPr>
                <p14:cNvPr id="167230" name="Freihand 167229">
                  <a:extLst>
                    <a:ext uri="{FF2B5EF4-FFF2-40B4-BE49-F238E27FC236}">
                      <a16:creationId xmlns:a16="http://schemas.microsoft.com/office/drawing/2014/main" id="{9E789D3B-7777-47FD-8F35-534DFEC814E9}"/>
                    </a:ext>
                  </a:extLst>
                </p14:cNvPr>
                <p14:cNvContentPartPr/>
                <p14:nvPr/>
              </p14:nvContentPartPr>
              <p14:xfrm>
                <a:off x="1549373" y="529267"/>
                <a:ext cx="317880" cy="154440"/>
              </p14:xfrm>
            </p:contentPart>
          </mc:Choice>
          <mc:Fallback>
            <p:pic>
              <p:nvPicPr>
                <p:cNvPr id="167230" name="Freihand 167229">
                  <a:extLst>
                    <a:ext uri="{FF2B5EF4-FFF2-40B4-BE49-F238E27FC236}">
                      <a16:creationId xmlns:a16="http://schemas.microsoft.com/office/drawing/2014/main" id="{9E789D3B-7777-47FD-8F35-534DFEC814E9}"/>
                    </a:ext>
                  </a:extLst>
                </p:cNvPr>
                <p:cNvPicPr/>
                <p:nvPr/>
              </p:nvPicPr>
              <p:blipFill>
                <a:blip r:embed="rId227"/>
                <a:stretch>
                  <a:fillRect/>
                </a:stretch>
              </p:blipFill>
              <p:spPr>
                <a:xfrm>
                  <a:off x="1545053" y="524947"/>
                  <a:ext cx="326520" cy="163080"/>
                </a:xfrm>
                <a:prstGeom prst="rect">
                  <a:avLst/>
                </a:prstGeom>
              </p:spPr>
            </p:pic>
          </mc:Fallback>
        </mc:AlternateContent>
        <mc:AlternateContent xmlns:mc="http://schemas.openxmlformats.org/markup-compatibility/2006">
          <mc:Choice xmlns:p14="http://schemas.microsoft.com/office/powerpoint/2010/main" Requires="p14">
            <p:contentPart p14:bwMode="auto" r:id="rId228">
              <p14:nvContentPartPr>
                <p14:cNvPr id="167231" name="Freihand 167230">
                  <a:extLst>
                    <a:ext uri="{FF2B5EF4-FFF2-40B4-BE49-F238E27FC236}">
                      <a16:creationId xmlns:a16="http://schemas.microsoft.com/office/drawing/2014/main" id="{C64396FC-1551-44E9-9388-3C836F1CE824}"/>
                    </a:ext>
                  </a:extLst>
                </p14:cNvPr>
                <p14:cNvContentPartPr/>
                <p14:nvPr/>
              </p14:nvContentPartPr>
              <p14:xfrm>
                <a:off x="1744853" y="633307"/>
                <a:ext cx="214560" cy="10080"/>
              </p14:xfrm>
            </p:contentPart>
          </mc:Choice>
          <mc:Fallback>
            <p:pic>
              <p:nvPicPr>
                <p:cNvPr id="167231" name="Freihand 167230">
                  <a:extLst>
                    <a:ext uri="{FF2B5EF4-FFF2-40B4-BE49-F238E27FC236}">
                      <a16:creationId xmlns:a16="http://schemas.microsoft.com/office/drawing/2014/main" id="{C64396FC-1551-44E9-9388-3C836F1CE824}"/>
                    </a:ext>
                  </a:extLst>
                </p:cNvPr>
                <p:cNvPicPr/>
                <p:nvPr/>
              </p:nvPicPr>
              <p:blipFill>
                <a:blip r:embed="rId229"/>
                <a:stretch>
                  <a:fillRect/>
                </a:stretch>
              </p:blipFill>
              <p:spPr>
                <a:xfrm>
                  <a:off x="1740533" y="628987"/>
                  <a:ext cx="223200" cy="18720"/>
                </a:xfrm>
                <a:prstGeom prst="rect">
                  <a:avLst/>
                </a:prstGeom>
              </p:spPr>
            </p:pic>
          </mc:Fallback>
        </mc:AlternateContent>
        <mc:AlternateContent xmlns:mc="http://schemas.openxmlformats.org/markup-compatibility/2006">
          <mc:Choice xmlns:p14="http://schemas.microsoft.com/office/powerpoint/2010/main" Requires="p14">
            <p:contentPart p14:bwMode="auto" r:id="rId230">
              <p14:nvContentPartPr>
                <p14:cNvPr id="167232" name="Freihand 167231">
                  <a:extLst>
                    <a:ext uri="{FF2B5EF4-FFF2-40B4-BE49-F238E27FC236}">
                      <a16:creationId xmlns:a16="http://schemas.microsoft.com/office/drawing/2014/main" id="{AFF7B3FC-430D-4FD0-860E-FF225CB31460}"/>
                    </a:ext>
                  </a:extLst>
                </p14:cNvPr>
                <p14:cNvContentPartPr/>
                <p14:nvPr/>
              </p14:nvContentPartPr>
              <p14:xfrm>
                <a:off x="1950773" y="519547"/>
                <a:ext cx="217440" cy="165960"/>
              </p14:xfrm>
            </p:contentPart>
          </mc:Choice>
          <mc:Fallback>
            <p:pic>
              <p:nvPicPr>
                <p:cNvPr id="167232" name="Freihand 167231">
                  <a:extLst>
                    <a:ext uri="{FF2B5EF4-FFF2-40B4-BE49-F238E27FC236}">
                      <a16:creationId xmlns:a16="http://schemas.microsoft.com/office/drawing/2014/main" id="{AFF7B3FC-430D-4FD0-860E-FF225CB31460}"/>
                    </a:ext>
                  </a:extLst>
                </p:cNvPr>
                <p:cNvPicPr/>
                <p:nvPr/>
              </p:nvPicPr>
              <p:blipFill>
                <a:blip r:embed="rId231"/>
                <a:stretch>
                  <a:fillRect/>
                </a:stretch>
              </p:blipFill>
              <p:spPr>
                <a:xfrm>
                  <a:off x="1946453" y="515227"/>
                  <a:ext cx="226080" cy="174600"/>
                </a:xfrm>
                <a:prstGeom prst="rect">
                  <a:avLst/>
                </a:prstGeom>
              </p:spPr>
            </p:pic>
          </mc:Fallback>
        </mc:AlternateContent>
      </p:grpSp>
      <p:grpSp>
        <p:nvGrpSpPr>
          <p:cNvPr id="167295" name="Gruppieren 167294">
            <a:extLst>
              <a:ext uri="{FF2B5EF4-FFF2-40B4-BE49-F238E27FC236}">
                <a16:creationId xmlns:a16="http://schemas.microsoft.com/office/drawing/2014/main" id="{8C97A984-ACED-49AA-9453-37E8D657AC06}"/>
              </a:ext>
            </a:extLst>
          </p:cNvPr>
          <p:cNvGrpSpPr/>
          <p:nvPr/>
        </p:nvGrpSpPr>
        <p:grpSpPr>
          <a:xfrm>
            <a:off x="189293" y="2140627"/>
            <a:ext cx="11652480" cy="2410200"/>
            <a:chOff x="189293" y="2140627"/>
            <a:chExt cx="11652480" cy="2410200"/>
          </a:xfrm>
        </p:grpSpPr>
        <mc:AlternateContent xmlns:mc="http://schemas.openxmlformats.org/markup-compatibility/2006">
          <mc:Choice xmlns:p14="http://schemas.microsoft.com/office/powerpoint/2010/main" Requires="p14">
            <p:contentPart p14:bwMode="auto" r:id="rId232">
              <p14:nvContentPartPr>
                <p14:cNvPr id="166950" name="Freihand 166949">
                  <a:extLst>
                    <a:ext uri="{FF2B5EF4-FFF2-40B4-BE49-F238E27FC236}">
                      <a16:creationId xmlns:a16="http://schemas.microsoft.com/office/drawing/2014/main" id="{1FDA22EA-B966-4695-AAA9-8C1E79E8561A}"/>
                    </a:ext>
                  </a:extLst>
                </p14:cNvPr>
                <p14:cNvContentPartPr/>
                <p14:nvPr/>
              </p14:nvContentPartPr>
              <p14:xfrm>
                <a:off x="5982053" y="2248987"/>
                <a:ext cx="250200" cy="126000"/>
              </p14:xfrm>
            </p:contentPart>
          </mc:Choice>
          <mc:Fallback>
            <p:pic>
              <p:nvPicPr>
                <p:cNvPr id="166950" name="Freihand 166949">
                  <a:extLst>
                    <a:ext uri="{FF2B5EF4-FFF2-40B4-BE49-F238E27FC236}">
                      <a16:creationId xmlns:a16="http://schemas.microsoft.com/office/drawing/2014/main" id="{1FDA22EA-B966-4695-AAA9-8C1E79E8561A}"/>
                    </a:ext>
                  </a:extLst>
                </p:cNvPr>
                <p:cNvPicPr/>
                <p:nvPr/>
              </p:nvPicPr>
              <p:blipFill>
                <a:blip r:embed="rId233"/>
                <a:stretch>
                  <a:fillRect/>
                </a:stretch>
              </p:blipFill>
              <p:spPr>
                <a:xfrm>
                  <a:off x="5977733" y="2244667"/>
                  <a:ext cx="258840" cy="134640"/>
                </a:xfrm>
                <a:prstGeom prst="rect">
                  <a:avLst/>
                </a:prstGeom>
              </p:spPr>
            </p:pic>
          </mc:Fallback>
        </mc:AlternateContent>
        <mc:AlternateContent xmlns:mc="http://schemas.openxmlformats.org/markup-compatibility/2006">
          <mc:Choice xmlns:p14="http://schemas.microsoft.com/office/powerpoint/2010/main" Requires="p14">
            <p:contentPart p14:bwMode="auto" r:id="rId234">
              <p14:nvContentPartPr>
                <p14:cNvPr id="166951" name="Freihand 166950">
                  <a:extLst>
                    <a:ext uri="{FF2B5EF4-FFF2-40B4-BE49-F238E27FC236}">
                      <a16:creationId xmlns:a16="http://schemas.microsoft.com/office/drawing/2014/main" id="{E4E72B40-ECBE-4E69-9F8E-6D7C83395A59}"/>
                    </a:ext>
                  </a:extLst>
                </p14:cNvPr>
                <p14:cNvContentPartPr/>
                <p14:nvPr/>
              </p14:nvContentPartPr>
              <p14:xfrm>
                <a:off x="5903213" y="2256907"/>
                <a:ext cx="196920" cy="163080"/>
              </p14:xfrm>
            </p:contentPart>
          </mc:Choice>
          <mc:Fallback>
            <p:pic>
              <p:nvPicPr>
                <p:cNvPr id="166951" name="Freihand 166950">
                  <a:extLst>
                    <a:ext uri="{FF2B5EF4-FFF2-40B4-BE49-F238E27FC236}">
                      <a16:creationId xmlns:a16="http://schemas.microsoft.com/office/drawing/2014/main" id="{E4E72B40-ECBE-4E69-9F8E-6D7C83395A59}"/>
                    </a:ext>
                  </a:extLst>
                </p:cNvPr>
                <p:cNvPicPr/>
                <p:nvPr/>
              </p:nvPicPr>
              <p:blipFill>
                <a:blip r:embed="rId235"/>
                <a:stretch>
                  <a:fillRect/>
                </a:stretch>
              </p:blipFill>
              <p:spPr>
                <a:xfrm>
                  <a:off x="5898893" y="2252587"/>
                  <a:ext cx="205560" cy="171720"/>
                </a:xfrm>
                <a:prstGeom prst="rect">
                  <a:avLst/>
                </a:prstGeom>
              </p:spPr>
            </p:pic>
          </mc:Fallback>
        </mc:AlternateContent>
        <mc:AlternateContent xmlns:mc="http://schemas.openxmlformats.org/markup-compatibility/2006">
          <mc:Choice xmlns:p14="http://schemas.microsoft.com/office/powerpoint/2010/main" Requires="p14">
            <p:contentPart p14:bwMode="auto" r:id="rId236">
              <p14:nvContentPartPr>
                <p14:cNvPr id="166953" name="Freihand 166952">
                  <a:extLst>
                    <a:ext uri="{FF2B5EF4-FFF2-40B4-BE49-F238E27FC236}">
                      <a16:creationId xmlns:a16="http://schemas.microsoft.com/office/drawing/2014/main" id="{21403EF6-CBF7-4FA2-8174-A673DD404A8C}"/>
                    </a:ext>
                  </a:extLst>
                </p14:cNvPr>
                <p14:cNvContentPartPr/>
                <p14:nvPr/>
              </p14:nvContentPartPr>
              <p14:xfrm>
                <a:off x="6388133" y="2227387"/>
                <a:ext cx="133920" cy="73800"/>
              </p14:xfrm>
            </p:contentPart>
          </mc:Choice>
          <mc:Fallback>
            <p:pic>
              <p:nvPicPr>
                <p:cNvPr id="166953" name="Freihand 166952">
                  <a:extLst>
                    <a:ext uri="{FF2B5EF4-FFF2-40B4-BE49-F238E27FC236}">
                      <a16:creationId xmlns:a16="http://schemas.microsoft.com/office/drawing/2014/main" id="{21403EF6-CBF7-4FA2-8174-A673DD404A8C}"/>
                    </a:ext>
                  </a:extLst>
                </p:cNvPr>
                <p:cNvPicPr/>
                <p:nvPr/>
              </p:nvPicPr>
              <p:blipFill>
                <a:blip r:embed="rId237"/>
                <a:stretch>
                  <a:fillRect/>
                </a:stretch>
              </p:blipFill>
              <p:spPr>
                <a:xfrm>
                  <a:off x="6383813" y="2223067"/>
                  <a:ext cx="142560" cy="82440"/>
                </a:xfrm>
                <a:prstGeom prst="rect">
                  <a:avLst/>
                </a:prstGeom>
              </p:spPr>
            </p:pic>
          </mc:Fallback>
        </mc:AlternateContent>
        <mc:AlternateContent xmlns:mc="http://schemas.openxmlformats.org/markup-compatibility/2006">
          <mc:Choice xmlns:p14="http://schemas.microsoft.com/office/powerpoint/2010/main" Requires="p14">
            <p:contentPart p14:bwMode="auto" r:id="rId238">
              <p14:nvContentPartPr>
                <p14:cNvPr id="166954" name="Freihand 166953">
                  <a:extLst>
                    <a:ext uri="{FF2B5EF4-FFF2-40B4-BE49-F238E27FC236}">
                      <a16:creationId xmlns:a16="http://schemas.microsoft.com/office/drawing/2014/main" id="{B300CAAF-30A5-406A-A73B-5852C32FF7C3}"/>
                    </a:ext>
                  </a:extLst>
                </p14:cNvPr>
                <p14:cNvContentPartPr/>
                <p14:nvPr/>
              </p14:nvContentPartPr>
              <p14:xfrm>
                <a:off x="6528533" y="2145667"/>
                <a:ext cx="16920" cy="97920"/>
              </p14:xfrm>
            </p:contentPart>
          </mc:Choice>
          <mc:Fallback>
            <p:pic>
              <p:nvPicPr>
                <p:cNvPr id="166954" name="Freihand 166953">
                  <a:extLst>
                    <a:ext uri="{FF2B5EF4-FFF2-40B4-BE49-F238E27FC236}">
                      <a16:creationId xmlns:a16="http://schemas.microsoft.com/office/drawing/2014/main" id="{B300CAAF-30A5-406A-A73B-5852C32FF7C3}"/>
                    </a:ext>
                  </a:extLst>
                </p:cNvPr>
                <p:cNvPicPr/>
                <p:nvPr/>
              </p:nvPicPr>
              <p:blipFill>
                <a:blip r:embed="rId239"/>
                <a:stretch>
                  <a:fillRect/>
                </a:stretch>
              </p:blipFill>
              <p:spPr>
                <a:xfrm>
                  <a:off x="6524213" y="2141347"/>
                  <a:ext cx="25560" cy="106560"/>
                </a:xfrm>
                <a:prstGeom prst="rect">
                  <a:avLst/>
                </a:prstGeom>
              </p:spPr>
            </p:pic>
          </mc:Fallback>
        </mc:AlternateContent>
        <mc:AlternateContent xmlns:mc="http://schemas.openxmlformats.org/markup-compatibility/2006">
          <mc:Choice xmlns:p14="http://schemas.microsoft.com/office/powerpoint/2010/main" Requires="p14">
            <p:contentPart p14:bwMode="auto" r:id="rId240">
              <p14:nvContentPartPr>
                <p14:cNvPr id="166955" name="Freihand 166954">
                  <a:extLst>
                    <a:ext uri="{FF2B5EF4-FFF2-40B4-BE49-F238E27FC236}">
                      <a16:creationId xmlns:a16="http://schemas.microsoft.com/office/drawing/2014/main" id="{3EC3F805-E02C-42EB-94AD-9583151EC8D8}"/>
                    </a:ext>
                  </a:extLst>
                </p14:cNvPr>
                <p14:cNvContentPartPr/>
                <p14:nvPr/>
              </p14:nvContentPartPr>
              <p14:xfrm>
                <a:off x="6599813" y="2159707"/>
                <a:ext cx="35280" cy="113760"/>
              </p14:xfrm>
            </p:contentPart>
          </mc:Choice>
          <mc:Fallback>
            <p:pic>
              <p:nvPicPr>
                <p:cNvPr id="166955" name="Freihand 166954">
                  <a:extLst>
                    <a:ext uri="{FF2B5EF4-FFF2-40B4-BE49-F238E27FC236}">
                      <a16:creationId xmlns:a16="http://schemas.microsoft.com/office/drawing/2014/main" id="{3EC3F805-E02C-42EB-94AD-9583151EC8D8}"/>
                    </a:ext>
                  </a:extLst>
                </p:cNvPr>
                <p:cNvPicPr/>
                <p:nvPr/>
              </p:nvPicPr>
              <p:blipFill>
                <a:blip r:embed="rId241"/>
                <a:stretch>
                  <a:fillRect/>
                </a:stretch>
              </p:blipFill>
              <p:spPr>
                <a:xfrm>
                  <a:off x="6595493" y="2155387"/>
                  <a:ext cx="43920" cy="122400"/>
                </a:xfrm>
                <a:prstGeom prst="rect">
                  <a:avLst/>
                </a:prstGeom>
              </p:spPr>
            </p:pic>
          </mc:Fallback>
        </mc:AlternateContent>
        <mc:AlternateContent xmlns:mc="http://schemas.openxmlformats.org/markup-compatibility/2006">
          <mc:Choice xmlns:p14="http://schemas.microsoft.com/office/powerpoint/2010/main" Requires="p14">
            <p:contentPart p14:bwMode="auto" r:id="rId242">
              <p14:nvContentPartPr>
                <p14:cNvPr id="166956" name="Freihand 166955">
                  <a:extLst>
                    <a:ext uri="{FF2B5EF4-FFF2-40B4-BE49-F238E27FC236}">
                      <a16:creationId xmlns:a16="http://schemas.microsoft.com/office/drawing/2014/main" id="{53FBDCAC-B09C-47E0-8195-585157DFB0B7}"/>
                    </a:ext>
                  </a:extLst>
                </p14:cNvPr>
                <p14:cNvContentPartPr/>
                <p14:nvPr/>
              </p14:nvContentPartPr>
              <p14:xfrm>
                <a:off x="6753173" y="2191387"/>
                <a:ext cx="19080" cy="27360"/>
              </p14:xfrm>
            </p:contentPart>
          </mc:Choice>
          <mc:Fallback>
            <p:pic>
              <p:nvPicPr>
                <p:cNvPr id="166956" name="Freihand 166955">
                  <a:extLst>
                    <a:ext uri="{FF2B5EF4-FFF2-40B4-BE49-F238E27FC236}">
                      <a16:creationId xmlns:a16="http://schemas.microsoft.com/office/drawing/2014/main" id="{53FBDCAC-B09C-47E0-8195-585157DFB0B7}"/>
                    </a:ext>
                  </a:extLst>
                </p:cNvPr>
                <p:cNvPicPr/>
                <p:nvPr/>
              </p:nvPicPr>
              <p:blipFill>
                <a:blip r:embed="rId243"/>
                <a:stretch>
                  <a:fillRect/>
                </a:stretch>
              </p:blipFill>
              <p:spPr>
                <a:xfrm>
                  <a:off x="6748853" y="2187067"/>
                  <a:ext cx="27720" cy="36000"/>
                </a:xfrm>
                <a:prstGeom prst="rect">
                  <a:avLst/>
                </a:prstGeom>
              </p:spPr>
            </p:pic>
          </mc:Fallback>
        </mc:AlternateContent>
        <mc:AlternateContent xmlns:mc="http://schemas.openxmlformats.org/markup-compatibility/2006">
          <mc:Choice xmlns:p14="http://schemas.microsoft.com/office/powerpoint/2010/main" Requires="p14">
            <p:contentPart p14:bwMode="auto" r:id="rId244">
              <p14:nvContentPartPr>
                <p14:cNvPr id="166957" name="Freihand 166956">
                  <a:extLst>
                    <a:ext uri="{FF2B5EF4-FFF2-40B4-BE49-F238E27FC236}">
                      <a16:creationId xmlns:a16="http://schemas.microsoft.com/office/drawing/2014/main" id="{6D5F028D-8D77-4D33-8417-3D54342C6ABB}"/>
                    </a:ext>
                  </a:extLst>
                </p14:cNvPr>
                <p14:cNvContentPartPr/>
                <p14:nvPr/>
              </p14:nvContentPartPr>
              <p14:xfrm>
                <a:off x="6727613" y="2215507"/>
                <a:ext cx="82080" cy="130320"/>
              </p14:xfrm>
            </p:contentPart>
          </mc:Choice>
          <mc:Fallback>
            <p:pic>
              <p:nvPicPr>
                <p:cNvPr id="166957" name="Freihand 166956">
                  <a:extLst>
                    <a:ext uri="{FF2B5EF4-FFF2-40B4-BE49-F238E27FC236}">
                      <a16:creationId xmlns:a16="http://schemas.microsoft.com/office/drawing/2014/main" id="{6D5F028D-8D77-4D33-8417-3D54342C6ABB}"/>
                    </a:ext>
                  </a:extLst>
                </p:cNvPr>
                <p:cNvPicPr/>
                <p:nvPr/>
              </p:nvPicPr>
              <p:blipFill>
                <a:blip r:embed="rId245"/>
                <a:stretch>
                  <a:fillRect/>
                </a:stretch>
              </p:blipFill>
              <p:spPr>
                <a:xfrm>
                  <a:off x="6723293" y="2211187"/>
                  <a:ext cx="90720" cy="138960"/>
                </a:xfrm>
                <a:prstGeom prst="rect">
                  <a:avLst/>
                </a:prstGeom>
              </p:spPr>
            </p:pic>
          </mc:Fallback>
        </mc:AlternateContent>
        <mc:AlternateContent xmlns:mc="http://schemas.openxmlformats.org/markup-compatibility/2006">
          <mc:Choice xmlns:p14="http://schemas.microsoft.com/office/powerpoint/2010/main" Requires="p14">
            <p:contentPart p14:bwMode="auto" r:id="rId246">
              <p14:nvContentPartPr>
                <p14:cNvPr id="166958" name="Freihand 166957">
                  <a:extLst>
                    <a:ext uri="{FF2B5EF4-FFF2-40B4-BE49-F238E27FC236}">
                      <a16:creationId xmlns:a16="http://schemas.microsoft.com/office/drawing/2014/main" id="{B9759361-41AE-4DE4-A4B0-E5E1F3F3A70E}"/>
                    </a:ext>
                  </a:extLst>
                </p14:cNvPr>
                <p14:cNvContentPartPr/>
                <p14:nvPr/>
              </p14:nvContentPartPr>
              <p14:xfrm>
                <a:off x="6785933" y="2166187"/>
                <a:ext cx="92880" cy="204840"/>
              </p14:xfrm>
            </p:contentPart>
          </mc:Choice>
          <mc:Fallback>
            <p:pic>
              <p:nvPicPr>
                <p:cNvPr id="166958" name="Freihand 166957">
                  <a:extLst>
                    <a:ext uri="{FF2B5EF4-FFF2-40B4-BE49-F238E27FC236}">
                      <a16:creationId xmlns:a16="http://schemas.microsoft.com/office/drawing/2014/main" id="{B9759361-41AE-4DE4-A4B0-E5E1F3F3A70E}"/>
                    </a:ext>
                  </a:extLst>
                </p:cNvPr>
                <p:cNvPicPr/>
                <p:nvPr/>
              </p:nvPicPr>
              <p:blipFill>
                <a:blip r:embed="rId247"/>
                <a:stretch>
                  <a:fillRect/>
                </a:stretch>
              </p:blipFill>
              <p:spPr>
                <a:xfrm>
                  <a:off x="6781613" y="2161867"/>
                  <a:ext cx="101520" cy="213480"/>
                </a:xfrm>
                <a:prstGeom prst="rect">
                  <a:avLst/>
                </a:prstGeom>
              </p:spPr>
            </p:pic>
          </mc:Fallback>
        </mc:AlternateContent>
        <mc:AlternateContent xmlns:mc="http://schemas.openxmlformats.org/markup-compatibility/2006">
          <mc:Choice xmlns:p14="http://schemas.microsoft.com/office/powerpoint/2010/main" Requires="p14">
            <p:contentPart p14:bwMode="auto" r:id="rId248">
              <p14:nvContentPartPr>
                <p14:cNvPr id="166960" name="Freihand 166959">
                  <a:extLst>
                    <a:ext uri="{FF2B5EF4-FFF2-40B4-BE49-F238E27FC236}">
                      <a16:creationId xmlns:a16="http://schemas.microsoft.com/office/drawing/2014/main" id="{97FD682B-AC83-4F9A-8CA2-6EB041BFB528}"/>
                    </a:ext>
                  </a:extLst>
                </p14:cNvPr>
                <p14:cNvContentPartPr/>
                <p14:nvPr/>
              </p14:nvContentPartPr>
              <p14:xfrm>
                <a:off x="905333" y="2652907"/>
                <a:ext cx="319320" cy="66600"/>
              </p14:xfrm>
            </p:contentPart>
          </mc:Choice>
          <mc:Fallback>
            <p:pic>
              <p:nvPicPr>
                <p:cNvPr id="166960" name="Freihand 166959">
                  <a:extLst>
                    <a:ext uri="{FF2B5EF4-FFF2-40B4-BE49-F238E27FC236}">
                      <a16:creationId xmlns:a16="http://schemas.microsoft.com/office/drawing/2014/main" id="{97FD682B-AC83-4F9A-8CA2-6EB041BFB528}"/>
                    </a:ext>
                  </a:extLst>
                </p:cNvPr>
                <p:cNvPicPr/>
                <p:nvPr/>
              </p:nvPicPr>
              <p:blipFill>
                <a:blip r:embed="rId249"/>
                <a:stretch>
                  <a:fillRect/>
                </a:stretch>
              </p:blipFill>
              <p:spPr>
                <a:xfrm>
                  <a:off x="901013" y="2648587"/>
                  <a:ext cx="327960" cy="75240"/>
                </a:xfrm>
                <a:prstGeom prst="rect">
                  <a:avLst/>
                </a:prstGeom>
              </p:spPr>
            </p:pic>
          </mc:Fallback>
        </mc:AlternateContent>
        <mc:AlternateContent xmlns:mc="http://schemas.openxmlformats.org/markup-compatibility/2006">
          <mc:Choice xmlns:p14="http://schemas.microsoft.com/office/powerpoint/2010/main" Requires="p14">
            <p:contentPart p14:bwMode="auto" r:id="rId250">
              <p14:nvContentPartPr>
                <p14:cNvPr id="166961" name="Freihand 166960">
                  <a:extLst>
                    <a:ext uri="{FF2B5EF4-FFF2-40B4-BE49-F238E27FC236}">
                      <a16:creationId xmlns:a16="http://schemas.microsoft.com/office/drawing/2014/main" id="{4066757E-F777-4930-A8F1-A75C82FCE612}"/>
                    </a:ext>
                  </a:extLst>
                </p14:cNvPr>
                <p14:cNvContentPartPr/>
                <p14:nvPr/>
              </p14:nvContentPartPr>
              <p14:xfrm>
                <a:off x="591053" y="2683147"/>
                <a:ext cx="171720" cy="63360"/>
              </p14:xfrm>
            </p:contentPart>
          </mc:Choice>
          <mc:Fallback>
            <p:pic>
              <p:nvPicPr>
                <p:cNvPr id="166961" name="Freihand 166960">
                  <a:extLst>
                    <a:ext uri="{FF2B5EF4-FFF2-40B4-BE49-F238E27FC236}">
                      <a16:creationId xmlns:a16="http://schemas.microsoft.com/office/drawing/2014/main" id="{4066757E-F777-4930-A8F1-A75C82FCE612}"/>
                    </a:ext>
                  </a:extLst>
                </p:cNvPr>
                <p:cNvPicPr/>
                <p:nvPr/>
              </p:nvPicPr>
              <p:blipFill>
                <a:blip r:embed="rId251"/>
                <a:stretch>
                  <a:fillRect/>
                </a:stretch>
              </p:blipFill>
              <p:spPr>
                <a:xfrm>
                  <a:off x="586733" y="2678827"/>
                  <a:ext cx="180360" cy="72000"/>
                </a:xfrm>
                <a:prstGeom prst="rect">
                  <a:avLst/>
                </a:prstGeom>
              </p:spPr>
            </p:pic>
          </mc:Fallback>
        </mc:AlternateContent>
        <mc:AlternateContent xmlns:mc="http://schemas.openxmlformats.org/markup-compatibility/2006">
          <mc:Choice xmlns:p14="http://schemas.microsoft.com/office/powerpoint/2010/main" Requires="p14">
            <p:contentPart p14:bwMode="auto" r:id="rId252">
              <p14:nvContentPartPr>
                <p14:cNvPr id="166969" name="Freihand 166968">
                  <a:extLst>
                    <a:ext uri="{FF2B5EF4-FFF2-40B4-BE49-F238E27FC236}">
                      <a16:creationId xmlns:a16="http://schemas.microsoft.com/office/drawing/2014/main" id="{844C55A3-3802-45F5-B203-69F7941E42A1}"/>
                    </a:ext>
                  </a:extLst>
                </p14:cNvPr>
                <p14:cNvContentPartPr/>
                <p14:nvPr/>
              </p14:nvContentPartPr>
              <p14:xfrm>
                <a:off x="189293" y="2917147"/>
                <a:ext cx="117720" cy="117360"/>
              </p14:xfrm>
            </p:contentPart>
          </mc:Choice>
          <mc:Fallback>
            <p:pic>
              <p:nvPicPr>
                <p:cNvPr id="166969" name="Freihand 166968">
                  <a:extLst>
                    <a:ext uri="{FF2B5EF4-FFF2-40B4-BE49-F238E27FC236}">
                      <a16:creationId xmlns:a16="http://schemas.microsoft.com/office/drawing/2014/main" id="{844C55A3-3802-45F5-B203-69F7941E42A1}"/>
                    </a:ext>
                  </a:extLst>
                </p:cNvPr>
                <p:cNvPicPr/>
                <p:nvPr/>
              </p:nvPicPr>
              <p:blipFill>
                <a:blip r:embed="rId253"/>
                <a:stretch>
                  <a:fillRect/>
                </a:stretch>
              </p:blipFill>
              <p:spPr>
                <a:xfrm>
                  <a:off x="184973" y="2912827"/>
                  <a:ext cx="126360" cy="126000"/>
                </a:xfrm>
                <a:prstGeom prst="rect">
                  <a:avLst/>
                </a:prstGeom>
              </p:spPr>
            </p:pic>
          </mc:Fallback>
        </mc:AlternateContent>
        <mc:AlternateContent xmlns:mc="http://schemas.openxmlformats.org/markup-compatibility/2006">
          <mc:Choice xmlns:p14="http://schemas.microsoft.com/office/powerpoint/2010/main" Requires="p14">
            <p:contentPart p14:bwMode="auto" r:id="rId254">
              <p14:nvContentPartPr>
                <p14:cNvPr id="166970" name="Freihand 166969">
                  <a:extLst>
                    <a:ext uri="{FF2B5EF4-FFF2-40B4-BE49-F238E27FC236}">
                      <a16:creationId xmlns:a16="http://schemas.microsoft.com/office/drawing/2014/main" id="{793186CD-9937-4E5A-A919-5C31FB942A62}"/>
                    </a:ext>
                  </a:extLst>
                </p14:cNvPr>
                <p14:cNvContentPartPr/>
                <p14:nvPr/>
              </p14:nvContentPartPr>
              <p14:xfrm>
                <a:off x="277853" y="3017587"/>
                <a:ext cx="126000" cy="68400"/>
              </p14:xfrm>
            </p:contentPart>
          </mc:Choice>
          <mc:Fallback>
            <p:pic>
              <p:nvPicPr>
                <p:cNvPr id="166970" name="Freihand 166969">
                  <a:extLst>
                    <a:ext uri="{FF2B5EF4-FFF2-40B4-BE49-F238E27FC236}">
                      <a16:creationId xmlns:a16="http://schemas.microsoft.com/office/drawing/2014/main" id="{793186CD-9937-4E5A-A919-5C31FB942A62}"/>
                    </a:ext>
                  </a:extLst>
                </p:cNvPr>
                <p:cNvPicPr/>
                <p:nvPr/>
              </p:nvPicPr>
              <p:blipFill>
                <a:blip r:embed="rId255"/>
                <a:stretch>
                  <a:fillRect/>
                </a:stretch>
              </p:blipFill>
              <p:spPr>
                <a:xfrm>
                  <a:off x="273533" y="3013267"/>
                  <a:ext cx="134640" cy="77040"/>
                </a:xfrm>
                <a:prstGeom prst="rect">
                  <a:avLst/>
                </a:prstGeom>
              </p:spPr>
            </p:pic>
          </mc:Fallback>
        </mc:AlternateContent>
        <mc:AlternateContent xmlns:mc="http://schemas.openxmlformats.org/markup-compatibility/2006">
          <mc:Choice xmlns:p14="http://schemas.microsoft.com/office/powerpoint/2010/main" Requires="p14">
            <p:contentPart p14:bwMode="auto" r:id="rId256">
              <p14:nvContentPartPr>
                <p14:cNvPr id="166972" name="Freihand 166971">
                  <a:extLst>
                    <a:ext uri="{FF2B5EF4-FFF2-40B4-BE49-F238E27FC236}">
                      <a16:creationId xmlns:a16="http://schemas.microsoft.com/office/drawing/2014/main" id="{E4838E28-3237-4555-8242-E134CD9F44CA}"/>
                    </a:ext>
                  </a:extLst>
                </p14:cNvPr>
                <p14:cNvContentPartPr/>
                <p14:nvPr/>
              </p14:nvContentPartPr>
              <p14:xfrm>
                <a:off x="538493" y="2945587"/>
                <a:ext cx="360" cy="360"/>
              </p14:xfrm>
            </p:contentPart>
          </mc:Choice>
          <mc:Fallback>
            <p:pic>
              <p:nvPicPr>
                <p:cNvPr id="166972" name="Freihand 166971">
                  <a:extLst>
                    <a:ext uri="{FF2B5EF4-FFF2-40B4-BE49-F238E27FC236}">
                      <a16:creationId xmlns:a16="http://schemas.microsoft.com/office/drawing/2014/main" id="{E4838E28-3237-4555-8242-E134CD9F44CA}"/>
                    </a:ext>
                  </a:extLst>
                </p:cNvPr>
                <p:cNvPicPr/>
                <p:nvPr/>
              </p:nvPicPr>
              <p:blipFill>
                <a:blip r:embed="rId26"/>
                <a:stretch>
                  <a:fillRect/>
                </a:stretch>
              </p:blipFill>
              <p:spPr>
                <a:xfrm>
                  <a:off x="534173" y="2941267"/>
                  <a:ext cx="900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257">
              <p14:nvContentPartPr>
                <p14:cNvPr id="166973" name="Freihand 166972">
                  <a:extLst>
                    <a:ext uri="{FF2B5EF4-FFF2-40B4-BE49-F238E27FC236}">
                      <a16:creationId xmlns:a16="http://schemas.microsoft.com/office/drawing/2014/main" id="{1986BD33-D850-43BE-96E0-5C1FC90AB52F}"/>
                    </a:ext>
                  </a:extLst>
                </p14:cNvPr>
                <p14:cNvContentPartPr/>
                <p14:nvPr/>
              </p14:nvContentPartPr>
              <p14:xfrm>
                <a:off x="519773" y="3023347"/>
                <a:ext cx="23040" cy="25200"/>
              </p14:xfrm>
            </p:contentPart>
          </mc:Choice>
          <mc:Fallback>
            <p:pic>
              <p:nvPicPr>
                <p:cNvPr id="166973" name="Freihand 166972">
                  <a:extLst>
                    <a:ext uri="{FF2B5EF4-FFF2-40B4-BE49-F238E27FC236}">
                      <a16:creationId xmlns:a16="http://schemas.microsoft.com/office/drawing/2014/main" id="{1986BD33-D850-43BE-96E0-5C1FC90AB52F}"/>
                    </a:ext>
                  </a:extLst>
                </p:cNvPr>
                <p:cNvPicPr/>
                <p:nvPr/>
              </p:nvPicPr>
              <p:blipFill>
                <a:blip r:embed="rId258"/>
                <a:stretch>
                  <a:fillRect/>
                </a:stretch>
              </p:blipFill>
              <p:spPr>
                <a:xfrm>
                  <a:off x="515453" y="3019027"/>
                  <a:ext cx="31680" cy="33840"/>
                </a:xfrm>
                <a:prstGeom prst="rect">
                  <a:avLst/>
                </a:prstGeom>
              </p:spPr>
            </p:pic>
          </mc:Fallback>
        </mc:AlternateContent>
        <mc:AlternateContent xmlns:mc="http://schemas.openxmlformats.org/markup-compatibility/2006">
          <mc:Choice xmlns:p14="http://schemas.microsoft.com/office/powerpoint/2010/main" Requires="p14">
            <p:contentPart p14:bwMode="auto" r:id="rId259">
              <p14:nvContentPartPr>
                <p14:cNvPr id="166975" name="Freihand 166974">
                  <a:extLst>
                    <a:ext uri="{FF2B5EF4-FFF2-40B4-BE49-F238E27FC236}">
                      <a16:creationId xmlns:a16="http://schemas.microsoft.com/office/drawing/2014/main" id="{31993F19-852C-482D-978B-F4EA5C6680E0}"/>
                    </a:ext>
                  </a:extLst>
                </p14:cNvPr>
                <p14:cNvContentPartPr/>
                <p14:nvPr/>
              </p14:nvContentPartPr>
              <p14:xfrm>
                <a:off x="681053" y="2869627"/>
                <a:ext cx="142920" cy="222120"/>
              </p14:xfrm>
            </p:contentPart>
          </mc:Choice>
          <mc:Fallback>
            <p:pic>
              <p:nvPicPr>
                <p:cNvPr id="166975" name="Freihand 166974">
                  <a:extLst>
                    <a:ext uri="{FF2B5EF4-FFF2-40B4-BE49-F238E27FC236}">
                      <a16:creationId xmlns:a16="http://schemas.microsoft.com/office/drawing/2014/main" id="{31993F19-852C-482D-978B-F4EA5C6680E0}"/>
                    </a:ext>
                  </a:extLst>
                </p:cNvPr>
                <p:cNvPicPr/>
                <p:nvPr/>
              </p:nvPicPr>
              <p:blipFill>
                <a:blip r:embed="rId260"/>
                <a:stretch>
                  <a:fillRect/>
                </a:stretch>
              </p:blipFill>
              <p:spPr>
                <a:xfrm>
                  <a:off x="676733" y="2865307"/>
                  <a:ext cx="151560" cy="230760"/>
                </a:xfrm>
                <a:prstGeom prst="rect">
                  <a:avLst/>
                </a:prstGeom>
              </p:spPr>
            </p:pic>
          </mc:Fallback>
        </mc:AlternateContent>
        <mc:AlternateContent xmlns:mc="http://schemas.openxmlformats.org/markup-compatibility/2006">
          <mc:Choice xmlns:p14="http://schemas.microsoft.com/office/powerpoint/2010/main" Requires="p14">
            <p:contentPart p14:bwMode="auto" r:id="rId261">
              <p14:nvContentPartPr>
                <p14:cNvPr id="166976" name="Freihand 166975">
                  <a:extLst>
                    <a:ext uri="{FF2B5EF4-FFF2-40B4-BE49-F238E27FC236}">
                      <a16:creationId xmlns:a16="http://schemas.microsoft.com/office/drawing/2014/main" id="{CAEB61FC-8D9A-4616-8B6B-F3009A2BA48B}"/>
                    </a:ext>
                  </a:extLst>
                </p14:cNvPr>
                <p14:cNvContentPartPr/>
                <p14:nvPr/>
              </p14:nvContentPartPr>
              <p14:xfrm>
                <a:off x="869333" y="2965747"/>
                <a:ext cx="255960" cy="84240"/>
              </p14:xfrm>
            </p:contentPart>
          </mc:Choice>
          <mc:Fallback>
            <p:pic>
              <p:nvPicPr>
                <p:cNvPr id="166976" name="Freihand 166975">
                  <a:extLst>
                    <a:ext uri="{FF2B5EF4-FFF2-40B4-BE49-F238E27FC236}">
                      <a16:creationId xmlns:a16="http://schemas.microsoft.com/office/drawing/2014/main" id="{CAEB61FC-8D9A-4616-8B6B-F3009A2BA48B}"/>
                    </a:ext>
                  </a:extLst>
                </p:cNvPr>
                <p:cNvPicPr/>
                <p:nvPr/>
              </p:nvPicPr>
              <p:blipFill>
                <a:blip r:embed="rId262"/>
                <a:stretch>
                  <a:fillRect/>
                </a:stretch>
              </p:blipFill>
              <p:spPr>
                <a:xfrm>
                  <a:off x="865013" y="2961427"/>
                  <a:ext cx="264600" cy="92880"/>
                </a:xfrm>
                <a:prstGeom prst="rect">
                  <a:avLst/>
                </a:prstGeom>
              </p:spPr>
            </p:pic>
          </mc:Fallback>
        </mc:AlternateContent>
        <mc:AlternateContent xmlns:mc="http://schemas.openxmlformats.org/markup-compatibility/2006">
          <mc:Choice xmlns:p14="http://schemas.microsoft.com/office/powerpoint/2010/main" Requires="p14">
            <p:contentPart p14:bwMode="auto" r:id="rId263">
              <p14:nvContentPartPr>
                <p14:cNvPr id="166977" name="Freihand 166976">
                  <a:extLst>
                    <a:ext uri="{FF2B5EF4-FFF2-40B4-BE49-F238E27FC236}">
                      <a16:creationId xmlns:a16="http://schemas.microsoft.com/office/drawing/2014/main" id="{C53E9377-A5D8-4C81-AD21-E2249CE8AE72}"/>
                    </a:ext>
                  </a:extLst>
                </p14:cNvPr>
                <p14:cNvContentPartPr/>
                <p14:nvPr/>
              </p14:nvContentPartPr>
              <p14:xfrm>
                <a:off x="1171013" y="2893027"/>
                <a:ext cx="202320" cy="133200"/>
              </p14:xfrm>
            </p:contentPart>
          </mc:Choice>
          <mc:Fallback>
            <p:pic>
              <p:nvPicPr>
                <p:cNvPr id="166977" name="Freihand 166976">
                  <a:extLst>
                    <a:ext uri="{FF2B5EF4-FFF2-40B4-BE49-F238E27FC236}">
                      <a16:creationId xmlns:a16="http://schemas.microsoft.com/office/drawing/2014/main" id="{C53E9377-A5D8-4C81-AD21-E2249CE8AE72}"/>
                    </a:ext>
                  </a:extLst>
                </p:cNvPr>
                <p:cNvPicPr/>
                <p:nvPr/>
              </p:nvPicPr>
              <p:blipFill>
                <a:blip r:embed="rId264"/>
                <a:stretch>
                  <a:fillRect/>
                </a:stretch>
              </p:blipFill>
              <p:spPr>
                <a:xfrm>
                  <a:off x="1166693" y="2888707"/>
                  <a:ext cx="210960" cy="141840"/>
                </a:xfrm>
                <a:prstGeom prst="rect">
                  <a:avLst/>
                </a:prstGeom>
              </p:spPr>
            </p:pic>
          </mc:Fallback>
        </mc:AlternateContent>
        <mc:AlternateContent xmlns:mc="http://schemas.openxmlformats.org/markup-compatibility/2006">
          <mc:Choice xmlns:p14="http://schemas.microsoft.com/office/powerpoint/2010/main" Requires="p14">
            <p:contentPart p14:bwMode="auto" r:id="rId265">
              <p14:nvContentPartPr>
                <p14:cNvPr id="167082" name="Freihand 167081">
                  <a:extLst>
                    <a:ext uri="{FF2B5EF4-FFF2-40B4-BE49-F238E27FC236}">
                      <a16:creationId xmlns:a16="http://schemas.microsoft.com/office/drawing/2014/main" id="{1A795E70-18B4-41AF-A7D0-CFB49AFBB88E}"/>
                    </a:ext>
                  </a:extLst>
                </p14:cNvPr>
                <p14:cNvContentPartPr/>
                <p14:nvPr/>
              </p14:nvContentPartPr>
              <p14:xfrm>
                <a:off x="2407613" y="3361387"/>
                <a:ext cx="128160" cy="106560"/>
              </p14:xfrm>
            </p:contentPart>
          </mc:Choice>
          <mc:Fallback>
            <p:pic>
              <p:nvPicPr>
                <p:cNvPr id="167082" name="Freihand 167081">
                  <a:extLst>
                    <a:ext uri="{FF2B5EF4-FFF2-40B4-BE49-F238E27FC236}">
                      <a16:creationId xmlns:a16="http://schemas.microsoft.com/office/drawing/2014/main" id="{1A795E70-18B4-41AF-A7D0-CFB49AFBB88E}"/>
                    </a:ext>
                  </a:extLst>
                </p:cNvPr>
                <p:cNvPicPr/>
                <p:nvPr/>
              </p:nvPicPr>
              <p:blipFill>
                <a:blip r:embed="rId266"/>
                <a:stretch>
                  <a:fillRect/>
                </a:stretch>
              </p:blipFill>
              <p:spPr>
                <a:xfrm>
                  <a:off x="2403293" y="3357067"/>
                  <a:ext cx="136800" cy="115200"/>
                </a:xfrm>
                <a:prstGeom prst="rect">
                  <a:avLst/>
                </a:prstGeom>
              </p:spPr>
            </p:pic>
          </mc:Fallback>
        </mc:AlternateContent>
        <mc:AlternateContent xmlns:mc="http://schemas.openxmlformats.org/markup-compatibility/2006">
          <mc:Choice xmlns:p14="http://schemas.microsoft.com/office/powerpoint/2010/main" Requires="p14">
            <p:contentPart p14:bwMode="auto" r:id="rId267">
              <p14:nvContentPartPr>
                <p14:cNvPr id="167083" name="Freihand 167082">
                  <a:extLst>
                    <a:ext uri="{FF2B5EF4-FFF2-40B4-BE49-F238E27FC236}">
                      <a16:creationId xmlns:a16="http://schemas.microsoft.com/office/drawing/2014/main" id="{E94FBEA3-8F85-486D-BADA-B18BF086D383}"/>
                    </a:ext>
                  </a:extLst>
                </p14:cNvPr>
                <p14:cNvContentPartPr/>
                <p14:nvPr/>
              </p14:nvContentPartPr>
              <p14:xfrm>
                <a:off x="2562773" y="3439867"/>
                <a:ext cx="75960" cy="40680"/>
              </p14:xfrm>
            </p:contentPart>
          </mc:Choice>
          <mc:Fallback>
            <p:pic>
              <p:nvPicPr>
                <p:cNvPr id="167083" name="Freihand 167082">
                  <a:extLst>
                    <a:ext uri="{FF2B5EF4-FFF2-40B4-BE49-F238E27FC236}">
                      <a16:creationId xmlns:a16="http://schemas.microsoft.com/office/drawing/2014/main" id="{E94FBEA3-8F85-486D-BADA-B18BF086D383}"/>
                    </a:ext>
                  </a:extLst>
                </p:cNvPr>
                <p:cNvPicPr/>
                <p:nvPr/>
              </p:nvPicPr>
              <p:blipFill>
                <a:blip r:embed="rId268"/>
                <a:stretch>
                  <a:fillRect/>
                </a:stretch>
              </p:blipFill>
              <p:spPr>
                <a:xfrm>
                  <a:off x="2558453" y="3435547"/>
                  <a:ext cx="84600" cy="49320"/>
                </a:xfrm>
                <a:prstGeom prst="rect">
                  <a:avLst/>
                </a:prstGeom>
              </p:spPr>
            </p:pic>
          </mc:Fallback>
        </mc:AlternateContent>
        <mc:AlternateContent xmlns:mc="http://schemas.openxmlformats.org/markup-compatibility/2006">
          <mc:Choice xmlns:p14="http://schemas.microsoft.com/office/powerpoint/2010/main" Requires="p14">
            <p:contentPart p14:bwMode="auto" r:id="rId269">
              <p14:nvContentPartPr>
                <p14:cNvPr id="167084" name="Freihand 167083">
                  <a:extLst>
                    <a:ext uri="{FF2B5EF4-FFF2-40B4-BE49-F238E27FC236}">
                      <a16:creationId xmlns:a16="http://schemas.microsoft.com/office/drawing/2014/main" id="{C68941D9-9639-4498-B6F0-593EFF088618}"/>
                    </a:ext>
                  </a:extLst>
                </p14:cNvPr>
                <p14:cNvContentPartPr/>
                <p14:nvPr/>
              </p14:nvContentPartPr>
              <p14:xfrm>
                <a:off x="2620373" y="3444547"/>
                <a:ext cx="28080" cy="116280"/>
              </p14:xfrm>
            </p:contentPart>
          </mc:Choice>
          <mc:Fallback>
            <p:pic>
              <p:nvPicPr>
                <p:cNvPr id="167084" name="Freihand 167083">
                  <a:extLst>
                    <a:ext uri="{FF2B5EF4-FFF2-40B4-BE49-F238E27FC236}">
                      <a16:creationId xmlns:a16="http://schemas.microsoft.com/office/drawing/2014/main" id="{C68941D9-9639-4498-B6F0-593EFF088618}"/>
                    </a:ext>
                  </a:extLst>
                </p:cNvPr>
                <p:cNvPicPr/>
                <p:nvPr/>
              </p:nvPicPr>
              <p:blipFill>
                <a:blip r:embed="rId270"/>
                <a:stretch>
                  <a:fillRect/>
                </a:stretch>
              </p:blipFill>
              <p:spPr>
                <a:xfrm>
                  <a:off x="2616053" y="3440227"/>
                  <a:ext cx="36720" cy="124920"/>
                </a:xfrm>
                <a:prstGeom prst="rect">
                  <a:avLst/>
                </a:prstGeom>
              </p:spPr>
            </p:pic>
          </mc:Fallback>
        </mc:AlternateContent>
        <mc:AlternateContent xmlns:mc="http://schemas.openxmlformats.org/markup-compatibility/2006">
          <mc:Choice xmlns:p14="http://schemas.microsoft.com/office/powerpoint/2010/main" Requires="p14">
            <p:contentPart p14:bwMode="auto" r:id="rId271">
              <p14:nvContentPartPr>
                <p14:cNvPr id="167085" name="Freihand 167084">
                  <a:extLst>
                    <a:ext uri="{FF2B5EF4-FFF2-40B4-BE49-F238E27FC236}">
                      <a16:creationId xmlns:a16="http://schemas.microsoft.com/office/drawing/2014/main" id="{91FE4980-84F4-4DAC-8598-C7374FC19206}"/>
                    </a:ext>
                  </a:extLst>
                </p14:cNvPr>
                <p14:cNvContentPartPr/>
                <p14:nvPr/>
              </p14:nvContentPartPr>
              <p14:xfrm>
                <a:off x="2817653" y="3465427"/>
                <a:ext cx="33120" cy="11880"/>
              </p14:xfrm>
            </p:contentPart>
          </mc:Choice>
          <mc:Fallback>
            <p:pic>
              <p:nvPicPr>
                <p:cNvPr id="167085" name="Freihand 167084">
                  <a:extLst>
                    <a:ext uri="{FF2B5EF4-FFF2-40B4-BE49-F238E27FC236}">
                      <a16:creationId xmlns:a16="http://schemas.microsoft.com/office/drawing/2014/main" id="{91FE4980-84F4-4DAC-8598-C7374FC19206}"/>
                    </a:ext>
                  </a:extLst>
                </p:cNvPr>
                <p:cNvPicPr/>
                <p:nvPr/>
              </p:nvPicPr>
              <p:blipFill>
                <a:blip r:embed="rId272"/>
                <a:stretch>
                  <a:fillRect/>
                </a:stretch>
              </p:blipFill>
              <p:spPr>
                <a:xfrm>
                  <a:off x="2813333" y="3461107"/>
                  <a:ext cx="41760" cy="20520"/>
                </a:xfrm>
                <a:prstGeom prst="rect">
                  <a:avLst/>
                </a:prstGeom>
              </p:spPr>
            </p:pic>
          </mc:Fallback>
        </mc:AlternateContent>
        <mc:AlternateContent xmlns:mc="http://schemas.openxmlformats.org/markup-compatibility/2006">
          <mc:Choice xmlns:p14="http://schemas.microsoft.com/office/powerpoint/2010/main" Requires="p14">
            <p:contentPart p14:bwMode="auto" r:id="rId273">
              <p14:nvContentPartPr>
                <p14:cNvPr id="167086" name="Freihand 167085">
                  <a:extLst>
                    <a:ext uri="{FF2B5EF4-FFF2-40B4-BE49-F238E27FC236}">
                      <a16:creationId xmlns:a16="http://schemas.microsoft.com/office/drawing/2014/main" id="{2F7069AE-1C4A-429C-920E-A4C6D411D676}"/>
                    </a:ext>
                  </a:extLst>
                </p14:cNvPr>
                <p14:cNvContentPartPr/>
                <p14:nvPr/>
              </p14:nvContentPartPr>
              <p14:xfrm>
                <a:off x="2941133" y="3373987"/>
                <a:ext cx="119880" cy="39960"/>
              </p14:xfrm>
            </p:contentPart>
          </mc:Choice>
          <mc:Fallback>
            <p:pic>
              <p:nvPicPr>
                <p:cNvPr id="167086" name="Freihand 167085">
                  <a:extLst>
                    <a:ext uri="{FF2B5EF4-FFF2-40B4-BE49-F238E27FC236}">
                      <a16:creationId xmlns:a16="http://schemas.microsoft.com/office/drawing/2014/main" id="{2F7069AE-1C4A-429C-920E-A4C6D411D676}"/>
                    </a:ext>
                  </a:extLst>
                </p:cNvPr>
                <p:cNvPicPr/>
                <p:nvPr/>
              </p:nvPicPr>
              <p:blipFill>
                <a:blip r:embed="rId274"/>
                <a:stretch>
                  <a:fillRect/>
                </a:stretch>
              </p:blipFill>
              <p:spPr>
                <a:xfrm>
                  <a:off x="2936813" y="3369667"/>
                  <a:ext cx="128520" cy="48600"/>
                </a:xfrm>
                <a:prstGeom prst="rect">
                  <a:avLst/>
                </a:prstGeom>
              </p:spPr>
            </p:pic>
          </mc:Fallback>
        </mc:AlternateContent>
        <mc:AlternateContent xmlns:mc="http://schemas.openxmlformats.org/markup-compatibility/2006">
          <mc:Choice xmlns:p14="http://schemas.microsoft.com/office/powerpoint/2010/main" Requires="p14">
            <p:contentPart p14:bwMode="auto" r:id="rId275">
              <p14:nvContentPartPr>
                <p14:cNvPr id="167087" name="Freihand 167086">
                  <a:extLst>
                    <a:ext uri="{FF2B5EF4-FFF2-40B4-BE49-F238E27FC236}">
                      <a16:creationId xmlns:a16="http://schemas.microsoft.com/office/drawing/2014/main" id="{D7CFE7C3-805C-45EC-B66E-D695FDE05C61}"/>
                    </a:ext>
                  </a:extLst>
                </p14:cNvPr>
                <p14:cNvContentPartPr/>
                <p14:nvPr/>
              </p14:nvContentPartPr>
              <p14:xfrm>
                <a:off x="2886413" y="3353467"/>
                <a:ext cx="316800" cy="217440"/>
              </p14:xfrm>
            </p:contentPart>
          </mc:Choice>
          <mc:Fallback>
            <p:pic>
              <p:nvPicPr>
                <p:cNvPr id="167087" name="Freihand 167086">
                  <a:extLst>
                    <a:ext uri="{FF2B5EF4-FFF2-40B4-BE49-F238E27FC236}">
                      <a16:creationId xmlns:a16="http://schemas.microsoft.com/office/drawing/2014/main" id="{D7CFE7C3-805C-45EC-B66E-D695FDE05C61}"/>
                    </a:ext>
                  </a:extLst>
                </p:cNvPr>
                <p:cNvPicPr/>
                <p:nvPr/>
              </p:nvPicPr>
              <p:blipFill>
                <a:blip r:embed="rId276"/>
                <a:stretch>
                  <a:fillRect/>
                </a:stretch>
              </p:blipFill>
              <p:spPr>
                <a:xfrm>
                  <a:off x="2882093" y="3349147"/>
                  <a:ext cx="325440" cy="226080"/>
                </a:xfrm>
                <a:prstGeom prst="rect">
                  <a:avLst/>
                </a:prstGeom>
              </p:spPr>
            </p:pic>
          </mc:Fallback>
        </mc:AlternateContent>
        <mc:AlternateContent xmlns:mc="http://schemas.openxmlformats.org/markup-compatibility/2006">
          <mc:Choice xmlns:p14="http://schemas.microsoft.com/office/powerpoint/2010/main" Requires="p14">
            <p:contentPart p14:bwMode="auto" r:id="rId277">
              <p14:nvContentPartPr>
                <p14:cNvPr id="167088" name="Freihand 167087">
                  <a:extLst>
                    <a:ext uri="{FF2B5EF4-FFF2-40B4-BE49-F238E27FC236}">
                      <a16:creationId xmlns:a16="http://schemas.microsoft.com/office/drawing/2014/main" id="{7152CD2D-E580-46AC-B7D3-383E9B40ED55}"/>
                    </a:ext>
                  </a:extLst>
                </p14:cNvPr>
                <p14:cNvContentPartPr/>
                <p14:nvPr/>
              </p14:nvContentPartPr>
              <p14:xfrm>
                <a:off x="2973173" y="3666307"/>
                <a:ext cx="70560" cy="54360"/>
              </p14:xfrm>
            </p:contentPart>
          </mc:Choice>
          <mc:Fallback>
            <p:pic>
              <p:nvPicPr>
                <p:cNvPr id="167088" name="Freihand 167087">
                  <a:extLst>
                    <a:ext uri="{FF2B5EF4-FFF2-40B4-BE49-F238E27FC236}">
                      <a16:creationId xmlns:a16="http://schemas.microsoft.com/office/drawing/2014/main" id="{7152CD2D-E580-46AC-B7D3-383E9B40ED55}"/>
                    </a:ext>
                  </a:extLst>
                </p:cNvPr>
                <p:cNvPicPr/>
                <p:nvPr/>
              </p:nvPicPr>
              <p:blipFill>
                <a:blip r:embed="rId278"/>
                <a:stretch>
                  <a:fillRect/>
                </a:stretch>
              </p:blipFill>
              <p:spPr>
                <a:xfrm>
                  <a:off x="2968853" y="3661987"/>
                  <a:ext cx="79200" cy="63000"/>
                </a:xfrm>
                <a:prstGeom prst="rect">
                  <a:avLst/>
                </a:prstGeom>
              </p:spPr>
            </p:pic>
          </mc:Fallback>
        </mc:AlternateContent>
        <mc:AlternateContent xmlns:mc="http://schemas.openxmlformats.org/markup-compatibility/2006">
          <mc:Choice xmlns:p14="http://schemas.microsoft.com/office/powerpoint/2010/main" Requires="p14">
            <p:contentPart p14:bwMode="auto" r:id="rId279">
              <p14:nvContentPartPr>
                <p14:cNvPr id="167089" name="Freihand 167088">
                  <a:extLst>
                    <a:ext uri="{FF2B5EF4-FFF2-40B4-BE49-F238E27FC236}">
                      <a16:creationId xmlns:a16="http://schemas.microsoft.com/office/drawing/2014/main" id="{3D43D250-E6D3-4886-BD7A-A3D521F3DE51}"/>
                    </a:ext>
                  </a:extLst>
                </p14:cNvPr>
                <p14:cNvContentPartPr/>
                <p14:nvPr/>
              </p14:nvContentPartPr>
              <p14:xfrm>
                <a:off x="3027173" y="3656587"/>
                <a:ext cx="68040" cy="191880"/>
              </p14:xfrm>
            </p:contentPart>
          </mc:Choice>
          <mc:Fallback>
            <p:pic>
              <p:nvPicPr>
                <p:cNvPr id="167089" name="Freihand 167088">
                  <a:extLst>
                    <a:ext uri="{FF2B5EF4-FFF2-40B4-BE49-F238E27FC236}">
                      <a16:creationId xmlns:a16="http://schemas.microsoft.com/office/drawing/2014/main" id="{3D43D250-E6D3-4886-BD7A-A3D521F3DE51}"/>
                    </a:ext>
                  </a:extLst>
                </p:cNvPr>
                <p:cNvPicPr/>
                <p:nvPr/>
              </p:nvPicPr>
              <p:blipFill>
                <a:blip r:embed="rId280"/>
                <a:stretch>
                  <a:fillRect/>
                </a:stretch>
              </p:blipFill>
              <p:spPr>
                <a:xfrm>
                  <a:off x="3022853" y="3652267"/>
                  <a:ext cx="76680" cy="200520"/>
                </a:xfrm>
                <a:prstGeom prst="rect">
                  <a:avLst/>
                </a:prstGeom>
              </p:spPr>
            </p:pic>
          </mc:Fallback>
        </mc:AlternateContent>
        <mc:AlternateContent xmlns:mc="http://schemas.openxmlformats.org/markup-compatibility/2006">
          <mc:Choice xmlns:p14="http://schemas.microsoft.com/office/powerpoint/2010/main" Requires="p14">
            <p:contentPart p14:bwMode="auto" r:id="rId281">
              <p14:nvContentPartPr>
                <p14:cNvPr id="167094" name="Freihand 167093">
                  <a:extLst>
                    <a:ext uri="{FF2B5EF4-FFF2-40B4-BE49-F238E27FC236}">
                      <a16:creationId xmlns:a16="http://schemas.microsoft.com/office/drawing/2014/main" id="{87404E6A-7E9A-4159-9374-9DED320D17CC}"/>
                    </a:ext>
                  </a:extLst>
                </p14:cNvPr>
                <p14:cNvContentPartPr/>
                <p14:nvPr/>
              </p14:nvContentPartPr>
              <p14:xfrm>
                <a:off x="2861573" y="3588547"/>
                <a:ext cx="322200" cy="260280"/>
              </p14:xfrm>
            </p:contentPart>
          </mc:Choice>
          <mc:Fallback>
            <p:pic>
              <p:nvPicPr>
                <p:cNvPr id="167094" name="Freihand 167093">
                  <a:extLst>
                    <a:ext uri="{FF2B5EF4-FFF2-40B4-BE49-F238E27FC236}">
                      <a16:creationId xmlns:a16="http://schemas.microsoft.com/office/drawing/2014/main" id="{87404E6A-7E9A-4159-9374-9DED320D17CC}"/>
                    </a:ext>
                  </a:extLst>
                </p:cNvPr>
                <p:cNvPicPr/>
                <p:nvPr/>
              </p:nvPicPr>
              <p:blipFill>
                <a:blip r:embed="rId282"/>
                <a:stretch>
                  <a:fillRect/>
                </a:stretch>
              </p:blipFill>
              <p:spPr>
                <a:xfrm>
                  <a:off x="2857253" y="3584227"/>
                  <a:ext cx="330840" cy="268920"/>
                </a:xfrm>
                <a:prstGeom prst="rect">
                  <a:avLst/>
                </a:prstGeom>
              </p:spPr>
            </p:pic>
          </mc:Fallback>
        </mc:AlternateContent>
        <mc:AlternateContent xmlns:mc="http://schemas.openxmlformats.org/markup-compatibility/2006">
          <mc:Choice xmlns:p14="http://schemas.microsoft.com/office/powerpoint/2010/main" Requires="p14">
            <p:contentPart p14:bwMode="auto" r:id="rId283">
              <p14:nvContentPartPr>
                <p14:cNvPr id="167095" name="Freihand 167094">
                  <a:extLst>
                    <a:ext uri="{FF2B5EF4-FFF2-40B4-BE49-F238E27FC236}">
                      <a16:creationId xmlns:a16="http://schemas.microsoft.com/office/drawing/2014/main" id="{EA1F0AE2-83CD-4676-99F7-4D0F0A9F46B7}"/>
                    </a:ext>
                  </a:extLst>
                </p14:cNvPr>
                <p14:cNvContentPartPr/>
                <p14:nvPr/>
              </p14:nvContentPartPr>
              <p14:xfrm>
                <a:off x="2919893" y="3274267"/>
                <a:ext cx="282600" cy="191520"/>
              </p14:xfrm>
            </p:contentPart>
          </mc:Choice>
          <mc:Fallback>
            <p:pic>
              <p:nvPicPr>
                <p:cNvPr id="167095" name="Freihand 167094">
                  <a:extLst>
                    <a:ext uri="{FF2B5EF4-FFF2-40B4-BE49-F238E27FC236}">
                      <a16:creationId xmlns:a16="http://schemas.microsoft.com/office/drawing/2014/main" id="{EA1F0AE2-83CD-4676-99F7-4D0F0A9F46B7}"/>
                    </a:ext>
                  </a:extLst>
                </p:cNvPr>
                <p:cNvPicPr/>
                <p:nvPr/>
              </p:nvPicPr>
              <p:blipFill>
                <a:blip r:embed="rId284"/>
                <a:stretch>
                  <a:fillRect/>
                </a:stretch>
              </p:blipFill>
              <p:spPr>
                <a:xfrm>
                  <a:off x="2915573" y="3269947"/>
                  <a:ext cx="291240" cy="200160"/>
                </a:xfrm>
                <a:prstGeom prst="rect">
                  <a:avLst/>
                </a:prstGeom>
              </p:spPr>
            </p:pic>
          </mc:Fallback>
        </mc:AlternateContent>
        <mc:AlternateContent xmlns:mc="http://schemas.openxmlformats.org/markup-compatibility/2006">
          <mc:Choice xmlns:p14="http://schemas.microsoft.com/office/powerpoint/2010/main" Requires="p14">
            <p:contentPart p14:bwMode="auto" r:id="rId285">
              <p14:nvContentPartPr>
                <p14:cNvPr id="167096" name="Freihand 167095">
                  <a:extLst>
                    <a:ext uri="{FF2B5EF4-FFF2-40B4-BE49-F238E27FC236}">
                      <a16:creationId xmlns:a16="http://schemas.microsoft.com/office/drawing/2014/main" id="{1C4F6785-7FAD-4546-B4A1-AABDD9B20902}"/>
                    </a:ext>
                  </a:extLst>
                </p14:cNvPr>
                <p14:cNvContentPartPr/>
                <p14:nvPr/>
              </p14:nvContentPartPr>
              <p14:xfrm>
                <a:off x="3432893" y="3587827"/>
                <a:ext cx="360" cy="360"/>
              </p14:xfrm>
            </p:contentPart>
          </mc:Choice>
          <mc:Fallback>
            <p:pic>
              <p:nvPicPr>
                <p:cNvPr id="167096" name="Freihand 167095">
                  <a:extLst>
                    <a:ext uri="{FF2B5EF4-FFF2-40B4-BE49-F238E27FC236}">
                      <a16:creationId xmlns:a16="http://schemas.microsoft.com/office/drawing/2014/main" id="{1C4F6785-7FAD-4546-B4A1-AABDD9B20902}"/>
                    </a:ext>
                  </a:extLst>
                </p:cNvPr>
                <p:cNvPicPr/>
                <p:nvPr/>
              </p:nvPicPr>
              <p:blipFill>
                <a:blip r:embed="rId26"/>
                <a:stretch>
                  <a:fillRect/>
                </a:stretch>
              </p:blipFill>
              <p:spPr>
                <a:xfrm>
                  <a:off x="3428573" y="3583507"/>
                  <a:ext cx="900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286">
              <p14:nvContentPartPr>
                <p14:cNvPr id="167097" name="Freihand 167096">
                  <a:extLst>
                    <a:ext uri="{FF2B5EF4-FFF2-40B4-BE49-F238E27FC236}">
                      <a16:creationId xmlns:a16="http://schemas.microsoft.com/office/drawing/2014/main" id="{896A9772-6166-4FF1-95DA-74646EF701B3}"/>
                    </a:ext>
                  </a:extLst>
                </p14:cNvPr>
                <p14:cNvContentPartPr/>
                <p14:nvPr/>
              </p14:nvContentPartPr>
              <p14:xfrm>
                <a:off x="3449453" y="3569467"/>
                <a:ext cx="219240" cy="77040"/>
              </p14:xfrm>
            </p:contentPart>
          </mc:Choice>
          <mc:Fallback>
            <p:pic>
              <p:nvPicPr>
                <p:cNvPr id="167097" name="Freihand 167096">
                  <a:extLst>
                    <a:ext uri="{FF2B5EF4-FFF2-40B4-BE49-F238E27FC236}">
                      <a16:creationId xmlns:a16="http://schemas.microsoft.com/office/drawing/2014/main" id="{896A9772-6166-4FF1-95DA-74646EF701B3}"/>
                    </a:ext>
                  </a:extLst>
                </p:cNvPr>
                <p:cNvPicPr/>
                <p:nvPr/>
              </p:nvPicPr>
              <p:blipFill>
                <a:blip r:embed="rId287"/>
                <a:stretch>
                  <a:fillRect/>
                </a:stretch>
              </p:blipFill>
              <p:spPr>
                <a:xfrm>
                  <a:off x="3445133" y="3565147"/>
                  <a:ext cx="227880" cy="85680"/>
                </a:xfrm>
                <a:prstGeom prst="rect">
                  <a:avLst/>
                </a:prstGeom>
              </p:spPr>
            </p:pic>
          </mc:Fallback>
        </mc:AlternateContent>
        <mc:AlternateContent xmlns:mc="http://schemas.openxmlformats.org/markup-compatibility/2006">
          <mc:Choice xmlns:p14="http://schemas.microsoft.com/office/powerpoint/2010/main" Requires="p14">
            <p:contentPart p14:bwMode="auto" r:id="rId288">
              <p14:nvContentPartPr>
                <p14:cNvPr id="167098" name="Freihand 167097">
                  <a:extLst>
                    <a:ext uri="{FF2B5EF4-FFF2-40B4-BE49-F238E27FC236}">
                      <a16:creationId xmlns:a16="http://schemas.microsoft.com/office/drawing/2014/main" id="{55A5E8E8-DDA2-45BE-B533-476BB2F58E59}"/>
                    </a:ext>
                  </a:extLst>
                </p14:cNvPr>
                <p14:cNvContentPartPr/>
                <p14:nvPr/>
              </p14:nvContentPartPr>
              <p14:xfrm>
                <a:off x="4004213" y="3346267"/>
                <a:ext cx="173160" cy="129960"/>
              </p14:xfrm>
            </p:contentPart>
          </mc:Choice>
          <mc:Fallback>
            <p:pic>
              <p:nvPicPr>
                <p:cNvPr id="167098" name="Freihand 167097">
                  <a:extLst>
                    <a:ext uri="{FF2B5EF4-FFF2-40B4-BE49-F238E27FC236}">
                      <a16:creationId xmlns:a16="http://schemas.microsoft.com/office/drawing/2014/main" id="{55A5E8E8-DDA2-45BE-B533-476BB2F58E59}"/>
                    </a:ext>
                  </a:extLst>
                </p:cNvPr>
                <p:cNvPicPr/>
                <p:nvPr/>
              </p:nvPicPr>
              <p:blipFill>
                <a:blip r:embed="rId289"/>
                <a:stretch>
                  <a:fillRect/>
                </a:stretch>
              </p:blipFill>
              <p:spPr>
                <a:xfrm>
                  <a:off x="3999893" y="3341947"/>
                  <a:ext cx="181800" cy="138600"/>
                </a:xfrm>
                <a:prstGeom prst="rect">
                  <a:avLst/>
                </a:prstGeom>
              </p:spPr>
            </p:pic>
          </mc:Fallback>
        </mc:AlternateContent>
        <mc:AlternateContent xmlns:mc="http://schemas.openxmlformats.org/markup-compatibility/2006">
          <mc:Choice xmlns:p14="http://schemas.microsoft.com/office/powerpoint/2010/main" Requires="p14">
            <p:contentPart p14:bwMode="auto" r:id="rId290">
              <p14:nvContentPartPr>
                <p14:cNvPr id="167099" name="Freihand 167098">
                  <a:extLst>
                    <a:ext uri="{FF2B5EF4-FFF2-40B4-BE49-F238E27FC236}">
                      <a16:creationId xmlns:a16="http://schemas.microsoft.com/office/drawing/2014/main" id="{D8C635FB-0303-4BA2-91A2-DBEA8CC14CD7}"/>
                    </a:ext>
                  </a:extLst>
                </p14:cNvPr>
                <p14:cNvContentPartPr/>
                <p14:nvPr/>
              </p14:nvContentPartPr>
              <p14:xfrm>
                <a:off x="4160093" y="3443467"/>
                <a:ext cx="93240" cy="59040"/>
              </p14:xfrm>
            </p:contentPart>
          </mc:Choice>
          <mc:Fallback>
            <p:pic>
              <p:nvPicPr>
                <p:cNvPr id="167099" name="Freihand 167098">
                  <a:extLst>
                    <a:ext uri="{FF2B5EF4-FFF2-40B4-BE49-F238E27FC236}">
                      <a16:creationId xmlns:a16="http://schemas.microsoft.com/office/drawing/2014/main" id="{D8C635FB-0303-4BA2-91A2-DBEA8CC14CD7}"/>
                    </a:ext>
                  </a:extLst>
                </p:cNvPr>
                <p:cNvPicPr/>
                <p:nvPr/>
              </p:nvPicPr>
              <p:blipFill>
                <a:blip r:embed="rId291"/>
                <a:stretch>
                  <a:fillRect/>
                </a:stretch>
              </p:blipFill>
              <p:spPr>
                <a:xfrm>
                  <a:off x="4155773" y="3439147"/>
                  <a:ext cx="101880" cy="67680"/>
                </a:xfrm>
                <a:prstGeom prst="rect">
                  <a:avLst/>
                </a:prstGeom>
              </p:spPr>
            </p:pic>
          </mc:Fallback>
        </mc:AlternateContent>
        <mc:AlternateContent xmlns:mc="http://schemas.openxmlformats.org/markup-compatibility/2006">
          <mc:Choice xmlns:p14="http://schemas.microsoft.com/office/powerpoint/2010/main" Requires="p14">
            <p:contentPart p14:bwMode="auto" r:id="rId292">
              <p14:nvContentPartPr>
                <p14:cNvPr id="167100" name="Freihand 167099">
                  <a:extLst>
                    <a:ext uri="{FF2B5EF4-FFF2-40B4-BE49-F238E27FC236}">
                      <a16:creationId xmlns:a16="http://schemas.microsoft.com/office/drawing/2014/main" id="{6D709741-2538-48E8-868A-F09690F86D52}"/>
                    </a:ext>
                  </a:extLst>
                </p14:cNvPr>
                <p14:cNvContentPartPr/>
                <p14:nvPr/>
              </p14:nvContentPartPr>
              <p14:xfrm>
                <a:off x="3940133" y="3519067"/>
                <a:ext cx="393480" cy="55440"/>
              </p14:xfrm>
            </p:contentPart>
          </mc:Choice>
          <mc:Fallback>
            <p:pic>
              <p:nvPicPr>
                <p:cNvPr id="167100" name="Freihand 167099">
                  <a:extLst>
                    <a:ext uri="{FF2B5EF4-FFF2-40B4-BE49-F238E27FC236}">
                      <a16:creationId xmlns:a16="http://schemas.microsoft.com/office/drawing/2014/main" id="{6D709741-2538-48E8-868A-F09690F86D52}"/>
                    </a:ext>
                  </a:extLst>
                </p:cNvPr>
                <p:cNvPicPr/>
                <p:nvPr/>
              </p:nvPicPr>
              <p:blipFill>
                <a:blip r:embed="rId293"/>
                <a:stretch>
                  <a:fillRect/>
                </a:stretch>
              </p:blipFill>
              <p:spPr>
                <a:xfrm>
                  <a:off x="3935813" y="3514747"/>
                  <a:ext cx="402120" cy="64080"/>
                </a:xfrm>
                <a:prstGeom prst="rect">
                  <a:avLst/>
                </a:prstGeom>
              </p:spPr>
            </p:pic>
          </mc:Fallback>
        </mc:AlternateContent>
        <mc:AlternateContent xmlns:mc="http://schemas.openxmlformats.org/markup-compatibility/2006">
          <mc:Choice xmlns:p14="http://schemas.microsoft.com/office/powerpoint/2010/main" Requires="p14">
            <p:contentPart p14:bwMode="auto" r:id="rId294">
              <p14:nvContentPartPr>
                <p14:cNvPr id="167101" name="Freihand 167100">
                  <a:extLst>
                    <a:ext uri="{FF2B5EF4-FFF2-40B4-BE49-F238E27FC236}">
                      <a16:creationId xmlns:a16="http://schemas.microsoft.com/office/drawing/2014/main" id="{63EE686E-5BD6-416E-86EF-2FF4A7C9109B}"/>
                    </a:ext>
                  </a:extLst>
                </p14:cNvPr>
                <p14:cNvContentPartPr/>
                <p14:nvPr/>
              </p14:nvContentPartPr>
              <p14:xfrm>
                <a:off x="4076213" y="3625987"/>
                <a:ext cx="75240" cy="48240"/>
              </p14:xfrm>
            </p:contentPart>
          </mc:Choice>
          <mc:Fallback>
            <p:pic>
              <p:nvPicPr>
                <p:cNvPr id="167101" name="Freihand 167100">
                  <a:extLst>
                    <a:ext uri="{FF2B5EF4-FFF2-40B4-BE49-F238E27FC236}">
                      <a16:creationId xmlns:a16="http://schemas.microsoft.com/office/drawing/2014/main" id="{63EE686E-5BD6-416E-86EF-2FF4A7C9109B}"/>
                    </a:ext>
                  </a:extLst>
                </p:cNvPr>
                <p:cNvPicPr/>
                <p:nvPr/>
              </p:nvPicPr>
              <p:blipFill>
                <a:blip r:embed="rId295"/>
                <a:stretch>
                  <a:fillRect/>
                </a:stretch>
              </p:blipFill>
              <p:spPr>
                <a:xfrm>
                  <a:off x="4071893" y="3621667"/>
                  <a:ext cx="83880" cy="56880"/>
                </a:xfrm>
                <a:prstGeom prst="rect">
                  <a:avLst/>
                </a:prstGeom>
              </p:spPr>
            </p:pic>
          </mc:Fallback>
        </mc:AlternateContent>
        <mc:AlternateContent xmlns:mc="http://schemas.openxmlformats.org/markup-compatibility/2006">
          <mc:Choice xmlns:p14="http://schemas.microsoft.com/office/powerpoint/2010/main" Requires="p14">
            <p:contentPart p14:bwMode="auto" r:id="rId296">
              <p14:nvContentPartPr>
                <p14:cNvPr id="167102" name="Freihand 167101">
                  <a:extLst>
                    <a:ext uri="{FF2B5EF4-FFF2-40B4-BE49-F238E27FC236}">
                      <a16:creationId xmlns:a16="http://schemas.microsoft.com/office/drawing/2014/main" id="{0E33680A-E916-4A01-8568-F8489E6E3D9E}"/>
                    </a:ext>
                  </a:extLst>
                </p14:cNvPr>
                <p14:cNvContentPartPr/>
                <p14:nvPr/>
              </p14:nvContentPartPr>
              <p14:xfrm>
                <a:off x="4111493" y="3659467"/>
                <a:ext cx="71640" cy="117720"/>
              </p14:xfrm>
            </p:contentPart>
          </mc:Choice>
          <mc:Fallback>
            <p:pic>
              <p:nvPicPr>
                <p:cNvPr id="167102" name="Freihand 167101">
                  <a:extLst>
                    <a:ext uri="{FF2B5EF4-FFF2-40B4-BE49-F238E27FC236}">
                      <a16:creationId xmlns:a16="http://schemas.microsoft.com/office/drawing/2014/main" id="{0E33680A-E916-4A01-8568-F8489E6E3D9E}"/>
                    </a:ext>
                  </a:extLst>
                </p:cNvPr>
                <p:cNvPicPr/>
                <p:nvPr/>
              </p:nvPicPr>
              <p:blipFill>
                <a:blip r:embed="rId297"/>
                <a:stretch>
                  <a:fillRect/>
                </a:stretch>
              </p:blipFill>
              <p:spPr>
                <a:xfrm>
                  <a:off x="4107173" y="3655147"/>
                  <a:ext cx="80280" cy="126360"/>
                </a:xfrm>
                <a:prstGeom prst="rect">
                  <a:avLst/>
                </a:prstGeom>
              </p:spPr>
            </p:pic>
          </mc:Fallback>
        </mc:AlternateContent>
        <mc:AlternateContent xmlns:mc="http://schemas.openxmlformats.org/markup-compatibility/2006">
          <mc:Choice xmlns:p14="http://schemas.microsoft.com/office/powerpoint/2010/main" Requires="p14">
            <p:contentPart p14:bwMode="auto" r:id="rId298">
              <p14:nvContentPartPr>
                <p14:cNvPr id="167106" name="Freihand 167105">
                  <a:extLst>
                    <a:ext uri="{FF2B5EF4-FFF2-40B4-BE49-F238E27FC236}">
                      <a16:creationId xmlns:a16="http://schemas.microsoft.com/office/drawing/2014/main" id="{5E736815-FF05-4EFD-99EC-8B428A20CE71}"/>
                    </a:ext>
                  </a:extLst>
                </p14:cNvPr>
                <p14:cNvContentPartPr/>
                <p14:nvPr/>
              </p14:nvContentPartPr>
              <p14:xfrm>
                <a:off x="4599653" y="3485947"/>
                <a:ext cx="17640" cy="131400"/>
              </p14:xfrm>
            </p:contentPart>
          </mc:Choice>
          <mc:Fallback>
            <p:pic>
              <p:nvPicPr>
                <p:cNvPr id="167106" name="Freihand 167105">
                  <a:extLst>
                    <a:ext uri="{FF2B5EF4-FFF2-40B4-BE49-F238E27FC236}">
                      <a16:creationId xmlns:a16="http://schemas.microsoft.com/office/drawing/2014/main" id="{5E736815-FF05-4EFD-99EC-8B428A20CE71}"/>
                    </a:ext>
                  </a:extLst>
                </p:cNvPr>
                <p:cNvPicPr/>
                <p:nvPr/>
              </p:nvPicPr>
              <p:blipFill>
                <a:blip r:embed="rId299"/>
                <a:stretch>
                  <a:fillRect/>
                </a:stretch>
              </p:blipFill>
              <p:spPr>
                <a:xfrm>
                  <a:off x="4595333" y="3481627"/>
                  <a:ext cx="26280" cy="140040"/>
                </a:xfrm>
                <a:prstGeom prst="rect">
                  <a:avLst/>
                </a:prstGeom>
              </p:spPr>
            </p:pic>
          </mc:Fallback>
        </mc:AlternateContent>
        <mc:AlternateContent xmlns:mc="http://schemas.openxmlformats.org/markup-compatibility/2006">
          <mc:Choice xmlns:p14="http://schemas.microsoft.com/office/powerpoint/2010/main" Requires="p14">
            <p:contentPart p14:bwMode="auto" r:id="rId300">
              <p14:nvContentPartPr>
                <p14:cNvPr id="167107" name="Freihand 167106">
                  <a:extLst>
                    <a:ext uri="{FF2B5EF4-FFF2-40B4-BE49-F238E27FC236}">
                      <a16:creationId xmlns:a16="http://schemas.microsoft.com/office/drawing/2014/main" id="{486DF825-F943-453D-83D1-912AC89E72B5}"/>
                    </a:ext>
                  </a:extLst>
                </p14:cNvPr>
                <p14:cNvContentPartPr/>
                <p14:nvPr/>
              </p14:nvContentPartPr>
              <p14:xfrm>
                <a:off x="4556093" y="3518707"/>
                <a:ext cx="111960" cy="3600"/>
              </p14:xfrm>
            </p:contentPart>
          </mc:Choice>
          <mc:Fallback>
            <p:pic>
              <p:nvPicPr>
                <p:cNvPr id="167107" name="Freihand 167106">
                  <a:extLst>
                    <a:ext uri="{FF2B5EF4-FFF2-40B4-BE49-F238E27FC236}">
                      <a16:creationId xmlns:a16="http://schemas.microsoft.com/office/drawing/2014/main" id="{486DF825-F943-453D-83D1-912AC89E72B5}"/>
                    </a:ext>
                  </a:extLst>
                </p:cNvPr>
                <p:cNvPicPr/>
                <p:nvPr/>
              </p:nvPicPr>
              <p:blipFill>
                <a:blip r:embed="rId301"/>
                <a:stretch>
                  <a:fillRect/>
                </a:stretch>
              </p:blipFill>
              <p:spPr>
                <a:xfrm>
                  <a:off x="4551773" y="3514387"/>
                  <a:ext cx="120600" cy="12240"/>
                </a:xfrm>
                <a:prstGeom prst="rect">
                  <a:avLst/>
                </a:prstGeom>
              </p:spPr>
            </p:pic>
          </mc:Fallback>
        </mc:AlternateContent>
        <mc:AlternateContent xmlns:mc="http://schemas.openxmlformats.org/markup-compatibility/2006">
          <mc:Choice xmlns:p14="http://schemas.microsoft.com/office/powerpoint/2010/main" Requires="p14">
            <p:contentPart p14:bwMode="auto" r:id="rId302">
              <p14:nvContentPartPr>
                <p14:cNvPr id="167108" name="Freihand 167107">
                  <a:extLst>
                    <a:ext uri="{FF2B5EF4-FFF2-40B4-BE49-F238E27FC236}">
                      <a16:creationId xmlns:a16="http://schemas.microsoft.com/office/drawing/2014/main" id="{D4EA4D07-72CC-4B08-88A4-AE17B9C019EF}"/>
                    </a:ext>
                  </a:extLst>
                </p14:cNvPr>
                <p14:cNvContentPartPr/>
                <p14:nvPr/>
              </p14:nvContentPartPr>
              <p14:xfrm>
                <a:off x="4841933" y="3415747"/>
                <a:ext cx="241200" cy="150840"/>
              </p14:xfrm>
            </p:contentPart>
          </mc:Choice>
          <mc:Fallback>
            <p:pic>
              <p:nvPicPr>
                <p:cNvPr id="167108" name="Freihand 167107">
                  <a:extLst>
                    <a:ext uri="{FF2B5EF4-FFF2-40B4-BE49-F238E27FC236}">
                      <a16:creationId xmlns:a16="http://schemas.microsoft.com/office/drawing/2014/main" id="{D4EA4D07-72CC-4B08-88A4-AE17B9C019EF}"/>
                    </a:ext>
                  </a:extLst>
                </p:cNvPr>
                <p:cNvPicPr/>
                <p:nvPr/>
              </p:nvPicPr>
              <p:blipFill>
                <a:blip r:embed="rId303"/>
                <a:stretch>
                  <a:fillRect/>
                </a:stretch>
              </p:blipFill>
              <p:spPr>
                <a:xfrm>
                  <a:off x="4837613" y="3411427"/>
                  <a:ext cx="249840" cy="159480"/>
                </a:xfrm>
                <a:prstGeom prst="rect">
                  <a:avLst/>
                </a:prstGeom>
              </p:spPr>
            </p:pic>
          </mc:Fallback>
        </mc:AlternateContent>
        <mc:AlternateContent xmlns:mc="http://schemas.openxmlformats.org/markup-compatibility/2006">
          <mc:Choice xmlns:p14="http://schemas.microsoft.com/office/powerpoint/2010/main" Requires="p14">
            <p:contentPart p14:bwMode="auto" r:id="rId304">
              <p14:nvContentPartPr>
                <p14:cNvPr id="167109" name="Freihand 167108">
                  <a:extLst>
                    <a:ext uri="{FF2B5EF4-FFF2-40B4-BE49-F238E27FC236}">
                      <a16:creationId xmlns:a16="http://schemas.microsoft.com/office/drawing/2014/main" id="{BE30BC3C-62AC-46D9-9A5B-376581BC1F91}"/>
                    </a:ext>
                  </a:extLst>
                </p14:cNvPr>
                <p14:cNvContentPartPr/>
                <p14:nvPr/>
              </p14:nvContentPartPr>
              <p14:xfrm>
                <a:off x="5020493" y="3521587"/>
                <a:ext cx="58320" cy="124920"/>
              </p14:xfrm>
            </p:contentPart>
          </mc:Choice>
          <mc:Fallback>
            <p:pic>
              <p:nvPicPr>
                <p:cNvPr id="167109" name="Freihand 167108">
                  <a:extLst>
                    <a:ext uri="{FF2B5EF4-FFF2-40B4-BE49-F238E27FC236}">
                      <a16:creationId xmlns:a16="http://schemas.microsoft.com/office/drawing/2014/main" id="{BE30BC3C-62AC-46D9-9A5B-376581BC1F91}"/>
                    </a:ext>
                  </a:extLst>
                </p:cNvPr>
                <p:cNvPicPr/>
                <p:nvPr/>
              </p:nvPicPr>
              <p:blipFill>
                <a:blip r:embed="rId305"/>
                <a:stretch>
                  <a:fillRect/>
                </a:stretch>
              </p:blipFill>
              <p:spPr>
                <a:xfrm>
                  <a:off x="5016173" y="3517267"/>
                  <a:ext cx="66960" cy="133560"/>
                </a:xfrm>
                <a:prstGeom prst="rect">
                  <a:avLst/>
                </a:prstGeom>
              </p:spPr>
            </p:pic>
          </mc:Fallback>
        </mc:AlternateContent>
        <mc:AlternateContent xmlns:mc="http://schemas.openxmlformats.org/markup-compatibility/2006">
          <mc:Choice xmlns:p14="http://schemas.microsoft.com/office/powerpoint/2010/main" Requires="p14">
            <p:contentPart p14:bwMode="auto" r:id="rId306">
              <p14:nvContentPartPr>
                <p14:cNvPr id="166979" name="Freihand 166978">
                  <a:extLst>
                    <a:ext uri="{FF2B5EF4-FFF2-40B4-BE49-F238E27FC236}">
                      <a16:creationId xmlns:a16="http://schemas.microsoft.com/office/drawing/2014/main" id="{110D9618-97A4-4DA1-8480-E841669BC281}"/>
                    </a:ext>
                  </a:extLst>
                </p14:cNvPr>
                <p14:cNvContentPartPr/>
                <p14:nvPr/>
              </p14:nvContentPartPr>
              <p14:xfrm>
                <a:off x="1721813" y="2896627"/>
                <a:ext cx="47520" cy="133560"/>
              </p14:xfrm>
            </p:contentPart>
          </mc:Choice>
          <mc:Fallback>
            <p:pic>
              <p:nvPicPr>
                <p:cNvPr id="166979" name="Freihand 166978">
                  <a:extLst>
                    <a:ext uri="{FF2B5EF4-FFF2-40B4-BE49-F238E27FC236}">
                      <a16:creationId xmlns:a16="http://schemas.microsoft.com/office/drawing/2014/main" id="{110D9618-97A4-4DA1-8480-E841669BC281}"/>
                    </a:ext>
                  </a:extLst>
                </p:cNvPr>
                <p:cNvPicPr/>
                <p:nvPr/>
              </p:nvPicPr>
              <p:blipFill>
                <a:blip r:embed="rId307"/>
                <a:stretch>
                  <a:fillRect/>
                </a:stretch>
              </p:blipFill>
              <p:spPr>
                <a:xfrm>
                  <a:off x="1717493" y="2892307"/>
                  <a:ext cx="56160" cy="142200"/>
                </a:xfrm>
                <a:prstGeom prst="rect">
                  <a:avLst/>
                </a:prstGeom>
              </p:spPr>
            </p:pic>
          </mc:Fallback>
        </mc:AlternateContent>
        <mc:AlternateContent xmlns:mc="http://schemas.openxmlformats.org/markup-compatibility/2006">
          <mc:Choice xmlns:p14="http://schemas.microsoft.com/office/powerpoint/2010/main" Requires="p14">
            <p:contentPart p14:bwMode="auto" r:id="rId308">
              <p14:nvContentPartPr>
                <p14:cNvPr id="166980" name="Freihand 166979">
                  <a:extLst>
                    <a:ext uri="{FF2B5EF4-FFF2-40B4-BE49-F238E27FC236}">
                      <a16:creationId xmlns:a16="http://schemas.microsoft.com/office/drawing/2014/main" id="{273D4A4C-7B7E-4E74-B02E-301DB5E2F886}"/>
                    </a:ext>
                  </a:extLst>
                </p14:cNvPr>
                <p14:cNvContentPartPr/>
                <p14:nvPr/>
              </p14:nvContentPartPr>
              <p14:xfrm>
                <a:off x="1629653" y="2860267"/>
                <a:ext cx="177480" cy="149040"/>
              </p14:xfrm>
            </p:contentPart>
          </mc:Choice>
          <mc:Fallback>
            <p:pic>
              <p:nvPicPr>
                <p:cNvPr id="166980" name="Freihand 166979">
                  <a:extLst>
                    <a:ext uri="{FF2B5EF4-FFF2-40B4-BE49-F238E27FC236}">
                      <a16:creationId xmlns:a16="http://schemas.microsoft.com/office/drawing/2014/main" id="{273D4A4C-7B7E-4E74-B02E-301DB5E2F886}"/>
                    </a:ext>
                  </a:extLst>
                </p:cNvPr>
                <p:cNvPicPr/>
                <p:nvPr/>
              </p:nvPicPr>
              <p:blipFill>
                <a:blip r:embed="rId309"/>
                <a:stretch>
                  <a:fillRect/>
                </a:stretch>
              </p:blipFill>
              <p:spPr>
                <a:xfrm>
                  <a:off x="1625333" y="2855947"/>
                  <a:ext cx="186120" cy="157680"/>
                </a:xfrm>
                <a:prstGeom prst="rect">
                  <a:avLst/>
                </a:prstGeom>
              </p:spPr>
            </p:pic>
          </mc:Fallback>
        </mc:AlternateContent>
        <mc:AlternateContent xmlns:mc="http://schemas.openxmlformats.org/markup-compatibility/2006">
          <mc:Choice xmlns:p14="http://schemas.microsoft.com/office/powerpoint/2010/main" Requires="p14">
            <p:contentPart p14:bwMode="auto" r:id="rId310">
              <p14:nvContentPartPr>
                <p14:cNvPr id="166981" name="Freihand 166980">
                  <a:extLst>
                    <a:ext uri="{FF2B5EF4-FFF2-40B4-BE49-F238E27FC236}">
                      <a16:creationId xmlns:a16="http://schemas.microsoft.com/office/drawing/2014/main" id="{AAA3CFB8-0567-4ADF-B4D1-08524C059016}"/>
                    </a:ext>
                  </a:extLst>
                </p14:cNvPr>
                <p14:cNvContentPartPr/>
                <p14:nvPr/>
              </p14:nvContentPartPr>
              <p14:xfrm>
                <a:off x="1815413" y="2939827"/>
                <a:ext cx="215640" cy="59760"/>
              </p14:xfrm>
            </p:contentPart>
          </mc:Choice>
          <mc:Fallback>
            <p:pic>
              <p:nvPicPr>
                <p:cNvPr id="166981" name="Freihand 166980">
                  <a:extLst>
                    <a:ext uri="{FF2B5EF4-FFF2-40B4-BE49-F238E27FC236}">
                      <a16:creationId xmlns:a16="http://schemas.microsoft.com/office/drawing/2014/main" id="{AAA3CFB8-0567-4ADF-B4D1-08524C059016}"/>
                    </a:ext>
                  </a:extLst>
                </p:cNvPr>
                <p:cNvPicPr/>
                <p:nvPr/>
              </p:nvPicPr>
              <p:blipFill>
                <a:blip r:embed="rId311"/>
                <a:stretch>
                  <a:fillRect/>
                </a:stretch>
              </p:blipFill>
              <p:spPr>
                <a:xfrm>
                  <a:off x="1811093" y="2935507"/>
                  <a:ext cx="224280" cy="68400"/>
                </a:xfrm>
                <a:prstGeom prst="rect">
                  <a:avLst/>
                </a:prstGeom>
              </p:spPr>
            </p:pic>
          </mc:Fallback>
        </mc:AlternateContent>
        <mc:AlternateContent xmlns:mc="http://schemas.openxmlformats.org/markup-compatibility/2006">
          <mc:Choice xmlns:p14="http://schemas.microsoft.com/office/powerpoint/2010/main" Requires="p14">
            <p:contentPart p14:bwMode="auto" r:id="rId312">
              <p14:nvContentPartPr>
                <p14:cNvPr id="166982" name="Freihand 166981">
                  <a:extLst>
                    <a:ext uri="{FF2B5EF4-FFF2-40B4-BE49-F238E27FC236}">
                      <a16:creationId xmlns:a16="http://schemas.microsoft.com/office/drawing/2014/main" id="{C3EC523E-04FC-424A-A1BC-11EF67D6FD64}"/>
                    </a:ext>
                  </a:extLst>
                </p14:cNvPr>
                <p14:cNvContentPartPr/>
                <p14:nvPr/>
              </p14:nvContentPartPr>
              <p14:xfrm>
                <a:off x="2053013" y="2839027"/>
                <a:ext cx="170640" cy="128520"/>
              </p14:xfrm>
            </p:contentPart>
          </mc:Choice>
          <mc:Fallback>
            <p:pic>
              <p:nvPicPr>
                <p:cNvPr id="166982" name="Freihand 166981">
                  <a:extLst>
                    <a:ext uri="{FF2B5EF4-FFF2-40B4-BE49-F238E27FC236}">
                      <a16:creationId xmlns:a16="http://schemas.microsoft.com/office/drawing/2014/main" id="{C3EC523E-04FC-424A-A1BC-11EF67D6FD64}"/>
                    </a:ext>
                  </a:extLst>
                </p:cNvPr>
                <p:cNvPicPr/>
                <p:nvPr/>
              </p:nvPicPr>
              <p:blipFill>
                <a:blip r:embed="rId313"/>
                <a:stretch>
                  <a:fillRect/>
                </a:stretch>
              </p:blipFill>
              <p:spPr>
                <a:xfrm>
                  <a:off x="2048693" y="2834707"/>
                  <a:ext cx="179280" cy="137160"/>
                </a:xfrm>
                <a:prstGeom prst="rect">
                  <a:avLst/>
                </a:prstGeom>
              </p:spPr>
            </p:pic>
          </mc:Fallback>
        </mc:AlternateContent>
        <mc:AlternateContent xmlns:mc="http://schemas.openxmlformats.org/markup-compatibility/2006">
          <mc:Choice xmlns:p14="http://schemas.microsoft.com/office/powerpoint/2010/main" Requires="p14">
            <p:contentPart p14:bwMode="auto" r:id="rId314">
              <p14:nvContentPartPr>
                <p14:cNvPr id="166983" name="Freihand 166982">
                  <a:extLst>
                    <a:ext uri="{FF2B5EF4-FFF2-40B4-BE49-F238E27FC236}">
                      <a16:creationId xmlns:a16="http://schemas.microsoft.com/office/drawing/2014/main" id="{E4AFCD70-EC76-4A95-8D79-FBA342BB80D5}"/>
                    </a:ext>
                  </a:extLst>
                </p14:cNvPr>
                <p14:cNvContentPartPr/>
                <p14:nvPr/>
              </p14:nvContentPartPr>
              <p14:xfrm>
                <a:off x="2258573" y="2904547"/>
                <a:ext cx="96120" cy="58320"/>
              </p14:xfrm>
            </p:contentPart>
          </mc:Choice>
          <mc:Fallback>
            <p:pic>
              <p:nvPicPr>
                <p:cNvPr id="166983" name="Freihand 166982">
                  <a:extLst>
                    <a:ext uri="{FF2B5EF4-FFF2-40B4-BE49-F238E27FC236}">
                      <a16:creationId xmlns:a16="http://schemas.microsoft.com/office/drawing/2014/main" id="{E4AFCD70-EC76-4A95-8D79-FBA342BB80D5}"/>
                    </a:ext>
                  </a:extLst>
                </p:cNvPr>
                <p:cNvPicPr/>
                <p:nvPr/>
              </p:nvPicPr>
              <p:blipFill>
                <a:blip r:embed="rId315"/>
                <a:stretch>
                  <a:fillRect/>
                </a:stretch>
              </p:blipFill>
              <p:spPr>
                <a:xfrm>
                  <a:off x="2254253" y="2900227"/>
                  <a:ext cx="104760" cy="66960"/>
                </a:xfrm>
                <a:prstGeom prst="rect">
                  <a:avLst/>
                </a:prstGeom>
              </p:spPr>
            </p:pic>
          </mc:Fallback>
        </mc:AlternateContent>
        <mc:AlternateContent xmlns:mc="http://schemas.openxmlformats.org/markup-compatibility/2006">
          <mc:Choice xmlns:p14="http://schemas.microsoft.com/office/powerpoint/2010/main" Requires="p14">
            <p:contentPart p14:bwMode="auto" r:id="rId316">
              <p14:nvContentPartPr>
                <p14:cNvPr id="166984" name="Freihand 166983">
                  <a:extLst>
                    <a:ext uri="{FF2B5EF4-FFF2-40B4-BE49-F238E27FC236}">
                      <a16:creationId xmlns:a16="http://schemas.microsoft.com/office/drawing/2014/main" id="{0C0A63A8-B014-4A72-AB81-A728C2561EED}"/>
                    </a:ext>
                  </a:extLst>
                </p14:cNvPr>
                <p14:cNvContentPartPr/>
                <p14:nvPr/>
              </p14:nvContentPartPr>
              <p14:xfrm>
                <a:off x="2388173" y="2828587"/>
                <a:ext cx="341640" cy="149040"/>
              </p14:xfrm>
            </p:contentPart>
          </mc:Choice>
          <mc:Fallback>
            <p:pic>
              <p:nvPicPr>
                <p:cNvPr id="166984" name="Freihand 166983">
                  <a:extLst>
                    <a:ext uri="{FF2B5EF4-FFF2-40B4-BE49-F238E27FC236}">
                      <a16:creationId xmlns:a16="http://schemas.microsoft.com/office/drawing/2014/main" id="{0C0A63A8-B014-4A72-AB81-A728C2561EED}"/>
                    </a:ext>
                  </a:extLst>
                </p:cNvPr>
                <p:cNvPicPr/>
                <p:nvPr/>
              </p:nvPicPr>
              <p:blipFill>
                <a:blip r:embed="rId317"/>
                <a:stretch>
                  <a:fillRect/>
                </a:stretch>
              </p:blipFill>
              <p:spPr>
                <a:xfrm>
                  <a:off x="2383853" y="2824267"/>
                  <a:ext cx="350280" cy="157680"/>
                </a:xfrm>
                <a:prstGeom prst="rect">
                  <a:avLst/>
                </a:prstGeom>
              </p:spPr>
            </p:pic>
          </mc:Fallback>
        </mc:AlternateContent>
        <mc:AlternateContent xmlns:mc="http://schemas.openxmlformats.org/markup-compatibility/2006">
          <mc:Choice xmlns:p14="http://schemas.microsoft.com/office/powerpoint/2010/main" Requires="p14">
            <p:contentPart p14:bwMode="auto" r:id="rId318">
              <p14:nvContentPartPr>
                <p14:cNvPr id="166985" name="Freihand 166984">
                  <a:extLst>
                    <a:ext uri="{FF2B5EF4-FFF2-40B4-BE49-F238E27FC236}">
                      <a16:creationId xmlns:a16="http://schemas.microsoft.com/office/drawing/2014/main" id="{30510D37-1E4E-4D8E-8A6F-D703906EF93E}"/>
                    </a:ext>
                  </a:extLst>
                </p14:cNvPr>
                <p14:cNvContentPartPr/>
                <p14:nvPr/>
              </p14:nvContentPartPr>
              <p14:xfrm>
                <a:off x="2751773" y="2823907"/>
                <a:ext cx="282240" cy="172440"/>
              </p14:xfrm>
            </p:contentPart>
          </mc:Choice>
          <mc:Fallback>
            <p:pic>
              <p:nvPicPr>
                <p:cNvPr id="166985" name="Freihand 166984">
                  <a:extLst>
                    <a:ext uri="{FF2B5EF4-FFF2-40B4-BE49-F238E27FC236}">
                      <a16:creationId xmlns:a16="http://schemas.microsoft.com/office/drawing/2014/main" id="{30510D37-1E4E-4D8E-8A6F-D703906EF93E}"/>
                    </a:ext>
                  </a:extLst>
                </p:cNvPr>
                <p:cNvPicPr/>
                <p:nvPr/>
              </p:nvPicPr>
              <p:blipFill>
                <a:blip r:embed="rId319"/>
                <a:stretch>
                  <a:fillRect/>
                </a:stretch>
              </p:blipFill>
              <p:spPr>
                <a:xfrm>
                  <a:off x="2747453" y="2819587"/>
                  <a:ext cx="290880" cy="181080"/>
                </a:xfrm>
                <a:prstGeom prst="rect">
                  <a:avLst/>
                </a:prstGeom>
              </p:spPr>
            </p:pic>
          </mc:Fallback>
        </mc:AlternateContent>
        <mc:AlternateContent xmlns:mc="http://schemas.openxmlformats.org/markup-compatibility/2006">
          <mc:Choice xmlns:p14="http://schemas.microsoft.com/office/powerpoint/2010/main" Requires="p14">
            <p:contentPart p14:bwMode="auto" r:id="rId320">
              <p14:nvContentPartPr>
                <p14:cNvPr id="166986" name="Freihand 166985">
                  <a:extLst>
                    <a:ext uri="{FF2B5EF4-FFF2-40B4-BE49-F238E27FC236}">
                      <a16:creationId xmlns:a16="http://schemas.microsoft.com/office/drawing/2014/main" id="{335D654E-F9C3-406C-BAFD-58ABB6E7134F}"/>
                    </a:ext>
                  </a:extLst>
                </p14:cNvPr>
                <p14:cNvContentPartPr/>
                <p14:nvPr/>
              </p14:nvContentPartPr>
              <p14:xfrm>
                <a:off x="3031493" y="2844067"/>
                <a:ext cx="33840" cy="37800"/>
              </p14:xfrm>
            </p:contentPart>
          </mc:Choice>
          <mc:Fallback>
            <p:pic>
              <p:nvPicPr>
                <p:cNvPr id="166986" name="Freihand 166985">
                  <a:extLst>
                    <a:ext uri="{FF2B5EF4-FFF2-40B4-BE49-F238E27FC236}">
                      <a16:creationId xmlns:a16="http://schemas.microsoft.com/office/drawing/2014/main" id="{335D654E-F9C3-406C-BAFD-58ABB6E7134F}"/>
                    </a:ext>
                  </a:extLst>
                </p:cNvPr>
                <p:cNvPicPr/>
                <p:nvPr/>
              </p:nvPicPr>
              <p:blipFill>
                <a:blip r:embed="rId321"/>
                <a:stretch>
                  <a:fillRect/>
                </a:stretch>
              </p:blipFill>
              <p:spPr>
                <a:xfrm>
                  <a:off x="3026813" y="2839747"/>
                  <a:ext cx="42480" cy="46440"/>
                </a:xfrm>
                <a:prstGeom prst="rect">
                  <a:avLst/>
                </a:prstGeom>
              </p:spPr>
            </p:pic>
          </mc:Fallback>
        </mc:AlternateContent>
        <mc:AlternateContent xmlns:mc="http://schemas.openxmlformats.org/markup-compatibility/2006">
          <mc:Choice xmlns:p14="http://schemas.microsoft.com/office/powerpoint/2010/main" Requires="p14">
            <p:contentPart p14:bwMode="auto" r:id="rId322">
              <p14:nvContentPartPr>
                <p14:cNvPr id="166987" name="Freihand 166986">
                  <a:extLst>
                    <a:ext uri="{FF2B5EF4-FFF2-40B4-BE49-F238E27FC236}">
                      <a16:creationId xmlns:a16="http://schemas.microsoft.com/office/drawing/2014/main" id="{EAFB8967-DA00-4BCC-BA63-96182A6779DF}"/>
                    </a:ext>
                  </a:extLst>
                </p14:cNvPr>
                <p14:cNvContentPartPr/>
                <p14:nvPr/>
              </p14:nvContentPartPr>
              <p14:xfrm>
                <a:off x="3087293" y="2831467"/>
                <a:ext cx="146520" cy="135720"/>
              </p14:xfrm>
            </p:contentPart>
          </mc:Choice>
          <mc:Fallback>
            <p:pic>
              <p:nvPicPr>
                <p:cNvPr id="166987" name="Freihand 166986">
                  <a:extLst>
                    <a:ext uri="{FF2B5EF4-FFF2-40B4-BE49-F238E27FC236}">
                      <a16:creationId xmlns:a16="http://schemas.microsoft.com/office/drawing/2014/main" id="{EAFB8967-DA00-4BCC-BA63-96182A6779DF}"/>
                    </a:ext>
                  </a:extLst>
                </p:cNvPr>
                <p:cNvPicPr/>
                <p:nvPr/>
              </p:nvPicPr>
              <p:blipFill>
                <a:blip r:embed="rId323"/>
                <a:stretch>
                  <a:fillRect/>
                </a:stretch>
              </p:blipFill>
              <p:spPr>
                <a:xfrm>
                  <a:off x="3082973" y="2827147"/>
                  <a:ext cx="155160" cy="144360"/>
                </a:xfrm>
                <a:prstGeom prst="rect">
                  <a:avLst/>
                </a:prstGeom>
              </p:spPr>
            </p:pic>
          </mc:Fallback>
        </mc:AlternateContent>
        <mc:AlternateContent xmlns:mc="http://schemas.openxmlformats.org/markup-compatibility/2006">
          <mc:Choice xmlns:p14="http://schemas.microsoft.com/office/powerpoint/2010/main" Requires="p14">
            <p:contentPart p14:bwMode="auto" r:id="rId324">
              <p14:nvContentPartPr>
                <p14:cNvPr id="166988" name="Freihand 166987">
                  <a:extLst>
                    <a:ext uri="{FF2B5EF4-FFF2-40B4-BE49-F238E27FC236}">
                      <a16:creationId xmlns:a16="http://schemas.microsoft.com/office/drawing/2014/main" id="{AA379B0C-70C3-4D12-BD9D-33C62FC0C33A}"/>
                    </a:ext>
                  </a:extLst>
                </p14:cNvPr>
                <p14:cNvContentPartPr/>
                <p14:nvPr/>
              </p14:nvContentPartPr>
              <p14:xfrm>
                <a:off x="3267653" y="2901667"/>
                <a:ext cx="110520" cy="98640"/>
              </p14:xfrm>
            </p:contentPart>
          </mc:Choice>
          <mc:Fallback>
            <p:pic>
              <p:nvPicPr>
                <p:cNvPr id="166988" name="Freihand 166987">
                  <a:extLst>
                    <a:ext uri="{FF2B5EF4-FFF2-40B4-BE49-F238E27FC236}">
                      <a16:creationId xmlns:a16="http://schemas.microsoft.com/office/drawing/2014/main" id="{AA379B0C-70C3-4D12-BD9D-33C62FC0C33A}"/>
                    </a:ext>
                  </a:extLst>
                </p:cNvPr>
                <p:cNvPicPr/>
                <p:nvPr/>
              </p:nvPicPr>
              <p:blipFill>
                <a:blip r:embed="rId325"/>
                <a:stretch>
                  <a:fillRect/>
                </a:stretch>
              </p:blipFill>
              <p:spPr>
                <a:xfrm>
                  <a:off x="3263333" y="2897347"/>
                  <a:ext cx="119160" cy="107280"/>
                </a:xfrm>
                <a:prstGeom prst="rect">
                  <a:avLst/>
                </a:prstGeom>
              </p:spPr>
            </p:pic>
          </mc:Fallback>
        </mc:AlternateContent>
        <mc:AlternateContent xmlns:mc="http://schemas.openxmlformats.org/markup-compatibility/2006">
          <mc:Choice xmlns:p14="http://schemas.microsoft.com/office/powerpoint/2010/main" Requires="p14">
            <p:contentPart p14:bwMode="auto" r:id="rId326">
              <p14:nvContentPartPr>
                <p14:cNvPr id="166989" name="Freihand 166988">
                  <a:extLst>
                    <a:ext uri="{FF2B5EF4-FFF2-40B4-BE49-F238E27FC236}">
                      <a16:creationId xmlns:a16="http://schemas.microsoft.com/office/drawing/2014/main" id="{961B4B84-0B4C-4AC6-9443-A775A3DCC5A0}"/>
                    </a:ext>
                  </a:extLst>
                </p14:cNvPr>
                <p14:cNvContentPartPr/>
                <p14:nvPr/>
              </p14:nvContentPartPr>
              <p14:xfrm>
                <a:off x="3477533" y="2822827"/>
                <a:ext cx="150480" cy="137160"/>
              </p14:xfrm>
            </p:contentPart>
          </mc:Choice>
          <mc:Fallback>
            <p:pic>
              <p:nvPicPr>
                <p:cNvPr id="166989" name="Freihand 166988">
                  <a:extLst>
                    <a:ext uri="{FF2B5EF4-FFF2-40B4-BE49-F238E27FC236}">
                      <a16:creationId xmlns:a16="http://schemas.microsoft.com/office/drawing/2014/main" id="{961B4B84-0B4C-4AC6-9443-A775A3DCC5A0}"/>
                    </a:ext>
                  </a:extLst>
                </p:cNvPr>
                <p:cNvPicPr/>
                <p:nvPr/>
              </p:nvPicPr>
              <p:blipFill>
                <a:blip r:embed="rId327"/>
                <a:stretch>
                  <a:fillRect/>
                </a:stretch>
              </p:blipFill>
              <p:spPr>
                <a:xfrm>
                  <a:off x="3473213" y="2818507"/>
                  <a:ext cx="159120" cy="145800"/>
                </a:xfrm>
                <a:prstGeom prst="rect">
                  <a:avLst/>
                </a:prstGeom>
              </p:spPr>
            </p:pic>
          </mc:Fallback>
        </mc:AlternateContent>
        <mc:AlternateContent xmlns:mc="http://schemas.openxmlformats.org/markup-compatibility/2006">
          <mc:Choice xmlns:p14="http://schemas.microsoft.com/office/powerpoint/2010/main" Requires="p14">
            <p:contentPart p14:bwMode="auto" r:id="rId328">
              <p14:nvContentPartPr>
                <p14:cNvPr id="166990" name="Freihand 166989">
                  <a:extLst>
                    <a:ext uri="{FF2B5EF4-FFF2-40B4-BE49-F238E27FC236}">
                      <a16:creationId xmlns:a16="http://schemas.microsoft.com/office/drawing/2014/main" id="{3D513748-F99B-4500-811D-6E5729650660}"/>
                    </a:ext>
                  </a:extLst>
                </p14:cNvPr>
                <p14:cNvContentPartPr/>
                <p14:nvPr/>
              </p14:nvContentPartPr>
              <p14:xfrm>
                <a:off x="3554573" y="2915707"/>
                <a:ext cx="197640" cy="35280"/>
              </p14:xfrm>
            </p:contentPart>
          </mc:Choice>
          <mc:Fallback>
            <p:pic>
              <p:nvPicPr>
                <p:cNvPr id="166990" name="Freihand 166989">
                  <a:extLst>
                    <a:ext uri="{FF2B5EF4-FFF2-40B4-BE49-F238E27FC236}">
                      <a16:creationId xmlns:a16="http://schemas.microsoft.com/office/drawing/2014/main" id="{3D513748-F99B-4500-811D-6E5729650660}"/>
                    </a:ext>
                  </a:extLst>
                </p:cNvPr>
                <p:cNvPicPr/>
                <p:nvPr/>
              </p:nvPicPr>
              <p:blipFill>
                <a:blip r:embed="rId329"/>
                <a:stretch>
                  <a:fillRect/>
                </a:stretch>
              </p:blipFill>
              <p:spPr>
                <a:xfrm>
                  <a:off x="3550253" y="2911387"/>
                  <a:ext cx="206280" cy="43920"/>
                </a:xfrm>
                <a:prstGeom prst="rect">
                  <a:avLst/>
                </a:prstGeom>
              </p:spPr>
            </p:pic>
          </mc:Fallback>
        </mc:AlternateContent>
        <mc:AlternateContent xmlns:mc="http://schemas.openxmlformats.org/markup-compatibility/2006">
          <mc:Choice xmlns:p14="http://schemas.microsoft.com/office/powerpoint/2010/main" Requires="p14">
            <p:contentPart p14:bwMode="auto" r:id="rId330">
              <p14:nvContentPartPr>
                <p14:cNvPr id="166991" name="Freihand 166990">
                  <a:extLst>
                    <a:ext uri="{FF2B5EF4-FFF2-40B4-BE49-F238E27FC236}">
                      <a16:creationId xmlns:a16="http://schemas.microsoft.com/office/drawing/2014/main" id="{FD0A92C7-8ABE-48EF-B6C1-280398DD93B6}"/>
                    </a:ext>
                  </a:extLst>
                </p14:cNvPr>
                <p14:cNvContentPartPr/>
                <p14:nvPr/>
              </p14:nvContentPartPr>
              <p14:xfrm>
                <a:off x="3785693" y="2882947"/>
                <a:ext cx="105480" cy="100800"/>
              </p14:xfrm>
            </p:contentPart>
          </mc:Choice>
          <mc:Fallback>
            <p:pic>
              <p:nvPicPr>
                <p:cNvPr id="166991" name="Freihand 166990">
                  <a:extLst>
                    <a:ext uri="{FF2B5EF4-FFF2-40B4-BE49-F238E27FC236}">
                      <a16:creationId xmlns:a16="http://schemas.microsoft.com/office/drawing/2014/main" id="{FD0A92C7-8ABE-48EF-B6C1-280398DD93B6}"/>
                    </a:ext>
                  </a:extLst>
                </p:cNvPr>
                <p:cNvPicPr/>
                <p:nvPr/>
              </p:nvPicPr>
              <p:blipFill>
                <a:blip r:embed="rId331"/>
                <a:stretch>
                  <a:fillRect/>
                </a:stretch>
              </p:blipFill>
              <p:spPr>
                <a:xfrm>
                  <a:off x="3781373" y="2878627"/>
                  <a:ext cx="114120" cy="109440"/>
                </a:xfrm>
                <a:prstGeom prst="rect">
                  <a:avLst/>
                </a:prstGeom>
              </p:spPr>
            </p:pic>
          </mc:Fallback>
        </mc:AlternateContent>
        <mc:AlternateContent xmlns:mc="http://schemas.openxmlformats.org/markup-compatibility/2006">
          <mc:Choice xmlns:p14="http://schemas.microsoft.com/office/powerpoint/2010/main" Requires="p14">
            <p:contentPart p14:bwMode="auto" r:id="rId332">
              <p14:nvContentPartPr>
                <p14:cNvPr id="166992" name="Freihand 166991">
                  <a:extLst>
                    <a:ext uri="{FF2B5EF4-FFF2-40B4-BE49-F238E27FC236}">
                      <a16:creationId xmlns:a16="http://schemas.microsoft.com/office/drawing/2014/main" id="{CF5172CD-A93F-464F-A456-12621F6249DA}"/>
                    </a:ext>
                  </a:extLst>
                </p14:cNvPr>
                <p14:cNvContentPartPr/>
                <p14:nvPr/>
              </p14:nvContentPartPr>
              <p14:xfrm>
                <a:off x="3910973" y="2891227"/>
                <a:ext cx="352080" cy="83520"/>
              </p14:xfrm>
            </p:contentPart>
          </mc:Choice>
          <mc:Fallback>
            <p:pic>
              <p:nvPicPr>
                <p:cNvPr id="166992" name="Freihand 166991">
                  <a:extLst>
                    <a:ext uri="{FF2B5EF4-FFF2-40B4-BE49-F238E27FC236}">
                      <a16:creationId xmlns:a16="http://schemas.microsoft.com/office/drawing/2014/main" id="{CF5172CD-A93F-464F-A456-12621F6249DA}"/>
                    </a:ext>
                  </a:extLst>
                </p:cNvPr>
                <p:cNvPicPr/>
                <p:nvPr/>
              </p:nvPicPr>
              <p:blipFill>
                <a:blip r:embed="rId333"/>
                <a:stretch>
                  <a:fillRect/>
                </a:stretch>
              </p:blipFill>
              <p:spPr>
                <a:xfrm>
                  <a:off x="3906653" y="2886907"/>
                  <a:ext cx="360720" cy="92160"/>
                </a:xfrm>
                <a:prstGeom prst="rect">
                  <a:avLst/>
                </a:prstGeom>
              </p:spPr>
            </p:pic>
          </mc:Fallback>
        </mc:AlternateContent>
        <mc:AlternateContent xmlns:mc="http://schemas.openxmlformats.org/markup-compatibility/2006">
          <mc:Choice xmlns:p14="http://schemas.microsoft.com/office/powerpoint/2010/main" Requires="p14">
            <p:contentPart p14:bwMode="auto" r:id="rId334">
              <p14:nvContentPartPr>
                <p14:cNvPr id="166993" name="Freihand 166992">
                  <a:extLst>
                    <a:ext uri="{FF2B5EF4-FFF2-40B4-BE49-F238E27FC236}">
                      <a16:creationId xmlns:a16="http://schemas.microsoft.com/office/drawing/2014/main" id="{03E0A909-BB13-43E0-A133-D788A875C606}"/>
                    </a:ext>
                  </a:extLst>
                </p14:cNvPr>
                <p14:cNvContentPartPr/>
                <p14:nvPr/>
              </p14:nvContentPartPr>
              <p14:xfrm>
                <a:off x="4230653" y="2912827"/>
                <a:ext cx="153360" cy="229320"/>
              </p14:xfrm>
            </p:contentPart>
          </mc:Choice>
          <mc:Fallback>
            <p:pic>
              <p:nvPicPr>
                <p:cNvPr id="166993" name="Freihand 166992">
                  <a:extLst>
                    <a:ext uri="{FF2B5EF4-FFF2-40B4-BE49-F238E27FC236}">
                      <a16:creationId xmlns:a16="http://schemas.microsoft.com/office/drawing/2014/main" id="{03E0A909-BB13-43E0-A133-D788A875C606}"/>
                    </a:ext>
                  </a:extLst>
                </p:cNvPr>
                <p:cNvPicPr/>
                <p:nvPr/>
              </p:nvPicPr>
              <p:blipFill>
                <a:blip r:embed="rId335"/>
                <a:stretch>
                  <a:fillRect/>
                </a:stretch>
              </p:blipFill>
              <p:spPr>
                <a:xfrm>
                  <a:off x="4226333" y="2908507"/>
                  <a:ext cx="162000" cy="237960"/>
                </a:xfrm>
                <a:prstGeom prst="rect">
                  <a:avLst/>
                </a:prstGeom>
              </p:spPr>
            </p:pic>
          </mc:Fallback>
        </mc:AlternateContent>
        <mc:AlternateContent xmlns:mc="http://schemas.openxmlformats.org/markup-compatibility/2006">
          <mc:Choice xmlns:p14="http://schemas.microsoft.com/office/powerpoint/2010/main" Requires="p14">
            <p:contentPart p14:bwMode="auto" r:id="rId336">
              <p14:nvContentPartPr>
                <p14:cNvPr id="166994" name="Freihand 166993">
                  <a:extLst>
                    <a:ext uri="{FF2B5EF4-FFF2-40B4-BE49-F238E27FC236}">
                      <a16:creationId xmlns:a16="http://schemas.microsoft.com/office/drawing/2014/main" id="{93B99AEE-7312-4C75-8690-A21761DA2AB9}"/>
                    </a:ext>
                  </a:extLst>
                </p14:cNvPr>
                <p14:cNvContentPartPr/>
                <p14:nvPr/>
              </p14:nvContentPartPr>
              <p14:xfrm>
                <a:off x="4389053" y="2911747"/>
                <a:ext cx="129960" cy="81720"/>
              </p14:xfrm>
            </p:contentPart>
          </mc:Choice>
          <mc:Fallback>
            <p:pic>
              <p:nvPicPr>
                <p:cNvPr id="166994" name="Freihand 166993">
                  <a:extLst>
                    <a:ext uri="{FF2B5EF4-FFF2-40B4-BE49-F238E27FC236}">
                      <a16:creationId xmlns:a16="http://schemas.microsoft.com/office/drawing/2014/main" id="{93B99AEE-7312-4C75-8690-A21761DA2AB9}"/>
                    </a:ext>
                  </a:extLst>
                </p:cNvPr>
                <p:cNvPicPr/>
                <p:nvPr/>
              </p:nvPicPr>
              <p:blipFill>
                <a:blip r:embed="rId337"/>
                <a:stretch>
                  <a:fillRect/>
                </a:stretch>
              </p:blipFill>
              <p:spPr>
                <a:xfrm>
                  <a:off x="4384733" y="2907427"/>
                  <a:ext cx="138600" cy="90360"/>
                </a:xfrm>
                <a:prstGeom prst="rect">
                  <a:avLst/>
                </a:prstGeom>
              </p:spPr>
            </p:pic>
          </mc:Fallback>
        </mc:AlternateContent>
        <mc:AlternateContent xmlns:mc="http://schemas.openxmlformats.org/markup-compatibility/2006">
          <mc:Choice xmlns:p14="http://schemas.microsoft.com/office/powerpoint/2010/main" Requires="p14">
            <p:contentPart p14:bwMode="auto" r:id="rId338">
              <p14:nvContentPartPr>
                <p14:cNvPr id="166995" name="Freihand 166994">
                  <a:extLst>
                    <a:ext uri="{FF2B5EF4-FFF2-40B4-BE49-F238E27FC236}">
                      <a16:creationId xmlns:a16="http://schemas.microsoft.com/office/drawing/2014/main" id="{CB888DA4-18B8-4DC0-88CF-3765407590F4}"/>
                    </a:ext>
                  </a:extLst>
                </p14:cNvPr>
                <p14:cNvContentPartPr/>
                <p14:nvPr/>
              </p14:nvContentPartPr>
              <p14:xfrm>
                <a:off x="4530173" y="2898427"/>
                <a:ext cx="69840" cy="74520"/>
              </p14:xfrm>
            </p:contentPart>
          </mc:Choice>
          <mc:Fallback>
            <p:pic>
              <p:nvPicPr>
                <p:cNvPr id="166995" name="Freihand 166994">
                  <a:extLst>
                    <a:ext uri="{FF2B5EF4-FFF2-40B4-BE49-F238E27FC236}">
                      <a16:creationId xmlns:a16="http://schemas.microsoft.com/office/drawing/2014/main" id="{CB888DA4-18B8-4DC0-88CF-3765407590F4}"/>
                    </a:ext>
                  </a:extLst>
                </p:cNvPr>
                <p:cNvPicPr/>
                <p:nvPr/>
              </p:nvPicPr>
              <p:blipFill>
                <a:blip r:embed="rId339"/>
                <a:stretch>
                  <a:fillRect/>
                </a:stretch>
              </p:blipFill>
              <p:spPr>
                <a:xfrm>
                  <a:off x="4525853" y="2894107"/>
                  <a:ext cx="78480" cy="83160"/>
                </a:xfrm>
                <a:prstGeom prst="rect">
                  <a:avLst/>
                </a:prstGeom>
              </p:spPr>
            </p:pic>
          </mc:Fallback>
        </mc:AlternateContent>
        <mc:AlternateContent xmlns:mc="http://schemas.openxmlformats.org/markup-compatibility/2006">
          <mc:Choice xmlns:p14="http://schemas.microsoft.com/office/powerpoint/2010/main" Requires="p14">
            <p:contentPart p14:bwMode="auto" r:id="rId340">
              <p14:nvContentPartPr>
                <p14:cNvPr id="166997" name="Freihand 166996">
                  <a:extLst>
                    <a:ext uri="{FF2B5EF4-FFF2-40B4-BE49-F238E27FC236}">
                      <a16:creationId xmlns:a16="http://schemas.microsoft.com/office/drawing/2014/main" id="{00752F7E-2F09-4FA7-9ED9-6141C3FBFCA1}"/>
                    </a:ext>
                  </a:extLst>
                </p14:cNvPr>
                <p14:cNvContentPartPr/>
                <p14:nvPr/>
              </p14:nvContentPartPr>
              <p14:xfrm>
                <a:off x="4637453" y="2781067"/>
                <a:ext cx="59400" cy="178200"/>
              </p14:xfrm>
            </p:contentPart>
          </mc:Choice>
          <mc:Fallback>
            <p:pic>
              <p:nvPicPr>
                <p:cNvPr id="166997" name="Freihand 166996">
                  <a:extLst>
                    <a:ext uri="{FF2B5EF4-FFF2-40B4-BE49-F238E27FC236}">
                      <a16:creationId xmlns:a16="http://schemas.microsoft.com/office/drawing/2014/main" id="{00752F7E-2F09-4FA7-9ED9-6141C3FBFCA1}"/>
                    </a:ext>
                  </a:extLst>
                </p:cNvPr>
                <p:cNvPicPr/>
                <p:nvPr/>
              </p:nvPicPr>
              <p:blipFill>
                <a:blip r:embed="rId341"/>
                <a:stretch>
                  <a:fillRect/>
                </a:stretch>
              </p:blipFill>
              <p:spPr>
                <a:xfrm>
                  <a:off x="4633133" y="2776747"/>
                  <a:ext cx="68040" cy="186840"/>
                </a:xfrm>
                <a:prstGeom prst="rect">
                  <a:avLst/>
                </a:prstGeom>
              </p:spPr>
            </p:pic>
          </mc:Fallback>
        </mc:AlternateContent>
        <mc:AlternateContent xmlns:mc="http://schemas.openxmlformats.org/markup-compatibility/2006">
          <mc:Choice xmlns:p14="http://schemas.microsoft.com/office/powerpoint/2010/main" Requires="p14">
            <p:contentPart p14:bwMode="auto" r:id="rId342">
              <p14:nvContentPartPr>
                <p14:cNvPr id="166998" name="Freihand 166997">
                  <a:extLst>
                    <a:ext uri="{FF2B5EF4-FFF2-40B4-BE49-F238E27FC236}">
                      <a16:creationId xmlns:a16="http://schemas.microsoft.com/office/drawing/2014/main" id="{E0B1202C-5E33-4E35-873E-37C86E1D583B}"/>
                    </a:ext>
                  </a:extLst>
                </p14:cNvPr>
                <p14:cNvContentPartPr/>
                <p14:nvPr/>
              </p14:nvContentPartPr>
              <p14:xfrm>
                <a:off x="4593173" y="2854867"/>
                <a:ext cx="141120" cy="12600"/>
              </p14:xfrm>
            </p:contentPart>
          </mc:Choice>
          <mc:Fallback>
            <p:pic>
              <p:nvPicPr>
                <p:cNvPr id="166998" name="Freihand 166997">
                  <a:extLst>
                    <a:ext uri="{FF2B5EF4-FFF2-40B4-BE49-F238E27FC236}">
                      <a16:creationId xmlns:a16="http://schemas.microsoft.com/office/drawing/2014/main" id="{E0B1202C-5E33-4E35-873E-37C86E1D583B}"/>
                    </a:ext>
                  </a:extLst>
                </p:cNvPr>
                <p:cNvPicPr/>
                <p:nvPr/>
              </p:nvPicPr>
              <p:blipFill>
                <a:blip r:embed="rId343"/>
                <a:stretch>
                  <a:fillRect/>
                </a:stretch>
              </p:blipFill>
              <p:spPr>
                <a:xfrm>
                  <a:off x="4588853" y="2850547"/>
                  <a:ext cx="149760" cy="21240"/>
                </a:xfrm>
                <a:prstGeom prst="rect">
                  <a:avLst/>
                </a:prstGeom>
              </p:spPr>
            </p:pic>
          </mc:Fallback>
        </mc:AlternateContent>
        <mc:AlternateContent xmlns:mc="http://schemas.openxmlformats.org/markup-compatibility/2006">
          <mc:Choice xmlns:p14="http://schemas.microsoft.com/office/powerpoint/2010/main" Requires="p14">
            <p:contentPart p14:bwMode="auto" r:id="rId344">
              <p14:nvContentPartPr>
                <p14:cNvPr id="166999" name="Freihand 166998">
                  <a:extLst>
                    <a:ext uri="{FF2B5EF4-FFF2-40B4-BE49-F238E27FC236}">
                      <a16:creationId xmlns:a16="http://schemas.microsoft.com/office/drawing/2014/main" id="{93CBFCD0-2BB9-437E-85BF-F294CFB086AB}"/>
                    </a:ext>
                  </a:extLst>
                </p14:cNvPr>
                <p14:cNvContentPartPr/>
                <p14:nvPr/>
              </p14:nvContentPartPr>
              <p14:xfrm>
                <a:off x="4718453" y="2848387"/>
                <a:ext cx="118800" cy="113400"/>
              </p14:xfrm>
            </p:contentPart>
          </mc:Choice>
          <mc:Fallback>
            <p:pic>
              <p:nvPicPr>
                <p:cNvPr id="166999" name="Freihand 166998">
                  <a:extLst>
                    <a:ext uri="{FF2B5EF4-FFF2-40B4-BE49-F238E27FC236}">
                      <a16:creationId xmlns:a16="http://schemas.microsoft.com/office/drawing/2014/main" id="{93CBFCD0-2BB9-437E-85BF-F294CFB086AB}"/>
                    </a:ext>
                  </a:extLst>
                </p:cNvPr>
                <p:cNvPicPr/>
                <p:nvPr/>
              </p:nvPicPr>
              <p:blipFill>
                <a:blip r:embed="rId345"/>
                <a:stretch>
                  <a:fillRect/>
                </a:stretch>
              </p:blipFill>
              <p:spPr>
                <a:xfrm>
                  <a:off x="4714133" y="2844067"/>
                  <a:ext cx="127440" cy="122040"/>
                </a:xfrm>
                <a:prstGeom prst="rect">
                  <a:avLst/>
                </a:prstGeom>
              </p:spPr>
            </p:pic>
          </mc:Fallback>
        </mc:AlternateContent>
        <mc:AlternateContent xmlns:mc="http://schemas.openxmlformats.org/markup-compatibility/2006">
          <mc:Choice xmlns:p14="http://schemas.microsoft.com/office/powerpoint/2010/main" Requires="p14">
            <p:contentPart p14:bwMode="auto" r:id="rId346">
              <p14:nvContentPartPr>
                <p14:cNvPr id="167000" name="Freihand 166999">
                  <a:extLst>
                    <a:ext uri="{FF2B5EF4-FFF2-40B4-BE49-F238E27FC236}">
                      <a16:creationId xmlns:a16="http://schemas.microsoft.com/office/drawing/2014/main" id="{2F1C1105-7C62-4B18-B80C-50A28E5CF4AD}"/>
                    </a:ext>
                  </a:extLst>
                </p14:cNvPr>
                <p14:cNvContentPartPr/>
                <p14:nvPr/>
              </p14:nvContentPartPr>
              <p14:xfrm>
                <a:off x="5072693" y="2766667"/>
                <a:ext cx="117000" cy="221040"/>
              </p14:xfrm>
            </p:contentPart>
          </mc:Choice>
          <mc:Fallback>
            <p:pic>
              <p:nvPicPr>
                <p:cNvPr id="167000" name="Freihand 166999">
                  <a:extLst>
                    <a:ext uri="{FF2B5EF4-FFF2-40B4-BE49-F238E27FC236}">
                      <a16:creationId xmlns:a16="http://schemas.microsoft.com/office/drawing/2014/main" id="{2F1C1105-7C62-4B18-B80C-50A28E5CF4AD}"/>
                    </a:ext>
                  </a:extLst>
                </p:cNvPr>
                <p:cNvPicPr/>
                <p:nvPr/>
              </p:nvPicPr>
              <p:blipFill>
                <a:blip r:embed="rId347"/>
                <a:stretch>
                  <a:fillRect/>
                </a:stretch>
              </p:blipFill>
              <p:spPr>
                <a:xfrm>
                  <a:off x="5068373" y="2762347"/>
                  <a:ext cx="125640" cy="229680"/>
                </a:xfrm>
                <a:prstGeom prst="rect">
                  <a:avLst/>
                </a:prstGeom>
              </p:spPr>
            </p:pic>
          </mc:Fallback>
        </mc:AlternateContent>
        <mc:AlternateContent xmlns:mc="http://schemas.openxmlformats.org/markup-compatibility/2006">
          <mc:Choice xmlns:p14="http://schemas.microsoft.com/office/powerpoint/2010/main" Requires="p14">
            <p:contentPart p14:bwMode="auto" r:id="rId348">
              <p14:nvContentPartPr>
                <p14:cNvPr id="167001" name="Freihand 167000">
                  <a:extLst>
                    <a:ext uri="{FF2B5EF4-FFF2-40B4-BE49-F238E27FC236}">
                      <a16:creationId xmlns:a16="http://schemas.microsoft.com/office/drawing/2014/main" id="{4F83ADAD-FE52-4CBD-9DD3-E10794710606}"/>
                    </a:ext>
                  </a:extLst>
                </p14:cNvPr>
                <p14:cNvContentPartPr/>
                <p14:nvPr/>
              </p14:nvContentPartPr>
              <p14:xfrm>
                <a:off x="5182493" y="2858827"/>
                <a:ext cx="112680" cy="69120"/>
              </p14:xfrm>
            </p:contentPart>
          </mc:Choice>
          <mc:Fallback>
            <p:pic>
              <p:nvPicPr>
                <p:cNvPr id="167001" name="Freihand 167000">
                  <a:extLst>
                    <a:ext uri="{FF2B5EF4-FFF2-40B4-BE49-F238E27FC236}">
                      <a16:creationId xmlns:a16="http://schemas.microsoft.com/office/drawing/2014/main" id="{4F83ADAD-FE52-4CBD-9DD3-E10794710606}"/>
                    </a:ext>
                  </a:extLst>
                </p:cNvPr>
                <p:cNvPicPr/>
                <p:nvPr/>
              </p:nvPicPr>
              <p:blipFill>
                <a:blip r:embed="rId349"/>
                <a:stretch>
                  <a:fillRect/>
                </a:stretch>
              </p:blipFill>
              <p:spPr>
                <a:xfrm>
                  <a:off x="5178173" y="2854507"/>
                  <a:ext cx="121320" cy="77760"/>
                </a:xfrm>
                <a:prstGeom prst="rect">
                  <a:avLst/>
                </a:prstGeom>
              </p:spPr>
            </p:pic>
          </mc:Fallback>
        </mc:AlternateContent>
        <mc:AlternateContent xmlns:mc="http://schemas.openxmlformats.org/markup-compatibility/2006">
          <mc:Choice xmlns:p14="http://schemas.microsoft.com/office/powerpoint/2010/main" Requires="p14">
            <p:contentPart p14:bwMode="auto" r:id="rId350">
              <p14:nvContentPartPr>
                <p14:cNvPr id="167002" name="Freihand 167001">
                  <a:extLst>
                    <a:ext uri="{FF2B5EF4-FFF2-40B4-BE49-F238E27FC236}">
                      <a16:creationId xmlns:a16="http://schemas.microsoft.com/office/drawing/2014/main" id="{382F28B1-CD80-41D9-8B4A-5B50F268F7A6}"/>
                    </a:ext>
                  </a:extLst>
                </p14:cNvPr>
                <p14:cNvContentPartPr/>
                <p14:nvPr/>
              </p14:nvContentPartPr>
              <p14:xfrm>
                <a:off x="5292653" y="2784307"/>
                <a:ext cx="136080" cy="140040"/>
              </p14:xfrm>
            </p:contentPart>
          </mc:Choice>
          <mc:Fallback>
            <p:pic>
              <p:nvPicPr>
                <p:cNvPr id="167002" name="Freihand 167001">
                  <a:extLst>
                    <a:ext uri="{FF2B5EF4-FFF2-40B4-BE49-F238E27FC236}">
                      <a16:creationId xmlns:a16="http://schemas.microsoft.com/office/drawing/2014/main" id="{382F28B1-CD80-41D9-8B4A-5B50F268F7A6}"/>
                    </a:ext>
                  </a:extLst>
                </p:cNvPr>
                <p:cNvPicPr/>
                <p:nvPr/>
              </p:nvPicPr>
              <p:blipFill>
                <a:blip r:embed="rId351"/>
                <a:stretch>
                  <a:fillRect/>
                </a:stretch>
              </p:blipFill>
              <p:spPr>
                <a:xfrm>
                  <a:off x="5288333" y="2779987"/>
                  <a:ext cx="144720" cy="148680"/>
                </a:xfrm>
                <a:prstGeom prst="rect">
                  <a:avLst/>
                </a:prstGeom>
              </p:spPr>
            </p:pic>
          </mc:Fallback>
        </mc:AlternateContent>
        <mc:AlternateContent xmlns:mc="http://schemas.openxmlformats.org/markup-compatibility/2006">
          <mc:Choice xmlns:p14="http://schemas.microsoft.com/office/powerpoint/2010/main" Requires="p14">
            <p:contentPart p14:bwMode="auto" r:id="rId352">
              <p14:nvContentPartPr>
                <p14:cNvPr id="167003" name="Freihand 167002">
                  <a:extLst>
                    <a:ext uri="{FF2B5EF4-FFF2-40B4-BE49-F238E27FC236}">
                      <a16:creationId xmlns:a16="http://schemas.microsoft.com/office/drawing/2014/main" id="{C51A02E8-EE8E-46ED-BB2B-72B26EAD181D}"/>
                    </a:ext>
                  </a:extLst>
                </p14:cNvPr>
                <p14:cNvContentPartPr/>
                <p14:nvPr/>
              </p14:nvContentPartPr>
              <p14:xfrm>
                <a:off x="5444213" y="2788267"/>
                <a:ext cx="111960" cy="140040"/>
              </p14:xfrm>
            </p:contentPart>
          </mc:Choice>
          <mc:Fallback>
            <p:pic>
              <p:nvPicPr>
                <p:cNvPr id="167003" name="Freihand 167002">
                  <a:extLst>
                    <a:ext uri="{FF2B5EF4-FFF2-40B4-BE49-F238E27FC236}">
                      <a16:creationId xmlns:a16="http://schemas.microsoft.com/office/drawing/2014/main" id="{C51A02E8-EE8E-46ED-BB2B-72B26EAD181D}"/>
                    </a:ext>
                  </a:extLst>
                </p:cNvPr>
                <p:cNvPicPr/>
                <p:nvPr/>
              </p:nvPicPr>
              <p:blipFill>
                <a:blip r:embed="rId353"/>
                <a:stretch>
                  <a:fillRect/>
                </a:stretch>
              </p:blipFill>
              <p:spPr>
                <a:xfrm>
                  <a:off x="5439893" y="2783947"/>
                  <a:ext cx="120600" cy="148680"/>
                </a:xfrm>
                <a:prstGeom prst="rect">
                  <a:avLst/>
                </a:prstGeom>
              </p:spPr>
            </p:pic>
          </mc:Fallback>
        </mc:AlternateContent>
        <mc:AlternateContent xmlns:mc="http://schemas.openxmlformats.org/markup-compatibility/2006">
          <mc:Choice xmlns:p14="http://schemas.microsoft.com/office/powerpoint/2010/main" Requires="p14">
            <p:contentPart p14:bwMode="auto" r:id="rId354">
              <p14:nvContentPartPr>
                <p14:cNvPr id="167004" name="Freihand 167003">
                  <a:extLst>
                    <a:ext uri="{FF2B5EF4-FFF2-40B4-BE49-F238E27FC236}">
                      <a16:creationId xmlns:a16="http://schemas.microsoft.com/office/drawing/2014/main" id="{FAB35F63-0508-4FAE-806E-98D0F72B4BAE}"/>
                    </a:ext>
                  </a:extLst>
                </p14:cNvPr>
                <p14:cNvContentPartPr/>
                <p14:nvPr/>
              </p14:nvContentPartPr>
              <p14:xfrm>
                <a:off x="5246573" y="2737507"/>
                <a:ext cx="110880" cy="20520"/>
              </p14:xfrm>
            </p:contentPart>
          </mc:Choice>
          <mc:Fallback>
            <p:pic>
              <p:nvPicPr>
                <p:cNvPr id="167004" name="Freihand 167003">
                  <a:extLst>
                    <a:ext uri="{FF2B5EF4-FFF2-40B4-BE49-F238E27FC236}">
                      <a16:creationId xmlns:a16="http://schemas.microsoft.com/office/drawing/2014/main" id="{FAB35F63-0508-4FAE-806E-98D0F72B4BAE}"/>
                    </a:ext>
                  </a:extLst>
                </p:cNvPr>
                <p:cNvPicPr/>
                <p:nvPr/>
              </p:nvPicPr>
              <p:blipFill>
                <a:blip r:embed="rId355"/>
                <a:stretch>
                  <a:fillRect/>
                </a:stretch>
              </p:blipFill>
              <p:spPr>
                <a:xfrm>
                  <a:off x="5242253" y="2733187"/>
                  <a:ext cx="119520" cy="29160"/>
                </a:xfrm>
                <a:prstGeom prst="rect">
                  <a:avLst/>
                </a:prstGeom>
              </p:spPr>
            </p:pic>
          </mc:Fallback>
        </mc:AlternateContent>
        <mc:AlternateContent xmlns:mc="http://schemas.openxmlformats.org/markup-compatibility/2006">
          <mc:Choice xmlns:p14="http://schemas.microsoft.com/office/powerpoint/2010/main" Requires="p14">
            <p:contentPart p14:bwMode="auto" r:id="rId356">
              <p14:nvContentPartPr>
                <p14:cNvPr id="167005" name="Freihand 167004">
                  <a:extLst>
                    <a:ext uri="{FF2B5EF4-FFF2-40B4-BE49-F238E27FC236}">
                      <a16:creationId xmlns:a16="http://schemas.microsoft.com/office/drawing/2014/main" id="{C0019EC4-DC6D-434D-8A06-C85F68E90011}"/>
                    </a:ext>
                  </a:extLst>
                </p14:cNvPr>
                <p14:cNvContentPartPr/>
                <p14:nvPr/>
              </p14:nvContentPartPr>
              <p14:xfrm>
                <a:off x="5734373" y="2762707"/>
                <a:ext cx="334800" cy="180360"/>
              </p14:xfrm>
            </p:contentPart>
          </mc:Choice>
          <mc:Fallback>
            <p:pic>
              <p:nvPicPr>
                <p:cNvPr id="167005" name="Freihand 167004">
                  <a:extLst>
                    <a:ext uri="{FF2B5EF4-FFF2-40B4-BE49-F238E27FC236}">
                      <a16:creationId xmlns:a16="http://schemas.microsoft.com/office/drawing/2014/main" id="{C0019EC4-DC6D-434D-8A06-C85F68E90011}"/>
                    </a:ext>
                  </a:extLst>
                </p:cNvPr>
                <p:cNvPicPr/>
                <p:nvPr/>
              </p:nvPicPr>
              <p:blipFill>
                <a:blip r:embed="rId357"/>
                <a:stretch>
                  <a:fillRect/>
                </a:stretch>
              </p:blipFill>
              <p:spPr>
                <a:xfrm>
                  <a:off x="5730053" y="2758387"/>
                  <a:ext cx="343440" cy="189000"/>
                </a:xfrm>
                <a:prstGeom prst="rect">
                  <a:avLst/>
                </a:prstGeom>
              </p:spPr>
            </p:pic>
          </mc:Fallback>
        </mc:AlternateContent>
        <mc:AlternateContent xmlns:mc="http://schemas.openxmlformats.org/markup-compatibility/2006">
          <mc:Choice xmlns:p14="http://schemas.microsoft.com/office/powerpoint/2010/main" Requires="p14">
            <p:contentPart p14:bwMode="auto" r:id="rId358">
              <p14:nvContentPartPr>
                <p14:cNvPr id="167006" name="Freihand 167005">
                  <a:extLst>
                    <a:ext uri="{FF2B5EF4-FFF2-40B4-BE49-F238E27FC236}">
                      <a16:creationId xmlns:a16="http://schemas.microsoft.com/office/drawing/2014/main" id="{17A0DE4B-B166-450B-8FEE-906A342F176F}"/>
                    </a:ext>
                  </a:extLst>
                </p14:cNvPr>
                <p14:cNvContentPartPr/>
                <p14:nvPr/>
              </p14:nvContentPartPr>
              <p14:xfrm>
                <a:off x="5958653" y="2753347"/>
                <a:ext cx="24480" cy="7200"/>
              </p14:xfrm>
            </p:contentPart>
          </mc:Choice>
          <mc:Fallback>
            <p:pic>
              <p:nvPicPr>
                <p:cNvPr id="167006" name="Freihand 167005">
                  <a:extLst>
                    <a:ext uri="{FF2B5EF4-FFF2-40B4-BE49-F238E27FC236}">
                      <a16:creationId xmlns:a16="http://schemas.microsoft.com/office/drawing/2014/main" id="{17A0DE4B-B166-450B-8FEE-906A342F176F}"/>
                    </a:ext>
                  </a:extLst>
                </p:cNvPr>
                <p:cNvPicPr/>
                <p:nvPr/>
              </p:nvPicPr>
              <p:blipFill>
                <a:blip r:embed="rId359"/>
                <a:stretch>
                  <a:fillRect/>
                </a:stretch>
              </p:blipFill>
              <p:spPr>
                <a:xfrm>
                  <a:off x="5954333" y="2749027"/>
                  <a:ext cx="33120" cy="15840"/>
                </a:xfrm>
                <a:prstGeom prst="rect">
                  <a:avLst/>
                </a:prstGeom>
              </p:spPr>
            </p:pic>
          </mc:Fallback>
        </mc:AlternateContent>
        <mc:AlternateContent xmlns:mc="http://schemas.openxmlformats.org/markup-compatibility/2006">
          <mc:Choice xmlns:p14="http://schemas.microsoft.com/office/powerpoint/2010/main" Requires="p14">
            <p:contentPart p14:bwMode="auto" r:id="rId360">
              <p14:nvContentPartPr>
                <p14:cNvPr id="167007" name="Freihand 167006">
                  <a:extLst>
                    <a:ext uri="{FF2B5EF4-FFF2-40B4-BE49-F238E27FC236}">
                      <a16:creationId xmlns:a16="http://schemas.microsoft.com/office/drawing/2014/main" id="{D00B7550-271D-438D-91C4-43D866C44782}"/>
                    </a:ext>
                  </a:extLst>
                </p14:cNvPr>
                <p14:cNvContentPartPr/>
                <p14:nvPr/>
              </p14:nvContentPartPr>
              <p14:xfrm>
                <a:off x="6155573" y="2841547"/>
                <a:ext cx="128520" cy="114480"/>
              </p14:xfrm>
            </p:contentPart>
          </mc:Choice>
          <mc:Fallback>
            <p:pic>
              <p:nvPicPr>
                <p:cNvPr id="167007" name="Freihand 167006">
                  <a:extLst>
                    <a:ext uri="{FF2B5EF4-FFF2-40B4-BE49-F238E27FC236}">
                      <a16:creationId xmlns:a16="http://schemas.microsoft.com/office/drawing/2014/main" id="{D00B7550-271D-438D-91C4-43D866C44782}"/>
                    </a:ext>
                  </a:extLst>
                </p:cNvPr>
                <p:cNvPicPr/>
                <p:nvPr/>
              </p:nvPicPr>
              <p:blipFill>
                <a:blip r:embed="rId361"/>
                <a:stretch>
                  <a:fillRect/>
                </a:stretch>
              </p:blipFill>
              <p:spPr>
                <a:xfrm>
                  <a:off x="6151253" y="2837227"/>
                  <a:ext cx="137160" cy="123120"/>
                </a:xfrm>
                <a:prstGeom prst="rect">
                  <a:avLst/>
                </a:prstGeom>
              </p:spPr>
            </p:pic>
          </mc:Fallback>
        </mc:AlternateContent>
        <mc:AlternateContent xmlns:mc="http://schemas.openxmlformats.org/markup-compatibility/2006">
          <mc:Choice xmlns:p14="http://schemas.microsoft.com/office/powerpoint/2010/main" Requires="p14">
            <p:contentPart p14:bwMode="auto" r:id="rId362">
              <p14:nvContentPartPr>
                <p14:cNvPr id="167008" name="Freihand 167007">
                  <a:extLst>
                    <a:ext uri="{FF2B5EF4-FFF2-40B4-BE49-F238E27FC236}">
                      <a16:creationId xmlns:a16="http://schemas.microsoft.com/office/drawing/2014/main" id="{6F7743F7-A74C-470E-BD46-77E83158B442}"/>
                    </a:ext>
                  </a:extLst>
                </p14:cNvPr>
                <p14:cNvContentPartPr/>
                <p14:nvPr/>
              </p14:nvContentPartPr>
              <p14:xfrm>
                <a:off x="6289493" y="2785747"/>
                <a:ext cx="212760" cy="140760"/>
              </p14:xfrm>
            </p:contentPart>
          </mc:Choice>
          <mc:Fallback>
            <p:pic>
              <p:nvPicPr>
                <p:cNvPr id="167008" name="Freihand 167007">
                  <a:extLst>
                    <a:ext uri="{FF2B5EF4-FFF2-40B4-BE49-F238E27FC236}">
                      <a16:creationId xmlns:a16="http://schemas.microsoft.com/office/drawing/2014/main" id="{6F7743F7-A74C-470E-BD46-77E83158B442}"/>
                    </a:ext>
                  </a:extLst>
                </p:cNvPr>
                <p:cNvPicPr/>
                <p:nvPr/>
              </p:nvPicPr>
              <p:blipFill>
                <a:blip r:embed="rId363"/>
                <a:stretch>
                  <a:fillRect/>
                </a:stretch>
              </p:blipFill>
              <p:spPr>
                <a:xfrm>
                  <a:off x="6285173" y="2781427"/>
                  <a:ext cx="221400" cy="149400"/>
                </a:xfrm>
                <a:prstGeom prst="rect">
                  <a:avLst/>
                </a:prstGeom>
              </p:spPr>
            </p:pic>
          </mc:Fallback>
        </mc:AlternateContent>
        <mc:AlternateContent xmlns:mc="http://schemas.openxmlformats.org/markup-compatibility/2006">
          <mc:Choice xmlns:p14="http://schemas.microsoft.com/office/powerpoint/2010/main" Requires="p14">
            <p:contentPart p14:bwMode="auto" r:id="rId364">
              <p14:nvContentPartPr>
                <p14:cNvPr id="167009" name="Freihand 167008">
                  <a:extLst>
                    <a:ext uri="{FF2B5EF4-FFF2-40B4-BE49-F238E27FC236}">
                      <a16:creationId xmlns:a16="http://schemas.microsoft.com/office/drawing/2014/main" id="{487FA3A1-77A4-43FC-AB90-00740792EDF8}"/>
                    </a:ext>
                  </a:extLst>
                </p14:cNvPr>
                <p14:cNvContentPartPr/>
                <p14:nvPr/>
              </p14:nvContentPartPr>
              <p14:xfrm>
                <a:off x="6514853" y="2785747"/>
                <a:ext cx="6840" cy="47160"/>
              </p14:xfrm>
            </p:contentPart>
          </mc:Choice>
          <mc:Fallback>
            <p:pic>
              <p:nvPicPr>
                <p:cNvPr id="167009" name="Freihand 167008">
                  <a:extLst>
                    <a:ext uri="{FF2B5EF4-FFF2-40B4-BE49-F238E27FC236}">
                      <a16:creationId xmlns:a16="http://schemas.microsoft.com/office/drawing/2014/main" id="{487FA3A1-77A4-43FC-AB90-00740792EDF8}"/>
                    </a:ext>
                  </a:extLst>
                </p:cNvPr>
                <p:cNvPicPr/>
                <p:nvPr/>
              </p:nvPicPr>
              <p:blipFill>
                <a:blip r:embed="rId365"/>
                <a:stretch>
                  <a:fillRect/>
                </a:stretch>
              </p:blipFill>
              <p:spPr>
                <a:xfrm>
                  <a:off x="6510533" y="2781427"/>
                  <a:ext cx="15480" cy="55800"/>
                </a:xfrm>
                <a:prstGeom prst="rect">
                  <a:avLst/>
                </a:prstGeom>
              </p:spPr>
            </p:pic>
          </mc:Fallback>
        </mc:AlternateContent>
        <mc:AlternateContent xmlns:mc="http://schemas.openxmlformats.org/markup-compatibility/2006">
          <mc:Choice xmlns:p14="http://schemas.microsoft.com/office/powerpoint/2010/main" Requires="p14">
            <p:contentPart p14:bwMode="auto" r:id="rId366">
              <p14:nvContentPartPr>
                <p14:cNvPr id="167010" name="Freihand 167009">
                  <a:extLst>
                    <a:ext uri="{FF2B5EF4-FFF2-40B4-BE49-F238E27FC236}">
                      <a16:creationId xmlns:a16="http://schemas.microsoft.com/office/drawing/2014/main" id="{FAD3FEC9-674B-43FF-B358-C4BD55F69997}"/>
                    </a:ext>
                  </a:extLst>
                </p14:cNvPr>
                <p14:cNvContentPartPr/>
                <p14:nvPr/>
              </p14:nvContentPartPr>
              <p14:xfrm>
                <a:off x="6481373" y="2816347"/>
                <a:ext cx="266400" cy="191520"/>
              </p14:xfrm>
            </p:contentPart>
          </mc:Choice>
          <mc:Fallback>
            <p:pic>
              <p:nvPicPr>
                <p:cNvPr id="167010" name="Freihand 167009">
                  <a:extLst>
                    <a:ext uri="{FF2B5EF4-FFF2-40B4-BE49-F238E27FC236}">
                      <a16:creationId xmlns:a16="http://schemas.microsoft.com/office/drawing/2014/main" id="{FAD3FEC9-674B-43FF-B358-C4BD55F69997}"/>
                    </a:ext>
                  </a:extLst>
                </p:cNvPr>
                <p:cNvPicPr/>
                <p:nvPr/>
              </p:nvPicPr>
              <p:blipFill>
                <a:blip r:embed="rId367"/>
                <a:stretch>
                  <a:fillRect/>
                </a:stretch>
              </p:blipFill>
              <p:spPr>
                <a:xfrm>
                  <a:off x="6477053" y="2812027"/>
                  <a:ext cx="275040" cy="200160"/>
                </a:xfrm>
                <a:prstGeom prst="rect">
                  <a:avLst/>
                </a:prstGeom>
              </p:spPr>
            </p:pic>
          </mc:Fallback>
        </mc:AlternateContent>
        <mc:AlternateContent xmlns:mc="http://schemas.openxmlformats.org/markup-compatibility/2006">
          <mc:Choice xmlns:p14="http://schemas.microsoft.com/office/powerpoint/2010/main" Requires="p14">
            <p:contentPart p14:bwMode="auto" r:id="rId368">
              <p14:nvContentPartPr>
                <p14:cNvPr id="167011" name="Freihand 167010">
                  <a:extLst>
                    <a:ext uri="{FF2B5EF4-FFF2-40B4-BE49-F238E27FC236}">
                      <a16:creationId xmlns:a16="http://schemas.microsoft.com/office/drawing/2014/main" id="{6928C21E-8042-41EB-AE5C-94305B54746F}"/>
                    </a:ext>
                  </a:extLst>
                </p14:cNvPr>
                <p14:cNvContentPartPr/>
                <p14:nvPr/>
              </p14:nvContentPartPr>
              <p14:xfrm>
                <a:off x="6814013" y="2758747"/>
                <a:ext cx="153360" cy="159120"/>
              </p14:xfrm>
            </p:contentPart>
          </mc:Choice>
          <mc:Fallback>
            <p:pic>
              <p:nvPicPr>
                <p:cNvPr id="167011" name="Freihand 167010">
                  <a:extLst>
                    <a:ext uri="{FF2B5EF4-FFF2-40B4-BE49-F238E27FC236}">
                      <a16:creationId xmlns:a16="http://schemas.microsoft.com/office/drawing/2014/main" id="{6928C21E-8042-41EB-AE5C-94305B54746F}"/>
                    </a:ext>
                  </a:extLst>
                </p:cNvPr>
                <p:cNvPicPr/>
                <p:nvPr/>
              </p:nvPicPr>
              <p:blipFill>
                <a:blip r:embed="rId369"/>
                <a:stretch>
                  <a:fillRect/>
                </a:stretch>
              </p:blipFill>
              <p:spPr>
                <a:xfrm>
                  <a:off x="6809693" y="2754427"/>
                  <a:ext cx="162000" cy="167760"/>
                </a:xfrm>
                <a:prstGeom prst="rect">
                  <a:avLst/>
                </a:prstGeom>
              </p:spPr>
            </p:pic>
          </mc:Fallback>
        </mc:AlternateContent>
        <mc:AlternateContent xmlns:mc="http://schemas.openxmlformats.org/markup-compatibility/2006">
          <mc:Choice xmlns:p14="http://schemas.microsoft.com/office/powerpoint/2010/main" Requires="p14">
            <p:contentPart p14:bwMode="auto" r:id="rId370">
              <p14:nvContentPartPr>
                <p14:cNvPr id="167012" name="Freihand 167011">
                  <a:extLst>
                    <a:ext uri="{FF2B5EF4-FFF2-40B4-BE49-F238E27FC236}">
                      <a16:creationId xmlns:a16="http://schemas.microsoft.com/office/drawing/2014/main" id="{85D7B00F-D417-4489-8D22-B9C38501F2A4}"/>
                    </a:ext>
                  </a:extLst>
                </p14:cNvPr>
                <p14:cNvContentPartPr/>
                <p14:nvPr/>
              </p14:nvContentPartPr>
              <p14:xfrm>
                <a:off x="6957653" y="2826427"/>
                <a:ext cx="315000" cy="83520"/>
              </p14:xfrm>
            </p:contentPart>
          </mc:Choice>
          <mc:Fallback>
            <p:pic>
              <p:nvPicPr>
                <p:cNvPr id="167012" name="Freihand 167011">
                  <a:extLst>
                    <a:ext uri="{FF2B5EF4-FFF2-40B4-BE49-F238E27FC236}">
                      <a16:creationId xmlns:a16="http://schemas.microsoft.com/office/drawing/2014/main" id="{85D7B00F-D417-4489-8D22-B9C38501F2A4}"/>
                    </a:ext>
                  </a:extLst>
                </p:cNvPr>
                <p:cNvPicPr/>
                <p:nvPr/>
              </p:nvPicPr>
              <p:blipFill>
                <a:blip r:embed="rId371"/>
                <a:stretch>
                  <a:fillRect/>
                </a:stretch>
              </p:blipFill>
              <p:spPr>
                <a:xfrm>
                  <a:off x="6953333" y="2822107"/>
                  <a:ext cx="323640" cy="92160"/>
                </a:xfrm>
                <a:prstGeom prst="rect">
                  <a:avLst/>
                </a:prstGeom>
              </p:spPr>
            </p:pic>
          </mc:Fallback>
        </mc:AlternateContent>
        <mc:AlternateContent xmlns:mc="http://schemas.openxmlformats.org/markup-compatibility/2006">
          <mc:Choice xmlns:p14="http://schemas.microsoft.com/office/powerpoint/2010/main" Requires="p14">
            <p:contentPart p14:bwMode="auto" r:id="rId372">
              <p14:nvContentPartPr>
                <p14:cNvPr id="167013" name="Freihand 167012">
                  <a:extLst>
                    <a:ext uri="{FF2B5EF4-FFF2-40B4-BE49-F238E27FC236}">
                      <a16:creationId xmlns:a16="http://schemas.microsoft.com/office/drawing/2014/main" id="{27F8AA9E-FE35-4C5C-9362-D62B07F9527C}"/>
                    </a:ext>
                  </a:extLst>
                </p14:cNvPr>
                <p14:cNvContentPartPr/>
                <p14:nvPr/>
              </p14:nvContentPartPr>
              <p14:xfrm>
                <a:off x="7426733" y="2760907"/>
                <a:ext cx="23040" cy="124560"/>
              </p14:xfrm>
            </p:contentPart>
          </mc:Choice>
          <mc:Fallback>
            <p:pic>
              <p:nvPicPr>
                <p:cNvPr id="167013" name="Freihand 167012">
                  <a:extLst>
                    <a:ext uri="{FF2B5EF4-FFF2-40B4-BE49-F238E27FC236}">
                      <a16:creationId xmlns:a16="http://schemas.microsoft.com/office/drawing/2014/main" id="{27F8AA9E-FE35-4C5C-9362-D62B07F9527C}"/>
                    </a:ext>
                  </a:extLst>
                </p:cNvPr>
                <p:cNvPicPr/>
                <p:nvPr/>
              </p:nvPicPr>
              <p:blipFill>
                <a:blip r:embed="rId373"/>
                <a:stretch>
                  <a:fillRect/>
                </a:stretch>
              </p:blipFill>
              <p:spPr>
                <a:xfrm>
                  <a:off x="7422413" y="2756587"/>
                  <a:ext cx="31680" cy="133200"/>
                </a:xfrm>
                <a:prstGeom prst="rect">
                  <a:avLst/>
                </a:prstGeom>
              </p:spPr>
            </p:pic>
          </mc:Fallback>
        </mc:AlternateContent>
        <mc:AlternateContent xmlns:mc="http://schemas.openxmlformats.org/markup-compatibility/2006">
          <mc:Choice xmlns:p14="http://schemas.microsoft.com/office/powerpoint/2010/main" Requires="p14">
            <p:contentPart p14:bwMode="auto" r:id="rId374">
              <p14:nvContentPartPr>
                <p14:cNvPr id="167014" name="Freihand 167013">
                  <a:extLst>
                    <a:ext uri="{FF2B5EF4-FFF2-40B4-BE49-F238E27FC236}">
                      <a16:creationId xmlns:a16="http://schemas.microsoft.com/office/drawing/2014/main" id="{8CCA46C4-B3C6-401B-9093-D79C487B5DC2}"/>
                    </a:ext>
                  </a:extLst>
                </p14:cNvPr>
                <p14:cNvContentPartPr/>
                <p14:nvPr/>
              </p14:nvContentPartPr>
              <p14:xfrm>
                <a:off x="7452653" y="2742187"/>
                <a:ext cx="119520" cy="74880"/>
              </p14:xfrm>
            </p:contentPart>
          </mc:Choice>
          <mc:Fallback>
            <p:pic>
              <p:nvPicPr>
                <p:cNvPr id="167014" name="Freihand 167013">
                  <a:extLst>
                    <a:ext uri="{FF2B5EF4-FFF2-40B4-BE49-F238E27FC236}">
                      <a16:creationId xmlns:a16="http://schemas.microsoft.com/office/drawing/2014/main" id="{8CCA46C4-B3C6-401B-9093-D79C487B5DC2}"/>
                    </a:ext>
                  </a:extLst>
                </p:cNvPr>
                <p:cNvPicPr/>
                <p:nvPr/>
              </p:nvPicPr>
              <p:blipFill>
                <a:blip r:embed="rId375"/>
                <a:stretch>
                  <a:fillRect/>
                </a:stretch>
              </p:blipFill>
              <p:spPr>
                <a:xfrm>
                  <a:off x="7448333" y="2737867"/>
                  <a:ext cx="128160" cy="83520"/>
                </a:xfrm>
                <a:prstGeom prst="rect">
                  <a:avLst/>
                </a:prstGeom>
              </p:spPr>
            </p:pic>
          </mc:Fallback>
        </mc:AlternateContent>
        <mc:AlternateContent xmlns:mc="http://schemas.openxmlformats.org/markup-compatibility/2006">
          <mc:Choice xmlns:p14="http://schemas.microsoft.com/office/powerpoint/2010/main" Requires="p14">
            <p:contentPart p14:bwMode="auto" r:id="rId376">
              <p14:nvContentPartPr>
                <p14:cNvPr id="167015" name="Freihand 167014">
                  <a:extLst>
                    <a:ext uri="{FF2B5EF4-FFF2-40B4-BE49-F238E27FC236}">
                      <a16:creationId xmlns:a16="http://schemas.microsoft.com/office/drawing/2014/main" id="{B9CEF3A6-11AA-44D7-BF0E-A79775FE037C}"/>
                    </a:ext>
                  </a:extLst>
                </p14:cNvPr>
                <p14:cNvContentPartPr/>
                <p14:nvPr/>
              </p14:nvContentPartPr>
              <p14:xfrm>
                <a:off x="7404773" y="2877547"/>
                <a:ext cx="153720" cy="25200"/>
              </p14:xfrm>
            </p:contentPart>
          </mc:Choice>
          <mc:Fallback>
            <p:pic>
              <p:nvPicPr>
                <p:cNvPr id="167015" name="Freihand 167014">
                  <a:extLst>
                    <a:ext uri="{FF2B5EF4-FFF2-40B4-BE49-F238E27FC236}">
                      <a16:creationId xmlns:a16="http://schemas.microsoft.com/office/drawing/2014/main" id="{B9CEF3A6-11AA-44D7-BF0E-A79775FE037C}"/>
                    </a:ext>
                  </a:extLst>
                </p:cNvPr>
                <p:cNvPicPr/>
                <p:nvPr/>
              </p:nvPicPr>
              <p:blipFill>
                <a:blip r:embed="rId377"/>
                <a:stretch>
                  <a:fillRect/>
                </a:stretch>
              </p:blipFill>
              <p:spPr>
                <a:xfrm>
                  <a:off x="7400453" y="2873227"/>
                  <a:ext cx="162360" cy="33840"/>
                </a:xfrm>
                <a:prstGeom prst="rect">
                  <a:avLst/>
                </a:prstGeom>
              </p:spPr>
            </p:pic>
          </mc:Fallback>
        </mc:AlternateContent>
        <mc:AlternateContent xmlns:mc="http://schemas.openxmlformats.org/markup-compatibility/2006">
          <mc:Choice xmlns:p14="http://schemas.microsoft.com/office/powerpoint/2010/main" Requires="p14">
            <p:contentPart p14:bwMode="auto" r:id="rId378">
              <p14:nvContentPartPr>
                <p14:cNvPr id="167016" name="Freihand 167015">
                  <a:extLst>
                    <a:ext uri="{FF2B5EF4-FFF2-40B4-BE49-F238E27FC236}">
                      <a16:creationId xmlns:a16="http://schemas.microsoft.com/office/drawing/2014/main" id="{DAD24915-3604-44F2-904C-14C40E66E361}"/>
                    </a:ext>
                  </a:extLst>
                </p14:cNvPr>
                <p14:cNvContentPartPr/>
                <p14:nvPr/>
              </p14:nvContentPartPr>
              <p14:xfrm>
                <a:off x="7598093" y="2847307"/>
                <a:ext cx="184320" cy="63720"/>
              </p14:xfrm>
            </p:contentPart>
          </mc:Choice>
          <mc:Fallback>
            <p:pic>
              <p:nvPicPr>
                <p:cNvPr id="167016" name="Freihand 167015">
                  <a:extLst>
                    <a:ext uri="{FF2B5EF4-FFF2-40B4-BE49-F238E27FC236}">
                      <a16:creationId xmlns:a16="http://schemas.microsoft.com/office/drawing/2014/main" id="{DAD24915-3604-44F2-904C-14C40E66E361}"/>
                    </a:ext>
                  </a:extLst>
                </p:cNvPr>
                <p:cNvPicPr/>
                <p:nvPr/>
              </p:nvPicPr>
              <p:blipFill>
                <a:blip r:embed="rId379"/>
                <a:stretch>
                  <a:fillRect/>
                </a:stretch>
              </p:blipFill>
              <p:spPr>
                <a:xfrm>
                  <a:off x="7593773" y="2842987"/>
                  <a:ext cx="192960" cy="72360"/>
                </a:xfrm>
                <a:prstGeom prst="rect">
                  <a:avLst/>
                </a:prstGeom>
              </p:spPr>
            </p:pic>
          </mc:Fallback>
        </mc:AlternateContent>
        <mc:AlternateContent xmlns:mc="http://schemas.openxmlformats.org/markup-compatibility/2006">
          <mc:Choice xmlns:p14="http://schemas.microsoft.com/office/powerpoint/2010/main" Requires="p14">
            <p:contentPart p14:bwMode="auto" r:id="rId380">
              <p14:nvContentPartPr>
                <p14:cNvPr id="167017" name="Freihand 167016">
                  <a:extLst>
                    <a:ext uri="{FF2B5EF4-FFF2-40B4-BE49-F238E27FC236}">
                      <a16:creationId xmlns:a16="http://schemas.microsoft.com/office/drawing/2014/main" id="{01A0BBCF-5057-46B7-89B8-AA2F8D4CABE2}"/>
                    </a:ext>
                  </a:extLst>
                </p14:cNvPr>
                <p14:cNvContentPartPr/>
                <p14:nvPr/>
              </p14:nvContentPartPr>
              <p14:xfrm>
                <a:off x="7765853" y="2767747"/>
                <a:ext cx="31680" cy="18720"/>
              </p14:xfrm>
            </p:contentPart>
          </mc:Choice>
          <mc:Fallback>
            <p:pic>
              <p:nvPicPr>
                <p:cNvPr id="167017" name="Freihand 167016">
                  <a:extLst>
                    <a:ext uri="{FF2B5EF4-FFF2-40B4-BE49-F238E27FC236}">
                      <a16:creationId xmlns:a16="http://schemas.microsoft.com/office/drawing/2014/main" id="{01A0BBCF-5057-46B7-89B8-AA2F8D4CABE2}"/>
                    </a:ext>
                  </a:extLst>
                </p:cNvPr>
                <p:cNvPicPr/>
                <p:nvPr/>
              </p:nvPicPr>
              <p:blipFill>
                <a:blip r:embed="rId381"/>
                <a:stretch>
                  <a:fillRect/>
                </a:stretch>
              </p:blipFill>
              <p:spPr>
                <a:xfrm>
                  <a:off x="7761533" y="2763427"/>
                  <a:ext cx="40320" cy="27360"/>
                </a:xfrm>
                <a:prstGeom prst="rect">
                  <a:avLst/>
                </a:prstGeom>
              </p:spPr>
            </p:pic>
          </mc:Fallback>
        </mc:AlternateContent>
        <mc:AlternateContent xmlns:mc="http://schemas.openxmlformats.org/markup-compatibility/2006">
          <mc:Choice xmlns:p14="http://schemas.microsoft.com/office/powerpoint/2010/main" Requires="p14">
            <p:contentPart p14:bwMode="auto" r:id="rId382">
              <p14:nvContentPartPr>
                <p14:cNvPr id="167018" name="Freihand 167017">
                  <a:extLst>
                    <a:ext uri="{FF2B5EF4-FFF2-40B4-BE49-F238E27FC236}">
                      <a16:creationId xmlns:a16="http://schemas.microsoft.com/office/drawing/2014/main" id="{00548E69-6BB3-4FA7-878A-50D1AF59917F}"/>
                    </a:ext>
                  </a:extLst>
                </p14:cNvPr>
                <p14:cNvContentPartPr/>
                <p14:nvPr/>
              </p14:nvContentPartPr>
              <p14:xfrm>
                <a:off x="7822373" y="2729947"/>
                <a:ext cx="154080" cy="150120"/>
              </p14:xfrm>
            </p:contentPart>
          </mc:Choice>
          <mc:Fallback>
            <p:pic>
              <p:nvPicPr>
                <p:cNvPr id="167018" name="Freihand 167017">
                  <a:extLst>
                    <a:ext uri="{FF2B5EF4-FFF2-40B4-BE49-F238E27FC236}">
                      <a16:creationId xmlns:a16="http://schemas.microsoft.com/office/drawing/2014/main" id="{00548E69-6BB3-4FA7-878A-50D1AF59917F}"/>
                    </a:ext>
                  </a:extLst>
                </p:cNvPr>
                <p:cNvPicPr/>
                <p:nvPr/>
              </p:nvPicPr>
              <p:blipFill>
                <a:blip r:embed="rId383"/>
                <a:stretch>
                  <a:fillRect/>
                </a:stretch>
              </p:blipFill>
              <p:spPr>
                <a:xfrm>
                  <a:off x="7818053" y="2725627"/>
                  <a:ext cx="162720" cy="158760"/>
                </a:xfrm>
                <a:prstGeom prst="rect">
                  <a:avLst/>
                </a:prstGeom>
              </p:spPr>
            </p:pic>
          </mc:Fallback>
        </mc:AlternateContent>
        <mc:AlternateContent xmlns:mc="http://schemas.openxmlformats.org/markup-compatibility/2006">
          <mc:Choice xmlns:p14="http://schemas.microsoft.com/office/powerpoint/2010/main" Requires="p14">
            <p:contentPart p14:bwMode="auto" r:id="rId384">
              <p14:nvContentPartPr>
                <p14:cNvPr id="167019" name="Freihand 167018">
                  <a:extLst>
                    <a:ext uri="{FF2B5EF4-FFF2-40B4-BE49-F238E27FC236}">
                      <a16:creationId xmlns:a16="http://schemas.microsoft.com/office/drawing/2014/main" id="{7E671CFA-1F1F-43FC-A7F9-323C048C5C8D}"/>
                    </a:ext>
                  </a:extLst>
                </p14:cNvPr>
                <p14:cNvContentPartPr/>
                <p14:nvPr/>
              </p14:nvContentPartPr>
              <p14:xfrm>
                <a:off x="7973573" y="2809867"/>
                <a:ext cx="804960" cy="95760"/>
              </p14:xfrm>
            </p:contentPart>
          </mc:Choice>
          <mc:Fallback>
            <p:pic>
              <p:nvPicPr>
                <p:cNvPr id="167019" name="Freihand 167018">
                  <a:extLst>
                    <a:ext uri="{FF2B5EF4-FFF2-40B4-BE49-F238E27FC236}">
                      <a16:creationId xmlns:a16="http://schemas.microsoft.com/office/drawing/2014/main" id="{7E671CFA-1F1F-43FC-A7F9-323C048C5C8D}"/>
                    </a:ext>
                  </a:extLst>
                </p:cNvPr>
                <p:cNvPicPr/>
                <p:nvPr/>
              </p:nvPicPr>
              <p:blipFill>
                <a:blip r:embed="rId385"/>
                <a:stretch>
                  <a:fillRect/>
                </a:stretch>
              </p:blipFill>
              <p:spPr>
                <a:xfrm>
                  <a:off x="7969253" y="2805547"/>
                  <a:ext cx="813600" cy="104400"/>
                </a:xfrm>
                <a:prstGeom prst="rect">
                  <a:avLst/>
                </a:prstGeom>
              </p:spPr>
            </p:pic>
          </mc:Fallback>
        </mc:AlternateContent>
        <mc:AlternateContent xmlns:mc="http://schemas.openxmlformats.org/markup-compatibility/2006">
          <mc:Choice xmlns:p14="http://schemas.microsoft.com/office/powerpoint/2010/main" Requires="p14">
            <p:contentPart p14:bwMode="auto" r:id="rId386">
              <p14:nvContentPartPr>
                <p14:cNvPr id="167020" name="Freihand 167019">
                  <a:extLst>
                    <a:ext uri="{FF2B5EF4-FFF2-40B4-BE49-F238E27FC236}">
                      <a16:creationId xmlns:a16="http://schemas.microsoft.com/office/drawing/2014/main" id="{9964E352-45AF-4509-AB4C-7434640F2356}"/>
                    </a:ext>
                  </a:extLst>
                </p14:cNvPr>
                <p14:cNvContentPartPr/>
                <p14:nvPr/>
              </p14:nvContentPartPr>
              <p14:xfrm>
                <a:off x="8801213" y="2797987"/>
                <a:ext cx="96120" cy="89280"/>
              </p14:xfrm>
            </p:contentPart>
          </mc:Choice>
          <mc:Fallback>
            <p:pic>
              <p:nvPicPr>
                <p:cNvPr id="167020" name="Freihand 167019">
                  <a:extLst>
                    <a:ext uri="{FF2B5EF4-FFF2-40B4-BE49-F238E27FC236}">
                      <a16:creationId xmlns:a16="http://schemas.microsoft.com/office/drawing/2014/main" id="{9964E352-45AF-4509-AB4C-7434640F2356}"/>
                    </a:ext>
                  </a:extLst>
                </p:cNvPr>
                <p:cNvPicPr/>
                <p:nvPr/>
              </p:nvPicPr>
              <p:blipFill>
                <a:blip r:embed="rId387"/>
                <a:stretch>
                  <a:fillRect/>
                </a:stretch>
              </p:blipFill>
              <p:spPr>
                <a:xfrm>
                  <a:off x="8796893" y="2793667"/>
                  <a:ext cx="104760" cy="97920"/>
                </a:xfrm>
                <a:prstGeom prst="rect">
                  <a:avLst/>
                </a:prstGeom>
              </p:spPr>
            </p:pic>
          </mc:Fallback>
        </mc:AlternateContent>
        <mc:AlternateContent xmlns:mc="http://schemas.openxmlformats.org/markup-compatibility/2006">
          <mc:Choice xmlns:p14="http://schemas.microsoft.com/office/powerpoint/2010/main" Requires="p14">
            <p:contentPart p14:bwMode="auto" r:id="rId388">
              <p14:nvContentPartPr>
                <p14:cNvPr id="167112" name="Freihand 167111">
                  <a:extLst>
                    <a:ext uri="{FF2B5EF4-FFF2-40B4-BE49-F238E27FC236}">
                      <a16:creationId xmlns:a16="http://schemas.microsoft.com/office/drawing/2014/main" id="{BD485883-940A-4E80-99C7-642DBF6DDD55}"/>
                    </a:ext>
                  </a:extLst>
                </p14:cNvPr>
                <p14:cNvContentPartPr/>
                <p14:nvPr/>
              </p14:nvContentPartPr>
              <p14:xfrm>
                <a:off x="4900613" y="3058267"/>
                <a:ext cx="117000" cy="189720"/>
              </p14:xfrm>
            </p:contentPart>
          </mc:Choice>
          <mc:Fallback>
            <p:pic>
              <p:nvPicPr>
                <p:cNvPr id="167112" name="Freihand 167111">
                  <a:extLst>
                    <a:ext uri="{FF2B5EF4-FFF2-40B4-BE49-F238E27FC236}">
                      <a16:creationId xmlns:a16="http://schemas.microsoft.com/office/drawing/2014/main" id="{BD485883-940A-4E80-99C7-642DBF6DDD55}"/>
                    </a:ext>
                  </a:extLst>
                </p:cNvPr>
                <p:cNvPicPr/>
                <p:nvPr/>
              </p:nvPicPr>
              <p:blipFill>
                <a:blip r:embed="rId389"/>
                <a:stretch>
                  <a:fillRect/>
                </a:stretch>
              </p:blipFill>
              <p:spPr>
                <a:xfrm>
                  <a:off x="4896293" y="3053947"/>
                  <a:ext cx="125640" cy="198360"/>
                </a:xfrm>
                <a:prstGeom prst="rect">
                  <a:avLst/>
                </a:prstGeom>
              </p:spPr>
            </p:pic>
          </mc:Fallback>
        </mc:AlternateContent>
        <mc:AlternateContent xmlns:mc="http://schemas.openxmlformats.org/markup-compatibility/2006">
          <mc:Choice xmlns:p14="http://schemas.microsoft.com/office/powerpoint/2010/main" Requires="p14">
            <p:contentPart p14:bwMode="auto" r:id="rId390">
              <p14:nvContentPartPr>
                <p14:cNvPr id="167113" name="Freihand 167112">
                  <a:extLst>
                    <a:ext uri="{FF2B5EF4-FFF2-40B4-BE49-F238E27FC236}">
                      <a16:creationId xmlns:a16="http://schemas.microsoft.com/office/drawing/2014/main" id="{3C004F20-0F7A-4B05-B24B-7E37FEDE1A21}"/>
                    </a:ext>
                  </a:extLst>
                </p14:cNvPr>
                <p14:cNvContentPartPr/>
                <p14:nvPr/>
              </p14:nvContentPartPr>
              <p14:xfrm>
                <a:off x="4973333" y="3172747"/>
                <a:ext cx="56160" cy="39960"/>
              </p14:xfrm>
            </p:contentPart>
          </mc:Choice>
          <mc:Fallback>
            <p:pic>
              <p:nvPicPr>
                <p:cNvPr id="167113" name="Freihand 167112">
                  <a:extLst>
                    <a:ext uri="{FF2B5EF4-FFF2-40B4-BE49-F238E27FC236}">
                      <a16:creationId xmlns:a16="http://schemas.microsoft.com/office/drawing/2014/main" id="{3C004F20-0F7A-4B05-B24B-7E37FEDE1A21}"/>
                    </a:ext>
                  </a:extLst>
                </p:cNvPr>
                <p:cNvPicPr/>
                <p:nvPr/>
              </p:nvPicPr>
              <p:blipFill>
                <a:blip r:embed="rId391"/>
                <a:stretch>
                  <a:fillRect/>
                </a:stretch>
              </p:blipFill>
              <p:spPr>
                <a:xfrm>
                  <a:off x="4969013" y="3168427"/>
                  <a:ext cx="64800" cy="48600"/>
                </a:xfrm>
                <a:prstGeom prst="rect">
                  <a:avLst/>
                </a:prstGeom>
              </p:spPr>
            </p:pic>
          </mc:Fallback>
        </mc:AlternateContent>
        <mc:AlternateContent xmlns:mc="http://schemas.openxmlformats.org/markup-compatibility/2006">
          <mc:Choice xmlns:p14="http://schemas.microsoft.com/office/powerpoint/2010/main" Requires="p14">
            <p:contentPart p14:bwMode="auto" r:id="rId392">
              <p14:nvContentPartPr>
                <p14:cNvPr id="167114" name="Freihand 167113">
                  <a:extLst>
                    <a:ext uri="{FF2B5EF4-FFF2-40B4-BE49-F238E27FC236}">
                      <a16:creationId xmlns:a16="http://schemas.microsoft.com/office/drawing/2014/main" id="{5FE98806-2D0B-4C51-9188-56400B72A60E}"/>
                    </a:ext>
                  </a:extLst>
                </p14:cNvPr>
                <p14:cNvContentPartPr/>
                <p14:nvPr/>
              </p14:nvContentPartPr>
              <p14:xfrm>
                <a:off x="5073773" y="3133867"/>
                <a:ext cx="138960" cy="93600"/>
              </p14:xfrm>
            </p:contentPart>
          </mc:Choice>
          <mc:Fallback>
            <p:pic>
              <p:nvPicPr>
                <p:cNvPr id="167114" name="Freihand 167113">
                  <a:extLst>
                    <a:ext uri="{FF2B5EF4-FFF2-40B4-BE49-F238E27FC236}">
                      <a16:creationId xmlns:a16="http://schemas.microsoft.com/office/drawing/2014/main" id="{5FE98806-2D0B-4C51-9188-56400B72A60E}"/>
                    </a:ext>
                  </a:extLst>
                </p:cNvPr>
                <p:cNvPicPr/>
                <p:nvPr/>
              </p:nvPicPr>
              <p:blipFill>
                <a:blip r:embed="rId393"/>
                <a:stretch>
                  <a:fillRect/>
                </a:stretch>
              </p:blipFill>
              <p:spPr>
                <a:xfrm>
                  <a:off x="5069453" y="3129547"/>
                  <a:ext cx="147600" cy="102240"/>
                </a:xfrm>
                <a:prstGeom prst="rect">
                  <a:avLst/>
                </a:prstGeom>
              </p:spPr>
            </p:pic>
          </mc:Fallback>
        </mc:AlternateContent>
        <mc:AlternateContent xmlns:mc="http://schemas.openxmlformats.org/markup-compatibility/2006">
          <mc:Choice xmlns:p14="http://schemas.microsoft.com/office/powerpoint/2010/main" Requires="p14">
            <p:contentPart p14:bwMode="auto" r:id="rId394">
              <p14:nvContentPartPr>
                <p14:cNvPr id="167115" name="Freihand 167114">
                  <a:extLst>
                    <a:ext uri="{FF2B5EF4-FFF2-40B4-BE49-F238E27FC236}">
                      <a16:creationId xmlns:a16="http://schemas.microsoft.com/office/drawing/2014/main" id="{1F760BB5-C20A-49BF-8B4D-80BAF5DD9E3B}"/>
                    </a:ext>
                  </a:extLst>
                </p14:cNvPr>
                <p14:cNvContentPartPr/>
                <p14:nvPr/>
              </p14:nvContentPartPr>
              <p14:xfrm>
                <a:off x="5227133" y="3069787"/>
                <a:ext cx="56520" cy="117000"/>
              </p14:xfrm>
            </p:contentPart>
          </mc:Choice>
          <mc:Fallback>
            <p:pic>
              <p:nvPicPr>
                <p:cNvPr id="167115" name="Freihand 167114">
                  <a:extLst>
                    <a:ext uri="{FF2B5EF4-FFF2-40B4-BE49-F238E27FC236}">
                      <a16:creationId xmlns:a16="http://schemas.microsoft.com/office/drawing/2014/main" id="{1F760BB5-C20A-49BF-8B4D-80BAF5DD9E3B}"/>
                    </a:ext>
                  </a:extLst>
                </p:cNvPr>
                <p:cNvPicPr/>
                <p:nvPr/>
              </p:nvPicPr>
              <p:blipFill>
                <a:blip r:embed="rId395"/>
                <a:stretch>
                  <a:fillRect/>
                </a:stretch>
              </p:blipFill>
              <p:spPr>
                <a:xfrm>
                  <a:off x="5222813" y="3065467"/>
                  <a:ext cx="65160" cy="125640"/>
                </a:xfrm>
                <a:prstGeom prst="rect">
                  <a:avLst/>
                </a:prstGeom>
              </p:spPr>
            </p:pic>
          </mc:Fallback>
        </mc:AlternateContent>
        <mc:AlternateContent xmlns:mc="http://schemas.openxmlformats.org/markup-compatibility/2006">
          <mc:Choice xmlns:p14="http://schemas.microsoft.com/office/powerpoint/2010/main" Requires="p14">
            <p:contentPart p14:bwMode="auto" r:id="rId396">
              <p14:nvContentPartPr>
                <p14:cNvPr id="167116" name="Freihand 167115">
                  <a:extLst>
                    <a:ext uri="{FF2B5EF4-FFF2-40B4-BE49-F238E27FC236}">
                      <a16:creationId xmlns:a16="http://schemas.microsoft.com/office/drawing/2014/main" id="{086123B4-A58C-4F74-AC95-D7CEF4762B8B}"/>
                    </a:ext>
                  </a:extLst>
                </p14:cNvPr>
                <p14:cNvContentPartPr/>
                <p14:nvPr/>
              </p14:nvContentPartPr>
              <p14:xfrm>
                <a:off x="5313893" y="3137107"/>
                <a:ext cx="168480" cy="69480"/>
              </p14:xfrm>
            </p:contentPart>
          </mc:Choice>
          <mc:Fallback>
            <p:pic>
              <p:nvPicPr>
                <p:cNvPr id="167116" name="Freihand 167115">
                  <a:extLst>
                    <a:ext uri="{FF2B5EF4-FFF2-40B4-BE49-F238E27FC236}">
                      <a16:creationId xmlns:a16="http://schemas.microsoft.com/office/drawing/2014/main" id="{086123B4-A58C-4F74-AC95-D7CEF4762B8B}"/>
                    </a:ext>
                  </a:extLst>
                </p:cNvPr>
                <p:cNvPicPr/>
                <p:nvPr/>
              </p:nvPicPr>
              <p:blipFill>
                <a:blip r:embed="rId397"/>
                <a:stretch>
                  <a:fillRect/>
                </a:stretch>
              </p:blipFill>
              <p:spPr>
                <a:xfrm>
                  <a:off x="5309573" y="3132787"/>
                  <a:ext cx="177120" cy="78120"/>
                </a:xfrm>
                <a:prstGeom prst="rect">
                  <a:avLst/>
                </a:prstGeom>
              </p:spPr>
            </p:pic>
          </mc:Fallback>
        </mc:AlternateContent>
        <mc:AlternateContent xmlns:mc="http://schemas.openxmlformats.org/markup-compatibility/2006">
          <mc:Choice xmlns:p14="http://schemas.microsoft.com/office/powerpoint/2010/main" Requires="p14">
            <p:contentPart p14:bwMode="auto" r:id="rId398">
              <p14:nvContentPartPr>
                <p14:cNvPr id="167117" name="Freihand 167116">
                  <a:extLst>
                    <a:ext uri="{FF2B5EF4-FFF2-40B4-BE49-F238E27FC236}">
                      <a16:creationId xmlns:a16="http://schemas.microsoft.com/office/drawing/2014/main" id="{CD508283-8BCD-4931-A14F-29C799E3D20F}"/>
                    </a:ext>
                  </a:extLst>
                </p14:cNvPr>
                <p14:cNvContentPartPr/>
                <p14:nvPr/>
              </p14:nvContentPartPr>
              <p14:xfrm>
                <a:off x="5491013" y="3061147"/>
                <a:ext cx="144360" cy="114120"/>
              </p14:xfrm>
            </p:contentPart>
          </mc:Choice>
          <mc:Fallback>
            <p:pic>
              <p:nvPicPr>
                <p:cNvPr id="167117" name="Freihand 167116">
                  <a:extLst>
                    <a:ext uri="{FF2B5EF4-FFF2-40B4-BE49-F238E27FC236}">
                      <a16:creationId xmlns:a16="http://schemas.microsoft.com/office/drawing/2014/main" id="{CD508283-8BCD-4931-A14F-29C799E3D20F}"/>
                    </a:ext>
                  </a:extLst>
                </p:cNvPr>
                <p:cNvPicPr/>
                <p:nvPr/>
              </p:nvPicPr>
              <p:blipFill>
                <a:blip r:embed="rId399"/>
                <a:stretch>
                  <a:fillRect/>
                </a:stretch>
              </p:blipFill>
              <p:spPr>
                <a:xfrm>
                  <a:off x="5486693" y="3056827"/>
                  <a:ext cx="153000" cy="122760"/>
                </a:xfrm>
                <a:prstGeom prst="rect">
                  <a:avLst/>
                </a:prstGeom>
              </p:spPr>
            </p:pic>
          </mc:Fallback>
        </mc:AlternateContent>
        <mc:AlternateContent xmlns:mc="http://schemas.openxmlformats.org/markup-compatibility/2006">
          <mc:Choice xmlns:p14="http://schemas.microsoft.com/office/powerpoint/2010/main" Requires="p14">
            <p:contentPart p14:bwMode="auto" r:id="rId400">
              <p14:nvContentPartPr>
                <p14:cNvPr id="167121" name="Freihand 167120">
                  <a:extLst>
                    <a:ext uri="{FF2B5EF4-FFF2-40B4-BE49-F238E27FC236}">
                      <a16:creationId xmlns:a16="http://schemas.microsoft.com/office/drawing/2014/main" id="{09C9B799-2A93-4823-A7E5-087A4661F2CC}"/>
                    </a:ext>
                  </a:extLst>
                </p14:cNvPr>
                <p14:cNvContentPartPr/>
                <p14:nvPr/>
              </p14:nvContentPartPr>
              <p14:xfrm>
                <a:off x="7990133" y="3170227"/>
                <a:ext cx="54000" cy="663840"/>
              </p14:xfrm>
            </p:contentPart>
          </mc:Choice>
          <mc:Fallback>
            <p:pic>
              <p:nvPicPr>
                <p:cNvPr id="167121" name="Freihand 167120">
                  <a:extLst>
                    <a:ext uri="{FF2B5EF4-FFF2-40B4-BE49-F238E27FC236}">
                      <a16:creationId xmlns:a16="http://schemas.microsoft.com/office/drawing/2014/main" id="{09C9B799-2A93-4823-A7E5-087A4661F2CC}"/>
                    </a:ext>
                  </a:extLst>
                </p:cNvPr>
                <p:cNvPicPr/>
                <p:nvPr/>
              </p:nvPicPr>
              <p:blipFill>
                <a:blip r:embed="rId401"/>
                <a:stretch>
                  <a:fillRect/>
                </a:stretch>
              </p:blipFill>
              <p:spPr>
                <a:xfrm>
                  <a:off x="7985813" y="3165907"/>
                  <a:ext cx="62640" cy="672480"/>
                </a:xfrm>
                <a:prstGeom prst="rect">
                  <a:avLst/>
                </a:prstGeom>
              </p:spPr>
            </p:pic>
          </mc:Fallback>
        </mc:AlternateContent>
        <mc:AlternateContent xmlns:mc="http://schemas.openxmlformats.org/markup-compatibility/2006">
          <mc:Choice xmlns:p14="http://schemas.microsoft.com/office/powerpoint/2010/main" Requires="p14">
            <p:contentPart p14:bwMode="auto" r:id="rId402">
              <p14:nvContentPartPr>
                <p14:cNvPr id="167122" name="Freihand 167121">
                  <a:extLst>
                    <a:ext uri="{FF2B5EF4-FFF2-40B4-BE49-F238E27FC236}">
                      <a16:creationId xmlns:a16="http://schemas.microsoft.com/office/drawing/2014/main" id="{06A27F2F-4FBA-42C8-9E63-173DE0B03D1C}"/>
                    </a:ext>
                  </a:extLst>
                </p14:cNvPr>
                <p14:cNvContentPartPr/>
                <p14:nvPr/>
              </p14:nvContentPartPr>
              <p14:xfrm>
                <a:off x="7837133" y="3797347"/>
                <a:ext cx="956520" cy="41760"/>
              </p14:xfrm>
            </p:contentPart>
          </mc:Choice>
          <mc:Fallback>
            <p:pic>
              <p:nvPicPr>
                <p:cNvPr id="167122" name="Freihand 167121">
                  <a:extLst>
                    <a:ext uri="{FF2B5EF4-FFF2-40B4-BE49-F238E27FC236}">
                      <a16:creationId xmlns:a16="http://schemas.microsoft.com/office/drawing/2014/main" id="{06A27F2F-4FBA-42C8-9E63-173DE0B03D1C}"/>
                    </a:ext>
                  </a:extLst>
                </p:cNvPr>
                <p:cNvPicPr/>
                <p:nvPr/>
              </p:nvPicPr>
              <p:blipFill>
                <a:blip r:embed="rId403"/>
                <a:stretch>
                  <a:fillRect/>
                </a:stretch>
              </p:blipFill>
              <p:spPr>
                <a:xfrm>
                  <a:off x="7832813" y="3793027"/>
                  <a:ext cx="965160" cy="50400"/>
                </a:xfrm>
                <a:prstGeom prst="rect">
                  <a:avLst/>
                </a:prstGeom>
              </p:spPr>
            </p:pic>
          </mc:Fallback>
        </mc:AlternateContent>
        <mc:AlternateContent xmlns:mc="http://schemas.openxmlformats.org/markup-compatibility/2006">
          <mc:Choice xmlns:p14="http://schemas.microsoft.com/office/powerpoint/2010/main" Requires="p14">
            <p:contentPart p14:bwMode="auto" r:id="rId404">
              <p14:nvContentPartPr>
                <p14:cNvPr id="167123" name="Freihand 167122">
                  <a:extLst>
                    <a:ext uri="{FF2B5EF4-FFF2-40B4-BE49-F238E27FC236}">
                      <a16:creationId xmlns:a16="http://schemas.microsoft.com/office/drawing/2014/main" id="{BCC2C9DA-F0D7-4E45-9EE7-06089C6F3B06}"/>
                    </a:ext>
                  </a:extLst>
                </p14:cNvPr>
                <p14:cNvContentPartPr/>
                <p14:nvPr/>
              </p14:nvContentPartPr>
              <p14:xfrm>
                <a:off x="8763413" y="3758827"/>
                <a:ext cx="208080" cy="147960"/>
              </p14:xfrm>
            </p:contentPart>
          </mc:Choice>
          <mc:Fallback>
            <p:pic>
              <p:nvPicPr>
                <p:cNvPr id="167123" name="Freihand 167122">
                  <a:extLst>
                    <a:ext uri="{FF2B5EF4-FFF2-40B4-BE49-F238E27FC236}">
                      <a16:creationId xmlns:a16="http://schemas.microsoft.com/office/drawing/2014/main" id="{BCC2C9DA-F0D7-4E45-9EE7-06089C6F3B06}"/>
                    </a:ext>
                  </a:extLst>
                </p:cNvPr>
                <p:cNvPicPr/>
                <p:nvPr/>
              </p:nvPicPr>
              <p:blipFill>
                <a:blip r:embed="rId405"/>
                <a:stretch>
                  <a:fillRect/>
                </a:stretch>
              </p:blipFill>
              <p:spPr>
                <a:xfrm>
                  <a:off x="8759093" y="3754507"/>
                  <a:ext cx="216720" cy="156600"/>
                </a:xfrm>
                <a:prstGeom prst="rect">
                  <a:avLst/>
                </a:prstGeom>
              </p:spPr>
            </p:pic>
          </mc:Fallback>
        </mc:AlternateContent>
        <mc:AlternateContent xmlns:mc="http://schemas.openxmlformats.org/markup-compatibility/2006">
          <mc:Choice xmlns:p14="http://schemas.microsoft.com/office/powerpoint/2010/main" Requires="p14">
            <p:contentPart p14:bwMode="auto" r:id="rId406">
              <p14:nvContentPartPr>
                <p14:cNvPr id="167124" name="Freihand 167123">
                  <a:extLst>
                    <a:ext uri="{FF2B5EF4-FFF2-40B4-BE49-F238E27FC236}">
                      <a16:creationId xmlns:a16="http://schemas.microsoft.com/office/drawing/2014/main" id="{4D581C96-58A1-475A-9528-D465516A4D72}"/>
                    </a:ext>
                  </a:extLst>
                </p14:cNvPr>
                <p14:cNvContentPartPr/>
                <p14:nvPr/>
              </p14:nvContentPartPr>
              <p14:xfrm>
                <a:off x="7868453" y="3081667"/>
                <a:ext cx="285120" cy="148320"/>
              </p14:xfrm>
            </p:contentPart>
          </mc:Choice>
          <mc:Fallback>
            <p:pic>
              <p:nvPicPr>
                <p:cNvPr id="167124" name="Freihand 167123">
                  <a:extLst>
                    <a:ext uri="{FF2B5EF4-FFF2-40B4-BE49-F238E27FC236}">
                      <a16:creationId xmlns:a16="http://schemas.microsoft.com/office/drawing/2014/main" id="{4D581C96-58A1-475A-9528-D465516A4D72}"/>
                    </a:ext>
                  </a:extLst>
                </p:cNvPr>
                <p:cNvPicPr/>
                <p:nvPr/>
              </p:nvPicPr>
              <p:blipFill>
                <a:blip r:embed="rId407"/>
                <a:stretch>
                  <a:fillRect/>
                </a:stretch>
              </p:blipFill>
              <p:spPr>
                <a:xfrm>
                  <a:off x="7864133" y="3077347"/>
                  <a:ext cx="293760" cy="156960"/>
                </a:xfrm>
                <a:prstGeom prst="rect">
                  <a:avLst/>
                </a:prstGeom>
              </p:spPr>
            </p:pic>
          </mc:Fallback>
        </mc:AlternateContent>
        <mc:AlternateContent xmlns:mc="http://schemas.openxmlformats.org/markup-compatibility/2006">
          <mc:Choice xmlns:p14="http://schemas.microsoft.com/office/powerpoint/2010/main" Requires="p14">
            <p:contentPart p14:bwMode="auto" r:id="rId408">
              <p14:nvContentPartPr>
                <p14:cNvPr id="167125" name="Freihand 167124">
                  <a:extLst>
                    <a:ext uri="{FF2B5EF4-FFF2-40B4-BE49-F238E27FC236}">
                      <a16:creationId xmlns:a16="http://schemas.microsoft.com/office/drawing/2014/main" id="{DEF064EE-56EE-4450-9ED4-54FFFBB5F9DB}"/>
                    </a:ext>
                  </a:extLst>
                </p14:cNvPr>
                <p14:cNvContentPartPr/>
                <p14:nvPr/>
              </p14:nvContentPartPr>
              <p14:xfrm>
                <a:off x="7618253" y="3017227"/>
                <a:ext cx="133920" cy="102600"/>
              </p14:xfrm>
            </p:contentPart>
          </mc:Choice>
          <mc:Fallback>
            <p:pic>
              <p:nvPicPr>
                <p:cNvPr id="167125" name="Freihand 167124">
                  <a:extLst>
                    <a:ext uri="{FF2B5EF4-FFF2-40B4-BE49-F238E27FC236}">
                      <a16:creationId xmlns:a16="http://schemas.microsoft.com/office/drawing/2014/main" id="{DEF064EE-56EE-4450-9ED4-54FFFBB5F9DB}"/>
                    </a:ext>
                  </a:extLst>
                </p:cNvPr>
                <p:cNvPicPr/>
                <p:nvPr/>
              </p:nvPicPr>
              <p:blipFill>
                <a:blip r:embed="rId409"/>
                <a:stretch>
                  <a:fillRect/>
                </a:stretch>
              </p:blipFill>
              <p:spPr>
                <a:xfrm>
                  <a:off x="7613933" y="3012907"/>
                  <a:ext cx="142560" cy="111240"/>
                </a:xfrm>
                <a:prstGeom prst="rect">
                  <a:avLst/>
                </a:prstGeom>
              </p:spPr>
            </p:pic>
          </mc:Fallback>
        </mc:AlternateContent>
        <mc:AlternateContent xmlns:mc="http://schemas.openxmlformats.org/markup-compatibility/2006">
          <mc:Choice xmlns:p14="http://schemas.microsoft.com/office/powerpoint/2010/main" Requires="p14">
            <p:contentPart p14:bwMode="auto" r:id="rId410">
              <p14:nvContentPartPr>
                <p14:cNvPr id="167126" name="Freihand 167125">
                  <a:extLst>
                    <a:ext uri="{FF2B5EF4-FFF2-40B4-BE49-F238E27FC236}">
                      <a16:creationId xmlns:a16="http://schemas.microsoft.com/office/drawing/2014/main" id="{573BB130-9ED1-42AB-A477-B79748E0D67C}"/>
                    </a:ext>
                  </a:extLst>
                </p14:cNvPr>
                <p14:cNvContentPartPr/>
                <p14:nvPr/>
              </p14:nvContentPartPr>
              <p14:xfrm>
                <a:off x="7722293" y="3089227"/>
                <a:ext cx="41400" cy="41400"/>
              </p14:xfrm>
            </p:contentPart>
          </mc:Choice>
          <mc:Fallback>
            <p:pic>
              <p:nvPicPr>
                <p:cNvPr id="167126" name="Freihand 167125">
                  <a:extLst>
                    <a:ext uri="{FF2B5EF4-FFF2-40B4-BE49-F238E27FC236}">
                      <a16:creationId xmlns:a16="http://schemas.microsoft.com/office/drawing/2014/main" id="{573BB130-9ED1-42AB-A477-B79748E0D67C}"/>
                    </a:ext>
                  </a:extLst>
                </p:cNvPr>
                <p:cNvPicPr/>
                <p:nvPr/>
              </p:nvPicPr>
              <p:blipFill>
                <a:blip r:embed="rId411"/>
                <a:stretch>
                  <a:fillRect/>
                </a:stretch>
              </p:blipFill>
              <p:spPr>
                <a:xfrm>
                  <a:off x="7717973" y="3084907"/>
                  <a:ext cx="50040" cy="50040"/>
                </a:xfrm>
                <a:prstGeom prst="rect">
                  <a:avLst/>
                </a:prstGeom>
              </p:spPr>
            </p:pic>
          </mc:Fallback>
        </mc:AlternateContent>
        <mc:AlternateContent xmlns:mc="http://schemas.openxmlformats.org/markup-compatibility/2006">
          <mc:Choice xmlns:p14="http://schemas.microsoft.com/office/powerpoint/2010/main" Requires="p14">
            <p:contentPart p14:bwMode="auto" r:id="rId412">
              <p14:nvContentPartPr>
                <p14:cNvPr id="167127" name="Freihand 167126">
                  <a:extLst>
                    <a:ext uri="{FF2B5EF4-FFF2-40B4-BE49-F238E27FC236}">
                      <a16:creationId xmlns:a16="http://schemas.microsoft.com/office/drawing/2014/main" id="{A8259700-84A6-4CD7-9C3D-3F9182D5EE6F}"/>
                    </a:ext>
                  </a:extLst>
                </p14:cNvPr>
                <p14:cNvContentPartPr/>
                <p14:nvPr/>
              </p14:nvContentPartPr>
              <p14:xfrm>
                <a:off x="7559933" y="3162307"/>
                <a:ext cx="276120" cy="21960"/>
              </p14:xfrm>
            </p:contentPart>
          </mc:Choice>
          <mc:Fallback>
            <p:pic>
              <p:nvPicPr>
                <p:cNvPr id="167127" name="Freihand 167126">
                  <a:extLst>
                    <a:ext uri="{FF2B5EF4-FFF2-40B4-BE49-F238E27FC236}">
                      <a16:creationId xmlns:a16="http://schemas.microsoft.com/office/drawing/2014/main" id="{A8259700-84A6-4CD7-9C3D-3F9182D5EE6F}"/>
                    </a:ext>
                  </a:extLst>
                </p:cNvPr>
                <p:cNvPicPr/>
                <p:nvPr/>
              </p:nvPicPr>
              <p:blipFill>
                <a:blip r:embed="rId413"/>
                <a:stretch>
                  <a:fillRect/>
                </a:stretch>
              </p:blipFill>
              <p:spPr>
                <a:xfrm>
                  <a:off x="7555613" y="3157987"/>
                  <a:ext cx="284760" cy="30600"/>
                </a:xfrm>
                <a:prstGeom prst="rect">
                  <a:avLst/>
                </a:prstGeom>
              </p:spPr>
            </p:pic>
          </mc:Fallback>
        </mc:AlternateContent>
        <mc:AlternateContent xmlns:mc="http://schemas.openxmlformats.org/markup-compatibility/2006">
          <mc:Choice xmlns:p14="http://schemas.microsoft.com/office/powerpoint/2010/main" Requires="p14">
            <p:contentPart p14:bwMode="auto" r:id="rId414">
              <p14:nvContentPartPr>
                <p14:cNvPr id="167128" name="Freihand 167127">
                  <a:extLst>
                    <a:ext uri="{FF2B5EF4-FFF2-40B4-BE49-F238E27FC236}">
                      <a16:creationId xmlns:a16="http://schemas.microsoft.com/office/drawing/2014/main" id="{F279079A-B58C-4925-89F5-FED29531C756}"/>
                    </a:ext>
                  </a:extLst>
                </p14:cNvPr>
                <p14:cNvContentPartPr/>
                <p14:nvPr/>
              </p14:nvContentPartPr>
              <p14:xfrm>
                <a:off x="7618973" y="3232867"/>
                <a:ext cx="90000" cy="40680"/>
              </p14:xfrm>
            </p:contentPart>
          </mc:Choice>
          <mc:Fallback>
            <p:pic>
              <p:nvPicPr>
                <p:cNvPr id="167128" name="Freihand 167127">
                  <a:extLst>
                    <a:ext uri="{FF2B5EF4-FFF2-40B4-BE49-F238E27FC236}">
                      <a16:creationId xmlns:a16="http://schemas.microsoft.com/office/drawing/2014/main" id="{F279079A-B58C-4925-89F5-FED29531C756}"/>
                    </a:ext>
                  </a:extLst>
                </p:cNvPr>
                <p:cNvPicPr/>
                <p:nvPr/>
              </p:nvPicPr>
              <p:blipFill>
                <a:blip r:embed="rId415"/>
                <a:stretch>
                  <a:fillRect/>
                </a:stretch>
              </p:blipFill>
              <p:spPr>
                <a:xfrm>
                  <a:off x="7614653" y="3228547"/>
                  <a:ext cx="98640" cy="49320"/>
                </a:xfrm>
                <a:prstGeom prst="rect">
                  <a:avLst/>
                </a:prstGeom>
              </p:spPr>
            </p:pic>
          </mc:Fallback>
        </mc:AlternateContent>
        <mc:AlternateContent xmlns:mc="http://schemas.openxmlformats.org/markup-compatibility/2006">
          <mc:Choice xmlns:p14="http://schemas.microsoft.com/office/powerpoint/2010/main" Requires="p14">
            <p:contentPart p14:bwMode="auto" r:id="rId416">
              <p14:nvContentPartPr>
                <p14:cNvPr id="167129" name="Freihand 167128">
                  <a:extLst>
                    <a:ext uri="{FF2B5EF4-FFF2-40B4-BE49-F238E27FC236}">
                      <a16:creationId xmlns:a16="http://schemas.microsoft.com/office/drawing/2014/main" id="{A5BF55B2-805B-4AF3-AD38-F4704A46BFD0}"/>
                    </a:ext>
                  </a:extLst>
                </p14:cNvPr>
                <p14:cNvContentPartPr/>
                <p14:nvPr/>
              </p14:nvContentPartPr>
              <p14:xfrm>
                <a:off x="7678013" y="3250867"/>
                <a:ext cx="52200" cy="103320"/>
              </p14:xfrm>
            </p:contentPart>
          </mc:Choice>
          <mc:Fallback>
            <p:pic>
              <p:nvPicPr>
                <p:cNvPr id="167129" name="Freihand 167128">
                  <a:extLst>
                    <a:ext uri="{FF2B5EF4-FFF2-40B4-BE49-F238E27FC236}">
                      <a16:creationId xmlns:a16="http://schemas.microsoft.com/office/drawing/2014/main" id="{A5BF55B2-805B-4AF3-AD38-F4704A46BFD0}"/>
                    </a:ext>
                  </a:extLst>
                </p:cNvPr>
                <p:cNvPicPr/>
                <p:nvPr/>
              </p:nvPicPr>
              <p:blipFill>
                <a:blip r:embed="rId417"/>
                <a:stretch>
                  <a:fillRect/>
                </a:stretch>
              </p:blipFill>
              <p:spPr>
                <a:xfrm>
                  <a:off x="7673693" y="3246547"/>
                  <a:ext cx="60840" cy="111960"/>
                </a:xfrm>
                <a:prstGeom prst="rect">
                  <a:avLst/>
                </a:prstGeom>
              </p:spPr>
            </p:pic>
          </mc:Fallback>
        </mc:AlternateContent>
        <mc:AlternateContent xmlns:mc="http://schemas.openxmlformats.org/markup-compatibility/2006">
          <mc:Choice xmlns:p14="http://schemas.microsoft.com/office/powerpoint/2010/main" Requires="p14">
            <p:contentPart p14:bwMode="auto" r:id="rId418">
              <p14:nvContentPartPr>
                <p14:cNvPr id="167137" name="Freihand 167136">
                  <a:extLst>
                    <a:ext uri="{FF2B5EF4-FFF2-40B4-BE49-F238E27FC236}">
                      <a16:creationId xmlns:a16="http://schemas.microsoft.com/office/drawing/2014/main" id="{823B5D25-79C1-464C-997A-0BB274C0FEF8}"/>
                    </a:ext>
                  </a:extLst>
                </p14:cNvPr>
                <p14:cNvContentPartPr/>
                <p14:nvPr/>
              </p14:nvContentPartPr>
              <p14:xfrm>
                <a:off x="4470053" y="3243307"/>
                <a:ext cx="1305360" cy="87480"/>
              </p14:xfrm>
            </p:contentPart>
          </mc:Choice>
          <mc:Fallback>
            <p:pic>
              <p:nvPicPr>
                <p:cNvPr id="167137" name="Freihand 167136">
                  <a:extLst>
                    <a:ext uri="{FF2B5EF4-FFF2-40B4-BE49-F238E27FC236}">
                      <a16:creationId xmlns:a16="http://schemas.microsoft.com/office/drawing/2014/main" id="{823B5D25-79C1-464C-997A-0BB274C0FEF8}"/>
                    </a:ext>
                  </a:extLst>
                </p:cNvPr>
                <p:cNvPicPr/>
                <p:nvPr/>
              </p:nvPicPr>
              <p:blipFill>
                <a:blip r:embed="rId419"/>
                <a:stretch>
                  <a:fillRect/>
                </a:stretch>
              </p:blipFill>
              <p:spPr>
                <a:xfrm>
                  <a:off x="4465733" y="3238987"/>
                  <a:ext cx="1314000" cy="96120"/>
                </a:xfrm>
                <a:prstGeom prst="rect">
                  <a:avLst/>
                </a:prstGeom>
              </p:spPr>
            </p:pic>
          </mc:Fallback>
        </mc:AlternateContent>
        <mc:AlternateContent xmlns:mc="http://schemas.openxmlformats.org/markup-compatibility/2006">
          <mc:Choice xmlns:p14="http://schemas.microsoft.com/office/powerpoint/2010/main" Requires="p14">
            <p:contentPart p14:bwMode="auto" r:id="rId420">
              <p14:nvContentPartPr>
                <p14:cNvPr id="167138" name="Freihand 167137">
                  <a:extLst>
                    <a:ext uri="{FF2B5EF4-FFF2-40B4-BE49-F238E27FC236}">
                      <a16:creationId xmlns:a16="http://schemas.microsoft.com/office/drawing/2014/main" id="{A9CE2D72-922D-40CC-9DCA-8FDC4E9DC29E}"/>
                    </a:ext>
                  </a:extLst>
                </p14:cNvPr>
                <p14:cNvContentPartPr/>
                <p14:nvPr/>
              </p14:nvContentPartPr>
              <p14:xfrm>
                <a:off x="4412813" y="3218467"/>
                <a:ext cx="276480" cy="148320"/>
              </p14:xfrm>
            </p:contentPart>
          </mc:Choice>
          <mc:Fallback>
            <p:pic>
              <p:nvPicPr>
                <p:cNvPr id="167138" name="Freihand 167137">
                  <a:extLst>
                    <a:ext uri="{FF2B5EF4-FFF2-40B4-BE49-F238E27FC236}">
                      <a16:creationId xmlns:a16="http://schemas.microsoft.com/office/drawing/2014/main" id="{A9CE2D72-922D-40CC-9DCA-8FDC4E9DC29E}"/>
                    </a:ext>
                  </a:extLst>
                </p:cNvPr>
                <p:cNvPicPr/>
                <p:nvPr/>
              </p:nvPicPr>
              <p:blipFill>
                <a:blip r:embed="rId421"/>
                <a:stretch>
                  <a:fillRect/>
                </a:stretch>
              </p:blipFill>
              <p:spPr>
                <a:xfrm>
                  <a:off x="4408493" y="3214147"/>
                  <a:ext cx="285120" cy="156960"/>
                </a:xfrm>
                <a:prstGeom prst="rect">
                  <a:avLst/>
                </a:prstGeom>
              </p:spPr>
            </p:pic>
          </mc:Fallback>
        </mc:AlternateContent>
        <mc:AlternateContent xmlns:mc="http://schemas.openxmlformats.org/markup-compatibility/2006">
          <mc:Choice xmlns:p14="http://schemas.microsoft.com/office/powerpoint/2010/main" Requires="p14">
            <p:contentPart p14:bwMode="auto" r:id="rId422">
              <p14:nvContentPartPr>
                <p14:cNvPr id="167139" name="Freihand 167138">
                  <a:extLst>
                    <a:ext uri="{FF2B5EF4-FFF2-40B4-BE49-F238E27FC236}">
                      <a16:creationId xmlns:a16="http://schemas.microsoft.com/office/drawing/2014/main" id="{49B946BC-B767-4D97-B103-D90610B15E1C}"/>
                    </a:ext>
                  </a:extLst>
                </p14:cNvPr>
                <p14:cNvContentPartPr/>
                <p14:nvPr/>
              </p14:nvContentPartPr>
              <p14:xfrm>
                <a:off x="5952533" y="3115867"/>
                <a:ext cx="118080" cy="176040"/>
              </p14:xfrm>
            </p:contentPart>
          </mc:Choice>
          <mc:Fallback>
            <p:pic>
              <p:nvPicPr>
                <p:cNvPr id="167139" name="Freihand 167138">
                  <a:extLst>
                    <a:ext uri="{FF2B5EF4-FFF2-40B4-BE49-F238E27FC236}">
                      <a16:creationId xmlns:a16="http://schemas.microsoft.com/office/drawing/2014/main" id="{49B946BC-B767-4D97-B103-D90610B15E1C}"/>
                    </a:ext>
                  </a:extLst>
                </p:cNvPr>
                <p:cNvPicPr/>
                <p:nvPr/>
              </p:nvPicPr>
              <p:blipFill>
                <a:blip r:embed="rId423"/>
                <a:stretch>
                  <a:fillRect/>
                </a:stretch>
              </p:blipFill>
              <p:spPr>
                <a:xfrm>
                  <a:off x="5948213" y="3111547"/>
                  <a:ext cx="126720" cy="184680"/>
                </a:xfrm>
                <a:prstGeom prst="rect">
                  <a:avLst/>
                </a:prstGeom>
              </p:spPr>
            </p:pic>
          </mc:Fallback>
        </mc:AlternateContent>
        <mc:AlternateContent xmlns:mc="http://schemas.openxmlformats.org/markup-compatibility/2006">
          <mc:Choice xmlns:p14="http://schemas.microsoft.com/office/powerpoint/2010/main" Requires="p14">
            <p:contentPart p14:bwMode="auto" r:id="rId424">
              <p14:nvContentPartPr>
                <p14:cNvPr id="167140" name="Freihand 167139">
                  <a:extLst>
                    <a:ext uri="{FF2B5EF4-FFF2-40B4-BE49-F238E27FC236}">
                      <a16:creationId xmlns:a16="http://schemas.microsoft.com/office/drawing/2014/main" id="{FA58E884-4CE7-4540-9406-F918D8245E02}"/>
                    </a:ext>
                  </a:extLst>
                </p14:cNvPr>
                <p14:cNvContentPartPr/>
                <p14:nvPr/>
              </p14:nvContentPartPr>
              <p14:xfrm>
                <a:off x="5057933" y="3258787"/>
                <a:ext cx="36720" cy="126360"/>
              </p14:xfrm>
            </p:contentPart>
          </mc:Choice>
          <mc:Fallback>
            <p:pic>
              <p:nvPicPr>
                <p:cNvPr id="167140" name="Freihand 167139">
                  <a:extLst>
                    <a:ext uri="{FF2B5EF4-FFF2-40B4-BE49-F238E27FC236}">
                      <a16:creationId xmlns:a16="http://schemas.microsoft.com/office/drawing/2014/main" id="{FA58E884-4CE7-4540-9406-F918D8245E02}"/>
                    </a:ext>
                  </a:extLst>
                </p:cNvPr>
                <p:cNvPicPr/>
                <p:nvPr/>
              </p:nvPicPr>
              <p:blipFill>
                <a:blip r:embed="rId425"/>
                <a:stretch>
                  <a:fillRect/>
                </a:stretch>
              </p:blipFill>
              <p:spPr>
                <a:xfrm>
                  <a:off x="5053613" y="3254467"/>
                  <a:ext cx="45360" cy="135000"/>
                </a:xfrm>
                <a:prstGeom prst="rect">
                  <a:avLst/>
                </a:prstGeom>
              </p:spPr>
            </p:pic>
          </mc:Fallback>
        </mc:AlternateContent>
        <mc:AlternateContent xmlns:mc="http://schemas.openxmlformats.org/markup-compatibility/2006">
          <mc:Choice xmlns:p14="http://schemas.microsoft.com/office/powerpoint/2010/main" Requires="p14">
            <p:contentPart p14:bwMode="auto" r:id="rId426">
              <p14:nvContentPartPr>
                <p14:cNvPr id="167141" name="Freihand 167140">
                  <a:extLst>
                    <a:ext uri="{FF2B5EF4-FFF2-40B4-BE49-F238E27FC236}">
                      <a16:creationId xmlns:a16="http://schemas.microsoft.com/office/drawing/2014/main" id="{20F109F8-2414-410E-84C4-FC0D1FF1DD4A}"/>
                    </a:ext>
                  </a:extLst>
                </p14:cNvPr>
                <p14:cNvContentPartPr/>
                <p14:nvPr/>
              </p14:nvContentPartPr>
              <p14:xfrm>
                <a:off x="5002493" y="3316387"/>
                <a:ext cx="141120" cy="132120"/>
              </p14:xfrm>
            </p:contentPart>
          </mc:Choice>
          <mc:Fallback>
            <p:pic>
              <p:nvPicPr>
                <p:cNvPr id="167141" name="Freihand 167140">
                  <a:extLst>
                    <a:ext uri="{FF2B5EF4-FFF2-40B4-BE49-F238E27FC236}">
                      <a16:creationId xmlns:a16="http://schemas.microsoft.com/office/drawing/2014/main" id="{20F109F8-2414-410E-84C4-FC0D1FF1DD4A}"/>
                    </a:ext>
                  </a:extLst>
                </p:cNvPr>
                <p:cNvPicPr/>
                <p:nvPr/>
              </p:nvPicPr>
              <p:blipFill>
                <a:blip r:embed="rId427"/>
                <a:stretch>
                  <a:fillRect/>
                </a:stretch>
              </p:blipFill>
              <p:spPr>
                <a:xfrm>
                  <a:off x="4998173" y="3312067"/>
                  <a:ext cx="149760" cy="140760"/>
                </a:xfrm>
                <a:prstGeom prst="rect">
                  <a:avLst/>
                </a:prstGeom>
              </p:spPr>
            </p:pic>
          </mc:Fallback>
        </mc:AlternateContent>
        <mc:AlternateContent xmlns:mc="http://schemas.openxmlformats.org/markup-compatibility/2006">
          <mc:Choice xmlns:p14="http://schemas.microsoft.com/office/powerpoint/2010/main" Requires="p14">
            <p:contentPart p14:bwMode="auto" r:id="rId428">
              <p14:nvContentPartPr>
                <p14:cNvPr id="167142" name="Freihand 167141">
                  <a:extLst>
                    <a:ext uri="{FF2B5EF4-FFF2-40B4-BE49-F238E27FC236}">
                      <a16:creationId xmlns:a16="http://schemas.microsoft.com/office/drawing/2014/main" id="{857C8B94-2C18-438D-B2C1-EED8874327F4}"/>
                    </a:ext>
                  </a:extLst>
                </p14:cNvPr>
                <p14:cNvContentPartPr/>
                <p14:nvPr/>
              </p14:nvContentPartPr>
              <p14:xfrm>
                <a:off x="6083573" y="3220627"/>
                <a:ext cx="188640" cy="70200"/>
              </p14:xfrm>
            </p:contentPart>
          </mc:Choice>
          <mc:Fallback>
            <p:pic>
              <p:nvPicPr>
                <p:cNvPr id="167142" name="Freihand 167141">
                  <a:extLst>
                    <a:ext uri="{FF2B5EF4-FFF2-40B4-BE49-F238E27FC236}">
                      <a16:creationId xmlns:a16="http://schemas.microsoft.com/office/drawing/2014/main" id="{857C8B94-2C18-438D-B2C1-EED8874327F4}"/>
                    </a:ext>
                  </a:extLst>
                </p:cNvPr>
                <p:cNvPicPr/>
                <p:nvPr/>
              </p:nvPicPr>
              <p:blipFill>
                <a:blip r:embed="rId429"/>
                <a:stretch>
                  <a:fillRect/>
                </a:stretch>
              </p:blipFill>
              <p:spPr>
                <a:xfrm>
                  <a:off x="6079253" y="3216307"/>
                  <a:ext cx="197280" cy="78840"/>
                </a:xfrm>
                <a:prstGeom prst="rect">
                  <a:avLst/>
                </a:prstGeom>
              </p:spPr>
            </p:pic>
          </mc:Fallback>
        </mc:AlternateContent>
        <mc:AlternateContent xmlns:mc="http://schemas.openxmlformats.org/markup-compatibility/2006">
          <mc:Choice xmlns:p14="http://schemas.microsoft.com/office/powerpoint/2010/main" Requires="p14">
            <p:contentPart p14:bwMode="auto" r:id="rId430">
              <p14:nvContentPartPr>
                <p14:cNvPr id="167143" name="Freihand 167142">
                  <a:extLst>
                    <a:ext uri="{FF2B5EF4-FFF2-40B4-BE49-F238E27FC236}">
                      <a16:creationId xmlns:a16="http://schemas.microsoft.com/office/drawing/2014/main" id="{8C9D7FD6-773D-4D18-8EB3-D32DF733D532}"/>
                    </a:ext>
                  </a:extLst>
                </p14:cNvPr>
                <p14:cNvContentPartPr/>
                <p14:nvPr/>
              </p14:nvContentPartPr>
              <p14:xfrm>
                <a:off x="6296693" y="3129187"/>
                <a:ext cx="218520" cy="129600"/>
              </p14:xfrm>
            </p:contentPart>
          </mc:Choice>
          <mc:Fallback>
            <p:pic>
              <p:nvPicPr>
                <p:cNvPr id="167143" name="Freihand 167142">
                  <a:extLst>
                    <a:ext uri="{FF2B5EF4-FFF2-40B4-BE49-F238E27FC236}">
                      <a16:creationId xmlns:a16="http://schemas.microsoft.com/office/drawing/2014/main" id="{8C9D7FD6-773D-4D18-8EB3-D32DF733D532}"/>
                    </a:ext>
                  </a:extLst>
                </p:cNvPr>
                <p:cNvPicPr/>
                <p:nvPr/>
              </p:nvPicPr>
              <p:blipFill>
                <a:blip r:embed="rId431"/>
                <a:stretch>
                  <a:fillRect/>
                </a:stretch>
              </p:blipFill>
              <p:spPr>
                <a:xfrm>
                  <a:off x="6292373" y="3124867"/>
                  <a:ext cx="227160" cy="138240"/>
                </a:xfrm>
                <a:prstGeom prst="rect">
                  <a:avLst/>
                </a:prstGeom>
              </p:spPr>
            </p:pic>
          </mc:Fallback>
        </mc:AlternateContent>
        <mc:AlternateContent xmlns:mc="http://schemas.openxmlformats.org/markup-compatibility/2006">
          <mc:Choice xmlns:p14="http://schemas.microsoft.com/office/powerpoint/2010/main" Requires="p14">
            <p:contentPart p14:bwMode="auto" r:id="rId432">
              <p14:nvContentPartPr>
                <p14:cNvPr id="167144" name="Freihand 167143">
                  <a:extLst>
                    <a:ext uri="{FF2B5EF4-FFF2-40B4-BE49-F238E27FC236}">
                      <a16:creationId xmlns:a16="http://schemas.microsoft.com/office/drawing/2014/main" id="{BA2E684C-09A7-4C99-84C4-1B713D8F53BD}"/>
                    </a:ext>
                  </a:extLst>
                </p14:cNvPr>
                <p14:cNvContentPartPr/>
                <p14:nvPr/>
              </p14:nvContentPartPr>
              <p14:xfrm>
                <a:off x="6667133" y="3104707"/>
                <a:ext cx="95040" cy="213840"/>
              </p14:xfrm>
            </p:contentPart>
          </mc:Choice>
          <mc:Fallback>
            <p:pic>
              <p:nvPicPr>
                <p:cNvPr id="167144" name="Freihand 167143">
                  <a:extLst>
                    <a:ext uri="{FF2B5EF4-FFF2-40B4-BE49-F238E27FC236}">
                      <a16:creationId xmlns:a16="http://schemas.microsoft.com/office/drawing/2014/main" id="{BA2E684C-09A7-4C99-84C4-1B713D8F53BD}"/>
                    </a:ext>
                  </a:extLst>
                </p:cNvPr>
                <p:cNvPicPr/>
                <p:nvPr/>
              </p:nvPicPr>
              <p:blipFill>
                <a:blip r:embed="rId433"/>
                <a:stretch>
                  <a:fillRect/>
                </a:stretch>
              </p:blipFill>
              <p:spPr>
                <a:xfrm>
                  <a:off x="6662813" y="3100387"/>
                  <a:ext cx="103680" cy="222480"/>
                </a:xfrm>
                <a:prstGeom prst="rect">
                  <a:avLst/>
                </a:prstGeom>
              </p:spPr>
            </p:pic>
          </mc:Fallback>
        </mc:AlternateContent>
        <mc:AlternateContent xmlns:mc="http://schemas.openxmlformats.org/markup-compatibility/2006">
          <mc:Choice xmlns:p14="http://schemas.microsoft.com/office/powerpoint/2010/main" Requires="p14">
            <p:contentPart p14:bwMode="auto" r:id="rId434">
              <p14:nvContentPartPr>
                <p14:cNvPr id="167145" name="Freihand 167144">
                  <a:extLst>
                    <a:ext uri="{FF2B5EF4-FFF2-40B4-BE49-F238E27FC236}">
                      <a16:creationId xmlns:a16="http://schemas.microsoft.com/office/drawing/2014/main" id="{85BF22E1-F3A5-4F16-B694-2F6CAB45C375}"/>
                    </a:ext>
                  </a:extLst>
                </p14:cNvPr>
                <p14:cNvContentPartPr/>
                <p14:nvPr/>
              </p14:nvContentPartPr>
              <p14:xfrm>
                <a:off x="6754613" y="3094267"/>
                <a:ext cx="220680" cy="155880"/>
              </p14:xfrm>
            </p:contentPart>
          </mc:Choice>
          <mc:Fallback>
            <p:pic>
              <p:nvPicPr>
                <p:cNvPr id="167145" name="Freihand 167144">
                  <a:extLst>
                    <a:ext uri="{FF2B5EF4-FFF2-40B4-BE49-F238E27FC236}">
                      <a16:creationId xmlns:a16="http://schemas.microsoft.com/office/drawing/2014/main" id="{85BF22E1-F3A5-4F16-B694-2F6CAB45C375}"/>
                    </a:ext>
                  </a:extLst>
                </p:cNvPr>
                <p:cNvPicPr/>
                <p:nvPr/>
              </p:nvPicPr>
              <p:blipFill>
                <a:blip r:embed="rId435"/>
                <a:stretch>
                  <a:fillRect/>
                </a:stretch>
              </p:blipFill>
              <p:spPr>
                <a:xfrm>
                  <a:off x="6750293" y="3089947"/>
                  <a:ext cx="229320" cy="164520"/>
                </a:xfrm>
                <a:prstGeom prst="rect">
                  <a:avLst/>
                </a:prstGeom>
              </p:spPr>
            </p:pic>
          </mc:Fallback>
        </mc:AlternateContent>
        <mc:AlternateContent xmlns:mc="http://schemas.openxmlformats.org/markup-compatibility/2006">
          <mc:Choice xmlns:p14="http://schemas.microsoft.com/office/powerpoint/2010/main" Requires="p14">
            <p:contentPart p14:bwMode="auto" r:id="rId436">
              <p14:nvContentPartPr>
                <p14:cNvPr id="167146" name="Freihand 167145">
                  <a:extLst>
                    <a:ext uri="{FF2B5EF4-FFF2-40B4-BE49-F238E27FC236}">
                      <a16:creationId xmlns:a16="http://schemas.microsoft.com/office/drawing/2014/main" id="{553EEE0F-84DB-485D-94D4-021E8CD05E65}"/>
                    </a:ext>
                  </a:extLst>
                </p14:cNvPr>
                <p14:cNvContentPartPr/>
                <p14:nvPr/>
              </p14:nvContentPartPr>
              <p14:xfrm>
                <a:off x="6988253" y="3091747"/>
                <a:ext cx="319680" cy="109440"/>
              </p14:xfrm>
            </p:contentPart>
          </mc:Choice>
          <mc:Fallback>
            <p:pic>
              <p:nvPicPr>
                <p:cNvPr id="167146" name="Freihand 167145">
                  <a:extLst>
                    <a:ext uri="{FF2B5EF4-FFF2-40B4-BE49-F238E27FC236}">
                      <a16:creationId xmlns:a16="http://schemas.microsoft.com/office/drawing/2014/main" id="{553EEE0F-84DB-485D-94D4-021E8CD05E65}"/>
                    </a:ext>
                  </a:extLst>
                </p:cNvPr>
                <p:cNvPicPr/>
                <p:nvPr/>
              </p:nvPicPr>
              <p:blipFill>
                <a:blip r:embed="rId437"/>
                <a:stretch>
                  <a:fillRect/>
                </a:stretch>
              </p:blipFill>
              <p:spPr>
                <a:xfrm>
                  <a:off x="6983933" y="3087427"/>
                  <a:ext cx="328320" cy="118080"/>
                </a:xfrm>
                <a:prstGeom prst="rect">
                  <a:avLst/>
                </a:prstGeom>
              </p:spPr>
            </p:pic>
          </mc:Fallback>
        </mc:AlternateContent>
        <mc:AlternateContent xmlns:mc="http://schemas.openxmlformats.org/markup-compatibility/2006">
          <mc:Choice xmlns:p14="http://schemas.microsoft.com/office/powerpoint/2010/main" Requires="p14">
            <p:contentPart p14:bwMode="auto" r:id="rId438">
              <p14:nvContentPartPr>
                <p14:cNvPr id="167148" name="Freihand 167147">
                  <a:extLst>
                    <a:ext uri="{FF2B5EF4-FFF2-40B4-BE49-F238E27FC236}">
                      <a16:creationId xmlns:a16="http://schemas.microsoft.com/office/drawing/2014/main" id="{096BD327-BC99-46EB-A4FC-0B229D93D676}"/>
                    </a:ext>
                  </a:extLst>
                </p14:cNvPr>
                <p14:cNvContentPartPr/>
                <p14:nvPr/>
              </p14:nvContentPartPr>
              <p14:xfrm>
                <a:off x="6396053" y="3425467"/>
                <a:ext cx="178920" cy="85320"/>
              </p14:xfrm>
            </p:contentPart>
          </mc:Choice>
          <mc:Fallback>
            <p:pic>
              <p:nvPicPr>
                <p:cNvPr id="167148" name="Freihand 167147">
                  <a:extLst>
                    <a:ext uri="{FF2B5EF4-FFF2-40B4-BE49-F238E27FC236}">
                      <a16:creationId xmlns:a16="http://schemas.microsoft.com/office/drawing/2014/main" id="{096BD327-BC99-46EB-A4FC-0B229D93D676}"/>
                    </a:ext>
                  </a:extLst>
                </p:cNvPr>
                <p:cNvPicPr/>
                <p:nvPr/>
              </p:nvPicPr>
              <p:blipFill>
                <a:blip r:embed="rId439"/>
                <a:stretch>
                  <a:fillRect/>
                </a:stretch>
              </p:blipFill>
              <p:spPr>
                <a:xfrm>
                  <a:off x="6391733" y="3421147"/>
                  <a:ext cx="187560" cy="93960"/>
                </a:xfrm>
                <a:prstGeom prst="rect">
                  <a:avLst/>
                </a:prstGeom>
              </p:spPr>
            </p:pic>
          </mc:Fallback>
        </mc:AlternateContent>
        <mc:AlternateContent xmlns:mc="http://schemas.openxmlformats.org/markup-compatibility/2006">
          <mc:Choice xmlns:p14="http://schemas.microsoft.com/office/powerpoint/2010/main" Requires="p14">
            <p:contentPart p14:bwMode="auto" r:id="rId440">
              <p14:nvContentPartPr>
                <p14:cNvPr id="167149" name="Freihand 167148">
                  <a:extLst>
                    <a:ext uri="{FF2B5EF4-FFF2-40B4-BE49-F238E27FC236}">
                      <a16:creationId xmlns:a16="http://schemas.microsoft.com/office/drawing/2014/main" id="{674A8E70-1103-4579-B8C6-EA2EF2FA8436}"/>
                    </a:ext>
                  </a:extLst>
                </p14:cNvPr>
                <p14:cNvContentPartPr/>
                <p14:nvPr/>
              </p14:nvContentPartPr>
              <p14:xfrm>
                <a:off x="6523133" y="3372187"/>
                <a:ext cx="24840" cy="12240"/>
              </p14:xfrm>
            </p:contentPart>
          </mc:Choice>
          <mc:Fallback>
            <p:pic>
              <p:nvPicPr>
                <p:cNvPr id="167149" name="Freihand 167148">
                  <a:extLst>
                    <a:ext uri="{FF2B5EF4-FFF2-40B4-BE49-F238E27FC236}">
                      <a16:creationId xmlns:a16="http://schemas.microsoft.com/office/drawing/2014/main" id="{674A8E70-1103-4579-B8C6-EA2EF2FA8436}"/>
                    </a:ext>
                  </a:extLst>
                </p:cNvPr>
                <p:cNvPicPr/>
                <p:nvPr/>
              </p:nvPicPr>
              <p:blipFill>
                <a:blip r:embed="rId441"/>
                <a:stretch>
                  <a:fillRect/>
                </a:stretch>
              </p:blipFill>
              <p:spPr>
                <a:xfrm>
                  <a:off x="6518813" y="3367867"/>
                  <a:ext cx="33480" cy="20880"/>
                </a:xfrm>
                <a:prstGeom prst="rect">
                  <a:avLst/>
                </a:prstGeom>
              </p:spPr>
            </p:pic>
          </mc:Fallback>
        </mc:AlternateContent>
        <mc:AlternateContent xmlns:mc="http://schemas.openxmlformats.org/markup-compatibility/2006">
          <mc:Choice xmlns:p14="http://schemas.microsoft.com/office/powerpoint/2010/main" Requires="p14">
            <p:contentPart p14:bwMode="auto" r:id="rId442">
              <p14:nvContentPartPr>
                <p14:cNvPr id="167150" name="Freihand 167149">
                  <a:extLst>
                    <a:ext uri="{FF2B5EF4-FFF2-40B4-BE49-F238E27FC236}">
                      <a16:creationId xmlns:a16="http://schemas.microsoft.com/office/drawing/2014/main" id="{4E598017-C95F-4464-842F-19B0FBA5F6CD}"/>
                    </a:ext>
                  </a:extLst>
                </p14:cNvPr>
                <p14:cNvContentPartPr/>
                <p14:nvPr/>
              </p14:nvContentPartPr>
              <p14:xfrm>
                <a:off x="6690533" y="3403147"/>
                <a:ext cx="96480" cy="187560"/>
              </p14:xfrm>
            </p:contentPart>
          </mc:Choice>
          <mc:Fallback>
            <p:pic>
              <p:nvPicPr>
                <p:cNvPr id="167150" name="Freihand 167149">
                  <a:extLst>
                    <a:ext uri="{FF2B5EF4-FFF2-40B4-BE49-F238E27FC236}">
                      <a16:creationId xmlns:a16="http://schemas.microsoft.com/office/drawing/2014/main" id="{4E598017-C95F-4464-842F-19B0FBA5F6CD}"/>
                    </a:ext>
                  </a:extLst>
                </p:cNvPr>
                <p:cNvPicPr/>
                <p:nvPr/>
              </p:nvPicPr>
              <p:blipFill>
                <a:blip r:embed="rId443"/>
                <a:stretch>
                  <a:fillRect/>
                </a:stretch>
              </p:blipFill>
              <p:spPr>
                <a:xfrm>
                  <a:off x="6686213" y="3398827"/>
                  <a:ext cx="105120" cy="196200"/>
                </a:xfrm>
                <a:prstGeom prst="rect">
                  <a:avLst/>
                </a:prstGeom>
              </p:spPr>
            </p:pic>
          </mc:Fallback>
        </mc:AlternateContent>
        <mc:AlternateContent xmlns:mc="http://schemas.openxmlformats.org/markup-compatibility/2006">
          <mc:Choice xmlns:p14="http://schemas.microsoft.com/office/powerpoint/2010/main" Requires="p14">
            <p:contentPart p14:bwMode="auto" r:id="rId444">
              <p14:nvContentPartPr>
                <p14:cNvPr id="167063" name="Freihand 167062">
                  <a:extLst>
                    <a:ext uri="{FF2B5EF4-FFF2-40B4-BE49-F238E27FC236}">
                      <a16:creationId xmlns:a16="http://schemas.microsoft.com/office/drawing/2014/main" id="{0C441905-2135-444F-8BC6-1FB8966A6BFA}"/>
                    </a:ext>
                  </a:extLst>
                </p14:cNvPr>
                <p14:cNvContentPartPr/>
                <p14:nvPr/>
              </p14:nvContentPartPr>
              <p14:xfrm>
                <a:off x="465773" y="3356347"/>
                <a:ext cx="172440" cy="117000"/>
              </p14:xfrm>
            </p:contentPart>
          </mc:Choice>
          <mc:Fallback>
            <p:pic>
              <p:nvPicPr>
                <p:cNvPr id="167063" name="Freihand 167062">
                  <a:extLst>
                    <a:ext uri="{FF2B5EF4-FFF2-40B4-BE49-F238E27FC236}">
                      <a16:creationId xmlns:a16="http://schemas.microsoft.com/office/drawing/2014/main" id="{0C441905-2135-444F-8BC6-1FB8966A6BFA}"/>
                    </a:ext>
                  </a:extLst>
                </p:cNvPr>
                <p:cNvPicPr/>
                <p:nvPr/>
              </p:nvPicPr>
              <p:blipFill>
                <a:blip r:embed="rId445"/>
                <a:stretch>
                  <a:fillRect/>
                </a:stretch>
              </p:blipFill>
              <p:spPr>
                <a:xfrm>
                  <a:off x="461453" y="3352027"/>
                  <a:ext cx="181080" cy="125640"/>
                </a:xfrm>
                <a:prstGeom prst="rect">
                  <a:avLst/>
                </a:prstGeom>
              </p:spPr>
            </p:pic>
          </mc:Fallback>
        </mc:AlternateContent>
        <mc:AlternateContent xmlns:mc="http://schemas.openxmlformats.org/markup-compatibility/2006">
          <mc:Choice xmlns:p14="http://schemas.microsoft.com/office/powerpoint/2010/main" Requires="p14">
            <p:contentPart p14:bwMode="auto" r:id="rId446">
              <p14:nvContentPartPr>
                <p14:cNvPr id="167064" name="Freihand 167063">
                  <a:extLst>
                    <a:ext uri="{FF2B5EF4-FFF2-40B4-BE49-F238E27FC236}">
                      <a16:creationId xmlns:a16="http://schemas.microsoft.com/office/drawing/2014/main" id="{EA05F40A-E8C1-4967-9F01-3C433767DA42}"/>
                    </a:ext>
                  </a:extLst>
                </p14:cNvPr>
                <p14:cNvContentPartPr/>
                <p14:nvPr/>
              </p14:nvContentPartPr>
              <p14:xfrm>
                <a:off x="708053" y="3274267"/>
                <a:ext cx="65520" cy="138240"/>
              </p14:xfrm>
            </p:contentPart>
          </mc:Choice>
          <mc:Fallback>
            <p:pic>
              <p:nvPicPr>
                <p:cNvPr id="167064" name="Freihand 167063">
                  <a:extLst>
                    <a:ext uri="{FF2B5EF4-FFF2-40B4-BE49-F238E27FC236}">
                      <a16:creationId xmlns:a16="http://schemas.microsoft.com/office/drawing/2014/main" id="{EA05F40A-E8C1-4967-9F01-3C433767DA42}"/>
                    </a:ext>
                  </a:extLst>
                </p:cNvPr>
                <p:cNvPicPr/>
                <p:nvPr/>
              </p:nvPicPr>
              <p:blipFill>
                <a:blip r:embed="rId447"/>
                <a:stretch>
                  <a:fillRect/>
                </a:stretch>
              </p:blipFill>
              <p:spPr>
                <a:xfrm>
                  <a:off x="703733" y="3269947"/>
                  <a:ext cx="74160" cy="146880"/>
                </a:xfrm>
                <a:prstGeom prst="rect">
                  <a:avLst/>
                </a:prstGeom>
              </p:spPr>
            </p:pic>
          </mc:Fallback>
        </mc:AlternateContent>
        <mc:AlternateContent xmlns:mc="http://schemas.openxmlformats.org/markup-compatibility/2006">
          <mc:Choice xmlns:p14="http://schemas.microsoft.com/office/powerpoint/2010/main" Requires="p14">
            <p:contentPart p14:bwMode="auto" r:id="rId448">
              <p14:nvContentPartPr>
                <p14:cNvPr id="167065" name="Freihand 167064">
                  <a:extLst>
                    <a:ext uri="{FF2B5EF4-FFF2-40B4-BE49-F238E27FC236}">
                      <a16:creationId xmlns:a16="http://schemas.microsoft.com/office/drawing/2014/main" id="{34D676ED-915A-4EFB-A228-18AF69336D61}"/>
                    </a:ext>
                  </a:extLst>
                </p14:cNvPr>
                <p14:cNvContentPartPr/>
                <p14:nvPr/>
              </p14:nvContentPartPr>
              <p14:xfrm>
                <a:off x="741533" y="3313147"/>
                <a:ext cx="106920" cy="182520"/>
              </p14:xfrm>
            </p:contentPart>
          </mc:Choice>
          <mc:Fallback>
            <p:pic>
              <p:nvPicPr>
                <p:cNvPr id="167065" name="Freihand 167064">
                  <a:extLst>
                    <a:ext uri="{FF2B5EF4-FFF2-40B4-BE49-F238E27FC236}">
                      <a16:creationId xmlns:a16="http://schemas.microsoft.com/office/drawing/2014/main" id="{34D676ED-915A-4EFB-A228-18AF69336D61}"/>
                    </a:ext>
                  </a:extLst>
                </p:cNvPr>
                <p:cNvPicPr/>
                <p:nvPr/>
              </p:nvPicPr>
              <p:blipFill>
                <a:blip r:embed="rId449"/>
                <a:stretch>
                  <a:fillRect/>
                </a:stretch>
              </p:blipFill>
              <p:spPr>
                <a:xfrm>
                  <a:off x="737213" y="3308827"/>
                  <a:ext cx="115560" cy="191160"/>
                </a:xfrm>
                <a:prstGeom prst="rect">
                  <a:avLst/>
                </a:prstGeom>
              </p:spPr>
            </p:pic>
          </mc:Fallback>
        </mc:AlternateContent>
        <mc:AlternateContent xmlns:mc="http://schemas.openxmlformats.org/markup-compatibility/2006">
          <mc:Choice xmlns:p14="http://schemas.microsoft.com/office/powerpoint/2010/main" Requires="p14">
            <p:contentPart p14:bwMode="auto" r:id="rId450">
              <p14:nvContentPartPr>
                <p14:cNvPr id="167066" name="Freihand 167065">
                  <a:extLst>
                    <a:ext uri="{FF2B5EF4-FFF2-40B4-BE49-F238E27FC236}">
                      <a16:creationId xmlns:a16="http://schemas.microsoft.com/office/drawing/2014/main" id="{BC12099D-AF10-40A6-B1BD-2CC1DF2A6303}"/>
                    </a:ext>
                  </a:extLst>
                </p14:cNvPr>
                <p14:cNvContentPartPr/>
                <p14:nvPr/>
              </p14:nvContentPartPr>
              <p14:xfrm>
                <a:off x="788333" y="3267427"/>
                <a:ext cx="137880" cy="232200"/>
              </p14:xfrm>
            </p:contentPart>
          </mc:Choice>
          <mc:Fallback>
            <p:pic>
              <p:nvPicPr>
                <p:cNvPr id="167066" name="Freihand 167065">
                  <a:extLst>
                    <a:ext uri="{FF2B5EF4-FFF2-40B4-BE49-F238E27FC236}">
                      <a16:creationId xmlns:a16="http://schemas.microsoft.com/office/drawing/2014/main" id="{BC12099D-AF10-40A6-B1BD-2CC1DF2A6303}"/>
                    </a:ext>
                  </a:extLst>
                </p:cNvPr>
                <p:cNvPicPr/>
                <p:nvPr/>
              </p:nvPicPr>
              <p:blipFill>
                <a:blip r:embed="rId451"/>
                <a:stretch>
                  <a:fillRect/>
                </a:stretch>
              </p:blipFill>
              <p:spPr>
                <a:xfrm>
                  <a:off x="784013" y="3263107"/>
                  <a:ext cx="146520" cy="240840"/>
                </a:xfrm>
                <a:prstGeom prst="rect">
                  <a:avLst/>
                </a:prstGeom>
              </p:spPr>
            </p:pic>
          </mc:Fallback>
        </mc:AlternateContent>
        <mc:AlternateContent xmlns:mc="http://schemas.openxmlformats.org/markup-compatibility/2006">
          <mc:Choice xmlns:p14="http://schemas.microsoft.com/office/powerpoint/2010/main" Requires="p14">
            <p:contentPart p14:bwMode="auto" r:id="rId452">
              <p14:nvContentPartPr>
                <p14:cNvPr id="167067" name="Freihand 167066">
                  <a:extLst>
                    <a:ext uri="{FF2B5EF4-FFF2-40B4-BE49-F238E27FC236}">
                      <a16:creationId xmlns:a16="http://schemas.microsoft.com/office/drawing/2014/main" id="{98034B58-43AA-4E7E-B56C-F89FA80DC6B4}"/>
                    </a:ext>
                  </a:extLst>
                </p14:cNvPr>
                <p14:cNvContentPartPr/>
                <p14:nvPr/>
              </p14:nvContentPartPr>
              <p14:xfrm>
                <a:off x="565853" y="3244747"/>
                <a:ext cx="134640" cy="236160"/>
              </p14:xfrm>
            </p:contentPart>
          </mc:Choice>
          <mc:Fallback>
            <p:pic>
              <p:nvPicPr>
                <p:cNvPr id="167067" name="Freihand 167066">
                  <a:extLst>
                    <a:ext uri="{FF2B5EF4-FFF2-40B4-BE49-F238E27FC236}">
                      <a16:creationId xmlns:a16="http://schemas.microsoft.com/office/drawing/2014/main" id="{98034B58-43AA-4E7E-B56C-F89FA80DC6B4}"/>
                    </a:ext>
                  </a:extLst>
                </p:cNvPr>
                <p:cNvPicPr/>
                <p:nvPr/>
              </p:nvPicPr>
              <p:blipFill>
                <a:blip r:embed="rId453"/>
                <a:stretch>
                  <a:fillRect/>
                </a:stretch>
              </p:blipFill>
              <p:spPr>
                <a:xfrm>
                  <a:off x="561533" y="3240427"/>
                  <a:ext cx="143280" cy="244800"/>
                </a:xfrm>
                <a:prstGeom prst="rect">
                  <a:avLst/>
                </a:prstGeom>
              </p:spPr>
            </p:pic>
          </mc:Fallback>
        </mc:AlternateContent>
        <mc:AlternateContent xmlns:mc="http://schemas.openxmlformats.org/markup-compatibility/2006">
          <mc:Choice xmlns:p14="http://schemas.microsoft.com/office/powerpoint/2010/main" Requires="p14">
            <p:contentPart p14:bwMode="auto" r:id="rId454">
              <p14:nvContentPartPr>
                <p14:cNvPr id="167068" name="Freihand 167067">
                  <a:extLst>
                    <a:ext uri="{FF2B5EF4-FFF2-40B4-BE49-F238E27FC236}">
                      <a16:creationId xmlns:a16="http://schemas.microsoft.com/office/drawing/2014/main" id="{4750FEA2-572E-42DC-8C42-3C4CE87B5AA5}"/>
                    </a:ext>
                  </a:extLst>
                </p14:cNvPr>
                <p14:cNvContentPartPr/>
                <p14:nvPr/>
              </p14:nvContentPartPr>
              <p14:xfrm>
                <a:off x="374333" y="3561187"/>
                <a:ext cx="656280" cy="10080"/>
              </p14:xfrm>
            </p:contentPart>
          </mc:Choice>
          <mc:Fallback>
            <p:pic>
              <p:nvPicPr>
                <p:cNvPr id="167068" name="Freihand 167067">
                  <a:extLst>
                    <a:ext uri="{FF2B5EF4-FFF2-40B4-BE49-F238E27FC236}">
                      <a16:creationId xmlns:a16="http://schemas.microsoft.com/office/drawing/2014/main" id="{4750FEA2-572E-42DC-8C42-3C4CE87B5AA5}"/>
                    </a:ext>
                  </a:extLst>
                </p:cNvPr>
                <p:cNvPicPr/>
                <p:nvPr/>
              </p:nvPicPr>
              <p:blipFill>
                <a:blip r:embed="rId455"/>
                <a:stretch>
                  <a:fillRect/>
                </a:stretch>
              </p:blipFill>
              <p:spPr>
                <a:xfrm>
                  <a:off x="370013" y="3556867"/>
                  <a:ext cx="664920" cy="18720"/>
                </a:xfrm>
                <a:prstGeom prst="rect">
                  <a:avLst/>
                </a:prstGeom>
              </p:spPr>
            </p:pic>
          </mc:Fallback>
        </mc:AlternateContent>
        <mc:AlternateContent xmlns:mc="http://schemas.openxmlformats.org/markup-compatibility/2006">
          <mc:Choice xmlns:p14="http://schemas.microsoft.com/office/powerpoint/2010/main" Requires="p14">
            <p:contentPart p14:bwMode="auto" r:id="rId456">
              <p14:nvContentPartPr>
                <p14:cNvPr id="167070" name="Freihand 167069">
                  <a:extLst>
                    <a:ext uri="{FF2B5EF4-FFF2-40B4-BE49-F238E27FC236}">
                      <a16:creationId xmlns:a16="http://schemas.microsoft.com/office/drawing/2014/main" id="{B4279FCE-1C16-4AF4-8D7E-5F45F5FF17C2}"/>
                    </a:ext>
                  </a:extLst>
                </p14:cNvPr>
                <p14:cNvContentPartPr/>
                <p14:nvPr/>
              </p14:nvContentPartPr>
              <p14:xfrm>
                <a:off x="601853" y="3714907"/>
                <a:ext cx="84240" cy="66960"/>
              </p14:xfrm>
            </p:contentPart>
          </mc:Choice>
          <mc:Fallback>
            <p:pic>
              <p:nvPicPr>
                <p:cNvPr id="167070" name="Freihand 167069">
                  <a:extLst>
                    <a:ext uri="{FF2B5EF4-FFF2-40B4-BE49-F238E27FC236}">
                      <a16:creationId xmlns:a16="http://schemas.microsoft.com/office/drawing/2014/main" id="{B4279FCE-1C16-4AF4-8D7E-5F45F5FF17C2}"/>
                    </a:ext>
                  </a:extLst>
                </p:cNvPr>
                <p:cNvPicPr/>
                <p:nvPr/>
              </p:nvPicPr>
              <p:blipFill>
                <a:blip r:embed="rId457"/>
                <a:stretch>
                  <a:fillRect/>
                </a:stretch>
              </p:blipFill>
              <p:spPr>
                <a:xfrm>
                  <a:off x="597533" y="3710587"/>
                  <a:ext cx="92880" cy="75600"/>
                </a:xfrm>
                <a:prstGeom prst="rect">
                  <a:avLst/>
                </a:prstGeom>
              </p:spPr>
            </p:pic>
          </mc:Fallback>
        </mc:AlternateContent>
        <mc:AlternateContent xmlns:mc="http://schemas.openxmlformats.org/markup-compatibility/2006">
          <mc:Choice xmlns:p14="http://schemas.microsoft.com/office/powerpoint/2010/main" Requires="p14">
            <p:contentPart p14:bwMode="auto" r:id="rId458">
              <p14:nvContentPartPr>
                <p14:cNvPr id="167071" name="Freihand 167070">
                  <a:extLst>
                    <a:ext uri="{FF2B5EF4-FFF2-40B4-BE49-F238E27FC236}">
                      <a16:creationId xmlns:a16="http://schemas.microsoft.com/office/drawing/2014/main" id="{151DDF33-217D-4262-8761-9E037728A6DF}"/>
                    </a:ext>
                  </a:extLst>
                </p14:cNvPr>
                <p14:cNvContentPartPr/>
                <p14:nvPr/>
              </p14:nvContentPartPr>
              <p14:xfrm>
                <a:off x="588533" y="3714547"/>
                <a:ext cx="136800" cy="235440"/>
              </p14:xfrm>
            </p:contentPart>
          </mc:Choice>
          <mc:Fallback>
            <p:pic>
              <p:nvPicPr>
                <p:cNvPr id="167071" name="Freihand 167070">
                  <a:extLst>
                    <a:ext uri="{FF2B5EF4-FFF2-40B4-BE49-F238E27FC236}">
                      <a16:creationId xmlns:a16="http://schemas.microsoft.com/office/drawing/2014/main" id="{151DDF33-217D-4262-8761-9E037728A6DF}"/>
                    </a:ext>
                  </a:extLst>
                </p:cNvPr>
                <p:cNvPicPr/>
                <p:nvPr/>
              </p:nvPicPr>
              <p:blipFill>
                <a:blip r:embed="rId459"/>
                <a:stretch>
                  <a:fillRect/>
                </a:stretch>
              </p:blipFill>
              <p:spPr>
                <a:xfrm>
                  <a:off x="584213" y="3710227"/>
                  <a:ext cx="145440" cy="244080"/>
                </a:xfrm>
                <a:prstGeom prst="rect">
                  <a:avLst/>
                </a:prstGeom>
              </p:spPr>
            </p:pic>
          </mc:Fallback>
        </mc:AlternateContent>
        <mc:AlternateContent xmlns:mc="http://schemas.openxmlformats.org/markup-compatibility/2006">
          <mc:Choice xmlns:p14="http://schemas.microsoft.com/office/powerpoint/2010/main" Requires="p14">
            <p:contentPart p14:bwMode="auto" r:id="rId460">
              <p14:nvContentPartPr>
                <p14:cNvPr id="167079" name="Freihand 167078">
                  <a:extLst>
                    <a:ext uri="{FF2B5EF4-FFF2-40B4-BE49-F238E27FC236}">
                      <a16:creationId xmlns:a16="http://schemas.microsoft.com/office/drawing/2014/main" id="{16FCC77C-84C5-4171-B21E-67A05D732F6D}"/>
                    </a:ext>
                  </a:extLst>
                </p14:cNvPr>
                <p14:cNvContentPartPr/>
                <p14:nvPr/>
              </p14:nvContentPartPr>
              <p14:xfrm>
                <a:off x="1714613" y="3713107"/>
                <a:ext cx="127440" cy="63720"/>
              </p14:xfrm>
            </p:contentPart>
          </mc:Choice>
          <mc:Fallback>
            <p:pic>
              <p:nvPicPr>
                <p:cNvPr id="167079" name="Freihand 167078">
                  <a:extLst>
                    <a:ext uri="{FF2B5EF4-FFF2-40B4-BE49-F238E27FC236}">
                      <a16:creationId xmlns:a16="http://schemas.microsoft.com/office/drawing/2014/main" id="{16FCC77C-84C5-4171-B21E-67A05D732F6D}"/>
                    </a:ext>
                  </a:extLst>
                </p:cNvPr>
                <p:cNvPicPr/>
                <p:nvPr/>
              </p:nvPicPr>
              <p:blipFill>
                <a:blip r:embed="rId461"/>
                <a:stretch>
                  <a:fillRect/>
                </a:stretch>
              </p:blipFill>
              <p:spPr>
                <a:xfrm>
                  <a:off x="1710293" y="3708787"/>
                  <a:ext cx="136080" cy="72360"/>
                </a:xfrm>
                <a:prstGeom prst="rect">
                  <a:avLst/>
                </a:prstGeom>
              </p:spPr>
            </p:pic>
          </mc:Fallback>
        </mc:AlternateContent>
        <mc:AlternateContent xmlns:mc="http://schemas.openxmlformats.org/markup-compatibility/2006">
          <mc:Choice xmlns:p14="http://schemas.microsoft.com/office/powerpoint/2010/main" Requires="p14">
            <p:contentPart p14:bwMode="auto" r:id="rId462">
              <p14:nvContentPartPr>
                <p14:cNvPr id="167080" name="Freihand 167079">
                  <a:extLst>
                    <a:ext uri="{FF2B5EF4-FFF2-40B4-BE49-F238E27FC236}">
                      <a16:creationId xmlns:a16="http://schemas.microsoft.com/office/drawing/2014/main" id="{CFD4766D-8C01-4956-A0A1-256D02FD0598}"/>
                    </a:ext>
                  </a:extLst>
                </p14:cNvPr>
                <p14:cNvContentPartPr/>
                <p14:nvPr/>
              </p14:nvContentPartPr>
              <p14:xfrm>
                <a:off x="1783733" y="3716347"/>
                <a:ext cx="89640" cy="146880"/>
              </p14:xfrm>
            </p:contentPart>
          </mc:Choice>
          <mc:Fallback>
            <p:pic>
              <p:nvPicPr>
                <p:cNvPr id="167080" name="Freihand 167079">
                  <a:extLst>
                    <a:ext uri="{FF2B5EF4-FFF2-40B4-BE49-F238E27FC236}">
                      <a16:creationId xmlns:a16="http://schemas.microsoft.com/office/drawing/2014/main" id="{CFD4766D-8C01-4956-A0A1-256D02FD0598}"/>
                    </a:ext>
                  </a:extLst>
                </p:cNvPr>
                <p:cNvPicPr/>
                <p:nvPr/>
              </p:nvPicPr>
              <p:blipFill>
                <a:blip r:embed="rId463"/>
                <a:stretch>
                  <a:fillRect/>
                </a:stretch>
              </p:blipFill>
              <p:spPr>
                <a:xfrm>
                  <a:off x="1779413" y="3712027"/>
                  <a:ext cx="98280" cy="155520"/>
                </a:xfrm>
                <a:prstGeom prst="rect">
                  <a:avLst/>
                </a:prstGeom>
              </p:spPr>
            </p:pic>
          </mc:Fallback>
        </mc:AlternateContent>
        <mc:AlternateContent xmlns:mc="http://schemas.openxmlformats.org/markup-compatibility/2006">
          <mc:Choice xmlns:p14="http://schemas.microsoft.com/office/powerpoint/2010/main" Requires="p14">
            <p:contentPart p14:bwMode="auto" r:id="rId464">
              <p14:nvContentPartPr>
                <p14:cNvPr id="167073" name="Freihand 167072">
                  <a:extLst>
                    <a:ext uri="{FF2B5EF4-FFF2-40B4-BE49-F238E27FC236}">
                      <a16:creationId xmlns:a16="http://schemas.microsoft.com/office/drawing/2014/main" id="{11CFAF2F-83CE-43FE-BB85-C9736D774022}"/>
                    </a:ext>
                  </a:extLst>
                </p14:cNvPr>
                <p14:cNvContentPartPr/>
                <p14:nvPr/>
              </p14:nvContentPartPr>
              <p14:xfrm>
                <a:off x="1185053" y="3571987"/>
                <a:ext cx="190440" cy="15480"/>
              </p14:xfrm>
            </p:contentPart>
          </mc:Choice>
          <mc:Fallback>
            <p:pic>
              <p:nvPicPr>
                <p:cNvPr id="167073" name="Freihand 167072">
                  <a:extLst>
                    <a:ext uri="{FF2B5EF4-FFF2-40B4-BE49-F238E27FC236}">
                      <a16:creationId xmlns:a16="http://schemas.microsoft.com/office/drawing/2014/main" id="{11CFAF2F-83CE-43FE-BB85-C9736D774022}"/>
                    </a:ext>
                  </a:extLst>
                </p:cNvPr>
                <p:cNvPicPr/>
                <p:nvPr/>
              </p:nvPicPr>
              <p:blipFill>
                <a:blip r:embed="rId465"/>
                <a:stretch>
                  <a:fillRect/>
                </a:stretch>
              </p:blipFill>
              <p:spPr>
                <a:xfrm>
                  <a:off x="1180733" y="3567667"/>
                  <a:ext cx="199080" cy="24120"/>
                </a:xfrm>
                <a:prstGeom prst="rect">
                  <a:avLst/>
                </a:prstGeom>
              </p:spPr>
            </p:pic>
          </mc:Fallback>
        </mc:AlternateContent>
        <mc:AlternateContent xmlns:mc="http://schemas.openxmlformats.org/markup-compatibility/2006">
          <mc:Choice xmlns:p14="http://schemas.microsoft.com/office/powerpoint/2010/main" Requires="p14">
            <p:contentPart p14:bwMode="auto" r:id="rId466">
              <p14:nvContentPartPr>
                <p14:cNvPr id="167074" name="Freihand 167073">
                  <a:extLst>
                    <a:ext uri="{FF2B5EF4-FFF2-40B4-BE49-F238E27FC236}">
                      <a16:creationId xmlns:a16="http://schemas.microsoft.com/office/drawing/2014/main" id="{055F1668-700B-433E-AAB9-6F18019D9003}"/>
                    </a:ext>
                  </a:extLst>
                </p14:cNvPr>
                <p14:cNvContentPartPr/>
                <p14:nvPr/>
              </p14:nvContentPartPr>
              <p14:xfrm>
                <a:off x="1183253" y="3622027"/>
                <a:ext cx="185760" cy="15480"/>
              </p14:xfrm>
            </p:contentPart>
          </mc:Choice>
          <mc:Fallback>
            <p:pic>
              <p:nvPicPr>
                <p:cNvPr id="167074" name="Freihand 167073">
                  <a:extLst>
                    <a:ext uri="{FF2B5EF4-FFF2-40B4-BE49-F238E27FC236}">
                      <a16:creationId xmlns:a16="http://schemas.microsoft.com/office/drawing/2014/main" id="{055F1668-700B-433E-AAB9-6F18019D9003}"/>
                    </a:ext>
                  </a:extLst>
                </p:cNvPr>
                <p:cNvPicPr/>
                <p:nvPr/>
              </p:nvPicPr>
              <p:blipFill>
                <a:blip r:embed="rId467"/>
                <a:stretch>
                  <a:fillRect/>
                </a:stretch>
              </p:blipFill>
              <p:spPr>
                <a:xfrm>
                  <a:off x="1178933" y="3617707"/>
                  <a:ext cx="194400" cy="24120"/>
                </a:xfrm>
                <a:prstGeom prst="rect">
                  <a:avLst/>
                </a:prstGeom>
              </p:spPr>
            </p:pic>
          </mc:Fallback>
        </mc:AlternateContent>
        <mc:AlternateContent xmlns:mc="http://schemas.openxmlformats.org/markup-compatibility/2006">
          <mc:Choice xmlns:p14="http://schemas.microsoft.com/office/powerpoint/2010/main" Requires="p14">
            <p:contentPart p14:bwMode="auto" r:id="rId468">
              <p14:nvContentPartPr>
                <p14:cNvPr id="167076" name="Freihand 167075">
                  <a:extLst>
                    <a:ext uri="{FF2B5EF4-FFF2-40B4-BE49-F238E27FC236}">
                      <a16:creationId xmlns:a16="http://schemas.microsoft.com/office/drawing/2014/main" id="{F9722DD8-143C-4805-B20F-A301B54CF344}"/>
                    </a:ext>
                  </a:extLst>
                </p14:cNvPr>
                <p14:cNvContentPartPr/>
                <p14:nvPr/>
              </p14:nvContentPartPr>
              <p14:xfrm>
                <a:off x="1662053" y="3350227"/>
                <a:ext cx="153360" cy="130320"/>
              </p14:xfrm>
            </p:contentPart>
          </mc:Choice>
          <mc:Fallback>
            <p:pic>
              <p:nvPicPr>
                <p:cNvPr id="167076" name="Freihand 167075">
                  <a:extLst>
                    <a:ext uri="{FF2B5EF4-FFF2-40B4-BE49-F238E27FC236}">
                      <a16:creationId xmlns:a16="http://schemas.microsoft.com/office/drawing/2014/main" id="{F9722DD8-143C-4805-B20F-A301B54CF344}"/>
                    </a:ext>
                  </a:extLst>
                </p:cNvPr>
                <p:cNvPicPr/>
                <p:nvPr/>
              </p:nvPicPr>
              <p:blipFill>
                <a:blip r:embed="rId469"/>
                <a:stretch>
                  <a:fillRect/>
                </a:stretch>
              </p:blipFill>
              <p:spPr>
                <a:xfrm>
                  <a:off x="1657733" y="3345907"/>
                  <a:ext cx="162000" cy="138960"/>
                </a:xfrm>
                <a:prstGeom prst="rect">
                  <a:avLst/>
                </a:prstGeom>
              </p:spPr>
            </p:pic>
          </mc:Fallback>
        </mc:AlternateContent>
        <mc:AlternateContent xmlns:mc="http://schemas.openxmlformats.org/markup-compatibility/2006">
          <mc:Choice xmlns:p14="http://schemas.microsoft.com/office/powerpoint/2010/main" Requires="p14">
            <p:contentPart p14:bwMode="auto" r:id="rId470">
              <p14:nvContentPartPr>
                <p14:cNvPr id="167077" name="Freihand 167076">
                  <a:extLst>
                    <a:ext uri="{FF2B5EF4-FFF2-40B4-BE49-F238E27FC236}">
                      <a16:creationId xmlns:a16="http://schemas.microsoft.com/office/drawing/2014/main" id="{8316ED0E-B061-4401-95EA-B5710E299173}"/>
                    </a:ext>
                  </a:extLst>
                </p14:cNvPr>
                <p14:cNvContentPartPr/>
                <p14:nvPr/>
              </p14:nvContentPartPr>
              <p14:xfrm>
                <a:off x="1798853" y="3447427"/>
                <a:ext cx="99720" cy="61920"/>
              </p14:xfrm>
            </p:contentPart>
          </mc:Choice>
          <mc:Fallback>
            <p:pic>
              <p:nvPicPr>
                <p:cNvPr id="167077" name="Freihand 167076">
                  <a:extLst>
                    <a:ext uri="{FF2B5EF4-FFF2-40B4-BE49-F238E27FC236}">
                      <a16:creationId xmlns:a16="http://schemas.microsoft.com/office/drawing/2014/main" id="{8316ED0E-B061-4401-95EA-B5710E299173}"/>
                    </a:ext>
                  </a:extLst>
                </p:cNvPr>
                <p:cNvPicPr/>
                <p:nvPr/>
              </p:nvPicPr>
              <p:blipFill>
                <a:blip r:embed="rId471"/>
                <a:stretch>
                  <a:fillRect/>
                </a:stretch>
              </p:blipFill>
              <p:spPr>
                <a:xfrm>
                  <a:off x="1794533" y="3443107"/>
                  <a:ext cx="108360" cy="70560"/>
                </a:xfrm>
                <a:prstGeom prst="rect">
                  <a:avLst/>
                </a:prstGeom>
              </p:spPr>
            </p:pic>
          </mc:Fallback>
        </mc:AlternateContent>
        <mc:AlternateContent xmlns:mc="http://schemas.openxmlformats.org/markup-compatibility/2006">
          <mc:Choice xmlns:p14="http://schemas.microsoft.com/office/powerpoint/2010/main" Requires="p14">
            <p:contentPart p14:bwMode="auto" r:id="rId472">
              <p14:nvContentPartPr>
                <p14:cNvPr id="167078" name="Freihand 167077">
                  <a:extLst>
                    <a:ext uri="{FF2B5EF4-FFF2-40B4-BE49-F238E27FC236}">
                      <a16:creationId xmlns:a16="http://schemas.microsoft.com/office/drawing/2014/main" id="{D68CAE6B-D1EF-4648-962B-2BB65D03B905}"/>
                    </a:ext>
                  </a:extLst>
                </p14:cNvPr>
                <p14:cNvContentPartPr/>
                <p14:nvPr/>
              </p14:nvContentPartPr>
              <p14:xfrm>
                <a:off x="1570253" y="3582427"/>
                <a:ext cx="427680" cy="21240"/>
              </p14:xfrm>
            </p:contentPart>
          </mc:Choice>
          <mc:Fallback>
            <p:pic>
              <p:nvPicPr>
                <p:cNvPr id="167078" name="Freihand 167077">
                  <a:extLst>
                    <a:ext uri="{FF2B5EF4-FFF2-40B4-BE49-F238E27FC236}">
                      <a16:creationId xmlns:a16="http://schemas.microsoft.com/office/drawing/2014/main" id="{D68CAE6B-D1EF-4648-962B-2BB65D03B905}"/>
                    </a:ext>
                  </a:extLst>
                </p:cNvPr>
                <p:cNvPicPr/>
                <p:nvPr/>
              </p:nvPicPr>
              <p:blipFill>
                <a:blip r:embed="rId473"/>
                <a:stretch>
                  <a:fillRect/>
                </a:stretch>
              </p:blipFill>
              <p:spPr>
                <a:xfrm>
                  <a:off x="1565933" y="3578107"/>
                  <a:ext cx="436320" cy="29880"/>
                </a:xfrm>
                <a:prstGeom prst="rect">
                  <a:avLst/>
                </a:prstGeom>
              </p:spPr>
            </p:pic>
          </mc:Fallback>
        </mc:AlternateContent>
        <mc:AlternateContent xmlns:mc="http://schemas.openxmlformats.org/markup-compatibility/2006">
          <mc:Choice xmlns:p14="http://schemas.microsoft.com/office/powerpoint/2010/main" Requires="p14">
            <p:contentPart p14:bwMode="auto" r:id="rId474">
              <p14:nvContentPartPr>
                <p14:cNvPr id="167081" name="Freihand 167080">
                  <a:extLst>
                    <a:ext uri="{FF2B5EF4-FFF2-40B4-BE49-F238E27FC236}">
                      <a16:creationId xmlns:a16="http://schemas.microsoft.com/office/drawing/2014/main" id="{179D710F-8F56-4690-97FA-C7D5CD5FD538}"/>
                    </a:ext>
                  </a:extLst>
                </p14:cNvPr>
                <p14:cNvContentPartPr/>
                <p14:nvPr/>
              </p14:nvContentPartPr>
              <p14:xfrm>
                <a:off x="2139773" y="3576667"/>
                <a:ext cx="32040" cy="10800"/>
              </p14:xfrm>
            </p:contentPart>
          </mc:Choice>
          <mc:Fallback>
            <p:pic>
              <p:nvPicPr>
                <p:cNvPr id="167081" name="Freihand 167080">
                  <a:extLst>
                    <a:ext uri="{FF2B5EF4-FFF2-40B4-BE49-F238E27FC236}">
                      <a16:creationId xmlns:a16="http://schemas.microsoft.com/office/drawing/2014/main" id="{179D710F-8F56-4690-97FA-C7D5CD5FD538}"/>
                    </a:ext>
                  </a:extLst>
                </p:cNvPr>
                <p:cNvPicPr/>
                <p:nvPr/>
              </p:nvPicPr>
              <p:blipFill>
                <a:blip r:embed="rId475"/>
                <a:stretch>
                  <a:fillRect/>
                </a:stretch>
              </p:blipFill>
              <p:spPr>
                <a:xfrm>
                  <a:off x="2135453" y="3572347"/>
                  <a:ext cx="40680" cy="19440"/>
                </a:xfrm>
                <a:prstGeom prst="rect">
                  <a:avLst/>
                </a:prstGeom>
              </p:spPr>
            </p:pic>
          </mc:Fallback>
        </mc:AlternateContent>
        <mc:AlternateContent xmlns:mc="http://schemas.openxmlformats.org/markup-compatibility/2006">
          <mc:Choice xmlns:p14="http://schemas.microsoft.com/office/powerpoint/2010/main" Requires="p14">
            <p:contentPart p14:bwMode="auto" r:id="rId476">
              <p14:nvContentPartPr>
                <p14:cNvPr id="167152" name="Freihand 167151">
                  <a:extLst>
                    <a:ext uri="{FF2B5EF4-FFF2-40B4-BE49-F238E27FC236}">
                      <a16:creationId xmlns:a16="http://schemas.microsoft.com/office/drawing/2014/main" id="{F01EC730-C793-461A-B237-AD82283D27B0}"/>
                    </a:ext>
                  </a:extLst>
                </p14:cNvPr>
                <p14:cNvContentPartPr/>
                <p14:nvPr/>
              </p14:nvContentPartPr>
              <p14:xfrm>
                <a:off x="274253" y="3151867"/>
                <a:ext cx="779760" cy="1037880"/>
              </p14:xfrm>
            </p:contentPart>
          </mc:Choice>
          <mc:Fallback>
            <p:pic>
              <p:nvPicPr>
                <p:cNvPr id="167152" name="Freihand 167151">
                  <a:extLst>
                    <a:ext uri="{FF2B5EF4-FFF2-40B4-BE49-F238E27FC236}">
                      <a16:creationId xmlns:a16="http://schemas.microsoft.com/office/drawing/2014/main" id="{F01EC730-C793-461A-B237-AD82283D27B0}"/>
                    </a:ext>
                  </a:extLst>
                </p:cNvPr>
                <p:cNvPicPr/>
                <p:nvPr/>
              </p:nvPicPr>
              <p:blipFill>
                <a:blip r:embed="rId477"/>
                <a:stretch>
                  <a:fillRect/>
                </a:stretch>
              </p:blipFill>
              <p:spPr>
                <a:xfrm>
                  <a:off x="269933" y="3147547"/>
                  <a:ext cx="788400" cy="1046520"/>
                </a:xfrm>
                <a:prstGeom prst="rect">
                  <a:avLst/>
                </a:prstGeom>
              </p:spPr>
            </p:pic>
          </mc:Fallback>
        </mc:AlternateContent>
        <mc:AlternateContent xmlns:mc="http://schemas.openxmlformats.org/markup-compatibility/2006">
          <mc:Choice xmlns:p14="http://schemas.microsoft.com/office/powerpoint/2010/main" Requires="p14">
            <p:contentPart p14:bwMode="auto" r:id="rId478">
              <p14:nvContentPartPr>
                <p14:cNvPr id="167154" name="Freihand 167153">
                  <a:extLst>
                    <a:ext uri="{FF2B5EF4-FFF2-40B4-BE49-F238E27FC236}">
                      <a16:creationId xmlns:a16="http://schemas.microsoft.com/office/drawing/2014/main" id="{B83FBBD1-546E-4AB5-9906-2012181752B9}"/>
                    </a:ext>
                  </a:extLst>
                </p14:cNvPr>
                <p14:cNvContentPartPr/>
                <p14:nvPr/>
              </p14:nvContentPartPr>
              <p14:xfrm>
                <a:off x="1275413" y="3067627"/>
                <a:ext cx="1214280" cy="428400"/>
              </p14:xfrm>
            </p:contentPart>
          </mc:Choice>
          <mc:Fallback>
            <p:pic>
              <p:nvPicPr>
                <p:cNvPr id="167154" name="Freihand 167153">
                  <a:extLst>
                    <a:ext uri="{FF2B5EF4-FFF2-40B4-BE49-F238E27FC236}">
                      <a16:creationId xmlns:a16="http://schemas.microsoft.com/office/drawing/2014/main" id="{B83FBBD1-546E-4AB5-9906-2012181752B9}"/>
                    </a:ext>
                  </a:extLst>
                </p:cNvPr>
                <p:cNvPicPr/>
                <p:nvPr/>
              </p:nvPicPr>
              <p:blipFill>
                <a:blip r:embed="rId479"/>
                <a:stretch>
                  <a:fillRect/>
                </a:stretch>
              </p:blipFill>
              <p:spPr>
                <a:xfrm>
                  <a:off x="1271093" y="3063307"/>
                  <a:ext cx="1222920" cy="437040"/>
                </a:xfrm>
                <a:prstGeom prst="rect">
                  <a:avLst/>
                </a:prstGeom>
              </p:spPr>
            </p:pic>
          </mc:Fallback>
        </mc:AlternateContent>
        <mc:AlternateContent xmlns:mc="http://schemas.openxmlformats.org/markup-compatibility/2006">
          <mc:Choice xmlns:p14="http://schemas.microsoft.com/office/powerpoint/2010/main" Requires="p14">
            <p:contentPart p14:bwMode="auto" r:id="rId480">
              <p14:nvContentPartPr>
                <p14:cNvPr id="167158" name="Freihand 167157">
                  <a:extLst>
                    <a:ext uri="{FF2B5EF4-FFF2-40B4-BE49-F238E27FC236}">
                      <a16:creationId xmlns:a16="http://schemas.microsoft.com/office/drawing/2014/main" id="{5276A6C8-DDCE-4CC4-91D6-ACAC4E8F9A9F}"/>
                    </a:ext>
                  </a:extLst>
                </p14:cNvPr>
                <p14:cNvContentPartPr/>
                <p14:nvPr/>
              </p14:nvContentPartPr>
              <p14:xfrm>
                <a:off x="519053" y="2140627"/>
                <a:ext cx="425520" cy="671400"/>
              </p14:xfrm>
            </p:contentPart>
          </mc:Choice>
          <mc:Fallback>
            <p:pic>
              <p:nvPicPr>
                <p:cNvPr id="167158" name="Freihand 167157">
                  <a:extLst>
                    <a:ext uri="{FF2B5EF4-FFF2-40B4-BE49-F238E27FC236}">
                      <a16:creationId xmlns:a16="http://schemas.microsoft.com/office/drawing/2014/main" id="{5276A6C8-DDCE-4CC4-91D6-ACAC4E8F9A9F}"/>
                    </a:ext>
                  </a:extLst>
                </p:cNvPr>
                <p:cNvPicPr/>
                <p:nvPr/>
              </p:nvPicPr>
              <p:blipFill>
                <a:blip r:embed="rId481"/>
                <a:stretch>
                  <a:fillRect/>
                </a:stretch>
              </p:blipFill>
              <p:spPr>
                <a:xfrm>
                  <a:off x="514733" y="2136307"/>
                  <a:ext cx="434160" cy="680040"/>
                </a:xfrm>
                <a:prstGeom prst="rect">
                  <a:avLst/>
                </a:prstGeom>
              </p:spPr>
            </p:pic>
          </mc:Fallback>
        </mc:AlternateContent>
        <mc:AlternateContent xmlns:mc="http://schemas.openxmlformats.org/markup-compatibility/2006">
          <mc:Choice xmlns:p14="http://schemas.microsoft.com/office/powerpoint/2010/main" Requires="p14">
            <p:contentPart p14:bwMode="auto" r:id="rId482">
              <p14:nvContentPartPr>
                <p14:cNvPr id="167021" name="Freihand 167020">
                  <a:extLst>
                    <a:ext uri="{FF2B5EF4-FFF2-40B4-BE49-F238E27FC236}">
                      <a16:creationId xmlns:a16="http://schemas.microsoft.com/office/drawing/2014/main" id="{0253E32A-ECE3-4FEE-835B-D11939DE5435}"/>
                    </a:ext>
                  </a:extLst>
                </p14:cNvPr>
                <p14:cNvContentPartPr/>
                <p14:nvPr/>
              </p14:nvContentPartPr>
              <p14:xfrm>
                <a:off x="9275333" y="2652187"/>
                <a:ext cx="174600" cy="244440"/>
              </p14:xfrm>
            </p:contentPart>
          </mc:Choice>
          <mc:Fallback>
            <p:pic>
              <p:nvPicPr>
                <p:cNvPr id="167021" name="Freihand 167020">
                  <a:extLst>
                    <a:ext uri="{FF2B5EF4-FFF2-40B4-BE49-F238E27FC236}">
                      <a16:creationId xmlns:a16="http://schemas.microsoft.com/office/drawing/2014/main" id="{0253E32A-ECE3-4FEE-835B-D11939DE5435}"/>
                    </a:ext>
                  </a:extLst>
                </p:cNvPr>
                <p:cNvPicPr/>
                <p:nvPr/>
              </p:nvPicPr>
              <p:blipFill>
                <a:blip r:embed="rId483"/>
                <a:stretch>
                  <a:fillRect/>
                </a:stretch>
              </p:blipFill>
              <p:spPr>
                <a:xfrm>
                  <a:off x="9271013" y="2647867"/>
                  <a:ext cx="183240" cy="253080"/>
                </a:xfrm>
                <a:prstGeom prst="rect">
                  <a:avLst/>
                </a:prstGeom>
              </p:spPr>
            </p:pic>
          </mc:Fallback>
        </mc:AlternateContent>
        <mc:AlternateContent xmlns:mc="http://schemas.openxmlformats.org/markup-compatibility/2006">
          <mc:Choice xmlns:p14="http://schemas.microsoft.com/office/powerpoint/2010/main" Requires="p14">
            <p:contentPart p14:bwMode="auto" r:id="rId484">
              <p14:nvContentPartPr>
                <p14:cNvPr id="167024" name="Freihand 167023">
                  <a:extLst>
                    <a:ext uri="{FF2B5EF4-FFF2-40B4-BE49-F238E27FC236}">
                      <a16:creationId xmlns:a16="http://schemas.microsoft.com/office/drawing/2014/main" id="{27E6135B-C8F2-41D6-99F2-37151535F4DD}"/>
                    </a:ext>
                  </a:extLst>
                </p14:cNvPr>
                <p14:cNvContentPartPr/>
                <p14:nvPr/>
              </p14:nvContentPartPr>
              <p14:xfrm>
                <a:off x="9642173" y="2671987"/>
                <a:ext cx="32400" cy="170640"/>
              </p14:xfrm>
            </p:contentPart>
          </mc:Choice>
          <mc:Fallback>
            <p:pic>
              <p:nvPicPr>
                <p:cNvPr id="167024" name="Freihand 167023">
                  <a:extLst>
                    <a:ext uri="{FF2B5EF4-FFF2-40B4-BE49-F238E27FC236}">
                      <a16:creationId xmlns:a16="http://schemas.microsoft.com/office/drawing/2014/main" id="{27E6135B-C8F2-41D6-99F2-37151535F4DD}"/>
                    </a:ext>
                  </a:extLst>
                </p:cNvPr>
                <p:cNvPicPr/>
                <p:nvPr/>
              </p:nvPicPr>
              <p:blipFill>
                <a:blip r:embed="rId485"/>
                <a:stretch>
                  <a:fillRect/>
                </a:stretch>
              </p:blipFill>
              <p:spPr>
                <a:xfrm>
                  <a:off x="9637853" y="2667667"/>
                  <a:ext cx="41040" cy="179280"/>
                </a:xfrm>
                <a:prstGeom prst="rect">
                  <a:avLst/>
                </a:prstGeom>
              </p:spPr>
            </p:pic>
          </mc:Fallback>
        </mc:AlternateContent>
        <mc:AlternateContent xmlns:mc="http://schemas.openxmlformats.org/markup-compatibility/2006">
          <mc:Choice xmlns:p14="http://schemas.microsoft.com/office/powerpoint/2010/main" Requires="p14">
            <p:contentPart p14:bwMode="auto" r:id="rId486">
              <p14:nvContentPartPr>
                <p14:cNvPr id="167025" name="Freihand 167024">
                  <a:extLst>
                    <a:ext uri="{FF2B5EF4-FFF2-40B4-BE49-F238E27FC236}">
                      <a16:creationId xmlns:a16="http://schemas.microsoft.com/office/drawing/2014/main" id="{6B80A7E8-17A8-4951-8AB3-FD20EC15816E}"/>
                    </a:ext>
                  </a:extLst>
                </p14:cNvPr>
                <p14:cNvContentPartPr/>
                <p14:nvPr/>
              </p14:nvContentPartPr>
              <p14:xfrm>
                <a:off x="9573413" y="2652187"/>
                <a:ext cx="162360" cy="176400"/>
              </p14:xfrm>
            </p:contentPart>
          </mc:Choice>
          <mc:Fallback>
            <p:pic>
              <p:nvPicPr>
                <p:cNvPr id="167025" name="Freihand 167024">
                  <a:extLst>
                    <a:ext uri="{FF2B5EF4-FFF2-40B4-BE49-F238E27FC236}">
                      <a16:creationId xmlns:a16="http://schemas.microsoft.com/office/drawing/2014/main" id="{6B80A7E8-17A8-4951-8AB3-FD20EC15816E}"/>
                    </a:ext>
                  </a:extLst>
                </p:cNvPr>
                <p:cNvPicPr/>
                <p:nvPr/>
              </p:nvPicPr>
              <p:blipFill>
                <a:blip r:embed="rId487"/>
                <a:stretch>
                  <a:fillRect/>
                </a:stretch>
              </p:blipFill>
              <p:spPr>
                <a:xfrm>
                  <a:off x="9569093" y="2647867"/>
                  <a:ext cx="171000" cy="185040"/>
                </a:xfrm>
                <a:prstGeom prst="rect">
                  <a:avLst/>
                </a:prstGeom>
              </p:spPr>
            </p:pic>
          </mc:Fallback>
        </mc:AlternateContent>
        <mc:AlternateContent xmlns:mc="http://schemas.openxmlformats.org/markup-compatibility/2006">
          <mc:Choice xmlns:p14="http://schemas.microsoft.com/office/powerpoint/2010/main" Requires="p14">
            <p:contentPart p14:bwMode="auto" r:id="rId488">
              <p14:nvContentPartPr>
                <p14:cNvPr id="167026" name="Freihand 167025">
                  <a:extLst>
                    <a:ext uri="{FF2B5EF4-FFF2-40B4-BE49-F238E27FC236}">
                      <a16:creationId xmlns:a16="http://schemas.microsoft.com/office/drawing/2014/main" id="{005F0729-E290-4ADE-9793-192F2C4179B6}"/>
                    </a:ext>
                  </a:extLst>
                </p14:cNvPr>
                <p14:cNvContentPartPr/>
                <p14:nvPr/>
              </p14:nvContentPartPr>
              <p14:xfrm>
                <a:off x="9728573" y="2737507"/>
                <a:ext cx="103680" cy="49320"/>
              </p14:xfrm>
            </p:contentPart>
          </mc:Choice>
          <mc:Fallback>
            <p:pic>
              <p:nvPicPr>
                <p:cNvPr id="167026" name="Freihand 167025">
                  <a:extLst>
                    <a:ext uri="{FF2B5EF4-FFF2-40B4-BE49-F238E27FC236}">
                      <a16:creationId xmlns:a16="http://schemas.microsoft.com/office/drawing/2014/main" id="{005F0729-E290-4ADE-9793-192F2C4179B6}"/>
                    </a:ext>
                  </a:extLst>
                </p:cNvPr>
                <p:cNvPicPr/>
                <p:nvPr/>
              </p:nvPicPr>
              <p:blipFill>
                <a:blip r:embed="rId489"/>
                <a:stretch>
                  <a:fillRect/>
                </a:stretch>
              </p:blipFill>
              <p:spPr>
                <a:xfrm>
                  <a:off x="9724253" y="2733187"/>
                  <a:ext cx="112320" cy="57960"/>
                </a:xfrm>
                <a:prstGeom prst="rect">
                  <a:avLst/>
                </a:prstGeom>
              </p:spPr>
            </p:pic>
          </mc:Fallback>
        </mc:AlternateContent>
        <mc:AlternateContent xmlns:mc="http://schemas.openxmlformats.org/markup-compatibility/2006">
          <mc:Choice xmlns:p14="http://schemas.microsoft.com/office/powerpoint/2010/main" Requires="p14">
            <p:contentPart p14:bwMode="auto" r:id="rId490">
              <p14:nvContentPartPr>
                <p14:cNvPr id="167027" name="Freihand 167026">
                  <a:extLst>
                    <a:ext uri="{FF2B5EF4-FFF2-40B4-BE49-F238E27FC236}">
                      <a16:creationId xmlns:a16="http://schemas.microsoft.com/office/drawing/2014/main" id="{2C77076C-B58D-4EB9-AF24-B4018691748B}"/>
                    </a:ext>
                  </a:extLst>
                </p14:cNvPr>
                <p14:cNvContentPartPr/>
                <p14:nvPr/>
              </p14:nvContentPartPr>
              <p14:xfrm>
                <a:off x="9877613" y="2639587"/>
                <a:ext cx="186480" cy="148320"/>
              </p14:xfrm>
            </p:contentPart>
          </mc:Choice>
          <mc:Fallback>
            <p:pic>
              <p:nvPicPr>
                <p:cNvPr id="167027" name="Freihand 167026">
                  <a:extLst>
                    <a:ext uri="{FF2B5EF4-FFF2-40B4-BE49-F238E27FC236}">
                      <a16:creationId xmlns:a16="http://schemas.microsoft.com/office/drawing/2014/main" id="{2C77076C-B58D-4EB9-AF24-B4018691748B}"/>
                    </a:ext>
                  </a:extLst>
                </p:cNvPr>
                <p:cNvPicPr/>
                <p:nvPr/>
              </p:nvPicPr>
              <p:blipFill>
                <a:blip r:embed="rId491"/>
                <a:stretch>
                  <a:fillRect/>
                </a:stretch>
              </p:blipFill>
              <p:spPr>
                <a:xfrm>
                  <a:off x="9873293" y="2635267"/>
                  <a:ext cx="195120" cy="156960"/>
                </a:xfrm>
                <a:prstGeom prst="rect">
                  <a:avLst/>
                </a:prstGeom>
              </p:spPr>
            </p:pic>
          </mc:Fallback>
        </mc:AlternateContent>
        <mc:AlternateContent xmlns:mc="http://schemas.openxmlformats.org/markup-compatibility/2006">
          <mc:Choice xmlns:p14="http://schemas.microsoft.com/office/powerpoint/2010/main" Requires="p14">
            <p:contentPart p14:bwMode="auto" r:id="rId492">
              <p14:nvContentPartPr>
                <p14:cNvPr id="167028" name="Freihand 167027">
                  <a:extLst>
                    <a:ext uri="{FF2B5EF4-FFF2-40B4-BE49-F238E27FC236}">
                      <a16:creationId xmlns:a16="http://schemas.microsoft.com/office/drawing/2014/main" id="{2F9B29F1-F3DE-4864-8325-F6CA30B9CF00}"/>
                    </a:ext>
                  </a:extLst>
                </p14:cNvPr>
                <p14:cNvContentPartPr/>
                <p14:nvPr/>
              </p14:nvContentPartPr>
              <p14:xfrm>
                <a:off x="10208453" y="2723107"/>
                <a:ext cx="360" cy="360"/>
              </p14:xfrm>
            </p:contentPart>
          </mc:Choice>
          <mc:Fallback>
            <p:pic>
              <p:nvPicPr>
                <p:cNvPr id="167028" name="Freihand 167027">
                  <a:extLst>
                    <a:ext uri="{FF2B5EF4-FFF2-40B4-BE49-F238E27FC236}">
                      <a16:creationId xmlns:a16="http://schemas.microsoft.com/office/drawing/2014/main" id="{2F9B29F1-F3DE-4864-8325-F6CA30B9CF00}"/>
                    </a:ext>
                  </a:extLst>
                </p:cNvPr>
                <p:cNvPicPr/>
                <p:nvPr/>
              </p:nvPicPr>
              <p:blipFill>
                <a:blip r:embed="rId26"/>
                <a:stretch>
                  <a:fillRect/>
                </a:stretch>
              </p:blipFill>
              <p:spPr>
                <a:xfrm>
                  <a:off x="10204133" y="2718787"/>
                  <a:ext cx="900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493">
              <p14:nvContentPartPr>
                <p14:cNvPr id="167029" name="Freihand 167028">
                  <a:extLst>
                    <a:ext uri="{FF2B5EF4-FFF2-40B4-BE49-F238E27FC236}">
                      <a16:creationId xmlns:a16="http://schemas.microsoft.com/office/drawing/2014/main" id="{084AF37F-4AF5-4199-8741-D754F25448B0}"/>
                    </a:ext>
                  </a:extLst>
                </p14:cNvPr>
                <p14:cNvContentPartPr/>
                <p14:nvPr/>
              </p14:nvContentPartPr>
              <p14:xfrm>
                <a:off x="10070213" y="2541667"/>
                <a:ext cx="578520" cy="273960"/>
              </p14:xfrm>
            </p:contentPart>
          </mc:Choice>
          <mc:Fallback>
            <p:pic>
              <p:nvPicPr>
                <p:cNvPr id="167029" name="Freihand 167028">
                  <a:extLst>
                    <a:ext uri="{FF2B5EF4-FFF2-40B4-BE49-F238E27FC236}">
                      <a16:creationId xmlns:a16="http://schemas.microsoft.com/office/drawing/2014/main" id="{084AF37F-4AF5-4199-8741-D754F25448B0}"/>
                    </a:ext>
                  </a:extLst>
                </p:cNvPr>
                <p:cNvPicPr/>
                <p:nvPr/>
              </p:nvPicPr>
              <p:blipFill>
                <a:blip r:embed="rId494"/>
                <a:stretch>
                  <a:fillRect/>
                </a:stretch>
              </p:blipFill>
              <p:spPr>
                <a:xfrm>
                  <a:off x="10065893" y="2537347"/>
                  <a:ext cx="587160" cy="282600"/>
                </a:xfrm>
                <a:prstGeom prst="rect">
                  <a:avLst/>
                </a:prstGeom>
              </p:spPr>
            </p:pic>
          </mc:Fallback>
        </mc:AlternateContent>
        <mc:AlternateContent xmlns:mc="http://schemas.openxmlformats.org/markup-compatibility/2006">
          <mc:Choice xmlns:p14="http://schemas.microsoft.com/office/powerpoint/2010/main" Requires="p14">
            <p:contentPart p14:bwMode="auto" r:id="rId495">
              <p14:nvContentPartPr>
                <p14:cNvPr id="167030" name="Freihand 167029">
                  <a:extLst>
                    <a:ext uri="{FF2B5EF4-FFF2-40B4-BE49-F238E27FC236}">
                      <a16:creationId xmlns:a16="http://schemas.microsoft.com/office/drawing/2014/main" id="{2C626568-3CBB-4E8A-81DB-4C69A69833D2}"/>
                    </a:ext>
                  </a:extLst>
                </p14:cNvPr>
                <p14:cNvContentPartPr/>
                <p14:nvPr/>
              </p14:nvContentPartPr>
              <p14:xfrm>
                <a:off x="10645133" y="2561107"/>
                <a:ext cx="7920" cy="46440"/>
              </p14:xfrm>
            </p:contentPart>
          </mc:Choice>
          <mc:Fallback>
            <p:pic>
              <p:nvPicPr>
                <p:cNvPr id="167030" name="Freihand 167029">
                  <a:extLst>
                    <a:ext uri="{FF2B5EF4-FFF2-40B4-BE49-F238E27FC236}">
                      <a16:creationId xmlns:a16="http://schemas.microsoft.com/office/drawing/2014/main" id="{2C626568-3CBB-4E8A-81DB-4C69A69833D2}"/>
                    </a:ext>
                  </a:extLst>
                </p:cNvPr>
                <p:cNvPicPr/>
                <p:nvPr/>
              </p:nvPicPr>
              <p:blipFill>
                <a:blip r:embed="rId496"/>
                <a:stretch>
                  <a:fillRect/>
                </a:stretch>
              </p:blipFill>
              <p:spPr>
                <a:xfrm>
                  <a:off x="10640813" y="2556787"/>
                  <a:ext cx="16560" cy="55080"/>
                </a:xfrm>
                <a:prstGeom prst="rect">
                  <a:avLst/>
                </a:prstGeom>
              </p:spPr>
            </p:pic>
          </mc:Fallback>
        </mc:AlternateContent>
        <mc:AlternateContent xmlns:mc="http://schemas.openxmlformats.org/markup-compatibility/2006">
          <mc:Choice xmlns:p14="http://schemas.microsoft.com/office/powerpoint/2010/main" Requires="p14">
            <p:contentPart p14:bwMode="auto" r:id="rId497">
              <p14:nvContentPartPr>
                <p14:cNvPr id="167031" name="Freihand 167030">
                  <a:extLst>
                    <a:ext uri="{FF2B5EF4-FFF2-40B4-BE49-F238E27FC236}">
                      <a16:creationId xmlns:a16="http://schemas.microsoft.com/office/drawing/2014/main" id="{5C8C5144-1A20-482A-91A7-855FDB759392}"/>
                    </a:ext>
                  </a:extLst>
                </p14:cNvPr>
                <p14:cNvContentPartPr/>
                <p14:nvPr/>
              </p14:nvContentPartPr>
              <p14:xfrm>
                <a:off x="10629293" y="2662627"/>
                <a:ext cx="182880" cy="89640"/>
              </p14:xfrm>
            </p:contentPart>
          </mc:Choice>
          <mc:Fallback>
            <p:pic>
              <p:nvPicPr>
                <p:cNvPr id="167031" name="Freihand 167030">
                  <a:extLst>
                    <a:ext uri="{FF2B5EF4-FFF2-40B4-BE49-F238E27FC236}">
                      <a16:creationId xmlns:a16="http://schemas.microsoft.com/office/drawing/2014/main" id="{5C8C5144-1A20-482A-91A7-855FDB759392}"/>
                    </a:ext>
                  </a:extLst>
                </p:cNvPr>
                <p:cNvPicPr/>
                <p:nvPr/>
              </p:nvPicPr>
              <p:blipFill>
                <a:blip r:embed="rId498"/>
                <a:stretch>
                  <a:fillRect/>
                </a:stretch>
              </p:blipFill>
              <p:spPr>
                <a:xfrm>
                  <a:off x="10624973" y="2658307"/>
                  <a:ext cx="191520" cy="98280"/>
                </a:xfrm>
                <a:prstGeom prst="rect">
                  <a:avLst/>
                </a:prstGeom>
              </p:spPr>
            </p:pic>
          </mc:Fallback>
        </mc:AlternateContent>
        <mc:AlternateContent xmlns:mc="http://schemas.openxmlformats.org/markup-compatibility/2006">
          <mc:Choice xmlns:p14="http://schemas.microsoft.com/office/powerpoint/2010/main" Requires="p14">
            <p:contentPart p14:bwMode="auto" r:id="rId499">
              <p14:nvContentPartPr>
                <p14:cNvPr id="167032" name="Freihand 167031">
                  <a:extLst>
                    <a:ext uri="{FF2B5EF4-FFF2-40B4-BE49-F238E27FC236}">
                      <a16:creationId xmlns:a16="http://schemas.microsoft.com/office/drawing/2014/main" id="{786E9595-3FFF-47BF-956C-CF35D885FC07}"/>
                    </a:ext>
                  </a:extLst>
                </p14:cNvPr>
                <p14:cNvContentPartPr/>
                <p14:nvPr/>
              </p14:nvContentPartPr>
              <p14:xfrm>
                <a:off x="10972733" y="2534107"/>
                <a:ext cx="306000" cy="251640"/>
              </p14:xfrm>
            </p:contentPart>
          </mc:Choice>
          <mc:Fallback>
            <p:pic>
              <p:nvPicPr>
                <p:cNvPr id="167032" name="Freihand 167031">
                  <a:extLst>
                    <a:ext uri="{FF2B5EF4-FFF2-40B4-BE49-F238E27FC236}">
                      <a16:creationId xmlns:a16="http://schemas.microsoft.com/office/drawing/2014/main" id="{786E9595-3FFF-47BF-956C-CF35D885FC07}"/>
                    </a:ext>
                  </a:extLst>
                </p:cNvPr>
                <p:cNvPicPr/>
                <p:nvPr/>
              </p:nvPicPr>
              <p:blipFill>
                <a:blip r:embed="rId500"/>
                <a:stretch>
                  <a:fillRect/>
                </a:stretch>
              </p:blipFill>
              <p:spPr>
                <a:xfrm>
                  <a:off x="10968413" y="2529787"/>
                  <a:ext cx="314640" cy="260280"/>
                </a:xfrm>
                <a:prstGeom prst="rect">
                  <a:avLst/>
                </a:prstGeom>
              </p:spPr>
            </p:pic>
          </mc:Fallback>
        </mc:AlternateContent>
        <mc:AlternateContent xmlns:mc="http://schemas.openxmlformats.org/markup-compatibility/2006">
          <mc:Choice xmlns:p14="http://schemas.microsoft.com/office/powerpoint/2010/main" Requires="p14">
            <p:contentPart p14:bwMode="auto" r:id="rId501">
              <p14:nvContentPartPr>
                <p14:cNvPr id="167033" name="Freihand 167032">
                  <a:extLst>
                    <a:ext uri="{FF2B5EF4-FFF2-40B4-BE49-F238E27FC236}">
                      <a16:creationId xmlns:a16="http://schemas.microsoft.com/office/drawing/2014/main" id="{AD23C39D-D5A3-4895-854F-B8C447EDB190}"/>
                    </a:ext>
                  </a:extLst>
                </p14:cNvPr>
                <p14:cNvContentPartPr/>
                <p14:nvPr/>
              </p14:nvContentPartPr>
              <p14:xfrm>
                <a:off x="11195933" y="2643547"/>
                <a:ext cx="132480" cy="121680"/>
              </p14:xfrm>
            </p:contentPart>
          </mc:Choice>
          <mc:Fallback>
            <p:pic>
              <p:nvPicPr>
                <p:cNvPr id="167033" name="Freihand 167032">
                  <a:extLst>
                    <a:ext uri="{FF2B5EF4-FFF2-40B4-BE49-F238E27FC236}">
                      <a16:creationId xmlns:a16="http://schemas.microsoft.com/office/drawing/2014/main" id="{AD23C39D-D5A3-4895-854F-B8C447EDB190}"/>
                    </a:ext>
                  </a:extLst>
                </p:cNvPr>
                <p:cNvPicPr/>
                <p:nvPr/>
              </p:nvPicPr>
              <p:blipFill>
                <a:blip r:embed="rId502"/>
                <a:stretch>
                  <a:fillRect/>
                </a:stretch>
              </p:blipFill>
              <p:spPr>
                <a:xfrm>
                  <a:off x="11191613" y="2639227"/>
                  <a:ext cx="141120" cy="130320"/>
                </a:xfrm>
                <a:prstGeom prst="rect">
                  <a:avLst/>
                </a:prstGeom>
              </p:spPr>
            </p:pic>
          </mc:Fallback>
        </mc:AlternateContent>
        <mc:AlternateContent xmlns:mc="http://schemas.openxmlformats.org/markup-compatibility/2006">
          <mc:Choice xmlns:p14="http://schemas.microsoft.com/office/powerpoint/2010/main" Requires="p14">
            <p:contentPart p14:bwMode="auto" r:id="rId503">
              <p14:nvContentPartPr>
                <p14:cNvPr id="167034" name="Freihand 167033">
                  <a:extLst>
                    <a:ext uri="{FF2B5EF4-FFF2-40B4-BE49-F238E27FC236}">
                      <a16:creationId xmlns:a16="http://schemas.microsoft.com/office/drawing/2014/main" id="{B3808000-6106-46F0-B9AC-484CCCC2F490}"/>
                    </a:ext>
                  </a:extLst>
                </p14:cNvPr>
                <p14:cNvContentPartPr/>
                <p14:nvPr/>
              </p14:nvContentPartPr>
              <p14:xfrm>
                <a:off x="9632453" y="2994187"/>
                <a:ext cx="18360" cy="140400"/>
              </p14:xfrm>
            </p:contentPart>
          </mc:Choice>
          <mc:Fallback>
            <p:pic>
              <p:nvPicPr>
                <p:cNvPr id="167034" name="Freihand 167033">
                  <a:extLst>
                    <a:ext uri="{FF2B5EF4-FFF2-40B4-BE49-F238E27FC236}">
                      <a16:creationId xmlns:a16="http://schemas.microsoft.com/office/drawing/2014/main" id="{B3808000-6106-46F0-B9AC-484CCCC2F490}"/>
                    </a:ext>
                  </a:extLst>
                </p:cNvPr>
                <p:cNvPicPr/>
                <p:nvPr/>
              </p:nvPicPr>
              <p:blipFill>
                <a:blip r:embed="rId504"/>
                <a:stretch>
                  <a:fillRect/>
                </a:stretch>
              </p:blipFill>
              <p:spPr>
                <a:xfrm>
                  <a:off x="9628133" y="2989867"/>
                  <a:ext cx="27000" cy="149040"/>
                </a:xfrm>
                <a:prstGeom prst="rect">
                  <a:avLst/>
                </a:prstGeom>
              </p:spPr>
            </p:pic>
          </mc:Fallback>
        </mc:AlternateContent>
        <mc:AlternateContent xmlns:mc="http://schemas.openxmlformats.org/markup-compatibility/2006">
          <mc:Choice xmlns:p14="http://schemas.microsoft.com/office/powerpoint/2010/main" Requires="p14">
            <p:contentPart p14:bwMode="auto" r:id="rId505">
              <p14:nvContentPartPr>
                <p14:cNvPr id="167035" name="Freihand 167034">
                  <a:extLst>
                    <a:ext uri="{FF2B5EF4-FFF2-40B4-BE49-F238E27FC236}">
                      <a16:creationId xmlns:a16="http://schemas.microsoft.com/office/drawing/2014/main" id="{44161F5B-785A-458B-9FF5-42F32F042446}"/>
                    </a:ext>
                  </a:extLst>
                </p14:cNvPr>
                <p14:cNvContentPartPr/>
                <p14:nvPr/>
              </p14:nvContentPartPr>
              <p14:xfrm>
                <a:off x="9640733" y="2967547"/>
                <a:ext cx="139680" cy="54000"/>
              </p14:xfrm>
            </p:contentPart>
          </mc:Choice>
          <mc:Fallback>
            <p:pic>
              <p:nvPicPr>
                <p:cNvPr id="167035" name="Freihand 167034">
                  <a:extLst>
                    <a:ext uri="{FF2B5EF4-FFF2-40B4-BE49-F238E27FC236}">
                      <a16:creationId xmlns:a16="http://schemas.microsoft.com/office/drawing/2014/main" id="{44161F5B-785A-458B-9FF5-42F32F042446}"/>
                    </a:ext>
                  </a:extLst>
                </p:cNvPr>
                <p:cNvPicPr/>
                <p:nvPr/>
              </p:nvPicPr>
              <p:blipFill>
                <a:blip r:embed="rId506"/>
                <a:stretch>
                  <a:fillRect/>
                </a:stretch>
              </p:blipFill>
              <p:spPr>
                <a:xfrm>
                  <a:off x="9636413" y="2963227"/>
                  <a:ext cx="148320" cy="62640"/>
                </a:xfrm>
                <a:prstGeom prst="rect">
                  <a:avLst/>
                </a:prstGeom>
              </p:spPr>
            </p:pic>
          </mc:Fallback>
        </mc:AlternateContent>
        <mc:AlternateContent xmlns:mc="http://schemas.openxmlformats.org/markup-compatibility/2006">
          <mc:Choice xmlns:p14="http://schemas.microsoft.com/office/powerpoint/2010/main" Requires="p14">
            <p:contentPart p14:bwMode="auto" r:id="rId507">
              <p14:nvContentPartPr>
                <p14:cNvPr id="167036" name="Freihand 167035">
                  <a:extLst>
                    <a:ext uri="{FF2B5EF4-FFF2-40B4-BE49-F238E27FC236}">
                      <a16:creationId xmlns:a16="http://schemas.microsoft.com/office/drawing/2014/main" id="{D820F7D9-A40B-4D86-936B-C59D03C0268B}"/>
                    </a:ext>
                  </a:extLst>
                </p14:cNvPr>
                <p14:cNvContentPartPr/>
                <p14:nvPr/>
              </p14:nvContentPartPr>
              <p14:xfrm>
                <a:off x="9641093" y="3102187"/>
                <a:ext cx="117000" cy="32760"/>
              </p14:xfrm>
            </p:contentPart>
          </mc:Choice>
          <mc:Fallback>
            <p:pic>
              <p:nvPicPr>
                <p:cNvPr id="167036" name="Freihand 167035">
                  <a:extLst>
                    <a:ext uri="{FF2B5EF4-FFF2-40B4-BE49-F238E27FC236}">
                      <a16:creationId xmlns:a16="http://schemas.microsoft.com/office/drawing/2014/main" id="{D820F7D9-A40B-4D86-936B-C59D03C0268B}"/>
                    </a:ext>
                  </a:extLst>
                </p:cNvPr>
                <p:cNvPicPr/>
                <p:nvPr/>
              </p:nvPicPr>
              <p:blipFill>
                <a:blip r:embed="rId508"/>
                <a:stretch>
                  <a:fillRect/>
                </a:stretch>
              </p:blipFill>
              <p:spPr>
                <a:xfrm>
                  <a:off x="9636773" y="3097867"/>
                  <a:ext cx="125640" cy="41400"/>
                </a:xfrm>
                <a:prstGeom prst="rect">
                  <a:avLst/>
                </a:prstGeom>
              </p:spPr>
            </p:pic>
          </mc:Fallback>
        </mc:AlternateContent>
        <mc:AlternateContent xmlns:mc="http://schemas.openxmlformats.org/markup-compatibility/2006">
          <mc:Choice xmlns:p14="http://schemas.microsoft.com/office/powerpoint/2010/main" Requires="p14">
            <p:contentPart p14:bwMode="auto" r:id="rId509">
              <p14:nvContentPartPr>
                <p14:cNvPr id="167037" name="Freihand 167036">
                  <a:extLst>
                    <a:ext uri="{FF2B5EF4-FFF2-40B4-BE49-F238E27FC236}">
                      <a16:creationId xmlns:a16="http://schemas.microsoft.com/office/drawing/2014/main" id="{18B10F0E-A096-4F48-8175-0623BE08F5DF}"/>
                    </a:ext>
                  </a:extLst>
                </p14:cNvPr>
                <p14:cNvContentPartPr/>
                <p14:nvPr/>
              </p14:nvContentPartPr>
              <p14:xfrm>
                <a:off x="9806333" y="3047107"/>
                <a:ext cx="129960" cy="87480"/>
              </p14:xfrm>
            </p:contentPart>
          </mc:Choice>
          <mc:Fallback>
            <p:pic>
              <p:nvPicPr>
                <p:cNvPr id="167037" name="Freihand 167036">
                  <a:extLst>
                    <a:ext uri="{FF2B5EF4-FFF2-40B4-BE49-F238E27FC236}">
                      <a16:creationId xmlns:a16="http://schemas.microsoft.com/office/drawing/2014/main" id="{18B10F0E-A096-4F48-8175-0623BE08F5DF}"/>
                    </a:ext>
                  </a:extLst>
                </p:cNvPr>
                <p:cNvPicPr/>
                <p:nvPr/>
              </p:nvPicPr>
              <p:blipFill>
                <a:blip r:embed="rId510"/>
                <a:stretch>
                  <a:fillRect/>
                </a:stretch>
              </p:blipFill>
              <p:spPr>
                <a:xfrm>
                  <a:off x="9802013" y="3042787"/>
                  <a:ext cx="138600" cy="96120"/>
                </a:xfrm>
                <a:prstGeom prst="rect">
                  <a:avLst/>
                </a:prstGeom>
              </p:spPr>
            </p:pic>
          </mc:Fallback>
        </mc:AlternateContent>
        <mc:AlternateContent xmlns:mc="http://schemas.openxmlformats.org/markup-compatibility/2006">
          <mc:Choice xmlns:p14="http://schemas.microsoft.com/office/powerpoint/2010/main" Requires="p14">
            <p:contentPart p14:bwMode="auto" r:id="rId511">
              <p14:nvContentPartPr>
                <p14:cNvPr id="167038" name="Freihand 167037">
                  <a:extLst>
                    <a:ext uri="{FF2B5EF4-FFF2-40B4-BE49-F238E27FC236}">
                      <a16:creationId xmlns:a16="http://schemas.microsoft.com/office/drawing/2014/main" id="{51FF4F42-8F7F-43AF-93FA-750D1CD45B2B}"/>
                    </a:ext>
                  </a:extLst>
                </p14:cNvPr>
                <p14:cNvContentPartPr/>
                <p14:nvPr/>
              </p14:nvContentPartPr>
              <p14:xfrm>
                <a:off x="9946733" y="2976187"/>
                <a:ext cx="34200" cy="151200"/>
              </p14:xfrm>
            </p:contentPart>
          </mc:Choice>
          <mc:Fallback>
            <p:pic>
              <p:nvPicPr>
                <p:cNvPr id="167038" name="Freihand 167037">
                  <a:extLst>
                    <a:ext uri="{FF2B5EF4-FFF2-40B4-BE49-F238E27FC236}">
                      <a16:creationId xmlns:a16="http://schemas.microsoft.com/office/drawing/2014/main" id="{51FF4F42-8F7F-43AF-93FA-750D1CD45B2B}"/>
                    </a:ext>
                  </a:extLst>
                </p:cNvPr>
                <p:cNvPicPr/>
                <p:nvPr/>
              </p:nvPicPr>
              <p:blipFill>
                <a:blip r:embed="rId512"/>
                <a:stretch>
                  <a:fillRect/>
                </a:stretch>
              </p:blipFill>
              <p:spPr>
                <a:xfrm>
                  <a:off x="9942413" y="2971867"/>
                  <a:ext cx="42840" cy="159840"/>
                </a:xfrm>
                <a:prstGeom prst="rect">
                  <a:avLst/>
                </a:prstGeom>
              </p:spPr>
            </p:pic>
          </mc:Fallback>
        </mc:AlternateContent>
        <mc:AlternateContent xmlns:mc="http://schemas.openxmlformats.org/markup-compatibility/2006">
          <mc:Choice xmlns:p14="http://schemas.microsoft.com/office/powerpoint/2010/main" Requires="p14">
            <p:contentPart p14:bwMode="auto" r:id="rId513">
              <p14:nvContentPartPr>
                <p14:cNvPr id="167039" name="Freihand 167038">
                  <a:extLst>
                    <a:ext uri="{FF2B5EF4-FFF2-40B4-BE49-F238E27FC236}">
                      <a16:creationId xmlns:a16="http://schemas.microsoft.com/office/drawing/2014/main" id="{FEED1C06-2E6C-4B91-A9AE-FA25EAF54CAE}"/>
                    </a:ext>
                  </a:extLst>
                </p14:cNvPr>
                <p14:cNvContentPartPr/>
                <p14:nvPr/>
              </p14:nvContentPartPr>
              <p14:xfrm>
                <a:off x="10006493" y="3030547"/>
                <a:ext cx="83880" cy="83880"/>
              </p14:xfrm>
            </p:contentPart>
          </mc:Choice>
          <mc:Fallback>
            <p:pic>
              <p:nvPicPr>
                <p:cNvPr id="167039" name="Freihand 167038">
                  <a:extLst>
                    <a:ext uri="{FF2B5EF4-FFF2-40B4-BE49-F238E27FC236}">
                      <a16:creationId xmlns:a16="http://schemas.microsoft.com/office/drawing/2014/main" id="{FEED1C06-2E6C-4B91-A9AE-FA25EAF54CAE}"/>
                    </a:ext>
                  </a:extLst>
                </p:cNvPr>
                <p:cNvPicPr/>
                <p:nvPr/>
              </p:nvPicPr>
              <p:blipFill>
                <a:blip r:embed="rId514"/>
                <a:stretch>
                  <a:fillRect/>
                </a:stretch>
              </p:blipFill>
              <p:spPr>
                <a:xfrm>
                  <a:off x="10002173" y="3026227"/>
                  <a:ext cx="92520" cy="92520"/>
                </a:xfrm>
                <a:prstGeom prst="rect">
                  <a:avLst/>
                </a:prstGeom>
              </p:spPr>
            </p:pic>
          </mc:Fallback>
        </mc:AlternateContent>
        <mc:AlternateContent xmlns:mc="http://schemas.openxmlformats.org/markup-compatibility/2006">
          <mc:Choice xmlns:p14="http://schemas.microsoft.com/office/powerpoint/2010/main" Requires="p14">
            <p:contentPart p14:bwMode="auto" r:id="rId515">
              <p14:nvContentPartPr>
                <p14:cNvPr id="167040" name="Freihand 167039">
                  <a:extLst>
                    <a:ext uri="{FF2B5EF4-FFF2-40B4-BE49-F238E27FC236}">
                      <a16:creationId xmlns:a16="http://schemas.microsoft.com/office/drawing/2014/main" id="{27EDCF8B-9955-40D5-9D1B-48A5B722279C}"/>
                    </a:ext>
                  </a:extLst>
                </p14:cNvPr>
                <p14:cNvContentPartPr/>
                <p14:nvPr/>
              </p14:nvContentPartPr>
              <p14:xfrm>
                <a:off x="10089653" y="2955307"/>
                <a:ext cx="209160" cy="140040"/>
              </p14:xfrm>
            </p:contentPart>
          </mc:Choice>
          <mc:Fallback>
            <p:pic>
              <p:nvPicPr>
                <p:cNvPr id="167040" name="Freihand 167039">
                  <a:extLst>
                    <a:ext uri="{FF2B5EF4-FFF2-40B4-BE49-F238E27FC236}">
                      <a16:creationId xmlns:a16="http://schemas.microsoft.com/office/drawing/2014/main" id="{27EDCF8B-9955-40D5-9D1B-48A5B722279C}"/>
                    </a:ext>
                  </a:extLst>
                </p:cNvPr>
                <p:cNvPicPr/>
                <p:nvPr/>
              </p:nvPicPr>
              <p:blipFill>
                <a:blip r:embed="rId516"/>
                <a:stretch>
                  <a:fillRect/>
                </a:stretch>
              </p:blipFill>
              <p:spPr>
                <a:xfrm>
                  <a:off x="10085333" y="2950987"/>
                  <a:ext cx="217800" cy="148680"/>
                </a:xfrm>
                <a:prstGeom prst="rect">
                  <a:avLst/>
                </a:prstGeom>
              </p:spPr>
            </p:pic>
          </mc:Fallback>
        </mc:AlternateContent>
        <mc:AlternateContent xmlns:mc="http://schemas.openxmlformats.org/markup-compatibility/2006">
          <mc:Choice xmlns:p14="http://schemas.microsoft.com/office/powerpoint/2010/main" Requires="p14">
            <p:contentPart p14:bwMode="auto" r:id="rId517">
              <p14:nvContentPartPr>
                <p14:cNvPr id="167041" name="Freihand 167040">
                  <a:extLst>
                    <a:ext uri="{FF2B5EF4-FFF2-40B4-BE49-F238E27FC236}">
                      <a16:creationId xmlns:a16="http://schemas.microsoft.com/office/drawing/2014/main" id="{587DB5E2-2070-476F-826E-C0228DA4DD45}"/>
                    </a:ext>
                  </a:extLst>
                </p14:cNvPr>
                <p14:cNvContentPartPr/>
                <p14:nvPr/>
              </p14:nvContentPartPr>
              <p14:xfrm>
                <a:off x="10354253" y="3017947"/>
                <a:ext cx="86040" cy="57600"/>
              </p14:xfrm>
            </p:contentPart>
          </mc:Choice>
          <mc:Fallback>
            <p:pic>
              <p:nvPicPr>
                <p:cNvPr id="167041" name="Freihand 167040">
                  <a:extLst>
                    <a:ext uri="{FF2B5EF4-FFF2-40B4-BE49-F238E27FC236}">
                      <a16:creationId xmlns:a16="http://schemas.microsoft.com/office/drawing/2014/main" id="{587DB5E2-2070-476F-826E-C0228DA4DD45}"/>
                    </a:ext>
                  </a:extLst>
                </p:cNvPr>
                <p:cNvPicPr/>
                <p:nvPr/>
              </p:nvPicPr>
              <p:blipFill>
                <a:blip r:embed="rId518"/>
                <a:stretch>
                  <a:fillRect/>
                </a:stretch>
              </p:blipFill>
              <p:spPr>
                <a:xfrm>
                  <a:off x="10349933" y="3013627"/>
                  <a:ext cx="94680" cy="66240"/>
                </a:xfrm>
                <a:prstGeom prst="rect">
                  <a:avLst/>
                </a:prstGeom>
              </p:spPr>
            </p:pic>
          </mc:Fallback>
        </mc:AlternateContent>
        <mc:AlternateContent xmlns:mc="http://schemas.openxmlformats.org/markup-compatibility/2006">
          <mc:Choice xmlns:p14="http://schemas.microsoft.com/office/powerpoint/2010/main" Requires="p14">
            <p:contentPart p14:bwMode="auto" r:id="rId519">
              <p14:nvContentPartPr>
                <p14:cNvPr id="167042" name="Freihand 167041">
                  <a:extLst>
                    <a:ext uri="{FF2B5EF4-FFF2-40B4-BE49-F238E27FC236}">
                      <a16:creationId xmlns:a16="http://schemas.microsoft.com/office/drawing/2014/main" id="{6FB55B3D-1244-4B9D-AE7F-1FD351F205CC}"/>
                    </a:ext>
                  </a:extLst>
                </p14:cNvPr>
                <p14:cNvContentPartPr/>
                <p14:nvPr/>
              </p14:nvContentPartPr>
              <p14:xfrm>
                <a:off x="10333733" y="3040267"/>
                <a:ext cx="114120" cy="19440"/>
              </p14:xfrm>
            </p:contentPart>
          </mc:Choice>
          <mc:Fallback>
            <p:pic>
              <p:nvPicPr>
                <p:cNvPr id="167042" name="Freihand 167041">
                  <a:extLst>
                    <a:ext uri="{FF2B5EF4-FFF2-40B4-BE49-F238E27FC236}">
                      <a16:creationId xmlns:a16="http://schemas.microsoft.com/office/drawing/2014/main" id="{6FB55B3D-1244-4B9D-AE7F-1FD351F205CC}"/>
                    </a:ext>
                  </a:extLst>
                </p:cNvPr>
                <p:cNvPicPr/>
                <p:nvPr/>
              </p:nvPicPr>
              <p:blipFill>
                <a:blip r:embed="rId520"/>
                <a:stretch>
                  <a:fillRect/>
                </a:stretch>
              </p:blipFill>
              <p:spPr>
                <a:xfrm>
                  <a:off x="10329413" y="3035947"/>
                  <a:ext cx="122760" cy="28080"/>
                </a:xfrm>
                <a:prstGeom prst="rect">
                  <a:avLst/>
                </a:prstGeom>
              </p:spPr>
            </p:pic>
          </mc:Fallback>
        </mc:AlternateContent>
        <mc:AlternateContent xmlns:mc="http://schemas.openxmlformats.org/markup-compatibility/2006">
          <mc:Choice xmlns:p14="http://schemas.microsoft.com/office/powerpoint/2010/main" Requires="p14">
            <p:contentPart p14:bwMode="auto" r:id="rId521">
              <p14:nvContentPartPr>
                <p14:cNvPr id="167043" name="Freihand 167042">
                  <a:extLst>
                    <a:ext uri="{FF2B5EF4-FFF2-40B4-BE49-F238E27FC236}">
                      <a16:creationId xmlns:a16="http://schemas.microsoft.com/office/drawing/2014/main" id="{4F3E17F6-1035-436C-86C3-D7CE87D54753}"/>
                    </a:ext>
                  </a:extLst>
                </p14:cNvPr>
                <p14:cNvContentPartPr/>
                <p14:nvPr/>
              </p14:nvContentPartPr>
              <p14:xfrm>
                <a:off x="10476293" y="2981947"/>
                <a:ext cx="297360" cy="113760"/>
              </p14:xfrm>
            </p:contentPart>
          </mc:Choice>
          <mc:Fallback>
            <p:pic>
              <p:nvPicPr>
                <p:cNvPr id="167043" name="Freihand 167042">
                  <a:extLst>
                    <a:ext uri="{FF2B5EF4-FFF2-40B4-BE49-F238E27FC236}">
                      <a16:creationId xmlns:a16="http://schemas.microsoft.com/office/drawing/2014/main" id="{4F3E17F6-1035-436C-86C3-D7CE87D54753}"/>
                    </a:ext>
                  </a:extLst>
                </p:cNvPr>
                <p:cNvPicPr/>
                <p:nvPr/>
              </p:nvPicPr>
              <p:blipFill>
                <a:blip r:embed="rId522"/>
                <a:stretch>
                  <a:fillRect/>
                </a:stretch>
              </p:blipFill>
              <p:spPr>
                <a:xfrm>
                  <a:off x="10471973" y="2977627"/>
                  <a:ext cx="306000" cy="122400"/>
                </a:xfrm>
                <a:prstGeom prst="rect">
                  <a:avLst/>
                </a:prstGeom>
              </p:spPr>
            </p:pic>
          </mc:Fallback>
        </mc:AlternateContent>
        <mc:AlternateContent xmlns:mc="http://schemas.openxmlformats.org/markup-compatibility/2006">
          <mc:Choice xmlns:p14="http://schemas.microsoft.com/office/powerpoint/2010/main" Requires="p14">
            <p:contentPart p14:bwMode="auto" r:id="rId523">
              <p14:nvContentPartPr>
                <p14:cNvPr id="167044" name="Freihand 167043">
                  <a:extLst>
                    <a:ext uri="{FF2B5EF4-FFF2-40B4-BE49-F238E27FC236}">
                      <a16:creationId xmlns:a16="http://schemas.microsoft.com/office/drawing/2014/main" id="{4B5B1510-B682-4ADA-87BD-6275B175970A}"/>
                    </a:ext>
                  </a:extLst>
                </p14:cNvPr>
                <p14:cNvContentPartPr/>
                <p14:nvPr/>
              </p14:nvContentPartPr>
              <p14:xfrm>
                <a:off x="10729733" y="2927227"/>
                <a:ext cx="37800" cy="30960"/>
              </p14:xfrm>
            </p:contentPart>
          </mc:Choice>
          <mc:Fallback>
            <p:pic>
              <p:nvPicPr>
                <p:cNvPr id="167044" name="Freihand 167043">
                  <a:extLst>
                    <a:ext uri="{FF2B5EF4-FFF2-40B4-BE49-F238E27FC236}">
                      <a16:creationId xmlns:a16="http://schemas.microsoft.com/office/drawing/2014/main" id="{4B5B1510-B682-4ADA-87BD-6275B175970A}"/>
                    </a:ext>
                  </a:extLst>
                </p:cNvPr>
                <p:cNvPicPr/>
                <p:nvPr/>
              </p:nvPicPr>
              <p:blipFill>
                <a:blip r:embed="rId524"/>
                <a:stretch>
                  <a:fillRect/>
                </a:stretch>
              </p:blipFill>
              <p:spPr>
                <a:xfrm>
                  <a:off x="10725413" y="2922907"/>
                  <a:ext cx="46440" cy="39600"/>
                </a:xfrm>
                <a:prstGeom prst="rect">
                  <a:avLst/>
                </a:prstGeom>
              </p:spPr>
            </p:pic>
          </mc:Fallback>
        </mc:AlternateContent>
        <mc:AlternateContent xmlns:mc="http://schemas.openxmlformats.org/markup-compatibility/2006">
          <mc:Choice xmlns:p14="http://schemas.microsoft.com/office/powerpoint/2010/main" Requires="p14">
            <p:contentPart p14:bwMode="auto" r:id="rId525">
              <p14:nvContentPartPr>
                <p14:cNvPr id="167045" name="Freihand 167044">
                  <a:extLst>
                    <a:ext uri="{FF2B5EF4-FFF2-40B4-BE49-F238E27FC236}">
                      <a16:creationId xmlns:a16="http://schemas.microsoft.com/office/drawing/2014/main" id="{7E4B2992-8C3F-47E0-B893-09760F816173}"/>
                    </a:ext>
                  </a:extLst>
                </p14:cNvPr>
                <p14:cNvContentPartPr/>
                <p14:nvPr/>
              </p14:nvContentPartPr>
              <p14:xfrm>
                <a:off x="10800293" y="3006787"/>
                <a:ext cx="535680" cy="65160"/>
              </p14:xfrm>
            </p:contentPart>
          </mc:Choice>
          <mc:Fallback>
            <p:pic>
              <p:nvPicPr>
                <p:cNvPr id="167045" name="Freihand 167044">
                  <a:extLst>
                    <a:ext uri="{FF2B5EF4-FFF2-40B4-BE49-F238E27FC236}">
                      <a16:creationId xmlns:a16="http://schemas.microsoft.com/office/drawing/2014/main" id="{7E4B2992-8C3F-47E0-B893-09760F816173}"/>
                    </a:ext>
                  </a:extLst>
                </p:cNvPr>
                <p:cNvPicPr/>
                <p:nvPr/>
              </p:nvPicPr>
              <p:blipFill>
                <a:blip r:embed="rId526"/>
                <a:stretch>
                  <a:fillRect/>
                </a:stretch>
              </p:blipFill>
              <p:spPr>
                <a:xfrm>
                  <a:off x="10795973" y="3002467"/>
                  <a:ext cx="544320" cy="73800"/>
                </a:xfrm>
                <a:prstGeom prst="rect">
                  <a:avLst/>
                </a:prstGeom>
              </p:spPr>
            </p:pic>
          </mc:Fallback>
        </mc:AlternateContent>
        <mc:AlternateContent xmlns:mc="http://schemas.openxmlformats.org/markup-compatibility/2006">
          <mc:Choice xmlns:p14="http://schemas.microsoft.com/office/powerpoint/2010/main" Requires="p14">
            <p:contentPart p14:bwMode="auto" r:id="rId527">
              <p14:nvContentPartPr>
                <p14:cNvPr id="167046" name="Freihand 167045">
                  <a:extLst>
                    <a:ext uri="{FF2B5EF4-FFF2-40B4-BE49-F238E27FC236}">
                      <a16:creationId xmlns:a16="http://schemas.microsoft.com/office/drawing/2014/main" id="{EE80878E-AFED-4CFF-9223-CCBE447AC2E5}"/>
                    </a:ext>
                  </a:extLst>
                </p14:cNvPr>
                <p14:cNvContentPartPr/>
                <p14:nvPr/>
              </p14:nvContentPartPr>
              <p14:xfrm>
                <a:off x="11437133" y="2948467"/>
                <a:ext cx="28080" cy="109440"/>
              </p14:xfrm>
            </p:contentPart>
          </mc:Choice>
          <mc:Fallback>
            <p:pic>
              <p:nvPicPr>
                <p:cNvPr id="167046" name="Freihand 167045">
                  <a:extLst>
                    <a:ext uri="{FF2B5EF4-FFF2-40B4-BE49-F238E27FC236}">
                      <a16:creationId xmlns:a16="http://schemas.microsoft.com/office/drawing/2014/main" id="{EE80878E-AFED-4CFF-9223-CCBE447AC2E5}"/>
                    </a:ext>
                  </a:extLst>
                </p:cNvPr>
                <p:cNvPicPr/>
                <p:nvPr/>
              </p:nvPicPr>
              <p:blipFill>
                <a:blip r:embed="rId528"/>
                <a:stretch>
                  <a:fillRect/>
                </a:stretch>
              </p:blipFill>
              <p:spPr>
                <a:xfrm>
                  <a:off x="11432813" y="2944147"/>
                  <a:ext cx="36720" cy="118080"/>
                </a:xfrm>
                <a:prstGeom prst="rect">
                  <a:avLst/>
                </a:prstGeom>
              </p:spPr>
            </p:pic>
          </mc:Fallback>
        </mc:AlternateContent>
        <mc:AlternateContent xmlns:mc="http://schemas.openxmlformats.org/markup-compatibility/2006">
          <mc:Choice xmlns:p14="http://schemas.microsoft.com/office/powerpoint/2010/main" Requires="p14">
            <p:contentPart p14:bwMode="auto" r:id="rId529">
              <p14:nvContentPartPr>
                <p14:cNvPr id="167047" name="Freihand 167046">
                  <a:extLst>
                    <a:ext uri="{FF2B5EF4-FFF2-40B4-BE49-F238E27FC236}">
                      <a16:creationId xmlns:a16="http://schemas.microsoft.com/office/drawing/2014/main" id="{A3703793-8A56-4366-8F94-34B9CA6E74DE}"/>
                    </a:ext>
                  </a:extLst>
                </p14:cNvPr>
                <p14:cNvContentPartPr/>
                <p14:nvPr/>
              </p14:nvContentPartPr>
              <p14:xfrm>
                <a:off x="11454053" y="2926147"/>
                <a:ext cx="15480" cy="24480"/>
              </p14:xfrm>
            </p:contentPart>
          </mc:Choice>
          <mc:Fallback>
            <p:pic>
              <p:nvPicPr>
                <p:cNvPr id="167047" name="Freihand 167046">
                  <a:extLst>
                    <a:ext uri="{FF2B5EF4-FFF2-40B4-BE49-F238E27FC236}">
                      <a16:creationId xmlns:a16="http://schemas.microsoft.com/office/drawing/2014/main" id="{A3703793-8A56-4366-8F94-34B9CA6E74DE}"/>
                    </a:ext>
                  </a:extLst>
                </p:cNvPr>
                <p:cNvPicPr/>
                <p:nvPr/>
              </p:nvPicPr>
              <p:blipFill>
                <a:blip r:embed="rId530"/>
                <a:stretch>
                  <a:fillRect/>
                </a:stretch>
              </p:blipFill>
              <p:spPr>
                <a:xfrm>
                  <a:off x="11449733" y="2921827"/>
                  <a:ext cx="24120" cy="33120"/>
                </a:xfrm>
                <a:prstGeom prst="rect">
                  <a:avLst/>
                </a:prstGeom>
              </p:spPr>
            </p:pic>
          </mc:Fallback>
        </mc:AlternateContent>
        <mc:AlternateContent xmlns:mc="http://schemas.openxmlformats.org/markup-compatibility/2006">
          <mc:Choice xmlns:p14="http://schemas.microsoft.com/office/powerpoint/2010/main" Requires="p14">
            <p:contentPart p14:bwMode="auto" r:id="rId531">
              <p14:nvContentPartPr>
                <p14:cNvPr id="167048" name="Freihand 167047">
                  <a:extLst>
                    <a:ext uri="{FF2B5EF4-FFF2-40B4-BE49-F238E27FC236}">
                      <a16:creationId xmlns:a16="http://schemas.microsoft.com/office/drawing/2014/main" id="{3E420653-F5AD-47C8-B3F8-6C9F4E38C65B}"/>
                    </a:ext>
                  </a:extLst>
                </p14:cNvPr>
                <p14:cNvContentPartPr/>
                <p14:nvPr/>
              </p14:nvContentPartPr>
              <p14:xfrm>
                <a:off x="11450453" y="2939827"/>
                <a:ext cx="95760" cy="103320"/>
              </p14:xfrm>
            </p:contentPart>
          </mc:Choice>
          <mc:Fallback>
            <p:pic>
              <p:nvPicPr>
                <p:cNvPr id="167048" name="Freihand 167047">
                  <a:extLst>
                    <a:ext uri="{FF2B5EF4-FFF2-40B4-BE49-F238E27FC236}">
                      <a16:creationId xmlns:a16="http://schemas.microsoft.com/office/drawing/2014/main" id="{3E420653-F5AD-47C8-B3F8-6C9F4E38C65B}"/>
                    </a:ext>
                  </a:extLst>
                </p:cNvPr>
                <p:cNvPicPr/>
                <p:nvPr/>
              </p:nvPicPr>
              <p:blipFill>
                <a:blip r:embed="rId532"/>
                <a:stretch>
                  <a:fillRect/>
                </a:stretch>
              </p:blipFill>
              <p:spPr>
                <a:xfrm>
                  <a:off x="11446133" y="2935507"/>
                  <a:ext cx="104400" cy="111960"/>
                </a:xfrm>
                <a:prstGeom prst="rect">
                  <a:avLst/>
                </a:prstGeom>
              </p:spPr>
            </p:pic>
          </mc:Fallback>
        </mc:AlternateContent>
        <mc:AlternateContent xmlns:mc="http://schemas.openxmlformats.org/markup-compatibility/2006">
          <mc:Choice xmlns:p14="http://schemas.microsoft.com/office/powerpoint/2010/main" Requires="p14">
            <p:contentPart p14:bwMode="auto" r:id="rId533">
              <p14:nvContentPartPr>
                <p14:cNvPr id="167049" name="Freihand 167048">
                  <a:extLst>
                    <a:ext uri="{FF2B5EF4-FFF2-40B4-BE49-F238E27FC236}">
                      <a16:creationId xmlns:a16="http://schemas.microsoft.com/office/drawing/2014/main" id="{72C0849C-C025-409E-818C-634EAF78D643}"/>
                    </a:ext>
                  </a:extLst>
                </p14:cNvPr>
                <p14:cNvContentPartPr/>
                <p14:nvPr/>
              </p14:nvContentPartPr>
              <p14:xfrm>
                <a:off x="11561333" y="2863507"/>
                <a:ext cx="126000" cy="176040"/>
              </p14:xfrm>
            </p:contentPart>
          </mc:Choice>
          <mc:Fallback>
            <p:pic>
              <p:nvPicPr>
                <p:cNvPr id="167049" name="Freihand 167048">
                  <a:extLst>
                    <a:ext uri="{FF2B5EF4-FFF2-40B4-BE49-F238E27FC236}">
                      <a16:creationId xmlns:a16="http://schemas.microsoft.com/office/drawing/2014/main" id="{72C0849C-C025-409E-818C-634EAF78D643}"/>
                    </a:ext>
                  </a:extLst>
                </p:cNvPr>
                <p:cNvPicPr/>
                <p:nvPr/>
              </p:nvPicPr>
              <p:blipFill>
                <a:blip r:embed="rId534"/>
                <a:stretch>
                  <a:fillRect/>
                </a:stretch>
              </p:blipFill>
              <p:spPr>
                <a:xfrm>
                  <a:off x="11557013" y="2859187"/>
                  <a:ext cx="134640" cy="184680"/>
                </a:xfrm>
                <a:prstGeom prst="rect">
                  <a:avLst/>
                </a:prstGeom>
              </p:spPr>
            </p:pic>
          </mc:Fallback>
        </mc:AlternateContent>
        <mc:AlternateContent xmlns:mc="http://schemas.openxmlformats.org/markup-compatibility/2006">
          <mc:Choice xmlns:p14="http://schemas.microsoft.com/office/powerpoint/2010/main" Requires="p14">
            <p:contentPart p14:bwMode="auto" r:id="rId535">
              <p14:nvContentPartPr>
                <p14:cNvPr id="167050" name="Freihand 167049">
                  <a:extLst>
                    <a:ext uri="{FF2B5EF4-FFF2-40B4-BE49-F238E27FC236}">
                      <a16:creationId xmlns:a16="http://schemas.microsoft.com/office/drawing/2014/main" id="{CC909777-75C0-442E-9E3B-C321E0A41A83}"/>
                    </a:ext>
                  </a:extLst>
                </p14:cNvPr>
                <p14:cNvContentPartPr/>
                <p14:nvPr/>
              </p14:nvContentPartPr>
              <p14:xfrm>
                <a:off x="10296653" y="3377587"/>
                <a:ext cx="24120" cy="7200"/>
              </p14:xfrm>
            </p:contentPart>
          </mc:Choice>
          <mc:Fallback>
            <p:pic>
              <p:nvPicPr>
                <p:cNvPr id="167050" name="Freihand 167049">
                  <a:extLst>
                    <a:ext uri="{FF2B5EF4-FFF2-40B4-BE49-F238E27FC236}">
                      <a16:creationId xmlns:a16="http://schemas.microsoft.com/office/drawing/2014/main" id="{CC909777-75C0-442E-9E3B-C321E0A41A83}"/>
                    </a:ext>
                  </a:extLst>
                </p:cNvPr>
                <p:cNvPicPr/>
                <p:nvPr/>
              </p:nvPicPr>
              <p:blipFill>
                <a:blip r:embed="rId536"/>
                <a:stretch>
                  <a:fillRect/>
                </a:stretch>
              </p:blipFill>
              <p:spPr>
                <a:xfrm>
                  <a:off x="10292333" y="3373267"/>
                  <a:ext cx="32760" cy="15840"/>
                </a:xfrm>
                <a:prstGeom prst="rect">
                  <a:avLst/>
                </a:prstGeom>
              </p:spPr>
            </p:pic>
          </mc:Fallback>
        </mc:AlternateContent>
        <mc:AlternateContent xmlns:mc="http://schemas.openxmlformats.org/markup-compatibility/2006">
          <mc:Choice xmlns:p14="http://schemas.microsoft.com/office/powerpoint/2010/main" Requires="p14">
            <p:contentPart p14:bwMode="auto" r:id="rId537">
              <p14:nvContentPartPr>
                <p14:cNvPr id="167051" name="Freihand 167050">
                  <a:extLst>
                    <a:ext uri="{FF2B5EF4-FFF2-40B4-BE49-F238E27FC236}">
                      <a16:creationId xmlns:a16="http://schemas.microsoft.com/office/drawing/2014/main" id="{5028584C-007D-4B9A-B57D-78195EEBDD3D}"/>
                    </a:ext>
                  </a:extLst>
                </p14:cNvPr>
                <p14:cNvContentPartPr/>
                <p14:nvPr/>
              </p14:nvContentPartPr>
              <p14:xfrm>
                <a:off x="10315013" y="3264187"/>
                <a:ext cx="185760" cy="208800"/>
              </p14:xfrm>
            </p:contentPart>
          </mc:Choice>
          <mc:Fallback>
            <p:pic>
              <p:nvPicPr>
                <p:cNvPr id="167051" name="Freihand 167050">
                  <a:extLst>
                    <a:ext uri="{FF2B5EF4-FFF2-40B4-BE49-F238E27FC236}">
                      <a16:creationId xmlns:a16="http://schemas.microsoft.com/office/drawing/2014/main" id="{5028584C-007D-4B9A-B57D-78195EEBDD3D}"/>
                    </a:ext>
                  </a:extLst>
                </p:cNvPr>
                <p:cNvPicPr/>
                <p:nvPr/>
              </p:nvPicPr>
              <p:blipFill>
                <a:blip r:embed="rId538"/>
                <a:stretch>
                  <a:fillRect/>
                </a:stretch>
              </p:blipFill>
              <p:spPr>
                <a:xfrm>
                  <a:off x="10310693" y="3259867"/>
                  <a:ext cx="194400" cy="217440"/>
                </a:xfrm>
                <a:prstGeom prst="rect">
                  <a:avLst/>
                </a:prstGeom>
              </p:spPr>
            </p:pic>
          </mc:Fallback>
        </mc:AlternateContent>
        <mc:AlternateContent xmlns:mc="http://schemas.openxmlformats.org/markup-compatibility/2006">
          <mc:Choice xmlns:p14="http://schemas.microsoft.com/office/powerpoint/2010/main" Requires="p14">
            <p:contentPart p14:bwMode="auto" r:id="rId539">
              <p14:nvContentPartPr>
                <p14:cNvPr id="167052" name="Freihand 167051">
                  <a:extLst>
                    <a:ext uri="{FF2B5EF4-FFF2-40B4-BE49-F238E27FC236}">
                      <a16:creationId xmlns:a16="http://schemas.microsoft.com/office/drawing/2014/main" id="{BC6AEC07-5C47-4B14-9374-EB832A7FAF2B}"/>
                    </a:ext>
                  </a:extLst>
                </p14:cNvPr>
                <p14:cNvContentPartPr/>
                <p14:nvPr/>
              </p14:nvContentPartPr>
              <p14:xfrm>
                <a:off x="10417973" y="3349507"/>
                <a:ext cx="170640" cy="111600"/>
              </p14:xfrm>
            </p:contentPart>
          </mc:Choice>
          <mc:Fallback>
            <p:pic>
              <p:nvPicPr>
                <p:cNvPr id="167052" name="Freihand 167051">
                  <a:extLst>
                    <a:ext uri="{FF2B5EF4-FFF2-40B4-BE49-F238E27FC236}">
                      <a16:creationId xmlns:a16="http://schemas.microsoft.com/office/drawing/2014/main" id="{BC6AEC07-5C47-4B14-9374-EB832A7FAF2B}"/>
                    </a:ext>
                  </a:extLst>
                </p:cNvPr>
                <p:cNvPicPr/>
                <p:nvPr/>
              </p:nvPicPr>
              <p:blipFill>
                <a:blip r:embed="rId540"/>
                <a:stretch>
                  <a:fillRect/>
                </a:stretch>
              </p:blipFill>
              <p:spPr>
                <a:xfrm>
                  <a:off x="10413653" y="3345187"/>
                  <a:ext cx="179280" cy="120240"/>
                </a:xfrm>
                <a:prstGeom prst="rect">
                  <a:avLst/>
                </a:prstGeom>
              </p:spPr>
            </p:pic>
          </mc:Fallback>
        </mc:AlternateContent>
        <mc:AlternateContent xmlns:mc="http://schemas.openxmlformats.org/markup-compatibility/2006">
          <mc:Choice xmlns:p14="http://schemas.microsoft.com/office/powerpoint/2010/main" Requires="p14">
            <p:contentPart p14:bwMode="auto" r:id="rId541">
              <p14:nvContentPartPr>
                <p14:cNvPr id="167053" name="Freihand 167052">
                  <a:extLst>
                    <a:ext uri="{FF2B5EF4-FFF2-40B4-BE49-F238E27FC236}">
                      <a16:creationId xmlns:a16="http://schemas.microsoft.com/office/drawing/2014/main" id="{4E4C4C3C-EF6A-4BD9-A33F-8C439970378C}"/>
                    </a:ext>
                  </a:extLst>
                </p14:cNvPr>
                <p14:cNvContentPartPr/>
                <p14:nvPr/>
              </p14:nvContentPartPr>
              <p14:xfrm>
                <a:off x="10604453" y="3241507"/>
                <a:ext cx="199800" cy="213120"/>
              </p14:xfrm>
            </p:contentPart>
          </mc:Choice>
          <mc:Fallback>
            <p:pic>
              <p:nvPicPr>
                <p:cNvPr id="167053" name="Freihand 167052">
                  <a:extLst>
                    <a:ext uri="{FF2B5EF4-FFF2-40B4-BE49-F238E27FC236}">
                      <a16:creationId xmlns:a16="http://schemas.microsoft.com/office/drawing/2014/main" id="{4E4C4C3C-EF6A-4BD9-A33F-8C439970378C}"/>
                    </a:ext>
                  </a:extLst>
                </p:cNvPr>
                <p:cNvPicPr/>
                <p:nvPr/>
              </p:nvPicPr>
              <p:blipFill>
                <a:blip r:embed="rId542"/>
                <a:stretch>
                  <a:fillRect/>
                </a:stretch>
              </p:blipFill>
              <p:spPr>
                <a:xfrm>
                  <a:off x="10600133" y="3237187"/>
                  <a:ext cx="208440" cy="221760"/>
                </a:xfrm>
                <a:prstGeom prst="rect">
                  <a:avLst/>
                </a:prstGeom>
              </p:spPr>
            </p:pic>
          </mc:Fallback>
        </mc:AlternateContent>
        <mc:AlternateContent xmlns:mc="http://schemas.openxmlformats.org/markup-compatibility/2006">
          <mc:Choice xmlns:p14="http://schemas.microsoft.com/office/powerpoint/2010/main" Requires="p14">
            <p:contentPart p14:bwMode="auto" r:id="rId543">
              <p14:nvContentPartPr>
                <p14:cNvPr id="167054" name="Freihand 167053">
                  <a:extLst>
                    <a:ext uri="{FF2B5EF4-FFF2-40B4-BE49-F238E27FC236}">
                      <a16:creationId xmlns:a16="http://schemas.microsoft.com/office/drawing/2014/main" id="{CC93D2E6-24FE-4459-BD2B-055757587658}"/>
                    </a:ext>
                  </a:extLst>
                </p14:cNvPr>
                <p14:cNvContentPartPr/>
                <p14:nvPr/>
              </p14:nvContentPartPr>
              <p14:xfrm>
                <a:off x="10783373" y="3317467"/>
                <a:ext cx="111240" cy="111960"/>
              </p14:xfrm>
            </p:contentPart>
          </mc:Choice>
          <mc:Fallback>
            <p:pic>
              <p:nvPicPr>
                <p:cNvPr id="167054" name="Freihand 167053">
                  <a:extLst>
                    <a:ext uri="{FF2B5EF4-FFF2-40B4-BE49-F238E27FC236}">
                      <a16:creationId xmlns:a16="http://schemas.microsoft.com/office/drawing/2014/main" id="{CC93D2E6-24FE-4459-BD2B-055757587658}"/>
                    </a:ext>
                  </a:extLst>
                </p:cNvPr>
                <p:cNvPicPr/>
                <p:nvPr/>
              </p:nvPicPr>
              <p:blipFill>
                <a:blip r:embed="rId544"/>
                <a:stretch>
                  <a:fillRect/>
                </a:stretch>
              </p:blipFill>
              <p:spPr>
                <a:xfrm>
                  <a:off x="10779053" y="3313147"/>
                  <a:ext cx="119880" cy="120600"/>
                </a:xfrm>
                <a:prstGeom prst="rect">
                  <a:avLst/>
                </a:prstGeom>
              </p:spPr>
            </p:pic>
          </mc:Fallback>
        </mc:AlternateContent>
        <mc:AlternateContent xmlns:mc="http://schemas.openxmlformats.org/markup-compatibility/2006">
          <mc:Choice xmlns:p14="http://schemas.microsoft.com/office/powerpoint/2010/main" Requires="p14">
            <p:contentPart p14:bwMode="auto" r:id="rId545">
              <p14:nvContentPartPr>
                <p14:cNvPr id="167055" name="Freihand 167054">
                  <a:extLst>
                    <a:ext uri="{FF2B5EF4-FFF2-40B4-BE49-F238E27FC236}">
                      <a16:creationId xmlns:a16="http://schemas.microsoft.com/office/drawing/2014/main" id="{CDDCE53D-E76D-4B1F-99AB-F54424A20DF8}"/>
                    </a:ext>
                  </a:extLst>
                </p14:cNvPr>
                <p14:cNvContentPartPr/>
                <p14:nvPr/>
              </p14:nvContentPartPr>
              <p14:xfrm>
                <a:off x="10908293" y="3204067"/>
                <a:ext cx="198720" cy="216000"/>
              </p14:xfrm>
            </p:contentPart>
          </mc:Choice>
          <mc:Fallback>
            <p:pic>
              <p:nvPicPr>
                <p:cNvPr id="167055" name="Freihand 167054">
                  <a:extLst>
                    <a:ext uri="{FF2B5EF4-FFF2-40B4-BE49-F238E27FC236}">
                      <a16:creationId xmlns:a16="http://schemas.microsoft.com/office/drawing/2014/main" id="{CDDCE53D-E76D-4B1F-99AB-F54424A20DF8}"/>
                    </a:ext>
                  </a:extLst>
                </p:cNvPr>
                <p:cNvPicPr/>
                <p:nvPr/>
              </p:nvPicPr>
              <p:blipFill>
                <a:blip r:embed="rId546"/>
                <a:stretch>
                  <a:fillRect/>
                </a:stretch>
              </p:blipFill>
              <p:spPr>
                <a:xfrm>
                  <a:off x="10903973" y="3199747"/>
                  <a:ext cx="207360" cy="224640"/>
                </a:xfrm>
                <a:prstGeom prst="rect">
                  <a:avLst/>
                </a:prstGeom>
              </p:spPr>
            </p:pic>
          </mc:Fallback>
        </mc:AlternateContent>
        <mc:AlternateContent xmlns:mc="http://schemas.openxmlformats.org/markup-compatibility/2006">
          <mc:Choice xmlns:p14="http://schemas.microsoft.com/office/powerpoint/2010/main" Requires="p14">
            <p:contentPart p14:bwMode="auto" r:id="rId547">
              <p14:nvContentPartPr>
                <p14:cNvPr id="167160" name="Freihand 167159">
                  <a:extLst>
                    <a:ext uri="{FF2B5EF4-FFF2-40B4-BE49-F238E27FC236}">
                      <a16:creationId xmlns:a16="http://schemas.microsoft.com/office/drawing/2014/main" id="{E277B7C5-4B58-4816-9A3B-217E797C50CF}"/>
                    </a:ext>
                  </a:extLst>
                </p14:cNvPr>
                <p14:cNvContentPartPr/>
                <p14:nvPr/>
              </p14:nvContentPartPr>
              <p14:xfrm>
                <a:off x="9274613" y="2239627"/>
                <a:ext cx="2567160" cy="1532520"/>
              </p14:xfrm>
            </p:contentPart>
          </mc:Choice>
          <mc:Fallback>
            <p:pic>
              <p:nvPicPr>
                <p:cNvPr id="167160" name="Freihand 167159">
                  <a:extLst>
                    <a:ext uri="{FF2B5EF4-FFF2-40B4-BE49-F238E27FC236}">
                      <a16:creationId xmlns:a16="http://schemas.microsoft.com/office/drawing/2014/main" id="{E277B7C5-4B58-4816-9A3B-217E797C50CF}"/>
                    </a:ext>
                  </a:extLst>
                </p:cNvPr>
                <p:cNvPicPr/>
                <p:nvPr/>
              </p:nvPicPr>
              <p:blipFill>
                <a:blip r:embed="rId548"/>
                <a:stretch>
                  <a:fillRect/>
                </a:stretch>
              </p:blipFill>
              <p:spPr>
                <a:xfrm>
                  <a:off x="9270293" y="2235307"/>
                  <a:ext cx="2575800" cy="1541160"/>
                </a:xfrm>
                <a:prstGeom prst="rect">
                  <a:avLst/>
                </a:prstGeom>
              </p:spPr>
            </p:pic>
          </mc:Fallback>
        </mc:AlternateContent>
        <mc:AlternateContent xmlns:mc="http://schemas.openxmlformats.org/markup-compatibility/2006">
          <mc:Choice xmlns:p14="http://schemas.microsoft.com/office/powerpoint/2010/main" Requires="p14">
            <p:contentPart p14:bwMode="auto" r:id="rId549">
              <p14:nvContentPartPr>
                <p14:cNvPr id="167180" name="Freihand 167179">
                  <a:extLst>
                    <a:ext uri="{FF2B5EF4-FFF2-40B4-BE49-F238E27FC236}">
                      <a16:creationId xmlns:a16="http://schemas.microsoft.com/office/drawing/2014/main" id="{FDE5EA0B-12A5-4E1F-BE31-217617D6A6FC}"/>
                    </a:ext>
                  </a:extLst>
                </p14:cNvPr>
                <p14:cNvContentPartPr/>
                <p14:nvPr/>
              </p14:nvContentPartPr>
              <p14:xfrm>
                <a:off x="3037973" y="4182547"/>
                <a:ext cx="14040" cy="116640"/>
              </p14:xfrm>
            </p:contentPart>
          </mc:Choice>
          <mc:Fallback>
            <p:pic>
              <p:nvPicPr>
                <p:cNvPr id="167180" name="Freihand 167179">
                  <a:extLst>
                    <a:ext uri="{FF2B5EF4-FFF2-40B4-BE49-F238E27FC236}">
                      <a16:creationId xmlns:a16="http://schemas.microsoft.com/office/drawing/2014/main" id="{FDE5EA0B-12A5-4E1F-BE31-217617D6A6FC}"/>
                    </a:ext>
                  </a:extLst>
                </p:cNvPr>
                <p:cNvPicPr/>
                <p:nvPr/>
              </p:nvPicPr>
              <p:blipFill>
                <a:blip r:embed="rId550"/>
                <a:stretch>
                  <a:fillRect/>
                </a:stretch>
              </p:blipFill>
              <p:spPr>
                <a:xfrm>
                  <a:off x="3033653" y="4178227"/>
                  <a:ext cx="22680" cy="125280"/>
                </a:xfrm>
                <a:prstGeom prst="rect">
                  <a:avLst/>
                </a:prstGeom>
              </p:spPr>
            </p:pic>
          </mc:Fallback>
        </mc:AlternateContent>
        <mc:AlternateContent xmlns:mc="http://schemas.openxmlformats.org/markup-compatibility/2006">
          <mc:Choice xmlns:p14="http://schemas.microsoft.com/office/powerpoint/2010/main" Requires="p14">
            <p:contentPart p14:bwMode="auto" r:id="rId551">
              <p14:nvContentPartPr>
                <p14:cNvPr id="167181" name="Freihand 167180">
                  <a:extLst>
                    <a:ext uri="{FF2B5EF4-FFF2-40B4-BE49-F238E27FC236}">
                      <a16:creationId xmlns:a16="http://schemas.microsoft.com/office/drawing/2014/main" id="{1CA1A9D6-F125-4C3F-824B-1D002F21AFFB}"/>
                    </a:ext>
                  </a:extLst>
                </p14:cNvPr>
                <p14:cNvContentPartPr/>
                <p14:nvPr/>
              </p14:nvContentPartPr>
              <p14:xfrm>
                <a:off x="2931053" y="4162387"/>
                <a:ext cx="22320" cy="20520"/>
              </p14:xfrm>
            </p:contentPart>
          </mc:Choice>
          <mc:Fallback>
            <p:pic>
              <p:nvPicPr>
                <p:cNvPr id="167181" name="Freihand 167180">
                  <a:extLst>
                    <a:ext uri="{FF2B5EF4-FFF2-40B4-BE49-F238E27FC236}">
                      <a16:creationId xmlns:a16="http://schemas.microsoft.com/office/drawing/2014/main" id="{1CA1A9D6-F125-4C3F-824B-1D002F21AFFB}"/>
                    </a:ext>
                  </a:extLst>
                </p:cNvPr>
                <p:cNvPicPr/>
                <p:nvPr/>
              </p:nvPicPr>
              <p:blipFill>
                <a:blip r:embed="rId552"/>
                <a:stretch>
                  <a:fillRect/>
                </a:stretch>
              </p:blipFill>
              <p:spPr>
                <a:xfrm>
                  <a:off x="2926733" y="4158067"/>
                  <a:ext cx="30960" cy="29160"/>
                </a:xfrm>
                <a:prstGeom prst="rect">
                  <a:avLst/>
                </a:prstGeom>
              </p:spPr>
            </p:pic>
          </mc:Fallback>
        </mc:AlternateContent>
        <mc:AlternateContent xmlns:mc="http://schemas.openxmlformats.org/markup-compatibility/2006">
          <mc:Choice xmlns:p14="http://schemas.microsoft.com/office/powerpoint/2010/main" Requires="p14">
            <p:contentPart p14:bwMode="auto" r:id="rId553">
              <p14:nvContentPartPr>
                <p14:cNvPr id="167182" name="Freihand 167181">
                  <a:extLst>
                    <a:ext uri="{FF2B5EF4-FFF2-40B4-BE49-F238E27FC236}">
                      <a16:creationId xmlns:a16="http://schemas.microsoft.com/office/drawing/2014/main" id="{C651777E-8FB2-4E1C-AA68-013E95747D13}"/>
                    </a:ext>
                  </a:extLst>
                </p14:cNvPr>
                <p14:cNvContentPartPr/>
                <p14:nvPr/>
              </p14:nvContentPartPr>
              <p14:xfrm>
                <a:off x="2877413" y="4156987"/>
                <a:ext cx="239040" cy="162000"/>
              </p14:xfrm>
            </p:contentPart>
          </mc:Choice>
          <mc:Fallback>
            <p:pic>
              <p:nvPicPr>
                <p:cNvPr id="167182" name="Freihand 167181">
                  <a:extLst>
                    <a:ext uri="{FF2B5EF4-FFF2-40B4-BE49-F238E27FC236}">
                      <a16:creationId xmlns:a16="http://schemas.microsoft.com/office/drawing/2014/main" id="{C651777E-8FB2-4E1C-AA68-013E95747D13}"/>
                    </a:ext>
                  </a:extLst>
                </p:cNvPr>
                <p:cNvPicPr/>
                <p:nvPr/>
              </p:nvPicPr>
              <p:blipFill>
                <a:blip r:embed="rId554"/>
                <a:stretch>
                  <a:fillRect/>
                </a:stretch>
              </p:blipFill>
              <p:spPr>
                <a:xfrm>
                  <a:off x="2873093" y="4152667"/>
                  <a:ext cx="247680" cy="170640"/>
                </a:xfrm>
                <a:prstGeom prst="rect">
                  <a:avLst/>
                </a:prstGeom>
              </p:spPr>
            </p:pic>
          </mc:Fallback>
        </mc:AlternateContent>
        <mc:AlternateContent xmlns:mc="http://schemas.openxmlformats.org/markup-compatibility/2006">
          <mc:Choice xmlns:p14="http://schemas.microsoft.com/office/powerpoint/2010/main" Requires="p14">
            <p:contentPart p14:bwMode="auto" r:id="rId555">
              <p14:nvContentPartPr>
                <p14:cNvPr id="167184" name="Freihand 167183">
                  <a:extLst>
                    <a:ext uri="{FF2B5EF4-FFF2-40B4-BE49-F238E27FC236}">
                      <a16:creationId xmlns:a16="http://schemas.microsoft.com/office/drawing/2014/main" id="{549D24A1-C473-4227-A4BF-7D2128F35FD7}"/>
                    </a:ext>
                  </a:extLst>
                </p14:cNvPr>
                <p14:cNvContentPartPr/>
                <p14:nvPr/>
              </p14:nvContentPartPr>
              <p14:xfrm>
                <a:off x="3110693" y="4173907"/>
                <a:ext cx="116640" cy="104760"/>
              </p14:xfrm>
            </p:contentPart>
          </mc:Choice>
          <mc:Fallback>
            <p:pic>
              <p:nvPicPr>
                <p:cNvPr id="167184" name="Freihand 167183">
                  <a:extLst>
                    <a:ext uri="{FF2B5EF4-FFF2-40B4-BE49-F238E27FC236}">
                      <a16:creationId xmlns:a16="http://schemas.microsoft.com/office/drawing/2014/main" id="{549D24A1-C473-4227-A4BF-7D2128F35FD7}"/>
                    </a:ext>
                  </a:extLst>
                </p:cNvPr>
                <p:cNvPicPr/>
                <p:nvPr/>
              </p:nvPicPr>
              <p:blipFill>
                <a:blip r:embed="rId556"/>
                <a:stretch>
                  <a:fillRect/>
                </a:stretch>
              </p:blipFill>
              <p:spPr>
                <a:xfrm>
                  <a:off x="3106373" y="4169587"/>
                  <a:ext cx="125280" cy="113400"/>
                </a:xfrm>
                <a:prstGeom prst="rect">
                  <a:avLst/>
                </a:prstGeom>
              </p:spPr>
            </p:pic>
          </mc:Fallback>
        </mc:AlternateContent>
        <mc:AlternateContent xmlns:mc="http://schemas.openxmlformats.org/markup-compatibility/2006">
          <mc:Choice xmlns:p14="http://schemas.microsoft.com/office/powerpoint/2010/main" Requires="p14">
            <p:contentPart p14:bwMode="auto" r:id="rId557">
              <p14:nvContentPartPr>
                <p14:cNvPr id="167185" name="Freihand 167184">
                  <a:extLst>
                    <a:ext uri="{FF2B5EF4-FFF2-40B4-BE49-F238E27FC236}">
                      <a16:creationId xmlns:a16="http://schemas.microsoft.com/office/drawing/2014/main" id="{53994ACA-6FA0-4236-8F65-C14720B06507}"/>
                    </a:ext>
                  </a:extLst>
                </p14:cNvPr>
                <p14:cNvContentPartPr/>
                <p14:nvPr/>
              </p14:nvContentPartPr>
              <p14:xfrm>
                <a:off x="3244253" y="4146907"/>
                <a:ext cx="77400" cy="145440"/>
              </p14:xfrm>
            </p:contentPart>
          </mc:Choice>
          <mc:Fallback>
            <p:pic>
              <p:nvPicPr>
                <p:cNvPr id="167185" name="Freihand 167184">
                  <a:extLst>
                    <a:ext uri="{FF2B5EF4-FFF2-40B4-BE49-F238E27FC236}">
                      <a16:creationId xmlns:a16="http://schemas.microsoft.com/office/drawing/2014/main" id="{53994ACA-6FA0-4236-8F65-C14720B06507}"/>
                    </a:ext>
                  </a:extLst>
                </p:cNvPr>
                <p:cNvPicPr/>
                <p:nvPr/>
              </p:nvPicPr>
              <p:blipFill>
                <a:blip r:embed="rId558"/>
                <a:stretch>
                  <a:fillRect/>
                </a:stretch>
              </p:blipFill>
              <p:spPr>
                <a:xfrm>
                  <a:off x="3239933" y="4142587"/>
                  <a:ext cx="86040" cy="154080"/>
                </a:xfrm>
                <a:prstGeom prst="rect">
                  <a:avLst/>
                </a:prstGeom>
              </p:spPr>
            </p:pic>
          </mc:Fallback>
        </mc:AlternateContent>
        <mc:AlternateContent xmlns:mc="http://schemas.openxmlformats.org/markup-compatibility/2006">
          <mc:Choice xmlns:p14="http://schemas.microsoft.com/office/powerpoint/2010/main" Requires="p14">
            <p:contentPart p14:bwMode="auto" r:id="rId559">
              <p14:nvContentPartPr>
                <p14:cNvPr id="167186" name="Freihand 167185">
                  <a:extLst>
                    <a:ext uri="{FF2B5EF4-FFF2-40B4-BE49-F238E27FC236}">
                      <a16:creationId xmlns:a16="http://schemas.microsoft.com/office/drawing/2014/main" id="{081E86A5-2244-487C-A33B-AABB6F17D8BF}"/>
                    </a:ext>
                  </a:extLst>
                </p14:cNvPr>
                <p14:cNvContentPartPr/>
                <p14:nvPr/>
              </p14:nvContentPartPr>
              <p14:xfrm>
                <a:off x="3360533" y="4177507"/>
                <a:ext cx="75240" cy="121680"/>
              </p14:xfrm>
            </p:contentPart>
          </mc:Choice>
          <mc:Fallback>
            <p:pic>
              <p:nvPicPr>
                <p:cNvPr id="167186" name="Freihand 167185">
                  <a:extLst>
                    <a:ext uri="{FF2B5EF4-FFF2-40B4-BE49-F238E27FC236}">
                      <a16:creationId xmlns:a16="http://schemas.microsoft.com/office/drawing/2014/main" id="{081E86A5-2244-487C-A33B-AABB6F17D8BF}"/>
                    </a:ext>
                  </a:extLst>
                </p:cNvPr>
                <p:cNvPicPr/>
                <p:nvPr/>
              </p:nvPicPr>
              <p:blipFill>
                <a:blip r:embed="rId560"/>
                <a:stretch>
                  <a:fillRect/>
                </a:stretch>
              </p:blipFill>
              <p:spPr>
                <a:xfrm>
                  <a:off x="3356213" y="4173187"/>
                  <a:ext cx="83880" cy="130320"/>
                </a:xfrm>
                <a:prstGeom prst="rect">
                  <a:avLst/>
                </a:prstGeom>
              </p:spPr>
            </p:pic>
          </mc:Fallback>
        </mc:AlternateContent>
        <mc:AlternateContent xmlns:mc="http://schemas.openxmlformats.org/markup-compatibility/2006">
          <mc:Choice xmlns:p14="http://schemas.microsoft.com/office/powerpoint/2010/main" Requires="p14">
            <p:contentPart p14:bwMode="auto" r:id="rId561">
              <p14:nvContentPartPr>
                <p14:cNvPr id="167187" name="Freihand 167186">
                  <a:extLst>
                    <a:ext uri="{FF2B5EF4-FFF2-40B4-BE49-F238E27FC236}">
                      <a16:creationId xmlns:a16="http://schemas.microsoft.com/office/drawing/2014/main" id="{F76321E6-BCBD-402C-94FB-E63C3E9C489A}"/>
                    </a:ext>
                  </a:extLst>
                </p14:cNvPr>
                <p14:cNvContentPartPr/>
                <p14:nvPr/>
              </p14:nvContentPartPr>
              <p14:xfrm>
                <a:off x="3424973" y="4126747"/>
                <a:ext cx="90360" cy="190440"/>
              </p14:xfrm>
            </p:contentPart>
          </mc:Choice>
          <mc:Fallback>
            <p:pic>
              <p:nvPicPr>
                <p:cNvPr id="167187" name="Freihand 167186">
                  <a:extLst>
                    <a:ext uri="{FF2B5EF4-FFF2-40B4-BE49-F238E27FC236}">
                      <a16:creationId xmlns:a16="http://schemas.microsoft.com/office/drawing/2014/main" id="{F76321E6-BCBD-402C-94FB-E63C3E9C489A}"/>
                    </a:ext>
                  </a:extLst>
                </p:cNvPr>
                <p:cNvPicPr/>
                <p:nvPr/>
              </p:nvPicPr>
              <p:blipFill>
                <a:blip r:embed="rId562"/>
                <a:stretch>
                  <a:fillRect/>
                </a:stretch>
              </p:blipFill>
              <p:spPr>
                <a:xfrm>
                  <a:off x="3420653" y="4122427"/>
                  <a:ext cx="99000" cy="199080"/>
                </a:xfrm>
                <a:prstGeom prst="rect">
                  <a:avLst/>
                </a:prstGeom>
              </p:spPr>
            </p:pic>
          </mc:Fallback>
        </mc:AlternateContent>
        <mc:AlternateContent xmlns:mc="http://schemas.openxmlformats.org/markup-compatibility/2006">
          <mc:Choice xmlns:p14="http://schemas.microsoft.com/office/powerpoint/2010/main" Requires="p14">
            <p:contentPart p14:bwMode="auto" r:id="rId563">
              <p14:nvContentPartPr>
                <p14:cNvPr id="167189" name="Freihand 167188">
                  <a:extLst>
                    <a:ext uri="{FF2B5EF4-FFF2-40B4-BE49-F238E27FC236}">
                      <a16:creationId xmlns:a16="http://schemas.microsoft.com/office/drawing/2014/main" id="{00EBD7BB-B6D6-4042-8A7C-3FB5EC21D71F}"/>
                    </a:ext>
                  </a:extLst>
                </p14:cNvPr>
                <p14:cNvContentPartPr/>
                <p14:nvPr/>
              </p14:nvContentPartPr>
              <p14:xfrm>
                <a:off x="3576533" y="3997147"/>
                <a:ext cx="14760" cy="107280"/>
              </p14:xfrm>
            </p:contentPart>
          </mc:Choice>
          <mc:Fallback>
            <p:pic>
              <p:nvPicPr>
                <p:cNvPr id="167189" name="Freihand 167188">
                  <a:extLst>
                    <a:ext uri="{FF2B5EF4-FFF2-40B4-BE49-F238E27FC236}">
                      <a16:creationId xmlns:a16="http://schemas.microsoft.com/office/drawing/2014/main" id="{00EBD7BB-B6D6-4042-8A7C-3FB5EC21D71F}"/>
                    </a:ext>
                  </a:extLst>
                </p:cNvPr>
                <p:cNvPicPr/>
                <p:nvPr/>
              </p:nvPicPr>
              <p:blipFill>
                <a:blip r:embed="rId564"/>
                <a:stretch>
                  <a:fillRect/>
                </a:stretch>
              </p:blipFill>
              <p:spPr>
                <a:xfrm>
                  <a:off x="3572213" y="3992827"/>
                  <a:ext cx="23400" cy="115920"/>
                </a:xfrm>
                <a:prstGeom prst="rect">
                  <a:avLst/>
                </a:prstGeom>
              </p:spPr>
            </p:pic>
          </mc:Fallback>
        </mc:AlternateContent>
        <mc:AlternateContent xmlns:mc="http://schemas.openxmlformats.org/markup-compatibility/2006">
          <mc:Choice xmlns:p14="http://schemas.microsoft.com/office/powerpoint/2010/main" Requires="p14">
            <p:contentPart p14:bwMode="auto" r:id="rId565">
              <p14:nvContentPartPr>
                <p14:cNvPr id="167176" name="Freihand 167175">
                  <a:extLst>
                    <a:ext uri="{FF2B5EF4-FFF2-40B4-BE49-F238E27FC236}">
                      <a16:creationId xmlns:a16="http://schemas.microsoft.com/office/drawing/2014/main" id="{2449993F-7CD7-420E-8C20-ED766C56A88A}"/>
                    </a:ext>
                  </a:extLst>
                </p14:cNvPr>
                <p14:cNvContentPartPr/>
                <p14:nvPr/>
              </p14:nvContentPartPr>
              <p14:xfrm>
                <a:off x="2360813" y="4237627"/>
                <a:ext cx="130320" cy="6120"/>
              </p14:xfrm>
            </p:contentPart>
          </mc:Choice>
          <mc:Fallback>
            <p:pic>
              <p:nvPicPr>
                <p:cNvPr id="167176" name="Freihand 167175">
                  <a:extLst>
                    <a:ext uri="{FF2B5EF4-FFF2-40B4-BE49-F238E27FC236}">
                      <a16:creationId xmlns:a16="http://schemas.microsoft.com/office/drawing/2014/main" id="{2449993F-7CD7-420E-8C20-ED766C56A88A}"/>
                    </a:ext>
                  </a:extLst>
                </p:cNvPr>
                <p:cNvPicPr/>
                <p:nvPr/>
              </p:nvPicPr>
              <p:blipFill>
                <a:blip r:embed="rId566"/>
                <a:stretch>
                  <a:fillRect/>
                </a:stretch>
              </p:blipFill>
              <p:spPr>
                <a:xfrm>
                  <a:off x="2356493" y="4233307"/>
                  <a:ext cx="138960" cy="14760"/>
                </a:xfrm>
                <a:prstGeom prst="rect">
                  <a:avLst/>
                </a:prstGeom>
              </p:spPr>
            </p:pic>
          </mc:Fallback>
        </mc:AlternateContent>
        <mc:AlternateContent xmlns:mc="http://schemas.openxmlformats.org/markup-compatibility/2006">
          <mc:Choice xmlns:p14="http://schemas.microsoft.com/office/powerpoint/2010/main" Requires="p14">
            <p:contentPart p14:bwMode="auto" r:id="rId567">
              <p14:nvContentPartPr>
                <p14:cNvPr id="167177" name="Freihand 167176">
                  <a:extLst>
                    <a:ext uri="{FF2B5EF4-FFF2-40B4-BE49-F238E27FC236}">
                      <a16:creationId xmlns:a16="http://schemas.microsoft.com/office/drawing/2014/main" id="{4866A545-3ACA-477F-9F7C-F731A6DFCD8E}"/>
                    </a:ext>
                  </a:extLst>
                </p14:cNvPr>
                <p14:cNvContentPartPr/>
                <p14:nvPr/>
              </p14:nvContentPartPr>
              <p14:xfrm>
                <a:off x="2372693" y="4277947"/>
                <a:ext cx="156960" cy="14760"/>
              </p14:xfrm>
            </p:contentPart>
          </mc:Choice>
          <mc:Fallback>
            <p:pic>
              <p:nvPicPr>
                <p:cNvPr id="167177" name="Freihand 167176">
                  <a:extLst>
                    <a:ext uri="{FF2B5EF4-FFF2-40B4-BE49-F238E27FC236}">
                      <a16:creationId xmlns:a16="http://schemas.microsoft.com/office/drawing/2014/main" id="{4866A545-3ACA-477F-9F7C-F731A6DFCD8E}"/>
                    </a:ext>
                  </a:extLst>
                </p:cNvPr>
                <p:cNvPicPr/>
                <p:nvPr/>
              </p:nvPicPr>
              <p:blipFill>
                <a:blip r:embed="rId568"/>
                <a:stretch>
                  <a:fillRect/>
                </a:stretch>
              </p:blipFill>
              <p:spPr>
                <a:xfrm>
                  <a:off x="2368373" y="4273627"/>
                  <a:ext cx="165600" cy="23400"/>
                </a:xfrm>
                <a:prstGeom prst="rect">
                  <a:avLst/>
                </a:prstGeom>
              </p:spPr>
            </p:pic>
          </mc:Fallback>
        </mc:AlternateContent>
        <mc:AlternateContent xmlns:mc="http://schemas.openxmlformats.org/markup-compatibility/2006">
          <mc:Choice xmlns:p14="http://schemas.microsoft.com/office/powerpoint/2010/main" Requires="p14">
            <p:contentPart p14:bwMode="auto" r:id="rId569">
              <p14:nvContentPartPr>
                <p14:cNvPr id="167178" name="Freihand 167177">
                  <a:extLst>
                    <a:ext uri="{FF2B5EF4-FFF2-40B4-BE49-F238E27FC236}">
                      <a16:creationId xmlns:a16="http://schemas.microsoft.com/office/drawing/2014/main" id="{7EFC4322-0B38-4CB0-A099-31AA94EC1B20}"/>
                    </a:ext>
                  </a:extLst>
                </p14:cNvPr>
                <p14:cNvContentPartPr/>
                <p14:nvPr/>
              </p14:nvContentPartPr>
              <p14:xfrm>
                <a:off x="2501573" y="4195147"/>
                <a:ext cx="129600" cy="140040"/>
              </p14:xfrm>
            </p:contentPart>
          </mc:Choice>
          <mc:Fallback>
            <p:pic>
              <p:nvPicPr>
                <p:cNvPr id="167178" name="Freihand 167177">
                  <a:extLst>
                    <a:ext uri="{FF2B5EF4-FFF2-40B4-BE49-F238E27FC236}">
                      <a16:creationId xmlns:a16="http://schemas.microsoft.com/office/drawing/2014/main" id="{7EFC4322-0B38-4CB0-A099-31AA94EC1B20}"/>
                    </a:ext>
                  </a:extLst>
                </p:cNvPr>
                <p:cNvPicPr/>
                <p:nvPr/>
              </p:nvPicPr>
              <p:blipFill>
                <a:blip r:embed="rId570"/>
                <a:stretch>
                  <a:fillRect/>
                </a:stretch>
              </p:blipFill>
              <p:spPr>
                <a:xfrm>
                  <a:off x="2497253" y="4190827"/>
                  <a:ext cx="138240" cy="148680"/>
                </a:xfrm>
                <a:prstGeom prst="rect">
                  <a:avLst/>
                </a:prstGeom>
              </p:spPr>
            </p:pic>
          </mc:Fallback>
        </mc:AlternateContent>
        <mc:AlternateContent xmlns:mc="http://schemas.openxmlformats.org/markup-compatibility/2006">
          <mc:Choice xmlns:p14="http://schemas.microsoft.com/office/powerpoint/2010/main" Requires="p14">
            <p:contentPart p14:bwMode="auto" r:id="rId571">
              <p14:nvContentPartPr>
                <p14:cNvPr id="167162" name="Freihand 167161">
                  <a:extLst>
                    <a:ext uri="{FF2B5EF4-FFF2-40B4-BE49-F238E27FC236}">
                      <a16:creationId xmlns:a16="http://schemas.microsoft.com/office/drawing/2014/main" id="{FF453105-5B23-4926-B813-EB9BFF1D17FD}"/>
                    </a:ext>
                  </a:extLst>
                </p14:cNvPr>
                <p14:cNvContentPartPr/>
                <p14:nvPr/>
              </p14:nvContentPartPr>
              <p14:xfrm>
                <a:off x="803453" y="4247347"/>
                <a:ext cx="21600" cy="146520"/>
              </p14:xfrm>
            </p:contentPart>
          </mc:Choice>
          <mc:Fallback>
            <p:pic>
              <p:nvPicPr>
                <p:cNvPr id="167162" name="Freihand 167161">
                  <a:extLst>
                    <a:ext uri="{FF2B5EF4-FFF2-40B4-BE49-F238E27FC236}">
                      <a16:creationId xmlns:a16="http://schemas.microsoft.com/office/drawing/2014/main" id="{FF453105-5B23-4926-B813-EB9BFF1D17FD}"/>
                    </a:ext>
                  </a:extLst>
                </p:cNvPr>
                <p:cNvPicPr/>
                <p:nvPr/>
              </p:nvPicPr>
              <p:blipFill>
                <a:blip r:embed="rId572"/>
                <a:stretch>
                  <a:fillRect/>
                </a:stretch>
              </p:blipFill>
              <p:spPr>
                <a:xfrm>
                  <a:off x="799133" y="4243027"/>
                  <a:ext cx="30240" cy="155160"/>
                </a:xfrm>
                <a:prstGeom prst="rect">
                  <a:avLst/>
                </a:prstGeom>
              </p:spPr>
            </p:pic>
          </mc:Fallback>
        </mc:AlternateContent>
        <mc:AlternateContent xmlns:mc="http://schemas.openxmlformats.org/markup-compatibility/2006">
          <mc:Choice xmlns:p14="http://schemas.microsoft.com/office/powerpoint/2010/main" Requires="p14">
            <p:contentPart p14:bwMode="auto" r:id="rId573">
              <p14:nvContentPartPr>
                <p14:cNvPr id="167163" name="Freihand 167162">
                  <a:extLst>
                    <a:ext uri="{FF2B5EF4-FFF2-40B4-BE49-F238E27FC236}">
                      <a16:creationId xmlns:a16="http://schemas.microsoft.com/office/drawing/2014/main" id="{B46A89EC-9C9F-4AD4-AF5A-3281C9FAA53D}"/>
                    </a:ext>
                  </a:extLst>
                </p14:cNvPr>
                <p14:cNvContentPartPr/>
                <p14:nvPr/>
              </p14:nvContentPartPr>
              <p14:xfrm>
                <a:off x="691133" y="4240867"/>
                <a:ext cx="217800" cy="155160"/>
              </p14:xfrm>
            </p:contentPart>
          </mc:Choice>
          <mc:Fallback>
            <p:pic>
              <p:nvPicPr>
                <p:cNvPr id="167163" name="Freihand 167162">
                  <a:extLst>
                    <a:ext uri="{FF2B5EF4-FFF2-40B4-BE49-F238E27FC236}">
                      <a16:creationId xmlns:a16="http://schemas.microsoft.com/office/drawing/2014/main" id="{B46A89EC-9C9F-4AD4-AF5A-3281C9FAA53D}"/>
                    </a:ext>
                  </a:extLst>
                </p:cNvPr>
                <p:cNvPicPr/>
                <p:nvPr/>
              </p:nvPicPr>
              <p:blipFill>
                <a:blip r:embed="rId574"/>
                <a:stretch>
                  <a:fillRect/>
                </a:stretch>
              </p:blipFill>
              <p:spPr>
                <a:xfrm>
                  <a:off x="686813" y="4236547"/>
                  <a:ext cx="226440" cy="163800"/>
                </a:xfrm>
                <a:prstGeom prst="rect">
                  <a:avLst/>
                </a:prstGeom>
              </p:spPr>
            </p:pic>
          </mc:Fallback>
        </mc:AlternateContent>
        <mc:AlternateContent xmlns:mc="http://schemas.openxmlformats.org/markup-compatibility/2006">
          <mc:Choice xmlns:p14="http://schemas.microsoft.com/office/powerpoint/2010/main" Requires="p14">
            <p:contentPart p14:bwMode="auto" r:id="rId575">
              <p14:nvContentPartPr>
                <p14:cNvPr id="167164" name="Freihand 167163">
                  <a:extLst>
                    <a:ext uri="{FF2B5EF4-FFF2-40B4-BE49-F238E27FC236}">
                      <a16:creationId xmlns:a16="http://schemas.microsoft.com/office/drawing/2014/main" id="{3181A63A-2BCF-4B36-85B3-2E91B7DDE45A}"/>
                    </a:ext>
                  </a:extLst>
                </p14:cNvPr>
                <p14:cNvContentPartPr/>
                <p14:nvPr/>
              </p14:nvContentPartPr>
              <p14:xfrm>
                <a:off x="957173" y="4281907"/>
                <a:ext cx="119160" cy="73080"/>
              </p14:xfrm>
            </p:contentPart>
          </mc:Choice>
          <mc:Fallback>
            <p:pic>
              <p:nvPicPr>
                <p:cNvPr id="167164" name="Freihand 167163">
                  <a:extLst>
                    <a:ext uri="{FF2B5EF4-FFF2-40B4-BE49-F238E27FC236}">
                      <a16:creationId xmlns:a16="http://schemas.microsoft.com/office/drawing/2014/main" id="{3181A63A-2BCF-4B36-85B3-2E91B7DDE45A}"/>
                    </a:ext>
                  </a:extLst>
                </p:cNvPr>
                <p:cNvPicPr/>
                <p:nvPr/>
              </p:nvPicPr>
              <p:blipFill>
                <a:blip r:embed="rId576"/>
                <a:stretch>
                  <a:fillRect/>
                </a:stretch>
              </p:blipFill>
              <p:spPr>
                <a:xfrm>
                  <a:off x="952853" y="4277587"/>
                  <a:ext cx="127800" cy="81720"/>
                </a:xfrm>
                <a:prstGeom prst="rect">
                  <a:avLst/>
                </a:prstGeom>
              </p:spPr>
            </p:pic>
          </mc:Fallback>
        </mc:AlternateContent>
        <mc:AlternateContent xmlns:mc="http://schemas.openxmlformats.org/markup-compatibility/2006">
          <mc:Choice xmlns:p14="http://schemas.microsoft.com/office/powerpoint/2010/main" Requires="p14">
            <p:contentPart p14:bwMode="auto" r:id="rId577">
              <p14:nvContentPartPr>
                <p14:cNvPr id="167166" name="Freihand 167165">
                  <a:extLst>
                    <a:ext uri="{FF2B5EF4-FFF2-40B4-BE49-F238E27FC236}">
                      <a16:creationId xmlns:a16="http://schemas.microsoft.com/office/drawing/2014/main" id="{C793FBBE-7D4F-47B9-85EB-E08BF3EDC9EB}"/>
                    </a:ext>
                  </a:extLst>
                </p14:cNvPr>
                <p14:cNvContentPartPr/>
                <p14:nvPr/>
              </p14:nvContentPartPr>
              <p14:xfrm>
                <a:off x="1246613" y="4264267"/>
                <a:ext cx="158760" cy="15480"/>
              </p14:xfrm>
            </p:contentPart>
          </mc:Choice>
          <mc:Fallback>
            <p:pic>
              <p:nvPicPr>
                <p:cNvPr id="167166" name="Freihand 167165">
                  <a:extLst>
                    <a:ext uri="{FF2B5EF4-FFF2-40B4-BE49-F238E27FC236}">
                      <a16:creationId xmlns:a16="http://schemas.microsoft.com/office/drawing/2014/main" id="{C793FBBE-7D4F-47B9-85EB-E08BF3EDC9EB}"/>
                    </a:ext>
                  </a:extLst>
                </p:cNvPr>
                <p:cNvPicPr/>
                <p:nvPr/>
              </p:nvPicPr>
              <p:blipFill>
                <a:blip r:embed="rId578"/>
                <a:stretch>
                  <a:fillRect/>
                </a:stretch>
              </p:blipFill>
              <p:spPr>
                <a:xfrm>
                  <a:off x="1242293" y="4259947"/>
                  <a:ext cx="167400" cy="24120"/>
                </a:xfrm>
                <a:prstGeom prst="rect">
                  <a:avLst/>
                </a:prstGeom>
              </p:spPr>
            </p:pic>
          </mc:Fallback>
        </mc:AlternateContent>
        <mc:AlternateContent xmlns:mc="http://schemas.openxmlformats.org/markup-compatibility/2006">
          <mc:Choice xmlns:p14="http://schemas.microsoft.com/office/powerpoint/2010/main" Requires="p14">
            <p:contentPart p14:bwMode="auto" r:id="rId579">
              <p14:nvContentPartPr>
                <p14:cNvPr id="167167" name="Freihand 167166">
                  <a:extLst>
                    <a:ext uri="{FF2B5EF4-FFF2-40B4-BE49-F238E27FC236}">
                      <a16:creationId xmlns:a16="http://schemas.microsoft.com/office/drawing/2014/main" id="{7FC313F9-590F-460E-B9A5-3FAAD0ED76BE}"/>
                    </a:ext>
                  </a:extLst>
                </p14:cNvPr>
                <p14:cNvContentPartPr/>
                <p14:nvPr/>
              </p14:nvContentPartPr>
              <p14:xfrm>
                <a:off x="1290173" y="4313227"/>
                <a:ext cx="164520" cy="12240"/>
              </p14:xfrm>
            </p:contentPart>
          </mc:Choice>
          <mc:Fallback>
            <p:pic>
              <p:nvPicPr>
                <p:cNvPr id="167167" name="Freihand 167166">
                  <a:extLst>
                    <a:ext uri="{FF2B5EF4-FFF2-40B4-BE49-F238E27FC236}">
                      <a16:creationId xmlns:a16="http://schemas.microsoft.com/office/drawing/2014/main" id="{7FC313F9-590F-460E-B9A5-3FAAD0ED76BE}"/>
                    </a:ext>
                  </a:extLst>
                </p:cNvPr>
                <p:cNvPicPr/>
                <p:nvPr/>
              </p:nvPicPr>
              <p:blipFill>
                <a:blip r:embed="rId580"/>
                <a:stretch>
                  <a:fillRect/>
                </a:stretch>
              </p:blipFill>
              <p:spPr>
                <a:xfrm>
                  <a:off x="1285853" y="4308907"/>
                  <a:ext cx="173160" cy="20880"/>
                </a:xfrm>
                <a:prstGeom prst="rect">
                  <a:avLst/>
                </a:prstGeom>
              </p:spPr>
            </p:pic>
          </mc:Fallback>
        </mc:AlternateContent>
        <mc:AlternateContent xmlns:mc="http://schemas.openxmlformats.org/markup-compatibility/2006">
          <mc:Choice xmlns:p14="http://schemas.microsoft.com/office/powerpoint/2010/main" Requires="p14">
            <p:contentPart p14:bwMode="auto" r:id="rId581">
              <p14:nvContentPartPr>
                <p14:cNvPr id="167168" name="Freihand 167167">
                  <a:extLst>
                    <a:ext uri="{FF2B5EF4-FFF2-40B4-BE49-F238E27FC236}">
                      <a16:creationId xmlns:a16="http://schemas.microsoft.com/office/drawing/2014/main" id="{82D4C083-E883-4DA7-B51D-50A78A4808A9}"/>
                    </a:ext>
                  </a:extLst>
                </p14:cNvPr>
                <p14:cNvContentPartPr/>
                <p14:nvPr/>
              </p14:nvContentPartPr>
              <p14:xfrm>
                <a:off x="1584293" y="4075987"/>
                <a:ext cx="141480" cy="128160"/>
              </p14:xfrm>
            </p:contentPart>
          </mc:Choice>
          <mc:Fallback>
            <p:pic>
              <p:nvPicPr>
                <p:cNvPr id="167168" name="Freihand 167167">
                  <a:extLst>
                    <a:ext uri="{FF2B5EF4-FFF2-40B4-BE49-F238E27FC236}">
                      <a16:creationId xmlns:a16="http://schemas.microsoft.com/office/drawing/2014/main" id="{82D4C083-E883-4DA7-B51D-50A78A4808A9}"/>
                    </a:ext>
                  </a:extLst>
                </p:cNvPr>
                <p:cNvPicPr/>
                <p:nvPr/>
              </p:nvPicPr>
              <p:blipFill>
                <a:blip r:embed="rId582"/>
                <a:stretch>
                  <a:fillRect/>
                </a:stretch>
              </p:blipFill>
              <p:spPr>
                <a:xfrm>
                  <a:off x="1579973" y="4071667"/>
                  <a:ext cx="150120" cy="136800"/>
                </a:xfrm>
                <a:prstGeom prst="rect">
                  <a:avLst/>
                </a:prstGeom>
              </p:spPr>
            </p:pic>
          </mc:Fallback>
        </mc:AlternateContent>
        <mc:AlternateContent xmlns:mc="http://schemas.openxmlformats.org/markup-compatibility/2006">
          <mc:Choice xmlns:p14="http://schemas.microsoft.com/office/powerpoint/2010/main" Requires="p14">
            <p:contentPart p14:bwMode="auto" r:id="rId583">
              <p14:nvContentPartPr>
                <p14:cNvPr id="167169" name="Freihand 167168">
                  <a:extLst>
                    <a:ext uri="{FF2B5EF4-FFF2-40B4-BE49-F238E27FC236}">
                      <a16:creationId xmlns:a16="http://schemas.microsoft.com/office/drawing/2014/main" id="{57C82A54-4AC0-41A9-A6F9-DBD74569AD52}"/>
                    </a:ext>
                  </a:extLst>
                </p14:cNvPr>
                <p14:cNvContentPartPr/>
                <p14:nvPr/>
              </p14:nvContentPartPr>
              <p14:xfrm>
                <a:off x="1759253" y="4034227"/>
                <a:ext cx="84240" cy="146880"/>
              </p14:xfrm>
            </p:contentPart>
          </mc:Choice>
          <mc:Fallback>
            <p:pic>
              <p:nvPicPr>
                <p:cNvPr id="167169" name="Freihand 167168">
                  <a:extLst>
                    <a:ext uri="{FF2B5EF4-FFF2-40B4-BE49-F238E27FC236}">
                      <a16:creationId xmlns:a16="http://schemas.microsoft.com/office/drawing/2014/main" id="{57C82A54-4AC0-41A9-A6F9-DBD74569AD52}"/>
                    </a:ext>
                  </a:extLst>
                </p:cNvPr>
                <p:cNvPicPr/>
                <p:nvPr/>
              </p:nvPicPr>
              <p:blipFill>
                <a:blip r:embed="rId584"/>
                <a:stretch>
                  <a:fillRect/>
                </a:stretch>
              </p:blipFill>
              <p:spPr>
                <a:xfrm>
                  <a:off x="1754933" y="4029907"/>
                  <a:ext cx="92880" cy="155520"/>
                </a:xfrm>
                <a:prstGeom prst="rect">
                  <a:avLst/>
                </a:prstGeom>
              </p:spPr>
            </p:pic>
          </mc:Fallback>
        </mc:AlternateContent>
        <mc:AlternateContent xmlns:mc="http://schemas.openxmlformats.org/markup-compatibility/2006">
          <mc:Choice xmlns:p14="http://schemas.microsoft.com/office/powerpoint/2010/main" Requires="p14">
            <p:contentPart p14:bwMode="auto" r:id="rId585">
              <p14:nvContentPartPr>
                <p14:cNvPr id="167170" name="Freihand 167169">
                  <a:extLst>
                    <a:ext uri="{FF2B5EF4-FFF2-40B4-BE49-F238E27FC236}">
                      <a16:creationId xmlns:a16="http://schemas.microsoft.com/office/drawing/2014/main" id="{A1CAE2F9-D733-4016-8A3E-932528D94567}"/>
                    </a:ext>
                  </a:extLst>
                </p14:cNvPr>
                <p14:cNvContentPartPr/>
                <p14:nvPr/>
              </p14:nvContentPartPr>
              <p14:xfrm>
                <a:off x="1847093" y="4097947"/>
                <a:ext cx="81720" cy="87840"/>
              </p14:xfrm>
            </p:contentPart>
          </mc:Choice>
          <mc:Fallback>
            <p:pic>
              <p:nvPicPr>
                <p:cNvPr id="167170" name="Freihand 167169">
                  <a:extLst>
                    <a:ext uri="{FF2B5EF4-FFF2-40B4-BE49-F238E27FC236}">
                      <a16:creationId xmlns:a16="http://schemas.microsoft.com/office/drawing/2014/main" id="{A1CAE2F9-D733-4016-8A3E-932528D94567}"/>
                    </a:ext>
                  </a:extLst>
                </p:cNvPr>
                <p:cNvPicPr/>
                <p:nvPr/>
              </p:nvPicPr>
              <p:blipFill>
                <a:blip r:embed="rId586"/>
                <a:stretch>
                  <a:fillRect/>
                </a:stretch>
              </p:blipFill>
              <p:spPr>
                <a:xfrm>
                  <a:off x="1842773" y="4093627"/>
                  <a:ext cx="90360" cy="96480"/>
                </a:xfrm>
                <a:prstGeom prst="rect">
                  <a:avLst/>
                </a:prstGeom>
              </p:spPr>
            </p:pic>
          </mc:Fallback>
        </mc:AlternateContent>
        <mc:AlternateContent xmlns:mc="http://schemas.openxmlformats.org/markup-compatibility/2006">
          <mc:Choice xmlns:p14="http://schemas.microsoft.com/office/powerpoint/2010/main" Requires="p14">
            <p:contentPart p14:bwMode="auto" r:id="rId587">
              <p14:nvContentPartPr>
                <p14:cNvPr id="167171" name="Freihand 167170">
                  <a:extLst>
                    <a:ext uri="{FF2B5EF4-FFF2-40B4-BE49-F238E27FC236}">
                      <a16:creationId xmlns:a16="http://schemas.microsoft.com/office/drawing/2014/main" id="{C882F9D1-1350-4EF3-B6EE-A6DCF7CEA041}"/>
                    </a:ext>
                  </a:extLst>
                </p14:cNvPr>
                <p14:cNvContentPartPr/>
                <p14:nvPr/>
              </p14:nvContentPartPr>
              <p14:xfrm>
                <a:off x="1911173" y="4032787"/>
                <a:ext cx="115560" cy="187200"/>
              </p14:xfrm>
            </p:contentPart>
          </mc:Choice>
          <mc:Fallback>
            <p:pic>
              <p:nvPicPr>
                <p:cNvPr id="167171" name="Freihand 167170">
                  <a:extLst>
                    <a:ext uri="{FF2B5EF4-FFF2-40B4-BE49-F238E27FC236}">
                      <a16:creationId xmlns:a16="http://schemas.microsoft.com/office/drawing/2014/main" id="{C882F9D1-1350-4EF3-B6EE-A6DCF7CEA041}"/>
                    </a:ext>
                  </a:extLst>
                </p:cNvPr>
                <p:cNvPicPr/>
                <p:nvPr/>
              </p:nvPicPr>
              <p:blipFill>
                <a:blip r:embed="rId588"/>
                <a:stretch>
                  <a:fillRect/>
                </a:stretch>
              </p:blipFill>
              <p:spPr>
                <a:xfrm>
                  <a:off x="1906853" y="4028467"/>
                  <a:ext cx="124200" cy="195840"/>
                </a:xfrm>
                <a:prstGeom prst="rect">
                  <a:avLst/>
                </a:prstGeom>
              </p:spPr>
            </p:pic>
          </mc:Fallback>
        </mc:AlternateContent>
        <mc:AlternateContent xmlns:mc="http://schemas.openxmlformats.org/markup-compatibility/2006">
          <mc:Choice xmlns:p14="http://schemas.microsoft.com/office/powerpoint/2010/main" Requires="p14">
            <p:contentPart p14:bwMode="auto" r:id="rId589">
              <p14:nvContentPartPr>
                <p14:cNvPr id="167172" name="Freihand 167171">
                  <a:extLst>
                    <a:ext uri="{FF2B5EF4-FFF2-40B4-BE49-F238E27FC236}">
                      <a16:creationId xmlns:a16="http://schemas.microsoft.com/office/drawing/2014/main" id="{EB82950A-030E-4604-9DAB-BCA897DD1D48}"/>
                    </a:ext>
                  </a:extLst>
                </p14:cNvPr>
                <p14:cNvContentPartPr/>
                <p14:nvPr/>
              </p14:nvContentPartPr>
              <p14:xfrm>
                <a:off x="1600133" y="4243387"/>
                <a:ext cx="426600" cy="28440"/>
              </p14:xfrm>
            </p:contentPart>
          </mc:Choice>
          <mc:Fallback>
            <p:pic>
              <p:nvPicPr>
                <p:cNvPr id="167172" name="Freihand 167171">
                  <a:extLst>
                    <a:ext uri="{FF2B5EF4-FFF2-40B4-BE49-F238E27FC236}">
                      <a16:creationId xmlns:a16="http://schemas.microsoft.com/office/drawing/2014/main" id="{EB82950A-030E-4604-9DAB-BCA897DD1D48}"/>
                    </a:ext>
                  </a:extLst>
                </p:cNvPr>
                <p:cNvPicPr/>
                <p:nvPr/>
              </p:nvPicPr>
              <p:blipFill>
                <a:blip r:embed="rId590"/>
                <a:stretch>
                  <a:fillRect/>
                </a:stretch>
              </p:blipFill>
              <p:spPr>
                <a:xfrm>
                  <a:off x="1595813" y="4239067"/>
                  <a:ext cx="435240" cy="37080"/>
                </a:xfrm>
                <a:prstGeom prst="rect">
                  <a:avLst/>
                </a:prstGeom>
              </p:spPr>
            </p:pic>
          </mc:Fallback>
        </mc:AlternateContent>
        <mc:AlternateContent xmlns:mc="http://schemas.openxmlformats.org/markup-compatibility/2006">
          <mc:Choice xmlns:p14="http://schemas.microsoft.com/office/powerpoint/2010/main" Requires="p14">
            <p:contentPart p14:bwMode="auto" r:id="rId591">
              <p14:nvContentPartPr>
                <p14:cNvPr id="167173" name="Freihand 167172">
                  <a:extLst>
                    <a:ext uri="{FF2B5EF4-FFF2-40B4-BE49-F238E27FC236}">
                      <a16:creationId xmlns:a16="http://schemas.microsoft.com/office/drawing/2014/main" id="{87B75475-DD75-4ED7-8CF0-AB890A0288FB}"/>
                    </a:ext>
                  </a:extLst>
                </p14:cNvPr>
                <p14:cNvContentPartPr/>
                <p14:nvPr/>
              </p14:nvContentPartPr>
              <p14:xfrm>
                <a:off x="1704173" y="4317547"/>
                <a:ext cx="109440" cy="64080"/>
              </p14:xfrm>
            </p:contentPart>
          </mc:Choice>
          <mc:Fallback>
            <p:pic>
              <p:nvPicPr>
                <p:cNvPr id="167173" name="Freihand 167172">
                  <a:extLst>
                    <a:ext uri="{FF2B5EF4-FFF2-40B4-BE49-F238E27FC236}">
                      <a16:creationId xmlns:a16="http://schemas.microsoft.com/office/drawing/2014/main" id="{87B75475-DD75-4ED7-8CF0-AB890A0288FB}"/>
                    </a:ext>
                  </a:extLst>
                </p:cNvPr>
                <p:cNvPicPr/>
                <p:nvPr/>
              </p:nvPicPr>
              <p:blipFill>
                <a:blip r:embed="rId592"/>
                <a:stretch>
                  <a:fillRect/>
                </a:stretch>
              </p:blipFill>
              <p:spPr>
                <a:xfrm>
                  <a:off x="1699853" y="4313227"/>
                  <a:ext cx="118080" cy="72720"/>
                </a:xfrm>
                <a:prstGeom prst="rect">
                  <a:avLst/>
                </a:prstGeom>
              </p:spPr>
            </p:pic>
          </mc:Fallback>
        </mc:AlternateContent>
        <mc:AlternateContent xmlns:mc="http://schemas.openxmlformats.org/markup-compatibility/2006">
          <mc:Choice xmlns:p14="http://schemas.microsoft.com/office/powerpoint/2010/main" Requires="p14">
            <p:contentPart p14:bwMode="auto" r:id="rId593">
              <p14:nvContentPartPr>
                <p14:cNvPr id="167174" name="Freihand 167173">
                  <a:extLst>
                    <a:ext uri="{FF2B5EF4-FFF2-40B4-BE49-F238E27FC236}">
                      <a16:creationId xmlns:a16="http://schemas.microsoft.com/office/drawing/2014/main" id="{4521B991-1DDE-43F4-BA03-C3554F215065}"/>
                    </a:ext>
                  </a:extLst>
                </p14:cNvPr>
                <p14:cNvContentPartPr/>
                <p14:nvPr/>
              </p14:nvContentPartPr>
              <p14:xfrm>
                <a:off x="1762133" y="4318627"/>
                <a:ext cx="66960" cy="121680"/>
              </p14:xfrm>
            </p:contentPart>
          </mc:Choice>
          <mc:Fallback>
            <p:pic>
              <p:nvPicPr>
                <p:cNvPr id="167174" name="Freihand 167173">
                  <a:extLst>
                    <a:ext uri="{FF2B5EF4-FFF2-40B4-BE49-F238E27FC236}">
                      <a16:creationId xmlns:a16="http://schemas.microsoft.com/office/drawing/2014/main" id="{4521B991-1DDE-43F4-BA03-C3554F215065}"/>
                    </a:ext>
                  </a:extLst>
                </p:cNvPr>
                <p:cNvPicPr/>
                <p:nvPr/>
              </p:nvPicPr>
              <p:blipFill>
                <a:blip r:embed="rId594"/>
                <a:stretch>
                  <a:fillRect/>
                </a:stretch>
              </p:blipFill>
              <p:spPr>
                <a:xfrm>
                  <a:off x="1757813" y="4314307"/>
                  <a:ext cx="75600" cy="130320"/>
                </a:xfrm>
                <a:prstGeom prst="rect">
                  <a:avLst/>
                </a:prstGeom>
              </p:spPr>
            </p:pic>
          </mc:Fallback>
        </mc:AlternateContent>
        <mc:AlternateContent xmlns:mc="http://schemas.openxmlformats.org/markup-compatibility/2006">
          <mc:Choice xmlns:p14="http://schemas.microsoft.com/office/powerpoint/2010/main" Requires="p14">
            <p:contentPart p14:bwMode="auto" r:id="rId595">
              <p14:nvContentPartPr>
                <p14:cNvPr id="167190" name="Freihand 167189">
                  <a:extLst>
                    <a:ext uri="{FF2B5EF4-FFF2-40B4-BE49-F238E27FC236}">
                      <a16:creationId xmlns:a16="http://schemas.microsoft.com/office/drawing/2014/main" id="{775EE21A-090A-42AE-853B-A3C45BC62105}"/>
                    </a:ext>
                  </a:extLst>
                </p14:cNvPr>
                <p14:cNvContentPartPr/>
                <p14:nvPr/>
              </p14:nvContentPartPr>
              <p14:xfrm>
                <a:off x="1060133" y="4216387"/>
                <a:ext cx="73440" cy="153360"/>
              </p14:xfrm>
            </p:contentPart>
          </mc:Choice>
          <mc:Fallback>
            <p:pic>
              <p:nvPicPr>
                <p:cNvPr id="167190" name="Freihand 167189">
                  <a:extLst>
                    <a:ext uri="{FF2B5EF4-FFF2-40B4-BE49-F238E27FC236}">
                      <a16:creationId xmlns:a16="http://schemas.microsoft.com/office/drawing/2014/main" id="{775EE21A-090A-42AE-853B-A3C45BC62105}"/>
                    </a:ext>
                  </a:extLst>
                </p:cNvPr>
                <p:cNvPicPr/>
                <p:nvPr/>
              </p:nvPicPr>
              <p:blipFill>
                <a:blip r:embed="rId596"/>
                <a:stretch>
                  <a:fillRect/>
                </a:stretch>
              </p:blipFill>
              <p:spPr>
                <a:xfrm>
                  <a:off x="1055813" y="4212067"/>
                  <a:ext cx="82080" cy="162000"/>
                </a:xfrm>
                <a:prstGeom prst="rect">
                  <a:avLst/>
                </a:prstGeom>
              </p:spPr>
            </p:pic>
          </mc:Fallback>
        </mc:AlternateContent>
        <mc:AlternateContent xmlns:mc="http://schemas.openxmlformats.org/markup-compatibility/2006">
          <mc:Choice xmlns:p14="http://schemas.microsoft.com/office/powerpoint/2010/main" Requires="p14">
            <p:contentPart p14:bwMode="auto" r:id="rId597">
              <p14:nvContentPartPr>
                <p14:cNvPr id="167191" name="Freihand 167190">
                  <a:extLst>
                    <a:ext uri="{FF2B5EF4-FFF2-40B4-BE49-F238E27FC236}">
                      <a16:creationId xmlns:a16="http://schemas.microsoft.com/office/drawing/2014/main" id="{BE9C23F4-3ADB-4FB0-BEA4-5D4119943165}"/>
                    </a:ext>
                  </a:extLst>
                </p14:cNvPr>
                <p14:cNvContentPartPr/>
                <p14:nvPr/>
              </p14:nvContentPartPr>
              <p14:xfrm>
                <a:off x="1096133" y="4264987"/>
                <a:ext cx="74160" cy="107640"/>
              </p14:xfrm>
            </p:contentPart>
          </mc:Choice>
          <mc:Fallback>
            <p:pic>
              <p:nvPicPr>
                <p:cNvPr id="167191" name="Freihand 167190">
                  <a:extLst>
                    <a:ext uri="{FF2B5EF4-FFF2-40B4-BE49-F238E27FC236}">
                      <a16:creationId xmlns:a16="http://schemas.microsoft.com/office/drawing/2014/main" id="{BE9C23F4-3ADB-4FB0-BEA4-5D4119943165}"/>
                    </a:ext>
                  </a:extLst>
                </p:cNvPr>
                <p:cNvPicPr/>
                <p:nvPr/>
              </p:nvPicPr>
              <p:blipFill>
                <a:blip r:embed="rId598"/>
                <a:stretch>
                  <a:fillRect/>
                </a:stretch>
              </p:blipFill>
              <p:spPr>
                <a:xfrm>
                  <a:off x="1091813" y="4260667"/>
                  <a:ext cx="82800" cy="116280"/>
                </a:xfrm>
                <a:prstGeom prst="rect">
                  <a:avLst/>
                </a:prstGeom>
              </p:spPr>
            </p:pic>
          </mc:Fallback>
        </mc:AlternateContent>
        <mc:AlternateContent xmlns:mc="http://schemas.openxmlformats.org/markup-compatibility/2006">
          <mc:Choice xmlns:p14="http://schemas.microsoft.com/office/powerpoint/2010/main" Requires="p14">
            <p:contentPart p14:bwMode="auto" r:id="rId599">
              <p14:nvContentPartPr>
                <p14:cNvPr id="167192" name="Freihand 167191">
                  <a:extLst>
                    <a:ext uri="{FF2B5EF4-FFF2-40B4-BE49-F238E27FC236}">
                      <a16:creationId xmlns:a16="http://schemas.microsoft.com/office/drawing/2014/main" id="{003872BA-4027-466D-95E1-9D7773A2B883}"/>
                    </a:ext>
                  </a:extLst>
                </p14:cNvPr>
                <p14:cNvContentPartPr/>
                <p14:nvPr/>
              </p14:nvContentPartPr>
              <p14:xfrm>
                <a:off x="1124933" y="4227187"/>
                <a:ext cx="61560" cy="268560"/>
              </p14:xfrm>
            </p:contentPart>
          </mc:Choice>
          <mc:Fallback>
            <p:pic>
              <p:nvPicPr>
                <p:cNvPr id="167192" name="Freihand 167191">
                  <a:extLst>
                    <a:ext uri="{FF2B5EF4-FFF2-40B4-BE49-F238E27FC236}">
                      <a16:creationId xmlns:a16="http://schemas.microsoft.com/office/drawing/2014/main" id="{003872BA-4027-466D-95E1-9D7773A2B883}"/>
                    </a:ext>
                  </a:extLst>
                </p:cNvPr>
                <p:cNvPicPr/>
                <p:nvPr/>
              </p:nvPicPr>
              <p:blipFill>
                <a:blip r:embed="rId600"/>
                <a:stretch>
                  <a:fillRect/>
                </a:stretch>
              </p:blipFill>
              <p:spPr>
                <a:xfrm>
                  <a:off x="1120613" y="4222867"/>
                  <a:ext cx="70200" cy="277200"/>
                </a:xfrm>
                <a:prstGeom prst="rect">
                  <a:avLst/>
                </a:prstGeom>
              </p:spPr>
            </p:pic>
          </mc:Fallback>
        </mc:AlternateContent>
        <mc:AlternateContent xmlns:mc="http://schemas.openxmlformats.org/markup-compatibility/2006">
          <mc:Choice xmlns:p14="http://schemas.microsoft.com/office/powerpoint/2010/main" Requires="p14">
            <p:contentPart p14:bwMode="auto" r:id="rId601">
              <p14:nvContentPartPr>
                <p14:cNvPr id="167199" name="Freihand 167198">
                  <a:extLst>
                    <a:ext uri="{FF2B5EF4-FFF2-40B4-BE49-F238E27FC236}">
                      <a16:creationId xmlns:a16="http://schemas.microsoft.com/office/drawing/2014/main" id="{9CD8EEBD-8FF2-47DF-A3BA-687645A7F91C}"/>
                    </a:ext>
                  </a:extLst>
                </p14:cNvPr>
                <p14:cNvContentPartPr/>
                <p14:nvPr/>
              </p14:nvContentPartPr>
              <p14:xfrm>
                <a:off x="1935293" y="4045747"/>
                <a:ext cx="360" cy="360"/>
              </p14:xfrm>
            </p:contentPart>
          </mc:Choice>
          <mc:Fallback>
            <p:pic>
              <p:nvPicPr>
                <p:cNvPr id="167199" name="Freihand 167198">
                  <a:extLst>
                    <a:ext uri="{FF2B5EF4-FFF2-40B4-BE49-F238E27FC236}">
                      <a16:creationId xmlns:a16="http://schemas.microsoft.com/office/drawing/2014/main" id="{9CD8EEBD-8FF2-47DF-A3BA-687645A7F91C}"/>
                    </a:ext>
                  </a:extLst>
                </p:cNvPr>
                <p:cNvPicPr/>
                <p:nvPr/>
              </p:nvPicPr>
              <p:blipFill>
                <a:blip r:embed="rId26"/>
                <a:stretch>
                  <a:fillRect/>
                </a:stretch>
              </p:blipFill>
              <p:spPr>
                <a:xfrm>
                  <a:off x="1930973" y="4041427"/>
                  <a:ext cx="900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602">
              <p14:nvContentPartPr>
                <p14:cNvPr id="167200" name="Freihand 167199">
                  <a:extLst>
                    <a:ext uri="{FF2B5EF4-FFF2-40B4-BE49-F238E27FC236}">
                      <a16:creationId xmlns:a16="http://schemas.microsoft.com/office/drawing/2014/main" id="{8A9555E1-7AD6-42D5-9CA8-60F613151184}"/>
                    </a:ext>
                  </a:extLst>
                </p14:cNvPr>
                <p14:cNvContentPartPr/>
                <p14:nvPr/>
              </p14:nvContentPartPr>
              <p14:xfrm>
                <a:off x="1497173" y="3989947"/>
                <a:ext cx="598320" cy="255960"/>
              </p14:xfrm>
            </p:contentPart>
          </mc:Choice>
          <mc:Fallback>
            <p:pic>
              <p:nvPicPr>
                <p:cNvPr id="167200" name="Freihand 167199">
                  <a:extLst>
                    <a:ext uri="{FF2B5EF4-FFF2-40B4-BE49-F238E27FC236}">
                      <a16:creationId xmlns:a16="http://schemas.microsoft.com/office/drawing/2014/main" id="{8A9555E1-7AD6-42D5-9CA8-60F613151184}"/>
                    </a:ext>
                  </a:extLst>
                </p:cNvPr>
                <p:cNvPicPr/>
                <p:nvPr/>
              </p:nvPicPr>
              <p:blipFill>
                <a:blip r:embed="rId603"/>
                <a:stretch>
                  <a:fillRect/>
                </a:stretch>
              </p:blipFill>
              <p:spPr>
                <a:xfrm>
                  <a:off x="1492853" y="3985627"/>
                  <a:ext cx="606960" cy="264600"/>
                </a:xfrm>
                <a:prstGeom prst="rect">
                  <a:avLst/>
                </a:prstGeom>
              </p:spPr>
            </p:pic>
          </mc:Fallback>
        </mc:AlternateContent>
        <mc:AlternateContent xmlns:mc="http://schemas.openxmlformats.org/markup-compatibility/2006">
          <mc:Choice xmlns:p14="http://schemas.microsoft.com/office/powerpoint/2010/main" Requires="p14">
            <p:contentPart p14:bwMode="auto" r:id="rId604">
              <p14:nvContentPartPr>
                <p14:cNvPr id="167130" name="Freihand 167129">
                  <a:extLst>
                    <a:ext uri="{FF2B5EF4-FFF2-40B4-BE49-F238E27FC236}">
                      <a16:creationId xmlns:a16="http://schemas.microsoft.com/office/drawing/2014/main" id="{010B51D1-1939-4CB6-ABED-C59F8113D108}"/>
                    </a:ext>
                  </a:extLst>
                </p14:cNvPr>
                <p14:cNvContentPartPr/>
                <p14:nvPr/>
              </p14:nvContentPartPr>
              <p14:xfrm>
                <a:off x="8733173" y="3931267"/>
                <a:ext cx="90000" cy="53280"/>
              </p14:xfrm>
            </p:contentPart>
          </mc:Choice>
          <mc:Fallback>
            <p:pic>
              <p:nvPicPr>
                <p:cNvPr id="167130" name="Freihand 167129">
                  <a:extLst>
                    <a:ext uri="{FF2B5EF4-FFF2-40B4-BE49-F238E27FC236}">
                      <a16:creationId xmlns:a16="http://schemas.microsoft.com/office/drawing/2014/main" id="{010B51D1-1939-4CB6-ABED-C59F8113D108}"/>
                    </a:ext>
                  </a:extLst>
                </p:cNvPr>
                <p:cNvPicPr/>
                <p:nvPr/>
              </p:nvPicPr>
              <p:blipFill>
                <a:blip r:embed="rId605"/>
                <a:stretch>
                  <a:fillRect/>
                </a:stretch>
              </p:blipFill>
              <p:spPr>
                <a:xfrm>
                  <a:off x="8728853" y="3926947"/>
                  <a:ext cx="98640" cy="61920"/>
                </a:xfrm>
                <a:prstGeom prst="rect">
                  <a:avLst/>
                </a:prstGeom>
              </p:spPr>
            </p:pic>
          </mc:Fallback>
        </mc:AlternateContent>
        <mc:AlternateContent xmlns:mc="http://schemas.openxmlformats.org/markup-compatibility/2006">
          <mc:Choice xmlns:p14="http://schemas.microsoft.com/office/powerpoint/2010/main" Requires="p14">
            <p:contentPart p14:bwMode="auto" r:id="rId606">
              <p14:nvContentPartPr>
                <p14:cNvPr id="167131" name="Freihand 167130">
                  <a:extLst>
                    <a:ext uri="{FF2B5EF4-FFF2-40B4-BE49-F238E27FC236}">
                      <a16:creationId xmlns:a16="http://schemas.microsoft.com/office/drawing/2014/main" id="{52E363B1-ADA8-4CF8-B072-F1FE0CCB5C96}"/>
                    </a:ext>
                  </a:extLst>
                </p14:cNvPr>
                <p14:cNvContentPartPr/>
                <p14:nvPr/>
              </p14:nvContentPartPr>
              <p14:xfrm>
                <a:off x="8756213" y="3933427"/>
                <a:ext cx="110520" cy="167400"/>
              </p14:xfrm>
            </p:contentPart>
          </mc:Choice>
          <mc:Fallback>
            <p:pic>
              <p:nvPicPr>
                <p:cNvPr id="167131" name="Freihand 167130">
                  <a:extLst>
                    <a:ext uri="{FF2B5EF4-FFF2-40B4-BE49-F238E27FC236}">
                      <a16:creationId xmlns:a16="http://schemas.microsoft.com/office/drawing/2014/main" id="{52E363B1-ADA8-4CF8-B072-F1FE0CCB5C96}"/>
                    </a:ext>
                  </a:extLst>
                </p:cNvPr>
                <p:cNvPicPr/>
                <p:nvPr/>
              </p:nvPicPr>
              <p:blipFill>
                <a:blip r:embed="rId607"/>
                <a:stretch>
                  <a:fillRect/>
                </a:stretch>
              </p:blipFill>
              <p:spPr>
                <a:xfrm>
                  <a:off x="8751893" y="3929107"/>
                  <a:ext cx="119160" cy="176040"/>
                </a:xfrm>
                <a:prstGeom prst="rect">
                  <a:avLst/>
                </a:prstGeom>
              </p:spPr>
            </p:pic>
          </mc:Fallback>
        </mc:AlternateContent>
        <mc:AlternateContent xmlns:mc="http://schemas.openxmlformats.org/markup-compatibility/2006">
          <mc:Choice xmlns:p14="http://schemas.microsoft.com/office/powerpoint/2010/main" Requires="p14">
            <p:contentPart p14:bwMode="auto" r:id="rId608">
              <p14:nvContentPartPr>
                <p14:cNvPr id="167194" name="Freihand 167193">
                  <a:extLst>
                    <a:ext uri="{FF2B5EF4-FFF2-40B4-BE49-F238E27FC236}">
                      <a16:creationId xmlns:a16="http://schemas.microsoft.com/office/drawing/2014/main" id="{DD4159BD-5209-418E-AFCD-F3CBB9AC0FC5}"/>
                    </a:ext>
                  </a:extLst>
                </p14:cNvPr>
                <p14:cNvContentPartPr/>
                <p14:nvPr/>
              </p14:nvContentPartPr>
              <p14:xfrm>
                <a:off x="3729893" y="4214227"/>
                <a:ext cx="179640" cy="12600"/>
              </p14:xfrm>
            </p:contentPart>
          </mc:Choice>
          <mc:Fallback>
            <p:pic>
              <p:nvPicPr>
                <p:cNvPr id="167194" name="Freihand 167193">
                  <a:extLst>
                    <a:ext uri="{FF2B5EF4-FFF2-40B4-BE49-F238E27FC236}">
                      <a16:creationId xmlns:a16="http://schemas.microsoft.com/office/drawing/2014/main" id="{DD4159BD-5209-418E-AFCD-F3CBB9AC0FC5}"/>
                    </a:ext>
                  </a:extLst>
                </p:cNvPr>
                <p:cNvPicPr/>
                <p:nvPr/>
              </p:nvPicPr>
              <p:blipFill>
                <a:blip r:embed="rId609"/>
                <a:stretch>
                  <a:fillRect/>
                </a:stretch>
              </p:blipFill>
              <p:spPr>
                <a:xfrm>
                  <a:off x="3725573" y="4209907"/>
                  <a:ext cx="188280" cy="21240"/>
                </a:xfrm>
                <a:prstGeom prst="rect">
                  <a:avLst/>
                </a:prstGeom>
              </p:spPr>
            </p:pic>
          </mc:Fallback>
        </mc:AlternateContent>
        <mc:AlternateContent xmlns:mc="http://schemas.openxmlformats.org/markup-compatibility/2006">
          <mc:Choice xmlns:p14="http://schemas.microsoft.com/office/powerpoint/2010/main" Requires="p14">
            <p:contentPart p14:bwMode="auto" r:id="rId610">
              <p14:nvContentPartPr>
                <p14:cNvPr id="167195" name="Freihand 167194">
                  <a:extLst>
                    <a:ext uri="{FF2B5EF4-FFF2-40B4-BE49-F238E27FC236}">
                      <a16:creationId xmlns:a16="http://schemas.microsoft.com/office/drawing/2014/main" id="{4A03AD28-5CF4-47E9-B75E-E19603DEFA42}"/>
                    </a:ext>
                  </a:extLst>
                </p14:cNvPr>
                <p14:cNvContentPartPr/>
                <p14:nvPr/>
              </p14:nvContentPartPr>
              <p14:xfrm>
                <a:off x="3773453" y="4264267"/>
                <a:ext cx="180000" cy="7560"/>
              </p14:xfrm>
            </p:contentPart>
          </mc:Choice>
          <mc:Fallback>
            <p:pic>
              <p:nvPicPr>
                <p:cNvPr id="167195" name="Freihand 167194">
                  <a:extLst>
                    <a:ext uri="{FF2B5EF4-FFF2-40B4-BE49-F238E27FC236}">
                      <a16:creationId xmlns:a16="http://schemas.microsoft.com/office/drawing/2014/main" id="{4A03AD28-5CF4-47E9-B75E-E19603DEFA42}"/>
                    </a:ext>
                  </a:extLst>
                </p:cNvPr>
                <p:cNvPicPr/>
                <p:nvPr/>
              </p:nvPicPr>
              <p:blipFill>
                <a:blip r:embed="rId611"/>
                <a:stretch>
                  <a:fillRect/>
                </a:stretch>
              </p:blipFill>
              <p:spPr>
                <a:xfrm>
                  <a:off x="3769133" y="4259947"/>
                  <a:ext cx="188640" cy="16200"/>
                </a:xfrm>
                <a:prstGeom prst="rect">
                  <a:avLst/>
                </a:prstGeom>
              </p:spPr>
            </p:pic>
          </mc:Fallback>
        </mc:AlternateContent>
        <mc:AlternateContent xmlns:mc="http://schemas.openxmlformats.org/markup-compatibility/2006">
          <mc:Choice xmlns:p14="http://schemas.microsoft.com/office/powerpoint/2010/main" Requires="p14">
            <p:contentPart p14:bwMode="auto" r:id="rId612">
              <p14:nvContentPartPr>
                <p14:cNvPr id="167202" name="Freihand 167201">
                  <a:extLst>
                    <a:ext uri="{FF2B5EF4-FFF2-40B4-BE49-F238E27FC236}">
                      <a16:creationId xmlns:a16="http://schemas.microsoft.com/office/drawing/2014/main" id="{2FFA485A-ACD7-4F3D-B49B-06AD0B733085}"/>
                    </a:ext>
                  </a:extLst>
                </p14:cNvPr>
                <p14:cNvContentPartPr/>
                <p14:nvPr/>
              </p14:nvContentPartPr>
              <p14:xfrm>
                <a:off x="4130933" y="4041427"/>
                <a:ext cx="134640" cy="120600"/>
              </p14:xfrm>
            </p:contentPart>
          </mc:Choice>
          <mc:Fallback>
            <p:pic>
              <p:nvPicPr>
                <p:cNvPr id="167202" name="Freihand 167201">
                  <a:extLst>
                    <a:ext uri="{FF2B5EF4-FFF2-40B4-BE49-F238E27FC236}">
                      <a16:creationId xmlns:a16="http://schemas.microsoft.com/office/drawing/2014/main" id="{2FFA485A-ACD7-4F3D-B49B-06AD0B733085}"/>
                    </a:ext>
                  </a:extLst>
                </p:cNvPr>
                <p:cNvPicPr/>
                <p:nvPr/>
              </p:nvPicPr>
              <p:blipFill>
                <a:blip r:embed="rId613"/>
                <a:stretch>
                  <a:fillRect/>
                </a:stretch>
              </p:blipFill>
              <p:spPr>
                <a:xfrm>
                  <a:off x="4126613" y="4037107"/>
                  <a:ext cx="143280" cy="129240"/>
                </a:xfrm>
                <a:prstGeom prst="rect">
                  <a:avLst/>
                </a:prstGeom>
              </p:spPr>
            </p:pic>
          </mc:Fallback>
        </mc:AlternateContent>
        <mc:AlternateContent xmlns:mc="http://schemas.openxmlformats.org/markup-compatibility/2006">
          <mc:Choice xmlns:p14="http://schemas.microsoft.com/office/powerpoint/2010/main" Requires="p14">
            <p:contentPart p14:bwMode="auto" r:id="rId614">
              <p14:nvContentPartPr>
                <p14:cNvPr id="167203" name="Freihand 167202">
                  <a:extLst>
                    <a:ext uri="{FF2B5EF4-FFF2-40B4-BE49-F238E27FC236}">
                      <a16:creationId xmlns:a16="http://schemas.microsoft.com/office/drawing/2014/main" id="{EA986007-5743-49A3-B816-858C5806A8CA}"/>
                    </a:ext>
                  </a:extLst>
                </p14:cNvPr>
                <p14:cNvContentPartPr/>
                <p14:nvPr/>
              </p14:nvContentPartPr>
              <p14:xfrm>
                <a:off x="4321733" y="3962947"/>
                <a:ext cx="21240" cy="88200"/>
              </p14:xfrm>
            </p:contentPart>
          </mc:Choice>
          <mc:Fallback>
            <p:pic>
              <p:nvPicPr>
                <p:cNvPr id="167203" name="Freihand 167202">
                  <a:extLst>
                    <a:ext uri="{FF2B5EF4-FFF2-40B4-BE49-F238E27FC236}">
                      <a16:creationId xmlns:a16="http://schemas.microsoft.com/office/drawing/2014/main" id="{EA986007-5743-49A3-B816-858C5806A8CA}"/>
                    </a:ext>
                  </a:extLst>
                </p:cNvPr>
                <p:cNvPicPr/>
                <p:nvPr/>
              </p:nvPicPr>
              <p:blipFill>
                <a:blip r:embed="rId615"/>
                <a:stretch>
                  <a:fillRect/>
                </a:stretch>
              </p:blipFill>
              <p:spPr>
                <a:xfrm>
                  <a:off x="4317413" y="3958627"/>
                  <a:ext cx="29880" cy="96840"/>
                </a:xfrm>
                <a:prstGeom prst="rect">
                  <a:avLst/>
                </a:prstGeom>
              </p:spPr>
            </p:pic>
          </mc:Fallback>
        </mc:AlternateContent>
        <mc:AlternateContent xmlns:mc="http://schemas.openxmlformats.org/markup-compatibility/2006">
          <mc:Choice xmlns:p14="http://schemas.microsoft.com/office/powerpoint/2010/main" Requires="p14">
            <p:contentPart p14:bwMode="auto" r:id="rId616">
              <p14:nvContentPartPr>
                <p14:cNvPr id="167204" name="Freihand 167203">
                  <a:extLst>
                    <a:ext uri="{FF2B5EF4-FFF2-40B4-BE49-F238E27FC236}">
                      <a16:creationId xmlns:a16="http://schemas.microsoft.com/office/drawing/2014/main" id="{60C790F4-1669-4563-BC82-969E935E7010}"/>
                    </a:ext>
                  </a:extLst>
                </p14:cNvPr>
                <p14:cNvContentPartPr/>
                <p14:nvPr/>
              </p14:nvContentPartPr>
              <p14:xfrm>
                <a:off x="4390133" y="4008667"/>
                <a:ext cx="87120" cy="143640"/>
              </p14:xfrm>
            </p:contentPart>
          </mc:Choice>
          <mc:Fallback>
            <p:pic>
              <p:nvPicPr>
                <p:cNvPr id="167204" name="Freihand 167203">
                  <a:extLst>
                    <a:ext uri="{FF2B5EF4-FFF2-40B4-BE49-F238E27FC236}">
                      <a16:creationId xmlns:a16="http://schemas.microsoft.com/office/drawing/2014/main" id="{60C790F4-1669-4563-BC82-969E935E7010}"/>
                    </a:ext>
                  </a:extLst>
                </p:cNvPr>
                <p:cNvPicPr/>
                <p:nvPr/>
              </p:nvPicPr>
              <p:blipFill>
                <a:blip r:embed="rId617"/>
                <a:stretch>
                  <a:fillRect/>
                </a:stretch>
              </p:blipFill>
              <p:spPr>
                <a:xfrm>
                  <a:off x="4385813" y="4004347"/>
                  <a:ext cx="95760" cy="152280"/>
                </a:xfrm>
                <a:prstGeom prst="rect">
                  <a:avLst/>
                </a:prstGeom>
              </p:spPr>
            </p:pic>
          </mc:Fallback>
        </mc:AlternateContent>
        <mc:AlternateContent xmlns:mc="http://schemas.openxmlformats.org/markup-compatibility/2006">
          <mc:Choice xmlns:p14="http://schemas.microsoft.com/office/powerpoint/2010/main" Requires="p14">
            <p:contentPart p14:bwMode="auto" r:id="rId618">
              <p14:nvContentPartPr>
                <p14:cNvPr id="167205" name="Freihand 167204">
                  <a:extLst>
                    <a:ext uri="{FF2B5EF4-FFF2-40B4-BE49-F238E27FC236}">
                      <a16:creationId xmlns:a16="http://schemas.microsoft.com/office/drawing/2014/main" id="{94B49EFD-DDEA-468A-B1DC-EC9042ED853C}"/>
                    </a:ext>
                  </a:extLst>
                </p14:cNvPr>
                <p14:cNvContentPartPr/>
                <p14:nvPr/>
              </p14:nvContentPartPr>
              <p14:xfrm>
                <a:off x="4491653" y="4060507"/>
                <a:ext cx="96840" cy="119160"/>
              </p14:xfrm>
            </p:contentPart>
          </mc:Choice>
          <mc:Fallback>
            <p:pic>
              <p:nvPicPr>
                <p:cNvPr id="167205" name="Freihand 167204">
                  <a:extLst>
                    <a:ext uri="{FF2B5EF4-FFF2-40B4-BE49-F238E27FC236}">
                      <a16:creationId xmlns:a16="http://schemas.microsoft.com/office/drawing/2014/main" id="{94B49EFD-DDEA-468A-B1DC-EC9042ED853C}"/>
                    </a:ext>
                  </a:extLst>
                </p:cNvPr>
                <p:cNvPicPr/>
                <p:nvPr/>
              </p:nvPicPr>
              <p:blipFill>
                <a:blip r:embed="rId619"/>
                <a:stretch>
                  <a:fillRect/>
                </a:stretch>
              </p:blipFill>
              <p:spPr>
                <a:xfrm>
                  <a:off x="4487333" y="4056187"/>
                  <a:ext cx="105480" cy="127800"/>
                </a:xfrm>
                <a:prstGeom prst="rect">
                  <a:avLst/>
                </a:prstGeom>
              </p:spPr>
            </p:pic>
          </mc:Fallback>
        </mc:AlternateContent>
        <mc:AlternateContent xmlns:mc="http://schemas.openxmlformats.org/markup-compatibility/2006">
          <mc:Choice xmlns:p14="http://schemas.microsoft.com/office/powerpoint/2010/main" Requires="p14">
            <p:contentPart p14:bwMode="auto" r:id="rId620">
              <p14:nvContentPartPr>
                <p14:cNvPr id="167206" name="Freihand 167205">
                  <a:extLst>
                    <a:ext uri="{FF2B5EF4-FFF2-40B4-BE49-F238E27FC236}">
                      <a16:creationId xmlns:a16="http://schemas.microsoft.com/office/drawing/2014/main" id="{F3D40D39-9B2C-4A8D-AFBC-2C3858226AFE}"/>
                    </a:ext>
                  </a:extLst>
                </p14:cNvPr>
                <p14:cNvContentPartPr/>
                <p14:nvPr/>
              </p14:nvContentPartPr>
              <p14:xfrm>
                <a:off x="4565093" y="4011907"/>
                <a:ext cx="67320" cy="181440"/>
              </p14:xfrm>
            </p:contentPart>
          </mc:Choice>
          <mc:Fallback>
            <p:pic>
              <p:nvPicPr>
                <p:cNvPr id="167206" name="Freihand 167205">
                  <a:extLst>
                    <a:ext uri="{FF2B5EF4-FFF2-40B4-BE49-F238E27FC236}">
                      <a16:creationId xmlns:a16="http://schemas.microsoft.com/office/drawing/2014/main" id="{F3D40D39-9B2C-4A8D-AFBC-2C3858226AFE}"/>
                    </a:ext>
                  </a:extLst>
                </p:cNvPr>
                <p:cNvPicPr/>
                <p:nvPr/>
              </p:nvPicPr>
              <p:blipFill>
                <a:blip r:embed="rId621"/>
                <a:stretch>
                  <a:fillRect/>
                </a:stretch>
              </p:blipFill>
              <p:spPr>
                <a:xfrm>
                  <a:off x="4560773" y="4007587"/>
                  <a:ext cx="75960" cy="190080"/>
                </a:xfrm>
                <a:prstGeom prst="rect">
                  <a:avLst/>
                </a:prstGeom>
              </p:spPr>
            </p:pic>
          </mc:Fallback>
        </mc:AlternateContent>
        <mc:AlternateContent xmlns:mc="http://schemas.openxmlformats.org/markup-compatibility/2006">
          <mc:Choice xmlns:p14="http://schemas.microsoft.com/office/powerpoint/2010/main" Requires="p14">
            <p:contentPart p14:bwMode="auto" r:id="rId622">
              <p14:nvContentPartPr>
                <p14:cNvPr id="167207" name="Freihand 167206">
                  <a:extLst>
                    <a:ext uri="{FF2B5EF4-FFF2-40B4-BE49-F238E27FC236}">
                      <a16:creationId xmlns:a16="http://schemas.microsoft.com/office/drawing/2014/main" id="{CB399D54-348A-4AD3-A22C-8C0C5F938128}"/>
                    </a:ext>
                  </a:extLst>
                </p14:cNvPr>
                <p14:cNvContentPartPr/>
                <p14:nvPr/>
              </p14:nvContentPartPr>
              <p14:xfrm>
                <a:off x="4704773" y="4079227"/>
                <a:ext cx="63000" cy="10440"/>
              </p14:xfrm>
            </p:contentPart>
          </mc:Choice>
          <mc:Fallback>
            <p:pic>
              <p:nvPicPr>
                <p:cNvPr id="167207" name="Freihand 167206">
                  <a:extLst>
                    <a:ext uri="{FF2B5EF4-FFF2-40B4-BE49-F238E27FC236}">
                      <a16:creationId xmlns:a16="http://schemas.microsoft.com/office/drawing/2014/main" id="{CB399D54-348A-4AD3-A22C-8C0C5F938128}"/>
                    </a:ext>
                  </a:extLst>
                </p:cNvPr>
                <p:cNvPicPr/>
                <p:nvPr/>
              </p:nvPicPr>
              <p:blipFill>
                <a:blip r:embed="rId623"/>
                <a:stretch>
                  <a:fillRect/>
                </a:stretch>
              </p:blipFill>
              <p:spPr>
                <a:xfrm>
                  <a:off x="4700453" y="4074907"/>
                  <a:ext cx="71640" cy="19080"/>
                </a:xfrm>
                <a:prstGeom prst="rect">
                  <a:avLst/>
                </a:prstGeom>
              </p:spPr>
            </p:pic>
          </mc:Fallback>
        </mc:AlternateContent>
        <mc:AlternateContent xmlns:mc="http://schemas.openxmlformats.org/markup-compatibility/2006">
          <mc:Choice xmlns:p14="http://schemas.microsoft.com/office/powerpoint/2010/main" Requires="p14">
            <p:contentPart p14:bwMode="auto" r:id="rId624">
              <p14:nvContentPartPr>
                <p14:cNvPr id="167208" name="Freihand 167207">
                  <a:extLst>
                    <a:ext uri="{FF2B5EF4-FFF2-40B4-BE49-F238E27FC236}">
                      <a16:creationId xmlns:a16="http://schemas.microsoft.com/office/drawing/2014/main" id="{7A426177-1E45-4FD5-9624-A76FA5272C58}"/>
                    </a:ext>
                  </a:extLst>
                </p14:cNvPr>
                <p14:cNvContentPartPr/>
                <p14:nvPr/>
              </p14:nvContentPartPr>
              <p14:xfrm>
                <a:off x="4832933" y="4042147"/>
                <a:ext cx="102960" cy="154800"/>
              </p14:xfrm>
            </p:contentPart>
          </mc:Choice>
          <mc:Fallback>
            <p:pic>
              <p:nvPicPr>
                <p:cNvPr id="167208" name="Freihand 167207">
                  <a:extLst>
                    <a:ext uri="{FF2B5EF4-FFF2-40B4-BE49-F238E27FC236}">
                      <a16:creationId xmlns:a16="http://schemas.microsoft.com/office/drawing/2014/main" id="{7A426177-1E45-4FD5-9624-A76FA5272C58}"/>
                    </a:ext>
                  </a:extLst>
                </p:cNvPr>
                <p:cNvPicPr/>
                <p:nvPr/>
              </p:nvPicPr>
              <p:blipFill>
                <a:blip r:embed="rId625"/>
                <a:stretch>
                  <a:fillRect/>
                </a:stretch>
              </p:blipFill>
              <p:spPr>
                <a:xfrm>
                  <a:off x="4828613" y="4037827"/>
                  <a:ext cx="111600" cy="163440"/>
                </a:xfrm>
                <a:prstGeom prst="rect">
                  <a:avLst/>
                </a:prstGeom>
              </p:spPr>
            </p:pic>
          </mc:Fallback>
        </mc:AlternateContent>
        <mc:AlternateContent xmlns:mc="http://schemas.openxmlformats.org/markup-compatibility/2006">
          <mc:Choice xmlns:p14="http://schemas.microsoft.com/office/powerpoint/2010/main" Requires="p14">
            <p:contentPart p14:bwMode="auto" r:id="rId626">
              <p14:nvContentPartPr>
                <p14:cNvPr id="167210" name="Freihand 167209">
                  <a:extLst>
                    <a:ext uri="{FF2B5EF4-FFF2-40B4-BE49-F238E27FC236}">
                      <a16:creationId xmlns:a16="http://schemas.microsoft.com/office/drawing/2014/main" id="{FF6CDE12-B694-4572-9EF4-4FCFE49203A6}"/>
                    </a:ext>
                  </a:extLst>
                </p14:cNvPr>
                <p14:cNvContentPartPr/>
                <p14:nvPr/>
              </p14:nvContentPartPr>
              <p14:xfrm>
                <a:off x="5095013" y="4093267"/>
                <a:ext cx="138960" cy="15840"/>
              </p14:xfrm>
            </p:contentPart>
          </mc:Choice>
          <mc:Fallback>
            <p:pic>
              <p:nvPicPr>
                <p:cNvPr id="167210" name="Freihand 167209">
                  <a:extLst>
                    <a:ext uri="{FF2B5EF4-FFF2-40B4-BE49-F238E27FC236}">
                      <a16:creationId xmlns:a16="http://schemas.microsoft.com/office/drawing/2014/main" id="{FF6CDE12-B694-4572-9EF4-4FCFE49203A6}"/>
                    </a:ext>
                  </a:extLst>
                </p:cNvPr>
                <p:cNvPicPr/>
                <p:nvPr/>
              </p:nvPicPr>
              <p:blipFill>
                <a:blip r:embed="rId627"/>
                <a:stretch>
                  <a:fillRect/>
                </a:stretch>
              </p:blipFill>
              <p:spPr>
                <a:xfrm>
                  <a:off x="5090693" y="4088947"/>
                  <a:ext cx="147600" cy="24480"/>
                </a:xfrm>
                <a:prstGeom prst="rect">
                  <a:avLst/>
                </a:prstGeom>
              </p:spPr>
            </p:pic>
          </mc:Fallback>
        </mc:AlternateContent>
        <mc:AlternateContent xmlns:mc="http://schemas.openxmlformats.org/markup-compatibility/2006">
          <mc:Choice xmlns:p14="http://schemas.microsoft.com/office/powerpoint/2010/main" Requires="p14">
            <p:contentPart p14:bwMode="auto" r:id="rId628">
              <p14:nvContentPartPr>
                <p14:cNvPr id="167211" name="Freihand 167210">
                  <a:extLst>
                    <a:ext uri="{FF2B5EF4-FFF2-40B4-BE49-F238E27FC236}">
                      <a16:creationId xmlns:a16="http://schemas.microsoft.com/office/drawing/2014/main" id="{BE6EE419-A830-412D-8844-112A294E84AB}"/>
                    </a:ext>
                  </a:extLst>
                </p14:cNvPr>
                <p14:cNvContentPartPr/>
                <p14:nvPr/>
              </p14:nvContentPartPr>
              <p14:xfrm>
                <a:off x="4724213" y="4083547"/>
                <a:ext cx="33840" cy="35280"/>
              </p14:xfrm>
            </p:contentPart>
          </mc:Choice>
          <mc:Fallback>
            <p:pic>
              <p:nvPicPr>
                <p:cNvPr id="167211" name="Freihand 167210">
                  <a:extLst>
                    <a:ext uri="{FF2B5EF4-FFF2-40B4-BE49-F238E27FC236}">
                      <a16:creationId xmlns:a16="http://schemas.microsoft.com/office/drawing/2014/main" id="{BE6EE419-A830-412D-8844-112A294E84AB}"/>
                    </a:ext>
                  </a:extLst>
                </p:cNvPr>
                <p:cNvPicPr/>
                <p:nvPr/>
              </p:nvPicPr>
              <p:blipFill>
                <a:blip r:embed="rId629"/>
                <a:stretch>
                  <a:fillRect/>
                </a:stretch>
              </p:blipFill>
              <p:spPr>
                <a:xfrm>
                  <a:off x="4719893" y="4079227"/>
                  <a:ext cx="42480" cy="43920"/>
                </a:xfrm>
                <a:prstGeom prst="rect">
                  <a:avLst/>
                </a:prstGeom>
              </p:spPr>
            </p:pic>
          </mc:Fallback>
        </mc:AlternateContent>
        <mc:AlternateContent xmlns:mc="http://schemas.openxmlformats.org/markup-compatibility/2006">
          <mc:Choice xmlns:p14="http://schemas.microsoft.com/office/powerpoint/2010/main" Requires="p14">
            <p:contentPart p14:bwMode="auto" r:id="rId630">
              <p14:nvContentPartPr>
                <p14:cNvPr id="167213" name="Freihand 167212">
                  <a:extLst>
                    <a:ext uri="{FF2B5EF4-FFF2-40B4-BE49-F238E27FC236}">
                      <a16:creationId xmlns:a16="http://schemas.microsoft.com/office/drawing/2014/main" id="{A1AC6CD1-8479-4AEA-BED1-361F731F1721}"/>
                    </a:ext>
                  </a:extLst>
                </p14:cNvPr>
                <p14:cNvContentPartPr/>
                <p14:nvPr/>
              </p14:nvContentPartPr>
              <p14:xfrm>
                <a:off x="5323253" y="3992467"/>
                <a:ext cx="99000" cy="110520"/>
              </p14:xfrm>
            </p:contentPart>
          </mc:Choice>
          <mc:Fallback>
            <p:pic>
              <p:nvPicPr>
                <p:cNvPr id="167213" name="Freihand 167212">
                  <a:extLst>
                    <a:ext uri="{FF2B5EF4-FFF2-40B4-BE49-F238E27FC236}">
                      <a16:creationId xmlns:a16="http://schemas.microsoft.com/office/drawing/2014/main" id="{A1AC6CD1-8479-4AEA-BED1-361F731F1721}"/>
                    </a:ext>
                  </a:extLst>
                </p:cNvPr>
                <p:cNvPicPr/>
                <p:nvPr/>
              </p:nvPicPr>
              <p:blipFill>
                <a:blip r:embed="rId631"/>
                <a:stretch>
                  <a:fillRect/>
                </a:stretch>
              </p:blipFill>
              <p:spPr>
                <a:xfrm>
                  <a:off x="5318933" y="3988147"/>
                  <a:ext cx="107640" cy="119160"/>
                </a:xfrm>
                <a:prstGeom prst="rect">
                  <a:avLst/>
                </a:prstGeom>
              </p:spPr>
            </p:pic>
          </mc:Fallback>
        </mc:AlternateContent>
        <mc:AlternateContent xmlns:mc="http://schemas.openxmlformats.org/markup-compatibility/2006">
          <mc:Choice xmlns:p14="http://schemas.microsoft.com/office/powerpoint/2010/main" Requires="p14">
            <p:contentPart p14:bwMode="auto" r:id="rId632">
              <p14:nvContentPartPr>
                <p14:cNvPr id="167214" name="Freihand 167213">
                  <a:extLst>
                    <a:ext uri="{FF2B5EF4-FFF2-40B4-BE49-F238E27FC236}">
                      <a16:creationId xmlns:a16="http://schemas.microsoft.com/office/drawing/2014/main" id="{4C982142-23BC-447E-ADA6-94C5FC88891C}"/>
                    </a:ext>
                  </a:extLst>
                </p14:cNvPr>
                <p14:cNvContentPartPr/>
                <p14:nvPr/>
              </p14:nvContentPartPr>
              <p14:xfrm>
                <a:off x="5439893" y="3976267"/>
                <a:ext cx="53280" cy="82080"/>
              </p14:xfrm>
            </p:contentPart>
          </mc:Choice>
          <mc:Fallback>
            <p:pic>
              <p:nvPicPr>
                <p:cNvPr id="167214" name="Freihand 167213">
                  <a:extLst>
                    <a:ext uri="{FF2B5EF4-FFF2-40B4-BE49-F238E27FC236}">
                      <a16:creationId xmlns:a16="http://schemas.microsoft.com/office/drawing/2014/main" id="{4C982142-23BC-447E-ADA6-94C5FC88891C}"/>
                    </a:ext>
                  </a:extLst>
                </p:cNvPr>
                <p:cNvPicPr/>
                <p:nvPr/>
              </p:nvPicPr>
              <p:blipFill>
                <a:blip r:embed="rId633"/>
                <a:stretch>
                  <a:fillRect/>
                </a:stretch>
              </p:blipFill>
              <p:spPr>
                <a:xfrm>
                  <a:off x="5435573" y="3971947"/>
                  <a:ext cx="61920" cy="90720"/>
                </a:xfrm>
                <a:prstGeom prst="rect">
                  <a:avLst/>
                </a:prstGeom>
              </p:spPr>
            </p:pic>
          </mc:Fallback>
        </mc:AlternateContent>
        <mc:AlternateContent xmlns:mc="http://schemas.openxmlformats.org/markup-compatibility/2006">
          <mc:Choice xmlns:p14="http://schemas.microsoft.com/office/powerpoint/2010/main" Requires="p14">
            <p:contentPart p14:bwMode="auto" r:id="rId634">
              <p14:nvContentPartPr>
                <p14:cNvPr id="167215" name="Freihand 167214">
                  <a:extLst>
                    <a:ext uri="{FF2B5EF4-FFF2-40B4-BE49-F238E27FC236}">
                      <a16:creationId xmlns:a16="http://schemas.microsoft.com/office/drawing/2014/main" id="{17061EEF-DA14-4C2F-98E8-41C0A3CE9B12}"/>
                    </a:ext>
                  </a:extLst>
                </p14:cNvPr>
                <p14:cNvContentPartPr/>
                <p14:nvPr/>
              </p14:nvContentPartPr>
              <p14:xfrm>
                <a:off x="5512613" y="4011907"/>
                <a:ext cx="65160" cy="29880"/>
              </p14:xfrm>
            </p:contentPart>
          </mc:Choice>
          <mc:Fallback>
            <p:pic>
              <p:nvPicPr>
                <p:cNvPr id="167215" name="Freihand 167214">
                  <a:extLst>
                    <a:ext uri="{FF2B5EF4-FFF2-40B4-BE49-F238E27FC236}">
                      <a16:creationId xmlns:a16="http://schemas.microsoft.com/office/drawing/2014/main" id="{17061EEF-DA14-4C2F-98E8-41C0A3CE9B12}"/>
                    </a:ext>
                  </a:extLst>
                </p:cNvPr>
                <p:cNvPicPr/>
                <p:nvPr/>
              </p:nvPicPr>
              <p:blipFill>
                <a:blip r:embed="rId635"/>
                <a:stretch>
                  <a:fillRect/>
                </a:stretch>
              </p:blipFill>
              <p:spPr>
                <a:xfrm>
                  <a:off x="5508293" y="4007587"/>
                  <a:ext cx="73800" cy="38520"/>
                </a:xfrm>
                <a:prstGeom prst="rect">
                  <a:avLst/>
                </a:prstGeom>
              </p:spPr>
            </p:pic>
          </mc:Fallback>
        </mc:AlternateContent>
        <mc:AlternateContent xmlns:mc="http://schemas.openxmlformats.org/markup-compatibility/2006">
          <mc:Choice xmlns:p14="http://schemas.microsoft.com/office/powerpoint/2010/main" Requires="p14">
            <p:contentPart p14:bwMode="auto" r:id="rId636">
              <p14:nvContentPartPr>
                <p14:cNvPr id="167216" name="Freihand 167215">
                  <a:extLst>
                    <a:ext uri="{FF2B5EF4-FFF2-40B4-BE49-F238E27FC236}">
                      <a16:creationId xmlns:a16="http://schemas.microsoft.com/office/drawing/2014/main" id="{440E74E3-6FB0-4A13-A11B-EB5254FFD80B}"/>
                    </a:ext>
                  </a:extLst>
                </p14:cNvPr>
                <p14:cNvContentPartPr/>
                <p14:nvPr/>
              </p14:nvContentPartPr>
              <p14:xfrm>
                <a:off x="5542853" y="3952147"/>
                <a:ext cx="93240" cy="219240"/>
              </p14:xfrm>
            </p:contentPart>
          </mc:Choice>
          <mc:Fallback>
            <p:pic>
              <p:nvPicPr>
                <p:cNvPr id="167216" name="Freihand 167215">
                  <a:extLst>
                    <a:ext uri="{FF2B5EF4-FFF2-40B4-BE49-F238E27FC236}">
                      <a16:creationId xmlns:a16="http://schemas.microsoft.com/office/drawing/2014/main" id="{440E74E3-6FB0-4A13-A11B-EB5254FFD80B}"/>
                    </a:ext>
                  </a:extLst>
                </p:cNvPr>
                <p:cNvPicPr/>
                <p:nvPr/>
              </p:nvPicPr>
              <p:blipFill>
                <a:blip r:embed="rId637"/>
                <a:stretch>
                  <a:fillRect/>
                </a:stretch>
              </p:blipFill>
              <p:spPr>
                <a:xfrm>
                  <a:off x="5538533" y="3947827"/>
                  <a:ext cx="101880" cy="227880"/>
                </a:xfrm>
                <a:prstGeom prst="rect">
                  <a:avLst/>
                </a:prstGeom>
              </p:spPr>
            </p:pic>
          </mc:Fallback>
        </mc:AlternateContent>
        <mc:AlternateContent xmlns:mc="http://schemas.openxmlformats.org/markup-compatibility/2006">
          <mc:Choice xmlns:p14="http://schemas.microsoft.com/office/powerpoint/2010/main" Requires="p14">
            <p:contentPart p14:bwMode="auto" r:id="rId638">
              <p14:nvContentPartPr>
                <p14:cNvPr id="167235" name="Freihand 167234">
                  <a:extLst>
                    <a:ext uri="{FF2B5EF4-FFF2-40B4-BE49-F238E27FC236}">
                      <a16:creationId xmlns:a16="http://schemas.microsoft.com/office/drawing/2014/main" id="{0E57C5A9-5A69-44EA-AC93-931BB27EE6D3}"/>
                    </a:ext>
                  </a:extLst>
                </p14:cNvPr>
                <p14:cNvContentPartPr/>
                <p14:nvPr/>
              </p14:nvContentPartPr>
              <p14:xfrm>
                <a:off x="5697653" y="4024867"/>
                <a:ext cx="23760" cy="13680"/>
              </p14:xfrm>
            </p:contentPart>
          </mc:Choice>
          <mc:Fallback>
            <p:pic>
              <p:nvPicPr>
                <p:cNvPr id="167235" name="Freihand 167234">
                  <a:extLst>
                    <a:ext uri="{FF2B5EF4-FFF2-40B4-BE49-F238E27FC236}">
                      <a16:creationId xmlns:a16="http://schemas.microsoft.com/office/drawing/2014/main" id="{0E57C5A9-5A69-44EA-AC93-931BB27EE6D3}"/>
                    </a:ext>
                  </a:extLst>
                </p:cNvPr>
                <p:cNvPicPr/>
                <p:nvPr/>
              </p:nvPicPr>
              <p:blipFill>
                <a:blip r:embed="rId639"/>
                <a:stretch>
                  <a:fillRect/>
                </a:stretch>
              </p:blipFill>
              <p:spPr>
                <a:xfrm>
                  <a:off x="5693333" y="4020547"/>
                  <a:ext cx="32400" cy="22320"/>
                </a:xfrm>
                <a:prstGeom prst="rect">
                  <a:avLst/>
                </a:prstGeom>
              </p:spPr>
            </p:pic>
          </mc:Fallback>
        </mc:AlternateContent>
        <mc:AlternateContent xmlns:mc="http://schemas.openxmlformats.org/markup-compatibility/2006">
          <mc:Choice xmlns:p14="http://schemas.microsoft.com/office/powerpoint/2010/main" Requires="p14">
            <p:contentPart p14:bwMode="auto" r:id="rId640">
              <p14:nvContentPartPr>
                <p14:cNvPr id="167236" name="Freihand 167235">
                  <a:extLst>
                    <a:ext uri="{FF2B5EF4-FFF2-40B4-BE49-F238E27FC236}">
                      <a16:creationId xmlns:a16="http://schemas.microsoft.com/office/drawing/2014/main" id="{5073EA04-4201-4B05-B94E-3190FF86B73A}"/>
                    </a:ext>
                  </a:extLst>
                </p14:cNvPr>
                <p14:cNvContentPartPr/>
                <p14:nvPr/>
              </p14:nvContentPartPr>
              <p14:xfrm>
                <a:off x="5802773" y="3963307"/>
                <a:ext cx="94320" cy="130320"/>
              </p14:xfrm>
            </p:contentPart>
          </mc:Choice>
          <mc:Fallback>
            <p:pic>
              <p:nvPicPr>
                <p:cNvPr id="167236" name="Freihand 167235">
                  <a:extLst>
                    <a:ext uri="{FF2B5EF4-FFF2-40B4-BE49-F238E27FC236}">
                      <a16:creationId xmlns:a16="http://schemas.microsoft.com/office/drawing/2014/main" id="{5073EA04-4201-4B05-B94E-3190FF86B73A}"/>
                    </a:ext>
                  </a:extLst>
                </p:cNvPr>
                <p:cNvPicPr/>
                <p:nvPr/>
              </p:nvPicPr>
              <p:blipFill>
                <a:blip r:embed="rId641"/>
                <a:stretch>
                  <a:fillRect/>
                </a:stretch>
              </p:blipFill>
              <p:spPr>
                <a:xfrm>
                  <a:off x="5798453" y="3958987"/>
                  <a:ext cx="102960" cy="138960"/>
                </a:xfrm>
                <a:prstGeom prst="rect">
                  <a:avLst/>
                </a:prstGeom>
              </p:spPr>
            </p:pic>
          </mc:Fallback>
        </mc:AlternateContent>
        <mc:AlternateContent xmlns:mc="http://schemas.openxmlformats.org/markup-compatibility/2006">
          <mc:Choice xmlns:p14="http://schemas.microsoft.com/office/powerpoint/2010/main" Requires="p14">
            <p:contentPart p14:bwMode="auto" r:id="rId642">
              <p14:nvContentPartPr>
                <p14:cNvPr id="167238" name="Freihand 167237">
                  <a:extLst>
                    <a:ext uri="{FF2B5EF4-FFF2-40B4-BE49-F238E27FC236}">
                      <a16:creationId xmlns:a16="http://schemas.microsoft.com/office/drawing/2014/main" id="{0BCE8A83-BD44-445D-BD92-442F660FE4B1}"/>
                    </a:ext>
                  </a:extLst>
                </p14:cNvPr>
                <p14:cNvContentPartPr/>
                <p14:nvPr/>
              </p14:nvContentPartPr>
              <p14:xfrm>
                <a:off x="4161893" y="4229707"/>
                <a:ext cx="1721160" cy="42840"/>
              </p14:xfrm>
            </p:contentPart>
          </mc:Choice>
          <mc:Fallback>
            <p:pic>
              <p:nvPicPr>
                <p:cNvPr id="167238" name="Freihand 167237">
                  <a:extLst>
                    <a:ext uri="{FF2B5EF4-FFF2-40B4-BE49-F238E27FC236}">
                      <a16:creationId xmlns:a16="http://schemas.microsoft.com/office/drawing/2014/main" id="{0BCE8A83-BD44-445D-BD92-442F660FE4B1}"/>
                    </a:ext>
                  </a:extLst>
                </p:cNvPr>
                <p:cNvPicPr/>
                <p:nvPr/>
              </p:nvPicPr>
              <p:blipFill>
                <a:blip r:embed="rId643"/>
                <a:stretch>
                  <a:fillRect/>
                </a:stretch>
              </p:blipFill>
              <p:spPr>
                <a:xfrm>
                  <a:off x="4157573" y="4225387"/>
                  <a:ext cx="1729800" cy="51480"/>
                </a:xfrm>
                <a:prstGeom prst="rect">
                  <a:avLst/>
                </a:prstGeom>
              </p:spPr>
            </p:pic>
          </mc:Fallback>
        </mc:AlternateContent>
        <mc:AlternateContent xmlns:mc="http://schemas.openxmlformats.org/markup-compatibility/2006">
          <mc:Choice xmlns:p14="http://schemas.microsoft.com/office/powerpoint/2010/main" Requires="p14">
            <p:contentPart p14:bwMode="auto" r:id="rId644">
              <p14:nvContentPartPr>
                <p14:cNvPr id="167239" name="Freihand 167238">
                  <a:extLst>
                    <a:ext uri="{FF2B5EF4-FFF2-40B4-BE49-F238E27FC236}">
                      <a16:creationId xmlns:a16="http://schemas.microsoft.com/office/drawing/2014/main" id="{96A60988-697C-4F7F-AFD5-3F5E7BA68B6A}"/>
                    </a:ext>
                  </a:extLst>
                </p14:cNvPr>
                <p14:cNvContentPartPr/>
                <p14:nvPr/>
              </p14:nvContentPartPr>
              <p14:xfrm>
                <a:off x="4912493" y="4353907"/>
                <a:ext cx="75240" cy="66600"/>
              </p14:xfrm>
            </p:contentPart>
          </mc:Choice>
          <mc:Fallback>
            <p:pic>
              <p:nvPicPr>
                <p:cNvPr id="167239" name="Freihand 167238">
                  <a:extLst>
                    <a:ext uri="{FF2B5EF4-FFF2-40B4-BE49-F238E27FC236}">
                      <a16:creationId xmlns:a16="http://schemas.microsoft.com/office/drawing/2014/main" id="{96A60988-697C-4F7F-AFD5-3F5E7BA68B6A}"/>
                    </a:ext>
                  </a:extLst>
                </p:cNvPr>
                <p:cNvPicPr/>
                <p:nvPr/>
              </p:nvPicPr>
              <p:blipFill>
                <a:blip r:embed="rId645"/>
                <a:stretch>
                  <a:fillRect/>
                </a:stretch>
              </p:blipFill>
              <p:spPr>
                <a:xfrm>
                  <a:off x="4908173" y="4349587"/>
                  <a:ext cx="83880" cy="75240"/>
                </a:xfrm>
                <a:prstGeom prst="rect">
                  <a:avLst/>
                </a:prstGeom>
              </p:spPr>
            </p:pic>
          </mc:Fallback>
        </mc:AlternateContent>
        <mc:AlternateContent xmlns:mc="http://schemas.openxmlformats.org/markup-compatibility/2006">
          <mc:Choice xmlns:p14="http://schemas.microsoft.com/office/powerpoint/2010/main" Requires="p14">
            <p:contentPart p14:bwMode="auto" r:id="rId646">
              <p14:nvContentPartPr>
                <p14:cNvPr id="167240" name="Freihand 167239">
                  <a:extLst>
                    <a:ext uri="{FF2B5EF4-FFF2-40B4-BE49-F238E27FC236}">
                      <a16:creationId xmlns:a16="http://schemas.microsoft.com/office/drawing/2014/main" id="{9F66EF88-A557-4742-BBD8-AB9223F11D72}"/>
                    </a:ext>
                  </a:extLst>
                </p14:cNvPr>
                <p14:cNvContentPartPr/>
                <p14:nvPr/>
              </p14:nvContentPartPr>
              <p14:xfrm>
                <a:off x="4932653" y="4354267"/>
                <a:ext cx="109080" cy="131760"/>
              </p14:xfrm>
            </p:contentPart>
          </mc:Choice>
          <mc:Fallback>
            <p:pic>
              <p:nvPicPr>
                <p:cNvPr id="167240" name="Freihand 167239">
                  <a:extLst>
                    <a:ext uri="{FF2B5EF4-FFF2-40B4-BE49-F238E27FC236}">
                      <a16:creationId xmlns:a16="http://schemas.microsoft.com/office/drawing/2014/main" id="{9F66EF88-A557-4742-BBD8-AB9223F11D72}"/>
                    </a:ext>
                  </a:extLst>
                </p:cNvPr>
                <p:cNvPicPr/>
                <p:nvPr/>
              </p:nvPicPr>
              <p:blipFill>
                <a:blip r:embed="rId647"/>
                <a:stretch>
                  <a:fillRect/>
                </a:stretch>
              </p:blipFill>
              <p:spPr>
                <a:xfrm>
                  <a:off x="4928333" y="4349947"/>
                  <a:ext cx="117720" cy="140400"/>
                </a:xfrm>
                <a:prstGeom prst="rect">
                  <a:avLst/>
                </a:prstGeom>
              </p:spPr>
            </p:pic>
          </mc:Fallback>
        </mc:AlternateContent>
        <mc:AlternateContent xmlns:mc="http://schemas.openxmlformats.org/markup-compatibility/2006">
          <mc:Choice xmlns:p14="http://schemas.microsoft.com/office/powerpoint/2010/main" Requires="p14">
            <p:contentPart p14:bwMode="auto" r:id="rId648">
              <p14:nvContentPartPr>
                <p14:cNvPr id="167241" name="Freihand 167240">
                  <a:extLst>
                    <a:ext uri="{FF2B5EF4-FFF2-40B4-BE49-F238E27FC236}">
                      <a16:creationId xmlns:a16="http://schemas.microsoft.com/office/drawing/2014/main" id="{E04C245F-C18E-443C-89FE-E7175C8F818D}"/>
                    </a:ext>
                  </a:extLst>
                </p14:cNvPr>
                <p14:cNvContentPartPr/>
                <p14:nvPr/>
              </p14:nvContentPartPr>
              <p14:xfrm>
                <a:off x="5053613" y="4290907"/>
                <a:ext cx="126000" cy="94680"/>
              </p14:xfrm>
            </p:contentPart>
          </mc:Choice>
          <mc:Fallback>
            <p:pic>
              <p:nvPicPr>
                <p:cNvPr id="167241" name="Freihand 167240">
                  <a:extLst>
                    <a:ext uri="{FF2B5EF4-FFF2-40B4-BE49-F238E27FC236}">
                      <a16:creationId xmlns:a16="http://schemas.microsoft.com/office/drawing/2014/main" id="{E04C245F-C18E-443C-89FE-E7175C8F818D}"/>
                    </a:ext>
                  </a:extLst>
                </p:cNvPr>
                <p:cNvPicPr/>
                <p:nvPr/>
              </p:nvPicPr>
              <p:blipFill>
                <a:blip r:embed="rId649"/>
                <a:stretch>
                  <a:fillRect/>
                </a:stretch>
              </p:blipFill>
              <p:spPr>
                <a:xfrm>
                  <a:off x="5049293" y="4286587"/>
                  <a:ext cx="134640" cy="103320"/>
                </a:xfrm>
                <a:prstGeom prst="rect">
                  <a:avLst/>
                </a:prstGeom>
              </p:spPr>
            </p:pic>
          </mc:Fallback>
        </mc:AlternateContent>
        <mc:AlternateContent xmlns:mc="http://schemas.openxmlformats.org/markup-compatibility/2006">
          <mc:Choice xmlns:p14="http://schemas.microsoft.com/office/powerpoint/2010/main" Requires="p14">
            <p:contentPart p14:bwMode="auto" r:id="rId650">
              <p14:nvContentPartPr>
                <p14:cNvPr id="167243" name="Freihand 167242">
                  <a:extLst>
                    <a:ext uri="{FF2B5EF4-FFF2-40B4-BE49-F238E27FC236}">
                      <a16:creationId xmlns:a16="http://schemas.microsoft.com/office/drawing/2014/main" id="{DDE626F5-B564-40FA-A8A9-46124310F9D6}"/>
                    </a:ext>
                  </a:extLst>
                </p14:cNvPr>
                <p14:cNvContentPartPr/>
                <p14:nvPr/>
              </p14:nvContentPartPr>
              <p14:xfrm>
                <a:off x="5987453" y="4205947"/>
                <a:ext cx="151560" cy="16560"/>
              </p14:xfrm>
            </p:contentPart>
          </mc:Choice>
          <mc:Fallback>
            <p:pic>
              <p:nvPicPr>
                <p:cNvPr id="167243" name="Freihand 167242">
                  <a:extLst>
                    <a:ext uri="{FF2B5EF4-FFF2-40B4-BE49-F238E27FC236}">
                      <a16:creationId xmlns:a16="http://schemas.microsoft.com/office/drawing/2014/main" id="{DDE626F5-B564-40FA-A8A9-46124310F9D6}"/>
                    </a:ext>
                  </a:extLst>
                </p:cNvPr>
                <p:cNvPicPr/>
                <p:nvPr/>
              </p:nvPicPr>
              <p:blipFill>
                <a:blip r:embed="rId651"/>
                <a:stretch>
                  <a:fillRect/>
                </a:stretch>
              </p:blipFill>
              <p:spPr>
                <a:xfrm>
                  <a:off x="5983133" y="4201627"/>
                  <a:ext cx="160200" cy="25200"/>
                </a:xfrm>
                <a:prstGeom prst="rect">
                  <a:avLst/>
                </a:prstGeom>
              </p:spPr>
            </p:pic>
          </mc:Fallback>
        </mc:AlternateContent>
        <mc:AlternateContent xmlns:mc="http://schemas.openxmlformats.org/markup-compatibility/2006">
          <mc:Choice xmlns:p14="http://schemas.microsoft.com/office/powerpoint/2010/main" Requires="p14">
            <p:contentPart p14:bwMode="auto" r:id="rId652">
              <p14:nvContentPartPr>
                <p14:cNvPr id="167244" name="Freihand 167243">
                  <a:extLst>
                    <a:ext uri="{FF2B5EF4-FFF2-40B4-BE49-F238E27FC236}">
                      <a16:creationId xmlns:a16="http://schemas.microsoft.com/office/drawing/2014/main" id="{488B8B2F-E7DF-479B-985A-B9155004F371}"/>
                    </a:ext>
                  </a:extLst>
                </p14:cNvPr>
                <p14:cNvContentPartPr/>
                <p14:nvPr/>
              </p14:nvContentPartPr>
              <p14:xfrm>
                <a:off x="5998973" y="4234027"/>
                <a:ext cx="138600" cy="15120"/>
              </p14:xfrm>
            </p:contentPart>
          </mc:Choice>
          <mc:Fallback>
            <p:pic>
              <p:nvPicPr>
                <p:cNvPr id="167244" name="Freihand 167243">
                  <a:extLst>
                    <a:ext uri="{FF2B5EF4-FFF2-40B4-BE49-F238E27FC236}">
                      <a16:creationId xmlns:a16="http://schemas.microsoft.com/office/drawing/2014/main" id="{488B8B2F-E7DF-479B-985A-B9155004F371}"/>
                    </a:ext>
                  </a:extLst>
                </p:cNvPr>
                <p:cNvPicPr/>
                <p:nvPr/>
              </p:nvPicPr>
              <p:blipFill>
                <a:blip r:embed="rId653"/>
                <a:stretch>
                  <a:fillRect/>
                </a:stretch>
              </p:blipFill>
              <p:spPr>
                <a:xfrm>
                  <a:off x="5994653" y="4229707"/>
                  <a:ext cx="147240" cy="23760"/>
                </a:xfrm>
                <a:prstGeom prst="rect">
                  <a:avLst/>
                </a:prstGeom>
              </p:spPr>
            </p:pic>
          </mc:Fallback>
        </mc:AlternateContent>
        <mc:AlternateContent xmlns:mc="http://schemas.openxmlformats.org/markup-compatibility/2006">
          <mc:Choice xmlns:p14="http://schemas.microsoft.com/office/powerpoint/2010/main" Requires="p14">
            <p:contentPart p14:bwMode="auto" r:id="rId654">
              <p14:nvContentPartPr>
                <p14:cNvPr id="167246" name="Freihand 167245">
                  <a:extLst>
                    <a:ext uri="{FF2B5EF4-FFF2-40B4-BE49-F238E27FC236}">
                      <a16:creationId xmlns:a16="http://schemas.microsoft.com/office/drawing/2014/main" id="{8D6759FE-3407-4B8F-8AE6-B3CBDB78EA8B}"/>
                    </a:ext>
                  </a:extLst>
                </p14:cNvPr>
                <p14:cNvContentPartPr/>
                <p14:nvPr/>
              </p14:nvContentPartPr>
              <p14:xfrm>
                <a:off x="6335573" y="4015147"/>
                <a:ext cx="66600" cy="83520"/>
              </p14:xfrm>
            </p:contentPart>
          </mc:Choice>
          <mc:Fallback>
            <p:pic>
              <p:nvPicPr>
                <p:cNvPr id="167246" name="Freihand 167245">
                  <a:extLst>
                    <a:ext uri="{FF2B5EF4-FFF2-40B4-BE49-F238E27FC236}">
                      <a16:creationId xmlns:a16="http://schemas.microsoft.com/office/drawing/2014/main" id="{8D6759FE-3407-4B8F-8AE6-B3CBDB78EA8B}"/>
                    </a:ext>
                  </a:extLst>
                </p:cNvPr>
                <p:cNvPicPr/>
                <p:nvPr/>
              </p:nvPicPr>
              <p:blipFill>
                <a:blip r:embed="rId655"/>
                <a:stretch>
                  <a:fillRect/>
                </a:stretch>
              </p:blipFill>
              <p:spPr>
                <a:xfrm>
                  <a:off x="6331253" y="4010827"/>
                  <a:ext cx="75240" cy="92160"/>
                </a:xfrm>
                <a:prstGeom prst="rect">
                  <a:avLst/>
                </a:prstGeom>
              </p:spPr>
            </p:pic>
          </mc:Fallback>
        </mc:AlternateContent>
        <mc:AlternateContent xmlns:mc="http://schemas.openxmlformats.org/markup-compatibility/2006">
          <mc:Choice xmlns:p14="http://schemas.microsoft.com/office/powerpoint/2010/main" Requires="p14">
            <p:contentPart p14:bwMode="auto" r:id="rId656">
              <p14:nvContentPartPr>
                <p14:cNvPr id="167247" name="Freihand 167246">
                  <a:extLst>
                    <a:ext uri="{FF2B5EF4-FFF2-40B4-BE49-F238E27FC236}">
                      <a16:creationId xmlns:a16="http://schemas.microsoft.com/office/drawing/2014/main" id="{1B5F8537-2F73-4D7C-B4E2-B989D13B83D3}"/>
                    </a:ext>
                  </a:extLst>
                </p14:cNvPr>
                <p14:cNvContentPartPr/>
                <p14:nvPr/>
              </p14:nvContentPartPr>
              <p14:xfrm>
                <a:off x="6431333" y="4070587"/>
                <a:ext cx="70920" cy="96120"/>
              </p14:xfrm>
            </p:contentPart>
          </mc:Choice>
          <mc:Fallback>
            <p:pic>
              <p:nvPicPr>
                <p:cNvPr id="167247" name="Freihand 167246">
                  <a:extLst>
                    <a:ext uri="{FF2B5EF4-FFF2-40B4-BE49-F238E27FC236}">
                      <a16:creationId xmlns:a16="http://schemas.microsoft.com/office/drawing/2014/main" id="{1B5F8537-2F73-4D7C-B4E2-B989D13B83D3}"/>
                    </a:ext>
                  </a:extLst>
                </p:cNvPr>
                <p:cNvPicPr/>
                <p:nvPr/>
              </p:nvPicPr>
              <p:blipFill>
                <a:blip r:embed="rId657"/>
                <a:stretch>
                  <a:fillRect/>
                </a:stretch>
              </p:blipFill>
              <p:spPr>
                <a:xfrm>
                  <a:off x="6427013" y="4066267"/>
                  <a:ext cx="79560" cy="104760"/>
                </a:xfrm>
                <a:prstGeom prst="rect">
                  <a:avLst/>
                </a:prstGeom>
              </p:spPr>
            </p:pic>
          </mc:Fallback>
        </mc:AlternateContent>
        <mc:AlternateContent xmlns:mc="http://schemas.openxmlformats.org/markup-compatibility/2006">
          <mc:Choice xmlns:p14="http://schemas.microsoft.com/office/powerpoint/2010/main" Requires="p14">
            <p:contentPart p14:bwMode="auto" r:id="rId658">
              <p14:nvContentPartPr>
                <p14:cNvPr id="167249" name="Freihand 167248">
                  <a:extLst>
                    <a:ext uri="{FF2B5EF4-FFF2-40B4-BE49-F238E27FC236}">
                      <a16:creationId xmlns:a16="http://schemas.microsoft.com/office/drawing/2014/main" id="{9766E977-505D-4FB7-B275-91AC461C95AA}"/>
                    </a:ext>
                  </a:extLst>
                </p14:cNvPr>
                <p14:cNvContentPartPr/>
                <p14:nvPr/>
              </p14:nvContentPartPr>
              <p14:xfrm>
                <a:off x="6544733" y="4046467"/>
                <a:ext cx="22680" cy="6120"/>
              </p14:xfrm>
            </p:contentPart>
          </mc:Choice>
          <mc:Fallback>
            <p:pic>
              <p:nvPicPr>
                <p:cNvPr id="167249" name="Freihand 167248">
                  <a:extLst>
                    <a:ext uri="{FF2B5EF4-FFF2-40B4-BE49-F238E27FC236}">
                      <a16:creationId xmlns:a16="http://schemas.microsoft.com/office/drawing/2014/main" id="{9766E977-505D-4FB7-B275-91AC461C95AA}"/>
                    </a:ext>
                  </a:extLst>
                </p:cNvPr>
                <p:cNvPicPr/>
                <p:nvPr/>
              </p:nvPicPr>
              <p:blipFill>
                <a:blip r:embed="rId659"/>
                <a:stretch>
                  <a:fillRect/>
                </a:stretch>
              </p:blipFill>
              <p:spPr>
                <a:xfrm>
                  <a:off x="6540413" y="4042147"/>
                  <a:ext cx="31320" cy="14760"/>
                </a:xfrm>
                <a:prstGeom prst="rect">
                  <a:avLst/>
                </a:prstGeom>
              </p:spPr>
            </p:pic>
          </mc:Fallback>
        </mc:AlternateContent>
        <mc:AlternateContent xmlns:mc="http://schemas.openxmlformats.org/markup-compatibility/2006">
          <mc:Choice xmlns:p14="http://schemas.microsoft.com/office/powerpoint/2010/main" Requires="p14">
            <p:contentPart p14:bwMode="auto" r:id="rId660">
              <p14:nvContentPartPr>
                <p14:cNvPr id="167250" name="Freihand 167249">
                  <a:extLst>
                    <a:ext uri="{FF2B5EF4-FFF2-40B4-BE49-F238E27FC236}">
                      <a16:creationId xmlns:a16="http://schemas.microsoft.com/office/drawing/2014/main" id="{2C4393D7-70D9-4115-99AD-C76B481534AB}"/>
                    </a:ext>
                  </a:extLst>
                </p14:cNvPr>
                <p14:cNvContentPartPr/>
                <p14:nvPr/>
              </p14:nvContentPartPr>
              <p14:xfrm>
                <a:off x="6614933" y="4011187"/>
                <a:ext cx="84600" cy="146880"/>
              </p14:xfrm>
            </p:contentPart>
          </mc:Choice>
          <mc:Fallback>
            <p:pic>
              <p:nvPicPr>
                <p:cNvPr id="167250" name="Freihand 167249">
                  <a:extLst>
                    <a:ext uri="{FF2B5EF4-FFF2-40B4-BE49-F238E27FC236}">
                      <a16:creationId xmlns:a16="http://schemas.microsoft.com/office/drawing/2014/main" id="{2C4393D7-70D9-4115-99AD-C76B481534AB}"/>
                    </a:ext>
                  </a:extLst>
                </p:cNvPr>
                <p:cNvPicPr/>
                <p:nvPr/>
              </p:nvPicPr>
              <p:blipFill>
                <a:blip r:embed="rId661"/>
                <a:stretch>
                  <a:fillRect/>
                </a:stretch>
              </p:blipFill>
              <p:spPr>
                <a:xfrm>
                  <a:off x="6610613" y="4006867"/>
                  <a:ext cx="93240" cy="155520"/>
                </a:xfrm>
                <a:prstGeom prst="rect">
                  <a:avLst/>
                </a:prstGeom>
              </p:spPr>
            </p:pic>
          </mc:Fallback>
        </mc:AlternateContent>
        <mc:AlternateContent xmlns:mc="http://schemas.openxmlformats.org/markup-compatibility/2006">
          <mc:Choice xmlns:p14="http://schemas.microsoft.com/office/powerpoint/2010/main" Requires="p14">
            <p:contentPart p14:bwMode="auto" r:id="rId662">
              <p14:nvContentPartPr>
                <p14:cNvPr id="167252" name="Freihand 167251">
                  <a:extLst>
                    <a:ext uri="{FF2B5EF4-FFF2-40B4-BE49-F238E27FC236}">
                      <a16:creationId xmlns:a16="http://schemas.microsoft.com/office/drawing/2014/main" id="{1858B9A7-35D3-40F5-9D64-2A01188B9684}"/>
                    </a:ext>
                  </a:extLst>
                </p14:cNvPr>
                <p14:cNvContentPartPr/>
                <p14:nvPr/>
              </p14:nvContentPartPr>
              <p14:xfrm>
                <a:off x="6768293" y="4073107"/>
                <a:ext cx="120960" cy="8280"/>
              </p14:xfrm>
            </p:contentPart>
          </mc:Choice>
          <mc:Fallback>
            <p:pic>
              <p:nvPicPr>
                <p:cNvPr id="167252" name="Freihand 167251">
                  <a:extLst>
                    <a:ext uri="{FF2B5EF4-FFF2-40B4-BE49-F238E27FC236}">
                      <a16:creationId xmlns:a16="http://schemas.microsoft.com/office/drawing/2014/main" id="{1858B9A7-35D3-40F5-9D64-2A01188B9684}"/>
                    </a:ext>
                  </a:extLst>
                </p:cNvPr>
                <p:cNvPicPr/>
                <p:nvPr/>
              </p:nvPicPr>
              <p:blipFill>
                <a:blip r:embed="rId663"/>
                <a:stretch>
                  <a:fillRect/>
                </a:stretch>
              </p:blipFill>
              <p:spPr>
                <a:xfrm>
                  <a:off x="6763973" y="4068787"/>
                  <a:ext cx="129600" cy="16920"/>
                </a:xfrm>
                <a:prstGeom prst="rect">
                  <a:avLst/>
                </a:prstGeom>
              </p:spPr>
            </p:pic>
          </mc:Fallback>
        </mc:AlternateContent>
        <mc:AlternateContent xmlns:mc="http://schemas.openxmlformats.org/markup-compatibility/2006">
          <mc:Choice xmlns:p14="http://schemas.microsoft.com/office/powerpoint/2010/main" Requires="p14">
            <p:contentPart p14:bwMode="auto" r:id="rId664">
              <p14:nvContentPartPr>
                <p14:cNvPr id="167253" name="Freihand 167252">
                  <a:extLst>
                    <a:ext uri="{FF2B5EF4-FFF2-40B4-BE49-F238E27FC236}">
                      <a16:creationId xmlns:a16="http://schemas.microsoft.com/office/drawing/2014/main" id="{F84C8417-BA46-4C36-8272-B44BB605E906}"/>
                    </a:ext>
                  </a:extLst>
                </p14:cNvPr>
                <p14:cNvContentPartPr/>
                <p14:nvPr/>
              </p14:nvContentPartPr>
              <p14:xfrm>
                <a:off x="6951893" y="4005787"/>
                <a:ext cx="74160" cy="99000"/>
              </p14:xfrm>
            </p:contentPart>
          </mc:Choice>
          <mc:Fallback>
            <p:pic>
              <p:nvPicPr>
                <p:cNvPr id="167253" name="Freihand 167252">
                  <a:extLst>
                    <a:ext uri="{FF2B5EF4-FFF2-40B4-BE49-F238E27FC236}">
                      <a16:creationId xmlns:a16="http://schemas.microsoft.com/office/drawing/2014/main" id="{F84C8417-BA46-4C36-8272-B44BB605E906}"/>
                    </a:ext>
                  </a:extLst>
                </p:cNvPr>
                <p:cNvPicPr/>
                <p:nvPr/>
              </p:nvPicPr>
              <p:blipFill>
                <a:blip r:embed="rId665"/>
                <a:stretch>
                  <a:fillRect/>
                </a:stretch>
              </p:blipFill>
              <p:spPr>
                <a:xfrm>
                  <a:off x="6947573" y="4001467"/>
                  <a:ext cx="82800" cy="107640"/>
                </a:xfrm>
                <a:prstGeom prst="rect">
                  <a:avLst/>
                </a:prstGeom>
              </p:spPr>
            </p:pic>
          </mc:Fallback>
        </mc:AlternateContent>
        <mc:AlternateContent xmlns:mc="http://schemas.openxmlformats.org/markup-compatibility/2006">
          <mc:Choice xmlns:p14="http://schemas.microsoft.com/office/powerpoint/2010/main" Requires="p14">
            <p:contentPart p14:bwMode="auto" r:id="rId666">
              <p14:nvContentPartPr>
                <p14:cNvPr id="167254" name="Freihand 167253">
                  <a:extLst>
                    <a:ext uri="{FF2B5EF4-FFF2-40B4-BE49-F238E27FC236}">
                      <a16:creationId xmlns:a16="http://schemas.microsoft.com/office/drawing/2014/main" id="{D483345F-E3CA-498C-98D8-84DFF35555FC}"/>
                    </a:ext>
                  </a:extLst>
                </p14:cNvPr>
                <p14:cNvContentPartPr/>
                <p14:nvPr/>
              </p14:nvContentPartPr>
              <p14:xfrm>
                <a:off x="7000853" y="4096507"/>
                <a:ext cx="58320" cy="36360"/>
              </p14:xfrm>
            </p:contentPart>
          </mc:Choice>
          <mc:Fallback>
            <p:pic>
              <p:nvPicPr>
                <p:cNvPr id="167254" name="Freihand 167253">
                  <a:extLst>
                    <a:ext uri="{FF2B5EF4-FFF2-40B4-BE49-F238E27FC236}">
                      <a16:creationId xmlns:a16="http://schemas.microsoft.com/office/drawing/2014/main" id="{D483345F-E3CA-498C-98D8-84DFF35555FC}"/>
                    </a:ext>
                  </a:extLst>
                </p:cNvPr>
                <p:cNvPicPr/>
                <p:nvPr/>
              </p:nvPicPr>
              <p:blipFill>
                <a:blip r:embed="rId667"/>
                <a:stretch>
                  <a:fillRect/>
                </a:stretch>
              </p:blipFill>
              <p:spPr>
                <a:xfrm>
                  <a:off x="6996533" y="4092187"/>
                  <a:ext cx="66960" cy="45000"/>
                </a:xfrm>
                <a:prstGeom prst="rect">
                  <a:avLst/>
                </a:prstGeom>
              </p:spPr>
            </p:pic>
          </mc:Fallback>
        </mc:AlternateContent>
        <mc:AlternateContent xmlns:mc="http://schemas.openxmlformats.org/markup-compatibility/2006">
          <mc:Choice xmlns:p14="http://schemas.microsoft.com/office/powerpoint/2010/main" Requires="p14">
            <p:contentPart p14:bwMode="auto" r:id="rId668">
              <p14:nvContentPartPr>
                <p14:cNvPr id="167255" name="Freihand 167254">
                  <a:extLst>
                    <a:ext uri="{FF2B5EF4-FFF2-40B4-BE49-F238E27FC236}">
                      <a16:creationId xmlns:a16="http://schemas.microsoft.com/office/drawing/2014/main" id="{A822EB81-6099-4385-8FA7-D2303F2E6F54}"/>
                    </a:ext>
                  </a:extLst>
                </p14:cNvPr>
                <p14:cNvContentPartPr/>
                <p14:nvPr/>
              </p14:nvContentPartPr>
              <p14:xfrm>
                <a:off x="7120733" y="4066267"/>
                <a:ext cx="91440" cy="3960"/>
              </p14:xfrm>
            </p:contentPart>
          </mc:Choice>
          <mc:Fallback>
            <p:pic>
              <p:nvPicPr>
                <p:cNvPr id="167255" name="Freihand 167254">
                  <a:extLst>
                    <a:ext uri="{FF2B5EF4-FFF2-40B4-BE49-F238E27FC236}">
                      <a16:creationId xmlns:a16="http://schemas.microsoft.com/office/drawing/2014/main" id="{A822EB81-6099-4385-8FA7-D2303F2E6F54}"/>
                    </a:ext>
                  </a:extLst>
                </p:cNvPr>
                <p:cNvPicPr/>
                <p:nvPr/>
              </p:nvPicPr>
              <p:blipFill>
                <a:blip r:embed="rId669"/>
                <a:stretch>
                  <a:fillRect/>
                </a:stretch>
              </p:blipFill>
              <p:spPr>
                <a:xfrm>
                  <a:off x="7116413" y="4061947"/>
                  <a:ext cx="100080" cy="12600"/>
                </a:xfrm>
                <a:prstGeom prst="rect">
                  <a:avLst/>
                </a:prstGeom>
              </p:spPr>
            </p:pic>
          </mc:Fallback>
        </mc:AlternateContent>
        <mc:AlternateContent xmlns:mc="http://schemas.openxmlformats.org/markup-compatibility/2006">
          <mc:Choice xmlns:p14="http://schemas.microsoft.com/office/powerpoint/2010/main" Requires="p14">
            <p:contentPart p14:bwMode="auto" r:id="rId670">
              <p14:nvContentPartPr>
                <p14:cNvPr id="167256" name="Freihand 167255">
                  <a:extLst>
                    <a:ext uri="{FF2B5EF4-FFF2-40B4-BE49-F238E27FC236}">
                      <a16:creationId xmlns:a16="http://schemas.microsoft.com/office/drawing/2014/main" id="{63AF5E38-3991-45C0-B6FF-3D075FD9CB33}"/>
                    </a:ext>
                  </a:extLst>
                </p14:cNvPr>
                <p14:cNvContentPartPr/>
                <p14:nvPr/>
              </p14:nvContentPartPr>
              <p14:xfrm>
                <a:off x="7267973" y="4020907"/>
                <a:ext cx="73080" cy="71640"/>
              </p14:xfrm>
            </p:contentPart>
          </mc:Choice>
          <mc:Fallback>
            <p:pic>
              <p:nvPicPr>
                <p:cNvPr id="167256" name="Freihand 167255">
                  <a:extLst>
                    <a:ext uri="{FF2B5EF4-FFF2-40B4-BE49-F238E27FC236}">
                      <a16:creationId xmlns:a16="http://schemas.microsoft.com/office/drawing/2014/main" id="{63AF5E38-3991-45C0-B6FF-3D075FD9CB33}"/>
                    </a:ext>
                  </a:extLst>
                </p:cNvPr>
                <p:cNvPicPr/>
                <p:nvPr/>
              </p:nvPicPr>
              <p:blipFill>
                <a:blip r:embed="rId671"/>
                <a:stretch>
                  <a:fillRect/>
                </a:stretch>
              </p:blipFill>
              <p:spPr>
                <a:xfrm>
                  <a:off x="7263653" y="4016587"/>
                  <a:ext cx="81720" cy="80280"/>
                </a:xfrm>
                <a:prstGeom prst="rect">
                  <a:avLst/>
                </a:prstGeom>
              </p:spPr>
            </p:pic>
          </mc:Fallback>
        </mc:AlternateContent>
        <mc:AlternateContent xmlns:mc="http://schemas.openxmlformats.org/markup-compatibility/2006">
          <mc:Choice xmlns:p14="http://schemas.microsoft.com/office/powerpoint/2010/main" Requires="p14">
            <p:contentPart p14:bwMode="auto" r:id="rId672">
              <p14:nvContentPartPr>
                <p14:cNvPr id="167257" name="Freihand 167256">
                  <a:extLst>
                    <a:ext uri="{FF2B5EF4-FFF2-40B4-BE49-F238E27FC236}">
                      <a16:creationId xmlns:a16="http://schemas.microsoft.com/office/drawing/2014/main" id="{5E95D092-7199-4DEC-A56A-D555A1A47C33}"/>
                    </a:ext>
                  </a:extLst>
                </p14:cNvPr>
                <p14:cNvContentPartPr/>
                <p14:nvPr/>
              </p14:nvContentPartPr>
              <p14:xfrm>
                <a:off x="7341053" y="4078507"/>
                <a:ext cx="41040" cy="68760"/>
              </p14:xfrm>
            </p:contentPart>
          </mc:Choice>
          <mc:Fallback>
            <p:pic>
              <p:nvPicPr>
                <p:cNvPr id="167257" name="Freihand 167256">
                  <a:extLst>
                    <a:ext uri="{FF2B5EF4-FFF2-40B4-BE49-F238E27FC236}">
                      <a16:creationId xmlns:a16="http://schemas.microsoft.com/office/drawing/2014/main" id="{5E95D092-7199-4DEC-A56A-D555A1A47C33}"/>
                    </a:ext>
                  </a:extLst>
                </p:cNvPr>
                <p:cNvPicPr/>
                <p:nvPr/>
              </p:nvPicPr>
              <p:blipFill>
                <a:blip r:embed="rId673"/>
                <a:stretch>
                  <a:fillRect/>
                </a:stretch>
              </p:blipFill>
              <p:spPr>
                <a:xfrm>
                  <a:off x="7336733" y="4074187"/>
                  <a:ext cx="49680" cy="77400"/>
                </a:xfrm>
                <a:prstGeom prst="rect">
                  <a:avLst/>
                </a:prstGeom>
              </p:spPr>
            </p:pic>
          </mc:Fallback>
        </mc:AlternateContent>
        <mc:AlternateContent xmlns:mc="http://schemas.openxmlformats.org/markup-compatibility/2006">
          <mc:Choice xmlns:p14="http://schemas.microsoft.com/office/powerpoint/2010/main" Requires="p14">
            <p:contentPart p14:bwMode="auto" r:id="rId674">
              <p14:nvContentPartPr>
                <p14:cNvPr id="167259" name="Freihand 167258">
                  <a:extLst>
                    <a:ext uri="{FF2B5EF4-FFF2-40B4-BE49-F238E27FC236}">
                      <a16:creationId xmlns:a16="http://schemas.microsoft.com/office/drawing/2014/main" id="{E496A581-ED52-454E-BA61-AA278EDCC2C6}"/>
                    </a:ext>
                  </a:extLst>
                </p14:cNvPr>
                <p14:cNvContentPartPr/>
                <p14:nvPr/>
              </p14:nvContentPartPr>
              <p14:xfrm>
                <a:off x="7422413" y="4051147"/>
                <a:ext cx="24120" cy="7560"/>
              </p14:xfrm>
            </p:contentPart>
          </mc:Choice>
          <mc:Fallback>
            <p:pic>
              <p:nvPicPr>
                <p:cNvPr id="167259" name="Freihand 167258">
                  <a:extLst>
                    <a:ext uri="{FF2B5EF4-FFF2-40B4-BE49-F238E27FC236}">
                      <a16:creationId xmlns:a16="http://schemas.microsoft.com/office/drawing/2014/main" id="{E496A581-ED52-454E-BA61-AA278EDCC2C6}"/>
                    </a:ext>
                  </a:extLst>
                </p:cNvPr>
                <p:cNvPicPr/>
                <p:nvPr/>
              </p:nvPicPr>
              <p:blipFill>
                <a:blip r:embed="rId675"/>
                <a:stretch>
                  <a:fillRect/>
                </a:stretch>
              </p:blipFill>
              <p:spPr>
                <a:xfrm>
                  <a:off x="7418093" y="4046827"/>
                  <a:ext cx="32760" cy="16200"/>
                </a:xfrm>
                <a:prstGeom prst="rect">
                  <a:avLst/>
                </a:prstGeom>
              </p:spPr>
            </p:pic>
          </mc:Fallback>
        </mc:AlternateContent>
        <mc:AlternateContent xmlns:mc="http://schemas.openxmlformats.org/markup-compatibility/2006">
          <mc:Choice xmlns:p14="http://schemas.microsoft.com/office/powerpoint/2010/main" Requires="p14">
            <p:contentPart p14:bwMode="auto" r:id="rId676">
              <p14:nvContentPartPr>
                <p14:cNvPr id="167260" name="Freihand 167259">
                  <a:extLst>
                    <a:ext uri="{FF2B5EF4-FFF2-40B4-BE49-F238E27FC236}">
                      <a16:creationId xmlns:a16="http://schemas.microsoft.com/office/drawing/2014/main" id="{58E12D18-F814-4638-9F41-02E849885756}"/>
                    </a:ext>
                  </a:extLst>
                </p14:cNvPr>
                <p14:cNvContentPartPr/>
                <p14:nvPr/>
              </p14:nvContentPartPr>
              <p14:xfrm>
                <a:off x="7486493" y="4020907"/>
                <a:ext cx="84960" cy="106560"/>
              </p14:xfrm>
            </p:contentPart>
          </mc:Choice>
          <mc:Fallback>
            <p:pic>
              <p:nvPicPr>
                <p:cNvPr id="167260" name="Freihand 167259">
                  <a:extLst>
                    <a:ext uri="{FF2B5EF4-FFF2-40B4-BE49-F238E27FC236}">
                      <a16:creationId xmlns:a16="http://schemas.microsoft.com/office/drawing/2014/main" id="{58E12D18-F814-4638-9F41-02E849885756}"/>
                    </a:ext>
                  </a:extLst>
                </p:cNvPr>
                <p:cNvPicPr/>
                <p:nvPr/>
              </p:nvPicPr>
              <p:blipFill>
                <a:blip r:embed="rId677"/>
                <a:stretch>
                  <a:fillRect/>
                </a:stretch>
              </p:blipFill>
              <p:spPr>
                <a:xfrm>
                  <a:off x="7482173" y="4016587"/>
                  <a:ext cx="93600" cy="115200"/>
                </a:xfrm>
                <a:prstGeom prst="rect">
                  <a:avLst/>
                </a:prstGeom>
              </p:spPr>
            </p:pic>
          </mc:Fallback>
        </mc:AlternateContent>
        <mc:AlternateContent xmlns:mc="http://schemas.openxmlformats.org/markup-compatibility/2006">
          <mc:Choice xmlns:p14="http://schemas.microsoft.com/office/powerpoint/2010/main" Requires="p14">
            <p:contentPart p14:bwMode="auto" r:id="rId678">
              <p14:nvContentPartPr>
                <p14:cNvPr id="167261" name="Freihand 167260">
                  <a:extLst>
                    <a:ext uri="{FF2B5EF4-FFF2-40B4-BE49-F238E27FC236}">
                      <a16:creationId xmlns:a16="http://schemas.microsoft.com/office/drawing/2014/main" id="{C84A4F0F-DE50-419C-A244-ADF2FFF8B72E}"/>
                    </a:ext>
                  </a:extLst>
                </p14:cNvPr>
                <p14:cNvContentPartPr/>
                <p14:nvPr/>
              </p14:nvContentPartPr>
              <p14:xfrm>
                <a:off x="6340613" y="4197667"/>
                <a:ext cx="1213560" cy="38520"/>
              </p14:xfrm>
            </p:contentPart>
          </mc:Choice>
          <mc:Fallback>
            <p:pic>
              <p:nvPicPr>
                <p:cNvPr id="167261" name="Freihand 167260">
                  <a:extLst>
                    <a:ext uri="{FF2B5EF4-FFF2-40B4-BE49-F238E27FC236}">
                      <a16:creationId xmlns:a16="http://schemas.microsoft.com/office/drawing/2014/main" id="{C84A4F0F-DE50-419C-A244-ADF2FFF8B72E}"/>
                    </a:ext>
                  </a:extLst>
                </p:cNvPr>
                <p:cNvPicPr/>
                <p:nvPr/>
              </p:nvPicPr>
              <p:blipFill>
                <a:blip r:embed="rId679"/>
                <a:stretch>
                  <a:fillRect/>
                </a:stretch>
              </p:blipFill>
              <p:spPr>
                <a:xfrm>
                  <a:off x="6336293" y="4193347"/>
                  <a:ext cx="1222200" cy="47160"/>
                </a:xfrm>
                <a:prstGeom prst="rect">
                  <a:avLst/>
                </a:prstGeom>
              </p:spPr>
            </p:pic>
          </mc:Fallback>
        </mc:AlternateContent>
        <mc:AlternateContent xmlns:mc="http://schemas.openxmlformats.org/markup-compatibility/2006">
          <mc:Choice xmlns:p14="http://schemas.microsoft.com/office/powerpoint/2010/main" Requires="p14">
            <p:contentPart p14:bwMode="auto" r:id="rId680">
              <p14:nvContentPartPr>
                <p14:cNvPr id="167263" name="Freihand 167262">
                  <a:extLst>
                    <a:ext uri="{FF2B5EF4-FFF2-40B4-BE49-F238E27FC236}">
                      <a16:creationId xmlns:a16="http://schemas.microsoft.com/office/drawing/2014/main" id="{99A2A1E0-3F40-4908-A187-44A005A4DF2E}"/>
                    </a:ext>
                  </a:extLst>
                </p14:cNvPr>
                <p14:cNvContentPartPr/>
                <p14:nvPr/>
              </p14:nvContentPartPr>
              <p14:xfrm>
                <a:off x="6814373" y="4323307"/>
                <a:ext cx="106560" cy="30960"/>
              </p14:xfrm>
            </p:contentPart>
          </mc:Choice>
          <mc:Fallback>
            <p:pic>
              <p:nvPicPr>
                <p:cNvPr id="167263" name="Freihand 167262">
                  <a:extLst>
                    <a:ext uri="{FF2B5EF4-FFF2-40B4-BE49-F238E27FC236}">
                      <a16:creationId xmlns:a16="http://schemas.microsoft.com/office/drawing/2014/main" id="{99A2A1E0-3F40-4908-A187-44A005A4DF2E}"/>
                    </a:ext>
                  </a:extLst>
                </p:cNvPr>
                <p:cNvPicPr/>
                <p:nvPr/>
              </p:nvPicPr>
              <p:blipFill>
                <a:blip r:embed="rId681"/>
                <a:stretch>
                  <a:fillRect/>
                </a:stretch>
              </p:blipFill>
              <p:spPr>
                <a:xfrm>
                  <a:off x="6810053" y="4318987"/>
                  <a:ext cx="115200" cy="39600"/>
                </a:xfrm>
                <a:prstGeom prst="rect">
                  <a:avLst/>
                </a:prstGeom>
              </p:spPr>
            </p:pic>
          </mc:Fallback>
        </mc:AlternateContent>
        <mc:AlternateContent xmlns:mc="http://schemas.openxmlformats.org/markup-compatibility/2006">
          <mc:Choice xmlns:p14="http://schemas.microsoft.com/office/powerpoint/2010/main" Requires="p14">
            <p:contentPart p14:bwMode="auto" r:id="rId682">
              <p14:nvContentPartPr>
                <p14:cNvPr id="167264" name="Freihand 167263">
                  <a:extLst>
                    <a:ext uri="{FF2B5EF4-FFF2-40B4-BE49-F238E27FC236}">
                      <a16:creationId xmlns:a16="http://schemas.microsoft.com/office/drawing/2014/main" id="{8E608D8A-57DF-457E-8EC9-0F5C88888E47}"/>
                    </a:ext>
                  </a:extLst>
                </p14:cNvPr>
                <p14:cNvContentPartPr/>
                <p14:nvPr/>
              </p14:nvContentPartPr>
              <p14:xfrm>
                <a:off x="6873053" y="4316467"/>
                <a:ext cx="62640" cy="106200"/>
              </p14:xfrm>
            </p:contentPart>
          </mc:Choice>
          <mc:Fallback>
            <p:pic>
              <p:nvPicPr>
                <p:cNvPr id="167264" name="Freihand 167263">
                  <a:extLst>
                    <a:ext uri="{FF2B5EF4-FFF2-40B4-BE49-F238E27FC236}">
                      <a16:creationId xmlns:a16="http://schemas.microsoft.com/office/drawing/2014/main" id="{8E608D8A-57DF-457E-8EC9-0F5C88888E47}"/>
                    </a:ext>
                  </a:extLst>
                </p:cNvPr>
                <p:cNvPicPr/>
                <p:nvPr/>
              </p:nvPicPr>
              <p:blipFill>
                <a:blip r:embed="rId683"/>
                <a:stretch>
                  <a:fillRect/>
                </a:stretch>
              </p:blipFill>
              <p:spPr>
                <a:xfrm>
                  <a:off x="6868733" y="4312147"/>
                  <a:ext cx="71280" cy="114840"/>
                </a:xfrm>
                <a:prstGeom prst="rect">
                  <a:avLst/>
                </a:prstGeom>
              </p:spPr>
            </p:pic>
          </mc:Fallback>
        </mc:AlternateContent>
        <mc:AlternateContent xmlns:mc="http://schemas.openxmlformats.org/markup-compatibility/2006">
          <mc:Choice xmlns:p14="http://schemas.microsoft.com/office/powerpoint/2010/main" Requires="p14">
            <p:contentPart p14:bwMode="auto" r:id="rId684">
              <p14:nvContentPartPr>
                <p14:cNvPr id="167266" name="Freihand 167265">
                  <a:extLst>
                    <a:ext uri="{FF2B5EF4-FFF2-40B4-BE49-F238E27FC236}">
                      <a16:creationId xmlns:a16="http://schemas.microsoft.com/office/drawing/2014/main" id="{98A53C29-FB38-4F5D-A725-A10CF3B1E369}"/>
                    </a:ext>
                  </a:extLst>
                </p14:cNvPr>
                <p14:cNvContentPartPr/>
                <p14:nvPr/>
              </p14:nvContentPartPr>
              <p14:xfrm>
                <a:off x="6978173" y="4252747"/>
                <a:ext cx="113040" cy="86400"/>
              </p14:xfrm>
            </p:contentPart>
          </mc:Choice>
          <mc:Fallback>
            <p:pic>
              <p:nvPicPr>
                <p:cNvPr id="167266" name="Freihand 167265">
                  <a:extLst>
                    <a:ext uri="{FF2B5EF4-FFF2-40B4-BE49-F238E27FC236}">
                      <a16:creationId xmlns:a16="http://schemas.microsoft.com/office/drawing/2014/main" id="{98A53C29-FB38-4F5D-A725-A10CF3B1E369}"/>
                    </a:ext>
                  </a:extLst>
                </p:cNvPr>
                <p:cNvPicPr/>
                <p:nvPr/>
              </p:nvPicPr>
              <p:blipFill>
                <a:blip r:embed="rId685"/>
                <a:stretch>
                  <a:fillRect/>
                </a:stretch>
              </p:blipFill>
              <p:spPr>
                <a:xfrm>
                  <a:off x="6973853" y="4248427"/>
                  <a:ext cx="121680" cy="95040"/>
                </a:xfrm>
                <a:prstGeom prst="rect">
                  <a:avLst/>
                </a:prstGeom>
              </p:spPr>
            </p:pic>
          </mc:Fallback>
        </mc:AlternateContent>
        <mc:AlternateContent xmlns:mc="http://schemas.openxmlformats.org/markup-compatibility/2006">
          <mc:Choice xmlns:p14="http://schemas.microsoft.com/office/powerpoint/2010/main" Requires="p14">
            <p:contentPart p14:bwMode="auto" r:id="rId686">
              <p14:nvContentPartPr>
                <p14:cNvPr id="167268" name="Freihand 167267">
                  <a:extLst>
                    <a:ext uri="{FF2B5EF4-FFF2-40B4-BE49-F238E27FC236}">
                      <a16:creationId xmlns:a16="http://schemas.microsoft.com/office/drawing/2014/main" id="{3FC82760-AE5B-40A5-828F-FCA077D62CD3}"/>
                    </a:ext>
                  </a:extLst>
                </p14:cNvPr>
                <p14:cNvContentPartPr/>
                <p14:nvPr/>
              </p14:nvContentPartPr>
              <p14:xfrm>
                <a:off x="6380573" y="3939907"/>
                <a:ext cx="511200" cy="234720"/>
              </p14:xfrm>
            </p:contentPart>
          </mc:Choice>
          <mc:Fallback>
            <p:pic>
              <p:nvPicPr>
                <p:cNvPr id="167268" name="Freihand 167267">
                  <a:extLst>
                    <a:ext uri="{FF2B5EF4-FFF2-40B4-BE49-F238E27FC236}">
                      <a16:creationId xmlns:a16="http://schemas.microsoft.com/office/drawing/2014/main" id="{3FC82760-AE5B-40A5-828F-FCA077D62CD3}"/>
                    </a:ext>
                  </a:extLst>
                </p:cNvPr>
                <p:cNvPicPr/>
                <p:nvPr/>
              </p:nvPicPr>
              <p:blipFill>
                <a:blip r:embed="rId687"/>
                <a:stretch>
                  <a:fillRect/>
                </a:stretch>
              </p:blipFill>
              <p:spPr>
                <a:xfrm>
                  <a:off x="6376253" y="3935587"/>
                  <a:ext cx="519840" cy="243360"/>
                </a:xfrm>
                <a:prstGeom prst="rect">
                  <a:avLst/>
                </a:prstGeom>
              </p:spPr>
            </p:pic>
          </mc:Fallback>
        </mc:AlternateContent>
        <mc:AlternateContent xmlns:mc="http://schemas.openxmlformats.org/markup-compatibility/2006">
          <mc:Choice xmlns:p14="http://schemas.microsoft.com/office/powerpoint/2010/main" Requires="p14">
            <p:contentPart p14:bwMode="auto" r:id="rId688">
              <p14:nvContentPartPr>
                <p14:cNvPr id="167269" name="Freihand 167268">
                  <a:extLst>
                    <a:ext uri="{FF2B5EF4-FFF2-40B4-BE49-F238E27FC236}">
                      <a16:creationId xmlns:a16="http://schemas.microsoft.com/office/drawing/2014/main" id="{3159FC78-FE69-49B1-B704-1A611F14CAD0}"/>
                    </a:ext>
                  </a:extLst>
                </p14:cNvPr>
                <p14:cNvContentPartPr/>
                <p14:nvPr/>
              </p14:nvContentPartPr>
              <p14:xfrm>
                <a:off x="7306133" y="3952147"/>
                <a:ext cx="281880" cy="192600"/>
              </p14:xfrm>
            </p:contentPart>
          </mc:Choice>
          <mc:Fallback>
            <p:pic>
              <p:nvPicPr>
                <p:cNvPr id="167269" name="Freihand 167268">
                  <a:extLst>
                    <a:ext uri="{FF2B5EF4-FFF2-40B4-BE49-F238E27FC236}">
                      <a16:creationId xmlns:a16="http://schemas.microsoft.com/office/drawing/2014/main" id="{3159FC78-FE69-49B1-B704-1A611F14CAD0}"/>
                    </a:ext>
                  </a:extLst>
                </p:cNvPr>
                <p:cNvPicPr/>
                <p:nvPr/>
              </p:nvPicPr>
              <p:blipFill>
                <a:blip r:embed="rId689"/>
                <a:stretch>
                  <a:fillRect/>
                </a:stretch>
              </p:blipFill>
              <p:spPr>
                <a:xfrm>
                  <a:off x="7301813" y="3947827"/>
                  <a:ext cx="290520" cy="201240"/>
                </a:xfrm>
                <a:prstGeom prst="rect">
                  <a:avLst/>
                </a:prstGeom>
              </p:spPr>
            </p:pic>
          </mc:Fallback>
        </mc:AlternateContent>
        <mc:AlternateContent xmlns:mc="http://schemas.openxmlformats.org/markup-compatibility/2006">
          <mc:Choice xmlns:p14="http://schemas.microsoft.com/office/powerpoint/2010/main" Requires="p14">
            <p:contentPart p14:bwMode="auto" r:id="rId690">
              <p14:nvContentPartPr>
                <p14:cNvPr id="167271" name="Freihand 167270">
                  <a:extLst>
                    <a:ext uri="{FF2B5EF4-FFF2-40B4-BE49-F238E27FC236}">
                      <a16:creationId xmlns:a16="http://schemas.microsoft.com/office/drawing/2014/main" id="{A8602B8A-7EAF-4FED-8F9B-0D63EA1367EA}"/>
                    </a:ext>
                  </a:extLst>
                </p14:cNvPr>
                <p14:cNvContentPartPr/>
                <p14:nvPr/>
              </p14:nvContentPartPr>
              <p14:xfrm>
                <a:off x="7645613" y="4297747"/>
                <a:ext cx="127080" cy="8280"/>
              </p14:xfrm>
            </p:contentPart>
          </mc:Choice>
          <mc:Fallback>
            <p:pic>
              <p:nvPicPr>
                <p:cNvPr id="167271" name="Freihand 167270">
                  <a:extLst>
                    <a:ext uri="{FF2B5EF4-FFF2-40B4-BE49-F238E27FC236}">
                      <a16:creationId xmlns:a16="http://schemas.microsoft.com/office/drawing/2014/main" id="{A8602B8A-7EAF-4FED-8F9B-0D63EA1367EA}"/>
                    </a:ext>
                  </a:extLst>
                </p:cNvPr>
                <p:cNvPicPr/>
                <p:nvPr/>
              </p:nvPicPr>
              <p:blipFill>
                <a:blip r:embed="rId691"/>
                <a:stretch>
                  <a:fillRect/>
                </a:stretch>
              </p:blipFill>
              <p:spPr>
                <a:xfrm>
                  <a:off x="7641293" y="4293427"/>
                  <a:ext cx="135720" cy="16920"/>
                </a:xfrm>
                <a:prstGeom prst="rect">
                  <a:avLst/>
                </a:prstGeom>
              </p:spPr>
            </p:pic>
          </mc:Fallback>
        </mc:AlternateContent>
        <mc:AlternateContent xmlns:mc="http://schemas.openxmlformats.org/markup-compatibility/2006">
          <mc:Choice xmlns:p14="http://schemas.microsoft.com/office/powerpoint/2010/main" Requires="p14">
            <p:contentPart p14:bwMode="auto" r:id="rId692">
              <p14:nvContentPartPr>
                <p14:cNvPr id="167272" name="Freihand 167271">
                  <a:extLst>
                    <a:ext uri="{FF2B5EF4-FFF2-40B4-BE49-F238E27FC236}">
                      <a16:creationId xmlns:a16="http://schemas.microsoft.com/office/drawing/2014/main" id="{90CA2ED9-18FB-4A18-9D81-52DBAEADC951}"/>
                    </a:ext>
                  </a:extLst>
                </p14:cNvPr>
                <p14:cNvContentPartPr/>
                <p14:nvPr/>
              </p14:nvContentPartPr>
              <p14:xfrm>
                <a:off x="7654973" y="4343107"/>
                <a:ext cx="129240" cy="3240"/>
              </p14:xfrm>
            </p:contentPart>
          </mc:Choice>
          <mc:Fallback>
            <p:pic>
              <p:nvPicPr>
                <p:cNvPr id="167272" name="Freihand 167271">
                  <a:extLst>
                    <a:ext uri="{FF2B5EF4-FFF2-40B4-BE49-F238E27FC236}">
                      <a16:creationId xmlns:a16="http://schemas.microsoft.com/office/drawing/2014/main" id="{90CA2ED9-18FB-4A18-9D81-52DBAEADC951}"/>
                    </a:ext>
                  </a:extLst>
                </p:cNvPr>
                <p:cNvPicPr/>
                <p:nvPr/>
              </p:nvPicPr>
              <p:blipFill>
                <a:blip r:embed="rId693"/>
                <a:stretch>
                  <a:fillRect/>
                </a:stretch>
              </p:blipFill>
              <p:spPr>
                <a:xfrm>
                  <a:off x="7650653" y="4338787"/>
                  <a:ext cx="137880" cy="11880"/>
                </a:xfrm>
                <a:prstGeom prst="rect">
                  <a:avLst/>
                </a:prstGeom>
              </p:spPr>
            </p:pic>
          </mc:Fallback>
        </mc:AlternateContent>
        <mc:AlternateContent xmlns:mc="http://schemas.openxmlformats.org/markup-compatibility/2006">
          <mc:Choice xmlns:p14="http://schemas.microsoft.com/office/powerpoint/2010/main" Requires="p14">
            <p:contentPart p14:bwMode="auto" r:id="rId694">
              <p14:nvContentPartPr>
                <p14:cNvPr id="167273" name="Freihand 167272">
                  <a:extLst>
                    <a:ext uri="{FF2B5EF4-FFF2-40B4-BE49-F238E27FC236}">
                      <a16:creationId xmlns:a16="http://schemas.microsoft.com/office/drawing/2014/main" id="{82EFEB63-6D5B-477B-BE6F-C34467618129}"/>
                    </a:ext>
                  </a:extLst>
                </p14:cNvPr>
                <p14:cNvContentPartPr/>
                <p14:nvPr/>
              </p14:nvContentPartPr>
              <p14:xfrm>
                <a:off x="7895453" y="4321867"/>
                <a:ext cx="119880" cy="6840"/>
              </p14:xfrm>
            </p:contentPart>
          </mc:Choice>
          <mc:Fallback>
            <p:pic>
              <p:nvPicPr>
                <p:cNvPr id="167273" name="Freihand 167272">
                  <a:extLst>
                    <a:ext uri="{FF2B5EF4-FFF2-40B4-BE49-F238E27FC236}">
                      <a16:creationId xmlns:a16="http://schemas.microsoft.com/office/drawing/2014/main" id="{82EFEB63-6D5B-477B-BE6F-C34467618129}"/>
                    </a:ext>
                  </a:extLst>
                </p:cNvPr>
                <p:cNvPicPr/>
                <p:nvPr/>
              </p:nvPicPr>
              <p:blipFill>
                <a:blip r:embed="rId695"/>
                <a:stretch>
                  <a:fillRect/>
                </a:stretch>
              </p:blipFill>
              <p:spPr>
                <a:xfrm>
                  <a:off x="7891133" y="4317547"/>
                  <a:ext cx="128520" cy="15480"/>
                </a:xfrm>
                <a:prstGeom prst="rect">
                  <a:avLst/>
                </a:prstGeom>
              </p:spPr>
            </p:pic>
          </mc:Fallback>
        </mc:AlternateContent>
        <mc:AlternateContent xmlns:mc="http://schemas.openxmlformats.org/markup-compatibility/2006">
          <mc:Choice xmlns:p14="http://schemas.microsoft.com/office/powerpoint/2010/main" Requires="p14">
            <p:contentPart p14:bwMode="auto" r:id="rId696">
              <p14:nvContentPartPr>
                <p14:cNvPr id="167274" name="Freihand 167273">
                  <a:extLst>
                    <a:ext uri="{FF2B5EF4-FFF2-40B4-BE49-F238E27FC236}">
                      <a16:creationId xmlns:a16="http://schemas.microsoft.com/office/drawing/2014/main" id="{E230E954-B073-45BC-9FB2-1D907AB425D0}"/>
                    </a:ext>
                  </a:extLst>
                </p14:cNvPr>
                <p14:cNvContentPartPr/>
                <p14:nvPr/>
              </p14:nvContentPartPr>
              <p14:xfrm>
                <a:off x="8125853" y="4191187"/>
                <a:ext cx="110160" cy="79920"/>
              </p14:xfrm>
            </p:contentPart>
          </mc:Choice>
          <mc:Fallback>
            <p:pic>
              <p:nvPicPr>
                <p:cNvPr id="167274" name="Freihand 167273">
                  <a:extLst>
                    <a:ext uri="{FF2B5EF4-FFF2-40B4-BE49-F238E27FC236}">
                      <a16:creationId xmlns:a16="http://schemas.microsoft.com/office/drawing/2014/main" id="{E230E954-B073-45BC-9FB2-1D907AB425D0}"/>
                    </a:ext>
                  </a:extLst>
                </p:cNvPr>
                <p:cNvPicPr/>
                <p:nvPr/>
              </p:nvPicPr>
              <p:blipFill>
                <a:blip r:embed="rId697"/>
                <a:stretch>
                  <a:fillRect/>
                </a:stretch>
              </p:blipFill>
              <p:spPr>
                <a:xfrm>
                  <a:off x="8121533" y="4186867"/>
                  <a:ext cx="118800" cy="88560"/>
                </a:xfrm>
                <a:prstGeom prst="rect">
                  <a:avLst/>
                </a:prstGeom>
              </p:spPr>
            </p:pic>
          </mc:Fallback>
        </mc:AlternateContent>
        <mc:AlternateContent xmlns:mc="http://schemas.openxmlformats.org/markup-compatibility/2006">
          <mc:Choice xmlns:p14="http://schemas.microsoft.com/office/powerpoint/2010/main" Requires="p14">
            <p:contentPart p14:bwMode="auto" r:id="rId698">
              <p14:nvContentPartPr>
                <p14:cNvPr id="167275" name="Freihand 167274">
                  <a:extLst>
                    <a:ext uri="{FF2B5EF4-FFF2-40B4-BE49-F238E27FC236}">
                      <a16:creationId xmlns:a16="http://schemas.microsoft.com/office/drawing/2014/main" id="{59EBCC51-289C-491B-A1AD-523599708C3F}"/>
                    </a:ext>
                  </a:extLst>
                </p14:cNvPr>
                <p14:cNvContentPartPr/>
                <p14:nvPr/>
              </p14:nvContentPartPr>
              <p14:xfrm>
                <a:off x="8196053" y="4259587"/>
                <a:ext cx="101880" cy="50760"/>
              </p14:xfrm>
            </p:contentPart>
          </mc:Choice>
          <mc:Fallback>
            <p:pic>
              <p:nvPicPr>
                <p:cNvPr id="167275" name="Freihand 167274">
                  <a:extLst>
                    <a:ext uri="{FF2B5EF4-FFF2-40B4-BE49-F238E27FC236}">
                      <a16:creationId xmlns:a16="http://schemas.microsoft.com/office/drawing/2014/main" id="{59EBCC51-289C-491B-A1AD-523599708C3F}"/>
                    </a:ext>
                  </a:extLst>
                </p:cNvPr>
                <p:cNvPicPr/>
                <p:nvPr/>
              </p:nvPicPr>
              <p:blipFill>
                <a:blip r:embed="rId699"/>
                <a:stretch>
                  <a:fillRect/>
                </a:stretch>
              </p:blipFill>
              <p:spPr>
                <a:xfrm>
                  <a:off x="8191733" y="4255267"/>
                  <a:ext cx="110520" cy="59400"/>
                </a:xfrm>
                <a:prstGeom prst="rect">
                  <a:avLst/>
                </a:prstGeom>
              </p:spPr>
            </p:pic>
          </mc:Fallback>
        </mc:AlternateContent>
        <mc:AlternateContent xmlns:mc="http://schemas.openxmlformats.org/markup-compatibility/2006">
          <mc:Choice xmlns:p14="http://schemas.microsoft.com/office/powerpoint/2010/main" Requires="p14">
            <p:contentPart p14:bwMode="auto" r:id="rId700">
              <p14:nvContentPartPr>
                <p14:cNvPr id="167276" name="Freihand 167275">
                  <a:extLst>
                    <a:ext uri="{FF2B5EF4-FFF2-40B4-BE49-F238E27FC236}">
                      <a16:creationId xmlns:a16="http://schemas.microsoft.com/office/drawing/2014/main" id="{5B70DF36-B617-45D9-8987-1565AFE72825}"/>
                    </a:ext>
                  </a:extLst>
                </p14:cNvPr>
                <p14:cNvContentPartPr/>
                <p14:nvPr/>
              </p14:nvContentPartPr>
              <p14:xfrm>
                <a:off x="8086613" y="4339507"/>
                <a:ext cx="249120" cy="15480"/>
              </p14:xfrm>
            </p:contentPart>
          </mc:Choice>
          <mc:Fallback>
            <p:pic>
              <p:nvPicPr>
                <p:cNvPr id="167276" name="Freihand 167275">
                  <a:extLst>
                    <a:ext uri="{FF2B5EF4-FFF2-40B4-BE49-F238E27FC236}">
                      <a16:creationId xmlns:a16="http://schemas.microsoft.com/office/drawing/2014/main" id="{5B70DF36-B617-45D9-8987-1565AFE72825}"/>
                    </a:ext>
                  </a:extLst>
                </p:cNvPr>
                <p:cNvPicPr/>
                <p:nvPr/>
              </p:nvPicPr>
              <p:blipFill>
                <a:blip r:embed="rId701"/>
                <a:stretch>
                  <a:fillRect/>
                </a:stretch>
              </p:blipFill>
              <p:spPr>
                <a:xfrm>
                  <a:off x="8082293" y="4335187"/>
                  <a:ext cx="257760" cy="24120"/>
                </a:xfrm>
                <a:prstGeom prst="rect">
                  <a:avLst/>
                </a:prstGeom>
              </p:spPr>
            </p:pic>
          </mc:Fallback>
        </mc:AlternateContent>
        <mc:AlternateContent xmlns:mc="http://schemas.openxmlformats.org/markup-compatibility/2006">
          <mc:Choice xmlns:p14="http://schemas.microsoft.com/office/powerpoint/2010/main" Requires="p14">
            <p:contentPart p14:bwMode="auto" r:id="rId702">
              <p14:nvContentPartPr>
                <p14:cNvPr id="167277" name="Freihand 167276">
                  <a:extLst>
                    <a:ext uri="{FF2B5EF4-FFF2-40B4-BE49-F238E27FC236}">
                      <a16:creationId xmlns:a16="http://schemas.microsoft.com/office/drawing/2014/main" id="{AEFB1FD5-E5C6-475D-B84E-D5DD1F285DB8}"/>
                    </a:ext>
                  </a:extLst>
                </p14:cNvPr>
                <p14:cNvContentPartPr/>
                <p14:nvPr/>
              </p14:nvContentPartPr>
              <p14:xfrm>
                <a:off x="8119733" y="4423747"/>
                <a:ext cx="55440" cy="55800"/>
              </p14:xfrm>
            </p:contentPart>
          </mc:Choice>
          <mc:Fallback>
            <p:pic>
              <p:nvPicPr>
                <p:cNvPr id="167277" name="Freihand 167276">
                  <a:extLst>
                    <a:ext uri="{FF2B5EF4-FFF2-40B4-BE49-F238E27FC236}">
                      <a16:creationId xmlns:a16="http://schemas.microsoft.com/office/drawing/2014/main" id="{AEFB1FD5-E5C6-475D-B84E-D5DD1F285DB8}"/>
                    </a:ext>
                  </a:extLst>
                </p:cNvPr>
                <p:cNvPicPr/>
                <p:nvPr/>
              </p:nvPicPr>
              <p:blipFill>
                <a:blip r:embed="rId703"/>
                <a:stretch>
                  <a:fillRect/>
                </a:stretch>
              </p:blipFill>
              <p:spPr>
                <a:xfrm>
                  <a:off x="8115413" y="4419427"/>
                  <a:ext cx="64080" cy="64440"/>
                </a:xfrm>
                <a:prstGeom prst="rect">
                  <a:avLst/>
                </a:prstGeom>
              </p:spPr>
            </p:pic>
          </mc:Fallback>
        </mc:AlternateContent>
        <mc:AlternateContent xmlns:mc="http://schemas.openxmlformats.org/markup-compatibility/2006">
          <mc:Choice xmlns:p14="http://schemas.microsoft.com/office/powerpoint/2010/main" Requires="p14">
            <p:contentPart p14:bwMode="auto" r:id="rId704">
              <p14:nvContentPartPr>
                <p14:cNvPr id="167278" name="Freihand 167277">
                  <a:extLst>
                    <a:ext uri="{FF2B5EF4-FFF2-40B4-BE49-F238E27FC236}">
                      <a16:creationId xmlns:a16="http://schemas.microsoft.com/office/drawing/2014/main" id="{34313C5F-0A85-4E04-8FF6-C1CE5B71FECC}"/>
                    </a:ext>
                  </a:extLst>
                </p14:cNvPr>
                <p14:cNvContentPartPr/>
                <p14:nvPr/>
              </p14:nvContentPartPr>
              <p14:xfrm>
                <a:off x="8133773" y="4411147"/>
                <a:ext cx="74880" cy="139680"/>
              </p14:xfrm>
            </p:contentPart>
          </mc:Choice>
          <mc:Fallback>
            <p:pic>
              <p:nvPicPr>
                <p:cNvPr id="167278" name="Freihand 167277">
                  <a:extLst>
                    <a:ext uri="{FF2B5EF4-FFF2-40B4-BE49-F238E27FC236}">
                      <a16:creationId xmlns:a16="http://schemas.microsoft.com/office/drawing/2014/main" id="{34313C5F-0A85-4E04-8FF6-C1CE5B71FECC}"/>
                    </a:ext>
                  </a:extLst>
                </p:cNvPr>
                <p:cNvPicPr/>
                <p:nvPr/>
              </p:nvPicPr>
              <p:blipFill>
                <a:blip r:embed="rId705"/>
                <a:stretch>
                  <a:fillRect/>
                </a:stretch>
              </p:blipFill>
              <p:spPr>
                <a:xfrm>
                  <a:off x="8129453" y="4406827"/>
                  <a:ext cx="83520" cy="148320"/>
                </a:xfrm>
                <a:prstGeom prst="rect">
                  <a:avLst/>
                </a:prstGeom>
              </p:spPr>
            </p:pic>
          </mc:Fallback>
        </mc:AlternateContent>
        <mc:AlternateContent xmlns:mc="http://schemas.openxmlformats.org/markup-compatibility/2006">
          <mc:Choice xmlns:p14="http://schemas.microsoft.com/office/powerpoint/2010/main" Requires="p14">
            <p:contentPart p14:bwMode="auto" r:id="rId706">
              <p14:nvContentPartPr>
                <p14:cNvPr id="167279" name="Freihand 167278">
                  <a:extLst>
                    <a:ext uri="{FF2B5EF4-FFF2-40B4-BE49-F238E27FC236}">
                      <a16:creationId xmlns:a16="http://schemas.microsoft.com/office/drawing/2014/main" id="{E0A58A44-A0DE-4CC7-9CE1-83B4790E1A01}"/>
                    </a:ext>
                  </a:extLst>
                </p14:cNvPr>
                <p14:cNvContentPartPr/>
                <p14:nvPr/>
              </p14:nvContentPartPr>
              <p14:xfrm>
                <a:off x="8192813" y="4409347"/>
                <a:ext cx="118440" cy="54000"/>
              </p14:xfrm>
            </p:contentPart>
          </mc:Choice>
          <mc:Fallback>
            <p:pic>
              <p:nvPicPr>
                <p:cNvPr id="167279" name="Freihand 167278">
                  <a:extLst>
                    <a:ext uri="{FF2B5EF4-FFF2-40B4-BE49-F238E27FC236}">
                      <a16:creationId xmlns:a16="http://schemas.microsoft.com/office/drawing/2014/main" id="{E0A58A44-A0DE-4CC7-9CE1-83B4790E1A01}"/>
                    </a:ext>
                  </a:extLst>
                </p:cNvPr>
                <p:cNvPicPr/>
                <p:nvPr/>
              </p:nvPicPr>
              <p:blipFill>
                <a:blip r:embed="rId707"/>
                <a:stretch>
                  <a:fillRect/>
                </a:stretch>
              </p:blipFill>
              <p:spPr>
                <a:xfrm>
                  <a:off x="8188493" y="4405027"/>
                  <a:ext cx="127080" cy="62640"/>
                </a:xfrm>
                <a:prstGeom prst="rect">
                  <a:avLst/>
                </a:prstGeom>
              </p:spPr>
            </p:pic>
          </mc:Fallback>
        </mc:AlternateContent>
        <mc:AlternateContent xmlns:mc="http://schemas.openxmlformats.org/markup-compatibility/2006">
          <mc:Choice xmlns:p14="http://schemas.microsoft.com/office/powerpoint/2010/main" Requires="p14">
            <p:contentPart p14:bwMode="auto" r:id="rId708">
              <p14:nvContentPartPr>
                <p14:cNvPr id="167281" name="Freihand 167280">
                  <a:extLst>
                    <a:ext uri="{FF2B5EF4-FFF2-40B4-BE49-F238E27FC236}">
                      <a16:creationId xmlns:a16="http://schemas.microsoft.com/office/drawing/2014/main" id="{D56F2577-81B4-4B2E-AC7B-35677032D9CA}"/>
                    </a:ext>
                  </a:extLst>
                </p14:cNvPr>
                <p14:cNvContentPartPr/>
                <p14:nvPr/>
              </p14:nvContentPartPr>
              <p14:xfrm>
                <a:off x="8405573" y="4263907"/>
                <a:ext cx="215280" cy="120960"/>
              </p14:xfrm>
            </p:contentPart>
          </mc:Choice>
          <mc:Fallback>
            <p:pic>
              <p:nvPicPr>
                <p:cNvPr id="167281" name="Freihand 167280">
                  <a:extLst>
                    <a:ext uri="{FF2B5EF4-FFF2-40B4-BE49-F238E27FC236}">
                      <a16:creationId xmlns:a16="http://schemas.microsoft.com/office/drawing/2014/main" id="{D56F2577-81B4-4B2E-AC7B-35677032D9CA}"/>
                    </a:ext>
                  </a:extLst>
                </p:cNvPr>
                <p:cNvPicPr/>
                <p:nvPr/>
              </p:nvPicPr>
              <p:blipFill>
                <a:blip r:embed="rId709"/>
                <a:stretch>
                  <a:fillRect/>
                </a:stretch>
              </p:blipFill>
              <p:spPr>
                <a:xfrm>
                  <a:off x="8401253" y="4259587"/>
                  <a:ext cx="223920" cy="129600"/>
                </a:xfrm>
                <a:prstGeom prst="rect">
                  <a:avLst/>
                </a:prstGeom>
              </p:spPr>
            </p:pic>
          </mc:Fallback>
        </mc:AlternateContent>
        <mc:AlternateContent xmlns:mc="http://schemas.openxmlformats.org/markup-compatibility/2006">
          <mc:Choice xmlns:p14="http://schemas.microsoft.com/office/powerpoint/2010/main" Requires="p14">
            <p:contentPart p14:bwMode="auto" r:id="rId710">
              <p14:nvContentPartPr>
                <p14:cNvPr id="167282" name="Freihand 167281">
                  <a:extLst>
                    <a:ext uri="{FF2B5EF4-FFF2-40B4-BE49-F238E27FC236}">
                      <a16:creationId xmlns:a16="http://schemas.microsoft.com/office/drawing/2014/main" id="{77E6F866-1D33-4BD4-B803-14D88E9EA124}"/>
                    </a:ext>
                  </a:extLst>
                </p14:cNvPr>
                <p14:cNvContentPartPr/>
                <p14:nvPr/>
              </p14:nvContentPartPr>
              <p14:xfrm>
                <a:off x="8636333" y="4263187"/>
                <a:ext cx="163800" cy="128520"/>
              </p14:xfrm>
            </p:contentPart>
          </mc:Choice>
          <mc:Fallback>
            <p:pic>
              <p:nvPicPr>
                <p:cNvPr id="167282" name="Freihand 167281">
                  <a:extLst>
                    <a:ext uri="{FF2B5EF4-FFF2-40B4-BE49-F238E27FC236}">
                      <a16:creationId xmlns:a16="http://schemas.microsoft.com/office/drawing/2014/main" id="{77E6F866-1D33-4BD4-B803-14D88E9EA124}"/>
                    </a:ext>
                  </a:extLst>
                </p:cNvPr>
                <p:cNvPicPr/>
                <p:nvPr/>
              </p:nvPicPr>
              <p:blipFill>
                <a:blip r:embed="rId711"/>
                <a:stretch>
                  <a:fillRect/>
                </a:stretch>
              </p:blipFill>
              <p:spPr>
                <a:xfrm>
                  <a:off x="8632013" y="4258867"/>
                  <a:ext cx="172440" cy="137160"/>
                </a:xfrm>
                <a:prstGeom prst="rect">
                  <a:avLst/>
                </a:prstGeom>
              </p:spPr>
            </p:pic>
          </mc:Fallback>
        </mc:AlternateContent>
        <mc:AlternateContent xmlns:mc="http://schemas.openxmlformats.org/markup-compatibility/2006">
          <mc:Choice xmlns:p14="http://schemas.microsoft.com/office/powerpoint/2010/main" Requires="p14">
            <p:contentPart p14:bwMode="auto" r:id="rId712">
              <p14:nvContentPartPr>
                <p14:cNvPr id="167284" name="Freihand 167283">
                  <a:extLst>
                    <a:ext uri="{FF2B5EF4-FFF2-40B4-BE49-F238E27FC236}">
                      <a16:creationId xmlns:a16="http://schemas.microsoft.com/office/drawing/2014/main" id="{6CF0F789-0223-49A7-A15F-0917DD7F2BE9}"/>
                    </a:ext>
                  </a:extLst>
                </p14:cNvPr>
                <p14:cNvContentPartPr/>
                <p14:nvPr/>
              </p14:nvContentPartPr>
              <p14:xfrm>
                <a:off x="8945933" y="4301707"/>
                <a:ext cx="160920" cy="17280"/>
              </p14:xfrm>
            </p:contentPart>
          </mc:Choice>
          <mc:Fallback>
            <p:pic>
              <p:nvPicPr>
                <p:cNvPr id="167284" name="Freihand 167283">
                  <a:extLst>
                    <a:ext uri="{FF2B5EF4-FFF2-40B4-BE49-F238E27FC236}">
                      <a16:creationId xmlns:a16="http://schemas.microsoft.com/office/drawing/2014/main" id="{6CF0F789-0223-49A7-A15F-0917DD7F2BE9}"/>
                    </a:ext>
                  </a:extLst>
                </p:cNvPr>
                <p:cNvPicPr/>
                <p:nvPr/>
              </p:nvPicPr>
              <p:blipFill>
                <a:blip r:embed="rId713"/>
                <a:stretch>
                  <a:fillRect/>
                </a:stretch>
              </p:blipFill>
              <p:spPr>
                <a:xfrm>
                  <a:off x="8941613" y="4297387"/>
                  <a:ext cx="169560" cy="25920"/>
                </a:xfrm>
                <a:prstGeom prst="rect">
                  <a:avLst/>
                </a:prstGeom>
              </p:spPr>
            </p:pic>
          </mc:Fallback>
        </mc:AlternateContent>
        <mc:AlternateContent xmlns:mc="http://schemas.openxmlformats.org/markup-compatibility/2006">
          <mc:Choice xmlns:p14="http://schemas.microsoft.com/office/powerpoint/2010/main" Requires="p14">
            <p:contentPart p14:bwMode="auto" r:id="rId714">
              <p14:nvContentPartPr>
                <p14:cNvPr id="167285" name="Freihand 167284">
                  <a:extLst>
                    <a:ext uri="{FF2B5EF4-FFF2-40B4-BE49-F238E27FC236}">
                      <a16:creationId xmlns:a16="http://schemas.microsoft.com/office/drawing/2014/main" id="{A4128346-D78F-49D0-A600-910E990A33BF}"/>
                    </a:ext>
                  </a:extLst>
                </p14:cNvPr>
                <p14:cNvContentPartPr/>
                <p14:nvPr/>
              </p14:nvContentPartPr>
              <p14:xfrm>
                <a:off x="8986253" y="4322227"/>
                <a:ext cx="170280" cy="23040"/>
              </p14:xfrm>
            </p:contentPart>
          </mc:Choice>
          <mc:Fallback>
            <p:pic>
              <p:nvPicPr>
                <p:cNvPr id="167285" name="Freihand 167284">
                  <a:extLst>
                    <a:ext uri="{FF2B5EF4-FFF2-40B4-BE49-F238E27FC236}">
                      <a16:creationId xmlns:a16="http://schemas.microsoft.com/office/drawing/2014/main" id="{A4128346-D78F-49D0-A600-910E990A33BF}"/>
                    </a:ext>
                  </a:extLst>
                </p:cNvPr>
                <p:cNvPicPr/>
                <p:nvPr/>
              </p:nvPicPr>
              <p:blipFill>
                <a:blip r:embed="rId715"/>
                <a:stretch>
                  <a:fillRect/>
                </a:stretch>
              </p:blipFill>
              <p:spPr>
                <a:xfrm>
                  <a:off x="8981933" y="4317907"/>
                  <a:ext cx="178920" cy="31680"/>
                </a:xfrm>
                <a:prstGeom prst="rect">
                  <a:avLst/>
                </a:prstGeom>
              </p:spPr>
            </p:pic>
          </mc:Fallback>
        </mc:AlternateContent>
        <mc:AlternateContent xmlns:mc="http://schemas.openxmlformats.org/markup-compatibility/2006">
          <mc:Choice xmlns:p14="http://schemas.microsoft.com/office/powerpoint/2010/main" Requires="p14">
            <p:contentPart p14:bwMode="auto" r:id="rId716">
              <p14:nvContentPartPr>
                <p14:cNvPr id="167286" name="Freihand 167285">
                  <a:extLst>
                    <a:ext uri="{FF2B5EF4-FFF2-40B4-BE49-F238E27FC236}">
                      <a16:creationId xmlns:a16="http://schemas.microsoft.com/office/drawing/2014/main" id="{049FE562-CDE7-46D4-9CDC-C31E794709B7}"/>
                    </a:ext>
                  </a:extLst>
                </p14:cNvPr>
                <p14:cNvContentPartPr/>
                <p14:nvPr/>
              </p14:nvContentPartPr>
              <p14:xfrm>
                <a:off x="9120893" y="4239067"/>
                <a:ext cx="188280" cy="141840"/>
              </p14:xfrm>
            </p:contentPart>
          </mc:Choice>
          <mc:Fallback>
            <p:pic>
              <p:nvPicPr>
                <p:cNvPr id="167286" name="Freihand 167285">
                  <a:extLst>
                    <a:ext uri="{FF2B5EF4-FFF2-40B4-BE49-F238E27FC236}">
                      <a16:creationId xmlns:a16="http://schemas.microsoft.com/office/drawing/2014/main" id="{049FE562-CDE7-46D4-9CDC-C31E794709B7}"/>
                    </a:ext>
                  </a:extLst>
                </p:cNvPr>
                <p:cNvPicPr/>
                <p:nvPr/>
              </p:nvPicPr>
              <p:blipFill>
                <a:blip r:embed="rId717"/>
                <a:stretch>
                  <a:fillRect/>
                </a:stretch>
              </p:blipFill>
              <p:spPr>
                <a:xfrm>
                  <a:off x="9116573" y="4234747"/>
                  <a:ext cx="196920" cy="150480"/>
                </a:xfrm>
                <a:prstGeom prst="rect">
                  <a:avLst/>
                </a:prstGeom>
              </p:spPr>
            </p:pic>
          </mc:Fallback>
        </mc:AlternateContent>
        <mc:AlternateContent xmlns:mc="http://schemas.openxmlformats.org/markup-compatibility/2006">
          <mc:Choice xmlns:p14="http://schemas.microsoft.com/office/powerpoint/2010/main" Requires="p14">
            <p:contentPart p14:bwMode="auto" r:id="rId718">
              <p14:nvContentPartPr>
                <p14:cNvPr id="167288" name="Freihand 167287">
                  <a:extLst>
                    <a:ext uri="{FF2B5EF4-FFF2-40B4-BE49-F238E27FC236}">
                      <a16:creationId xmlns:a16="http://schemas.microsoft.com/office/drawing/2014/main" id="{0A32639D-F82D-4991-BBEC-42DDE9B7FA31}"/>
                    </a:ext>
                  </a:extLst>
                </p14:cNvPr>
                <p14:cNvContentPartPr/>
                <p14:nvPr/>
              </p14:nvContentPartPr>
              <p14:xfrm>
                <a:off x="5943533" y="2885827"/>
                <a:ext cx="1334880" cy="704520"/>
              </p14:xfrm>
            </p:contentPart>
          </mc:Choice>
          <mc:Fallback>
            <p:pic>
              <p:nvPicPr>
                <p:cNvPr id="167288" name="Freihand 167287">
                  <a:extLst>
                    <a:ext uri="{FF2B5EF4-FFF2-40B4-BE49-F238E27FC236}">
                      <a16:creationId xmlns:a16="http://schemas.microsoft.com/office/drawing/2014/main" id="{0A32639D-F82D-4991-BBEC-42DDE9B7FA31}"/>
                    </a:ext>
                  </a:extLst>
                </p:cNvPr>
                <p:cNvPicPr/>
                <p:nvPr/>
              </p:nvPicPr>
              <p:blipFill>
                <a:blip r:embed="rId719"/>
                <a:stretch>
                  <a:fillRect/>
                </a:stretch>
              </p:blipFill>
              <p:spPr>
                <a:xfrm>
                  <a:off x="5939213" y="2881507"/>
                  <a:ext cx="1343520" cy="713160"/>
                </a:xfrm>
                <a:prstGeom prst="rect">
                  <a:avLst/>
                </a:prstGeom>
              </p:spPr>
            </p:pic>
          </mc:Fallback>
        </mc:AlternateContent>
        <mc:AlternateContent xmlns:mc="http://schemas.openxmlformats.org/markup-compatibility/2006">
          <mc:Choice xmlns:p14="http://schemas.microsoft.com/office/powerpoint/2010/main" Requires="p14">
            <p:contentPart p14:bwMode="auto" r:id="rId720">
              <p14:nvContentPartPr>
                <p14:cNvPr id="167289" name="Freihand 167288">
                  <a:extLst>
                    <a:ext uri="{FF2B5EF4-FFF2-40B4-BE49-F238E27FC236}">
                      <a16:creationId xmlns:a16="http://schemas.microsoft.com/office/drawing/2014/main" id="{88F70F18-CB65-4970-B9CE-2415AC0C4F4A}"/>
                    </a:ext>
                  </a:extLst>
                </p14:cNvPr>
                <p14:cNvContentPartPr/>
                <p14:nvPr/>
              </p14:nvContentPartPr>
              <p14:xfrm>
                <a:off x="4241813" y="3292987"/>
                <a:ext cx="360" cy="24120"/>
              </p14:xfrm>
            </p:contentPart>
          </mc:Choice>
          <mc:Fallback>
            <p:pic>
              <p:nvPicPr>
                <p:cNvPr id="167289" name="Freihand 167288">
                  <a:extLst>
                    <a:ext uri="{FF2B5EF4-FFF2-40B4-BE49-F238E27FC236}">
                      <a16:creationId xmlns:a16="http://schemas.microsoft.com/office/drawing/2014/main" id="{88F70F18-CB65-4970-B9CE-2415AC0C4F4A}"/>
                    </a:ext>
                  </a:extLst>
                </p:cNvPr>
                <p:cNvPicPr/>
                <p:nvPr/>
              </p:nvPicPr>
              <p:blipFill>
                <a:blip r:embed="rId721"/>
                <a:stretch>
                  <a:fillRect/>
                </a:stretch>
              </p:blipFill>
              <p:spPr>
                <a:xfrm>
                  <a:off x="4237493" y="3288667"/>
                  <a:ext cx="9000" cy="32760"/>
                </a:xfrm>
                <a:prstGeom prst="rect">
                  <a:avLst/>
                </a:prstGeom>
              </p:spPr>
            </p:pic>
          </mc:Fallback>
        </mc:AlternateContent>
        <mc:AlternateContent xmlns:mc="http://schemas.openxmlformats.org/markup-compatibility/2006">
          <mc:Choice xmlns:p14="http://schemas.microsoft.com/office/powerpoint/2010/main" Requires="p14">
            <p:contentPart p14:bwMode="auto" r:id="rId722">
              <p14:nvContentPartPr>
                <p14:cNvPr id="167290" name="Freihand 167289">
                  <a:extLst>
                    <a:ext uri="{FF2B5EF4-FFF2-40B4-BE49-F238E27FC236}">
                      <a16:creationId xmlns:a16="http://schemas.microsoft.com/office/drawing/2014/main" id="{79162636-4974-43B8-A061-EB022D7AAA75}"/>
                    </a:ext>
                  </a:extLst>
                </p14:cNvPr>
                <p14:cNvContentPartPr/>
                <p14:nvPr/>
              </p14:nvContentPartPr>
              <p14:xfrm>
                <a:off x="3791813" y="3202987"/>
                <a:ext cx="669600" cy="735480"/>
              </p14:xfrm>
            </p:contentPart>
          </mc:Choice>
          <mc:Fallback>
            <p:pic>
              <p:nvPicPr>
                <p:cNvPr id="167290" name="Freihand 167289">
                  <a:extLst>
                    <a:ext uri="{FF2B5EF4-FFF2-40B4-BE49-F238E27FC236}">
                      <a16:creationId xmlns:a16="http://schemas.microsoft.com/office/drawing/2014/main" id="{79162636-4974-43B8-A061-EB022D7AAA75}"/>
                    </a:ext>
                  </a:extLst>
                </p:cNvPr>
                <p:cNvPicPr/>
                <p:nvPr/>
              </p:nvPicPr>
              <p:blipFill>
                <a:blip r:embed="rId723"/>
                <a:stretch>
                  <a:fillRect/>
                </a:stretch>
              </p:blipFill>
              <p:spPr>
                <a:xfrm>
                  <a:off x="3787493" y="3198667"/>
                  <a:ext cx="678240" cy="744120"/>
                </a:xfrm>
                <a:prstGeom prst="rect">
                  <a:avLst/>
                </a:prstGeom>
              </p:spPr>
            </p:pic>
          </mc:Fallback>
        </mc:AlternateContent>
        <mc:AlternateContent xmlns:mc="http://schemas.openxmlformats.org/markup-compatibility/2006">
          <mc:Choice xmlns:p14="http://schemas.microsoft.com/office/powerpoint/2010/main" Requires="p14">
            <p:contentPart p14:bwMode="auto" r:id="rId724">
              <p14:nvContentPartPr>
                <p14:cNvPr id="167291" name="Freihand 167290">
                  <a:extLst>
                    <a:ext uri="{FF2B5EF4-FFF2-40B4-BE49-F238E27FC236}">
                      <a16:creationId xmlns:a16="http://schemas.microsoft.com/office/drawing/2014/main" id="{8535C2E3-48D2-4F5D-BFBC-E5A8B8344F5A}"/>
                    </a:ext>
                  </a:extLst>
                </p14:cNvPr>
                <p14:cNvContentPartPr/>
                <p14:nvPr/>
              </p14:nvContentPartPr>
              <p14:xfrm>
                <a:off x="8180573" y="3156547"/>
                <a:ext cx="743040" cy="575640"/>
              </p14:xfrm>
            </p:contentPart>
          </mc:Choice>
          <mc:Fallback>
            <p:pic>
              <p:nvPicPr>
                <p:cNvPr id="167291" name="Freihand 167290">
                  <a:extLst>
                    <a:ext uri="{FF2B5EF4-FFF2-40B4-BE49-F238E27FC236}">
                      <a16:creationId xmlns:a16="http://schemas.microsoft.com/office/drawing/2014/main" id="{8535C2E3-48D2-4F5D-BFBC-E5A8B8344F5A}"/>
                    </a:ext>
                  </a:extLst>
                </p:cNvPr>
                <p:cNvPicPr/>
                <p:nvPr/>
              </p:nvPicPr>
              <p:blipFill>
                <a:blip r:embed="rId725"/>
                <a:stretch>
                  <a:fillRect/>
                </a:stretch>
              </p:blipFill>
              <p:spPr>
                <a:xfrm>
                  <a:off x="8176253" y="3152227"/>
                  <a:ext cx="751680" cy="584280"/>
                </a:xfrm>
                <a:prstGeom prst="rect">
                  <a:avLst/>
                </a:prstGeom>
              </p:spPr>
            </p:pic>
          </mc:Fallback>
        </mc:AlternateContent>
        <mc:AlternateContent xmlns:mc="http://schemas.openxmlformats.org/markup-compatibility/2006">
          <mc:Choice xmlns:p14="http://schemas.microsoft.com/office/powerpoint/2010/main" Requires="p14">
            <p:contentPart p14:bwMode="auto" r:id="rId726">
              <p14:nvContentPartPr>
                <p14:cNvPr id="167293" name="Freihand 167292">
                  <a:extLst>
                    <a:ext uri="{FF2B5EF4-FFF2-40B4-BE49-F238E27FC236}">
                      <a16:creationId xmlns:a16="http://schemas.microsoft.com/office/drawing/2014/main" id="{D82B62A5-70C7-41DB-9D21-399C8BCCD250}"/>
                    </a:ext>
                  </a:extLst>
                </p14:cNvPr>
                <p14:cNvContentPartPr/>
                <p14:nvPr/>
              </p14:nvContentPartPr>
              <p14:xfrm>
                <a:off x="7326653" y="3447067"/>
                <a:ext cx="2427840" cy="873720"/>
              </p14:xfrm>
            </p:contentPart>
          </mc:Choice>
          <mc:Fallback>
            <p:pic>
              <p:nvPicPr>
                <p:cNvPr id="167293" name="Freihand 167292">
                  <a:extLst>
                    <a:ext uri="{FF2B5EF4-FFF2-40B4-BE49-F238E27FC236}">
                      <a16:creationId xmlns:a16="http://schemas.microsoft.com/office/drawing/2014/main" id="{D82B62A5-70C7-41DB-9D21-399C8BCCD250}"/>
                    </a:ext>
                  </a:extLst>
                </p:cNvPr>
                <p:cNvPicPr/>
                <p:nvPr/>
              </p:nvPicPr>
              <p:blipFill>
                <a:blip r:embed="rId727"/>
                <a:stretch>
                  <a:fillRect/>
                </a:stretch>
              </p:blipFill>
              <p:spPr>
                <a:xfrm>
                  <a:off x="7322333" y="3442747"/>
                  <a:ext cx="2436480" cy="882360"/>
                </a:xfrm>
                <a:prstGeom prst="rect">
                  <a:avLst/>
                </a:prstGeom>
              </p:spPr>
            </p:pic>
          </mc:Fallback>
        </mc:AlternateContent>
        <mc:AlternateContent xmlns:mc="http://schemas.openxmlformats.org/markup-compatibility/2006">
          <mc:Choice xmlns:p14="http://schemas.microsoft.com/office/powerpoint/2010/main" Requires="p14">
            <p:contentPart p14:bwMode="auto" r:id="rId728">
              <p14:nvContentPartPr>
                <p14:cNvPr id="167294" name="Freihand 167293">
                  <a:extLst>
                    <a:ext uri="{FF2B5EF4-FFF2-40B4-BE49-F238E27FC236}">
                      <a16:creationId xmlns:a16="http://schemas.microsoft.com/office/drawing/2014/main" id="{1F0B2677-FB6B-4167-8C24-0AD358A08459}"/>
                    </a:ext>
                  </a:extLst>
                </p14:cNvPr>
                <p14:cNvContentPartPr/>
                <p14:nvPr/>
              </p14:nvContentPartPr>
              <p14:xfrm>
                <a:off x="7168973" y="3353467"/>
                <a:ext cx="360000" cy="261360"/>
              </p14:xfrm>
            </p:contentPart>
          </mc:Choice>
          <mc:Fallback>
            <p:pic>
              <p:nvPicPr>
                <p:cNvPr id="167294" name="Freihand 167293">
                  <a:extLst>
                    <a:ext uri="{FF2B5EF4-FFF2-40B4-BE49-F238E27FC236}">
                      <a16:creationId xmlns:a16="http://schemas.microsoft.com/office/drawing/2014/main" id="{1F0B2677-FB6B-4167-8C24-0AD358A08459}"/>
                    </a:ext>
                  </a:extLst>
                </p:cNvPr>
                <p:cNvPicPr/>
                <p:nvPr/>
              </p:nvPicPr>
              <p:blipFill>
                <a:blip r:embed="rId729"/>
                <a:stretch>
                  <a:fillRect/>
                </a:stretch>
              </p:blipFill>
              <p:spPr>
                <a:xfrm>
                  <a:off x="7164653" y="3349147"/>
                  <a:ext cx="368640" cy="27000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730">
            <p14:nvContentPartPr>
              <p14:cNvPr id="167296" name="Freihand 167295">
                <a:extLst>
                  <a:ext uri="{FF2B5EF4-FFF2-40B4-BE49-F238E27FC236}">
                    <a16:creationId xmlns:a16="http://schemas.microsoft.com/office/drawing/2014/main" id="{1D0340E9-F92D-48EA-B614-B3C0A6FCC37B}"/>
                  </a:ext>
                </a:extLst>
              </p14:cNvPr>
              <p14:cNvContentPartPr/>
              <p14:nvPr/>
            </p14:nvContentPartPr>
            <p14:xfrm>
              <a:off x="5508293" y="4961227"/>
              <a:ext cx="1528560" cy="417600"/>
            </p14:xfrm>
          </p:contentPart>
        </mc:Choice>
        <mc:Fallback>
          <p:pic>
            <p:nvPicPr>
              <p:cNvPr id="167296" name="Freihand 167295">
                <a:extLst>
                  <a:ext uri="{FF2B5EF4-FFF2-40B4-BE49-F238E27FC236}">
                    <a16:creationId xmlns:a16="http://schemas.microsoft.com/office/drawing/2014/main" id="{1D0340E9-F92D-48EA-B614-B3C0A6FCC37B}"/>
                  </a:ext>
                </a:extLst>
              </p:cNvPr>
              <p:cNvPicPr/>
              <p:nvPr/>
            </p:nvPicPr>
            <p:blipFill>
              <a:blip r:embed="rId731"/>
              <a:stretch>
                <a:fillRect/>
              </a:stretch>
            </p:blipFill>
            <p:spPr>
              <a:xfrm>
                <a:off x="5503973" y="4956907"/>
                <a:ext cx="1537200" cy="426240"/>
              </a:xfrm>
              <a:prstGeom prst="rect">
                <a:avLst/>
              </a:prstGeom>
            </p:spPr>
          </p:pic>
        </mc:Fallback>
      </mc:AlternateContent>
      <p:grpSp>
        <p:nvGrpSpPr>
          <p:cNvPr id="167306" name="Gruppieren 167305">
            <a:extLst>
              <a:ext uri="{FF2B5EF4-FFF2-40B4-BE49-F238E27FC236}">
                <a16:creationId xmlns:a16="http://schemas.microsoft.com/office/drawing/2014/main" id="{EFC8C24B-0F82-43A2-B4C1-11DA0C887107}"/>
              </a:ext>
            </a:extLst>
          </p:cNvPr>
          <p:cNvGrpSpPr/>
          <p:nvPr/>
        </p:nvGrpSpPr>
        <p:grpSpPr>
          <a:xfrm>
            <a:off x="5980613" y="4763947"/>
            <a:ext cx="785520" cy="576720"/>
            <a:chOff x="5980613" y="4763947"/>
            <a:chExt cx="785520" cy="576720"/>
          </a:xfrm>
        </p:grpSpPr>
        <mc:AlternateContent xmlns:mc="http://schemas.openxmlformats.org/markup-compatibility/2006">
          <mc:Choice xmlns:p14="http://schemas.microsoft.com/office/powerpoint/2010/main" Requires="p14">
            <p:contentPart p14:bwMode="auto" r:id="rId732">
              <p14:nvContentPartPr>
                <p14:cNvPr id="167297" name="Freihand 167296">
                  <a:extLst>
                    <a:ext uri="{FF2B5EF4-FFF2-40B4-BE49-F238E27FC236}">
                      <a16:creationId xmlns:a16="http://schemas.microsoft.com/office/drawing/2014/main" id="{23BF147B-DE92-4ABB-978C-66BA911C7073}"/>
                    </a:ext>
                  </a:extLst>
                </p14:cNvPr>
                <p14:cNvContentPartPr/>
                <p14:nvPr/>
              </p14:nvContentPartPr>
              <p14:xfrm>
                <a:off x="5980613" y="4809667"/>
                <a:ext cx="26640" cy="119880"/>
              </p14:xfrm>
            </p:contentPart>
          </mc:Choice>
          <mc:Fallback>
            <p:pic>
              <p:nvPicPr>
                <p:cNvPr id="167297" name="Freihand 167296">
                  <a:extLst>
                    <a:ext uri="{FF2B5EF4-FFF2-40B4-BE49-F238E27FC236}">
                      <a16:creationId xmlns:a16="http://schemas.microsoft.com/office/drawing/2014/main" id="{23BF147B-DE92-4ABB-978C-66BA911C7073}"/>
                    </a:ext>
                  </a:extLst>
                </p:cNvPr>
                <p:cNvPicPr/>
                <p:nvPr/>
              </p:nvPicPr>
              <p:blipFill>
                <a:blip r:embed="rId733"/>
                <a:stretch>
                  <a:fillRect/>
                </a:stretch>
              </p:blipFill>
              <p:spPr>
                <a:xfrm>
                  <a:off x="5976293" y="4805347"/>
                  <a:ext cx="35280" cy="128520"/>
                </a:xfrm>
                <a:prstGeom prst="rect">
                  <a:avLst/>
                </a:prstGeom>
              </p:spPr>
            </p:pic>
          </mc:Fallback>
        </mc:AlternateContent>
        <mc:AlternateContent xmlns:mc="http://schemas.openxmlformats.org/markup-compatibility/2006">
          <mc:Choice xmlns:p14="http://schemas.microsoft.com/office/powerpoint/2010/main" Requires="p14">
            <p:contentPart p14:bwMode="auto" r:id="rId734">
              <p14:nvContentPartPr>
                <p14:cNvPr id="167298" name="Freihand 167297">
                  <a:extLst>
                    <a:ext uri="{FF2B5EF4-FFF2-40B4-BE49-F238E27FC236}">
                      <a16:creationId xmlns:a16="http://schemas.microsoft.com/office/drawing/2014/main" id="{49484DFA-DC5C-45A2-8A97-581DDF1D27A2}"/>
                    </a:ext>
                  </a:extLst>
                </p14:cNvPr>
                <p14:cNvContentPartPr/>
                <p14:nvPr/>
              </p14:nvContentPartPr>
              <p14:xfrm>
                <a:off x="6005813" y="4786627"/>
                <a:ext cx="103320" cy="121680"/>
              </p14:xfrm>
            </p:contentPart>
          </mc:Choice>
          <mc:Fallback>
            <p:pic>
              <p:nvPicPr>
                <p:cNvPr id="167298" name="Freihand 167297">
                  <a:extLst>
                    <a:ext uri="{FF2B5EF4-FFF2-40B4-BE49-F238E27FC236}">
                      <a16:creationId xmlns:a16="http://schemas.microsoft.com/office/drawing/2014/main" id="{49484DFA-DC5C-45A2-8A97-581DDF1D27A2}"/>
                    </a:ext>
                  </a:extLst>
                </p:cNvPr>
                <p:cNvPicPr/>
                <p:nvPr/>
              </p:nvPicPr>
              <p:blipFill>
                <a:blip r:embed="rId735"/>
                <a:stretch>
                  <a:fillRect/>
                </a:stretch>
              </p:blipFill>
              <p:spPr>
                <a:xfrm>
                  <a:off x="6001493" y="4782307"/>
                  <a:ext cx="111960" cy="130320"/>
                </a:xfrm>
                <a:prstGeom prst="rect">
                  <a:avLst/>
                </a:prstGeom>
              </p:spPr>
            </p:pic>
          </mc:Fallback>
        </mc:AlternateContent>
        <mc:AlternateContent xmlns:mc="http://schemas.openxmlformats.org/markup-compatibility/2006">
          <mc:Choice xmlns:p14="http://schemas.microsoft.com/office/powerpoint/2010/main" Requires="p14">
            <p:contentPart p14:bwMode="auto" r:id="rId736">
              <p14:nvContentPartPr>
                <p14:cNvPr id="167299" name="Freihand 167298">
                  <a:extLst>
                    <a:ext uri="{FF2B5EF4-FFF2-40B4-BE49-F238E27FC236}">
                      <a16:creationId xmlns:a16="http://schemas.microsoft.com/office/drawing/2014/main" id="{7579C590-EEE1-4282-9337-3F83C821FF60}"/>
                    </a:ext>
                  </a:extLst>
                </p14:cNvPr>
                <p14:cNvContentPartPr/>
                <p14:nvPr/>
              </p14:nvContentPartPr>
              <p14:xfrm>
                <a:off x="6129653" y="4860787"/>
                <a:ext cx="115200" cy="52920"/>
              </p14:xfrm>
            </p:contentPart>
          </mc:Choice>
          <mc:Fallback>
            <p:pic>
              <p:nvPicPr>
                <p:cNvPr id="167299" name="Freihand 167298">
                  <a:extLst>
                    <a:ext uri="{FF2B5EF4-FFF2-40B4-BE49-F238E27FC236}">
                      <a16:creationId xmlns:a16="http://schemas.microsoft.com/office/drawing/2014/main" id="{7579C590-EEE1-4282-9337-3F83C821FF60}"/>
                    </a:ext>
                  </a:extLst>
                </p:cNvPr>
                <p:cNvPicPr/>
                <p:nvPr/>
              </p:nvPicPr>
              <p:blipFill>
                <a:blip r:embed="rId737"/>
                <a:stretch>
                  <a:fillRect/>
                </a:stretch>
              </p:blipFill>
              <p:spPr>
                <a:xfrm>
                  <a:off x="6125333" y="4856467"/>
                  <a:ext cx="123840" cy="61560"/>
                </a:xfrm>
                <a:prstGeom prst="rect">
                  <a:avLst/>
                </a:prstGeom>
              </p:spPr>
            </p:pic>
          </mc:Fallback>
        </mc:AlternateContent>
        <mc:AlternateContent xmlns:mc="http://schemas.openxmlformats.org/markup-compatibility/2006">
          <mc:Choice xmlns:p14="http://schemas.microsoft.com/office/powerpoint/2010/main" Requires="p14">
            <p:contentPart p14:bwMode="auto" r:id="rId738">
              <p14:nvContentPartPr>
                <p14:cNvPr id="167300" name="Freihand 167299">
                  <a:extLst>
                    <a:ext uri="{FF2B5EF4-FFF2-40B4-BE49-F238E27FC236}">
                      <a16:creationId xmlns:a16="http://schemas.microsoft.com/office/drawing/2014/main" id="{28BE413B-1806-48D0-B4D0-D4F93B73C6A7}"/>
                    </a:ext>
                  </a:extLst>
                </p14:cNvPr>
                <p14:cNvContentPartPr/>
                <p14:nvPr/>
              </p14:nvContentPartPr>
              <p14:xfrm>
                <a:off x="6239453" y="4763947"/>
                <a:ext cx="117360" cy="152640"/>
              </p14:xfrm>
            </p:contentPart>
          </mc:Choice>
          <mc:Fallback>
            <p:pic>
              <p:nvPicPr>
                <p:cNvPr id="167300" name="Freihand 167299">
                  <a:extLst>
                    <a:ext uri="{FF2B5EF4-FFF2-40B4-BE49-F238E27FC236}">
                      <a16:creationId xmlns:a16="http://schemas.microsoft.com/office/drawing/2014/main" id="{28BE413B-1806-48D0-B4D0-D4F93B73C6A7}"/>
                    </a:ext>
                  </a:extLst>
                </p:cNvPr>
                <p:cNvPicPr/>
                <p:nvPr/>
              </p:nvPicPr>
              <p:blipFill>
                <a:blip r:embed="rId739"/>
                <a:stretch>
                  <a:fillRect/>
                </a:stretch>
              </p:blipFill>
              <p:spPr>
                <a:xfrm>
                  <a:off x="6235133" y="4759627"/>
                  <a:ext cx="126000" cy="161280"/>
                </a:xfrm>
                <a:prstGeom prst="rect">
                  <a:avLst/>
                </a:prstGeom>
              </p:spPr>
            </p:pic>
          </mc:Fallback>
        </mc:AlternateContent>
        <mc:AlternateContent xmlns:mc="http://schemas.openxmlformats.org/markup-compatibility/2006">
          <mc:Choice xmlns:p14="http://schemas.microsoft.com/office/powerpoint/2010/main" Requires="p14">
            <p:contentPart p14:bwMode="auto" r:id="rId740">
              <p14:nvContentPartPr>
                <p14:cNvPr id="167301" name="Freihand 167300">
                  <a:extLst>
                    <a:ext uri="{FF2B5EF4-FFF2-40B4-BE49-F238E27FC236}">
                      <a16:creationId xmlns:a16="http://schemas.microsoft.com/office/drawing/2014/main" id="{FE2B5F9F-BD83-486A-B965-59DF6E49FFE1}"/>
                    </a:ext>
                  </a:extLst>
                </p14:cNvPr>
                <p14:cNvContentPartPr/>
                <p14:nvPr/>
              </p14:nvContentPartPr>
              <p14:xfrm>
                <a:off x="6354653" y="4774027"/>
                <a:ext cx="165960" cy="198360"/>
              </p14:xfrm>
            </p:contentPart>
          </mc:Choice>
          <mc:Fallback>
            <p:pic>
              <p:nvPicPr>
                <p:cNvPr id="167301" name="Freihand 167300">
                  <a:extLst>
                    <a:ext uri="{FF2B5EF4-FFF2-40B4-BE49-F238E27FC236}">
                      <a16:creationId xmlns:a16="http://schemas.microsoft.com/office/drawing/2014/main" id="{FE2B5F9F-BD83-486A-B965-59DF6E49FFE1}"/>
                    </a:ext>
                  </a:extLst>
                </p:cNvPr>
                <p:cNvPicPr/>
                <p:nvPr/>
              </p:nvPicPr>
              <p:blipFill>
                <a:blip r:embed="rId741"/>
                <a:stretch>
                  <a:fillRect/>
                </a:stretch>
              </p:blipFill>
              <p:spPr>
                <a:xfrm>
                  <a:off x="6350333" y="4769707"/>
                  <a:ext cx="174600" cy="207000"/>
                </a:xfrm>
                <a:prstGeom prst="rect">
                  <a:avLst/>
                </a:prstGeom>
              </p:spPr>
            </p:pic>
          </mc:Fallback>
        </mc:AlternateContent>
        <mc:AlternateContent xmlns:mc="http://schemas.openxmlformats.org/markup-compatibility/2006">
          <mc:Choice xmlns:p14="http://schemas.microsoft.com/office/powerpoint/2010/main" Requires="p14">
            <p:contentPart p14:bwMode="auto" r:id="rId742">
              <p14:nvContentPartPr>
                <p14:cNvPr id="167302" name="Freihand 167301">
                  <a:extLst>
                    <a:ext uri="{FF2B5EF4-FFF2-40B4-BE49-F238E27FC236}">
                      <a16:creationId xmlns:a16="http://schemas.microsoft.com/office/drawing/2014/main" id="{816E3287-56D4-49D8-B3E5-43FD9CE535D5}"/>
                    </a:ext>
                  </a:extLst>
                </p14:cNvPr>
                <p14:cNvContentPartPr/>
                <p14:nvPr/>
              </p14:nvContentPartPr>
              <p14:xfrm>
                <a:off x="6497933" y="4830907"/>
                <a:ext cx="98640" cy="71280"/>
              </p14:xfrm>
            </p:contentPart>
          </mc:Choice>
          <mc:Fallback>
            <p:pic>
              <p:nvPicPr>
                <p:cNvPr id="167302" name="Freihand 167301">
                  <a:extLst>
                    <a:ext uri="{FF2B5EF4-FFF2-40B4-BE49-F238E27FC236}">
                      <a16:creationId xmlns:a16="http://schemas.microsoft.com/office/drawing/2014/main" id="{816E3287-56D4-49D8-B3E5-43FD9CE535D5}"/>
                    </a:ext>
                  </a:extLst>
                </p:cNvPr>
                <p:cNvPicPr/>
                <p:nvPr/>
              </p:nvPicPr>
              <p:blipFill>
                <a:blip r:embed="rId743"/>
                <a:stretch>
                  <a:fillRect/>
                </a:stretch>
              </p:blipFill>
              <p:spPr>
                <a:xfrm>
                  <a:off x="6493613" y="4826587"/>
                  <a:ext cx="107280" cy="79920"/>
                </a:xfrm>
                <a:prstGeom prst="rect">
                  <a:avLst/>
                </a:prstGeom>
              </p:spPr>
            </p:pic>
          </mc:Fallback>
        </mc:AlternateContent>
        <mc:AlternateContent xmlns:mc="http://schemas.openxmlformats.org/markup-compatibility/2006">
          <mc:Choice xmlns:p14="http://schemas.microsoft.com/office/powerpoint/2010/main" Requires="p14">
            <p:contentPart p14:bwMode="auto" r:id="rId744">
              <p14:nvContentPartPr>
                <p14:cNvPr id="167303" name="Freihand 167302">
                  <a:extLst>
                    <a:ext uri="{FF2B5EF4-FFF2-40B4-BE49-F238E27FC236}">
                      <a16:creationId xmlns:a16="http://schemas.microsoft.com/office/drawing/2014/main" id="{D559D750-7FE2-4D71-AD53-757E5D574CCE}"/>
                    </a:ext>
                  </a:extLst>
                </p14:cNvPr>
                <p14:cNvContentPartPr/>
                <p14:nvPr/>
              </p14:nvContentPartPr>
              <p14:xfrm>
                <a:off x="6586853" y="4831987"/>
                <a:ext cx="179280" cy="176400"/>
              </p14:xfrm>
            </p:contentPart>
          </mc:Choice>
          <mc:Fallback>
            <p:pic>
              <p:nvPicPr>
                <p:cNvPr id="167303" name="Freihand 167302">
                  <a:extLst>
                    <a:ext uri="{FF2B5EF4-FFF2-40B4-BE49-F238E27FC236}">
                      <a16:creationId xmlns:a16="http://schemas.microsoft.com/office/drawing/2014/main" id="{D559D750-7FE2-4D71-AD53-757E5D574CCE}"/>
                    </a:ext>
                  </a:extLst>
                </p:cNvPr>
                <p:cNvPicPr/>
                <p:nvPr/>
              </p:nvPicPr>
              <p:blipFill>
                <a:blip r:embed="rId745"/>
                <a:stretch>
                  <a:fillRect/>
                </a:stretch>
              </p:blipFill>
              <p:spPr>
                <a:xfrm>
                  <a:off x="6582533" y="4827667"/>
                  <a:ext cx="187920" cy="185040"/>
                </a:xfrm>
                <a:prstGeom prst="rect">
                  <a:avLst/>
                </a:prstGeom>
              </p:spPr>
            </p:pic>
          </mc:Fallback>
        </mc:AlternateContent>
        <mc:AlternateContent xmlns:mc="http://schemas.openxmlformats.org/markup-compatibility/2006">
          <mc:Choice xmlns:p14="http://schemas.microsoft.com/office/powerpoint/2010/main" Requires="p14">
            <p:contentPart p14:bwMode="auto" r:id="rId746">
              <p14:nvContentPartPr>
                <p14:cNvPr id="167305" name="Freihand 167304">
                  <a:extLst>
                    <a:ext uri="{FF2B5EF4-FFF2-40B4-BE49-F238E27FC236}">
                      <a16:creationId xmlns:a16="http://schemas.microsoft.com/office/drawing/2014/main" id="{69CD4A08-B788-4D17-BDC3-EC16EA02C5D5}"/>
                    </a:ext>
                  </a:extLst>
                </p14:cNvPr>
                <p14:cNvContentPartPr/>
                <p14:nvPr/>
              </p14:nvContentPartPr>
              <p14:xfrm>
                <a:off x="6319013" y="5046187"/>
                <a:ext cx="204120" cy="294480"/>
              </p14:xfrm>
            </p:contentPart>
          </mc:Choice>
          <mc:Fallback>
            <p:pic>
              <p:nvPicPr>
                <p:cNvPr id="167305" name="Freihand 167304">
                  <a:extLst>
                    <a:ext uri="{FF2B5EF4-FFF2-40B4-BE49-F238E27FC236}">
                      <a16:creationId xmlns:a16="http://schemas.microsoft.com/office/drawing/2014/main" id="{69CD4A08-B788-4D17-BDC3-EC16EA02C5D5}"/>
                    </a:ext>
                  </a:extLst>
                </p:cNvPr>
                <p:cNvPicPr/>
                <p:nvPr/>
              </p:nvPicPr>
              <p:blipFill>
                <a:blip r:embed="rId747"/>
                <a:stretch>
                  <a:fillRect/>
                </a:stretch>
              </p:blipFill>
              <p:spPr>
                <a:xfrm>
                  <a:off x="6314693" y="5041867"/>
                  <a:ext cx="212760" cy="303120"/>
                </a:xfrm>
                <a:prstGeom prst="rect">
                  <a:avLst/>
                </a:prstGeom>
              </p:spPr>
            </p:pic>
          </mc:Fallback>
        </mc:AlternateContent>
      </p:grpSp>
      <p:grpSp>
        <p:nvGrpSpPr>
          <p:cNvPr id="167336" name="Gruppieren 167335">
            <a:extLst>
              <a:ext uri="{FF2B5EF4-FFF2-40B4-BE49-F238E27FC236}">
                <a16:creationId xmlns:a16="http://schemas.microsoft.com/office/drawing/2014/main" id="{DD4C6FA2-B0DF-495C-9D85-DF87EB251DB1}"/>
              </a:ext>
            </a:extLst>
          </p:cNvPr>
          <p:cNvGrpSpPr/>
          <p:nvPr/>
        </p:nvGrpSpPr>
        <p:grpSpPr>
          <a:xfrm>
            <a:off x="3994133" y="4777627"/>
            <a:ext cx="1566720" cy="1504440"/>
            <a:chOff x="3994133" y="4777627"/>
            <a:chExt cx="1566720" cy="1504440"/>
          </a:xfrm>
        </p:grpSpPr>
        <mc:AlternateContent xmlns:mc="http://schemas.openxmlformats.org/markup-compatibility/2006">
          <mc:Choice xmlns:p14="http://schemas.microsoft.com/office/powerpoint/2010/main" Requires="p14">
            <p:contentPart p14:bwMode="auto" r:id="rId748">
              <p14:nvContentPartPr>
                <p14:cNvPr id="167307" name="Freihand 167306">
                  <a:extLst>
                    <a:ext uri="{FF2B5EF4-FFF2-40B4-BE49-F238E27FC236}">
                      <a16:creationId xmlns:a16="http://schemas.microsoft.com/office/drawing/2014/main" id="{2F400B09-F764-4E63-A0AC-A65F76444379}"/>
                    </a:ext>
                  </a:extLst>
                </p14:cNvPr>
                <p14:cNvContentPartPr/>
                <p14:nvPr/>
              </p14:nvContentPartPr>
              <p14:xfrm>
                <a:off x="5125973" y="4969147"/>
                <a:ext cx="118800" cy="477360"/>
              </p14:xfrm>
            </p:contentPart>
          </mc:Choice>
          <mc:Fallback>
            <p:pic>
              <p:nvPicPr>
                <p:cNvPr id="167307" name="Freihand 167306">
                  <a:extLst>
                    <a:ext uri="{FF2B5EF4-FFF2-40B4-BE49-F238E27FC236}">
                      <a16:creationId xmlns:a16="http://schemas.microsoft.com/office/drawing/2014/main" id="{2F400B09-F764-4E63-A0AC-A65F76444379}"/>
                    </a:ext>
                  </a:extLst>
                </p:cNvPr>
                <p:cNvPicPr/>
                <p:nvPr/>
              </p:nvPicPr>
              <p:blipFill>
                <a:blip r:embed="rId749"/>
                <a:stretch>
                  <a:fillRect/>
                </a:stretch>
              </p:blipFill>
              <p:spPr>
                <a:xfrm>
                  <a:off x="5121653" y="4964827"/>
                  <a:ext cx="127440" cy="486000"/>
                </a:xfrm>
                <a:prstGeom prst="rect">
                  <a:avLst/>
                </a:prstGeom>
              </p:spPr>
            </p:pic>
          </mc:Fallback>
        </mc:AlternateContent>
        <mc:AlternateContent xmlns:mc="http://schemas.openxmlformats.org/markup-compatibility/2006">
          <mc:Choice xmlns:p14="http://schemas.microsoft.com/office/powerpoint/2010/main" Requires="p14">
            <p:contentPart p14:bwMode="auto" r:id="rId750">
              <p14:nvContentPartPr>
                <p14:cNvPr id="167308" name="Freihand 167307">
                  <a:extLst>
                    <a:ext uri="{FF2B5EF4-FFF2-40B4-BE49-F238E27FC236}">
                      <a16:creationId xmlns:a16="http://schemas.microsoft.com/office/drawing/2014/main" id="{90812065-B2AA-4F7F-B99E-D1B67942FD38}"/>
                    </a:ext>
                  </a:extLst>
                </p14:cNvPr>
                <p14:cNvContentPartPr/>
                <p14:nvPr/>
              </p14:nvContentPartPr>
              <p14:xfrm>
                <a:off x="5153333" y="4974907"/>
                <a:ext cx="263160" cy="416520"/>
              </p14:xfrm>
            </p:contentPart>
          </mc:Choice>
          <mc:Fallback>
            <p:pic>
              <p:nvPicPr>
                <p:cNvPr id="167308" name="Freihand 167307">
                  <a:extLst>
                    <a:ext uri="{FF2B5EF4-FFF2-40B4-BE49-F238E27FC236}">
                      <a16:creationId xmlns:a16="http://schemas.microsoft.com/office/drawing/2014/main" id="{90812065-B2AA-4F7F-B99E-D1B67942FD38}"/>
                    </a:ext>
                  </a:extLst>
                </p:cNvPr>
                <p:cNvPicPr/>
                <p:nvPr/>
              </p:nvPicPr>
              <p:blipFill>
                <a:blip r:embed="rId751"/>
                <a:stretch>
                  <a:fillRect/>
                </a:stretch>
              </p:blipFill>
              <p:spPr>
                <a:xfrm>
                  <a:off x="5149013" y="4970587"/>
                  <a:ext cx="271800" cy="425160"/>
                </a:xfrm>
                <a:prstGeom prst="rect">
                  <a:avLst/>
                </a:prstGeom>
              </p:spPr>
            </p:pic>
          </mc:Fallback>
        </mc:AlternateContent>
        <mc:AlternateContent xmlns:mc="http://schemas.openxmlformats.org/markup-compatibility/2006">
          <mc:Choice xmlns:p14="http://schemas.microsoft.com/office/powerpoint/2010/main" Requires="p14">
            <p:contentPart p14:bwMode="auto" r:id="rId752">
              <p14:nvContentPartPr>
                <p14:cNvPr id="167309" name="Freihand 167308">
                  <a:extLst>
                    <a:ext uri="{FF2B5EF4-FFF2-40B4-BE49-F238E27FC236}">
                      <a16:creationId xmlns:a16="http://schemas.microsoft.com/office/drawing/2014/main" id="{60003AB5-E852-4F84-8B95-91844141542F}"/>
                    </a:ext>
                  </a:extLst>
                </p14:cNvPr>
                <p14:cNvContentPartPr/>
                <p14:nvPr/>
              </p14:nvContentPartPr>
              <p14:xfrm>
                <a:off x="5087813" y="5362627"/>
                <a:ext cx="301320" cy="62640"/>
              </p14:xfrm>
            </p:contentPart>
          </mc:Choice>
          <mc:Fallback>
            <p:pic>
              <p:nvPicPr>
                <p:cNvPr id="167309" name="Freihand 167308">
                  <a:extLst>
                    <a:ext uri="{FF2B5EF4-FFF2-40B4-BE49-F238E27FC236}">
                      <a16:creationId xmlns:a16="http://schemas.microsoft.com/office/drawing/2014/main" id="{60003AB5-E852-4F84-8B95-91844141542F}"/>
                    </a:ext>
                  </a:extLst>
                </p:cNvPr>
                <p:cNvPicPr/>
                <p:nvPr/>
              </p:nvPicPr>
              <p:blipFill>
                <a:blip r:embed="rId753"/>
                <a:stretch>
                  <a:fillRect/>
                </a:stretch>
              </p:blipFill>
              <p:spPr>
                <a:xfrm>
                  <a:off x="5083493" y="5358307"/>
                  <a:ext cx="309960" cy="71280"/>
                </a:xfrm>
                <a:prstGeom prst="rect">
                  <a:avLst/>
                </a:prstGeom>
              </p:spPr>
            </p:pic>
          </mc:Fallback>
        </mc:AlternateContent>
        <mc:AlternateContent xmlns:mc="http://schemas.openxmlformats.org/markup-compatibility/2006">
          <mc:Choice xmlns:p14="http://schemas.microsoft.com/office/powerpoint/2010/main" Requires="p14">
            <p:contentPart p14:bwMode="auto" r:id="rId754">
              <p14:nvContentPartPr>
                <p14:cNvPr id="167311" name="Freihand 167310">
                  <a:extLst>
                    <a:ext uri="{FF2B5EF4-FFF2-40B4-BE49-F238E27FC236}">
                      <a16:creationId xmlns:a16="http://schemas.microsoft.com/office/drawing/2014/main" id="{AEBB4823-599F-4F0A-98A2-2951DCBBD64B}"/>
                    </a:ext>
                  </a:extLst>
                </p14:cNvPr>
                <p14:cNvContentPartPr/>
                <p14:nvPr/>
              </p14:nvContentPartPr>
              <p14:xfrm>
                <a:off x="4839053" y="4792027"/>
                <a:ext cx="91080" cy="150840"/>
              </p14:xfrm>
            </p:contentPart>
          </mc:Choice>
          <mc:Fallback>
            <p:pic>
              <p:nvPicPr>
                <p:cNvPr id="167311" name="Freihand 167310">
                  <a:extLst>
                    <a:ext uri="{FF2B5EF4-FFF2-40B4-BE49-F238E27FC236}">
                      <a16:creationId xmlns:a16="http://schemas.microsoft.com/office/drawing/2014/main" id="{AEBB4823-599F-4F0A-98A2-2951DCBBD64B}"/>
                    </a:ext>
                  </a:extLst>
                </p:cNvPr>
                <p:cNvPicPr/>
                <p:nvPr/>
              </p:nvPicPr>
              <p:blipFill>
                <a:blip r:embed="rId755"/>
                <a:stretch>
                  <a:fillRect/>
                </a:stretch>
              </p:blipFill>
              <p:spPr>
                <a:xfrm>
                  <a:off x="4834733" y="4787707"/>
                  <a:ext cx="99720" cy="159480"/>
                </a:xfrm>
                <a:prstGeom prst="rect">
                  <a:avLst/>
                </a:prstGeom>
              </p:spPr>
            </p:pic>
          </mc:Fallback>
        </mc:AlternateContent>
        <mc:AlternateContent xmlns:mc="http://schemas.openxmlformats.org/markup-compatibility/2006">
          <mc:Choice xmlns:p14="http://schemas.microsoft.com/office/powerpoint/2010/main" Requires="p14">
            <p:contentPart p14:bwMode="auto" r:id="rId756">
              <p14:nvContentPartPr>
                <p14:cNvPr id="167312" name="Freihand 167311">
                  <a:extLst>
                    <a:ext uri="{FF2B5EF4-FFF2-40B4-BE49-F238E27FC236}">
                      <a16:creationId xmlns:a16="http://schemas.microsoft.com/office/drawing/2014/main" id="{320A3D70-AE4C-4CF3-ABC4-026844D353A9}"/>
                    </a:ext>
                  </a:extLst>
                </p14:cNvPr>
                <p14:cNvContentPartPr/>
                <p14:nvPr/>
              </p14:nvContentPartPr>
              <p14:xfrm>
                <a:off x="4868933" y="4807147"/>
                <a:ext cx="68040" cy="105480"/>
              </p14:xfrm>
            </p:contentPart>
          </mc:Choice>
          <mc:Fallback>
            <p:pic>
              <p:nvPicPr>
                <p:cNvPr id="167312" name="Freihand 167311">
                  <a:extLst>
                    <a:ext uri="{FF2B5EF4-FFF2-40B4-BE49-F238E27FC236}">
                      <a16:creationId xmlns:a16="http://schemas.microsoft.com/office/drawing/2014/main" id="{320A3D70-AE4C-4CF3-ABC4-026844D353A9}"/>
                    </a:ext>
                  </a:extLst>
                </p:cNvPr>
                <p:cNvPicPr/>
                <p:nvPr/>
              </p:nvPicPr>
              <p:blipFill>
                <a:blip r:embed="rId757"/>
                <a:stretch>
                  <a:fillRect/>
                </a:stretch>
              </p:blipFill>
              <p:spPr>
                <a:xfrm>
                  <a:off x="4864613" y="4802827"/>
                  <a:ext cx="76680" cy="114120"/>
                </a:xfrm>
                <a:prstGeom prst="rect">
                  <a:avLst/>
                </a:prstGeom>
              </p:spPr>
            </p:pic>
          </mc:Fallback>
        </mc:AlternateContent>
        <mc:AlternateContent xmlns:mc="http://schemas.openxmlformats.org/markup-compatibility/2006">
          <mc:Choice xmlns:p14="http://schemas.microsoft.com/office/powerpoint/2010/main" Requires="p14">
            <p:contentPart p14:bwMode="auto" r:id="rId758">
              <p14:nvContentPartPr>
                <p14:cNvPr id="167313" name="Freihand 167312">
                  <a:extLst>
                    <a:ext uri="{FF2B5EF4-FFF2-40B4-BE49-F238E27FC236}">
                      <a16:creationId xmlns:a16="http://schemas.microsoft.com/office/drawing/2014/main" id="{38CE7772-1532-459E-B519-935280F68B92}"/>
                    </a:ext>
                  </a:extLst>
                </p14:cNvPr>
                <p14:cNvContentPartPr/>
                <p14:nvPr/>
              </p14:nvContentPartPr>
              <p14:xfrm>
                <a:off x="4970093" y="4863667"/>
                <a:ext cx="105120" cy="53280"/>
              </p14:xfrm>
            </p:contentPart>
          </mc:Choice>
          <mc:Fallback>
            <p:pic>
              <p:nvPicPr>
                <p:cNvPr id="167313" name="Freihand 167312">
                  <a:extLst>
                    <a:ext uri="{FF2B5EF4-FFF2-40B4-BE49-F238E27FC236}">
                      <a16:creationId xmlns:a16="http://schemas.microsoft.com/office/drawing/2014/main" id="{38CE7772-1532-459E-B519-935280F68B92}"/>
                    </a:ext>
                  </a:extLst>
                </p:cNvPr>
                <p:cNvPicPr/>
                <p:nvPr/>
              </p:nvPicPr>
              <p:blipFill>
                <a:blip r:embed="rId759"/>
                <a:stretch>
                  <a:fillRect/>
                </a:stretch>
              </p:blipFill>
              <p:spPr>
                <a:xfrm>
                  <a:off x="4965773" y="4859347"/>
                  <a:ext cx="113760" cy="61920"/>
                </a:xfrm>
                <a:prstGeom prst="rect">
                  <a:avLst/>
                </a:prstGeom>
              </p:spPr>
            </p:pic>
          </mc:Fallback>
        </mc:AlternateContent>
        <mc:AlternateContent xmlns:mc="http://schemas.openxmlformats.org/markup-compatibility/2006">
          <mc:Choice xmlns:p14="http://schemas.microsoft.com/office/powerpoint/2010/main" Requires="p14">
            <p:contentPart p14:bwMode="auto" r:id="rId760">
              <p14:nvContentPartPr>
                <p14:cNvPr id="167314" name="Freihand 167313">
                  <a:extLst>
                    <a:ext uri="{FF2B5EF4-FFF2-40B4-BE49-F238E27FC236}">
                      <a16:creationId xmlns:a16="http://schemas.microsoft.com/office/drawing/2014/main" id="{5C9B417A-573D-4BA0-92D2-B6861892131A}"/>
                    </a:ext>
                  </a:extLst>
                </p14:cNvPr>
                <p14:cNvContentPartPr/>
                <p14:nvPr/>
              </p14:nvContentPartPr>
              <p14:xfrm>
                <a:off x="5046413" y="4858627"/>
                <a:ext cx="108360" cy="138960"/>
              </p14:xfrm>
            </p:contentPart>
          </mc:Choice>
          <mc:Fallback>
            <p:pic>
              <p:nvPicPr>
                <p:cNvPr id="167314" name="Freihand 167313">
                  <a:extLst>
                    <a:ext uri="{FF2B5EF4-FFF2-40B4-BE49-F238E27FC236}">
                      <a16:creationId xmlns:a16="http://schemas.microsoft.com/office/drawing/2014/main" id="{5C9B417A-573D-4BA0-92D2-B6861892131A}"/>
                    </a:ext>
                  </a:extLst>
                </p:cNvPr>
                <p:cNvPicPr/>
                <p:nvPr/>
              </p:nvPicPr>
              <p:blipFill>
                <a:blip r:embed="rId761"/>
                <a:stretch>
                  <a:fillRect/>
                </a:stretch>
              </p:blipFill>
              <p:spPr>
                <a:xfrm>
                  <a:off x="5042093" y="4854307"/>
                  <a:ext cx="117000" cy="147600"/>
                </a:xfrm>
                <a:prstGeom prst="rect">
                  <a:avLst/>
                </a:prstGeom>
              </p:spPr>
            </p:pic>
          </mc:Fallback>
        </mc:AlternateContent>
        <mc:AlternateContent xmlns:mc="http://schemas.openxmlformats.org/markup-compatibility/2006">
          <mc:Choice xmlns:p14="http://schemas.microsoft.com/office/powerpoint/2010/main" Requires="p14">
            <p:contentPart p14:bwMode="auto" r:id="rId762">
              <p14:nvContentPartPr>
                <p14:cNvPr id="167315" name="Freihand 167314">
                  <a:extLst>
                    <a:ext uri="{FF2B5EF4-FFF2-40B4-BE49-F238E27FC236}">
                      <a16:creationId xmlns:a16="http://schemas.microsoft.com/office/drawing/2014/main" id="{5FAB857C-6E62-46A3-B682-4F9EE0F18F7D}"/>
                    </a:ext>
                  </a:extLst>
                </p14:cNvPr>
                <p14:cNvContentPartPr/>
                <p14:nvPr/>
              </p14:nvContentPartPr>
              <p14:xfrm>
                <a:off x="5145773" y="4852507"/>
                <a:ext cx="102240" cy="63360"/>
              </p14:xfrm>
            </p:contentPart>
          </mc:Choice>
          <mc:Fallback>
            <p:pic>
              <p:nvPicPr>
                <p:cNvPr id="167315" name="Freihand 167314">
                  <a:extLst>
                    <a:ext uri="{FF2B5EF4-FFF2-40B4-BE49-F238E27FC236}">
                      <a16:creationId xmlns:a16="http://schemas.microsoft.com/office/drawing/2014/main" id="{5FAB857C-6E62-46A3-B682-4F9EE0F18F7D}"/>
                    </a:ext>
                  </a:extLst>
                </p:cNvPr>
                <p:cNvPicPr/>
                <p:nvPr/>
              </p:nvPicPr>
              <p:blipFill>
                <a:blip r:embed="rId763"/>
                <a:stretch>
                  <a:fillRect/>
                </a:stretch>
              </p:blipFill>
              <p:spPr>
                <a:xfrm>
                  <a:off x="5141453" y="4848187"/>
                  <a:ext cx="110880" cy="72000"/>
                </a:xfrm>
                <a:prstGeom prst="rect">
                  <a:avLst/>
                </a:prstGeom>
              </p:spPr>
            </p:pic>
          </mc:Fallback>
        </mc:AlternateContent>
        <mc:AlternateContent xmlns:mc="http://schemas.openxmlformats.org/markup-compatibility/2006">
          <mc:Choice xmlns:p14="http://schemas.microsoft.com/office/powerpoint/2010/main" Requires="p14">
            <p:contentPart p14:bwMode="auto" r:id="rId764">
              <p14:nvContentPartPr>
                <p14:cNvPr id="167316" name="Freihand 167315">
                  <a:extLst>
                    <a:ext uri="{FF2B5EF4-FFF2-40B4-BE49-F238E27FC236}">
                      <a16:creationId xmlns:a16="http://schemas.microsoft.com/office/drawing/2014/main" id="{BC9F0176-0618-4755-A124-76F4BC677A59}"/>
                    </a:ext>
                  </a:extLst>
                </p14:cNvPr>
                <p14:cNvContentPartPr/>
                <p14:nvPr/>
              </p14:nvContentPartPr>
              <p14:xfrm>
                <a:off x="5239013" y="4798507"/>
                <a:ext cx="69120" cy="125640"/>
              </p14:xfrm>
            </p:contentPart>
          </mc:Choice>
          <mc:Fallback>
            <p:pic>
              <p:nvPicPr>
                <p:cNvPr id="167316" name="Freihand 167315">
                  <a:extLst>
                    <a:ext uri="{FF2B5EF4-FFF2-40B4-BE49-F238E27FC236}">
                      <a16:creationId xmlns:a16="http://schemas.microsoft.com/office/drawing/2014/main" id="{BC9F0176-0618-4755-A124-76F4BC677A59}"/>
                    </a:ext>
                  </a:extLst>
                </p:cNvPr>
                <p:cNvPicPr/>
                <p:nvPr/>
              </p:nvPicPr>
              <p:blipFill>
                <a:blip r:embed="rId765"/>
                <a:stretch>
                  <a:fillRect/>
                </a:stretch>
              </p:blipFill>
              <p:spPr>
                <a:xfrm>
                  <a:off x="5234693" y="4794187"/>
                  <a:ext cx="77760" cy="134280"/>
                </a:xfrm>
                <a:prstGeom prst="rect">
                  <a:avLst/>
                </a:prstGeom>
              </p:spPr>
            </p:pic>
          </mc:Fallback>
        </mc:AlternateContent>
        <mc:AlternateContent xmlns:mc="http://schemas.openxmlformats.org/markup-compatibility/2006">
          <mc:Choice xmlns:p14="http://schemas.microsoft.com/office/powerpoint/2010/main" Requires="p14">
            <p:contentPart p14:bwMode="auto" r:id="rId766">
              <p14:nvContentPartPr>
                <p14:cNvPr id="167317" name="Freihand 167316">
                  <a:extLst>
                    <a:ext uri="{FF2B5EF4-FFF2-40B4-BE49-F238E27FC236}">
                      <a16:creationId xmlns:a16="http://schemas.microsoft.com/office/drawing/2014/main" id="{05A39615-10FC-45D6-B3F0-070876DD48F7}"/>
                    </a:ext>
                  </a:extLst>
                </p14:cNvPr>
                <p14:cNvContentPartPr/>
                <p14:nvPr/>
              </p14:nvContentPartPr>
              <p14:xfrm>
                <a:off x="5320373" y="4777627"/>
                <a:ext cx="240480" cy="135720"/>
              </p14:xfrm>
            </p:contentPart>
          </mc:Choice>
          <mc:Fallback>
            <p:pic>
              <p:nvPicPr>
                <p:cNvPr id="167317" name="Freihand 167316">
                  <a:extLst>
                    <a:ext uri="{FF2B5EF4-FFF2-40B4-BE49-F238E27FC236}">
                      <a16:creationId xmlns:a16="http://schemas.microsoft.com/office/drawing/2014/main" id="{05A39615-10FC-45D6-B3F0-070876DD48F7}"/>
                    </a:ext>
                  </a:extLst>
                </p:cNvPr>
                <p:cNvPicPr/>
                <p:nvPr/>
              </p:nvPicPr>
              <p:blipFill>
                <a:blip r:embed="rId767"/>
                <a:stretch>
                  <a:fillRect/>
                </a:stretch>
              </p:blipFill>
              <p:spPr>
                <a:xfrm>
                  <a:off x="5316053" y="4773307"/>
                  <a:ext cx="249120" cy="144360"/>
                </a:xfrm>
                <a:prstGeom prst="rect">
                  <a:avLst/>
                </a:prstGeom>
              </p:spPr>
            </p:pic>
          </mc:Fallback>
        </mc:AlternateContent>
        <mc:AlternateContent xmlns:mc="http://schemas.openxmlformats.org/markup-compatibility/2006">
          <mc:Choice xmlns:p14="http://schemas.microsoft.com/office/powerpoint/2010/main" Requires="p14">
            <p:contentPart p14:bwMode="auto" r:id="rId768">
              <p14:nvContentPartPr>
                <p14:cNvPr id="167318" name="Freihand 167317">
                  <a:extLst>
                    <a:ext uri="{FF2B5EF4-FFF2-40B4-BE49-F238E27FC236}">
                      <a16:creationId xmlns:a16="http://schemas.microsoft.com/office/drawing/2014/main" id="{D0C7C6AF-0065-47F0-BAF8-BB2F002CEA3B}"/>
                    </a:ext>
                  </a:extLst>
                </p14:cNvPr>
                <p14:cNvContentPartPr/>
                <p14:nvPr/>
              </p14:nvContentPartPr>
              <p14:xfrm>
                <a:off x="5016533" y="5518147"/>
                <a:ext cx="130680" cy="208800"/>
              </p14:xfrm>
            </p:contentPart>
          </mc:Choice>
          <mc:Fallback>
            <p:pic>
              <p:nvPicPr>
                <p:cNvPr id="167318" name="Freihand 167317">
                  <a:extLst>
                    <a:ext uri="{FF2B5EF4-FFF2-40B4-BE49-F238E27FC236}">
                      <a16:creationId xmlns:a16="http://schemas.microsoft.com/office/drawing/2014/main" id="{D0C7C6AF-0065-47F0-BAF8-BB2F002CEA3B}"/>
                    </a:ext>
                  </a:extLst>
                </p:cNvPr>
                <p:cNvPicPr/>
                <p:nvPr/>
              </p:nvPicPr>
              <p:blipFill>
                <a:blip r:embed="rId769"/>
                <a:stretch>
                  <a:fillRect/>
                </a:stretch>
              </p:blipFill>
              <p:spPr>
                <a:xfrm>
                  <a:off x="5012213" y="5513827"/>
                  <a:ext cx="139320" cy="217440"/>
                </a:xfrm>
                <a:prstGeom prst="rect">
                  <a:avLst/>
                </a:prstGeom>
              </p:spPr>
            </p:pic>
          </mc:Fallback>
        </mc:AlternateContent>
        <mc:AlternateContent xmlns:mc="http://schemas.openxmlformats.org/markup-compatibility/2006">
          <mc:Choice xmlns:p14="http://schemas.microsoft.com/office/powerpoint/2010/main" Requires="p14">
            <p:contentPart p14:bwMode="auto" r:id="rId770">
              <p14:nvContentPartPr>
                <p14:cNvPr id="167319" name="Freihand 167318">
                  <a:extLst>
                    <a:ext uri="{FF2B5EF4-FFF2-40B4-BE49-F238E27FC236}">
                      <a16:creationId xmlns:a16="http://schemas.microsoft.com/office/drawing/2014/main" id="{24873C29-FD8F-4321-A696-FF008B6B8AB0}"/>
                    </a:ext>
                  </a:extLst>
                </p14:cNvPr>
                <p14:cNvContentPartPr/>
                <p14:nvPr/>
              </p14:nvContentPartPr>
              <p14:xfrm>
                <a:off x="5018333" y="5427427"/>
                <a:ext cx="220680" cy="168120"/>
              </p14:xfrm>
            </p:contentPart>
          </mc:Choice>
          <mc:Fallback>
            <p:pic>
              <p:nvPicPr>
                <p:cNvPr id="167319" name="Freihand 167318">
                  <a:extLst>
                    <a:ext uri="{FF2B5EF4-FFF2-40B4-BE49-F238E27FC236}">
                      <a16:creationId xmlns:a16="http://schemas.microsoft.com/office/drawing/2014/main" id="{24873C29-FD8F-4321-A696-FF008B6B8AB0}"/>
                    </a:ext>
                  </a:extLst>
                </p:cNvPr>
                <p:cNvPicPr/>
                <p:nvPr/>
              </p:nvPicPr>
              <p:blipFill>
                <a:blip r:embed="rId771"/>
                <a:stretch>
                  <a:fillRect/>
                </a:stretch>
              </p:blipFill>
              <p:spPr>
                <a:xfrm>
                  <a:off x="5014013" y="5423107"/>
                  <a:ext cx="229320" cy="176760"/>
                </a:xfrm>
                <a:prstGeom prst="rect">
                  <a:avLst/>
                </a:prstGeom>
              </p:spPr>
            </p:pic>
          </mc:Fallback>
        </mc:AlternateContent>
        <mc:AlternateContent xmlns:mc="http://schemas.openxmlformats.org/markup-compatibility/2006">
          <mc:Choice xmlns:p14="http://schemas.microsoft.com/office/powerpoint/2010/main" Requires="p14">
            <p:contentPart p14:bwMode="auto" r:id="rId772">
              <p14:nvContentPartPr>
                <p14:cNvPr id="167320" name="Freihand 167319">
                  <a:extLst>
                    <a:ext uri="{FF2B5EF4-FFF2-40B4-BE49-F238E27FC236}">
                      <a16:creationId xmlns:a16="http://schemas.microsoft.com/office/drawing/2014/main" id="{38F8CBB5-F60E-4691-A511-092C254F2999}"/>
                    </a:ext>
                  </a:extLst>
                </p14:cNvPr>
                <p14:cNvContentPartPr/>
                <p14:nvPr/>
              </p14:nvContentPartPr>
              <p14:xfrm>
                <a:off x="3994133" y="5845027"/>
                <a:ext cx="30240" cy="215640"/>
              </p14:xfrm>
            </p:contentPart>
          </mc:Choice>
          <mc:Fallback>
            <p:pic>
              <p:nvPicPr>
                <p:cNvPr id="167320" name="Freihand 167319">
                  <a:extLst>
                    <a:ext uri="{FF2B5EF4-FFF2-40B4-BE49-F238E27FC236}">
                      <a16:creationId xmlns:a16="http://schemas.microsoft.com/office/drawing/2014/main" id="{38F8CBB5-F60E-4691-A511-092C254F2999}"/>
                    </a:ext>
                  </a:extLst>
                </p:cNvPr>
                <p:cNvPicPr/>
                <p:nvPr/>
              </p:nvPicPr>
              <p:blipFill>
                <a:blip r:embed="rId773"/>
                <a:stretch>
                  <a:fillRect/>
                </a:stretch>
              </p:blipFill>
              <p:spPr>
                <a:xfrm>
                  <a:off x="3989813" y="5840707"/>
                  <a:ext cx="38880" cy="224280"/>
                </a:xfrm>
                <a:prstGeom prst="rect">
                  <a:avLst/>
                </a:prstGeom>
              </p:spPr>
            </p:pic>
          </mc:Fallback>
        </mc:AlternateContent>
        <mc:AlternateContent xmlns:mc="http://schemas.openxmlformats.org/markup-compatibility/2006">
          <mc:Choice xmlns:p14="http://schemas.microsoft.com/office/powerpoint/2010/main" Requires="p14">
            <p:contentPart p14:bwMode="auto" r:id="rId774">
              <p14:nvContentPartPr>
                <p14:cNvPr id="167321" name="Freihand 167320">
                  <a:extLst>
                    <a:ext uri="{FF2B5EF4-FFF2-40B4-BE49-F238E27FC236}">
                      <a16:creationId xmlns:a16="http://schemas.microsoft.com/office/drawing/2014/main" id="{1E6D16DC-2E34-45C3-87BA-18632326DEC2}"/>
                    </a:ext>
                  </a:extLst>
                </p14:cNvPr>
                <p14:cNvContentPartPr/>
                <p14:nvPr/>
              </p14:nvContentPartPr>
              <p14:xfrm>
                <a:off x="4057853" y="5818747"/>
                <a:ext cx="146520" cy="34200"/>
              </p14:xfrm>
            </p:contentPart>
          </mc:Choice>
          <mc:Fallback>
            <p:pic>
              <p:nvPicPr>
                <p:cNvPr id="167321" name="Freihand 167320">
                  <a:extLst>
                    <a:ext uri="{FF2B5EF4-FFF2-40B4-BE49-F238E27FC236}">
                      <a16:creationId xmlns:a16="http://schemas.microsoft.com/office/drawing/2014/main" id="{1E6D16DC-2E34-45C3-87BA-18632326DEC2}"/>
                    </a:ext>
                  </a:extLst>
                </p:cNvPr>
                <p:cNvPicPr/>
                <p:nvPr/>
              </p:nvPicPr>
              <p:blipFill>
                <a:blip r:embed="rId775"/>
                <a:stretch>
                  <a:fillRect/>
                </a:stretch>
              </p:blipFill>
              <p:spPr>
                <a:xfrm>
                  <a:off x="4053533" y="5814427"/>
                  <a:ext cx="155160" cy="42840"/>
                </a:xfrm>
                <a:prstGeom prst="rect">
                  <a:avLst/>
                </a:prstGeom>
              </p:spPr>
            </p:pic>
          </mc:Fallback>
        </mc:AlternateContent>
        <mc:AlternateContent xmlns:mc="http://schemas.openxmlformats.org/markup-compatibility/2006">
          <mc:Choice xmlns:p14="http://schemas.microsoft.com/office/powerpoint/2010/main" Requires="p14">
            <p:contentPart p14:bwMode="auto" r:id="rId776">
              <p14:nvContentPartPr>
                <p14:cNvPr id="167322" name="Freihand 167321">
                  <a:extLst>
                    <a:ext uri="{FF2B5EF4-FFF2-40B4-BE49-F238E27FC236}">
                      <a16:creationId xmlns:a16="http://schemas.microsoft.com/office/drawing/2014/main" id="{228D7C89-2C4F-4FF4-9C1F-3982834EA7F4}"/>
                    </a:ext>
                  </a:extLst>
                </p14:cNvPr>
                <p14:cNvContentPartPr/>
                <p14:nvPr/>
              </p14:nvContentPartPr>
              <p14:xfrm>
                <a:off x="4002053" y="5917387"/>
                <a:ext cx="161280" cy="126360"/>
              </p14:xfrm>
            </p:contentPart>
          </mc:Choice>
          <mc:Fallback>
            <p:pic>
              <p:nvPicPr>
                <p:cNvPr id="167322" name="Freihand 167321">
                  <a:extLst>
                    <a:ext uri="{FF2B5EF4-FFF2-40B4-BE49-F238E27FC236}">
                      <a16:creationId xmlns:a16="http://schemas.microsoft.com/office/drawing/2014/main" id="{228D7C89-2C4F-4FF4-9C1F-3982834EA7F4}"/>
                    </a:ext>
                  </a:extLst>
                </p:cNvPr>
                <p:cNvPicPr/>
                <p:nvPr/>
              </p:nvPicPr>
              <p:blipFill>
                <a:blip r:embed="rId777"/>
                <a:stretch>
                  <a:fillRect/>
                </a:stretch>
              </p:blipFill>
              <p:spPr>
                <a:xfrm>
                  <a:off x="3997733" y="5913067"/>
                  <a:ext cx="169920" cy="135000"/>
                </a:xfrm>
                <a:prstGeom prst="rect">
                  <a:avLst/>
                </a:prstGeom>
              </p:spPr>
            </p:pic>
          </mc:Fallback>
        </mc:AlternateContent>
        <mc:AlternateContent xmlns:mc="http://schemas.openxmlformats.org/markup-compatibility/2006">
          <mc:Choice xmlns:p14="http://schemas.microsoft.com/office/powerpoint/2010/main" Requires="p14">
            <p:contentPart p14:bwMode="auto" r:id="rId778">
              <p14:nvContentPartPr>
                <p14:cNvPr id="167323" name="Freihand 167322">
                  <a:extLst>
                    <a:ext uri="{FF2B5EF4-FFF2-40B4-BE49-F238E27FC236}">
                      <a16:creationId xmlns:a16="http://schemas.microsoft.com/office/drawing/2014/main" id="{525B06C7-656E-40ED-89FB-6FFE54825C87}"/>
                    </a:ext>
                  </a:extLst>
                </p14:cNvPr>
                <p14:cNvContentPartPr/>
                <p14:nvPr/>
              </p14:nvContentPartPr>
              <p14:xfrm>
                <a:off x="4149293" y="5831707"/>
                <a:ext cx="202320" cy="178920"/>
              </p14:xfrm>
            </p:contentPart>
          </mc:Choice>
          <mc:Fallback>
            <p:pic>
              <p:nvPicPr>
                <p:cNvPr id="167323" name="Freihand 167322">
                  <a:extLst>
                    <a:ext uri="{FF2B5EF4-FFF2-40B4-BE49-F238E27FC236}">
                      <a16:creationId xmlns:a16="http://schemas.microsoft.com/office/drawing/2014/main" id="{525B06C7-656E-40ED-89FB-6FFE54825C87}"/>
                    </a:ext>
                  </a:extLst>
                </p:cNvPr>
                <p:cNvPicPr/>
                <p:nvPr/>
              </p:nvPicPr>
              <p:blipFill>
                <a:blip r:embed="rId779"/>
                <a:stretch>
                  <a:fillRect/>
                </a:stretch>
              </p:blipFill>
              <p:spPr>
                <a:xfrm>
                  <a:off x="4144973" y="5827387"/>
                  <a:ext cx="210960" cy="187560"/>
                </a:xfrm>
                <a:prstGeom prst="rect">
                  <a:avLst/>
                </a:prstGeom>
              </p:spPr>
            </p:pic>
          </mc:Fallback>
        </mc:AlternateContent>
        <mc:AlternateContent xmlns:mc="http://schemas.openxmlformats.org/markup-compatibility/2006">
          <mc:Choice xmlns:p14="http://schemas.microsoft.com/office/powerpoint/2010/main" Requires="p14">
            <p:contentPart p14:bwMode="auto" r:id="rId780">
              <p14:nvContentPartPr>
                <p14:cNvPr id="167324" name="Freihand 167323">
                  <a:extLst>
                    <a:ext uri="{FF2B5EF4-FFF2-40B4-BE49-F238E27FC236}">
                      <a16:creationId xmlns:a16="http://schemas.microsoft.com/office/drawing/2014/main" id="{8579C5B2-603F-4870-BC3A-91664E8F3664}"/>
                    </a:ext>
                  </a:extLst>
                </p14:cNvPr>
                <p14:cNvContentPartPr/>
                <p14:nvPr/>
              </p14:nvContentPartPr>
              <p14:xfrm>
                <a:off x="4354853" y="5921347"/>
                <a:ext cx="90360" cy="88200"/>
              </p14:xfrm>
            </p:contentPart>
          </mc:Choice>
          <mc:Fallback>
            <p:pic>
              <p:nvPicPr>
                <p:cNvPr id="167324" name="Freihand 167323">
                  <a:extLst>
                    <a:ext uri="{FF2B5EF4-FFF2-40B4-BE49-F238E27FC236}">
                      <a16:creationId xmlns:a16="http://schemas.microsoft.com/office/drawing/2014/main" id="{8579C5B2-603F-4870-BC3A-91664E8F3664}"/>
                    </a:ext>
                  </a:extLst>
                </p:cNvPr>
                <p:cNvPicPr/>
                <p:nvPr/>
              </p:nvPicPr>
              <p:blipFill>
                <a:blip r:embed="rId781"/>
                <a:stretch>
                  <a:fillRect/>
                </a:stretch>
              </p:blipFill>
              <p:spPr>
                <a:xfrm>
                  <a:off x="4350533" y="5917027"/>
                  <a:ext cx="99000" cy="96840"/>
                </a:xfrm>
                <a:prstGeom prst="rect">
                  <a:avLst/>
                </a:prstGeom>
              </p:spPr>
            </p:pic>
          </mc:Fallback>
        </mc:AlternateContent>
        <mc:AlternateContent xmlns:mc="http://schemas.openxmlformats.org/markup-compatibility/2006">
          <mc:Choice xmlns:p14="http://schemas.microsoft.com/office/powerpoint/2010/main" Requires="p14">
            <p:contentPart p14:bwMode="auto" r:id="rId782">
              <p14:nvContentPartPr>
                <p14:cNvPr id="167325" name="Freihand 167324">
                  <a:extLst>
                    <a:ext uri="{FF2B5EF4-FFF2-40B4-BE49-F238E27FC236}">
                      <a16:creationId xmlns:a16="http://schemas.microsoft.com/office/drawing/2014/main" id="{AE69BE50-8F3F-453E-9349-C04EDC4E5D5B}"/>
                    </a:ext>
                  </a:extLst>
                </p14:cNvPr>
                <p14:cNvContentPartPr/>
                <p14:nvPr/>
              </p14:nvContentPartPr>
              <p14:xfrm>
                <a:off x="4464293" y="5803627"/>
                <a:ext cx="272160" cy="259920"/>
              </p14:xfrm>
            </p:contentPart>
          </mc:Choice>
          <mc:Fallback>
            <p:pic>
              <p:nvPicPr>
                <p:cNvPr id="167325" name="Freihand 167324">
                  <a:extLst>
                    <a:ext uri="{FF2B5EF4-FFF2-40B4-BE49-F238E27FC236}">
                      <a16:creationId xmlns:a16="http://schemas.microsoft.com/office/drawing/2014/main" id="{AE69BE50-8F3F-453E-9349-C04EDC4E5D5B}"/>
                    </a:ext>
                  </a:extLst>
                </p:cNvPr>
                <p:cNvPicPr/>
                <p:nvPr/>
              </p:nvPicPr>
              <p:blipFill>
                <a:blip r:embed="rId783"/>
                <a:stretch>
                  <a:fillRect/>
                </a:stretch>
              </p:blipFill>
              <p:spPr>
                <a:xfrm>
                  <a:off x="4459973" y="5799307"/>
                  <a:ext cx="280800" cy="268560"/>
                </a:xfrm>
                <a:prstGeom prst="rect">
                  <a:avLst/>
                </a:prstGeom>
              </p:spPr>
            </p:pic>
          </mc:Fallback>
        </mc:AlternateContent>
        <mc:AlternateContent xmlns:mc="http://schemas.openxmlformats.org/markup-compatibility/2006">
          <mc:Choice xmlns:p14="http://schemas.microsoft.com/office/powerpoint/2010/main" Requires="p14">
            <p:contentPart p14:bwMode="auto" r:id="rId784">
              <p14:nvContentPartPr>
                <p14:cNvPr id="167326" name="Freihand 167325">
                  <a:extLst>
                    <a:ext uri="{FF2B5EF4-FFF2-40B4-BE49-F238E27FC236}">
                      <a16:creationId xmlns:a16="http://schemas.microsoft.com/office/drawing/2014/main" id="{ED0BB24C-C4CB-4C4A-ACB6-E598B458BB1E}"/>
                    </a:ext>
                  </a:extLst>
                </p14:cNvPr>
                <p14:cNvContentPartPr/>
                <p14:nvPr/>
              </p14:nvContentPartPr>
              <p14:xfrm>
                <a:off x="4777133" y="5885707"/>
                <a:ext cx="82440" cy="78840"/>
              </p14:xfrm>
            </p:contentPart>
          </mc:Choice>
          <mc:Fallback>
            <p:pic>
              <p:nvPicPr>
                <p:cNvPr id="167326" name="Freihand 167325">
                  <a:extLst>
                    <a:ext uri="{FF2B5EF4-FFF2-40B4-BE49-F238E27FC236}">
                      <a16:creationId xmlns:a16="http://schemas.microsoft.com/office/drawing/2014/main" id="{ED0BB24C-C4CB-4C4A-ACB6-E598B458BB1E}"/>
                    </a:ext>
                  </a:extLst>
                </p:cNvPr>
                <p:cNvPicPr/>
                <p:nvPr/>
              </p:nvPicPr>
              <p:blipFill>
                <a:blip r:embed="rId785"/>
                <a:stretch>
                  <a:fillRect/>
                </a:stretch>
              </p:blipFill>
              <p:spPr>
                <a:xfrm>
                  <a:off x="4772813" y="5881387"/>
                  <a:ext cx="91080" cy="87480"/>
                </a:xfrm>
                <a:prstGeom prst="rect">
                  <a:avLst/>
                </a:prstGeom>
              </p:spPr>
            </p:pic>
          </mc:Fallback>
        </mc:AlternateContent>
        <mc:AlternateContent xmlns:mc="http://schemas.openxmlformats.org/markup-compatibility/2006">
          <mc:Choice xmlns:p14="http://schemas.microsoft.com/office/powerpoint/2010/main" Requires="p14">
            <p:contentPart p14:bwMode="auto" r:id="rId786">
              <p14:nvContentPartPr>
                <p14:cNvPr id="167327" name="Freihand 167326">
                  <a:extLst>
                    <a:ext uri="{FF2B5EF4-FFF2-40B4-BE49-F238E27FC236}">
                      <a16:creationId xmlns:a16="http://schemas.microsoft.com/office/drawing/2014/main" id="{42D3CEDD-56F6-4F05-8A00-F39A48E59D8F}"/>
                    </a:ext>
                  </a:extLst>
                </p14:cNvPr>
                <p14:cNvContentPartPr/>
                <p14:nvPr/>
              </p14:nvContentPartPr>
              <p14:xfrm>
                <a:off x="4891253" y="5872027"/>
                <a:ext cx="54000" cy="91440"/>
              </p14:xfrm>
            </p:contentPart>
          </mc:Choice>
          <mc:Fallback>
            <p:pic>
              <p:nvPicPr>
                <p:cNvPr id="167327" name="Freihand 167326">
                  <a:extLst>
                    <a:ext uri="{FF2B5EF4-FFF2-40B4-BE49-F238E27FC236}">
                      <a16:creationId xmlns:a16="http://schemas.microsoft.com/office/drawing/2014/main" id="{42D3CEDD-56F6-4F05-8A00-F39A48E59D8F}"/>
                    </a:ext>
                  </a:extLst>
                </p:cNvPr>
                <p:cNvPicPr/>
                <p:nvPr/>
              </p:nvPicPr>
              <p:blipFill>
                <a:blip r:embed="rId787"/>
                <a:stretch>
                  <a:fillRect/>
                </a:stretch>
              </p:blipFill>
              <p:spPr>
                <a:xfrm>
                  <a:off x="4886933" y="5867707"/>
                  <a:ext cx="62640" cy="100080"/>
                </a:xfrm>
                <a:prstGeom prst="rect">
                  <a:avLst/>
                </a:prstGeom>
              </p:spPr>
            </p:pic>
          </mc:Fallback>
        </mc:AlternateContent>
        <mc:AlternateContent xmlns:mc="http://schemas.openxmlformats.org/markup-compatibility/2006">
          <mc:Choice xmlns:p14="http://schemas.microsoft.com/office/powerpoint/2010/main" Requires="p14">
            <p:contentPart p14:bwMode="auto" r:id="rId788">
              <p14:nvContentPartPr>
                <p14:cNvPr id="167328" name="Freihand 167327">
                  <a:extLst>
                    <a:ext uri="{FF2B5EF4-FFF2-40B4-BE49-F238E27FC236}">
                      <a16:creationId xmlns:a16="http://schemas.microsoft.com/office/drawing/2014/main" id="{5F4F60CE-2000-4E8F-A677-B1D83C299F08}"/>
                    </a:ext>
                  </a:extLst>
                </p14:cNvPr>
                <p14:cNvContentPartPr/>
                <p14:nvPr/>
              </p14:nvContentPartPr>
              <p14:xfrm>
                <a:off x="4967573" y="5785627"/>
                <a:ext cx="263880" cy="146880"/>
              </p14:xfrm>
            </p:contentPart>
          </mc:Choice>
          <mc:Fallback>
            <p:pic>
              <p:nvPicPr>
                <p:cNvPr id="167328" name="Freihand 167327">
                  <a:extLst>
                    <a:ext uri="{FF2B5EF4-FFF2-40B4-BE49-F238E27FC236}">
                      <a16:creationId xmlns:a16="http://schemas.microsoft.com/office/drawing/2014/main" id="{5F4F60CE-2000-4E8F-A677-B1D83C299F08}"/>
                    </a:ext>
                  </a:extLst>
                </p:cNvPr>
                <p:cNvPicPr/>
                <p:nvPr/>
              </p:nvPicPr>
              <p:blipFill>
                <a:blip r:embed="rId789"/>
                <a:stretch>
                  <a:fillRect/>
                </a:stretch>
              </p:blipFill>
              <p:spPr>
                <a:xfrm>
                  <a:off x="4963253" y="5781307"/>
                  <a:ext cx="272520" cy="155520"/>
                </a:xfrm>
                <a:prstGeom prst="rect">
                  <a:avLst/>
                </a:prstGeom>
              </p:spPr>
            </p:pic>
          </mc:Fallback>
        </mc:AlternateContent>
        <mc:AlternateContent xmlns:mc="http://schemas.openxmlformats.org/markup-compatibility/2006">
          <mc:Choice xmlns:p14="http://schemas.microsoft.com/office/powerpoint/2010/main" Requires="p14">
            <p:contentPart p14:bwMode="auto" r:id="rId790">
              <p14:nvContentPartPr>
                <p14:cNvPr id="167329" name="Freihand 167328">
                  <a:extLst>
                    <a:ext uri="{FF2B5EF4-FFF2-40B4-BE49-F238E27FC236}">
                      <a16:creationId xmlns:a16="http://schemas.microsoft.com/office/drawing/2014/main" id="{33CA3C34-FD7F-455C-BCEC-D6BE7CFE6DB0}"/>
                    </a:ext>
                  </a:extLst>
                </p14:cNvPr>
                <p14:cNvContentPartPr/>
                <p14:nvPr/>
              </p14:nvContentPartPr>
              <p14:xfrm>
                <a:off x="5072693" y="5736307"/>
                <a:ext cx="9000" cy="19440"/>
              </p14:xfrm>
            </p:contentPart>
          </mc:Choice>
          <mc:Fallback>
            <p:pic>
              <p:nvPicPr>
                <p:cNvPr id="167329" name="Freihand 167328">
                  <a:extLst>
                    <a:ext uri="{FF2B5EF4-FFF2-40B4-BE49-F238E27FC236}">
                      <a16:creationId xmlns:a16="http://schemas.microsoft.com/office/drawing/2014/main" id="{33CA3C34-FD7F-455C-BCEC-D6BE7CFE6DB0}"/>
                    </a:ext>
                  </a:extLst>
                </p:cNvPr>
                <p:cNvPicPr/>
                <p:nvPr/>
              </p:nvPicPr>
              <p:blipFill>
                <a:blip r:embed="rId791"/>
                <a:stretch>
                  <a:fillRect/>
                </a:stretch>
              </p:blipFill>
              <p:spPr>
                <a:xfrm>
                  <a:off x="5068373" y="5731987"/>
                  <a:ext cx="17640" cy="28080"/>
                </a:xfrm>
                <a:prstGeom prst="rect">
                  <a:avLst/>
                </a:prstGeom>
              </p:spPr>
            </p:pic>
          </mc:Fallback>
        </mc:AlternateContent>
        <mc:AlternateContent xmlns:mc="http://schemas.openxmlformats.org/markup-compatibility/2006">
          <mc:Choice xmlns:p14="http://schemas.microsoft.com/office/powerpoint/2010/main" Requires="p14">
            <p:contentPart p14:bwMode="auto" r:id="rId792">
              <p14:nvContentPartPr>
                <p14:cNvPr id="167330" name="Freihand 167329">
                  <a:extLst>
                    <a:ext uri="{FF2B5EF4-FFF2-40B4-BE49-F238E27FC236}">
                      <a16:creationId xmlns:a16="http://schemas.microsoft.com/office/drawing/2014/main" id="{42A10134-0BAC-4CE1-AA5C-17F9309FC5CB}"/>
                    </a:ext>
                  </a:extLst>
                </p14:cNvPr>
                <p14:cNvContentPartPr/>
                <p14:nvPr/>
              </p14:nvContentPartPr>
              <p14:xfrm>
                <a:off x="4151453" y="6131587"/>
                <a:ext cx="174960" cy="150480"/>
              </p14:xfrm>
            </p:contentPart>
          </mc:Choice>
          <mc:Fallback>
            <p:pic>
              <p:nvPicPr>
                <p:cNvPr id="167330" name="Freihand 167329">
                  <a:extLst>
                    <a:ext uri="{FF2B5EF4-FFF2-40B4-BE49-F238E27FC236}">
                      <a16:creationId xmlns:a16="http://schemas.microsoft.com/office/drawing/2014/main" id="{42A10134-0BAC-4CE1-AA5C-17F9309FC5CB}"/>
                    </a:ext>
                  </a:extLst>
                </p:cNvPr>
                <p:cNvPicPr/>
                <p:nvPr/>
              </p:nvPicPr>
              <p:blipFill>
                <a:blip r:embed="rId793"/>
                <a:stretch>
                  <a:fillRect/>
                </a:stretch>
              </p:blipFill>
              <p:spPr>
                <a:xfrm>
                  <a:off x="4147133" y="6127267"/>
                  <a:ext cx="183600" cy="159120"/>
                </a:xfrm>
                <a:prstGeom prst="rect">
                  <a:avLst/>
                </a:prstGeom>
              </p:spPr>
            </p:pic>
          </mc:Fallback>
        </mc:AlternateContent>
        <mc:AlternateContent xmlns:mc="http://schemas.openxmlformats.org/markup-compatibility/2006">
          <mc:Choice xmlns:p14="http://schemas.microsoft.com/office/powerpoint/2010/main" Requires="p14">
            <p:contentPart p14:bwMode="auto" r:id="rId794">
              <p14:nvContentPartPr>
                <p14:cNvPr id="167331" name="Freihand 167330">
                  <a:extLst>
                    <a:ext uri="{FF2B5EF4-FFF2-40B4-BE49-F238E27FC236}">
                      <a16:creationId xmlns:a16="http://schemas.microsoft.com/office/drawing/2014/main" id="{D09645CE-9DA6-470F-AA2F-939BB09C3EC6}"/>
                    </a:ext>
                  </a:extLst>
                </p14:cNvPr>
                <p14:cNvContentPartPr/>
                <p14:nvPr/>
              </p14:nvContentPartPr>
              <p14:xfrm>
                <a:off x="4336853" y="6162907"/>
                <a:ext cx="92160" cy="97560"/>
              </p14:xfrm>
            </p:contentPart>
          </mc:Choice>
          <mc:Fallback>
            <p:pic>
              <p:nvPicPr>
                <p:cNvPr id="167331" name="Freihand 167330">
                  <a:extLst>
                    <a:ext uri="{FF2B5EF4-FFF2-40B4-BE49-F238E27FC236}">
                      <a16:creationId xmlns:a16="http://schemas.microsoft.com/office/drawing/2014/main" id="{D09645CE-9DA6-470F-AA2F-939BB09C3EC6}"/>
                    </a:ext>
                  </a:extLst>
                </p:cNvPr>
                <p:cNvPicPr/>
                <p:nvPr/>
              </p:nvPicPr>
              <p:blipFill>
                <a:blip r:embed="rId795"/>
                <a:stretch>
                  <a:fillRect/>
                </a:stretch>
              </p:blipFill>
              <p:spPr>
                <a:xfrm>
                  <a:off x="4332533" y="6158587"/>
                  <a:ext cx="100800" cy="106200"/>
                </a:xfrm>
                <a:prstGeom prst="rect">
                  <a:avLst/>
                </a:prstGeom>
              </p:spPr>
            </p:pic>
          </mc:Fallback>
        </mc:AlternateContent>
        <mc:AlternateContent xmlns:mc="http://schemas.openxmlformats.org/markup-compatibility/2006">
          <mc:Choice xmlns:p14="http://schemas.microsoft.com/office/powerpoint/2010/main" Requires="p14">
            <p:contentPart p14:bwMode="auto" r:id="rId796">
              <p14:nvContentPartPr>
                <p14:cNvPr id="167332" name="Freihand 167331">
                  <a:extLst>
                    <a:ext uri="{FF2B5EF4-FFF2-40B4-BE49-F238E27FC236}">
                      <a16:creationId xmlns:a16="http://schemas.microsoft.com/office/drawing/2014/main" id="{76C93BFE-8FDA-45D9-AD0F-8345FC1F5F30}"/>
                    </a:ext>
                  </a:extLst>
                </p14:cNvPr>
                <p14:cNvContentPartPr/>
                <p14:nvPr/>
              </p14:nvContentPartPr>
              <p14:xfrm>
                <a:off x="4599653" y="6137707"/>
                <a:ext cx="46800" cy="124560"/>
              </p14:xfrm>
            </p:contentPart>
          </mc:Choice>
          <mc:Fallback>
            <p:pic>
              <p:nvPicPr>
                <p:cNvPr id="167332" name="Freihand 167331">
                  <a:extLst>
                    <a:ext uri="{FF2B5EF4-FFF2-40B4-BE49-F238E27FC236}">
                      <a16:creationId xmlns:a16="http://schemas.microsoft.com/office/drawing/2014/main" id="{76C93BFE-8FDA-45D9-AD0F-8345FC1F5F30}"/>
                    </a:ext>
                  </a:extLst>
                </p:cNvPr>
                <p:cNvPicPr/>
                <p:nvPr/>
              </p:nvPicPr>
              <p:blipFill>
                <a:blip r:embed="rId797"/>
                <a:stretch>
                  <a:fillRect/>
                </a:stretch>
              </p:blipFill>
              <p:spPr>
                <a:xfrm>
                  <a:off x="4595333" y="6133387"/>
                  <a:ext cx="55440" cy="133200"/>
                </a:xfrm>
                <a:prstGeom prst="rect">
                  <a:avLst/>
                </a:prstGeom>
              </p:spPr>
            </p:pic>
          </mc:Fallback>
        </mc:AlternateContent>
        <mc:AlternateContent xmlns:mc="http://schemas.openxmlformats.org/markup-compatibility/2006">
          <mc:Choice xmlns:p14="http://schemas.microsoft.com/office/powerpoint/2010/main" Requires="p14">
            <p:contentPart p14:bwMode="auto" r:id="rId798">
              <p14:nvContentPartPr>
                <p14:cNvPr id="167333" name="Freihand 167332">
                  <a:extLst>
                    <a:ext uri="{FF2B5EF4-FFF2-40B4-BE49-F238E27FC236}">
                      <a16:creationId xmlns:a16="http://schemas.microsoft.com/office/drawing/2014/main" id="{DB7B20FC-B501-4A05-924D-47F8CAF09290}"/>
                    </a:ext>
                  </a:extLst>
                </p14:cNvPr>
                <p14:cNvContentPartPr/>
                <p14:nvPr/>
              </p14:nvContentPartPr>
              <p14:xfrm>
                <a:off x="4519013" y="6120787"/>
                <a:ext cx="189360" cy="154800"/>
              </p14:xfrm>
            </p:contentPart>
          </mc:Choice>
          <mc:Fallback>
            <p:pic>
              <p:nvPicPr>
                <p:cNvPr id="167333" name="Freihand 167332">
                  <a:extLst>
                    <a:ext uri="{FF2B5EF4-FFF2-40B4-BE49-F238E27FC236}">
                      <a16:creationId xmlns:a16="http://schemas.microsoft.com/office/drawing/2014/main" id="{DB7B20FC-B501-4A05-924D-47F8CAF09290}"/>
                    </a:ext>
                  </a:extLst>
                </p:cNvPr>
                <p:cNvPicPr/>
                <p:nvPr/>
              </p:nvPicPr>
              <p:blipFill>
                <a:blip r:embed="rId799"/>
                <a:stretch>
                  <a:fillRect/>
                </a:stretch>
              </p:blipFill>
              <p:spPr>
                <a:xfrm>
                  <a:off x="4514693" y="6116467"/>
                  <a:ext cx="198000" cy="163440"/>
                </a:xfrm>
                <a:prstGeom prst="rect">
                  <a:avLst/>
                </a:prstGeom>
              </p:spPr>
            </p:pic>
          </mc:Fallback>
        </mc:AlternateContent>
        <mc:AlternateContent xmlns:mc="http://schemas.openxmlformats.org/markup-compatibility/2006">
          <mc:Choice xmlns:p14="http://schemas.microsoft.com/office/powerpoint/2010/main" Requires="p14">
            <p:contentPart p14:bwMode="auto" r:id="rId800">
              <p14:nvContentPartPr>
                <p14:cNvPr id="167334" name="Freihand 167333">
                  <a:extLst>
                    <a:ext uri="{FF2B5EF4-FFF2-40B4-BE49-F238E27FC236}">
                      <a16:creationId xmlns:a16="http://schemas.microsoft.com/office/drawing/2014/main" id="{4A726F69-9687-47D5-9E71-C84ABECDFB16}"/>
                    </a:ext>
                  </a:extLst>
                </p14:cNvPr>
                <p14:cNvContentPartPr/>
                <p14:nvPr/>
              </p14:nvContentPartPr>
              <p14:xfrm>
                <a:off x="4747613" y="6118987"/>
                <a:ext cx="128880" cy="125280"/>
              </p14:xfrm>
            </p:contentPart>
          </mc:Choice>
          <mc:Fallback>
            <p:pic>
              <p:nvPicPr>
                <p:cNvPr id="167334" name="Freihand 167333">
                  <a:extLst>
                    <a:ext uri="{FF2B5EF4-FFF2-40B4-BE49-F238E27FC236}">
                      <a16:creationId xmlns:a16="http://schemas.microsoft.com/office/drawing/2014/main" id="{4A726F69-9687-47D5-9E71-C84ABECDFB16}"/>
                    </a:ext>
                  </a:extLst>
                </p:cNvPr>
                <p:cNvPicPr/>
                <p:nvPr/>
              </p:nvPicPr>
              <p:blipFill>
                <a:blip r:embed="rId801"/>
                <a:stretch>
                  <a:fillRect/>
                </a:stretch>
              </p:blipFill>
              <p:spPr>
                <a:xfrm>
                  <a:off x="4743293" y="6114667"/>
                  <a:ext cx="137520" cy="133920"/>
                </a:xfrm>
                <a:prstGeom prst="rect">
                  <a:avLst/>
                </a:prstGeom>
              </p:spPr>
            </p:pic>
          </mc:Fallback>
        </mc:AlternateContent>
        <mc:AlternateContent xmlns:mc="http://schemas.openxmlformats.org/markup-compatibility/2006">
          <mc:Choice xmlns:p14="http://schemas.microsoft.com/office/powerpoint/2010/main" Requires="p14">
            <p:contentPart p14:bwMode="auto" r:id="rId802">
              <p14:nvContentPartPr>
                <p14:cNvPr id="167335" name="Freihand 167334">
                  <a:extLst>
                    <a:ext uri="{FF2B5EF4-FFF2-40B4-BE49-F238E27FC236}">
                      <a16:creationId xmlns:a16="http://schemas.microsoft.com/office/drawing/2014/main" id="{93AAFD2A-953A-453F-A5BE-2FA7F588A386}"/>
                    </a:ext>
                  </a:extLst>
                </p14:cNvPr>
                <p14:cNvContentPartPr/>
                <p14:nvPr/>
              </p14:nvContentPartPr>
              <p14:xfrm>
                <a:off x="4794413" y="6089107"/>
                <a:ext cx="138960" cy="73440"/>
              </p14:xfrm>
            </p:contentPart>
          </mc:Choice>
          <mc:Fallback>
            <p:pic>
              <p:nvPicPr>
                <p:cNvPr id="167335" name="Freihand 167334">
                  <a:extLst>
                    <a:ext uri="{FF2B5EF4-FFF2-40B4-BE49-F238E27FC236}">
                      <a16:creationId xmlns:a16="http://schemas.microsoft.com/office/drawing/2014/main" id="{93AAFD2A-953A-453F-A5BE-2FA7F588A386}"/>
                    </a:ext>
                  </a:extLst>
                </p:cNvPr>
                <p:cNvPicPr/>
                <p:nvPr/>
              </p:nvPicPr>
              <p:blipFill>
                <a:blip r:embed="rId803"/>
                <a:stretch>
                  <a:fillRect/>
                </a:stretch>
              </p:blipFill>
              <p:spPr>
                <a:xfrm>
                  <a:off x="4790093" y="6084787"/>
                  <a:ext cx="147600" cy="82080"/>
                </a:xfrm>
                <a:prstGeom prst="rect">
                  <a:avLst/>
                </a:prstGeom>
              </p:spPr>
            </p:pic>
          </mc:Fallback>
        </mc:AlternateContent>
      </p:grpSp>
      <p:grpSp>
        <p:nvGrpSpPr>
          <p:cNvPr id="167354" name="Gruppieren 167353">
            <a:extLst>
              <a:ext uri="{FF2B5EF4-FFF2-40B4-BE49-F238E27FC236}">
                <a16:creationId xmlns:a16="http://schemas.microsoft.com/office/drawing/2014/main" id="{579872C3-7FA1-44EA-B47E-BA7FC7FF9658}"/>
              </a:ext>
            </a:extLst>
          </p:cNvPr>
          <p:cNvGrpSpPr/>
          <p:nvPr/>
        </p:nvGrpSpPr>
        <p:grpSpPr>
          <a:xfrm>
            <a:off x="5949653" y="5434627"/>
            <a:ext cx="1707840" cy="794880"/>
            <a:chOff x="5949653" y="5434627"/>
            <a:chExt cx="1707840" cy="794880"/>
          </a:xfrm>
        </p:grpSpPr>
        <mc:AlternateContent xmlns:mc="http://schemas.openxmlformats.org/markup-compatibility/2006">
          <mc:Choice xmlns:p14="http://schemas.microsoft.com/office/powerpoint/2010/main" Requires="p14">
            <p:contentPart p14:bwMode="auto" r:id="rId804">
              <p14:nvContentPartPr>
                <p14:cNvPr id="167337" name="Freihand 167336">
                  <a:extLst>
                    <a:ext uri="{FF2B5EF4-FFF2-40B4-BE49-F238E27FC236}">
                      <a16:creationId xmlns:a16="http://schemas.microsoft.com/office/drawing/2014/main" id="{392E0CD2-6FBB-4FFA-99FC-5C6D2BFCB8B4}"/>
                    </a:ext>
                  </a:extLst>
                </p14:cNvPr>
                <p14:cNvContentPartPr/>
                <p14:nvPr/>
              </p14:nvContentPartPr>
              <p14:xfrm>
                <a:off x="6138293" y="5564227"/>
                <a:ext cx="91440" cy="178920"/>
              </p14:xfrm>
            </p:contentPart>
          </mc:Choice>
          <mc:Fallback>
            <p:pic>
              <p:nvPicPr>
                <p:cNvPr id="167337" name="Freihand 167336">
                  <a:extLst>
                    <a:ext uri="{FF2B5EF4-FFF2-40B4-BE49-F238E27FC236}">
                      <a16:creationId xmlns:a16="http://schemas.microsoft.com/office/drawing/2014/main" id="{392E0CD2-6FBB-4FFA-99FC-5C6D2BFCB8B4}"/>
                    </a:ext>
                  </a:extLst>
                </p:cNvPr>
                <p:cNvPicPr/>
                <p:nvPr/>
              </p:nvPicPr>
              <p:blipFill>
                <a:blip r:embed="rId805"/>
                <a:stretch>
                  <a:fillRect/>
                </a:stretch>
              </p:blipFill>
              <p:spPr>
                <a:xfrm>
                  <a:off x="6133973" y="5559907"/>
                  <a:ext cx="100080" cy="187560"/>
                </a:xfrm>
                <a:prstGeom prst="rect">
                  <a:avLst/>
                </a:prstGeom>
              </p:spPr>
            </p:pic>
          </mc:Fallback>
        </mc:AlternateContent>
        <mc:AlternateContent xmlns:mc="http://schemas.openxmlformats.org/markup-compatibility/2006">
          <mc:Choice xmlns:p14="http://schemas.microsoft.com/office/powerpoint/2010/main" Requires="p14">
            <p:contentPart p14:bwMode="auto" r:id="rId806">
              <p14:nvContentPartPr>
                <p14:cNvPr id="167338" name="Freihand 167337">
                  <a:extLst>
                    <a:ext uri="{FF2B5EF4-FFF2-40B4-BE49-F238E27FC236}">
                      <a16:creationId xmlns:a16="http://schemas.microsoft.com/office/drawing/2014/main" id="{5798D503-D6E6-40D2-8009-430AA3FC6E32}"/>
                    </a:ext>
                  </a:extLst>
                </p14:cNvPr>
                <p14:cNvContentPartPr/>
                <p14:nvPr/>
              </p14:nvContentPartPr>
              <p14:xfrm>
                <a:off x="5949653" y="5434627"/>
                <a:ext cx="288720" cy="159480"/>
              </p14:xfrm>
            </p:contentPart>
          </mc:Choice>
          <mc:Fallback>
            <p:pic>
              <p:nvPicPr>
                <p:cNvPr id="167338" name="Freihand 167337">
                  <a:extLst>
                    <a:ext uri="{FF2B5EF4-FFF2-40B4-BE49-F238E27FC236}">
                      <a16:creationId xmlns:a16="http://schemas.microsoft.com/office/drawing/2014/main" id="{5798D503-D6E6-40D2-8009-430AA3FC6E32}"/>
                    </a:ext>
                  </a:extLst>
                </p:cNvPr>
                <p:cNvPicPr/>
                <p:nvPr/>
              </p:nvPicPr>
              <p:blipFill>
                <a:blip r:embed="rId807"/>
                <a:stretch>
                  <a:fillRect/>
                </a:stretch>
              </p:blipFill>
              <p:spPr>
                <a:xfrm>
                  <a:off x="5945333" y="5430307"/>
                  <a:ext cx="297360" cy="168120"/>
                </a:xfrm>
                <a:prstGeom prst="rect">
                  <a:avLst/>
                </a:prstGeom>
              </p:spPr>
            </p:pic>
          </mc:Fallback>
        </mc:AlternateContent>
        <mc:AlternateContent xmlns:mc="http://schemas.openxmlformats.org/markup-compatibility/2006">
          <mc:Choice xmlns:p14="http://schemas.microsoft.com/office/powerpoint/2010/main" Requires="p14">
            <p:contentPart p14:bwMode="auto" r:id="rId808">
              <p14:nvContentPartPr>
                <p14:cNvPr id="167339" name="Freihand 167338">
                  <a:extLst>
                    <a:ext uri="{FF2B5EF4-FFF2-40B4-BE49-F238E27FC236}">
                      <a16:creationId xmlns:a16="http://schemas.microsoft.com/office/drawing/2014/main" id="{527F168E-0BE8-4BDD-83CC-83C90F05F425}"/>
                    </a:ext>
                  </a:extLst>
                </p14:cNvPr>
                <p14:cNvContentPartPr/>
                <p14:nvPr/>
              </p14:nvContentPartPr>
              <p14:xfrm>
                <a:off x="5993933" y="5821987"/>
                <a:ext cx="146520" cy="155520"/>
              </p14:xfrm>
            </p:contentPart>
          </mc:Choice>
          <mc:Fallback>
            <p:pic>
              <p:nvPicPr>
                <p:cNvPr id="167339" name="Freihand 167338">
                  <a:extLst>
                    <a:ext uri="{FF2B5EF4-FFF2-40B4-BE49-F238E27FC236}">
                      <a16:creationId xmlns:a16="http://schemas.microsoft.com/office/drawing/2014/main" id="{527F168E-0BE8-4BDD-83CC-83C90F05F425}"/>
                    </a:ext>
                  </a:extLst>
                </p:cNvPr>
                <p:cNvPicPr/>
                <p:nvPr/>
              </p:nvPicPr>
              <p:blipFill>
                <a:blip r:embed="rId809"/>
                <a:stretch>
                  <a:fillRect/>
                </a:stretch>
              </p:blipFill>
              <p:spPr>
                <a:xfrm>
                  <a:off x="5989613" y="5817667"/>
                  <a:ext cx="155160" cy="164160"/>
                </a:xfrm>
                <a:prstGeom prst="rect">
                  <a:avLst/>
                </a:prstGeom>
              </p:spPr>
            </p:pic>
          </mc:Fallback>
        </mc:AlternateContent>
        <mc:AlternateContent xmlns:mc="http://schemas.openxmlformats.org/markup-compatibility/2006">
          <mc:Choice xmlns:p14="http://schemas.microsoft.com/office/powerpoint/2010/main" Requires="p14">
            <p:contentPart p14:bwMode="auto" r:id="rId810">
              <p14:nvContentPartPr>
                <p14:cNvPr id="167340" name="Freihand 167339">
                  <a:extLst>
                    <a:ext uri="{FF2B5EF4-FFF2-40B4-BE49-F238E27FC236}">
                      <a16:creationId xmlns:a16="http://schemas.microsoft.com/office/drawing/2014/main" id="{BD4F385C-E671-4336-BCD9-1880ADE4BA2C}"/>
                    </a:ext>
                  </a:extLst>
                </p14:cNvPr>
                <p14:cNvContentPartPr/>
                <p14:nvPr/>
              </p14:nvContentPartPr>
              <p14:xfrm>
                <a:off x="6087893" y="5861587"/>
                <a:ext cx="631440" cy="121320"/>
              </p14:xfrm>
            </p:contentPart>
          </mc:Choice>
          <mc:Fallback>
            <p:pic>
              <p:nvPicPr>
                <p:cNvPr id="167340" name="Freihand 167339">
                  <a:extLst>
                    <a:ext uri="{FF2B5EF4-FFF2-40B4-BE49-F238E27FC236}">
                      <a16:creationId xmlns:a16="http://schemas.microsoft.com/office/drawing/2014/main" id="{BD4F385C-E671-4336-BCD9-1880ADE4BA2C}"/>
                    </a:ext>
                  </a:extLst>
                </p:cNvPr>
                <p:cNvPicPr/>
                <p:nvPr/>
              </p:nvPicPr>
              <p:blipFill>
                <a:blip r:embed="rId811"/>
                <a:stretch>
                  <a:fillRect/>
                </a:stretch>
              </p:blipFill>
              <p:spPr>
                <a:xfrm>
                  <a:off x="6083573" y="5857267"/>
                  <a:ext cx="640080" cy="129960"/>
                </a:xfrm>
                <a:prstGeom prst="rect">
                  <a:avLst/>
                </a:prstGeom>
              </p:spPr>
            </p:pic>
          </mc:Fallback>
        </mc:AlternateContent>
        <mc:AlternateContent xmlns:mc="http://schemas.openxmlformats.org/markup-compatibility/2006">
          <mc:Choice xmlns:p14="http://schemas.microsoft.com/office/powerpoint/2010/main" Requires="p14">
            <p:contentPart p14:bwMode="auto" r:id="rId812">
              <p14:nvContentPartPr>
                <p14:cNvPr id="167341" name="Freihand 167340">
                  <a:extLst>
                    <a:ext uri="{FF2B5EF4-FFF2-40B4-BE49-F238E27FC236}">
                      <a16:creationId xmlns:a16="http://schemas.microsoft.com/office/drawing/2014/main" id="{4251BD62-9CD0-4B38-8518-9AE15446A118}"/>
                    </a:ext>
                  </a:extLst>
                </p14:cNvPr>
                <p14:cNvContentPartPr/>
                <p14:nvPr/>
              </p14:nvContentPartPr>
              <p14:xfrm>
                <a:off x="6751733" y="5805427"/>
                <a:ext cx="325800" cy="249480"/>
              </p14:xfrm>
            </p:contentPart>
          </mc:Choice>
          <mc:Fallback>
            <p:pic>
              <p:nvPicPr>
                <p:cNvPr id="167341" name="Freihand 167340">
                  <a:extLst>
                    <a:ext uri="{FF2B5EF4-FFF2-40B4-BE49-F238E27FC236}">
                      <a16:creationId xmlns:a16="http://schemas.microsoft.com/office/drawing/2014/main" id="{4251BD62-9CD0-4B38-8518-9AE15446A118}"/>
                    </a:ext>
                  </a:extLst>
                </p:cNvPr>
                <p:cNvPicPr/>
                <p:nvPr/>
              </p:nvPicPr>
              <p:blipFill>
                <a:blip r:embed="rId813"/>
                <a:stretch>
                  <a:fillRect/>
                </a:stretch>
              </p:blipFill>
              <p:spPr>
                <a:xfrm>
                  <a:off x="6747413" y="5801107"/>
                  <a:ext cx="334440" cy="258120"/>
                </a:xfrm>
                <a:prstGeom prst="rect">
                  <a:avLst/>
                </a:prstGeom>
              </p:spPr>
            </p:pic>
          </mc:Fallback>
        </mc:AlternateContent>
        <mc:AlternateContent xmlns:mc="http://schemas.openxmlformats.org/markup-compatibility/2006">
          <mc:Choice xmlns:p14="http://schemas.microsoft.com/office/powerpoint/2010/main" Requires="p14">
            <p:contentPart p14:bwMode="auto" r:id="rId814">
              <p14:nvContentPartPr>
                <p14:cNvPr id="167342" name="Freihand 167341">
                  <a:extLst>
                    <a:ext uri="{FF2B5EF4-FFF2-40B4-BE49-F238E27FC236}">
                      <a16:creationId xmlns:a16="http://schemas.microsoft.com/office/drawing/2014/main" id="{3069FB97-A163-4B45-A73C-EE06226B7D7B}"/>
                    </a:ext>
                  </a:extLst>
                </p14:cNvPr>
                <p14:cNvContentPartPr/>
                <p14:nvPr/>
              </p14:nvContentPartPr>
              <p14:xfrm>
                <a:off x="7094813" y="5855107"/>
                <a:ext cx="102960" cy="82080"/>
              </p14:xfrm>
            </p:contentPart>
          </mc:Choice>
          <mc:Fallback>
            <p:pic>
              <p:nvPicPr>
                <p:cNvPr id="167342" name="Freihand 167341">
                  <a:extLst>
                    <a:ext uri="{FF2B5EF4-FFF2-40B4-BE49-F238E27FC236}">
                      <a16:creationId xmlns:a16="http://schemas.microsoft.com/office/drawing/2014/main" id="{3069FB97-A163-4B45-A73C-EE06226B7D7B}"/>
                    </a:ext>
                  </a:extLst>
                </p:cNvPr>
                <p:cNvPicPr/>
                <p:nvPr/>
              </p:nvPicPr>
              <p:blipFill>
                <a:blip r:embed="rId815"/>
                <a:stretch>
                  <a:fillRect/>
                </a:stretch>
              </p:blipFill>
              <p:spPr>
                <a:xfrm>
                  <a:off x="7090493" y="5850787"/>
                  <a:ext cx="111600" cy="90720"/>
                </a:xfrm>
                <a:prstGeom prst="rect">
                  <a:avLst/>
                </a:prstGeom>
              </p:spPr>
            </p:pic>
          </mc:Fallback>
        </mc:AlternateContent>
        <mc:AlternateContent xmlns:mc="http://schemas.openxmlformats.org/markup-compatibility/2006">
          <mc:Choice xmlns:p14="http://schemas.microsoft.com/office/powerpoint/2010/main" Requires="p14">
            <p:contentPart p14:bwMode="auto" r:id="rId816">
              <p14:nvContentPartPr>
                <p14:cNvPr id="167343" name="Freihand 167342">
                  <a:extLst>
                    <a:ext uri="{FF2B5EF4-FFF2-40B4-BE49-F238E27FC236}">
                      <a16:creationId xmlns:a16="http://schemas.microsoft.com/office/drawing/2014/main" id="{C9CB1F86-0A1F-40B1-BF81-A4DDABB4257F}"/>
                    </a:ext>
                  </a:extLst>
                </p14:cNvPr>
                <p14:cNvContentPartPr/>
                <p14:nvPr/>
              </p14:nvContentPartPr>
              <p14:xfrm>
                <a:off x="7213613" y="5805067"/>
                <a:ext cx="124200" cy="135720"/>
              </p14:xfrm>
            </p:contentPart>
          </mc:Choice>
          <mc:Fallback>
            <p:pic>
              <p:nvPicPr>
                <p:cNvPr id="167343" name="Freihand 167342">
                  <a:extLst>
                    <a:ext uri="{FF2B5EF4-FFF2-40B4-BE49-F238E27FC236}">
                      <a16:creationId xmlns:a16="http://schemas.microsoft.com/office/drawing/2014/main" id="{C9CB1F86-0A1F-40B1-BF81-A4DDABB4257F}"/>
                    </a:ext>
                  </a:extLst>
                </p:cNvPr>
                <p:cNvPicPr/>
                <p:nvPr/>
              </p:nvPicPr>
              <p:blipFill>
                <a:blip r:embed="rId817"/>
                <a:stretch>
                  <a:fillRect/>
                </a:stretch>
              </p:blipFill>
              <p:spPr>
                <a:xfrm>
                  <a:off x="7209293" y="5800747"/>
                  <a:ext cx="132840" cy="144360"/>
                </a:xfrm>
                <a:prstGeom prst="rect">
                  <a:avLst/>
                </a:prstGeom>
              </p:spPr>
            </p:pic>
          </mc:Fallback>
        </mc:AlternateContent>
        <mc:AlternateContent xmlns:mc="http://schemas.openxmlformats.org/markup-compatibility/2006">
          <mc:Choice xmlns:p14="http://schemas.microsoft.com/office/powerpoint/2010/main" Requires="p14">
            <p:contentPart p14:bwMode="auto" r:id="rId818">
              <p14:nvContentPartPr>
                <p14:cNvPr id="167344" name="Freihand 167343">
                  <a:extLst>
                    <a:ext uri="{FF2B5EF4-FFF2-40B4-BE49-F238E27FC236}">
                      <a16:creationId xmlns:a16="http://schemas.microsoft.com/office/drawing/2014/main" id="{C21D9FDA-5B7F-4FB8-B631-122096C0009E}"/>
                    </a:ext>
                  </a:extLst>
                </p14:cNvPr>
                <p14:cNvContentPartPr/>
                <p14:nvPr/>
              </p14:nvContentPartPr>
              <p14:xfrm>
                <a:off x="7336013" y="5713987"/>
                <a:ext cx="321480" cy="196560"/>
              </p14:xfrm>
            </p:contentPart>
          </mc:Choice>
          <mc:Fallback>
            <p:pic>
              <p:nvPicPr>
                <p:cNvPr id="167344" name="Freihand 167343">
                  <a:extLst>
                    <a:ext uri="{FF2B5EF4-FFF2-40B4-BE49-F238E27FC236}">
                      <a16:creationId xmlns:a16="http://schemas.microsoft.com/office/drawing/2014/main" id="{C21D9FDA-5B7F-4FB8-B631-122096C0009E}"/>
                    </a:ext>
                  </a:extLst>
                </p:cNvPr>
                <p:cNvPicPr/>
                <p:nvPr/>
              </p:nvPicPr>
              <p:blipFill>
                <a:blip r:embed="rId819"/>
                <a:stretch>
                  <a:fillRect/>
                </a:stretch>
              </p:blipFill>
              <p:spPr>
                <a:xfrm>
                  <a:off x="7331693" y="5709667"/>
                  <a:ext cx="330120" cy="205200"/>
                </a:xfrm>
                <a:prstGeom prst="rect">
                  <a:avLst/>
                </a:prstGeom>
              </p:spPr>
            </p:pic>
          </mc:Fallback>
        </mc:AlternateContent>
        <mc:AlternateContent xmlns:mc="http://schemas.openxmlformats.org/markup-compatibility/2006">
          <mc:Choice xmlns:p14="http://schemas.microsoft.com/office/powerpoint/2010/main" Requires="p14">
            <p:contentPart p14:bwMode="auto" r:id="rId820">
              <p14:nvContentPartPr>
                <p14:cNvPr id="167345" name="Freihand 167344">
                  <a:extLst>
                    <a:ext uri="{FF2B5EF4-FFF2-40B4-BE49-F238E27FC236}">
                      <a16:creationId xmlns:a16="http://schemas.microsoft.com/office/drawing/2014/main" id="{F2F825F2-0D4C-4E8B-82C7-F08BAD5F76A1}"/>
                    </a:ext>
                  </a:extLst>
                </p14:cNvPr>
                <p14:cNvContentPartPr/>
                <p14:nvPr/>
              </p14:nvContentPartPr>
              <p14:xfrm>
                <a:off x="7456613" y="5666827"/>
                <a:ext cx="26280" cy="11520"/>
              </p14:xfrm>
            </p:contentPart>
          </mc:Choice>
          <mc:Fallback>
            <p:pic>
              <p:nvPicPr>
                <p:cNvPr id="167345" name="Freihand 167344">
                  <a:extLst>
                    <a:ext uri="{FF2B5EF4-FFF2-40B4-BE49-F238E27FC236}">
                      <a16:creationId xmlns:a16="http://schemas.microsoft.com/office/drawing/2014/main" id="{F2F825F2-0D4C-4E8B-82C7-F08BAD5F76A1}"/>
                    </a:ext>
                  </a:extLst>
                </p:cNvPr>
                <p:cNvPicPr/>
                <p:nvPr/>
              </p:nvPicPr>
              <p:blipFill>
                <a:blip r:embed="rId821"/>
                <a:stretch>
                  <a:fillRect/>
                </a:stretch>
              </p:blipFill>
              <p:spPr>
                <a:xfrm>
                  <a:off x="7452293" y="5662507"/>
                  <a:ext cx="34920" cy="20160"/>
                </a:xfrm>
                <a:prstGeom prst="rect">
                  <a:avLst/>
                </a:prstGeom>
              </p:spPr>
            </p:pic>
          </mc:Fallback>
        </mc:AlternateContent>
        <mc:AlternateContent xmlns:mc="http://schemas.openxmlformats.org/markup-compatibility/2006">
          <mc:Choice xmlns:p14="http://schemas.microsoft.com/office/powerpoint/2010/main" Requires="p14">
            <p:contentPart p14:bwMode="auto" r:id="rId822">
              <p14:nvContentPartPr>
                <p14:cNvPr id="167346" name="Freihand 167345">
                  <a:extLst>
                    <a:ext uri="{FF2B5EF4-FFF2-40B4-BE49-F238E27FC236}">
                      <a16:creationId xmlns:a16="http://schemas.microsoft.com/office/drawing/2014/main" id="{FE53D690-C88D-4F65-93FE-98829F93B665}"/>
                    </a:ext>
                  </a:extLst>
                </p14:cNvPr>
                <p14:cNvContentPartPr/>
                <p14:nvPr/>
              </p14:nvContentPartPr>
              <p14:xfrm>
                <a:off x="6531053" y="6059227"/>
                <a:ext cx="254880" cy="157320"/>
              </p14:xfrm>
            </p:contentPart>
          </mc:Choice>
          <mc:Fallback>
            <p:pic>
              <p:nvPicPr>
                <p:cNvPr id="167346" name="Freihand 167345">
                  <a:extLst>
                    <a:ext uri="{FF2B5EF4-FFF2-40B4-BE49-F238E27FC236}">
                      <a16:creationId xmlns:a16="http://schemas.microsoft.com/office/drawing/2014/main" id="{FE53D690-C88D-4F65-93FE-98829F93B665}"/>
                    </a:ext>
                  </a:extLst>
                </p:cNvPr>
                <p:cNvPicPr/>
                <p:nvPr/>
              </p:nvPicPr>
              <p:blipFill>
                <a:blip r:embed="rId823"/>
                <a:stretch>
                  <a:fillRect/>
                </a:stretch>
              </p:blipFill>
              <p:spPr>
                <a:xfrm>
                  <a:off x="6526733" y="6054907"/>
                  <a:ext cx="263520" cy="165960"/>
                </a:xfrm>
                <a:prstGeom prst="rect">
                  <a:avLst/>
                </a:prstGeom>
              </p:spPr>
            </p:pic>
          </mc:Fallback>
        </mc:AlternateContent>
        <mc:AlternateContent xmlns:mc="http://schemas.openxmlformats.org/markup-compatibility/2006">
          <mc:Choice xmlns:p14="http://schemas.microsoft.com/office/powerpoint/2010/main" Requires="p14">
            <p:contentPart p14:bwMode="auto" r:id="rId824">
              <p14:nvContentPartPr>
                <p14:cNvPr id="167347" name="Freihand 167346">
                  <a:extLst>
                    <a:ext uri="{FF2B5EF4-FFF2-40B4-BE49-F238E27FC236}">
                      <a16:creationId xmlns:a16="http://schemas.microsoft.com/office/drawing/2014/main" id="{3076EF06-6B6D-4511-8B70-E339ACAC5F2C}"/>
                    </a:ext>
                  </a:extLst>
                </p14:cNvPr>
                <p14:cNvContentPartPr/>
                <p14:nvPr/>
              </p14:nvContentPartPr>
              <p14:xfrm>
                <a:off x="6785573" y="6123667"/>
                <a:ext cx="125280" cy="105840"/>
              </p14:xfrm>
            </p:contentPart>
          </mc:Choice>
          <mc:Fallback>
            <p:pic>
              <p:nvPicPr>
                <p:cNvPr id="167347" name="Freihand 167346">
                  <a:extLst>
                    <a:ext uri="{FF2B5EF4-FFF2-40B4-BE49-F238E27FC236}">
                      <a16:creationId xmlns:a16="http://schemas.microsoft.com/office/drawing/2014/main" id="{3076EF06-6B6D-4511-8B70-E339ACAC5F2C}"/>
                    </a:ext>
                  </a:extLst>
                </p:cNvPr>
                <p:cNvPicPr/>
                <p:nvPr/>
              </p:nvPicPr>
              <p:blipFill>
                <a:blip r:embed="rId825"/>
                <a:stretch>
                  <a:fillRect/>
                </a:stretch>
              </p:blipFill>
              <p:spPr>
                <a:xfrm>
                  <a:off x="6781253" y="6119347"/>
                  <a:ext cx="133920" cy="114480"/>
                </a:xfrm>
                <a:prstGeom prst="rect">
                  <a:avLst/>
                </a:prstGeom>
              </p:spPr>
            </p:pic>
          </mc:Fallback>
        </mc:AlternateContent>
      </p:grpSp>
      <p:grpSp>
        <p:nvGrpSpPr>
          <p:cNvPr id="167353" name="Gruppieren 167352">
            <a:extLst>
              <a:ext uri="{FF2B5EF4-FFF2-40B4-BE49-F238E27FC236}">
                <a16:creationId xmlns:a16="http://schemas.microsoft.com/office/drawing/2014/main" id="{4F41D30C-87F3-4C52-BCB8-E62E9F1A3913}"/>
              </a:ext>
            </a:extLst>
          </p:cNvPr>
          <p:cNvGrpSpPr/>
          <p:nvPr/>
        </p:nvGrpSpPr>
        <p:grpSpPr>
          <a:xfrm>
            <a:off x="6500093" y="6314467"/>
            <a:ext cx="630720" cy="270720"/>
            <a:chOff x="6500093" y="6314467"/>
            <a:chExt cx="630720" cy="270720"/>
          </a:xfrm>
        </p:grpSpPr>
        <mc:AlternateContent xmlns:mc="http://schemas.openxmlformats.org/markup-compatibility/2006">
          <mc:Choice xmlns:p14="http://schemas.microsoft.com/office/powerpoint/2010/main" Requires="p14">
            <p:contentPart p14:bwMode="auto" r:id="rId826">
              <p14:nvContentPartPr>
                <p14:cNvPr id="167348" name="Freihand 167347">
                  <a:extLst>
                    <a:ext uri="{FF2B5EF4-FFF2-40B4-BE49-F238E27FC236}">
                      <a16:creationId xmlns:a16="http://schemas.microsoft.com/office/drawing/2014/main" id="{E9B1593E-2ED8-4E96-9984-22C29C0806AE}"/>
                    </a:ext>
                  </a:extLst>
                </p14:cNvPr>
                <p14:cNvContentPartPr/>
                <p14:nvPr/>
              </p14:nvContentPartPr>
              <p14:xfrm>
                <a:off x="6637973" y="6413827"/>
                <a:ext cx="27000" cy="147240"/>
              </p14:xfrm>
            </p:contentPart>
          </mc:Choice>
          <mc:Fallback>
            <p:pic>
              <p:nvPicPr>
                <p:cNvPr id="167348" name="Freihand 167347">
                  <a:extLst>
                    <a:ext uri="{FF2B5EF4-FFF2-40B4-BE49-F238E27FC236}">
                      <a16:creationId xmlns:a16="http://schemas.microsoft.com/office/drawing/2014/main" id="{E9B1593E-2ED8-4E96-9984-22C29C0806AE}"/>
                    </a:ext>
                  </a:extLst>
                </p:cNvPr>
                <p:cNvPicPr/>
                <p:nvPr/>
              </p:nvPicPr>
              <p:blipFill>
                <a:blip r:embed="rId827"/>
                <a:stretch>
                  <a:fillRect/>
                </a:stretch>
              </p:blipFill>
              <p:spPr>
                <a:xfrm>
                  <a:off x="6633653" y="6409507"/>
                  <a:ext cx="35640" cy="155880"/>
                </a:xfrm>
                <a:prstGeom prst="rect">
                  <a:avLst/>
                </a:prstGeom>
              </p:spPr>
            </p:pic>
          </mc:Fallback>
        </mc:AlternateContent>
        <mc:AlternateContent xmlns:mc="http://schemas.openxmlformats.org/markup-compatibility/2006">
          <mc:Choice xmlns:p14="http://schemas.microsoft.com/office/powerpoint/2010/main" Requires="p14">
            <p:contentPart p14:bwMode="auto" r:id="rId828">
              <p14:nvContentPartPr>
                <p14:cNvPr id="167349" name="Freihand 167348">
                  <a:extLst>
                    <a:ext uri="{FF2B5EF4-FFF2-40B4-BE49-F238E27FC236}">
                      <a16:creationId xmlns:a16="http://schemas.microsoft.com/office/drawing/2014/main" id="{8A1F9772-30D6-4FF1-9FBD-6AAA5B5A6B33}"/>
                    </a:ext>
                  </a:extLst>
                </p14:cNvPr>
                <p14:cNvContentPartPr/>
                <p14:nvPr/>
              </p14:nvContentPartPr>
              <p14:xfrm>
                <a:off x="6500093" y="6365227"/>
                <a:ext cx="230040" cy="219960"/>
              </p14:xfrm>
            </p:contentPart>
          </mc:Choice>
          <mc:Fallback>
            <p:pic>
              <p:nvPicPr>
                <p:cNvPr id="167349" name="Freihand 167348">
                  <a:extLst>
                    <a:ext uri="{FF2B5EF4-FFF2-40B4-BE49-F238E27FC236}">
                      <a16:creationId xmlns:a16="http://schemas.microsoft.com/office/drawing/2014/main" id="{8A1F9772-30D6-4FF1-9FBD-6AAA5B5A6B33}"/>
                    </a:ext>
                  </a:extLst>
                </p:cNvPr>
                <p:cNvPicPr/>
                <p:nvPr/>
              </p:nvPicPr>
              <p:blipFill>
                <a:blip r:embed="rId829"/>
                <a:stretch>
                  <a:fillRect/>
                </a:stretch>
              </p:blipFill>
              <p:spPr>
                <a:xfrm>
                  <a:off x="6495773" y="6360907"/>
                  <a:ext cx="238680" cy="228600"/>
                </a:xfrm>
                <a:prstGeom prst="rect">
                  <a:avLst/>
                </a:prstGeom>
              </p:spPr>
            </p:pic>
          </mc:Fallback>
        </mc:AlternateContent>
        <mc:AlternateContent xmlns:mc="http://schemas.openxmlformats.org/markup-compatibility/2006">
          <mc:Choice xmlns:p14="http://schemas.microsoft.com/office/powerpoint/2010/main" Requires="p14">
            <p:contentPart p14:bwMode="auto" r:id="rId830">
              <p14:nvContentPartPr>
                <p14:cNvPr id="167350" name="Freihand 167349">
                  <a:extLst>
                    <a:ext uri="{FF2B5EF4-FFF2-40B4-BE49-F238E27FC236}">
                      <a16:creationId xmlns:a16="http://schemas.microsoft.com/office/drawing/2014/main" id="{324DA345-76C7-41B5-AF59-AEECA2E5FB7F}"/>
                    </a:ext>
                  </a:extLst>
                </p14:cNvPr>
                <p14:cNvContentPartPr/>
                <p14:nvPr/>
              </p14:nvContentPartPr>
              <p14:xfrm>
                <a:off x="6798893" y="6392947"/>
                <a:ext cx="36360" cy="146520"/>
              </p14:xfrm>
            </p:contentPart>
          </mc:Choice>
          <mc:Fallback>
            <p:pic>
              <p:nvPicPr>
                <p:cNvPr id="167350" name="Freihand 167349">
                  <a:extLst>
                    <a:ext uri="{FF2B5EF4-FFF2-40B4-BE49-F238E27FC236}">
                      <a16:creationId xmlns:a16="http://schemas.microsoft.com/office/drawing/2014/main" id="{324DA345-76C7-41B5-AF59-AEECA2E5FB7F}"/>
                    </a:ext>
                  </a:extLst>
                </p:cNvPr>
                <p:cNvPicPr/>
                <p:nvPr/>
              </p:nvPicPr>
              <p:blipFill>
                <a:blip r:embed="rId831"/>
                <a:stretch>
                  <a:fillRect/>
                </a:stretch>
              </p:blipFill>
              <p:spPr>
                <a:xfrm>
                  <a:off x="6794573" y="6388627"/>
                  <a:ext cx="45000" cy="155160"/>
                </a:xfrm>
                <a:prstGeom prst="rect">
                  <a:avLst/>
                </a:prstGeom>
              </p:spPr>
            </p:pic>
          </mc:Fallback>
        </mc:AlternateContent>
        <mc:AlternateContent xmlns:mc="http://schemas.openxmlformats.org/markup-compatibility/2006">
          <mc:Choice xmlns:p14="http://schemas.microsoft.com/office/powerpoint/2010/main" Requires="p14">
            <p:contentPart p14:bwMode="auto" r:id="rId832">
              <p14:nvContentPartPr>
                <p14:cNvPr id="167351" name="Freihand 167350">
                  <a:extLst>
                    <a:ext uri="{FF2B5EF4-FFF2-40B4-BE49-F238E27FC236}">
                      <a16:creationId xmlns:a16="http://schemas.microsoft.com/office/drawing/2014/main" id="{9700AB45-A2C0-4462-A01D-DD626AE7C60B}"/>
                    </a:ext>
                  </a:extLst>
                </p14:cNvPr>
                <p14:cNvContentPartPr/>
                <p14:nvPr/>
              </p14:nvContentPartPr>
              <p14:xfrm>
                <a:off x="6936413" y="6363067"/>
                <a:ext cx="43560" cy="209160"/>
              </p14:xfrm>
            </p:contentPart>
          </mc:Choice>
          <mc:Fallback>
            <p:pic>
              <p:nvPicPr>
                <p:cNvPr id="167351" name="Freihand 167350">
                  <a:extLst>
                    <a:ext uri="{FF2B5EF4-FFF2-40B4-BE49-F238E27FC236}">
                      <a16:creationId xmlns:a16="http://schemas.microsoft.com/office/drawing/2014/main" id="{9700AB45-A2C0-4462-A01D-DD626AE7C60B}"/>
                    </a:ext>
                  </a:extLst>
                </p:cNvPr>
                <p:cNvPicPr/>
                <p:nvPr/>
              </p:nvPicPr>
              <p:blipFill>
                <a:blip r:embed="rId833"/>
                <a:stretch>
                  <a:fillRect/>
                </a:stretch>
              </p:blipFill>
              <p:spPr>
                <a:xfrm>
                  <a:off x="6932093" y="6358747"/>
                  <a:ext cx="52200" cy="217800"/>
                </a:xfrm>
                <a:prstGeom prst="rect">
                  <a:avLst/>
                </a:prstGeom>
              </p:spPr>
            </p:pic>
          </mc:Fallback>
        </mc:AlternateContent>
        <mc:AlternateContent xmlns:mc="http://schemas.openxmlformats.org/markup-compatibility/2006">
          <mc:Choice xmlns:p14="http://schemas.microsoft.com/office/powerpoint/2010/main" Requires="p14">
            <p:contentPart p14:bwMode="auto" r:id="rId834">
              <p14:nvContentPartPr>
                <p14:cNvPr id="167352" name="Freihand 167351">
                  <a:extLst>
                    <a:ext uri="{FF2B5EF4-FFF2-40B4-BE49-F238E27FC236}">
                      <a16:creationId xmlns:a16="http://schemas.microsoft.com/office/drawing/2014/main" id="{42F9B689-8E02-44BC-8C86-53D317E2388B}"/>
                    </a:ext>
                  </a:extLst>
                </p14:cNvPr>
                <p14:cNvContentPartPr/>
                <p14:nvPr/>
              </p14:nvContentPartPr>
              <p14:xfrm>
                <a:off x="6844973" y="6314467"/>
                <a:ext cx="285840" cy="106200"/>
              </p14:xfrm>
            </p:contentPart>
          </mc:Choice>
          <mc:Fallback>
            <p:pic>
              <p:nvPicPr>
                <p:cNvPr id="167352" name="Freihand 167351">
                  <a:extLst>
                    <a:ext uri="{FF2B5EF4-FFF2-40B4-BE49-F238E27FC236}">
                      <a16:creationId xmlns:a16="http://schemas.microsoft.com/office/drawing/2014/main" id="{42F9B689-8E02-44BC-8C86-53D317E2388B}"/>
                    </a:ext>
                  </a:extLst>
                </p:cNvPr>
                <p:cNvPicPr/>
                <p:nvPr/>
              </p:nvPicPr>
              <p:blipFill>
                <a:blip r:embed="rId835"/>
                <a:stretch>
                  <a:fillRect/>
                </a:stretch>
              </p:blipFill>
              <p:spPr>
                <a:xfrm>
                  <a:off x="6840653" y="6310147"/>
                  <a:ext cx="294480" cy="114840"/>
                </a:xfrm>
                <a:prstGeom prst="rect">
                  <a:avLst/>
                </a:prstGeom>
              </p:spPr>
            </p:pic>
          </mc:Fallback>
        </mc:AlternateContent>
      </p:grpSp>
      <p:grpSp>
        <p:nvGrpSpPr>
          <p:cNvPr id="167376" name="Gruppieren 167375">
            <a:extLst>
              <a:ext uri="{FF2B5EF4-FFF2-40B4-BE49-F238E27FC236}">
                <a16:creationId xmlns:a16="http://schemas.microsoft.com/office/drawing/2014/main" id="{B14035AD-5F97-4CB7-B76C-8F87F32C440A}"/>
              </a:ext>
            </a:extLst>
          </p:cNvPr>
          <p:cNvGrpSpPr/>
          <p:nvPr/>
        </p:nvGrpSpPr>
        <p:grpSpPr>
          <a:xfrm>
            <a:off x="1729013" y="4899667"/>
            <a:ext cx="4112280" cy="1640880"/>
            <a:chOff x="1729013" y="4899667"/>
            <a:chExt cx="4112280" cy="1640880"/>
          </a:xfrm>
        </p:grpSpPr>
        <mc:AlternateContent xmlns:mc="http://schemas.openxmlformats.org/markup-compatibility/2006">
          <mc:Choice xmlns:p14="http://schemas.microsoft.com/office/powerpoint/2010/main" Requires="p14">
            <p:contentPart p14:bwMode="auto" r:id="rId836">
              <p14:nvContentPartPr>
                <p14:cNvPr id="167355" name="Freihand 167354">
                  <a:extLst>
                    <a:ext uri="{FF2B5EF4-FFF2-40B4-BE49-F238E27FC236}">
                      <a16:creationId xmlns:a16="http://schemas.microsoft.com/office/drawing/2014/main" id="{957B3E69-8BF3-4003-A2C2-C6A8F4D2D11E}"/>
                    </a:ext>
                  </a:extLst>
                </p14:cNvPr>
                <p14:cNvContentPartPr/>
                <p14:nvPr/>
              </p14:nvContentPartPr>
              <p14:xfrm>
                <a:off x="5143613" y="4899667"/>
                <a:ext cx="697680" cy="603000"/>
              </p14:xfrm>
            </p:contentPart>
          </mc:Choice>
          <mc:Fallback>
            <p:pic>
              <p:nvPicPr>
                <p:cNvPr id="167355" name="Freihand 167354">
                  <a:extLst>
                    <a:ext uri="{FF2B5EF4-FFF2-40B4-BE49-F238E27FC236}">
                      <a16:creationId xmlns:a16="http://schemas.microsoft.com/office/drawing/2014/main" id="{957B3E69-8BF3-4003-A2C2-C6A8F4D2D11E}"/>
                    </a:ext>
                  </a:extLst>
                </p:cNvPr>
                <p:cNvPicPr/>
                <p:nvPr/>
              </p:nvPicPr>
              <p:blipFill>
                <a:blip r:embed="rId837"/>
                <a:stretch>
                  <a:fillRect/>
                </a:stretch>
              </p:blipFill>
              <p:spPr>
                <a:xfrm>
                  <a:off x="5139293" y="4895347"/>
                  <a:ext cx="706320" cy="611640"/>
                </a:xfrm>
                <a:prstGeom prst="rect">
                  <a:avLst/>
                </a:prstGeom>
              </p:spPr>
            </p:pic>
          </mc:Fallback>
        </mc:AlternateContent>
        <mc:AlternateContent xmlns:mc="http://schemas.openxmlformats.org/markup-compatibility/2006">
          <mc:Choice xmlns:p14="http://schemas.microsoft.com/office/powerpoint/2010/main" Requires="p14">
            <p:contentPart p14:bwMode="auto" r:id="rId838">
              <p14:nvContentPartPr>
                <p14:cNvPr id="167356" name="Freihand 167355">
                  <a:extLst>
                    <a:ext uri="{FF2B5EF4-FFF2-40B4-BE49-F238E27FC236}">
                      <a16:creationId xmlns:a16="http://schemas.microsoft.com/office/drawing/2014/main" id="{08831A93-C138-4719-873F-F0918EB5541B}"/>
                    </a:ext>
                  </a:extLst>
                </p14:cNvPr>
                <p14:cNvContentPartPr/>
                <p14:nvPr/>
              </p14:nvContentPartPr>
              <p14:xfrm>
                <a:off x="2754653" y="5518147"/>
                <a:ext cx="2832840" cy="1022400"/>
              </p14:xfrm>
            </p:contentPart>
          </mc:Choice>
          <mc:Fallback>
            <p:pic>
              <p:nvPicPr>
                <p:cNvPr id="167356" name="Freihand 167355">
                  <a:extLst>
                    <a:ext uri="{FF2B5EF4-FFF2-40B4-BE49-F238E27FC236}">
                      <a16:creationId xmlns:a16="http://schemas.microsoft.com/office/drawing/2014/main" id="{08831A93-C138-4719-873F-F0918EB5541B}"/>
                    </a:ext>
                  </a:extLst>
                </p:cNvPr>
                <p:cNvPicPr/>
                <p:nvPr/>
              </p:nvPicPr>
              <p:blipFill>
                <a:blip r:embed="rId839"/>
                <a:stretch>
                  <a:fillRect/>
                </a:stretch>
              </p:blipFill>
              <p:spPr>
                <a:xfrm>
                  <a:off x="2750333" y="5513827"/>
                  <a:ext cx="2841480" cy="1031040"/>
                </a:xfrm>
                <a:prstGeom prst="rect">
                  <a:avLst/>
                </a:prstGeom>
              </p:spPr>
            </p:pic>
          </mc:Fallback>
        </mc:AlternateContent>
        <mc:AlternateContent xmlns:mc="http://schemas.openxmlformats.org/markup-compatibility/2006">
          <mc:Choice xmlns:p14="http://schemas.microsoft.com/office/powerpoint/2010/main" Requires="p14">
            <p:contentPart p14:bwMode="auto" r:id="rId840">
              <p14:nvContentPartPr>
                <p14:cNvPr id="167358" name="Freihand 167357">
                  <a:extLst>
                    <a:ext uri="{FF2B5EF4-FFF2-40B4-BE49-F238E27FC236}">
                      <a16:creationId xmlns:a16="http://schemas.microsoft.com/office/drawing/2014/main" id="{008459CE-CE18-41DC-BB06-4500BF85E029}"/>
                    </a:ext>
                  </a:extLst>
                </p14:cNvPr>
                <p14:cNvContentPartPr/>
                <p14:nvPr/>
              </p14:nvContentPartPr>
              <p14:xfrm>
                <a:off x="1910093" y="4964827"/>
                <a:ext cx="165600" cy="247320"/>
              </p14:xfrm>
            </p:contentPart>
          </mc:Choice>
          <mc:Fallback>
            <p:pic>
              <p:nvPicPr>
                <p:cNvPr id="167358" name="Freihand 167357">
                  <a:extLst>
                    <a:ext uri="{FF2B5EF4-FFF2-40B4-BE49-F238E27FC236}">
                      <a16:creationId xmlns:a16="http://schemas.microsoft.com/office/drawing/2014/main" id="{008459CE-CE18-41DC-BB06-4500BF85E029}"/>
                    </a:ext>
                  </a:extLst>
                </p:cNvPr>
                <p:cNvPicPr/>
                <p:nvPr/>
              </p:nvPicPr>
              <p:blipFill>
                <a:blip r:embed="rId841"/>
                <a:stretch>
                  <a:fillRect/>
                </a:stretch>
              </p:blipFill>
              <p:spPr>
                <a:xfrm>
                  <a:off x="1905773" y="4960507"/>
                  <a:ext cx="174240" cy="255960"/>
                </a:xfrm>
                <a:prstGeom prst="rect">
                  <a:avLst/>
                </a:prstGeom>
              </p:spPr>
            </p:pic>
          </mc:Fallback>
        </mc:AlternateContent>
        <mc:AlternateContent xmlns:mc="http://schemas.openxmlformats.org/markup-compatibility/2006">
          <mc:Choice xmlns:p14="http://schemas.microsoft.com/office/powerpoint/2010/main" Requires="p14">
            <p:contentPart p14:bwMode="auto" r:id="rId842">
              <p14:nvContentPartPr>
                <p14:cNvPr id="167359" name="Freihand 167358">
                  <a:extLst>
                    <a:ext uri="{FF2B5EF4-FFF2-40B4-BE49-F238E27FC236}">
                      <a16:creationId xmlns:a16="http://schemas.microsoft.com/office/drawing/2014/main" id="{BBABC840-11F3-4399-8609-1F724B9F4A90}"/>
                    </a:ext>
                  </a:extLst>
                </p14:cNvPr>
                <p14:cNvContentPartPr/>
                <p14:nvPr/>
              </p14:nvContentPartPr>
              <p14:xfrm>
                <a:off x="1993973" y="4980307"/>
                <a:ext cx="150120" cy="243000"/>
              </p14:xfrm>
            </p:contentPart>
          </mc:Choice>
          <mc:Fallback>
            <p:pic>
              <p:nvPicPr>
                <p:cNvPr id="167359" name="Freihand 167358">
                  <a:extLst>
                    <a:ext uri="{FF2B5EF4-FFF2-40B4-BE49-F238E27FC236}">
                      <a16:creationId xmlns:a16="http://schemas.microsoft.com/office/drawing/2014/main" id="{BBABC840-11F3-4399-8609-1F724B9F4A90}"/>
                    </a:ext>
                  </a:extLst>
                </p:cNvPr>
                <p:cNvPicPr/>
                <p:nvPr/>
              </p:nvPicPr>
              <p:blipFill>
                <a:blip r:embed="rId843"/>
                <a:stretch>
                  <a:fillRect/>
                </a:stretch>
              </p:blipFill>
              <p:spPr>
                <a:xfrm>
                  <a:off x="1989653" y="4975987"/>
                  <a:ext cx="158760" cy="251640"/>
                </a:xfrm>
                <a:prstGeom prst="rect">
                  <a:avLst/>
                </a:prstGeom>
              </p:spPr>
            </p:pic>
          </mc:Fallback>
        </mc:AlternateContent>
        <mc:AlternateContent xmlns:mc="http://schemas.openxmlformats.org/markup-compatibility/2006">
          <mc:Choice xmlns:p14="http://schemas.microsoft.com/office/powerpoint/2010/main" Requires="p14">
            <p:contentPart p14:bwMode="auto" r:id="rId844">
              <p14:nvContentPartPr>
                <p14:cNvPr id="167360" name="Freihand 167359">
                  <a:extLst>
                    <a:ext uri="{FF2B5EF4-FFF2-40B4-BE49-F238E27FC236}">
                      <a16:creationId xmlns:a16="http://schemas.microsoft.com/office/drawing/2014/main" id="{97C064E6-97A3-4B0A-8803-AB2777C81683}"/>
                    </a:ext>
                  </a:extLst>
                </p14:cNvPr>
                <p14:cNvContentPartPr/>
                <p14:nvPr/>
              </p14:nvContentPartPr>
              <p14:xfrm>
                <a:off x="2206373" y="5028907"/>
                <a:ext cx="133200" cy="109080"/>
              </p14:xfrm>
            </p:contentPart>
          </mc:Choice>
          <mc:Fallback>
            <p:pic>
              <p:nvPicPr>
                <p:cNvPr id="167360" name="Freihand 167359">
                  <a:extLst>
                    <a:ext uri="{FF2B5EF4-FFF2-40B4-BE49-F238E27FC236}">
                      <a16:creationId xmlns:a16="http://schemas.microsoft.com/office/drawing/2014/main" id="{97C064E6-97A3-4B0A-8803-AB2777C81683}"/>
                    </a:ext>
                  </a:extLst>
                </p:cNvPr>
                <p:cNvPicPr/>
                <p:nvPr/>
              </p:nvPicPr>
              <p:blipFill>
                <a:blip r:embed="rId845"/>
                <a:stretch>
                  <a:fillRect/>
                </a:stretch>
              </p:blipFill>
              <p:spPr>
                <a:xfrm>
                  <a:off x="2202053" y="5024587"/>
                  <a:ext cx="141840" cy="117720"/>
                </a:xfrm>
                <a:prstGeom prst="rect">
                  <a:avLst/>
                </a:prstGeom>
              </p:spPr>
            </p:pic>
          </mc:Fallback>
        </mc:AlternateContent>
        <mc:AlternateContent xmlns:mc="http://schemas.openxmlformats.org/markup-compatibility/2006">
          <mc:Choice xmlns:p14="http://schemas.microsoft.com/office/powerpoint/2010/main" Requires="p14">
            <p:contentPart p14:bwMode="auto" r:id="rId846">
              <p14:nvContentPartPr>
                <p14:cNvPr id="167361" name="Freihand 167360">
                  <a:extLst>
                    <a:ext uri="{FF2B5EF4-FFF2-40B4-BE49-F238E27FC236}">
                      <a16:creationId xmlns:a16="http://schemas.microsoft.com/office/drawing/2014/main" id="{C06EC722-070D-4586-8FB9-79315DB11AA3}"/>
                    </a:ext>
                  </a:extLst>
                </p14:cNvPr>
                <p14:cNvContentPartPr/>
                <p14:nvPr/>
              </p14:nvContentPartPr>
              <p14:xfrm>
                <a:off x="2363333" y="5029987"/>
                <a:ext cx="114120" cy="123120"/>
              </p14:xfrm>
            </p:contentPart>
          </mc:Choice>
          <mc:Fallback>
            <p:pic>
              <p:nvPicPr>
                <p:cNvPr id="167361" name="Freihand 167360">
                  <a:extLst>
                    <a:ext uri="{FF2B5EF4-FFF2-40B4-BE49-F238E27FC236}">
                      <a16:creationId xmlns:a16="http://schemas.microsoft.com/office/drawing/2014/main" id="{C06EC722-070D-4586-8FB9-79315DB11AA3}"/>
                    </a:ext>
                  </a:extLst>
                </p:cNvPr>
                <p:cNvPicPr/>
                <p:nvPr/>
              </p:nvPicPr>
              <p:blipFill>
                <a:blip r:embed="rId847"/>
                <a:stretch>
                  <a:fillRect/>
                </a:stretch>
              </p:blipFill>
              <p:spPr>
                <a:xfrm>
                  <a:off x="2359013" y="5025667"/>
                  <a:ext cx="122760" cy="131760"/>
                </a:xfrm>
                <a:prstGeom prst="rect">
                  <a:avLst/>
                </a:prstGeom>
              </p:spPr>
            </p:pic>
          </mc:Fallback>
        </mc:AlternateContent>
        <mc:AlternateContent xmlns:mc="http://schemas.openxmlformats.org/markup-compatibility/2006">
          <mc:Choice xmlns:p14="http://schemas.microsoft.com/office/powerpoint/2010/main" Requires="p14">
            <p:contentPart p14:bwMode="auto" r:id="rId848">
              <p14:nvContentPartPr>
                <p14:cNvPr id="167362" name="Freihand 167361">
                  <a:extLst>
                    <a:ext uri="{FF2B5EF4-FFF2-40B4-BE49-F238E27FC236}">
                      <a16:creationId xmlns:a16="http://schemas.microsoft.com/office/drawing/2014/main" id="{F11B5C85-EEA5-4029-8EF7-A9014B931CB8}"/>
                    </a:ext>
                  </a:extLst>
                </p14:cNvPr>
                <p14:cNvContentPartPr/>
                <p14:nvPr/>
              </p14:nvContentPartPr>
              <p14:xfrm>
                <a:off x="2479973" y="4970587"/>
                <a:ext cx="347760" cy="307440"/>
              </p14:xfrm>
            </p:contentPart>
          </mc:Choice>
          <mc:Fallback>
            <p:pic>
              <p:nvPicPr>
                <p:cNvPr id="167362" name="Freihand 167361">
                  <a:extLst>
                    <a:ext uri="{FF2B5EF4-FFF2-40B4-BE49-F238E27FC236}">
                      <a16:creationId xmlns:a16="http://schemas.microsoft.com/office/drawing/2014/main" id="{F11B5C85-EEA5-4029-8EF7-A9014B931CB8}"/>
                    </a:ext>
                  </a:extLst>
                </p:cNvPr>
                <p:cNvPicPr/>
                <p:nvPr/>
              </p:nvPicPr>
              <p:blipFill>
                <a:blip r:embed="rId849"/>
                <a:stretch>
                  <a:fillRect/>
                </a:stretch>
              </p:blipFill>
              <p:spPr>
                <a:xfrm>
                  <a:off x="2475653" y="4966267"/>
                  <a:ext cx="356400" cy="316080"/>
                </a:xfrm>
                <a:prstGeom prst="rect">
                  <a:avLst/>
                </a:prstGeom>
              </p:spPr>
            </p:pic>
          </mc:Fallback>
        </mc:AlternateContent>
        <mc:AlternateContent xmlns:mc="http://schemas.openxmlformats.org/markup-compatibility/2006">
          <mc:Choice xmlns:p14="http://schemas.microsoft.com/office/powerpoint/2010/main" Requires="p14">
            <p:contentPart p14:bwMode="auto" r:id="rId850">
              <p14:nvContentPartPr>
                <p14:cNvPr id="167363" name="Freihand 167362">
                  <a:extLst>
                    <a:ext uri="{FF2B5EF4-FFF2-40B4-BE49-F238E27FC236}">
                      <a16:creationId xmlns:a16="http://schemas.microsoft.com/office/drawing/2014/main" id="{AB66FC47-1DCB-4DB2-A53F-C879561946B3}"/>
                    </a:ext>
                  </a:extLst>
                </p14:cNvPr>
                <p14:cNvContentPartPr/>
                <p14:nvPr/>
              </p14:nvContentPartPr>
              <p14:xfrm>
                <a:off x="2880293" y="4958707"/>
                <a:ext cx="193320" cy="160200"/>
              </p14:xfrm>
            </p:contentPart>
          </mc:Choice>
          <mc:Fallback>
            <p:pic>
              <p:nvPicPr>
                <p:cNvPr id="167363" name="Freihand 167362">
                  <a:extLst>
                    <a:ext uri="{FF2B5EF4-FFF2-40B4-BE49-F238E27FC236}">
                      <a16:creationId xmlns:a16="http://schemas.microsoft.com/office/drawing/2014/main" id="{AB66FC47-1DCB-4DB2-A53F-C879561946B3}"/>
                    </a:ext>
                  </a:extLst>
                </p:cNvPr>
                <p:cNvPicPr/>
                <p:nvPr/>
              </p:nvPicPr>
              <p:blipFill>
                <a:blip r:embed="rId851"/>
                <a:stretch>
                  <a:fillRect/>
                </a:stretch>
              </p:blipFill>
              <p:spPr>
                <a:xfrm>
                  <a:off x="2875973" y="4954387"/>
                  <a:ext cx="201960" cy="168840"/>
                </a:xfrm>
                <a:prstGeom prst="rect">
                  <a:avLst/>
                </a:prstGeom>
              </p:spPr>
            </p:pic>
          </mc:Fallback>
        </mc:AlternateContent>
        <mc:AlternateContent xmlns:mc="http://schemas.openxmlformats.org/markup-compatibility/2006">
          <mc:Choice xmlns:p14="http://schemas.microsoft.com/office/powerpoint/2010/main" Requires="p14">
            <p:contentPart p14:bwMode="auto" r:id="rId852">
              <p14:nvContentPartPr>
                <p14:cNvPr id="167364" name="Freihand 167363">
                  <a:extLst>
                    <a:ext uri="{FF2B5EF4-FFF2-40B4-BE49-F238E27FC236}">
                      <a16:creationId xmlns:a16="http://schemas.microsoft.com/office/drawing/2014/main" id="{5E6026F1-61ED-4278-972B-3B73917DEF63}"/>
                    </a:ext>
                  </a:extLst>
                </p14:cNvPr>
                <p14:cNvContentPartPr/>
                <p14:nvPr/>
              </p14:nvContentPartPr>
              <p14:xfrm>
                <a:off x="3149213" y="4996147"/>
                <a:ext cx="204120" cy="96840"/>
              </p14:xfrm>
            </p:contentPart>
          </mc:Choice>
          <mc:Fallback>
            <p:pic>
              <p:nvPicPr>
                <p:cNvPr id="167364" name="Freihand 167363">
                  <a:extLst>
                    <a:ext uri="{FF2B5EF4-FFF2-40B4-BE49-F238E27FC236}">
                      <a16:creationId xmlns:a16="http://schemas.microsoft.com/office/drawing/2014/main" id="{5E6026F1-61ED-4278-972B-3B73917DEF63}"/>
                    </a:ext>
                  </a:extLst>
                </p:cNvPr>
                <p:cNvPicPr/>
                <p:nvPr/>
              </p:nvPicPr>
              <p:blipFill>
                <a:blip r:embed="rId853"/>
                <a:stretch>
                  <a:fillRect/>
                </a:stretch>
              </p:blipFill>
              <p:spPr>
                <a:xfrm>
                  <a:off x="3144893" y="4991827"/>
                  <a:ext cx="212760" cy="105480"/>
                </a:xfrm>
                <a:prstGeom prst="rect">
                  <a:avLst/>
                </a:prstGeom>
              </p:spPr>
            </p:pic>
          </mc:Fallback>
        </mc:AlternateContent>
        <mc:AlternateContent xmlns:mc="http://schemas.openxmlformats.org/markup-compatibility/2006">
          <mc:Choice xmlns:p14="http://schemas.microsoft.com/office/powerpoint/2010/main" Requires="p14">
            <p:contentPart p14:bwMode="auto" r:id="rId854">
              <p14:nvContentPartPr>
                <p14:cNvPr id="167365" name="Freihand 167364">
                  <a:extLst>
                    <a:ext uri="{FF2B5EF4-FFF2-40B4-BE49-F238E27FC236}">
                      <a16:creationId xmlns:a16="http://schemas.microsoft.com/office/drawing/2014/main" id="{7121E253-51D3-435C-94A7-9E7958E56B6C}"/>
                    </a:ext>
                  </a:extLst>
                </p14:cNvPr>
                <p14:cNvContentPartPr/>
                <p14:nvPr/>
              </p14:nvContentPartPr>
              <p14:xfrm>
                <a:off x="3352973" y="4997947"/>
                <a:ext cx="271080" cy="84240"/>
              </p14:xfrm>
            </p:contentPart>
          </mc:Choice>
          <mc:Fallback>
            <p:pic>
              <p:nvPicPr>
                <p:cNvPr id="167365" name="Freihand 167364">
                  <a:extLst>
                    <a:ext uri="{FF2B5EF4-FFF2-40B4-BE49-F238E27FC236}">
                      <a16:creationId xmlns:a16="http://schemas.microsoft.com/office/drawing/2014/main" id="{7121E253-51D3-435C-94A7-9E7958E56B6C}"/>
                    </a:ext>
                  </a:extLst>
                </p:cNvPr>
                <p:cNvPicPr/>
                <p:nvPr/>
              </p:nvPicPr>
              <p:blipFill>
                <a:blip r:embed="rId855"/>
                <a:stretch>
                  <a:fillRect/>
                </a:stretch>
              </p:blipFill>
              <p:spPr>
                <a:xfrm>
                  <a:off x="3348653" y="4993627"/>
                  <a:ext cx="279720" cy="92880"/>
                </a:xfrm>
                <a:prstGeom prst="rect">
                  <a:avLst/>
                </a:prstGeom>
              </p:spPr>
            </p:pic>
          </mc:Fallback>
        </mc:AlternateContent>
        <mc:AlternateContent xmlns:mc="http://schemas.openxmlformats.org/markup-compatibility/2006">
          <mc:Choice xmlns:p14="http://schemas.microsoft.com/office/powerpoint/2010/main" Requires="p14">
            <p:contentPart p14:bwMode="auto" r:id="rId856">
              <p14:nvContentPartPr>
                <p14:cNvPr id="167366" name="Freihand 167365">
                  <a:extLst>
                    <a:ext uri="{FF2B5EF4-FFF2-40B4-BE49-F238E27FC236}">
                      <a16:creationId xmlns:a16="http://schemas.microsoft.com/office/drawing/2014/main" id="{44039718-35C6-419D-AC73-128E1374A881}"/>
                    </a:ext>
                  </a:extLst>
                </p14:cNvPr>
                <p14:cNvContentPartPr/>
                <p14:nvPr/>
              </p14:nvContentPartPr>
              <p14:xfrm>
                <a:off x="1729013" y="5297107"/>
                <a:ext cx="239400" cy="273600"/>
              </p14:xfrm>
            </p:contentPart>
          </mc:Choice>
          <mc:Fallback>
            <p:pic>
              <p:nvPicPr>
                <p:cNvPr id="167366" name="Freihand 167365">
                  <a:extLst>
                    <a:ext uri="{FF2B5EF4-FFF2-40B4-BE49-F238E27FC236}">
                      <a16:creationId xmlns:a16="http://schemas.microsoft.com/office/drawing/2014/main" id="{44039718-35C6-419D-AC73-128E1374A881}"/>
                    </a:ext>
                  </a:extLst>
                </p:cNvPr>
                <p:cNvPicPr/>
                <p:nvPr/>
              </p:nvPicPr>
              <p:blipFill>
                <a:blip r:embed="rId857"/>
                <a:stretch>
                  <a:fillRect/>
                </a:stretch>
              </p:blipFill>
              <p:spPr>
                <a:xfrm>
                  <a:off x="1724693" y="5292787"/>
                  <a:ext cx="248040" cy="282240"/>
                </a:xfrm>
                <a:prstGeom prst="rect">
                  <a:avLst/>
                </a:prstGeom>
              </p:spPr>
            </p:pic>
          </mc:Fallback>
        </mc:AlternateContent>
        <mc:AlternateContent xmlns:mc="http://schemas.openxmlformats.org/markup-compatibility/2006">
          <mc:Choice xmlns:p14="http://schemas.microsoft.com/office/powerpoint/2010/main" Requires="p14">
            <p:contentPart p14:bwMode="auto" r:id="rId858">
              <p14:nvContentPartPr>
                <p14:cNvPr id="167367" name="Freihand 167366">
                  <a:extLst>
                    <a:ext uri="{FF2B5EF4-FFF2-40B4-BE49-F238E27FC236}">
                      <a16:creationId xmlns:a16="http://schemas.microsoft.com/office/drawing/2014/main" id="{C97A69FA-9D5D-4DA3-896A-9C6191D805ED}"/>
                    </a:ext>
                  </a:extLst>
                </p14:cNvPr>
                <p14:cNvContentPartPr/>
                <p14:nvPr/>
              </p14:nvContentPartPr>
              <p14:xfrm>
                <a:off x="1836293" y="5425627"/>
                <a:ext cx="300600" cy="98640"/>
              </p14:xfrm>
            </p:contentPart>
          </mc:Choice>
          <mc:Fallback>
            <p:pic>
              <p:nvPicPr>
                <p:cNvPr id="167367" name="Freihand 167366">
                  <a:extLst>
                    <a:ext uri="{FF2B5EF4-FFF2-40B4-BE49-F238E27FC236}">
                      <a16:creationId xmlns:a16="http://schemas.microsoft.com/office/drawing/2014/main" id="{C97A69FA-9D5D-4DA3-896A-9C6191D805ED}"/>
                    </a:ext>
                  </a:extLst>
                </p:cNvPr>
                <p:cNvPicPr/>
                <p:nvPr/>
              </p:nvPicPr>
              <p:blipFill>
                <a:blip r:embed="rId859"/>
                <a:stretch>
                  <a:fillRect/>
                </a:stretch>
              </p:blipFill>
              <p:spPr>
                <a:xfrm>
                  <a:off x="1831973" y="5421307"/>
                  <a:ext cx="309240" cy="107280"/>
                </a:xfrm>
                <a:prstGeom prst="rect">
                  <a:avLst/>
                </a:prstGeom>
              </p:spPr>
            </p:pic>
          </mc:Fallback>
        </mc:AlternateContent>
        <mc:AlternateContent xmlns:mc="http://schemas.openxmlformats.org/markup-compatibility/2006">
          <mc:Choice xmlns:p14="http://schemas.microsoft.com/office/powerpoint/2010/main" Requires="p14">
            <p:contentPart p14:bwMode="auto" r:id="rId860">
              <p14:nvContentPartPr>
                <p14:cNvPr id="167368" name="Freihand 167367">
                  <a:extLst>
                    <a:ext uri="{FF2B5EF4-FFF2-40B4-BE49-F238E27FC236}">
                      <a16:creationId xmlns:a16="http://schemas.microsoft.com/office/drawing/2014/main" id="{7F2E511A-D595-412D-957D-15856CDC7305}"/>
                    </a:ext>
                  </a:extLst>
                </p14:cNvPr>
                <p14:cNvContentPartPr/>
                <p14:nvPr/>
              </p14:nvContentPartPr>
              <p14:xfrm>
                <a:off x="2140493" y="5341027"/>
                <a:ext cx="315720" cy="370440"/>
              </p14:xfrm>
            </p:contentPart>
          </mc:Choice>
          <mc:Fallback>
            <p:pic>
              <p:nvPicPr>
                <p:cNvPr id="167368" name="Freihand 167367">
                  <a:extLst>
                    <a:ext uri="{FF2B5EF4-FFF2-40B4-BE49-F238E27FC236}">
                      <a16:creationId xmlns:a16="http://schemas.microsoft.com/office/drawing/2014/main" id="{7F2E511A-D595-412D-957D-15856CDC7305}"/>
                    </a:ext>
                  </a:extLst>
                </p:cNvPr>
                <p:cNvPicPr/>
                <p:nvPr/>
              </p:nvPicPr>
              <p:blipFill>
                <a:blip r:embed="rId861"/>
                <a:stretch>
                  <a:fillRect/>
                </a:stretch>
              </p:blipFill>
              <p:spPr>
                <a:xfrm>
                  <a:off x="2136173" y="5336707"/>
                  <a:ext cx="324360" cy="379080"/>
                </a:xfrm>
                <a:prstGeom prst="rect">
                  <a:avLst/>
                </a:prstGeom>
              </p:spPr>
            </p:pic>
          </mc:Fallback>
        </mc:AlternateContent>
        <mc:AlternateContent xmlns:mc="http://schemas.openxmlformats.org/markup-compatibility/2006">
          <mc:Choice xmlns:p14="http://schemas.microsoft.com/office/powerpoint/2010/main" Requires="p14">
            <p:contentPart p14:bwMode="auto" r:id="rId862">
              <p14:nvContentPartPr>
                <p14:cNvPr id="167369" name="Freihand 167368">
                  <a:extLst>
                    <a:ext uri="{FF2B5EF4-FFF2-40B4-BE49-F238E27FC236}">
                      <a16:creationId xmlns:a16="http://schemas.microsoft.com/office/drawing/2014/main" id="{84353FC1-A3FA-4730-BFD9-E0A0112C3D94}"/>
                    </a:ext>
                  </a:extLst>
                </p14:cNvPr>
                <p14:cNvContentPartPr/>
                <p14:nvPr/>
              </p14:nvContentPartPr>
              <p14:xfrm>
                <a:off x="2456573" y="5317987"/>
                <a:ext cx="278280" cy="187200"/>
              </p14:xfrm>
            </p:contentPart>
          </mc:Choice>
          <mc:Fallback>
            <p:pic>
              <p:nvPicPr>
                <p:cNvPr id="167369" name="Freihand 167368">
                  <a:extLst>
                    <a:ext uri="{FF2B5EF4-FFF2-40B4-BE49-F238E27FC236}">
                      <a16:creationId xmlns:a16="http://schemas.microsoft.com/office/drawing/2014/main" id="{84353FC1-A3FA-4730-BFD9-E0A0112C3D94}"/>
                    </a:ext>
                  </a:extLst>
                </p:cNvPr>
                <p:cNvPicPr/>
                <p:nvPr/>
              </p:nvPicPr>
              <p:blipFill>
                <a:blip r:embed="rId863"/>
                <a:stretch>
                  <a:fillRect/>
                </a:stretch>
              </p:blipFill>
              <p:spPr>
                <a:xfrm>
                  <a:off x="2452253" y="5313667"/>
                  <a:ext cx="286920" cy="195840"/>
                </a:xfrm>
                <a:prstGeom prst="rect">
                  <a:avLst/>
                </a:prstGeom>
              </p:spPr>
            </p:pic>
          </mc:Fallback>
        </mc:AlternateContent>
        <mc:AlternateContent xmlns:mc="http://schemas.openxmlformats.org/markup-compatibility/2006">
          <mc:Choice xmlns:p14="http://schemas.microsoft.com/office/powerpoint/2010/main" Requires="p14">
            <p:contentPart p14:bwMode="auto" r:id="rId864">
              <p14:nvContentPartPr>
                <p14:cNvPr id="167370" name="Freihand 167369">
                  <a:extLst>
                    <a:ext uri="{FF2B5EF4-FFF2-40B4-BE49-F238E27FC236}">
                      <a16:creationId xmlns:a16="http://schemas.microsoft.com/office/drawing/2014/main" id="{491030DF-CDAC-4523-AD8B-72C686F895B9}"/>
                    </a:ext>
                  </a:extLst>
                </p14:cNvPr>
                <p14:cNvContentPartPr/>
                <p14:nvPr/>
              </p14:nvContentPartPr>
              <p14:xfrm>
                <a:off x="2825573" y="5259307"/>
                <a:ext cx="155520" cy="280440"/>
              </p14:xfrm>
            </p:contentPart>
          </mc:Choice>
          <mc:Fallback>
            <p:pic>
              <p:nvPicPr>
                <p:cNvPr id="167370" name="Freihand 167369">
                  <a:extLst>
                    <a:ext uri="{FF2B5EF4-FFF2-40B4-BE49-F238E27FC236}">
                      <a16:creationId xmlns:a16="http://schemas.microsoft.com/office/drawing/2014/main" id="{491030DF-CDAC-4523-AD8B-72C686F895B9}"/>
                    </a:ext>
                  </a:extLst>
                </p:cNvPr>
                <p:cNvPicPr/>
                <p:nvPr/>
              </p:nvPicPr>
              <p:blipFill>
                <a:blip r:embed="rId865"/>
                <a:stretch>
                  <a:fillRect/>
                </a:stretch>
              </p:blipFill>
              <p:spPr>
                <a:xfrm>
                  <a:off x="2821253" y="5254987"/>
                  <a:ext cx="164160" cy="289080"/>
                </a:xfrm>
                <a:prstGeom prst="rect">
                  <a:avLst/>
                </a:prstGeom>
              </p:spPr>
            </p:pic>
          </mc:Fallback>
        </mc:AlternateContent>
        <mc:AlternateContent xmlns:mc="http://schemas.openxmlformats.org/markup-compatibility/2006">
          <mc:Choice xmlns:p14="http://schemas.microsoft.com/office/powerpoint/2010/main" Requires="p14">
            <p:contentPart p14:bwMode="auto" r:id="rId866">
              <p14:nvContentPartPr>
                <p14:cNvPr id="167371" name="Freihand 167370">
                  <a:extLst>
                    <a:ext uri="{FF2B5EF4-FFF2-40B4-BE49-F238E27FC236}">
                      <a16:creationId xmlns:a16="http://schemas.microsoft.com/office/drawing/2014/main" id="{4E2D17AF-240D-476C-8457-B9DDF6B60FCB}"/>
                    </a:ext>
                  </a:extLst>
                </p14:cNvPr>
                <p14:cNvContentPartPr/>
                <p14:nvPr/>
              </p14:nvContentPartPr>
              <p14:xfrm>
                <a:off x="3116453" y="5271547"/>
                <a:ext cx="85680" cy="199440"/>
              </p14:xfrm>
            </p:contentPart>
          </mc:Choice>
          <mc:Fallback>
            <p:pic>
              <p:nvPicPr>
                <p:cNvPr id="167371" name="Freihand 167370">
                  <a:extLst>
                    <a:ext uri="{FF2B5EF4-FFF2-40B4-BE49-F238E27FC236}">
                      <a16:creationId xmlns:a16="http://schemas.microsoft.com/office/drawing/2014/main" id="{4E2D17AF-240D-476C-8457-B9DDF6B60FCB}"/>
                    </a:ext>
                  </a:extLst>
                </p:cNvPr>
                <p:cNvPicPr/>
                <p:nvPr/>
              </p:nvPicPr>
              <p:blipFill>
                <a:blip r:embed="rId867"/>
                <a:stretch>
                  <a:fillRect/>
                </a:stretch>
              </p:blipFill>
              <p:spPr>
                <a:xfrm>
                  <a:off x="3112133" y="5267227"/>
                  <a:ext cx="94320" cy="208080"/>
                </a:xfrm>
                <a:prstGeom prst="rect">
                  <a:avLst/>
                </a:prstGeom>
              </p:spPr>
            </p:pic>
          </mc:Fallback>
        </mc:AlternateContent>
        <mc:AlternateContent xmlns:mc="http://schemas.openxmlformats.org/markup-compatibility/2006">
          <mc:Choice xmlns:p14="http://schemas.microsoft.com/office/powerpoint/2010/main" Requires="p14">
            <p:contentPart p14:bwMode="auto" r:id="rId868">
              <p14:nvContentPartPr>
                <p14:cNvPr id="167372" name="Freihand 167371">
                  <a:extLst>
                    <a:ext uri="{FF2B5EF4-FFF2-40B4-BE49-F238E27FC236}">
                      <a16:creationId xmlns:a16="http://schemas.microsoft.com/office/drawing/2014/main" id="{4B41EE1D-DD12-4B4E-A3FA-8A5E06B84ED1}"/>
                    </a:ext>
                  </a:extLst>
                </p14:cNvPr>
                <p14:cNvContentPartPr/>
                <p14:nvPr/>
              </p14:nvContentPartPr>
              <p14:xfrm>
                <a:off x="3170093" y="5260387"/>
                <a:ext cx="107280" cy="163800"/>
              </p14:xfrm>
            </p:contentPart>
          </mc:Choice>
          <mc:Fallback>
            <p:pic>
              <p:nvPicPr>
                <p:cNvPr id="167372" name="Freihand 167371">
                  <a:extLst>
                    <a:ext uri="{FF2B5EF4-FFF2-40B4-BE49-F238E27FC236}">
                      <a16:creationId xmlns:a16="http://schemas.microsoft.com/office/drawing/2014/main" id="{4B41EE1D-DD12-4B4E-A3FA-8A5E06B84ED1}"/>
                    </a:ext>
                  </a:extLst>
                </p:cNvPr>
                <p:cNvPicPr/>
                <p:nvPr/>
              </p:nvPicPr>
              <p:blipFill>
                <a:blip r:embed="rId869"/>
                <a:stretch>
                  <a:fillRect/>
                </a:stretch>
              </p:blipFill>
              <p:spPr>
                <a:xfrm>
                  <a:off x="3165773" y="5256067"/>
                  <a:ext cx="115920" cy="172440"/>
                </a:xfrm>
                <a:prstGeom prst="rect">
                  <a:avLst/>
                </a:prstGeom>
              </p:spPr>
            </p:pic>
          </mc:Fallback>
        </mc:AlternateContent>
        <mc:AlternateContent xmlns:mc="http://schemas.openxmlformats.org/markup-compatibility/2006">
          <mc:Choice xmlns:p14="http://schemas.microsoft.com/office/powerpoint/2010/main" Requires="p14">
            <p:contentPart p14:bwMode="auto" r:id="rId870">
              <p14:nvContentPartPr>
                <p14:cNvPr id="167373" name="Freihand 167372">
                  <a:extLst>
                    <a:ext uri="{FF2B5EF4-FFF2-40B4-BE49-F238E27FC236}">
                      <a16:creationId xmlns:a16="http://schemas.microsoft.com/office/drawing/2014/main" id="{375C2650-C0FD-4CAA-8EDB-8F32BC282C29}"/>
                    </a:ext>
                  </a:extLst>
                </p14:cNvPr>
                <p14:cNvContentPartPr/>
                <p14:nvPr/>
              </p14:nvContentPartPr>
              <p14:xfrm>
                <a:off x="3302213" y="5232667"/>
                <a:ext cx="275400" cy="177840"/>
              </p14:xfrm>
            </p:contentPart>
          </mc:Choice>
          <mc:Fallback>
            <p:pic>
              <p:nvPicPr>
                <p:cNvPr id="167373" name="Freihand 167372">
                  <a:extLst>
                    <a:ext uri="{FF2B5EF4-FFF2-40B4-BE49-F238E27FC236}">
                      <a16:creationId xmlns:a16="http://schemas.microsoft.com/office/drawing/2014/main" id="{375C2650-C0FD-4CAA-8EDB-8F32BC282C29}"/>
                    </a:ext>
                  </a:extLst>
                </p:cNvPr>
                <p:cNvPicPr/>
                <p:nvPr/>
              </p:nvPicPr>
              <p:blipFill>
                <a:blip r:embed="rId871"/>
                <a:stretch>
                  <a:fillRect/>
                </a:stretch>
              </p:blipFill>
              <p:spPr>
                <a:xfrm>
                  <a:off x="3297893" y="5228347"/>
                  <a:ext cx="284040" cy="186480"/>
                </a:xfrm>
                <a:prstGeom prst="rect">
                  <a:avLst/>
                </a:prstGeom>
              </p:spPr>
            </p:pic>
          </mc:Fallback>
        </mc:AlternateContent>
        <mc:AlternateContent xmlns:mc="http://schemas.openxmlformats.org/markup-compatibility/2006">
          <mc:Choice xmlns:p14="http://schemas.microsoft.com/office/powerpoint/2010/main" Requires="p14">
            <p:contentPart p14:bwMode="auto" r:id="rId872">
              <p14:nvContentPartPr>
                <p14:cNvPr id="167374" name="Freihand 167373">
                  <a:extLst>
                    <a:ext uri="{FF2B5EF4-FFF2-40B4-BE49-F238E27FC236}">
                      <a16:creationId xmlns:a16="http://schemas.microsoft.com/office/drawing/2014/main" id="{C5DE3A00-F003-4098-A87D-F2B794F88568}"/>
                    </a:ext>
                  </a:extLst>
                </p14:cNvPr>
                <p14:cNvContentPartPr/>
                <p14:nvPr/>
              </p14:nvContentPartPr>
              <p14:xfrm>
                <a:off x="3592013" y="5218987"/>
                <a:ext cx="389160" cy="286920"/>
              </p14:xfrm>
            </p:contentPart>
          </mc:Choice>
          <mc:Fallback>
            <p:pic>
              <p:nvPicPr>
                <p:cNvPr id="167374" name="Freihand 167373">
                  <a:extLst>
                    <a:ext uri="{FF2B5EF4-FFF2-40B4-BE49-F238E27FC236}">
                      <a16:creationId xmlns:a16="http://schemas.microsoft.com/office/drawing/2014/main" id="{C5DE3A00-F003-4098-A87D-F2B794F88568}"/>
                    </a:ext>
                  </a:extLst>
                </p:cNvPr>
                <p:cNvPicPr/>
                <p:nvPr/>
              </p:nvPicPr>
              <p:blipFill>
                <a:blip r:embed="rId873"/>
                <a:stretch>
                  <a:fillRect/>
                </a:stretch>
              </p:blipFill>
              <p:spPr>
                <a:xfrm>
                  <a:off x="3587693" y="5214667"/>
                  <a:ext cx="397800" cy="295560"/>
                </a:xfrm>
                <a:prstGeom prst="rect">
                  <a:avLst/>
                </a:prstGeom>
              </p:spPr>
            </p:pic>
          </mc:Fallback>
        </mc:AlternateContent>
        <mc:AlternateContent xmlns:mc="http://schemas.openxmlformats.org/markup-compatibility/2006">
          <mc:Choice xmlns:p14="http://schemas.microsoft.com/office/powerpoint/2010/main" Requires="p14">
            <p:contentPart p14:bwMode="auto" r:id="rId874">
              <p14:nvContentPartPr>
                <p14:cNvPr id="167375" name="Freihand 167374">
                  <a:extLst>
                    <a:ext uri="{FF2B5EF4-FFF2-40B4-BE49-F238E27FC236}">
                      <a16:creationId xmlns:a16="http://schemas.microsoft.com/office/drawing/2014/main" id="{087288A6-3FF6-4E53-BDF9-8A5DC8005F1C}"/>
                    </a:ext>
                  </a:extLst>
                </p14:cNvPr>
                <p14:cNvContentPartPr/>
                <p14:nvPr/>
              </p14:nvContentPartPr>
              <p14:xfrm>
                <a:off x="4006733" y="5150587"/>
                <a:ext cx="33840" cy="242280"/>
              </p14:xfrm>
            </p:contentPart>
          </mc:Choice>
          <mc:Fallback>
            <p:pic>
              <p:nvPicPr>
                <p:cNvPr id="167375" name="Freihand 167374">
                  <a:extLst>
                    <a:ext uri="{FF2B5EF4-FFF2-40B4-BE49-F238E27FC236}">
                      <a16:creationId xmlns:a16="http://schemas.microsoft.com/office/drawing/2014/main" id="{087288A6-3FF6-4E53-BDF9-8A5DC8005F1C}"/>
                    </a:ext>
                  </a:extLst>
                </p:cNvPr>
                <p:cNvPicPr/>
                <p:nvPr/>
              </p:nvPicPr>
              <p:blipFill>
                <a:blip r:embed="rId875"/>
                <a:stretch>
                  <a:fillRect/>
                </a:stretch>
              </p:blipFill>
              <p:spPr>
                <a:xfrm>
                  <a:off x="4002413" y="5146267"/>
                  <a:ext cx="42480" cy="25092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876">
            <p14:nvContentPartPr>
              <p14:cNvPr id="167380" name="Freihand 167379">
                <a:extLst>
                  <a:ext uri="{FF2B5EF4-FFF2-40B4-BE49-F238E27FC236}">
                    <a16:creationId xmlns:a16="http://schemas.microsoft.com/office/drawing/2014/main" id="{2A4188F1-596A-45BA-8A6C-67E17F3200D8}"/>
                  </a:ext>
                </a:extLst>
              </p14:cNvPr>
              <p14:cNvContentPartPr/>
              <p14:nvPr/>
            </p14:nvContentPartPr>
            <p14:xfrm>
              <a:off x="6351773" y="1152427"/>
              <a:ext cx="249120" cy="351000"/>
            </p14:xfrm>
          </p:contentPart>
        </mc:Choice>
        <mc:Fallback>
          <p:pic>
            <p:nvPicPr>
              <p:cNvPr id="167380" name="Freihand 167379">
                <a:extLst>
                  <a:ext uri="{FF2B5EF4-FFF2-40B4-BE49-F238E27FC236}">
                    <a16:creationId xmlns:a16="http://schemas.microsoft.com/office/drawing/2014/main" id="{2A4188F1-596A-45BA-8A6C-67E17F3200D8}"/>
                  </a:ext>
                </a:extLst>
              </p:cNvPr>
              <p:cNvPicPr/>
              <p:nvPr/>
            </p:nvPicPr>
            <p:blipFill>
              <a:blip r:embed="rId877"/>
              <a:stretch>
                <a:fillRect/>
              </a:stretch>
            </p:blipFill>
            <p:spPr>
              <a:xfrm>
                <a:off x="6347453" y="1148107"/>
                <a:ext cx="257760" cy="359640"/>
              </a:xfrm>
              <a:prstGeom prst="rect">
                <a:avLst/>
              </a:prstGeom>
            </p:spPr>
          </p:pic>
        </mc:Fallback>
      </mc:AlternateContent>
      <mc:AlternateContent xmlns:mc="http://schemas.openxmlformats.org/markup-compatibility/2006">
        <mc:Choice xmlns:p14="http://schemas.microsoft.com/office/powerpoint/2010/main" Requires="p14">
          <p:contentPart p14:bwMode="auto" r:id="rId878">
            <p14:nvContentPartPr>
              <p14:cNvPr id="167387" name="Freihand 167386">
                <a:extLst>
                  <a:ext uri="{FF2B5EF4-FFF2-40B4-BE49-F238E27FC236}">
                    <a16:creationId xmlns:a16="http://schemas.microsoft.com/office/drawing/2014/main" id="{A9DAB726-DBD8-4646-9AB6-CB91C95B2E46}"/>
                  </a:ext>
                </a:extLst>
              </p14:cNvPr>
              <p14:cNvContentPartPr/>
              <p14:nvPr/>
            </p14:nvContentPartPr>
            <p14:xfrm>
              <a:off x="1570613" y="1056667"/>
              <a:ext cx="30960" cy="159120"/>
            </p14:xfrm>
          </p:contentPart>
        </mc:Choice>
        <mc:Fallback>
          <p:pic>
            <p:nvPicPr>
              <p:cNvPr id="167387" name="Freihand 167386">
                <a:extLst>
                  <a:ext uri="{FF2B5EF4-FFF2-40B4-BE49-F238E27FC236}">
                    <a16:creationId xmlns:a16="http://schemas.microsoft.com/office/drawing/2014/main" id="{A9DAB726-DBD8-4646-9AB6-CB91C95B2E46}"/>
                  </a:ext>
                </a:extLst>
              </p:cNvPr>
              <p:cNvPicPr/>
              <p:nvPr/>
            </p:nvPicPr>
            <p:blipFill>
              <a:blip r:embed="rId879"/>
              <a:stretch>
                <a:fillRect/>
              </a:stretch>
            </p:blipFill>
            <p:spPr>
              <a:xfrm>
                <a:off x="1566293" y="1052347"/>
                <a:ext cx="39600" cy="167760"/>
              </a:xfrm>
              <a:prstGeom prst="rect">
                <a:avLst/>
              </a:prstGeom>
            </p:spPr>
          </p:pic>
        </mc:Fallback>
      </mc:AlternateContent>
      <mc:AlternateContent xmlns:mc="http://schemas.openxmlformats.org/markup-compatibility/2006">
        <mc:Choice xmlns:p14="http://schemas.microsoft.com/office/powerpoint/2010/main" Requires="p14">
          <p:contentPart p14:bwMode="auto" r:id="rId880">
            <p14:nvContentPartPr>
              <p14:cNvPr id="167388" name="Freihand 167387">
                <a:extLst>
                  <a:ext uri="{FF2B5EF4-FFF2-40B4-BE49-F238E27FC236}">
                    <a16:creationId xmlns:a16="http://schemas.microsoft.com/office/drawing/2014/main" id="{B55A0929-72F4-40DC-9DCC-31DF3C9C3F07}"/>
                  </a:ext>
                </a:extLst>
              </p14:cNvPr>
              <p14:cNvContentPartPr/>
              <p14:nvPr/>
            </p14:nvContentPartPr>
            <p14:xfrm>
              <a:off x="1477373" y="1164667"/>
              <a:ext cx="201600" cy="72000"/>
            </p14:xfrm>
          </p:contentPart>
        </mc:Choice>
        <mc:Fallback>
          <p:pic>
            <p:nvPicPr>
              <p:cNvPr id="167388" name="Freihand 167387">
                <a:extLst>
                  <a:ext uri="{FF2B5EF4-FFF2-40B4-BE49-F238E27FC236}">
                    <a16:creationId xmlns:a16="http://schemas.microsoft.com/office/drawing/2014/main" id="{B55A0929-72F4-40DC-9DCC-31DF3C9C3F07}"/>
                  </a:ext>
                </a:extLst>
              </p:cNvPr>
              <p:cNvPicPr/>
              <p:nvPr/>
            </p:nvPicPr>
            <p:blipFill>
              <a:blip r:embed="rId881"/>
              <a:stretch>
                <a:fillRect/>
              </a:stretch>
            </p:blipFill>
            <p:spPr>
              <a:xfrm>
                <a:off x="1473053" y="1160347"/>
                <a:ext cx="210240" cy="80640"/>
              </a:xfrm>
              <a:prstGeom prst="rect">
                <a:avLst/>
              </a:prstGeom>
            </p:spPr>
          </p:pic>
        </mc:Fallback>
      </mc:AlternateContent>
      <mc:AlternateContent xmlns:mc="http://schemas.openxmlformats.org/markup-compatibility/2006">
        <mc:Choice xmlns:p14="http://schemas.microsoft.com/office/powerpoint/2010/main" Requires="p14">
          <p:contentPart p14:bwMode="auto" r:id="rId882">
            <p14:nvContentPartPr>
              <p14:cNvPr id="167389" name="Freihand 167388">
                <a:extLst>
                  <a:ext uri="{FF2B5EF4-FFF2-40B4-BE49-F238E27FC236}">
                    <a16:creationId xmlns:a16="http://schemas.microsoft.com/office/drawing/2014/main" id="{D3ED050F-6D73-4F0C-91CF-ED5CD45CA2E9}"/>
                  </a:ext>
                </a:extLst>
              </p14:cNvPr>
              <p14:cNvContentPartPr/>
              <p14:nvPr/>
            </p14:nvContentPartPr>
            <p14:xfrm>
              <a:off x="1503293" y="1020667"/>
              <a:ext cx="167760" cy="12240"/>
            </p14:xfrm>
          </p:contentPart>
        </mc:Choice>
        <mc:Fallback>
          <p:pic>
            <p:nvPicPr>
              <p:cNvPr id="167389" name="Freihand 167388">
                <a:extLst>
                  <a:ext uri="{FF2B5EF4-FFF2-40B4-BE49-F238E27FC236}">
                    <a16:creationId xmlns:a16="http://schemas.microsoft.com/office/drawing/2014/main" id="{D3ED050F-6D73-4F0C-91CF-ED5CD45CA2E9}"/>
                  </a:ext>
                </a:extLst>
              </p:cNvPr>
              <p:cNvPicPr/>
              <p:nvPr/>
            </p:nvPicPr>
            <p:blipFill>
              <a:blip r:embed="rId883"/>
              <a:stretch>
                <a:fillRect/>
              </a:stretch>
            </p:blipFill>
            <p:spPr>
              <a:xfrm>
                <a:off x="1498973" y="1016347"/>
                <a:ext cx="176400" cy="20880"/>
              </a:xfrm>
              <a:prstGeom prst="rect">
                <a:avLst/>
              </a:prstGeom>
            </p:spPr>
          </p:pic>
        </mc:Fallback>
      </mc:AlternateContent>
      <mc:AlternateContent xmlns:mc="http://schemas.openxmlformats.org/markup-compatibility/2006">
        <mc:Choice xmlns:p14="http://schemas.microsoft.com/office/powerpoint/2010/main" Requires="p14">
          <p:contentPart p14:bwMode="auto" r:id="rId884">
            <p14:nvContentPartPr>
              <p14:cNvPr id="167390" name="Freihand 167389">
                <a:extLst>
                  <a:ext uri="{FF2B5EF4-FFF2-40B4-BE49-F238E27FC236}">
                    <a16:creationId xmlns:a16="http://schemas.microsoft.com/office/drawing/2014/main" id="{859E8D7B-26CB-4EE1-B65C-38C396C10E11}"/>
                  </a:ext>
                </a:extLst>
              </p14:cNvPr>
              <p14:cNvContentPartPr/>
              <p14:nvPr/>
            </p14:nvContentPartPr>
            <p14:xfrm>
              <a:off x="1797773" y="1144147"/>
              <a:ext cx="142200" cy="45000"/>
            </p14:xfrm>
          </p:contentPart>
        </mc:Choice>
        <mc:Fallback>
          <p:pic>
            <p:nvPicPr>
              <p:cNvPr id="167390" name="Freihand 167389">
                <a:extLst>
                  <a:ext uri="{FF2B5EF4-FFF2-40B4-BE49-F238E27FC236}">
                    <a16:creationId xmlns:a16="http://schemas.microsoft.com/office/drawing/2014/main" id="{859E8D7B-26CB-4EE1-B65C-38C396C10E11}"/>
                  </a:ext>
                </a:extLst>
              </p:cNvPr>
              <p:cNvPicPr/>
              <p:nvPr/>
            </p:nvPicPr>
            <p:blipFill>
              <a:blip r:embed="rId885"/>
              <a:stretch>
                <a:fillRect/>
              </a:stretch>
            </p:blipFill>
            <p:spPr>
              <a:xfrm>
                <a:off x="1793453" y="1139827"/>
                <a:ext cx="150840" cy="53640"/>
              </a:xfrm>
              <a:prstGeom prst="rect">
                <a:avLst/>
              </a:prstGeom>
            </p:spPr>
          </p:pic>
        </mc:Fallback>
      </mc:AlternateContent>
      <mc:AlternateContent xmlns:mc="http://schemas.openxmlformats.org/markup-compatibility/2006">
        <mc:Choice xmlns:p14="http://schemas.microsoft.com/office/powerpoint/2010/main" Requires="p14">
          <p:contentPart p14:bwMode="auto" r:id="rId886">
            <p14:nvContentPartPr>
              <p14:cNvPr id="167391" name="Freihand 167390">
                <a:extLst>
                  <a:ext uri="{FF2B5EF4-FFF2-40B4-BE49-F238E27FC236}">
                    <a16:creationId xmlns:a16="http://schemas.microsoft.com/office/drawing/2014/main" id="{7394E942-9339-4A97-A892-1AA0CDFA6BCC}"/>
                  </a:ext>
                </a:extLst>
              </p14:cNvPr>
              <p14:cNvContentPartPr/>
              <p14:nvPr/>
            </p14:nvContentPartPr>
            <p14:xfrm>
              <a:off x="2014493" y="1041187"/>
              <a:ext cx="125280" cy="117000"/>
            </p14:xfrm>
          </p:contentPart>
        </mc:Choice>
        <mc:Fallback>
          <p:pic>
            <p:nvPicPr>
              <p:cNvPr id="167391" name="Freihand 167390">
                <a:extLst>
                  <a:ext uri="{FF2B5EF4-FFF2-40B4-BE49-F238E27FC236}">
                    <a16:creationId xmlns:a16="http://schemas.microsoft.com/office/drawing/2014/main" id="{7394E942-9339-4A97-A892-1AA0CDFA6BCC}"/>
                  </a:ext>
                </a:extLst>
              </p:cNvPr>
              <p:cNvPicPr/>
              <p:nvPr/>
            </p:nvPicPr>
            <p:blipFill>
              <a:blip r:embed="rId887"/>
              <a:stretch>
                <a:fillRect/>
              </a:stretch>
            </p:blipFill>
            <p:spPr>
              <a:xfrm>
                <a:off x="2010173" y="1036867"/>
                <a:ext cx="133920" cy="125640"/>
              </a:xfrm>
              <a:prstGeom prst="rect">
                <a:avLst/>
              </a:prstGeom>
            </p:spPr>
          </p:pic>
        </mc:Fallback>
      </mc:AlternateContent>
      <mc:AlternateContent xmlns:mc="http://schemas.openxmlformats.org/markup-compatibility/2006">
        <mc:Choice xmlns:p14="http://schemas.microsoft.com/office/powerpoint/2010/main" Requires="p14">
          <p:contentPart p14:bwMode="auto" r:id="rId888">
            <p14:nvContentPartPr>
              <p14:cNvPr id="167393" name="Freihand 167392">
                <a:extLst>
                  <a:ext uri="{FF2B5EF4-FFF2-40B4-BE49-F238E27FC236}">
                    <a16:creationId xmlns:a16="http://schemas.microsoft.com/office/drawing/2014/main" id="{AA4BD784-54DA-4374-999E-E2698ABAE796}"/>
                  </a:ext>
                </a:extLst>
              </p14:cNvPr>
              <p14:cNvContentPartPr/>
              <p14:nvPr/>
            </p14:nvContentPartPr>
            <p14:xfrm>
              <a:off x="2336333" y="989707"/>
              <a:ext cx="176400" cy="189000"/>
            </p14:xfrm>
          </p:contentPart>
        </mc:Choice>
        <mc:Fallback>
          <p:pic>
            <p:nvPicPr>
              <p:cNvPr id="167393" name="Freihand 167392">
                <a:extLst>
                  <a:ext uri="{FF2B5EF4-FFF2-40B4-BE49-F238E27FC236}">
                    <a16:creationId xmlns:a16="http://schemas.microsoft.com/office/drawing/2014/main" id="{AA4BD784-54DA-4374-999E-E2698ABAE796}"/>
                  </a:ext>
                </a:extLst>
              </p:cNvPr>
              <p:cNvPicPr/>
              <p:nvPr/>
            </p:nvPicPr>
            <p:blipFill>
              <a:blip r:embed="rId889"/>
              <a:stretch>
                <a:fillRect/>
              </a:stretch>
            </p:blipFill>
            <p:spPr>
              <a:xfrm>
                <a:off x="2332013" y="985387"/>
                <a:ext cx="185040" cy="197640"/>
              </a:xfrm>
              <a:prstGeom prst="rect">
                <a:avLst/>
              </a:prstGeom>
            </p:spPr>
          </p:pic>
        </mc:Fallback>
      </mc:AlternateContent>
      <mc:AlternateContent xmlns:mc="http://schemas.openxmlformats.org/markup-compatibility/2006">
        <mc:Choice xmlns:p14="http://schemas.microsoft.com/office/powerpoint/2010/main" Requires="p14">
          <p:contentPart p14:bwMode="auto" r:id="rId890">
            <p14:nvContentPartPr>
              <p14:cNvPr id="167395" name="Freihand 167394">
                <a:extLst>
                  <a:ext uri="{FF2B5EF4-FFF2-40B4-BE49-F238E27FC236}">
                    <a16:creationId xmlns:a16="http://schemas.microsoft.com/office/drawing/2014/main" id="{D6440F26-D6B3-46CF-8DB8-C0439FAAFEF7}"/>
                  </a:ext>
                </a:extLst>
              </p14:cNvPr>
              <p14:cNvContentPartPr/>
              <p14:nvPr/>
            </p14:nvContentPartPr>
            <p14:xfrm>
              <a:off x="2646653" y="1026067"/>
              <a:ext cx="381600" cy="103320"/>
            </p14:xfrm>
          </p:contentPart>
        </mc:Choice>
        <mc:Fallback>
          <p:pic>
            <p:nvPicPr>
              <p:cNvPr id="167395" name="Freihand 167394">
                <a:extLst>
                  <a:ext uri="{FF2B5EF4-FFF2-40B4-BE49-F238E27FC236}">
                    <a16:creationId xmlns:a16="http://schemas.microsoft.com/office/drawing/2014/main" id="{D6440F26-D6B3-46CF-8DB8-C0439FAAFEF7}"/>
                  </a:ext>
                </a:extLst>
              </p:cNvPr>
              <p:cNvPicPr/>
              <p:nvPr/>
            </p:nvPicPr>
            <p:blipFill>
              <a:blip r:embed="rId891"/>
              <a:stretch>
                <a:fillRect/>
              </a:stretch>
            </p:blipFill>
            <p:spPr>
              <a:xfrm>
                <a:off x="2642333" y="1021747"/>
                <a:ext cx="390240" cy="111960"/>
              </a:xfrm>
              <a:prstGeom prst="rect">
                <a:avLst/>
              </a:prstGeom>
            </p:spPr>
          </p:pic>
        </mc:Fallback>
      </mc:AlternateContent>
      <mc:AlternateContent xmlns:mc="http://schemas.openxmlformats.org/markup-compatibility/2006">
        <mc:Choice xmlns:p14="http://schemas.microsoft.com/office/powerpoint/2010/main" Requires="p14">
          <p:contentPart p14:bwMode="auto" r:id="rId892">
            <p14:nvContentPartPr>
              <p14:cNvPr id="167396" name="Freihand 167395">
                <a:extLst>
                  <a:ext uri="{FF2B5EF4-FFF2-40B4-BE49-F238E27FC236}">
                    <a16:creationId xmlns:a16="http://schemas.microsoft.com/office/drawing/2014/main" id="{2825556D-ADE6-451A-A08E-5662442D6E9C}"/>
                  </a:ext>
                </a:extLst>
              </p14:cNvPr>
              <p14:cNvContentPartPr/>
              <p14:nvPr/>
            </p14:nvContentPartPr>
            <p14:xfrm>
              <a:off x="3042653" y="941107"/>
              <a:ext cx="361080" cy="133200"/>
            </p14:xfrm>
          </p:contentPart>
        </mc:Choice>
        <mc:Fallback>
          <p:pic>
            <p:nvPicPr>
              <p:cNvPr id="167396" name="Freihand 167395">
                <a:extLst>
                  <a:ext uri="{FF2B5EF4-FFF2-40B4-BE49-F238E27FC236}">
                    <a16:creationId xmlns:a16="http://schemas.microsoft.com/office/drawing/2014/main" id="{2825556D-ADE6-451A-A08E-5662442D6E9C}"/>
                  </a:ext>
                </a:extLst>
              </p:cNvPr>
              <p:cNvPicPr/>
              <p:nvPr/>
            </p:nvPicPr>
            <p:blipFill>
              <a:blip r:embed="rId893"/>
              <a:stretch>
                <a:fillRect/>
              </a:stretch>
            </p:blipFill>
            <p:spPr>
              <a:xfrm>
                <a:off x="3038333" y="936787"/>
                <a:ext cx="369720" cy="141840"/>
              </a:xfrm>
              <a:prstGeom prst="rect">
                <a:avLst/>
              </a:prstGeom>
            </p:spPr>
          </p:pic>
        </mc:Fallback>
      </mc:AlternateContent>
      <mc:AlternateContent xmlns:mc="http://schemas.openxmlformats.org/markup-compatibility/2006">
        <mc:Choice xmlns:p14="http://schemas.microsoft.com/office/powerpoint/2010/main" Requires="p14">
          <p:contentPart p14:bwMode="auto" r:id="rId894">
            <p14:nvContentPartPr>
              <p14:cNvPr id="167397" name="Freihand 167396">
                <a:extLst>
                  <a:ext uri="{FF2B5EF4-FFF2-40B4-BE49-F238E27FC236}">
                    <a16:creationId xmlns:a16="http://schemas.microsoft.com/office/drawing/2014/main" id="{21436BD4-7ACF-4C6D-A0C9-CBA510B4C9BC}"/>
                  </a:ext>
                </a:extLst>
              </p14:cNvPr>
              <p14:cNvContentPartPr/>
              <p14:nvPr/>
            </p14:nvContentPartPr>
            <p14:xfrm>
              <a:off x="1448933" y="1337827"/>
              <a:ext cx="136800" cy="126000"/>
            </p14:xfrm>
          </p:contentPart>
        </mc:Choice>
        <mc:Fallback>
          <p:pic>
            <p:nvPicPr>
              <p:cNvPr id="167397" name="Freihand 167396">
                <a:extLst>
                  <a:ext uri="{FF2B5EF4-FFF2-40B4-BE49-F238E27FC236}">
                    <a16:creationId xmlns:a16="http://schemas.microsoft.com/office/drawing/2014/main" id="{21436BD4-7ACF-4C6D-A0C9-CBA510B4C9BC}"/>
                  </a:ext>
                </a:extLst>
              </p:cNvPr>
              <p:cNvPicPr/>
              <p:nvPr/>
            </p:nvPicPr>
            <p:blipFill>
              <a:blip r:embed="rId895"/>
              <a:stretch>
                <a:fillRect/>
              </a:stretch>
            </p:blipFill>
            <p:spPr>
              <a:xfrm>
                <a:off x="1444613" y="1333507"/>
                <a:ext cx="145440" cy="134640"/>
              </a:xfrm>
              <a:prstGeom prst="rect">
                <a:avLst/>
              </a:prstGeom>
            </p:spPr>
          </p:pic>
        </mc:Fallback>
      </mc:AlternateContent>
      <mc:AlternateContent xmlns:mc="http://schemas.openxmlformats.org/markup-compatibility/2006">
        <mc:Choice xmlns:p14="http://schemas.microsoft.com/office/powerpoint/2010/main" Requires="p14">
          <p:contentPart p14:bwMode="auto" r:id="rId896">
            <p14:nvContentPartPr>
              <p14:cNvPr id="167398" name="Freihand 167397">
                <a:extLst>
                  <a:ext uri="{FF2B5EF4-FFF2-40B4-BE49-F238E27FC236}">
                    <a16:creationId xmlns:a16="http://schemas.microsoft.com/office/drawing/2014/main" id="{017484FC-D65C-4BE2-9903-4846E6B52C38}"/>
                  </a:ext>
                </a:extLst>
              </p14:cNvPr>
              <p14:cNvContentPartPr/>
              <p14:nvPr/>
            </p14:nvContentPartPr>
            <p14:xfrm>
              <a:off x="1605533" y="1268707"/>
              <a:ext cx="62640" cy="200880"/>
            </p14:xfrm>
          </p:contentPart>
        </mc:Choice>
        <mc:Fallback>
          <p:pic>
            <p:nvPicPr>
              <p:cNvPr id="167398" name="Freihand 167397">
                <a:extLst>
                  <a:ext uri="{FF2B5EF4-FFF2-40B4-BE49-F238E27FC236}">
                    <a16:creationId xmlns:a16="http://schemas.microsoft.com/office/drawing/2014/main" id="{017484FC-D65C-4BE2-9903-4846E6B52C38}"/>
                  </a:ext>
                </a:extLst>
              </p:cNvPr>
              <p:cNvPicPr/>
              <p:nvPr/>
            </p:nvPicPr>
            <p:blipFill>
              <a:blip r:embed="rId897"/>
              <a:stretch>
                <a:fillRect/>
              </a:stretch>
            </p:blipFill>
            <p:spPr>
              <a:xfrm>
                <a:off x="1601213" y="1264387"/>
                <a:ext cx="71280" cy="209520"/>
              </a:xfrm>
              <a:prstGeom prst="rect">
                <a:avLst/>
              </a:prstGeom>
            </p:spPr>
          </p:pic>
        </mc:Fallback>
      </mc:AlternateContent>
      <mc:AlternateContent xmlns:mc="http://schemas.openxmlformats.org/markup-compatibility/2006">
        <mc:Choice xmlns:p14="http://schemas.microsoft.com/office/powerpoint/2010/main" Requires="p14">
          <p:contentPart p14:bwMode="auto" r:id="rId898">
            <p14:nvContentPartPr>
              <p14:cNvPr id="167399" name="Freihand 167398">
                <a:extLst>
                  <a:ext uri="{FF2B5EF4-FFF2-40B4-BE49-F238E27FC236}">
                    <a16:creationId xmlns:a16="http://schemas.microsoft.com/office/drawing/2014/main" id="{D550C93A-DF45-40C9-BC3E-4AED0A548350}"/>
                  </a:ext>
                </a:extLst>
              </p14:cNvPr>
              <p14:cNvContentPartPr/>
              <p14:nvPr/>
            </p14:nvContentPartPr>
            <p14:xfrm>
              <a:off x="1667453" y="1341787"/>
              <a:ext cx="111960" cy="127080"/>
            </p14:xfrm>
          </p:contentPart>
        </mc:Choice>
        <mc:Fallback>
          <p:pic>
            <p:nvPicPr>
              <p:cNvPr id="167399" name="Freihand 167398">
                <a:extLst>
                  <a:ext uri="{FF2B5EF4-FFF2-40B4-BE49-F238E27FC236}">
                    <a16:creationId xmlns:a16="http://schemas.microsoft.com/office/drawing/2014/main" id="{D550C93A-DF45-40C9-BC3E-4AED0A548350}"/>
                  </a:ext>
                </a:extLst>
              </p:cNvPr>
              <p:cNvPicPr/>
              <p:nvPr/>
            </p:nvPicPr>
            <p:blipFill>
              <a:blip r:embed="rId899"/>
              <a:stretch>
                <a:fillRect/>
              </a:stretch>
            </p:blipFill>
            <p:spPr>
              <a:xfrm>
                <a:off x="1663133" y="1337467"/>
                <a:ext cx="120600" cy="135720"/>
              </a:xfrm>
              <a:prstGeom prst="rect">
                <a:avLst/>
              </a:prstGeom>
            </p:spPr>
          </p:pic>
        </mc:Fallback>
      </mc:AlternateContent>
      <mc:AlternateContent xmlns:mc="http://schemas.openxmlformats.org/markup-compatibility/2006">
        <mc:Choice xmlns:p14="http://schemas.microsoft.com/office/powerpoint/2010/main" Requires="p14">
          <p:contentPart p14:bwMode="auto" r:id="rId900">
            <p14:nvContentPartPr>
              <p14:cNvPr id="167400" name="Freihand 167399">
                <a:extLst>
                  <a:ext uri="{FF2B5EF4-FFF2-40B4-BE49-F238E27FC236}">
                    <a16:creationId xmlns:a16="http://schemas.microsoft.com/office/drawing/2014/main" id="{FC8D7C4F-3809-4CEC-A53C-7CFBD50C700B}"/>
                  </a:ext>
                </a:extLst>
              </p14:cNvPr>
              <p14:cNvContentPartPr/>
              <p14:nvPr/>
            </p14:nvContentPartPr>
            <p14:xfrm>
              <a:off x="1866533" y="1340707"/>
              <a:ext cx="191880" cy="236880"/>
            </p14:xfrm>
          </p:contentPart>
        </mc:Choice>
        <mc:Fallback>
          <p:pic>
            <p:nvPicPr>
              <p:cNvPr id="167400" name="Freihand 167399">
                <a:extLst>
                  <a:ext uri="{FF2B5EF4-FFF2-40B4-BE49-F238E27FC236}">
                    <a16:creationId xmlns:a16="http://schemas.microsoft.com/office/drawing/2014/main" id="{FC8D7C4F-3809-4CEC-A53C-7CFBD50C700B}"/>
                  </a:ext>
                </a:extLst>
              </p:cNvPr>
              <p:cNvPicPr/>
              <p:nvPr/>
            </p:nvPicPr>
            <p:blipFill>
              <a:blip r:embed="rId901"/>
              <a:stretch>
                <a:fillRect/>
              </a:stretch>
            </p:blipFill>
            <p:spPr>
              <a:xfrm>
                <a:off x="1862213" y="1336387"/>
                <a:ext cx="200520" cy="245520"/>
              </a:xfrm>
              <a:prstGeom prst="rect">
                <a:avLst/>
              </a:prstGeom>
            </p:spPr>
          </p:pic>
        </mc:Fallback>
      </mc:AlternateContent>
      <mc:AlternateContent xmlns:mc="http://schemas.openxmlformats.org/markup-compatibility/2006">
        <mc:Choice xmlns:p14="http://schemas.microsoft.com/office/powerpoint/2010/main" Requires="p14">
          <p:contentPart p14:bwMode="auto" r:id="rId902">
            <p14:nvContentPartPr>
              <p14:cNvPr id="167401" name="Freihand 167400">
                <a:extLst>
                  <a:ext uri="{FF2B5EF4-FFF2-40B4-BE49-F238E27FC236}">
                    <a16:creationId xmlns:a16="http://schemas.microsoft.com/office/drawing/2014/main" id="{66C14B09-AB2D-4969-A5D5-947901EB9857}"/>
                  </a:ext>
                </a:extLst>
              </p14:cNvPr>
              <p14:cNvContentPartPr/>
              <p14:nvPr/>
            </p14:nvContentPartPr>
            <p14:xfrm>
              <a:off x="2072453" y="1323427"/>
              <a:ext cx="145440" cy="231120"/>
            </p14:xfrm>
          </p:contentPart>
        </mc:Choice>
        <mc:Fallback>
          <p:pic>
            <p:nvPicPr>
              <p:cNvPr id="167401" name="Freihand 167400">
                <a:extLst>
                  <a:ext uri="{FF2B5EF4-FFF2-40B4-BE49-F238E27FC236}">
                    <a16:creationId xmlns:a16="http://schemas.microsoft.com/office/drawing/2014/main" id="{66C14B09-AB2D-4969-A5D5-947901EB9857}"/>
                  </a:ext>
                </a:extLst>
              </p:cNvPr>
              <p:cNvPicPr/>
              <p:nvPr/>
            </p:nvPicPr>
            <p:blipFill>
              <a:blip r:embed="rId903"/>
              <a:stretch>
                <a:fillRect/>
              </a:stretch>
            </p:blipFill>
            <p:spPr>
              <a:xfrm>
                <a:off x="2068133" y="1319107"/>
                <a:ext cx="154080" cy="239760"/>
              </a:xfrm>
              <a:prstGeom prst="rect">
                <a:avLst/>
              </a:prstGeom>
            </p:spPr>
          </p:pic>
        </mc:Fallback>
      </mc:AlternateContent>
      <mc:AlternateContent xmlns:mc="http://schemas.openxmlformats.org/markup-compatibility/2006">
        <mc:Choice xmlns:p14="http://schemas.microsoft.com/office/powerpoint/2010/main" Requires="p14">
          <p:contentPart p14:bwMode="auto" r:id="rId904">
            <p14:nvContentPartPr>
              <p14:cNvPr id="167402" name="Freihand 167401">
                <a:extLst>
                  <a:ext uri="{FF2B5EF4-FFF2-40B4-BE49-F238E27FC236}">
                    <a16:creationId xmlns:a16="http://schemas.microsoft.com/office/drawing/2014/main" id="{A83FE896-A725-44B5-81E8-627A381157EB}"/>
                  </a:ext>
                </a:extLst>
              </p14:cNvPr>
              <p14:cNvContentPartPr/>
              <p14:nvPr/>
            </p14:nvContentPartPr>
            <p14:xfrm>
              <a:off x="2232293" y="1298587"/>
              <a:ext cx="99000" cy="174960"/>
            </p14:xfrm>
          </p:contentPart>
        </mc:Choice>
        <mc:Fallback>
          <p:pic>
            <p:nvPicPr>
              <p:cNvPr id="167402" name="Freihand 167401">
                <a:extLst>
                  <a:ext uri="{FF2B5EF4-FFF2-40B4-BE49-F238E27FC236}">
                    <a16:creationId xmlns:a16="http://schemas.microsoft.com/office/drawing/2014/main" id="{A83FE896-A725-44B5-81E8-627A381157EB}"/>
                  </a:ext>
                </a:extLst>
              </p:cNvPr>
              <p:cNvPicPr/>
              <p:nvPr/>
            </p:nvPicPr>
            <p:blipFill>
              <a:blip r:embed="rId905"/>
              <a:stretch>
                <a:fillRect/>
              </a:stretch>
            </p:blipFill>
            <p:spPr>
              <a:xfrm>
                <a:off x="2227973" y="1294267"/>
                <a:ext cx="107640" cy="183600"/>
              </a:xfrm>
              <a:prstGeom prst="rect">
                <a:avLst/>
              </a:prstGeom>
            </p:spPr>
          </p:pic>
        </mc:Fallback>
      </mc:AlternateContent>
      <mc:AlternateContent xmlns:mc="http://schemas.openxmlformats.org/markup-compatibility/2006">
        <mc:Choice xmlns:p14="http://schemas.microsoft.com/office/powerpoint/2010/main" Requires="p14">
          <p:contentPart p14:bwMode="auto" r:id="rId906">
            <p14:nvContentPartPr>
              <p14:cNvPr id="167403" name="Freihand 167402">
                <a:extLst>
                  <a:ext uri="{FF2B5EF4-FFF2-40B4-BE49-F238E27FC236}">
                    <a16:creationId xmlns:a16="http://schemas.microsoft.com/office/drawing/2014/main" id="{CAFF7A4A-7938-4D31-B4EB-4ACB6F40D27C}"/>
                  </a:ext>
                </a:extLst>
              </p14:cNvPr>
              <p14:cNvContentPartPr/>
              <p14:nvPr/>
            </p14:nvContentPartPr>
            <p14:xfrm>
              <a:off x="2351453" y="1337827"/>
              <a:ext cx="235440" cy="97200"/>
            </p14:xfrm>
          </p:contentPart>
        </mc:Choice>
        <mc:Fallback>
          <p:pic>
            <p:nvPicPr>
              <p:cNvPr id="167403" name="Freihand 167402">
                <a:extLst>
                  <a:ext uri="{FF2B5EF4-FFF2-40B4-BE49-F238E27FC236}">
                    <a16:creationId xmlns:a16="http://schemas.microsoft.com/office/drawing/2014/main" id="{CAFF7A4A-7938-4D31-B4EB-4ACB6F40D27C}"/>
                  </a:ext>
                </a:extLst>
              </p:cNvPr>
              <p:cNvPicPr/>
              <p:nvPr/>
            </p:nvPicPr>
            <p:blipFill>
              <a:blip r:embed="rId907"/>
              <a:stretch>
                <a:fillRect/>
              </a:stretch>
            </p:blipFill>
            <p:spPr>
              <a:xfrm>
                <a:off x="2347133" y="1333507"/>
                <a:ext cx="244080" cy="105840"/>
              </a:xfrm>
              <a:prstGeom prst="rect">
                <a:avLst/>
              </a:prstGeom>
            </p:spPr>
          </p:pic>
        </mc:Fallback>
      </mc:AlternateContent>
      <mc:AlternateContent xmlns:mc="http://schemas.openxmlformats.org/markup-compatibility/2006">
        <mc:Choice xmlns:p14="http://schemas.microsoft.com/office/powerpoint/2010/main" Requires="p14">
          <p:contentPart p14:bwMode="auto" r:id="rId908">
            <p14:nvContentPartPr>
              <p14:cNvPr id="167404" name="Freihand 167403">
                <a:extLst>
                  <a:ext uri="{FF2B5EF4-FFF2-40B4-BE49-F238E27FC236}">
                    <a16:creationId xmlns:a16="http://schemas.microsoft.com/office/drawing/2014/main" id="{FAD32FD2-2753-45FF-8DAE-448180DECF1C}"/>
                  </a:ext>
                </a:extLst>
              </p14:cNvPr>
              <p14:cNvContentPartPr/>
              <p14:nvPr/>
            </p14:nvContentPartPr>
            <p14:xfrm>
              <a:off x="2680493" y="1338187"/>
              <a:ext cx="244080" cy="105840"/>
            </p14:xfrm>
          </p:contentPart>
        </mc:Choice>
        <mc:Fallback>
          <p:pic>
            <p:nvPicPr>
              <p:cNvPr id="167404" name="Freihand 167403">
                <a:extLst>
                  <a:ext uri="{FF2B5EF4-FFF2-40B4-BE49-F238E27FC236}">
                    <a16:creationId xmlns:a16="http://schemas.microsoft.com/office/drawing/2014/main" id="{FAD32FD2-2753-45FF-8DAE-448180DECF1C}"/>
                  </a:ext>
                </a:extLst>
              </p:cNvPr>
              <p:cNvPicPr/>
              <p:nvPr/>
            </p:nvPicPr>
            <p:blipFill>
              <a:blip r:embed="rId909"/>
              <a:stretch>
                <a:fillRect/>
              </a:stretch>
            </p:blipFill>
            <p:spPr>
              <a:xfrm>
                <a:off x="2676173" y="1333867"/>
                <a:ext cx="252720" cy="114480"/>
              </a:xfrm>
              <a:prstGeom prst="rect">
                <a:avLst/>
              </a:prstGeom>
            </p:spPr>
          </p:pic>
        </mc:Fallback>
      </mc:AlternateContent>
      <mc:AlternateContent xmlns:mc="http://schemas.openxmlformats.org/markup-compatibility/2006">
        <mc:Choice xmlns:p14="http://schemas.microsoft.com/office/powerpoint/2010/main" Requires="p14">
          <p:contentPart p14:bwMode="auto" r:id="rId910">
            <p14:nvContentPartPr>
              <p14:cNvPr id="167405" name="Freihand 167404">
                <a:extLst>
                  <a:ext uri="{FF2B5EF4-FFF2-40B4-BE49-F238E27FC236}">
                    <a16:creationId xmlns:a16="http://schemas.microsoft.com/office/drawing/2014/main" id="{DCF8E032-3B00-4FCD-A0C7-3D4DA8108BCE}"/>
                  </a:ext>
                </a:extLst>
              </p14:cNvPr>
              <p14:cNvContentPartPr/>
              <p14:nvPr/>
            </p14:nvContentPartPr>
            <p14:xfrm>
              <a:off x="2904413" y="1351507"/>
              <a:ext cx="146880" cy="224280"/>
            </p14:xfrm>
          </p:contentPart>
        </mc:Choice>
        <mc:Fallback>
          <p:pic>
            <p:nvPicPr>
              <p:cNvPr id="167405" name="Freihand 167404">
                <a:extLst>
                  <a:ext uri="{FF2B5EF4-FFF2-40B4-BE49-F238E27FC236}">
                    <a16:creationId xmlns:a16="http://schemas.microsoft.com/office/drawing/2014/main" id="{DCF8E032-3B00-4FCD-A0C7-3D4DA8108BCE}"/>
                  </a:ext>
                </a:extLst>
              </p:cNvPr>
              <p:cNvPicPr/>
              <p:nvPr/>
            </p:nvPicPr>
            <p:blipFill>
              <a:blip r:embed="rId911"/>
              <a:stretch>
                <a:fillRect/>
              </a:stretch>
            </p:blipFill>
            <p:spPr>
              <a:xfrm>
                <a:off x="2900093" y="1347187"/>
                <a:ext cx="155520" cy="232920"/>
              </a:xfrm>
              <a:prstGeom prst="rect">
                <a:avLst/>
              </a:prstGeom>
            </p:spPr>
          </p:pic>
        </mc:Fallback>
      </mc:AlternateContent>
      <mc:AlternateContent xmlns:mc="http://schemas.openxmlformats.org/markup-compatibility/2006">
        <mc:Choice xmlns:p14="http://schemas.microsoft.com/office/powerpoint/2010/main" Requires="p14">
          <p:contentPart p14:bwMode="auto" r:id="rId912">
            <p14:nvContentPartPr>
              <p14:cNvPr id="167406" name="Freihand 167405">
                <a:extLst>
                  <a:ext uri="{FF2B5EF4-FFF2-40B4-BE49-F238E27FC236}">
                    <a16:creationId xmlns:a16="http://schemas.microsoft.com/office/drawing/2014/main" id="{98254684-6DCE-49F8-8E88-3C5F81D52095}"/>
                  </a:ext>
                </a:extLst>
              </p14:cNvPr>
              <p14:cNvContentPartPr/>
              <p14:nvPr/>
            </p14:nvContentPartPr>
            <p14:xfrm>
              <a:off x="3065693" y="1362667"/>
              <a:ext cx="101160" cy="77400"/>
            </p14:xfrm>
          </p:contentPart>
        </mc:Choice>
        <mc:Fallback>
          <p:pic>
            <p:nvPicPr>
              <p:cNvPr id="167406" name="Freihand 167405">
                <a:extLst>
                  <a:ext uri="{FF2B5EF4-FFF2-40B4-BE49-F238E27FC236}">
                    <a16:creationId xmlns:a16="http://schemas.microsoft.com/office/drawing/2014/main" id="{98254684-6DCE-49F8-8E88-3C5F81D52095}"/>
                  </a:ext>
                </a:extLst>
              </p:cNvPr>
              <p:cNvPicPr/>
              <p:nvPr/>
            </p:nvPicPr>
            <p:blipFill>
              <a:blip r:embed="rId913"/>
              <a:stretch>
                <a:fillRect/>
              </a:stretch>
            </p:blipFill>
            <p:spPr>
              <a:xfrm>
                <a:off x="3061373" y="1358347"/>
                <a:ext cx="109800" cy="86040"/>
              </a:xfrm>
              <a:prstGeom prst="rect">
                <a:avLst/>
              </a:prstGeom>
            </p:spPr>
          </p:pic>
        </mc:Fallback>
      </mc:AlternateContent>
      <mc:AlternateContent xmlns:mc="http://schemas.openxmlformats.org/markup-compatibility/2006">
        <mc:Choice xmlns:p14="http://schemas.microsoft.com/office/powerpoint/2010/main" Requires="p14">
          <p:contentPart p14:bwMode="auto" r:id="rId914">
            <p14:nvContentPartPr>
              <p14:cNvPr id="167407" name="Freihand 167406">
                <a:extLst>
                  <a:ext uri="{FF2B5EF4-FFF2-40B4-BE49-F238E27FC236}">
                    <a16:creationId xmlns:a16="http://schemas.microsoft.com/office/drawing/2014/main" id="{A9361FF5-8B8A-4E9A-B1C4-2DB3088D9416}"/>
                  </a:ext>
                </a:extLst>
              </p14:cNvPr>
              <p14:cNvContentPartPr/>
              <p14:nvPr/>
            </p14:nvContentPartPr>
            <p14:xfrm>
              <a:off x="3177293" y="1364467"/>
              <a:ext cx="750240" cy="56520"/>
            </p14:xfrm>
          </p:contentPart>
        </mc:Choice>
        <mc:Fallback>
          <p:pic>
            <p:nvPicPr>
              <p:cNvPr id="167407" name="Freihand 167406">
                <a:extLst>
                  <a:ext uri="{FF2B5EF4-FFF2-40B4-BE49-F238E27FC236}">
                    <a16:creationId xmlns:a16="http://schemas.microsoft.com/office/drawing/2014/main" id="{A9361FF5-8B8A-4E9A-B1C4-2DB3088D9416}"/>
                  </a:ext>
                </a:extLst>
              </p:cNvPr>
              <p:cNvPicPr/>
              <p:nvPr/>
            </p:nvPicPr>
            <p:blipFill>
              <a:blip r:embed="rId915"/>
              <a:stretch>
                <a:fillRect/>
              </a:stretch>
            </p:blipFill>
            <p:spPr>
              <a:xfrm>
                <a:off x="3172973" y="1360147"/>
                <a:ext cx="758880" cy="65160"/>
              </a:xfrm>
              <a:prstGeom prst="rect">
                <a:avLst/>
              </a:prstGeom>
            </p:spPr>
          </p:pic>
        </mc:Fallback>
      </mc:AlternateContent>
      <p:grpSp>
        <p:nvGrpSpPr>
          <p:cNvPr id="167437" name="Gruppieren 167436">
            <a:extLst>
              <a:ext uri="{FF2B5EF4-FFF2-40B4-BE49-F238E27FC236}">
                <a16:creationId xmlns:a16="http://schemas.microsoft.com/office/drawing/2014/main" id="{311C08CC-48E6-428E-A46A-7EA3D940EC61}"/>
              </a:ext>
            </a:extLst>
          </p:cNvPr>
          <p:cNvGrpSpPr/>
          <p:nvPr/>
        </p:nvGrpSpPr>
        <p:grpSpPr>
          <a:xfrm>
            <a:off x="94973" y="5702107"/>
            <a:ext cx="2514960" cy="974880"/>
            <a:chOff x="94973" y="5702107"/>
            <a:chExt cx="2514960" cy="974880"/>
          </a:xfrm>
        </p:grpSpPr>
        <mc:AlternateContent xmlns:mc="http://schemas.openxmlformats.org/markup-compatibility/2006">
          <mc:Choice xmlns:p14="http://schemas.microsoft.com/office/powerpoint/2010/main" Requires="p14">
            <p:contentPart p14:bwMode="auto" r:id="rId916">
              <p14:nvContentPartPr>
                <p14:cNvPr id="167409" name="Freihand 167408">
                  <a:extLst>
                    <a:ext uri="{FF2B5EF4-FFF2-40B4-BE49-F238E27FC236}">
                      <a16:creationId xmlns:a16="http://schemas.microsoft.com/office/drawing/2014/main" id="{918FB1FD-95E0-4168-BA47-3FF66497D51E}"/>
                    </a:ext>
                  </a:extLst>
                </p14:cNvPr>
                <p14:cNvContentPartPr/>
                <p14:nvPr/>
              </p14:nvContentPartPr>
              <p14:xfrm>
                <a:off x="189293" y="5702107"/>
                <a:ext cx="2357640" cy="110880"/>
              </p14:xfrm>
            </p:contentPart>
          </mc:Choice>
          <mc:Fallback>
            <p:pic>
              <p:nvPicPr>
                <p:cNvPr id="167409" name="Freihand 167408">
                  <a:extLst>
                    <a:ext uri="{FF2B5EF4-FFF2-40B4-BE49-F238E27FC236}">
                      <a16:creationId xmlns:a16="http://schemas.microsoft.com/office/drawing/2014/main" id="{918FB1FD-95E0-4168-BA47-3FF66497D51E}"/>
                    </a:ext>
                  </a:extLst>
                </p:cNvPr>
                <p:cNvPicPr/>
                <p:nvPr/>
              </p:nvPicPr>
              <p:blipFill>
                <a:blip r:embed="rId917"/>
                <a:stretch>
                  <a:fillRect/>
                </a:stretch>
              </p:blipFill>
              <p:spPr>
                <a:xfrm>
                  <a:off x="184973" y="5697787"/>
                  <a:ext cx="2366280" cy="119520"/>
                </a:xfrm>
                <a:prstGeom prst="rect">
                  <a:avLst/>
                </a:prstGeom>
              </p:spPr>
            </p:pic>
          </mc:Fallback>
        </mc:AlternateContent>
        <mc:AlternateContent xmlns:mc="http://schemas.openxmlformats.org/markup-compatibility/2006">
          <mc:Choice xmlns:p14="http://schemas.microsoft.com/office/powerpoint/2010/main" Requires="p14">
            <p:contentPart p14:bwMode="auto" r:id="rId918">
              <p14:nvContentPartPr>
                <p14:cNvPr id="167410" name="Freihand 167409">
                  <a:extLst>
                    <a:ext uri="{FF2B5EF4-FFF2-40B4-BE49-F238E27FC236}">
                      <a16:creationId xmlns:a16="http://schemas.microsoft.com/office/drawing/2014/main" id="{AC347F5F-77DE-49D3-AEA6-D098D692B27B}"/>
                    </a:ext>
                  </a:extLst>
                </p14:cNvPr>
                <p14:cNvContentPartPr/>
                <p14:nvPr/>
              </p14:nvContentPartPr>
              <p14:xfrm>
                <a:off x="2529653" y="5744587"/>
                <a:ext cx="80280" cy="932400"/>
              </p14:xfrm>
            </p:contentPart>
          </mc:Choice>
          <mc:Fallback>
            <p:pic>
              <p:nvPicPr>
                <p:cNvPr id="167410" name="Freihand 167409">
                  <a:extLst>
                    <a:ext uri="{FF2B5EF4-FFF2-40B4-BE49-F238E27FC236}">
                      <a16:creationId xmlns:a16="http://schemas.microsoft.com/office/drawing/2014/main" id="{AC347F5F-77DE-49D3-AEA6-D098D692B27B}"/>
                    </a:ext>
                  </a:extLst>
                </p:cNvPr>
                <p:cNvPicPr/>
                <p:nvPr/>
              </p:nvPicPr>
              <p:blipFill>
                <a:blip r:embed="rId919"/>
                <a:stretch>
                  <a:fillRect/>
                </a:stretch>
              </p:blipFill>
              <p:spPr>
                <a:xfrm>
                  <a:off x="2525333" y="5740267"/>
                  <a:ext cx="88920" cy="941040"/>
                </a:xfrm>
                <a:prstGeom prst="rect">
                  <a:avLst/>
                </a:prstGeom>
              </p:spPr>
            </p:pic>
          </mc:Fallback>
        </mc:AlternateContent>
        <mc:AlternateContent xmlns:mc="http://schemas.openxmlformats.org/markup-compatibility/2006">
          <mc:Choice xmlns:p14="http://schemas.microsoft.com/office/powerpoint/2010/main" Requires="p14">
            <p:contentPart p14:bwMode="auto" r:id="rId920">
              <p14:nvContentPartPr>
                <p14:cNvPr id="167412" name="Freihand 167411">
                  <a:extLst>
                    <a:ext uri="{FF2B5EF4-FFF2-40B4-BE49-F238E27FC236}">
                      <a16:creationId xmlns:a16="http://schemas.microsoft.com/office/drawing/2014/main" id="{DE00307E-5B19-480F-BB30-908E3CF71A1D}"/>
                    </a:ext>
                  </a:extLst>
                </p14:cNvPr>
                <p14:cNvContentPartPr/>
                <p14:nvPr/>
              </p14:nvContentPartPr>
              <p14:xfrm>
                <a:off x="166253" y="5896867"/>
                <a:ext cx="15840" cy="112320"/>
              </p14:xfrm>
            </p:contentPart>
          </mc:Choice>
          <mc:Fallback>
            <p:pic>
              <p:nvPicPr>
                <p:cNvPr id="167412" name="Freihand 167411">
                  <a:extLst>
                    <a:ext uri="{FF2B5EF4-FFF2-40B4-BE49-F238E27FC236}">
                      <a16:creationId xmlns:a16="http://schemas.microsoft.com/office/drawing/2014/main" id="{DE00307E-5B19-480F-BB30-908E3CF71A1D}"/>
                    </a:ext>
                  </a:extLst>
                </p:cNvPr>
                <p:cNvPicPr/>
                <p:nvPr/>
              </p:nvPicPr>
              <p:blipFill>
                <a:blip r:embed="rId921"/>
                <a:stretch>
                  <a:fillRect/>
                </a:stretch>
              </p:blipFill>
              <p:spPr>
                <a:xfrm>
                  <a:off x="161933" y="5892547"/>
                  <a:ext cx="24480" cy="120960"/>
                </a:xfrm>
                <a:prstGeom prst="rect">
                  <a:avLst/>
                </a:prstGeom>
              </p:spPr>
            </p:pic>
          </mc:Fallback>
        </mc:AlternateContent>
        <mc:AlternateContent xmlns:mc="http://schemas.openxmlformats.org/markup-compatibility/2006">
          <mc:Choice xmlns:p14="http://schemas.microsoft.com/office/powerpoint/2010/main" Requires="p14">
            <p:contentPart p14:bwMode="auto" r:id="rId922">
              <p14:nvContentPartPr>
                <p14:cNvPr id="167413" name="Freihand 167412">
                  <a:extLst>
                    <a:ext uri="{FF2B5EF4-FFF2-40B4-BE49-F238E27FC236}">
                      <a16:creationId xmlns:a16="http://schemas.microsoft.com/office/drawing/2014/main" id="{4CDA4275-352A-49C3-B87F-C13F7E4922EA}"/>
                    </a:ext>
                  </a:extLst>
                </p14:cNvPr>
                <p14:cNvContentPartPr/>
                <p14:nvPr/>
              </p14:nvContentPartPr>
              <p14:xfrm>
                <a:off x="94973" y="5885707"/>
                <a:ext cx="127800" cy="137520"/>
              </p14:xfrm>
            </p:contentPart>
          </mc:Choice>
          <mc:Fallback>
            <p:pic>
              <p:nvPicPr>
                <p:cNvPr id="167413" name="Freihand 167412">
                  <a:extLst>
                    <a:ext uri="{FF2B5EF4-FFF2-40B4-BE49-F238E27FC236}">
                      <a16:creationId xmlns:a16="http://schemas.microsoft.com/office/drawing/2014/main" id="{4CDA4275-352A-49C3-B87F-C13F7E4922EA}"/>
                    </a:ext>
                  </a:extLst>
                </p:cNvPr>
                <p:cNvPicPr/>
                <p:nvPr/>
              </p:nvPicPr>
              <p:blipFill>
                <a:blip r:embed="rId923"/>
                <a:stretch>
                  <a:fillRect/>
                </a:stretch>
              </p:blipFill>
              <p:spPr>
                <a:xfrm>
                  <a:off x="90653" y="5881387"/>
                  <a:ext cx="136440" cy="146160"/>
                </a:xfrm>
                <a:prstGeom prst="rect">
                  <a:avLst/>
                </a:prstGeom>
              </p:spPr>
            </p:pic>
          </mc:Fallback>
        </mc:AlternateContent>
        <mc:AlternateContent xmlns:mc="http://schemas.openxmlformats.org/markup-compatibility/2006">
          <mc:Choice xmlns:p14="http://schemas.microsoft.com/office/powerpoint/2010/main" Requires="p14">
            <p:contentPart p14:bwMode="auto" r:id="rId924">
              <p14:nvContentPartPr>
                <p14:cNvPr id="167414" name="Freihand 167413">
                  <a:extLst>
                    <a:ext uri="{FF2B5EF4-FFF2-40B4-BE49-F238E27FC236}">
                      <a16:creationId xmlns:a16="http://schemas.microsoft.com/office/drawing/2014/main" id="{85ED4B0B-A465-451F-920E-4742A7C79D0C}"/>
                    </a:ext>
                  </a:extLst>
                </p14:cNvPr>
                <p14:cNvContentPartPr/>
                <p14:nvPr/>
              </p14:nvContentPartPr>
              <p14:xfrm>
                <a:off x="236093" y="5954827"/>
                <a:ext cx="74880" cy="25560"/>
              </p14:xfrm>
            </p:contentPart>
          </mc:Choice>
          <mc:Fallback>
            <p:pic>
              <p:nvPicPr>
                <p:cNvPr id="167414" name="Freihand 167413">
                  <a:extLst>
                    <a:ext uri="{FF2B5EF4-FFF2-40B4-BE49-F238E27FC236}">
                      <a16:creationId xmlns:a16="http://schemas.microsoft.com/office/drawing/2014/main" id="{85ED4B0B-A465-451F-920E-4742A7C79D0C}"/>
                    </a:ext>
                  </a:extLst>
                </p:cNvPr>
                <p:cNvPicPr/>
                <p:nvPr/>
              </p:nvPicPr>
              <p:blipFill>
                <a:blip r:embed="rId925"/>
                <a:stretch>
                  <a:fillRect/>
                </a:stretch>
              </p:blipFill>
              <p:spPr>
                <a:xfrm>
                  <a:off x="231773" y="5950507"/>
                  <a:ext cx="83520" cy="34200"/>
                </a:xfrm>
                <a:prstGeom prst="rect">
                  <a:avLst/>
                </a:prstGeom>
              </p:spPr>
            </p:pic>
          </mc:Fallback>
        </mc:AlternateContent>
        <mc:AlternateContent xmlns:mc="http://schemas.openxmlformats.org/markup-compatibility/2006">
          <mc:Choice xmlns:p14="http://schemas.microsoft.com/office/powerpoint/2010/main" Requires="p14">
            <p:contentPart p14:bwMode="auto" r:id="rId926">
              <p14:nvContentPartPr>
                <p14:cNvPr id="167415" name="Freihand 167414">
                  <a:extLst>
                    <a:ext uri="{FF2B5EF4-FFF2-40B4-BE49-F238E27FC236}">
                      <a16:creationId xmlns:a16="http://schemas.microsoft.com/office/drawing/2014/main" id="{9A789A24-240E-4F92-B393-BF46F1F664A4}"/>
                    </a:ext>
                  </a:extLst>
                </p14:cNvPr>
                <p14:cNvContentPartPr/>
                <p14:nvPr/>
              </p14:nvContentPartPr>
              <p14:xfrm>
                <a:off x="322133" y="5940067"/>
                <a:ext cx="51120" cy="45360"/>
              </p14:xfrm>
            </p:contentPart>
          </mc:Choice>
          <mc:Fallback>
            <p:pic>
              <p:nvPicPr>
                <p:cNvPr id="167415" name="Freihand 167414">
                  <a:extLst>
                    <a:ext uri="{FF2B5EF4-FFF2-40B4-BE49-F238E27FC236}">
                      <a16:creationId xmlns:a16="http://schemas.microsoft.com/office/drawing/2014/main" id="{9A789A24-240E-4F92-B393-BF46F1F664A4}"/>
                    </a:ext>
                  </a:extLst>
                </p:cNvPr>
                <p:cNvPicPr/>
                <p:nvPr/>
              </p:nvPicPr>
              <p:blipFill>
                <a:blip r:embed="rId927"/>
                <a:stretch>
                  <a:fillRect/>
                </a:stretch>
              </p:blipFill>
              <p:spPr>
                <a:xfrm>
                  <a:off x="317813" y="5935747"/>
                  <a:ext cx="59760" cy="54000"/>
                </a:xfrm>
                <a:prstGeom prst="rect">
                  <a:avLst/>
                </a:prstGeom>
              </p:spPr>
            </p:pic>
          </mc:Fallback>
        </mc:AlternateContent>
        <mc:AlternateContent xmlns:mc="http://schemas.openxmlformats.org/markup-compatibility/2006">
          <mc:Choice xmlns:p14="http://schemas.microsoft.com/office/powerpoint/2010/main" Requires="p14">
            <p:contentPart p14:bwMode="auto" r:id="rId928">
              <p14:nvContentPartPr>
                <p14:cNvPr id="167416" name="Freihand 167415">
                  <a:extLst>
                    <a:ext uri="{FF2B5EF4-FFF2-40B4-BE49-F238E27FC236}">
                      <a16:creationId xmlns:a16="http://schemas.microsoft.com/office/drawing/2014/main" id="{32677DFA-6B6D-41F3-AF82-FCB388C37767}"/>
                    </a:ext>
                  </a:extLst>
                </p14:cNvPr>
                <p14:cNvContentPartPr/>
                <p14:nvPr/>
              </p14:nvContentPartPr>
              <p14:xfrm>
                <a:off x="372893" y="5935387"/>
                <a:ext cx="106920" cy="137160"/>
              </p14:xfrm>
            </p:contentPart>
          </mc:Choice>
          <mc:Fallback>
            <p:pic>
              <p:nvPicPr>
                <p:cNvPr id="167416" name="Freihand 167415">
                  <a:extLst>
                    <a:ext uri="{FF2B5EF4-FFF2-40B4-BE49-F238E27FC236}">
                      <a16:creationId xmlns:a16="http://schemas.microsoft.com/office/drawing/2014/main" id="{32677DFA-6B6D-41F3-AF82-FCB388C37767}"/>
                    </a:ext>
                  </a:extLst>
                </p:cNvPr>
                <p:cNvPicPr/>
                <p:nvPr/>
              </p:nvPicPr>
              <p:blipFill>
                <a:blip r:embed="rId929"/>
                <a:stretch>
                  <a:fillRect/>
                </a:stretch>
              </p:blipFill>
              <p:spPr>
                <a:xfrm>
                  <a:off x="368573" y="5931067"/>
                  <a:ext cx="115560" cy="145800"/>
                </a:xfrm>
                <a:prstGeom prst="rect">
                  <a:avLst/>
                </a:prstGeom>
              </p:spPr>
            </p:pic>
          </mc:Fallback>
        </mc:AlternateContent>
        <mc:AlternateContent xmlns:mc="http://schemas.openxmlformats.org/markup-compatibility/2006">
          <mc:Choice xmlns:p14="http://schemas.microsoft.com/office/powerpoint/2010/main" Requires="p14">
            <p:contentPart p14:bwMode="auto" r:id="rId930">
              <p14:nvContentPartPr>
                <p14:cNvPr id="167417" name="Freihand 167416">
                  <a:extLst>
                    <a:ext uri="{FF2B5EF4-FFF2-40B4-BE49-F238E27FC236}">
                      <a16:creationId xmlns:a16="http://schemas.microsoft.com/office/drawing/2014/main" id="{28EA01AC-CA25-4B8C-9392-746E335CF608}"/>
                    </a:ext>
                  </a:extLst>
                </p14:cNvPr>
                <p14:cNvContentPartPr/>
                <p14:nvPr/>
              </p14:nvContentPartPr>
              <p14:xfrm>
                <a:off x="503213" y="5864467"/>
                <a:ext cx="376560" cy="109800"/>
              </p14:xfrm>
            </p:contentPart>
          </mc:Choice>
          <mc:Fallback>
            <p:pic>
              <p:nvPicPr>
                <p:cNvPr id="167417" name="Freihand 167416">
                  <a:extLst>
                    <a:ext uri="{FF2B5EF4-FFF2-40B4-BE49-F238E27FC236}">
                      <a16:creationId xmlns:a16="http://schemas.microsoft.com/office/drawing/2014/main" id="{28EA01AC-CA25-4B8C-9392-746E335CF608}"/>
                    </a:ext>
                  </a:extLst>
                </p:cNvPr>
                <p:cNvPicPr/>
                <p:nvPr/>
              </p:nvPicPr>
              <p:blipFill>
                <a:blip r:embed="rId931"/>
                <a:stretch>
                  <a:fillRect/>
                </a:stretch>
              </p:blipFill>
              <p:spPr>
                <a:xfrm>
                  <a:off x="498893" y="5860147"/>
                  <a:ext cx="385200" cy="118440"/>
                </a:xfrm>
                <a:prstGeom prst="rect">
                  <a:avLst/>
                </a:prstGeom>
              </p:spPr>
            </p:pic>
          </mc:Fallback>
        </mc:AlternateContent>
        <mc:AlternateContent xmlns:mc="http://schemas.openxmlformats.org/markup-compatibility/2006">
          <mc:Choice xmlns:p14="http://schemas.microsoft.com/office/powerpoint/2010/main" Requires="p14">
            <p:contentPart p14:bwMode="auto" r:id="rId932">
              <p14:nvContentPartPr>
                <p14:cNvPr id="167419" name="Freihand 167418">
                  <a:extLst>
                    <a:ext uri="{FF2B5EF4-FFF2-40B4-BE49-F238E27FC236}">
                      <a16:creationId xmlns:a16="http://schemas.microsoft.com/office/drawing/2014/main" id="{3E28B178-7A2A-44DD-A2D1-725BBA913801}"/>
                    </a:ext>
                  </a:extLst>
                </p14:cNvPr>
                <p14:cNvContentPartPr/>
                <p14:nvPr/>
              </p14:nvContentPartPr>
              <p14:xfrm>
                <a:off x="927653" y="5919547"/>
                <a:ext cx="12960" cy="18360"/>
              </p14:xfrm>
            </p:contentPart>
          </mc:Choice>
          <mc:Fallback>
            <p:pic>
              <p:nvPicPr>
                <p:cNvPr id="167419" name="Freihand 167418">
                  <a:extLst>
                    <a:ext uri="{FF2B5EF4-FFF2-40B4-BE49-F238E27FC236}">
                      <a16:creationId xmlns:a16="http://schemas.microsoft.com/office/drawing/2014/main" id="{3E28B178-7A2A-44DD-A2D1-725BBA913801}"/>
                    </a:ext>
                  </a:extLst>
                </p:cNvPr>
                <p:cNvPicPr/>
                <p:nvPr/>
              </p:nvPicPr>
              <p:blipFill>
                <a:blip r:embed="rId933"/>
                <a:stretch>
                  <a:fillRect/>
                </a:stretch>
              </p:blipFill>
              <p:spPr>
                <a:xfrm>
                  <a:off x="923333" y="5915227"/>
                  <a:ext cx="21600" cy="27000"/>
                </a:xfrm>
                <a:prstGeom prst="rect">
                  <a:avLst/>
                </a:prstGeom>
              </p:spPr>
            </p:pic>
          </mc:Fallback>
        </mc:AlternateContent>
        <mc:AlternateContent xmlns:mc="http://schemas.openxmlformats.org/markup-compatibility/2006">
          <mc:Choice xmlns:p14="http://schemas.microsoft.com/office/powerpoint/2010/main" Requires="p14">
            <p:contentPart p14:bwMode="auto" r:id="rId934">
              <p14:nvContentPartPr>
                <p14:cNvPr id="167420" name="Freihand 167419">
                  <a:extLst>
                    <a:ext uri="{FF2B5EF4-FFF2-40B4-BE49-F238E27FC236}">
                      <a16:creationId xmlns:a16="http://schemas.microsoft.com/office/drawing/2014/main" id="{F7EC6A5D-1E34-42E6-9CC1-CFF08628E6D0}"/>
                    </a:ext>
                  </a:extLst>
                </p14:cNvPr>
                <p14:cNvContentPartPr/>
                <p14:nvPr/>
              </p14:nvContentPartPr>
              <p14:xfrm>
                <a:off x="937733" y="5978227"/>
                <a:ext cx="360" cy="360"/>
              </p14:xfrm>
            </p:contentPart>
          </mc:Choice>
          <mc:Fallback>
            <p:pic>
              <p:nvPicPr>
                <p:cNvPr id="167420" name="Freihand 167419">
                  <a:extLst>
                    <a:ext uri="{FF2B5EF4-FFF2-40B4-BE49-F238E27FC236}">
                      <a16:creationId xmlns:a16="http://schemas.microsoft.com/office/drawing/2014/main" id="{F7EC6A5D-1E34-42E6-9CC1-CFF08628E6D0}"/>
                    </a:ext>
                  </a:extLst>
                </p:cNvPr>
                <p:cNvPicPr/>
                <p:nvPr/>
              </p:nvPicPr>
              <p:blipFill>
                <a:blip r:embed="rId935"/>
                <a:stretch>
                  <a:fillRect/>
                </a:stretch>
              </p:blipFill>
              <p:spPr>
                <a:xfrm>
                  <a:off x="933413" y="5973907"/>
                  <a:ext cx="900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936">
              <p14:nvContentPartPr>
                <p14:cNvPr id="167421" name="Freihand 167420">
                  <a:extLst>
                    <a:ext uri="{FF2B5EF4-FFF2-40B4-BE49-F238E27FC236}">
                      <a16:creationId xmlns:a16="http://schemas.microsoft.com/office/drawing/2014/main" id="{8CA3E6E6-736E-4F41-98B7-C99175E219DA}"/>
                    </a:ext>
                  </a:extLst>
                </p14:cNvPr>
                <p14:cNvContentPartPr/>
                <p14:nvPr/>
              </p14:nvContentPartPr>
              <p14:xfrm>
                <a:off x="134933" y="6117547"/>
                <a:ext cx="91440" cy="97200"/>
              </p14:xfrm>
            </p:contentPart>
          </mc:Choice>
          <mc:Fallback>
            <p:pic>
              <p:nvPicPr>
                <p:cNvPr id="167421" name="Freihand 167420">
                  <a:extLst>
                    <a:ext uri="{FF2B5EF4-FFF2-40B4-BE49-F238E27FC236}">
                      <a16:creationId xmlns:a16="http://schemas.microsoft.com/office/drawing/2014/main" id="{8CA3E6E6-736E-4F41-98B7-C99175E219DA}"/>
                    </a:ext>
                  </a:extLst>
                </p:cNvPr>
                <p:cNvPicPr/>
                <p:nvPr/>
              </p:nvPicPr>
              <p:blipFill>
                <a:blip r:embed="rId937"/>
                <a:stretch>
                  <a:fillRect/>
                </a:stretch>
              </p:blipFill>
              <p:spPr>
                <a:xfrm>
                  <a:off x="130613" y="6113227"/>
                  <a:ext cx="100080" cy="105840"/>
                </a:xfrm>
                <a:prstGeom prst="rect">
                  <a:avLst/>
                </a:prstGeom>
              </p:spPr>
            </p:pic>
          </mc:Fallback>
        </mc:AlternateContent>
        <mc:AlternateContent xmlns:mc="http://schemas.openxmlformats.org/markup-compatibility/2006">
          <mc:Choice xmlns:p14="http://schemas.microsoft.com/office/powerpoint/2010/main" Requires="p14">
            <p:contentPart p14:bwMode="auto" r:id="rId938">
              <p14:nvContentPartPr>
                <p14:cNvPr id="167422" name="Freihand 167421">
                  <a:extLst>
                    <a:ext uri="{FF2B5EF4-FFF2-40B4-BE49-F238E27FC236}">
                      <a16:creationId xmlns:a16="http://schemas.microsoft.com/office/drawing/2014/main" id="{3F3A6EA2-4CAF-454C-A979-D745AA1AC6C2}"/>
                    </a:ext>
                  </a:extLst>
                </p14:cNvPr>
                <p14:cNvContentPartPr/>
                <p14:nvPr/>
              </p14:nvContentPartPr>
              <p14:xfrm>
                <a:off x="217373" y="6211147"/>
                <a:ext cx="68760" cy="53280"/>
              </p14:xfrm>
            </p:contentPart>
          </mc:Choice>
          <mc:Fallback>
            <p:pic>
              <p:nvPicPr>
                <p:cNvPr id="167422" name="Freihand 167421">
                  <a:extLst>
                    <a:ext uri="{FF2B5EF4-FFF2-40B4-BE49-F238E27FC236}">
                      <a16:creationId xmlns:a16="http://schemas.microsoft.com/office/drawing/2014/main" id="{3F3A6EA2-4CAF-454C-A979-D745AA1AC6C2}"/>
                    </a:ext>
                  </a:extLst>
                </p:cNvPr>
                <p:cNvPicPr/>
                <p:nvPr/>
              </p:nvPicPr>
              <p:blipFill>
                <a:blip r:embed="rId939"/>
                <a:stretch>
                  <a:fillRect/>
                </a:stretch>
              </p:blipFill>
              <p:spPr>
                <a:xfrm>
                  <a:off x="213053" y="6206827"/>
                  <a:ext cx="77400" cy="61920"/>
                </a:xfrm>
                <a:prstGeom prst="rect">
                  <a:avLst/>
                </a:prstGeom>
              </p:spPr>
            </p:pic>
          </mc:Fallback>
        </mc:AlternateContent>
        <mc:AlternateContent xmlns:mc="http://schemas.openxmlformats.org/markup-compatibility/2006">
          <mc:Choice xmlns:p14="http://schemas.microsoft.com/office/powerpoint/2010/main" Requires="p14">
            <p:contentPart p14:bwMode="auto" r:id="rId940">
              <p14:nvContentPartPr>
                <p14:cNvPr id="167423" name="Freihand 167422">
                  <a:extLst>
                    <a:ext uri="{FF2B5EF4-FFF2-40B4-BE49-F238E27FC236}">
                      <a16:creationId xmlns:a16="http://schemas.microsoft.com/office/drawing/2014/main" id="{196B68EE-1F2B-47A3-BD01-FCBA10DB946F}"/>
                    </a:ext>
                  </a:extLst>
                </p14:cNvPr>
                <p14:cNvContentPartPr/>
                <p14:nvPr/>
              </p14:nvContentPartPr>
              <p14:xfrm>
                <a:off x="355253" y="6201427"/>
                <a:ext cx="8640" cy="65880"/>
              </p14:xfrm>
            </p:contentPart>
          </mc:Choice>
          <mc:Fallback>
            <p:pic>
              <p:nvPicPr>
                <p:cNvPr id="167423" name="Freihand 167422">
                  <a:extLst>
                    <a:ext uri="{FF2B5EF4-FFF2-40B4-BE49-F238E27FC236}">
                      <a16:creationId xmlns:a16="http://schemas.microsoft.com/office/drawing/2014/main" id="{196B68EE-1F2B-47A3-BD01-FCBA10DB946F}"/>
                    </a:ext>
                  </a:extLst>
                </p:cNvPr>
                <p:cNvPicPr/>
                <p:nvPr/>
              </p:nvPicPr>
              <p:blipFill>
                <a:blip r:embed="rId941"/>
                <a:stretch>
                  <a:fillRect/>
                </a:stretch>
              </p:blipFill>
              <p:spPr>
                <a:xfrm>
                  <a:off x="350933" y="6197107"/>
                  <a:ext cx="17280" cy="74520"/>
                </a:xfrm>
                <a:prstGeom prst="rect">
                  <a:avLst/>
                </a:prstGeom>
              </p:spPr>
            </p:pic>
          </mc:Fallback>
        </mc:AlternateContent>
        <mc:AlternateContent xmlns:mc="http://schemas.openxmlformats.org/markup-compatibility/2006">
          <mc:Choice xmlns:p14="http://schemas.microsoft.com/office/powerpoint/2010/main" Requires="p14">
            <p:contentPart p14:bwMode="auto" r:id="rId942">
              <p14:nvContentPartPr>
                <p14:cNvPr id="167424" name="Freihand 167423">
                  <a:extLst>
                    <a:ext uri="{FF2B5EF4-FFF2-40B4-BE49-F238E27FC236}">
                      <a16:creationId xmlns:a16="http://schemas.microsoft.com/office/drawing/2014/main" id="{90641C39-AFAA-4AFE-A555-FC91AB221140}"/>
                    </a:ext>
                  </a:extLst>
                </p14:cNvPr>
                <p14:cNvContentPartPr/>
                <p14:nvPr/>
              </p14:nvContentPartPr>
              <p14:xfrm>
                <a:off x="430493" y="6102427"/>
                <a:ext cx="77760" cy="103680"/>
              </p14:xfrm>
            </p:contentPart>
          </mc:Choice>
          <mc:Fallback>
            <p:pic>
              <p:nvPicPr>
                <p:cNvPr id="167424" name="Freihand 167423">
                  <a:extLst>
                    <a:ext uri="{FF2B5EF4-FFF2-40B4-BE49-F238E27FC236}">
                      <a16:creationId xmlns:a16="http://schemas.microsoft.com/office/drawing/2014/main" id="{90641C39-AFAA-4AFE-A555-FC91AB221140}"/>
                    </a:ext>
                  </a:extLst>
                </p:cNvPr>
                <p:cNvPicPr/>
                <p:nvPr/>
              </p:nvPicPr>
              <p:blipFill>
                <a:blip r:embed="rId943"/>
                <a:stretch>
                  <a:fillRect/>
                </a:stretch>
              </p:blipFill>
              <p:spPr>
                <a:xfrm>
                  <a:off x="426173" y="6098107"/>
                  <a:ext cx="86400" cy="112320"/>
                </a:xfrm>
                <a:prstGeom prst="rect">
                  <a:avLst/>
                </a:prstGeom>
              </p:spPr>
            </p:pic>
          </mc:Fallback>
        </mc:AlternateContent>
        <mc:AlternateContent xmlns:mc="http://schemas.openxmlformats.org/markup-compatibility/2006">
          <mc:Choice xmlns:p14="http://schemas.microsoft.com/office/powerpoint/2010/main" Requires="p14">
            <p:contentPart p14:bwMode="auto" r:id="rId944">
              <p14:nvContentPartPr>
                <p14:cNvPr id="167425" name="Freihand 167424">
                  <a:extLst>
                    <a:ext uri="{FF2B5EF4-FFF2-40B4-BE49-F238E27FC236}">
                      <a16:creationId xmlns:a16="http://schemas.microsoft.com/office/drawing/2014/main" id="{4A73369B-ADB0-4690-9A4C-96B0036B0498}"/>
                    </a:ext>
                  </a:extLst>
                </p14:cNvPr>
                <p14:cNvContentPartPr/>
                <p14:nvPr/>
              </p14:nvContentPartPr>
              <p14:xfrm>
                <a:off x="524453" y="6167587"/>
                <a:ext cx="48240" cy="97920"/>
              </p14:xfrm>
            </p:contentPart>
          </mc:Choice>
          <mc:Fallback>
            <p:pic>
              <p:nvPicPr>
                <p:cNvPr id="167425" name="Freihand 167424">
                  <a:extLst>
                    <a:ext uri="{FF2B5EF4-FFF2-40B4-BE49-F238E27FC236}">
                      <a16:creationId xmlns:a16="http://schemas.microsoft.com/office/drawing/2014/main" id="{4A73369B-ADB0-4690-9A4C-96B0036B0498}"/>
                    </a:ext>
                  </a:extLst>
                </p:cNvPr>
                <p:cNvPicPr/>
                <p:nvPr/>
              </p:nvPicPr>
              <p:blipFill>
                <a:blip r:embed="rId945"/>
                <a:stretch>
                  <a:fillRect/>
                </a:stretch>
              </p:blipFill>
              <p:spPr>
                <a:xfrm>
                  <a:off x="520133" y="6163267"/>
                  <a:ext cx="56880" cy="106560"/>
                </a:xfrm>
                <a:prstGeom prst="rect">
                  <a:avLst/>
                </a:prstGeom>
              </p:spPr>
            </p:pic>
          </mc:Fallback>
        </mc:AlternateContent>
        <mc:AlternateContent xmlns:mc="http://schemas.openxmlformats.org/markup-compatibility/2006">
          <mc:Choice xmlns:p14="http://schemas.microsoft.com/office/powerpoint/2010/main" Requires="p14">
            <p:contentPart p14:bwMode="auto" r:id="rId946">
              <p14:nvContentPartPr>
                <p14:cNvPr id="167426" name="Freihand 167425">
                  <a:extLst>
                    <a:ext uri="{FF2B5EF4-FFF2-40B4-BE49-F238E27FC236}">
                      <a16:creationId xmlns:a16="http://schemas.microsoft.com/office/drawing/2014/main" id="{A1E923D9-5DF2-497A-8C8C-F3050CF292A0}"/>
                    </a:ext>
                  </a:extLst>
                </p14:cNvPr>
                <p14:cNvContentPartPr/>
                <p14:nvPr/>
              </p14:nvContentPartPr>
              <p14:xfrm>
                <a:off x="654053" y="6202867"/>
                <a:ext cx="25200" cy="48960"/>
              </p14:xfrm>
            </p:contentPart>
          </mc:Choice>
          <mc:Fallback>
            <p:pic>
              <p:nvPicPr>
                <p:cNvPr id="167426" name="Freihand 167425">
                  <a:extLst>
                    <a:ext uri="{FF2B5EF4-FFF2-40B4-BE49-F238E27FC236}">
                      <a16:creationId xmlns:a16="http://schemas.microsoft.com/office/drawing/2014/main" id="{A1E923D9-5DF2-497A-8C8C-F3050CF292A0}"/>
                    </a:ext>
                  </a:extLst>
                </p:cNvPr>
                <p:cNvPicPr/>
                <p:nvPr/>
              </p:nvPicPr>
              <p:blipFill>
                <a:blip r:embed="rId947"/>
                <a:stretch>
                  <a:fillRect/>
                </a:stretch>
              </p:blipFill>
              <p:spPr>
                <a:xfrm>
                  <a:off x="649733" y="6198547"/>
                  <a:ext cx="33840" cy="57600"/>
                </a:xfrm>
                <a:prstGeom prst="rect">
                  <a:avLst/>
                </a:prstGeom>
              </p:spPr>
            </p:pic>
          </mc:Fallback>
        </mc:AlternateContent>
        <mc:AlternateContent xmlns:mc="http://schemas.openxmlformats.org/markup-compatibility/2006">
          <mc:Choice xmlns:p14="http://schemas.microsoft.com/office/powerpoint/2010/main" Requires="p14">
            <p:contentPart p14:bwMode="auto" r:id="rId948">
              <p14:nvContentPartPr>
                <p14:cNvPr id="167427" name="Freihand 167426">
                  <a:extLst>
                    <a:ext uri="{FF2B5EF4-FFF2-40B4-BE49-F238E27FC236}">
                      <a16:creationId xmlns:a16="http://schemas.microsoft.com/office/drawing/2014/main" id="{20F7DF95-D8EA-4926-9876-B524CD1DD6E0}"/>
                    </a:ext>
                  </a:extLst>
                </p14:cNvPr>
                <p14:cNvContentPartPr/>
                <p14:nvPr/>
              </p14:nvContentPartPr>
              <p14:xfrm>
                <a:off x="770693" y="6073987"/>
                <a:ext cx="15840" cy="87840"/>
              </p14:xfrm>
            </p:contentPart>
          </mc:Choice>
          <mc:Fallback>
            <p:pic>
              <p:nvPicPr>
                <p:cNvPr id="167427" name="Freihand 167426">
                  <a:extLst>
                    <a:ext uri="{FF2B5EF4-FFF2-40B4-BE49-F238E27FC236}">
                      <a16:creationId xmlns:a16="http://schemas.microsoft.com/office/drawing/2014/main" id="{20F7DF95-D8EA-4926-9876-B524CD1DD6E0}"/>
                    </a:ext>
                  </a:extLst>
                </p:cNvPr>
                <p:cNvPicPr/>
                <p:nvPr/>
              </p:nvPicPr>
              <p:blipFill>
                <a:blip r:embed="rId949"/>
                <a:stretch>
                  <a:fillRect/>
                </a:stretch>
              </p:blipFill>
              <p:spPr>
                <a:xfrm>
                  <a:off x="766373" y="6069667"/>
                  <a:ext cx="24480" cy="96480"/>
                </a:xfrm>
                <a:prstGeom prst="rect">
                  <a:avLst/>
                </a:prstGeom>
              </p:spPr>
            </p:pic>
          </mc:Fallback>
        </mc:AlternateContent>
        <mc:AlternateContent xmlns:mc="http://schemas.openxmlformats.org/markup-compatibility/2006">
          <mc:Choice xmlns:p14="http://schemas.microsoft.com/office/powerpoint/2010/main" Requires="p14">
            <p:contentPart p14:bwMode="auto" r:id="rId950">
              <p14:nvContentPartPr>
                <p14:cNvPr id="167428" name="Freihand 167427">
                  <a:extLst>
                    <a:ext uri="{FF2B5EF4-FFF2-40B4-BE49-F238E27FC236}">
                      <a16:creationId xmlns:a16="http://schemas.microsoft.com/office/drawing/2014/main" id="{02CCFE79-8909-4160-81D7-E30F648654A3}"/>
                    </a:ext>
                  </a:extLst>
                </p14:cNvPr>
                <p14:cNvContentPartPr/>
                <p14:nvPr/>
              </p14:nvContentPartPr>
              <p14:xfrm>
                <a:off x="709853" y="6054547"/>
                <a:ext cx="152280" cy="136080"/>
              </p14:xfrm>
            </p:contentPart>
          </mc:Choice>
          <mc:Fallback>
            <p:pic>
              <p:nvPicPr>
                <p:cNvPr id="167428" name="Freihand 167427">
                  <a:extLst>
                    <a:ext uri="{FF2B5EF4-FFF2-40B4-BE49-F238E27FC236}">
                      <a16:creationId xmlns:a16="http://schemas.microsoft.com/office/drawing/2014/main" id="{02CCFE79-8909-4160-81D7-E30F648654A3}"/>
                    </a:ext>
                  </a:extLst>
                </p:cNvPr>
                <p:cNvPicPr/>
                <p:nvPr/>
              </p:nvPicPr>
              <p:blipFill>
                <a:blip r:embed="rId951"/>
                <a:stretch>
                  <a:fillRect/>
                </a:stretch>
              </p:blipFill>
              <p:spPr>
                <a:xfrm>
                  <a:off x="705533" y="6050227"/>
                  <a:ext cx="160920" cy="144720"/>
                </a:xfrm>
                <a:prstGeom prst="rect">
                  <a:avLst/>
                </a:prstGeom>
              </p:spPr>
            </p:pic>
          </mc:Fallback>
        </mc:AlternateContent>
        <mc:AlternateContent xmlns:mc="http://schemas.openxmlformats.org/markup-compatibility/2006">
          <mc:Choice xmlns:p14="http://schemas.microsoft.com/office/powerpoint/2010/main" Requires="p14">
            <p:contentPart p14:bwMode="auto" r:id="rId952">
              <p14:nvContentPartPr>
                <p14:cNvPr id="167429" name="Freihand 167428">
                  <a:extLst>
                    <a:ext uri="{FF2B5EF4-FFF2-40B4-BE49-F238E27FC236}">
                      <a16:creationId xmlns:a16="http://schemas.microsoft.com/office/drawing/2014/main" id="{E68A6B36-1858-48B9-A28F-464E2AF71DC6}"/>
                    </a:ext>
                  </a:extLst>
                </p14:cNvPr>
                <p14:cNvContentPartPr/>
                <p14:nvPr/>
              </p14:nvContentPartPr>
              <p14:xfrm>
                <a:off x="934853" y="6062107"/>
                <a:ext cx="15120" cy="66240"/>
              </p14:xfrm>
            </p:contentPart>
          </mc:Choice>
          <mc:Fallback>
            <p:pic>
              <p:nvPicPr>
                <p:cNvPr id="167429" name="Freihand 167428">
                  <a:extLst>
                    <a:ext uri="{FF2B5EF4-FFF2-40B4-BE49-F238E27FC236}">
                      <a16:creationId xmlns:a16="http://schemas.microsoft.com/office/drawing/2014/main" id="{E68A6B36-1858-48B9-A28F-464E2AF71DC6}"/>
                    </a:ext>
                  </a:extLst>
                </p:cNvPr>
                <p:cNvPicPr/>
                <p:nvPr/>
              </p:nvPicPr>
              <p:blipFill>
                <a:blip r:embed="rId953"/>
                <a:stretch>
                  <a:fillRect/>
                </a:stretch>
              </p:blipFill>
              <p:spPr>
                <a:xfrm>
                  <a:off x="930533" y="6057787"/>
                  <a:ext cx="23760" cy="74880"/>
                </a:xfrm>
                <a:prstGeom prst="rect">
                  <a:avLst/>
                </a:prstGeom>
              </p:spPr>
            </p:pic>
          </mc:Fallback>
        </mc:AlternateContent>
        <mc:AlternateContent xmlns:mc="http://schemas.openxmlformats.org/markup-compatibility/2006">
          <mc:Choice xmlns:p14="http://schemas.microsoft.com/office/powerpoint/2010/main" Requires="p14">
            <p:contentPart p14:bwMode="auto" r:id="rId954">
              <p14:nvContentPartPr>
                <p14:cNvPr id="167430" name="Freihand 167429">
                  <a:extLst>
                    <a:ext uri="{FF2B5EF4-FFF2-40B4-BE49-F238E27FC236}">
                      <a16:creationId xmlns:a16="http://schemas.microsoft.com/office/drawing/2014/main" id="{E244E36C-929C-43FD-B48E-B420908FB1ED}"/>
                    </a:ext>
                  </a:extLst>
                </p14:cNvPr>
                <p14:cNvContentPartPr/>
                <p14:nvPr/>
              </p14:nvContentPartPr>
              <p14:xfrm>
                <a:off x="888773" y="6168667"/>
                <a:ext cx="19800" cy="50400"/>
              </p14:xfrm>
            </p:contentPart>
          </mc:Choice>
          <mc:Fallback>
            <p:pic>
              <p:nvPicPr>
                <p:cNvPr id="167430" name="Freihand 167429">
                  <a:extLst>
                    <a:ext uri="{FF2B5EF4-FFF2-40B4-BE49-F238E27FC236}">
                      <a16:creationId xmlns:a16="http://schemas.microsoft.com/office/drawing/2014/main" id="{E244E36C-929C-43FD-B48E-B420908FB1ED}"/>
                    </a:ext>
                  </a:extLst>
                </p:cNvPr>
                <p:cNvPicPr/>
                <p:nvPr/>
              </p:nvPicPr>
              <p:blipFill>
                <a:blip r:embed="rId955"/>
                <a:stretch>
                  <a:fillRect/>
                </a:stretch>
              </p:blipFill>
              <p:spPr>
                <a:xfrm>
                  <a:off x="884453" y="6164347"/>
                  <a:ext cx="28440" cy="59040"/>
                </a:xfrm>
                <a:prstGeom prst="rect">
                  <a:avLst/>
                </a:prstGeom>
              </p:spPr>
            </p:pic>
          </mc:Fallback>
        </mc:AlternateContent>
        <mc:AlternateContent xmlns:mc="http://schemas.openxmlformats.org/markup-compatibility/2006">
          <mc:Choice xmlns:p14="http://schemas.microsoft.com/office/powerpoint/2010/main" Requires="p14">
            <p:contentPart p14:bwMode="auto" r:id="rId956">
              <p14:nvContentPartPr>
                <p14:cNvPr id="167431" name="Freihand 167430">
                  <a:extLst>
                    <a:ext uri="{FF2B5EF4-FFF2-40B4-BE49-F238E27FC236}">
                      <a16:creationId xmlns:a16="http://schemas.microsoft.com/office/drawing/2014/main" id="{973356EF-2CF0-4022-BD0A-47BE41D034A6}"/>
                    </a:ext>
                  </a:extLst>
                </p14:cNvPr>
                <p14:cNvContentPartPr/>
                <p14:nvPr/>
              </p14:nvContentPartPr>
              <p14:xfrm>
                <a:off x="938453" y="6054547"/>
                <a:ext cx="140760" cy="140400"/>
              </p14:xfrm>
            </p:contentPart>
          </mc:Choice>
          <mc:Fallback>
            <p:pic>
              <p:nvPicPr>
                <p:cNvPr id="167431" name="Freihand 167430">
                  <a:extLst>
                    <a:ext uri="{FF2B5EF4-FFF2-40B4-BE49-F238E27FC236}">
                      <a16:creationId xmlns:a16="http://schemas.microsoft.com/office/drawing/2014/main" id="{973356EF-2CF0-4022-BD0A-47BE41D034A6}"/>
                    </a:ext>
                  </a:extLst>
                </p:cNvPr>
                <p:cNvPicPr/>
                <p:nvPr/>
              </p:nvPicPr>
              <p:blipFill>
                <a:blip r:embed="rId957"/>
                <a:stretch>
                  <a:fillRect/>
                </a:stretch>
              </p:blipFill>
              <p:spPr>
                <a:xfrm>
                  <a:off x="934133" y="6050227"/>
                  <a:ext cx="149400" cy="149040"/>
                </a:xfrm>
                <a:prstGeom prst="rect">
                  <a:avLst/>
                </a:prstGeom>
              </p:spPr>
            </p:pic>
          </mc:Fallback>
        </mc:AlternateContent>
        <mc:AlternateContent xmlns:mc="http://schemas.openxmlformats.org/markup-compatibility/2006">
          <mc:Choice xmlns:p14="http://schemas.microsoft.com/office/powerpoint/2010/main" Requires="p14">
            <p:contentPart p14:bwMode="auto" r:id="rId958">
              <p14:nvContentPartPr>
                <p14:cNvPr id="167432" name="Freihand 167431">
                  <a:extLst>
                    <a:ext uri="{FF2B5EF4-FFF2-40B4-BE49-F238E27FC236}">
                      <a16:creationId xmlns:a16="http://schemas.microsoft.com/office/drawing/2014/main" id="{C1E2D0A5-B6B7-4A1F-9100-A1B2C8E91B54}"/>
                    </a:ext>
                  </a:extLst>
                </p14:cNvPr>
                <p14:cNvContentPartPr/>
                <p14:nvPr/>
              </p14:nvContentPartPr>
              <p14:xfrm>
                <a:off x="1286213" y="6052747"/>
                <a:ext cx="105120" cy="77400"/>
              </p14:xfrm>
            </p:contentPart>
          </mc:Choice>
          <mc:Fallback>
            <p:pic>
              <p:nvPicPr>
                <p:cNvPr id="167432" name="Freihand 167431">
                  <a:extLst>
                    <a:ext uri="{FF2B5EF4-FFF2-40B4-BE49-F238E27FC236}">
                      <a16:creationId xmlns:a16="http://schemas.microsoft.com/office/drawing/2014/main" id="{C1E2D0A5-B6B7-4A1F-9100-A1B2C8E91B54}"/>
                    </a:ext>
                  </a:extLst>
                </p:cNvPr>
                <p:cNvPicPr/>
                <p:nvPr/>
              </p:nvPicPr>
              <p:blipFill>
                <a:blip r:embed="rId959"/>
                <a:stretch>
                  <a:fillRect/>
                </a:stretch>
              </p:blipFill>
              <p:spPr>
                <a:xfrm>
                  <a:off x="1281893" y="6048427"/>
                  <a:ext cx="113760" cy="86040"/>
                </a:xfrm>
                <a:prstGeom prst="rect">
                  <a:avLst/>
                </a:prstGeom>
              </p:spPr>
            </p:pic>
          </mc:Fallback>
        </mc:AlternateContent>
        <mc:AlternateContent xmlns:mc="http://schemas.openxmlformats.org/markup-compatibility/2006">
          <mc:Choice xmlns:p14="http://schemas.microsoft.com/office/powerpoint/2010/main" Requires="p14">
            <p:contentPart p14:bwMode="auto" r:id="rId960">
              <p14:nvContentPartPr>
                <p14:cNvPr id="167433" name="Freihand 167432">
                  <a:extLst>
                    <a:ext uri="{FF2B5EF4-FFF2-40B4-BE49-F238E27FC236}">
                      <a16:creationId xmlns:a16="http://schemas.microsoft.com/office/drawing/2014/main" id="{57A45F94-F067-4BBA-AB54-1297002E9F32}"/>
                    </a:ext>
                  </a:extLst>
                </p14:cNvPr>
                <p14:cNvContentPartPr/>
                <p14:nvPr/>
              </p14:nvContentPartPr>
              <p14:xfrm>
                <a:off x="1444253" y="6046987"/>
                <a:ext cx="95400" cy="95400"/>
              </p14:xfrm>
            </p:contentPart>
          </mc:Choice>
          <mc:Fallback>
            <p:pic>
              <p:nvPicPr>
                <p:cNvPr id="167433" name="Freihand 167432">
                  <a:extLst>
                    <a:ext uri="{FF2B5EF4-FFF2-40B4-BE49-F238E27FC236}">
                      <a16:creationId xmlns:a16="http://schemas.microsoft.com/office/drawing/2014/main" id="{57A45F94-F067-4BBA-AB54-1297002E9F32}"/>
                    </a:ext>
                  </a:extLst>
                </p:cNvPr>
                <p:cNvPicPr/>
                <p:nvPr/>
              </p:nvPicPr>
              <p:blipFill>
                <a:blip r:embed="rId961"/>
                <a:stretch>
                  <a:fillRect/>
                </a:stretch>
              </p:blipFill>
              <p:spPr>
                <a:xfrm>
                  <a:off x="1439933" y="6042667"/>
                  <a:ext cx="104040" cy="104040"/>
                </a:xfrm>
                <a:prstGeom prst="rect">
                  <a:avLst/>
                </a:prstGeom>
              </p:spPr>
            </p:pic>
          </mc:Fallback>
        </mc:AlternateContent>
        <mc:AlternateContent xmlns:mc="http://schemas.openxmlformats.org/markup-compatibility/2006">
          <mc:Choice xmlns:p14="http://schemas.microsoft.com/office/powerpoint/2010/main" Requires="p14">
            <p:contentPart p14:bwMode="auto" r:id="rId962">
              <p14:nvContentPartPr>
                <p14:cNvPr id="167434" name="Freihand 167433">
                  <a:extLst>
                    <a:ext uri="{FF2B5EF4-FFF2-40B4-BE49-F238E27FC236}">
                      <a16:creationId xmlns:a16="http://schemas.microsoft.com/office/drawing/2014/main" id="{3560902C-1699-417E-8AAB-DC299264A04A}"/>
                    </a:ext>
                  </a:extLst>
                </p14:cNvPr>
                <p14:cNvContentPartPr/>
                <p14:nvPr/>
              </p14:nvContentPartPr>
              <p14:xfrm>
                <a:off x="1570973" y="6062467"/>
                <a:ext cx="97200" cy="69120"/>
              </p14:xfrm>
            </p:contentPart>
          </mc:Choice>
          <mc:Fallback>
            <p:pic>
              <p:nvPicPr>
                <p:cNvPr id="167434" name="Freihand 167433">
                  <a:extLst>
                    <a:ext uri="{FF2B5EF4-FFF2-40B4-BE49-F238E27FC236}">
                      <a16:creationId xmlns:a16="http://schemas.microsoft.com/office/drawing/2014/main" id="{3560902C-1699-417E-8AAB-DC299264A04A}"/>
                    </a:ext>
                  </a:extLst>
                </p:cNvPr>
                <p:cNvPicPr/>
                <p:nvPr/>
              </p:nvPicPr>
              <p:blipFill>
                <a:blip r:embed="rId963"/>
                <a:stretch>
                  <a:fillRect/>
                </a:stretch>
              </p:blipFill>
              <p:spPr>
                <a:xfrm>
                  <a:off x="1566653" y="6058147"/>
                  <a:ext cx="105840" cy="77760"/>
                </a:xfrm>
                <a:prstGeom prst="rect">
                  <a:avLst/>
                </a:prstGeom>
              </p:spPr>
            </p:pic>
          </mc:Fallback>
        </mc:AlternateContent>
        <mc:AlternateContent xmlns:mc="http://schemas.openxmlformats.org/markup-compatibility/2006">
          <mc:Choice xmlns:p14="http://schemas.microsoft.com/office/powerpoint/2010/main" Requires="p14">
            <p:contentPart p14:bwMode="auto" r:id="rId964">
              <p14:nvContentPartPr>
                <p14:cNvPr id="167435" name="Freihand 167434">
                  <a:extLst>
                    <a:ext uri="{FF2B5EF4-FFF2-40B4-BE49-F238E27FC236}">
                      <a16:creationId xmlns:a16="http://schemas.microsoft.com/office/drawing/2014/main" id="{4513EE33-EF27-46AB-9DAA-9F9D955D10EC}"/>
                    </a:ext>
                  </a:extLst>
                </p14:cNvPr>
                <p14:cNvContentPartPr/>
                <p14:nvPr/>
              </p14:nvContentPartPr>
              <p14:xfrm>
                <a:off x="1666013" y="6065707"/>
                <a:ext cx="282960" cy="168120"/>
              </p14:xfrm>
            </p:contentPart>
          </mc:Choice>
          <mc:Fallback>
            <p:pic>
              <p:nvPicPr>
                <p:cNvPr id="167435" name="Freihand 167434">
                  <a:extLst>
                    <a:ext uri="{FF2B5EF4-FFF2-40B4-BE49-F238E27FC236}">
                      <a16:creationId xmlns:a16="http://schemas.microsoft.com/office/drawing/2014/main" id="{4513EE33-EF27-46AB-9DAA-9F9D955D10EC}"/>
                    </a:ext>
                  </a:extLst>
                </p:cNvPr>
                <p:cNvPicPr/>
                <p:nvPr/>
              </p:nvPicPr>
              <p:blipFill>
                <a:blip r:embed="rId965"/>
                <a:stretch>
                  <a:fillRect/>
                </a:stretch>
              </p:blipFill>
              <p:spPr>
                <a:xfrm>
                  <a:off x="1661693" y="6061387"/>
                  <a:ext cx="291600" cy="176760"/>
                </a:xfrm>
                <a:prstGeom prst="rect">
                  <a:avLst/>
                </a:prstGeom>
              </p:spPr>
            </p:pic>
          </mc:Fallback>
        </mc:AlternateContent>
      </p:grpSp>
      <p:grpSp>
        <p:nvGrpSpPr>
          <p:cNvPr id="167440" name="Gruppieren 167439">
            <a:extLst>
              <a:ext uri="{FF2B5EF4-FFF2-40B4-BE49-F238E27FC236}">
                <a16:creationId xmlns:a16="http://schemas.microsoft.com/office/drawing/2014/main" id="{A528B99C-C8E0-4235-9635-86983236A8D3}"/>
              </a:ext>
            </a:extLst>
          </p:cNvPr>
          <p:cNvGrpSpPr/>
          <p:nvPr/>
        </p:nvGrpSpPr>
        <p:grpSpPr>
          <a:xfrm>
            <a:off x="523373" y="6464947"/>
            <a:ext cx="138600" cy="198360"/>
            <a:chOff x="523373" y="6464947"/>
            <a:chExt cx="138600" cy="198360"/>
          </a:xfrm>
        </p:grpSpPr>
        <mc:AlternateContent xmlns:mc="http://schemas.openxmlformats.org/markup-compatibility/2006">
          <mc:Choice xmlns:p14="http://schemas.microsoft.com/office/powerpoint/2010/main" Requires="p14">
            <p:contentPart p14:bwMode="auto" r:id="rId966">
              <p14:nvContentPartPr>
                <p14:cNvPr id="167438" name="Freihand 167437">
                  <a:extLst>
                    <a:ext uri="{FF2B5EF4-FFF2-40B4-BE49-F238E27FC236}">
                      <a16:creationId xmlns:a16="http://schemas.microsoft.com/office/drawing/2014/main" id="{F68F99AA-9FCB-4DE2-95FC-57085F9A020A}"/>
                    </a:ext>
                  </a:extLst>
                </p14:cNvPr>
                <p14:cNvContentPartPr/>
                <p14:nvPr/>
              </p14:nvContentPartPr>
              <p14:xfrm>
                <a:off x="523373" y="6464947"/>
                <a:ext cx="96840" cy="119880"/>
              </p14:xfrm>
            </p:contentPart>
          </mc:Choice>
          <mc:Fallback>
            <p:pic>
              <p:nvPicPr>
                <p:cNvPr id="167438" name="Freihand 167437">
                  <a:extLst>
                    <a:ext uri="{FF2B5EF4-FFF2-40B4-BE49-F238E27FC236}">
                      <a16:creationId xmlns:a16="http://schemas.microsoft.com/office/drawing/2014/main" id="{F68F99AA-9FCB-4DE2-95FC-57085F9A020A}"/>
                    </a:ext>
                  </a:extLst>
                </p:cNvPr>
                <p:cNvPicPr/>
                <p:nvPr/>
              </p:nvPicPr>
              <p:blipFill>
                <a:blip r:embed="rId967"/>
                <a:stretch>
                  <a:fillRect/>
                </a:stretch>
              </p:blipFill>
              <p:spPr>
                <a:xfrm>
                  <a:off x="519053" y="6460627"/>
                  <a:ext cx="105480" cy="128520"/>
                </a:xfrm>
                <a:prstGeom prst="rect">
                  <a:avLst/>
                </a:prstGeom>
              </p:spPr>
            </p:pic>
          </mc:Fallback>
        </mc:AlternateContent>
        <mc:AlternateContent xmlns:mc="http://schemas.openxmlformats.org/markup-compatibility/2006">
          <mc:Choice xmlns:p14="http://schemas.microsoft.com/office/powerpoint/2010/main" Requires="p14">
            <p:contentPart p14:bwMode="auto" r:id="rId968">
              <p14:nvContentPartPr>
                <p14:cNvPr id="167439" name="Freihand 167438">
                  <a:extLst>
                    <a:ext uri="{FF2B5EF4-FFF2-40B4-BE49-F238E27FC236}">
                      <a16:creationId xmlns:a16="http://schemas.microsoft.com/office/drawing/2014/main" id="{AB346C06-E62C-451C-BBCD-9D7CBBB81D5E}"/>
                    </a:ext>
                  </a:extLst>
                </p14:cNvPr>
                <p14:cNvContentPartPr/>
                <p14:nvPr/>
              </p14:nvContentPartPr>
              <p14:xfrm>
                <a:off x="588533" y="6471067"/>
                <a:ext cx="73440" cy="192240"/>
              </p14:xfrm>
            </p:contentPart>
          </mc:Choice>
          <mc:Fallback>
            <p:pic>
              <p:nvPicPr>
                <p:cNvPr id="167439" name="Freihand 167438">
                  <a:extLst>
                    <a:ext uri="{FF2B5EF4-FFF2-40B4-BE49-F238E27FC236}">
                      <a16:creationId xmlns:a16="http://schemas.microsoft.com/office/drawing/2014/main" id="{AB346C06-E62C-451C-BBCD-9D7CBBB81D5E}"/>
                    </a:ext>
                  </a:extLst>
                </p:cNvPr>
                <p:cNvPicPr/>
                <p:nvPr/>
              </p:nvPicPr>
              <p:blipFill>
                <a:blip r:embed="rId969"/>
                <a:stretch>
                  <a:fillRect/>
                </a:stretch>
              </p:blipFill>
              <p:spPr>
                <a:xfrm>
                  <a:off x="584213" y="6466747"/>
                  <a:ext cx="82080" cy="200880"/>
                </a:xfrm>
                <a:prstGeom prst="rect">
                  <a:avLst/>
                </a:prstGeom>
              </p:spPr>
            </p:pic>
          </mc:Fallback>
        </mc:AlternateContent>
      </p:grpSp>
      <p:grpSp>
        <p:nvGrpSpPr>
          <p:cNvPr id="167446" name="Gruppieren 167445">
            <a:extLst>
              <a:ext uri="{FF2B5EF4-FFF2-40B4-BE49-F238E27FC236}">
                <a16:creationId xmlns:a16="http://schemas.microsoft.com/office/drawing/2014/main" id="{A47462F0-77BD-4DFA-BD9F-6B6D42A74861}"/>
              </a:ext>
            </a:extLst>
          </p:cNvPr>
          <p:cNvGrpSpPr/>
          <p:nvPr/>
        </p:nvGrpSpPr>
        <p:grpSpPr>
          <a:xfrm>
            <a:off x="1225733" y="6394027"/>
            <a:ext cx="822960" cy="298440"/>
            <a:chOff x="1225733" y="6394027"/>
            <a:chExt cx="822960" cy="298440"/>
          </a:xfrm>
        </p:grpSpPr>
        <mc:AlternateContent xmlns:mc="http://schemas.openxmlformats.org/markup-compatibility/2006">
          <mc:Choice xmlns:p14="http://schemas.microsoft.com/office/powerpoint/2010/main" Requires="p14">
            <p:contentPart p14:bwMode="auto" r:id="rId970">
              <p14:nvContentPartPr>
                <p14:cNvPr id="167441" name="Freihand 167440">
                  <a:extLst>
                    <a:ext uri="{FF2B5EF4-FFF2-40B4-BE49-F238E27FC236}">
                      <a16:creationId xmlns:a16="http://schemas.microsoft.com/office/drawing/2014/main" id="{B4CC9D8C-A023-4189-B92B-9D3D179CF19A}"/>
                    </a:ext>
                  </a:extLst>
                </p14:cNvPr>
                <p14:cNvContentPartPr/>
                <p14:nvPr/>
              </p14:nvContentPartPr>
              <p14:xfrm>
                <a:off x="1225733" y="6454867"/>
                <a:ext cx="238680" cy="110520"/>
              </p14:xfrm>
            </p:contentPart>
          </mc:Choice>
          <mc:Fallback>
            <p:pic>
              <p:nvPicPr>
                <p:cNvPr id="167441" name="Freihand 167440">
                  <a:extLst>
                    <a:ext uri="{FF2B5EF4-FFF2-40B4-BE49-F238E27FC236}">
                      <a16:creationId xmlns:a16="http://schemas.microsoft.com/office/drawing/2014/main" id="{B4CC9D8C-A023-4189-B92B-9D3D179CF19A}"/>
                    </a:ext>
                  </a:extLst>
                </p:cNvPr>
                <p:cNvPicPr/>
                <p:nvPr/>
              </p:nvPicPr>
              <p:blipFill>
                <a:blip r:embed="rId971"/>
                <a:stretch>
                  <a:fillRect/>
                </a:stretch>
              </p:blipFill>
              <p:spPr>
                <a:xfrm>
                  <a:off x="1221413" y="6450547"/>
                  <a:ext cx="247320" cy="119160"/>
                </a:xfrm>
                <a:prstGeom prst="rect">
                  <a:avLst/>
                </a:prstGeom>
              </p:spPr>
            </p:pic>
          </mc:Fallback>
        </mc:AlternateContent>
        <mc:AlternateContent xmlns:mc="http://schemas.openxmlformats.org/markup-compatibility/2006">
          <mc:Choice xmlns:p14="http://schemas.microsoft.com/office/powerpoint/2010/main" Requires="p14">
            <p:contentPart p14:bwMode="auto" r:id="rId972">
              <p14:nvContentPartPr>
                <p14:cNvPr id="167442" name="Freihand 167441">
                  <a:extLst>
                    <a:ext uri="{FF2B5EF4-FFF2-40B4-BE49-F238E27FC236}">
                      <a16:creationId xmlns:a16="http://schemas.microsoft.com/office/drawing/2014/main" id="{D74AB254-152A-45D1-B704-DC65AD9D76CB}"/>
                    </a:ext>
                  </a:extLst>
                </p14:cNvPr>
                <p14:cNvContentPartPr/>
                <p14:nvPr/>
              </p14:nvContentPartPr>
              <p14:xfrm>
                <a:off x="1497173" y="6394027"/>
                <a:ext cx="139320" cy="164160"/>
              </p14:xfrm>
            </p:contentPart>
          </mc:Choice>
          <mc:Fallback>
            <p:pic>
              <p:nvPicPr>
                <p:cNvPr id="167442" name="Freihand 167441">
                  <a:extLst>
                    <a:ext uri="{FF2B5EF4-FFF2-40B4-BE49-F238E27FC236}">
                      <a16:creationId xmlns:a16="http://schemas.microsoft.com/office/drawing/2014/main" id="{D74AB254-152A-45D1-B704-DC65AD9D76CB}"/>
                    </a:ext>
                  </a:extLst>
                </p:cNvPr>
                <p:cNvPicPr/>
                <p:nvPr/>
              </p:nvPicPr>
              <p:blipFill>
                <a:blip r:embed="rId973"/>
                <a:stretch>
                  <a:fillRect/>
                </a:stretch>
              </p:blipFill>
              <p:spPr>
                <a:xfrm>
                  <a:off x="1492853" y="6389707"/>
                  <a:ext cx="147960" cy="172800"/>
                </a:xfrm>
                <a:prstGeom prst="rect">
                  <a:avLst/>
                </a:prstGeom>
              </p:spPr>
            </p:pic>
          </mc:Fallback>
        </mc:AlternateContent>
        <mc:AlternateContent xmlns:mc="http://schemas.openxmlformats.org/markup-compatibility/2006">
          <mc:Choice xmlns:p14="http://schemas.microsoft.com/office/powerpoint/2010/main" Requires="p14">
            <p:contentPart p14:bwMode="auto" r:id="rId974">
              <p14:nvContentPartPr>
                <p14:cNvPr id="167443" name="Freihand 167442">
                  <a:extLst>
                    <a:ext uri="{FF2B5EF4-FFF2-40B4-BE49-F238E27FC236}">
                      <a16:creationId xmlns:a16="http://schemas.microsoft.com/office/drawing/2014/main" id="{8F49F8AC-133C-4621-B301-FBFFB2B96D6B}"/>
                    </a:ext>
                  </a:extLst>
                </p14:cNvPr>
                <p14:cNvContentPartPr/>
                <p14:nvPr/>
              </p14:nvContentPartPr>
              <p14:xfrm>
                <a:off x="1645133" y="6465667"/>
                <a:ext cx="83520" cy="70200"/>
              </p14:xfrm>
            </p:contentPart>
          </mc:Choice>
          <mc:Fallback>
            <p:pic>
              <p:nvPicPr>
                <p:cNvPr id="167443" name="Freihand 167442">
                  <a:extLst>
                    <a:ext uri="{FF2B5EF4-FFF2-40B4-BE49-F238E27FC236}">
                      <a16:creationId xmlns:a16="http://schemas.microsoft.com/office/drawing/2014/main" id="{8F49F8AC-133C-4621-B301-FBFFB2B96D6B}"/>
                    </a:ext>
                  </a:extLst>
                </p:cNvPr>
                <p:cNvPicPr/>
                <p:nvPr/>
              </p:nvPicPr>
              <p:blipFill>
                <a:blip r:embed="rId975"/>
                <a:stretch>
                  <a:fillRect/>
                </a:stretch>
              </p:blipFill>
              <p:spPr>
                <a:xfrm>
                  <a:off x="1640813" y="6461347"/>
                  <a:ext cx="92160" cy="78840"/>
                </a:xfrm>
                <a:prstGeom prst="rect">
                  <a:avLst/>
                </a:prstGeom>
              </p:spPr>
            </p:pic>
          </mc:Fallback>
        </mc:AlternateContent>
        <mc:AlternateContent xmlns:mc="http://schemas.openxmlformats.org/markup-compatibility/2006">
          <mc:Choice xmlns:p14="http://schemas.microsoft.com/office/powerpoint/2010/main" Requires="p14">
            <p:contentPart p14:bwMode="auto" r:id="rId976">
              <p14:nvContentPartPr>
                <p14:cNvPr id="167444" name="Freihand 167443">
                  <a:extLst>
                    <a:ext uri="{FF2B5EF4-FFF2-40B4-BE49-F238E27FC236}">
                      <a16:creationId xmlns:a16="http://schemas.microsoft.com/office/drawing/2014/main" id="{7124F96D-C0C5-48BC-A4AD-D28B8CBFD182}"/>
                    </a:ext>
                  </a:extLst>
                </p14:cNvPr>
                <p14:cNvContentPartPr/>
                <p14:nvPr/>
              </p14:nvContentPartPr>
              <p14:xfrm>
                <a:off x="1696973" y="6446947"/>
                <a:ext cx="111240" cy="245520"/>
              </p14:xfrm>
            </p:contentPart>
          </mc:Choice>
          <mc:Fallback>
            <p:pic>
              <p:nvPicPr>
                <p:cNvPr id="167444" name="Freihand 167443">
                  <a:extLst>
                    <a:ext uri="{FF2B5EF4-FFF2-40B4-BE49-F238E27FC236}">
                      <a16:creationId xmlns:a16="http://schemas.microsoft.com/office/drawing/2014/main" id="{7124F96D-C0C5-48BC-A4AD-D28B8CBFD182}"/>
                    </a:ext>
                  </a:extLst>
                </p:cNvPr>
                <p:cNvPicPr/>
                <p:nvPr/>
              </p:nvPicPr>
              <p:blipFill>
                <a:blip r:embed="rId977"/>
                <a:stretch>
                  <a:fillRect/>
                </a:stretch>
              </p:blipFill>
              <p:spPr>
                <a:xfrm>
                  <a:off x="1692653" y="6442627"/>
                  <a:ext cx="119880" cy="254160"/>
                </a:xfrm>
                <a:prstGeom prst="rect">
                  <a:avLst/>
                </a:prstGeom>
              </p:spPr>
            </p:pic>
          </mc:Fallback>
        </mc:AlternateContent>
        <mc:AlternateContent xmlns:mc="http://schemas.openxmlformats.org/markup-compatibility/2006">
          <mc:Choice xmlns:p14="http://schemas.microsoft.com/office/powerpoint/2010/main" Requires="p14">
            <p:contentPart p14:bwMode="auto" r:id="rId978">
              <p14:nvContentPartPr>
                <p14:cNvPr id="167445" name="Freihand 167444">
                  <a:extLst>
                    <a:ext uri="{FF2B5EF4-FFF2-40B4-BE49-F238E27FC236}">
                      <a16:creationId xmlns:a16="http://schemas.microsoft.com/office/drawing/2014/main" id="{EEF244E5-2ACB-4545-80AE-773B00D08396}"/>
                    </a:ext>
                  </a:extLst>
                </p14:cNvPr>
                <p14:cNvContentPartPr/>
                <p14:nvPr/>
              </p14:nvContentPartPr>
              <p14:xfrm>
                <a:off x="1831973" y="6449107"/>
                <a:ext cx="216720" cy="79560"/>
              </p14:xfrm>
            </p:contentPart>
          </mc:Choice>
          <mc:Fallback>
            <p:pic>
              <p:nvPicPr>
                <p:cNvPr id="167445" name="Freihand 167444">
                  <a:extLst>
                    <a:ext uri="{FF2B5EF4-FFF2-40B4-BE49-F238E27FC236}">
                      <a16:creationId xmlns:a16="http://schemas.microsoft.com/office/drawing/2014/main" id="{EEF244E5-2ACB-4545-80AE-773B00D08396}"/>
                    </a:ext>
                  </a:extLst>
                </p:cNvPr>
                <p:cNvPicPr/>
                <p:nvPr/>
              </p:nvPicPr>
              <p:blipFill>
                <a:blip r:embed="rId979"/>
                <a:stretch>
                  <a:fillRect/>
                </a:stretch>
              </p:blipFill>
              <p:spPr>
                <a:xfrm>
                  <a:off x="1827653" y="6444787"/>
                  <a:ext cx="225360" cy="88200"/>
                </a:xfrm>
                <a:prstGeom prst="rect">
                  <a:avLst/>
                </a:prstGeom>
              </p:spPr>
            </p:pic>
          </mc:Fallback>
        </mc:AlternateContent>
      </p:grpSp>
      <p:grpSp>
        <p:nvGrpSpPr>
          <p:cNvPr id="167462" name="Gruppieren 167461">
            <a:extLst>
              <a:ext uri="{FF2B5EF4-FFF2-40B4-BE49-F238E27FC236}">
                <a16:creationId xmlns:a16="http://schemas.microsoft.com/office/drawing/2014/main" id="{71FD8E6E-2D76-4A16-9DC4-879420AD7069}"/>
              </a:ext>
            </a:extLst>
          </p:cNvPr>
          <p:cNvGrpSpPr/>
          <p:nvPr/>
        </p:nvGrpSpPr>
        <p:grpSpPr>
          <a:xfrm>
            <a:off x="2253893" y="6514987"/>
            <a:ext cx="2078280" cy="325800"/>
            <a:chOff x="2253893" y="6514987"/>
            <a:chExt cx="2078280" cy="325800"/>
          </a:xfrm>
        </p:grpSpPr>
        <mc:AlternateContent xmlns:mc="http://schemas.openxmlformats.org/markup-compatibility/2006">
          <mc:Choice xmlns:p14="http://schemas.microsoft.com/office/powerpoint/2010/main" Requires="p14">
            <p:contentPart p14:bwMode="auto" r:id="rId980">
              <p14:nvContentPartPr>
                <p14:cNvPr id="167447" name="Freihand 167446">
                  <a:extLst>
                    <a:ext uri="{FF2B5EF4-FFF2-40B4-BE49-F238E27FC236}">
                      <a16:creationId xmlns:a16="http://schemas.microsoft.com/office/drawing/2014/main" id="{20A0A5C9-A7EF-4323-AA57-C9DD9A41B9F6}"/>
                    </a:ext>
                  </a:extLst>
                </p14:cNvPr>
                <p14:cNvContentPartPr/>
                <p14:nvPr/>
              </p14:nvContentPartPr>
              <p14:xfrm>
                <a:off x="2253893" y="6617947"/>
                <a:ext cx="612720" cy="55800"/>
              </p14:xfrm>
            </p:contentPart>
          </mc:Choice>
          <mc:Fallback>
            <p:pic>
              <p:nvPicPr>
                <p:cNvPr id="167447" name="Freihand 167446">
                  <a:extLst>
                    <a:ext uri="{FF2B5EF4-FFF2-40B4-BE49-F238E27FC236}">
                      <a16:creationId xmlns:a16="http://schemas.microsoft.com/office/drawing/2014/main" id="{20A0A5C9-A7EF-4323-AA57-C9DD9A41B9F6}"/>
                    </a:ext>
                  </a:extLst>
                </p:cNvPr>
                <p:cNvPicPr/>
                <p:nvPr/>
              </p:nvPicPr>
              <p:blipFill>
                <a:blip r:embed="rId981"/>
                <a:stretch>
                  <a:fillRect/>
                </a:stretch>
              </p:blipFill>
              <p:spPr>
                <a:xfrm>
                  <a:off x="2249573" y="6613627"/>
                  <a:ext cx="621360" cy="64440"/>
                </a:xfrm>
                <a:prstGeom prst="rect">
                  <a:avLst/>
                </a:prstGeom>
              </p:spPr>
            </p:pic>
          </mc:Fallback>
        </mc:AlternateContent>
        <mc:AlternateContent xmlns:mc="http://schemas.openxmlformats.org/markup-compatibility/2006">
          <mc:Choice xmlns:p14="http://schemas.microsoft.com/office/powerpoint/2010/main" Requires="p14">
            <p:contentPart p14:bwMode="auto" r:id="rId982">
              <p14:nvContentPartPr>
                <p14:cNvPr id="167448" name="Freihand 167447">
                  <a:extLst>
                    <a:ext uri="{FF2B5EF4-FFF2-40B4-BE49-F238E27FC236}">
                      <a16:creationId xmlns:a16="http://schemas.microsoft.com/office/drawing/2014/main" id="{4D49C1C8-58A2-4FAC-9F4B-AD29400F388D}"/>
                    </a:ext>
                  </a:extLst>
                </p14:cNvPr>
                <p14:cNvContentPartPr/>
                <p14:nvPr/>
              </p14:nvContentPartPr>
              <p14:xfrm>
                <a:off x="2755373" y="6576907"/>
                <a:ext cx="232200" cy="178200"/>
              </p14:xfrm>
            </p:contentPart>
          </mc:Choice>
          <mc:Fallback>
            <p:pic>
              <p:nvPicPr>
                <p:cNvPr id="167448" name="Freihand 167447">
                  <a:extLst>
                    <a:ext uri="{FF2B5EF4-FFF2-40B4-BE49-F238E27FC236}">
                      <a16:creationId xmlns:a16="http://schemas.microsoft.com/office/drawing/2014/main" id="{4D49C1C8-58A2-4FAC-9F4B-AD29400F388D}"/>
                    </a:ext>
                  </a:extLst>
                </p:cNvPr>
                <p:cNvPicPr/>
                <p:nvPr/>
              </p:nvPicPr>
              <p:blipFill>
                <a:blip r:embed="rId983"/>
                <a:stretch>
                  <a:fillRect/>
                </a:stretch>
              </p:blipFill>
              <p:spPr>
                <a:xfrm>
                  <a:off x="2751053" y="6572587"/>
                  <a:ext cx="240840" cy="186840"/>
                </a:xfrm>
                <a:prstGeom prst="rect">
                  <a:avLst/>
                </a:prstGeom>
              </p:spPr>
            </p:pic>
          </mc:Fallback>
        </mc:AlternateContent>
        <mc:AlternateContent xmlns:mc="http://schemas.openxmlformats.org/markup-compatibility/2006">
          <mc:Choice xmlns:p14="http://schemas.microsoft.com/office/powerpoint/2010/main" Requires="p14">
            <p:contentPart p14:bwMode="auto" r:id="rId984">
              <p14:nvContentPartPr>
                <p14:cNvPr id="167449" name="Freihand 167448">
                  <a:extLst>
                    <a:ext uri="{FF2B5EF4-FFF2-40B4-BE49-F238E27FC236}">
                      <a16:creationId xmlns:a16="http://schemas.microsoft.com/office/drawing/2014/main" id="{901E1058-6871-49AF-9F77-88CF8C717B1E}"/>
                    </a:ext>
                  </a:extLst>
                </p14:cNvPr>
                <p14:cNvContentPartPr/>
                <p14:nvPr/>
              </p14:nvContentPartPr>
              <p14:xfrm>
                <a:off x="3065693" y="6566827"/>
                <a:ext cx="159840" cy="185760"/>
              </p14:xfrm>
            </p:contentPart>
          </mc:Choice>
          <mc:Fallback>
            <p:pic>
              <p:nvPicPr>
                <p:cNvPr id="167449" name="Freihand 167448">
                  <a:extLst>
                    <a:ext uri="{FF2B5EF4-FFF2-40B4-BE49-F238E27FC236}">
                      <a16:creationId xmlns:a16="http://schemas.microsoft.com/office/drawing/2014/main" id="{901E1058-6871-49AF-9F77-88CF8C717B1E}"/>
                    </a:ext>
                  </a:extLst>
                </p:cNvPr>
                <p:cNvPicPr/>
                <p:nvPr/>
              </p:nvPicPr>
              <p:blipFill>
                <a:blip r:embed="rId985"/>
                <a:stretch>
                  <a:fillRect/>
                </a:stretch>
              </p:blipFill>
              <p:spPr>
                <a:xfrm>
                  <a:off x="3061373" y="6562507"/>
                  <a:ext cx="168480" cy="194400"/>
                </a:xfrm>
                <a:prstGeom prst="rect">
                  <a:avLst/>
                </a:prstGeom>
              </p:spPr>
            </p:pic>
          </mc:Fallback>
        </mc:AlternateContent>
        <mc:AlternateContent xmlns:mc="http://schemas.openxmlformats.org/markup-compatibility/2006">
          <mc:Choice xmlns:p14="http://schemas.microsoft.com/office/powerpoint/2010/main" Requires="p14">
            <p:contentPart p14:bwMode="auto" r:id="rId986">
              <p14:nvContentPartPr>
                <p14:cNvPr id="167450" name="Freihand 167449">
                  <a:extLst>
                    <a:ext uri="{FF2B5EF4-FFF2-40B4-BE49-F238E27FC236}">
                      <a16:creationId xmlns:a16="http://schemas.microsoft.com/office/drawing/2014/main" id="{2A88CBE2-12C7-478C-9080-6909D2D245E9}"/>
                    </a:ext>
                  </a:extLst>
                </p14:cNvPr>
                <p14:cNvContentPartPr/>
                <p14:nvPr/>
              </p14:nvContentPartPr>
              <p14:xfrm>
                <a:off x="3117533" y="6546667"/>
                <a:ext cx="153360" cy="211320"/>
              </p14:xfrm>
            </p:contentPart>
          </mc:Choice>
          <mc:Fallback>
            <p:pic>
              <p:nvPicPr>
                <p:cNvPr id="167450" name="Freihand 167449">
                  <a:extLst>
                    <a:ext uri="{FF2B5EF4-FFF2-40B4-BE49-F238E27FC236}">
                      <a16:creationId xmlns:a16="http://schemas.microsoft.com/office/drawing/2014/main" id="{2A88CBE2-12C7-478C-9080-6909D2D245E9}"/>
                    </a:ext>
                  </a:extLst>
                </p:cNvPr>
                <p:cNvPicPr/>
                <p:nvPr/>
              </p:nvPicPr>
              <p:blipFill>
                <a:blip r:embed="rId987"/>
                <a:stretch>
                  <a:fillRect/>
                </a:stretch>
              </p:blipFill>
              <p:spPr>
                <a:xfrm>
                  <a:off x="3113213" y="6542347"/>
                  <a:ext cx="162000" cy="219960"/>
                </a:xfrm>
                <a:prstGeom prst="rect">
                  <a:avLst/>
                </a:prstGeom>
              </p:spPr>
            </p:pic>
          </mc:Fallback>
        </mc:AlternateContent>
        <mc:AlternateContent xmlns:mc="http://schemas.openxmlformats.org/markup-compatibility/2006">
          <mc:Choice xmlns:p14="http://schemas.microsoft.com/office/powerpoint/2010/main" Requires="p14">
            <p:contentPart p14:bwMode="auto" r:id="rId988">
              <p14:nvContentPartPr>
                <p14:cNvPr id="167451" name="Freihand 167450">
                  <a:extLst>
                    <a:ext uri="{FF2B5EF4-FFF2-40B4-BE49-F238E27FC236}">
                      <a16:creationId xmlns:a16="http://schemas.microsoft.com/office/drawing/2014/main" id="{6B0D5BD0-E0AA-4723-9071-1C0566542AB7}"/>
                    </a:ext>
                  </a:extLst>
                </p14:cNvPr>
                <p14:cNvContentPartPr/>
                <p14:nvPr/>
              </p14:nvContentPartPr>
              <p14:xfrm>
                <a:off x="3271613" y="6516067"/>
                <a:ext cx="236520" cy="192240"/>
              </p14:xfrm>
            </p:contentPart>
          </mc:Choice>
          <mc:Fallback>
            <p:pic>
              <p:nvPicPr>
                <p:cNvPr id="167451" name="Freihand 167450">
                  <a:extLst>
                    <a:ext uri="{FF2B5EF4-FFF2-40B4-BE49-F238E27FC236}">
                      <a16:creationId xmlns:a16="http://schemas.microsoft.com/office/drawing/2014/main" id="{6B0D5BD0-E0AA-4723-9071-1C0566542AB7}"/>
                    </a:ext>
                  </a:extLst>
                </p:cNvPr>
                <p:cNvPicPr/>
                <p:nvPr/>
              </p:nvPicPr>
              <p:blipFill>
                <a:blip r:embed="rId989"/>
                <a:stretch>
                  <a:fillRect/>
                </a:stretch>
              </p:blipFill>
              <p:spPr>
                <a:xfrm>
                  <a:off x="3267293" y="6511747"/>
                  <a:ext cx="245160" cy="200880"/>
                </a:xfrm>
                <a:prstGeom prst="rect">
                  <a:avLst/>
                </a:prstGeom>
              </p:spPr>
            </p:pic>
          </mc:Fallback>
        </mc:AlternateContent>
        <mc:AlternateContent xmlns:mc="http://schemas.openxmlformats.org/markup-compatibility/2006">
          <mc:Choice xmlns:p14="http://schemas.microsoft.com/office/powerpoint/2010/main" Requires="p14">
            <p:contentPart p14:bwMode="auto" r:id="rId990">
              <p14:nvContentPartPr>
                <p14:cNvPr id="167452" name="Freihand 167451">
                  <a:extLst>
                    <a:ext uri="{FF2B5EF4-FFF2-40B4-BE49-F238E27FC236}">
                      <a16:creationId xmlns:a16="http://schemas.microsoft.com/office/drawing/2014/main" id="{A3421BBB-D8B0-402B-B8C3-EFA2B417CB8D}"/>
                    </a:ext>
                  </a:extLst>
                </p14:cNvPr>
                <p14:cNvContentPartPr/>
                <p14:nvPr/>
              </p14:nvContentPartPr>
              <p14:xfrm>
                <a:off x="3541253" y="6514987"/>
                <a:ext cx="356760" cy="325800"/>
              </p14:xfrm>
            </p:contentPart>
          </mc:Choice>
          <mc:Fallback>
            <p:pic>
              <p:nvPicPr>
                <p:cNvPr id="167452" name="Freihand 167451">
                  <a:extLst>
                    <a:ext uri="{FF2B5EF4-FFF2-40B4-BE49-F238E27FC236}">
                      <a16:creationId xmlns:a16="http://schemas.microsoft.com/office/drawing/2014/main" id="{A3421BBB-D8B0-402B-B8C3-EFA2B417CB8D}"/>
                    </a:ext>
                  </a:extLst>
                </p:cNvPr>
                <p:cNvPicPr/>
                <p:nvPr/>
              </p:nvPicPr>
              <p:blipFill>
                <a:blip r:embed="rId991"/>
                <a:stretch>
                  <a:fillRect/>
                </a:stretch>
              </p:blipFill>
              <p:spPr>
                <a:xfrm>
                  <a:off x="3536933" y="6510667"/>
                  <a:ext cx="365400" cy="334440"/>
                </a:xfrm>
                <a:prstGeom prst="rect">
                  <a:avLst/>
                </a:prstGeom>
              </p:spPr>
            </p:pic>
          </mc:Fallback>
        </mc:AlternateContent>
        <mc:AlternateContent xmlns:mc="http://schemas.openxmlformats.org/markup-compatibility/2006">
          <mc:Choice xmlns:p14="http://schemas.microsoft.com/office/powerpoint/2010/main" Requires="p14">
            <p:contentPart p14:bwMode="auto" r:id="rId992">
              <p14:nvContentPartPr>
                <p14:cNvPr id="167454" name="Freihand 167453">
                  <a:extLst>
                    <a:ext uri="{FF2B5EF4-FFF2-40B4-BE49-F238E27FC236}">
                      <a16:creationId xmlns:a16="http://schemas.microsoft.com/office/drawing/2014/main" id="{6CEC5C46-F52E-4BE8-8679-C28F65A2D949}"/>
                    </a:ext>
                  </a:extLst>
                </p14:cNvPr>
                <p14:cNvContentPartPr/>
                <p14:nvPr/>
              </p14:nvContentPartPr>
              <p14:xfrm>
                <a:off x="4027253" y="6626947"/>
                <a:ext cx="304920" cy="77760"/>
              </p14:xfrm>
            </p:contentPart>
          </mc:Choice>
          <mc:Fallback>
            <p:pic>
              <p:nvPicPr>
                <p:cNvPr id="167454" name="Freihand 167453">
                  <a:extLst>
                    <a:ext uri="{FF2B5EF4-FFF2-40B4-BE49-F238E27FC236}">
                      <a16:creationId xmlns:a16="http://schemas.microsoft.com/office/drawing/2014/main" id="{6CEC5C46-F52E-4BE8-8679-C28F65A2D949}"/>
                    </a:ext>
                  </a:extLst>
                </p:cNvPr>
                <p:cNvPicPr/>
                <p:nvPr/>
              </p:nvPicPr>
              <p:blipFill>
                <a:blip r:embed="rId993"/>
                <a:stretch>
                  <a:fillRect/>
                </a:stretch>
              </p:blipFill>
              <p:spPr>
                <a:xfrm>
                  <a:off x="4022933" y="6622627"/>
                  <a:ext cx="313560" cy="86400"/>
                </a:xfrm>
                <a:prstGeom prst="rect">
                  <a:avLst/>
                </a:prstGeom>
              </p:spPr>
            </p:pic>
          </mc:Fallback>
        </mc:AlternateContent>
        <mc:AlternateContent xmlns:mc="http://schemas.openxmlformats.org/markup-compatibility/2006">
          <mc:Choice xmlns:p14="http://schemas.microsoft.com/office/powerpoint/2010/main" Requires="p14">
            <p:contentPart p14:bwMode="auto" r:id="rId994">
              <p14:nvContentPartPr>
                <p14:cNvPr id="167455" name="Freihand 167454">
                  <a:extLst>
                    <a:ext uri="{FF2B5EF4-FFF2-40B4-BE49-F238E27FC236}">
                      <a16:creationId xmlns:a16="http://schemas.microsoft.com/office/drawing/2014/main" id="{E1B58C93-D832-48DC-891E-F6EF24DC5A61}"/>
                    </a:ext>
                  </a:extLst>
                </p14:cNvPr>
                <p14:cNvContentPartPr/>
                <p14:nvPr/>
              </p14:nvContentPartPr>
              <p14:xfrm>
                <a:off x="4301213" y="6549907"/>
                <a:ext cx="22320" cy="9000"/>
              </p14:xfrm>
            </p:contentPart>
          </mc:Choice>
          <mc:Fallback>
            <p:pic>
              <p:nvPicPr>
                <p:cNvPr id="167455" name="Freihand 167454">
                  <a:extLst>
                    <a:ext uri="{FF2B5EF4-FFF2-40B4-BE49-F238E27FC236}">
                      <a16:creationId xmlns:a16="http://schemas.microsoft.com/office/drawing/2014/main" id="{E1B58C93-D832-48DC-891E-F6EF24DC5A61}"/>
                    </a:ext>
                  </a:extLst>
                </p:cNvPr>
                <p:cNvPicPr/>
                <p:nvPr/>
              </p:nvPicPr>
              <p:blipFill>
                <a:blip r:embed="rId995"/>
                <a:stretch>
                  <a:fillRect/>
                </a:stretch>
              </p:blipFill>
              <p:spPr>
                <a:xfrm>
                  <a:off x="4296893" y="6545587"/>
                  <a:ext cx="30960" cy="17640"/>
                </a:xfrm>
                <a:prstGeom prst="rect">
                  <a:avLst/>
                </a:prstGeom>
              </p:spPr>
            </p:pic>
          </mc:Fallback>
        </mc:AlternateContent>
      </p:grpSp>
      <p:grpSp>
        <p:nvGrpSpPr>
          <p:cNvPr id="167479" name="Gruppieren 167478">
            <a:extLst>
              <a:ext uri="{FF2B5EF4-FFF2-40B4-BE49-F238E27FC236}">
                <a16:creationId xmlns:a16="http://schemas.microsoft.com/office/drawing/2014/main" id="{5951F680-E514-4ED0-8427-1D85B7FE3C51}"/>
              </a:ext>
            </a:extLst>
          </p:cNvPr>
          <p:cNvGrpSpPr/>
          <p:nvPr/>
        </p:nvGrpSpPr>
        <p:grpSpPr>
          <a:xfrm>
            <a:off x="4605773" y="6359107"/>
            <a:ext cx="3585960" cy="441720"/>
            <a:chOff x="4605773" y="6359107"/>
            <a:chExt cx="3585960" cy="441720"/>
          </a:xfrm>
        </p:grpSpPr>
        <mc:AlternateContent xmlns:mc="http://schemas.openxmlformats.org/markup-compatibility/2006">
          <mc:Choice xmlns:p14="http://schemas.microsoft.com/office/powerpoint/2010/main" Requires="p14">
            <p:contentPart p14:bwMode="auto" r:id="rId996">
              <p14:nvContentPartPr>
                <p14:cNvPr id="167456" name="Freihand 167455">
                  <a:extLst>
                    <a:ext uri="{FF2B5EF4-FFF2-40B4-BE49-F238E27FC236}">
                      <a16:creationId xmlns:a16="http://schemas.microsoft.com/office/drawing/2014/main" id="{66E536A4-CBF1-4FCC-919D-10DFBFAC59A5}"/>
                    </a:ext>
                  </a:extLst>
                </p14:cNvPr>
                <p14:cNvContentPartPr/>
                <p14:nvPr/>
              </p14:nvContentPartPr>
              <p14:xfrm>
                <a:off x="4605773" y="6520747"/>
                <a:ext cx="167040" cy="175320"/>
              </p14:xfrm>
            </p:contentPart>
          </mc:Choice>
          <mc:Fallback>
            <p:pic>
              <p:nvPicPr>
                <p:cNvPr id="167456" name="Freihand 167455">
                  <a:extLst>
                    <a:ext uri="{FF2B5EF4-FFF2-40B4-BE49-F238E27FC236}">
                      <a16:creationId xmlns:a16="http://schemas.microsoft.com/office/drawing/2014/main" id="{66E536A4-CBF1-4FCC-919D-10DFBFAC59A5}"/>
                    </a:ext>
                  </a:extLst>
                </p:cNvPr>
                <p:cNvPicPr/>
                <p:nvPr/>
              </p:nvPicPr>
              <p:blipFill>
                <a:blip r:embed="rId997"/>
                <a:stretch>
                  <a:fillRect/>
                </a:stretch>
              </p:blipFill>
              <p:spPr>
                <a:xfrm>
                  <a:off x="4601453" y="6516427"/>
                  <a:ext cx="175680" cy="183960"/>
                </a:xfrm>
                <a:prstGeom prst="rect">
                  <a:avLst/>
                </a:prstGeom>
              </p:spPr>
            </p:pic>
          </mc:Fallback>
        </mc:AlternateContent>
        <mc:AlternateContent xmlns:mc="http://schemas.openxmlformats.org/markup-compatibility/2006">
          <mc:Choice xmlns:p14="http://schemas.microsoft.com/office/powerpoint/2010/main" Requires="p14">
            <p:contentPart p14:bwMode="auto" r:id="rId998">
              <p14:nvContentPartPr>
                <p14:cNvPr id="167457" name="Freihand 167456">
                  <a:extLst>
                    <a:ext uri="{FF2B5EF4-FFF2-40B4-BE49-F238E27FC236}">
                      <a16:creationId xmlns:a16="http://schemas.microsoft.com/office/drawing/2014/main" id="{6ADF6FEE-2969-4201-BD61-8F04AC099134}"/>
                    </a:ext>
                  </a:extLst>
                </p14:cNvPr>
                <p14:cNvContentPartPr/>
                <p14:nvPr/>
              </p14:nvContentPartPr>
              <p14:xfrm>
                <a:off x="4756613" y="6607147"/>
                <a:ext cx="154800" cy="77760"/>
              </p14:xfrm>
            </p:contentPart>
          </mc:Choice>
          <mc:Fallback>
            <p:pic>
              <p:nvPicPr>
                <p:cNvPr id="167457" name="Freihand 167456">
                  <a:extLst>
                    <a:ext uri="{FF2B5EF4-FFF2-40B4-BE49-F238E27FC236}">
                      <a16:creationId xmlns:a16="http://schemas.microsoft.com/office/drawing/2014/main" id="{6ADF6FEE-2969-4201-BD61-8F04AC099134}"/>
                    </a:ext>
                  </a:extLst>
                </p:cNvPr>
                <p:cNvPicPr/>
                <p:nvPr/>
              </p:nvPicPr>
              <p:blipFill>
                <a:blip r:embed="rId999"/>
                <a:stretch>
                  <a:fillRect/>
                </a:stretch>
              </p:blipFill>
              <p:spPr>
                <a:xfrm>
                  <a:off x="4752293" y="6602827"/>
                  <a:ext cx="163440" cy="86400"/>
                </a:xfrm>
                <a:prstGeom prst="rect">
                  <a:avLst/>
                </a:prstGeom>
              </p:spPr>
            </p:pic>
          </mc:Fallback>
        </mc:AlternateContent>
        <mc:AlternateContent xmlns:mc="http://schemas.openxmlformats.org/markup-compatibility/2006">
          <mc:Choice xmlns:p14="http://schemas.microsoft.com/office/powerpoint/2010/main" Requires="p14">
            <p:contentPart p14:bwMode="auto" r:id="rId1000">
              <p14:nvContentPartPr>
                <p14:cNvPr id="167458" name="Freihand 167457">
                  <a:extLst>
                    <a:ext uri="{FF2B5EF4-FFF2-40B4-BE49-F238E27FC236}">
                      <a16:creationId xmlns:a16="http://schemas.microsoft.com/office/drawing/2014/main" id="{9EBDC8BF-3AAD-454D-9014-407289A22825}"/>
                    </a:ext>
                  </a:extLst>
                </p14:cNvPr>
                <p14:cNvContentPartPr/>
                <p14:nvPr/>
              </p14:nvContentPartPr>
              <p14:xfrm>
                <a:off x="4909613" y="6508507"/>
                <a:ext cx="146520" cy="151560"/>
              </p14:xfrm>
            </p:contentPart>
          </mc:Choice>
          <mc:Fallback>
            <p:pic>
              <p:nvPicPr>
                <p:cNvPr id="167458" name="Freihand 167457">
                  <a:extLst>
                    <a:ext uri="{FF2B5EF4-FFF2-40B4-BE49-F238E27FC236}">
                      <a16:creationId xmlns:a16="http://schemas.microsoft.com/office/drawing/2014/main" id="{9EBDC8BF-3AAD-454D-9014-407289A22825}"/>
                    </a:ext>
                  </a:extLst>
                </p:cNvPr>
                <p:cNvPicPr/>
                <p:nvPr/>
              </p:nvPicPr>
              <p:blipFill>
                <a:blip r:embed="rId1001"/>
                <a:stretch>
                  <a:fillRect/>
                </a:stretch>
              </p:blipFill>
              <p:spPr>
                <a:xfrm>
                  <a:off x="4905293" y="6504187"/>
                  <a:ext cx="155160" cy="160200"/>
                </a:xfrm>
                <a:prstGeom prst="rect">
                  <a:avLst/>
                </a:prstGeom>
              </p:spPr>
            </p:pic>
          </mc:Fallback>
        </mc:AlternateContent>
        <mc:AlternateContent xmlns:mc="http://schemas.openxmlformats.org/markup-compatibility/2006">
          <mc:Choice xmlns:p14="http://schemas.microsoft.com/office/powerpoint/2010/main" Requires="p14">
            <p:contentPart p14:bwMode="auto" r:id="rId1002">
              <p14:nvContentPartPr>
                <p14:cNvPr id="167459" name="Freihand 167458">
                  <a:extLst>
                    <a:ext uri="{FF2B5EF4-FFF2-40B4-BE49-F238E27FC236}">
                      <a16:creationId xmlns:a16="http://schemas.microsoft.com/office/drawing/2014/main" id="{5C7BCD00-0B61-4C60-85D5-FAE4A48FA7FE}"/>
                    </a:ext>
                  </a:extLst>
                </p14:cNvPr>
                <p14:cNvContentPartPr/>
                <p14:nvPr/>
              </p14:nvContentPartPr>
              <p14:xfrm>
                <a:off x="5062253" y="6546307"/>
                <a:ext cx="176040" cy="128880"/>
              </p14:xfrm>
            </p:contentPart>
          </mc:Choice>
          <mc:Fallback>
            <p:pic>
              <p:nvPicPr>
                <p:cNvPr id="167459" name="Freihand 167458">
                  <a:extLst>
                    <a:ext uri="{FF2B5EF4-FFF2-40B4-BE49-F238E27FC236}">
                      <a16:creationId xmlns:a16="http://schemas.microsoft.com/office/drawing/2014/main" id="{5C7BCD00-0B61-4C60-85D5-FAE4A48FA7FE}"/>
                    </a:ext>
                  </a:extLst>
                </p:cNvPr>
                <p:cNvPicPr/>
                <p:nvPr/>
              </p:nvPicPr>
              <p:blipFill>
                <a:blip r:embed="rId1003"/>
                <a:stretch>
                  <a:fillRect/>
                </a:stretch>
              </p:blipFill>
              <p:spPr>
                <a:xfrm>
                  <a:off x="5057933" y="6541987"/>
                  <a:ext cx="184680" cy="137520"/>
                </a:xfrm>
                <a:prstGeom prst="rect">
                  <a:avLst/>
                </a:prstGeom>
              </p:spPr>
            </p:pic>
          </mc:Fallback>
        </mc:AlternateContent>
        <mc:AlternateContent xmlns:mc="http://schemas.openxmlformats.org/markup-compatibility/2006">
          <mc:Choice xmlns:p14="http://schemas.microsoft.com/office/powerpoint/2010/main" Requires="p14">
            <p:contentPart p14:bwMode="auto" r:id="rId1004">
              <p14:nvContentPartPr>
                <p14:cNvPr id="167460" name="Freihand 167459">
                  <a:extLst>
                    <a:ext uri="{FF2B5EF4-FFF2-40B4-BE49-F238E27FC236}">
                      <a16:creationId xmlns:a16="http://schemas.microsoft.com/office/drawing/2014/main" id="{DEE51FDA-8F94-4BBF-8158-3E327B100100}"/>
                    </a:ext>
                  </a:extLst>
                </p14:cNvPr>
                <p14:cNvContentPartPr/>
                <p14:nvPr/>
              </p14:nvContentPartPr>
              <p14:xfrm>
                <a:off x="5243333" y="6469627"/>
                <a:ext cx="121680" cy="179280"/>
              </p14:xfrm>
            </p:contentPart>
          </mc:Choice>
          <mc:Fallback>
            <p:pic>
              <p:nvPicPr>
                <p:cNvPr id="167460" name="Freihand 167459">
                  <a:extLst>
                    <a:ext uri="{FF2B5EF4-FFF2-40B4-BE49-F238E27FC236}">
                      <a16:creationId xmlns:a16="http://schemas.microsoft.com/office/drawing/2014/main" id="{DEE51FDA-8F94-4BBF-8158-3E327B100100}"/>
                    </a:ext>
                  </a:extLst>
                </p:cNvPr>
                <p:cNvPicPr/>
                <p:nvPr/>
              </p:nvPicPr>
              <p:blipFill>
                <a:blip r:embed="rId1005"/>
                <a:stretch>
                  <a:fillRect/>
                </a:stretch>
              </p:blipFill>
              <p:spPr>
                <a:xfrm>
                  <a:off x="5239013" y="6465307"/>
                  <a:ext cx="130320" cy="187920"/>
                </a:xfrm>
                <a:prstGeom prst="rect">
                  <a:avLst/>
                </a:prstGeom>
              </p:spPr>
            </p:pic>
          </mc:Fallback>
        </mc:AlternateContent>
        <mc:AlternateContent xmlns:mc="http://schemas.openxmlformats.org/markup-compatibility/2006">
          <mc:Choice xmlns:p14="http://schemas.microsoft.com/office/powerpoint/2010/main" Requires="p14">
            <p:contentPart p14:bwMode="auto" r:id="rId1006">
              <p14:nvContentPartPr>
                <p14:cNvPr id="167463" name="Freihand 167462">
                  <a:extLst>
                    <a:ext uri="{FF2B5EF4-FFF2-40B4-BE49-F238E27FC236}">
                      <a16:creationId xmlns:a16="http://schemas.microsoft.com/office/drawing/2014/main" id="{0B592460-FB74-4AF2-9BBF-1B10CE60DDB9}"/>
                    </a:ext>
                  </a:extLst>
                </p14:cNvPr>
                <p14:cNvContentPartPr/>
                <p14:nvPr/>
              </p14:nvContentPartPr>
              <p14:xfrm>
                <a:off x="5464373" y="6481147"/>
                <a:ext cx="113040" cy="168840"/>
              </p14:xfrm>
            </p:contentPart>
          </mc:Choice>
          <mc:Fallback>
            <p:pic>
              <p:nvPicPr>
                <p:cNvPr id="167463" name="Freihand 167462">
                  <a:extLst>
                    <a:ext uri="{FF2B5EF4-FFF2-40B4-BE49-F238E27FC236}">
                      <a16:creationId xmlns:a16="http://schemas.microsoft.com/office/drawing/2014/main" id="{0B592460-FB74-4AF2-9BBF-1B10CE60DDB9}"/>
                    </a:ext>
                  </a:extLst>
                </p:cNvPr>
                <p:cNvPicPr/>
                <p:nvPr/>
              </p:nvPicPr>
              <p:blipFill>
                <a:blip r:embed="rId1007"/>
                <a:stretch>
                  <a:fillRect/>
                </a:stretch>
              </p:blipFill>
              <p:spPr>
                <a:xfrm>
                  <a:off x="5460053" y="6476827"/>
                  <a:ext cx="121680" cy="177480"/>
                </a:xfrm>
                <a:prstGeom prst="rect">
                  <a:avLst/>
                </a:prstGeom>
              </p:spPr>
            </p:pic>
          </mc:Fallback>
        </mc:AlternateContent>
        <mc:AlternateContent xmlns:mc="http://schemas.openxmlformats.org/markup-compatibility/2006">
          <mc:Choice xmlns:p14="http://schemas.microsoft.com/office/powerpoint/2010/main" Requires="p14">
            <p:contentPart p14:bwMode="auto" r:id="rId1008">
              <p14:nvContentPartPr>
                <p14:cNvPr id="167464" name="Freihand 167463">
                  <a:extLst>
                    <a:ext uri="{FF2B5EF4-FFF2-40B4-BE49-F238E27FC236}">
                      <a16:creationId xmlns:a16="http://schemas.microsoft.com/office/drawing/2014/main" id="{E718C50B-D08C-4EB7-B1B8-09BBF5DEDA68}"/>
                    </a:ext>
                  </a:extLst>
                </p14:cNvPr>
                <p14:cNvContentPartPr/>
                <p14:nvPr/>
              </p14:nvContentPartPr>
              <p14:xfrm>
                <a:off x="5561933" y="6550987"/>
                <a:ext cx="212040" cy="96840"/>
              </p14:xfrm>
            </p:contentPart>
          </mc:Choice>
          <mc:Fallback>
            <p:pic>
              <p:nvPicPr>
                <p:cNvPr id="167464" name="Freihand 167463">
                  <a:extLst>
                    <a:ext uri="{FF2B5EF4-FFF2-40B4-BE49-F238E27FC236}">
                      <a16:creationId xmlns:a16="http://schemas.microsoft.com/office/drawing/2014/main" id="{E718C50B-D08C-4EB7-B1B8-09BBF5DEDA68}"/>
                    </a:ext>
                  </a:extLst>
                </p:cNvPr>
                <p:cNvPicPr/>
                <p:nvPr/>
              </p:nvPicPr>
              <p:blipFill>
                <a:blip r:embed="rId1009"/>
                <a:stretch>
                  <a:fillRect/>
                </a:stretch>
              </p:blipFill>
              <p:spPr>
                <a:xfrm>
                  <a:off x="5557613" y="6546667"/>
                  <a:ext cx="220680" cy="105480"/>
                </a:xfrm>
                <a:prstGeom prst="rect">
                  <a:avLst/>
                </a:prstGeom>
              </p:spPr>
            </p:pic>
          </mc:Fallback>
        </mc:AlternateContent>
        <mc:AlternateContent xmlns:mc="http://schemas.openxmlformats.org/markup-compatibility/2006">
          <mc:Choice xmlns:p14="http://schemas.microsoft.com/office/powerpoint/2010/main" Requires="p14">
            <p:contentPart p14:bwMode="auto" r:id="rId1010">
              <p14:nvContentPartPr>
                <p14:cNvPr id="167465" name="Freihand 167464">
                  <a:extLst>
                    <a:ext uri="{FF2B5EF4-FFF2-40B4-BE49-F238E27FC236}">
                      <a16:creationId xmlns:a16="http://schemas.microsoft.com/office/drawing/2014/main" id="{104D2043-CEFB-43ED-802C-28532E8990AA}"/>
                    </a:ext>
                  </a:extLst>
                </p14:cNvPr>
                <p14:cNvContentPartPr/>
                <p14:nvPr/>
              </p14:nvContentPartPr>
              <p14:xfrm>
                <a:off x="5788733" y="6448747"/>
                <a:ext cx="145800" cy="185400"/>
              </p14:xfrm>
            </p:contentPart>
          </mc:Choice>
          <mc:Fallback>
            <p:pic>
              <p:nvPicPr>
                <p:cNvPr id="167465" name="Freihand 167464">
                  <a:extLst>
                    <a:ext uri="{FF2B5EF4-FFF2-40B4-BE49-F238E27FC236}">
                      <a16:creationId xmlns:a16="http://schemas.microsoft.com/office/drawing/2014/main" id="{104D2043-CEFB-43ED-802C-28532E8990AA}"/>
                    </a:ext>
                  </a:extLst>
                </p:cNvPr>
                <p:cNvPicPr/>
                <p:nvPr/>
              </p:nvPicPr>
              <p:blipFill>
                <a:blip r:embed="rId1011"/>
                <a:stretch>
                  <a:fillRect/>
                </a:stretch>
              </p:blipFill>
              <p:spPr>
                <a:xfrm>
                  <a:off x="5784413" y="6444427"/>
                  <a:ext cx="154440" cy="194040"/>
                </a:xfrm>
                <a:prstGeom prst="rect">
                  <a:avLst/>
                </a:prstGeom>
              </p:spPr>
            </p:pic>
          </mc:Fallback>
        </mc:AlternateContent>
        <mc:AlternateContent xmlns:mc="http://schemas.openxmlformats.org/markup-compatibility/2006">
          <mc:Choice xmlns:p14="http://schemas.microsoft.com/office/powerpoint/2010/main" Requires="p14">
            <p:contentPart p14:bwMode="auto" r:id="rId1012">
              <p14:nvContentPartPr>
                <p14:cNvPr id="167466" name="Freihand 167465">
                  <a:extLst>
                    <a:ext uri="{FF2B5EF4-FFF2-40B4-BE49-F238E27FC236}">
                      <a16:creationId xmlns:a16="http://schemas.microsoft.com/office/drawing/2014/main" id="{DE5D421C-D91B-4294-8DB2-20F35002797F}"/>
                    </a:ext>
                  </a:extLst>
                </p14:cNvPr>
                <p14:cNvContentPartPr/>
                <p14:nvPr/>
              </p14:nvContentPartPr>
              <p14:xfrm>
                <a:off x="5954693" y="6564667"/>
                <a:ext cx="206280" cy="82080"/>
              </p14:xfrm>
            </p:contentPart>
          </mc:Choice>
          <mc:Fallback>
            <p:pic>
              <p:nvPicPr>
                <p:cNvPr id="167466" name="Freihand 167465">
                  <a:extLst>
                    <a:ext uri="{FF2B5EF4-FFF2-40B4-BE49-F238E27FC236}">
                      <a16:creationId xmlns:a16="http://schemas.microsoft.com/office/drawing/2014/main" id="{DE5D421C-D91B-4294-8DB2-20F35002797F}"/>
                    </a:ext>
                  </a:extLst>
                </p:cNvPr>
                <p:cNvPicPr/>
                <p:nvPr/>
              </p:nvPicPr>
              <p:blipFill>
                <a:blip r:embed="rId1013"/>
                <a:stretch>
                  <a:fillRect/>
                </a:stretch>
              </p:blipFill>
              <p:spPr>
                <a:xfrm>
                  <a:off x="5950373" y="6560347"/>
                  <a:ext cx="214920" cy="90720"/>
                </a:xfrm>
                <a:prstGeom prst="rect">
                  <a:avLst/>
                </a:prstGeom>
              </p:spPr>
            </p:pic>
          </mc:Fallback>
        </mc:AlternateContent>
        <mc:AlternateContent xmlns:mc="http://schemas.openxmlformats.org/markup-compatibility/2006">
          <mc:Choice xmlns:p14="http://schemas.microsoft.com/office/powerpoint/2010/main" Requires="p14">
            <p:contentPart p14:bwMode="auto" r:id="rId1014">
              <p14:nvContentPartPr>
                <p14:cNvPr id="167467" name="Freihand 167466">
                  <a:extLst>
                    <a:ext uri="{FF2B5EF4-FFF2-40B4-BE49-F238E27FC236}">
                      <a16:creationId xmlns:a16="http://schemas.microsoft.com/office/drawing/2014/main" id="{9C2F7A39-43E9-489E-9750-F93554BBD183}"/>
                    </a:ext>
                  </a:extLst>
                </p14:cNvPr>
                <p14:cNvContentPartPr/>
                <p14:nvPr/>
              </p14:nvContentPartPr>
              <p14:xfrm>
                <a:off x="6282653" y="6492307"/>
                <a:ext cx="140760" cy="186840"/>
              </p14:xfrm>
            </p:contentPart>
          </mc:Choice>
          <mc:Fallback>
            <p:pic>
              <p:nvPicPr>
                <p:cNvPr id="167467" name="Freihand 167466">
                  <a:extLst>
                    <a:ext uri="{FF2B5EF4-FFF2-40B4-BE49-F238E27FC236}">
                      <a16:creationId xmlns:a16="http://schemas.microsoft.com/office/drawing/2014/main" id="{9C2F7A39-43E9-489E-9750-F93554BBD183}"/>
                    </a:ext>
                  </a:extLst>
                </p:cNvPr>
                <p:cNvPicPr/>
                <p:nvPr/>
              </p:nvPicPr>
              <p:blipFill>
                <a:blip r:embed="rId1015"/>
                <a:stretch>
                  <a:fillRect/>
                </a:stretch>
              </p:blipFill>
              <p:spPr>
                <a:xfrm>
                  <a:off x="6278333" y="6487987"/>
                  <a:ext cx="149400" cy="195480"/>
                </a:xfrm>
                <a:prstGeom prst="rect">
                  <a:avLst/>
                </a:prstGeom>
              </p:spPr>
            </p:pic>
          </mc:Fallback>
        </mc:AlternateContent>
        <mc:AlternateContent xmlns:mc="http://schemas.openxmlformats.org/markup-compatibility/2006">
          <mc:Choice xmlns:p14="http://schemas.microsoft.com/office/powerpoint/2010/main" Requires="p14">
            <p:contentPart p14:bwMode="auto" r:id="rId1016">
              <p14:nvContentPartPr>
                <p14:cNvPr id="167468" name="Freihand 167467">
                  <a:extLst>
                    <a:ext uri="{FF2B5EF4-FFF2-40B4-BE49-F238E27FC236}">
                      <a16:creationId xmlns:a16="http://schemas.microsoft.com/office/drawing/2014/main" id="{287B09D9-4542-4833-B40E-C13DA6F01D94}"/>
                    </a:ext>
                  </a:extLst>
                </p14:cNvPr>
                <p14:cNvContentPartPr/>
                <p14:nvPr/>
              </p14:nvContentPartPr>
              <p14:xfrm>
                <a:off x="6349973" y="6616867"/>
                <a:ext cx="90360" cy="80280"/>
              </p14:xfrm>
            </p:contentPart>
          </mc:Choice>
          <mc:Fallback>
            <p:pic>
              <p:nvPicPr>
                <p:cNvPr id="167468" name="Freihand 167467">
                  <a:extLst>
                    <a:ext uri="{FF2B5EF4-FFF2-40B4-BE49-F238E27FC236}">
                      <a16:creationId xmlns:a16="http://schemas.microsoft.com/office/drawing/2014/main" id="{287B09D9-4542-4833-B40E-C13DA6F01D94}"/>
                    </a:ext>
                  </a:extLst>
                </p:cNvPr>
                <p:cNvPicPr/>
                <p:nvPr/>
              </p:nvPicPr>
              <p:blipFill>
                <a:blip r:embed="rId1017"/>
                <a:stretch>
                  <a:fillRect/>
                </a:stretch>
              </p:blipFill>
              <p:spPr>
                <a:xfrm>
                  <a:off x="6345653" y="6612547"/>
                  <a:ext cx="99000" cy="88920"/>
                </a:xfrm>
                <a:prstGeom prst="rect">
                  <a:avLst/>
                </a:prstGeom>
              </p:spPr>
            </p:pic>
          </mc:Fallback>
        </mc:AlternateContent>
        <mc:AlternateContent xmlns:mc="http://schemas.openxmlformats.org/markup-compatibility/2006">
          <mc:Choice xmlns:p14="http://schemas.microsoft.com/office/powerpoint/2010/main" Requires="p14">
            <p:contentPart p14:bwMode="auto" r:id="rId1018">
              <p14:nvContentPartPr>
                <p14:cNvPr id="167469" name="Freihand 167468">
                  <a:extLst>
                    <a:ext uri="{FF2B5EF4-FFF2-40B4-BE49-F238E27FC236}">
                      <a16:creationId xmlns:a16="http://schemas.microsoft.com/office/drawing/2014/main" id="{4C6F59FA-9664-455E-9F9F-0AC11A5E9AE9}"/>
                    </a:ext>
                  </a:extLst>
                </p14:cNvPr>
                <p14:cNvContentPartPr/>
                <p14:nvPr/>
              </p14:nvContentPartPr>
              <p14:xfrm>
                <a:off x="6424853" y="6627307"/>
                <a:ext cx="374040" cy="88560"/>
              </p14:xfrm>
            </p:contentPart>
          </mc:Choice>
          <mc:Fallback>
            <p:pic>
              <p:nvPicPr>
                <p:cNvPr id="167469" name="Freihand 167468">
                  <a:extLst>
                    <a:ext uri="{FF2B5EF4-FFF2-40B4-BE49-F238E27FC236}">
                      <a16:creationId xmlns:a16="http://schemas.microsoft.com/office/drawing/2014/main" id="{4C6F59FA-9664-455E-9F9F-0AC11A5E9AE9}"/>
                    </a:ext>
                  </a:extLst>
                </p:cNvPr>
                <p:cNvPicPr/>
                <p:nvPr/>
              </p:nvPicPr>
              <p:blipFill>
                <a:blip r:embed="rId1019"/>
                <a:stretch>
                  <a:fillRect/>
                </a:stretch>
              </p:blipFill>
              <p:spPr>
                <a:xfrm>
                  <a:off x="6420533" y="6622987"/>
                  <a:ext cx="382680" cy="97200"/>
                </a:xfrm>
                <a:prstGeom prst="rect">
                  <a:avLst/>
                </a:prstGeom>
              </p:spPr>
            </p:pic>
          </mc:Fallback>
        </mc:AlternateContent>
        <mc:AlternateContent xmlns:mc="http://schemas.openxmlformats.org/markup-compatibility/2006">
          <mc:Choice xmlns:p14="http://schemas.microsoft.com/office/powerpoint/2010/main" Requires="p14">
            <p:contentPart p14:bwMode="auto" r:id="rId1020">
              <p14:nvContentPartPr>
                <p14:cNvPr id="167470" name="Freihand 167469">
                  <a:extLst>
                    <a:ext uri="{FF2B5EF4-FFF2-40B4-BE49-F238E27FC236}">
                      <a16:creationId xmlns:a16="http://schemas.microsoft.com/office/drawing/2014/main" id="{E64C4459-A834-41F4-84B0-7CE8AABA8174}"/>
                    </a:ext>
                  </a:extLst>
                </p14:cNvPr>
                <p14:cNvContentPartPr/>
                <p14:nvPr/>
              </p14:nvContentPartPr>
              <p14:xfrm>
                <a:off x="6728333" y="6578347"/>
                <a:ext cx="23040" cy="2880"/>
              </p14:xfrm>
            </p:contentPart>
          </mc:Choice>
          <mc:Fallback>
            <p:pic>
              <p:nvPicPr>
                <p:cNvPr id="167470" name="Freihand 167469">
                  <a:extLst>
                    <a:ext uri="{FF2B5EF4-FFF2-40B4-BE49-F238E27FC236}">
                      <a16:creationId xmlns:a16="http://schemas.microsoft.com/office/drawing/2014/main" id="{E64C4459-A834-41F4-84B0-7CE8AABA8174}"/>
                    </a:ext>
                  </a:extLst>
                </p:cNvPr>
                <p:cNvPicPr/>
                <p:nvPr/>
              </p:nvPicPr>
              <p:blipFill>
                <a:blip r:embed="rId1021"/>
                <a:stretch>
                  <a:fillRect/>
                </a:stretch>
              </p:blipFill>
              <p:spPr>
                <a:xfrm>
                  <a:off x="6724013" y="6574027"/>
                  <a:ext cx="31680" cy="11520"/>
                </a:xfrm>
                <a:prstGeom prst="rect">
                  <a:avLst/>
                </a:prstGeom>
              </p:spPr>
            </p:pic>
          </mc:Fallback>
        </mc:AlternateContent>
        <mc:AlternateContent xmlns:mc="http://schemas.openxmlformats.org/markup-compatibility/2006">
          <mc:Choice xmlns:p14="http://schemas.microsoft.com/office/powerpoint/2010/main" Requires="p14">
            <p:contentPart p14:bwMode="auto" r:id="rId1022">
              <p14:nvContentPartPr>
                <p14:cNvPr id="167471" name="Freihand 167470">
                  <a:extLst>
                    <a:ext uri="{FF2B5EF4-FFF2-40B4-BE49-F238E27FC236}">
                      <a16:creationId xmlns:a16="http://schemas.microsoft.com/office/drawing/2014/main" id="{3CF5D87F-25D3-487E-BEC6-EFAE107F5A89}"/>
                    </a:ext>
                  </a:extLst>
                </p14:cNvPr>
                <p14:cNvContentPartPr/>
                <p14:nvPr/>
              </p14:nvContentPartPr>
              <p14:xfrm>
                <a:off x="6829853" y="6586627"/>
                <a:ext cx="156240" cy="96480"/>
              </p14:xfrm>
            </p:contentPart>
          </mc:Choice>
          <mc:Fallback>
            <p:pic>
              <p:nvPicPr>
                <p:cNvPr id="167471" name="Freihand 167470">
                  <a:extLst>
                    <a:ext uri="{FF2B5EF4-FFF2-40B4-BE49-F238E27FC236}">
                      <a16:creationId xmlns:a16="http://schemas.microsoft.com/office/drawing/2014/main" id="{3CF5D87F-25D3-487E-BEC6-EFAE107F5A89}"/>
                    </a:ext>
                  </a:extLst>
                </p:cNvPr>
                <p:cNvPicPr/>
                <p:nvPr/>
              </p:nvPicPr>
              <p:blipFill>
                <a:blip r:embed="rId1023"/>
                <a:stretch>
                  <a:fillRect/>
                </a:stretch>
              </p:blipFill>
              <p:spPr>
                <a:xfrm>
                  <a:off x="6825533" y="6582307"/>
                  <a:ext cx="164880" cy="105120"/>
                </a:xfrm>
                <a:prstGeom prst="rect">
                  <a:avLst/>
                </a:prstGeom>
              </p:spPr>
            </p:pic>
          </mc:Fallback>
        </mc:AlternateContent>
        <mc:AlternateContent xmlns:mc="http://schemas.openxmlformats.org/markup-compatibility/2006">
          <mc:Choice xmlns:p14="http://schemas.microsoft.com/office/powerpoint/2010/main" Requires="p14">
            <p:contentPart p14:bwMode="auto" r:id="rId1024">
              <p14:nvContentPartPr>
                <p14:cNvPr id="167472" name="Freihand 167471">
                  <a:extLst>
                    <a:ext uri="{FF2B5EF4-FFF2-40B4-BE49-F238E27FC236}">
                      <a16:creationId xmlns:a16="http://schemas.microsoft.com/office/drawing/2014/main" id="{6D4702F9-729A-4AE5-A05D-C3781F0A949D}"/>
                    </a:ext>
                  </a:extLst>
                </p14:cNvPr>
                <p14:cNvContentPartPr/>
                <p14:nvPr/>
              </p14:nvContentPartPr>
              <p14:xfrm>
                <a:off x="6117773" y="6701467"/>
                <a:ext cx="948600" cy="99360"/>
              </p14:xfrm>
            </p:contentPart>
          </mc:Choice>
          <mc:Fallback>
            <p:pic>
              <p:nvPicPr>
                <p:cNvPr id="167472" name="Freihand 167471">
                  <a:extLst>
                    <a:ext uri="{FF2B5EF4-FFF2-40B4-BE49-F238E27FC236}">
                      <a16:creationId xmlns:a16="http://schemas.microsoft.com/office/drawing/2014/main" id="{6D4702F9-729A-4AE5-A05D-C3781F0A949D}"/>
                    </a:ext>
                  </a:extLst>
                </p:cNvPr>
                <p:cNvPicPr/>
                <p:nvPr/>
              </p:nvPicPr>
              <p:blipFill>
                <a:blip r:embed="rId1025"/>
                <a:stretch>
                  <a:fillRect/>
                </a:stretch>
              </p:blipFill>
              <p:spPr>
                <a:xfrm>
                  <a:off x="6113453" y="6697147"/>
                  <a:ext cx="957240" cy="108000"/>
                </a:xfrm>
                <a:prstGeom prst="rect">
                  <a:avLst/>
                </a:prstGeom>
              </p:spPr>
            </p:pic>
          </mc:Fallback>
        </mc:AlternateContent>
        <mc:AlternateContent xmlns:mc="http://schemas.openxmlformats.org/markup-compatibility/2006">
          <mc:Choice xmlns:p14="http://schemas.microsoft.com/office/powerpoint/2010/main" Requires="p14">
            <p:contentPart p14:bwMode="auto" r:id="rId1026">
              <p14:nvContentPartPr>
                <p14:cNvPr id="167473" name="Freihand 167472">
                  <a:extLst>
                    <a:ext uri="{FF2B5EF4-FFF2-40B4-BE49-F238E27FC236}">
                      <a16:creationId xmlns:a16="http://schemas.microsoft.com/office/drawing/2014/main" id="{01D2EB90-52A4-445A-9A65-AA2DAC96ACCF}"/>
                    </a:ext>
                  </a:extLst>
                </p14:cNvPr>
                <p14:cNvContentPartPr/>
                <p14:nvPr/>
              </p14:nvContentPartPr>
              <p14:xfrm>
                <a:off x="7166813" y="6497347"/>
                <a:ext cx="20880" cy="170640"/>
              </p14:xfrm>
            </p:contentPart>
          </mc:Choice>
          <mc:Fallback>
            <p:pic>
              <p:nvPicPr>
                <p:cNvPr id="167473" name="Freihand 167472">
                  <a:extLst>
                    <a:ext uri="{FF2B5EF4-FFF2-40B4-BE49-F238E27FC236}">
                      <a16:creationId xmlns:a16="http://schemas.microsoft.com/office/drawing/2014/main" id="{01D2EB90-52A4-445A-9A65-AA2DAC96ACCF}"/>
                    </a:ext>
                  </a:extLst>
                </p:cNvPr>
                <p:cNvPicPr/>
                <p:nvPr/>
              </p:nvPicPr>
              <p:blipFill>
                <a:blip r:embed="rId1027"/>
                <a:stretch>
                  <a:fillRect/>
                </a:stretch>
              </p:blipFill>
              <p:spPr>
                <a:xfrm>
                  <a:off x="7162493" y="6493027"/>
                  <a:ext cx="29520" cy="179280"/>
                </a:xfrm>
                <a:prstGeom prst="rect">
                  <a:avLst/>
                </a:prstGeom>
              </p:spPr>
            </p:pic>
          </mc:Fallback>
        </mc:AlternateContent>
        <mc:AlternateContent xmlns:mc="http://schemas.openxmlformats.org/markup-compatibility/2006">
          <mc:Choice xmlns:p14="http://schemas.microsoft.com/office/powerpoint/2010/main" Requires="p14">
            <p:contentPart p14:bwMode="auto" r:id="rId1028">
              <p14:nvContentPartPr>
                <p14:cNvPr id="167474" name="Freihand 167473">
                  <a:extLst>
                    <a:ext uri="{FF2B5EF4-FFF2-40B4-BE49-F238E27FC236}">
                      <a16:creationId xmlns:a16="http://schemas.microsoft.com/office/drawing/2014/main" id="{6F0A5FB1-6F6F-47D3-84E2-E5BFD1980E1B}"/>
                    </a:ext>
                  </a:extLst>
                </p14:cNvPr>
                <p14:cNvContentPartPr/>
                <p14:nvPr/>
              </p14:nvContentPartPr>
              <p14:xfrm>
                <a:off x="7077173" y="6433267"/>
                <a:ext cx="154800" cy="113400"/>
              </p14:xfrm>
            </p:contentPart>
          </mc:Choice>
          <mc:Fallback>
            <p:pic>
              <p:nvPicPr>
                <p:cNvPr id="167474" name="Freihand 167473">
                  <a:extLst>
                    <a:ext uri="{FF2B5EF4-FFF2-40B4-BE49-F238E27FC236}">
                      <a16:creationId xmlns:a16="http://schemas.microsoft.com/office/drawing/2014/main" id="{6F0A5FB1-6F6F-47D3-84E2-E5BFD1980E1B}"/>
                    </a:ext>
                  </a:extLst>
                </p:cNvPr>
                <p:cNvPicPr/>
                <p:nvPr/>
              </p:nvPicPr>
              <p:blipFill>
                <a:blip r:embed="rId1029"/>
                <a:stretch>
                  <a:fillRect/>
                </a:stretch>
              </p:blipFill>
              <p:spPr>
                <a:xfrm>
                  <a:off x="7072853" y="6428947"/>
                  <a:ext cx="163440" cy="122040"/>
                </a:xfrm>
                <a:prstGeom prst="rect">
                  <a:avLst/>
                </a:prstGeom>
              </p:spPr>
            </p:pic>
          </mc:Fallback>
        </mc:AlternateContent>
        <mc:AlternateContent xmlns:mc="http://schemas.openxmlformats.org/markup-compatibility/2006">
          <mc:Choice xmlns:p14="http://schemas.microsoft.com/office/powerpoint/2010/main" Requires="p14">
            <p:contentPart p14:bwMode="auto" r:id="rId1030">
              <p14:nvContentPartPr>
                <p14:cNvPr id="167475" name="Freihand 167474">
                  <a:extLst>
                    <a:ext uri="{FF2B5EF4-FFF2-40B4-BE49-F238E27FC236}">
                      <a16:creationId xmlns:a16="http://schemas.microsoft.com/office/drawing/2014/main" id="{7334A079-03D5-4457-867E-FE49D305EA64}"/>
                    </a:ext>
                  </a:extLst>
                </p14:cNvPr>
                <p14:cNvContentPartPr/>
                <p14:nvPr/>
              </p14:nvContentPartPr>
              <p14:xfrm>
                <a:off x="7226573" y="6481507"/>
                <a:ext cx="202320" cy="133560"/>
              </p14:xfrm>
            </p:contentPart>
          </mc:Choice>
          <mc:Fallback>
            <p:pic>
              <p:nvPicPr>
                <p:cNvPr id="167475" name="Freihand 167474">
                  <a:extLst>
                    <a:ext uri="{FF2B5EF4-FFF2-40B4-BE49-F238E27FC236}">
                      <a16:creationId xmlns:a16="http://schemas.microsoft.com/office/drawing/2014/main" id="{7334A079-03D5-4457-867E-FE49D305EA64}"/>
                    </a:ext>
                  </a:extLst>
                </p:cNvPr>
                <p:cNvPicPr/>
                <p:nvPr/>
              </p:nvPicPr>
              <p:blipFill>
                <a:blip r:embed="rId1031"/>
                <a:stretch>
                  <a:fillRect/>
                </a:stretch>
              </p:blipFill>
              <p:spPr>
                <a:xfrm>
                  <a:off x="7222253" y="6477187"/>
                  <a:ext cx="210960" cy="142200"/>
                </a:xfrm>
                <a:prstGeom prst="rect">
                  <a:avLst/>
                </a:prstGeom>
              </p:spPr>
            </p:pic>
          </mc:Fallback>
        </mc:AlternateContent>
        <mc:AlternateContent xmlns:mc="http://schemas.openxmlformats.org/markup-compatibility/2006">
          <mc:Choice xmlns:p14="http://schemas.microsoft.com/office/powerpoint/2010/main" Requires="p14">
            <p:contentPart p14:bwMode="auto" r:id="rId1032">
              <p14:nvContentPartPr>
                <p14:cNvPr id="167476" name="Freihand 167475">
                  <a:extLst>
                    <a:ext uri="{FF2B5EF4-FFF2-40B4-BE49-F238E27FC236}">
                      <a16:creationId xmlns:a16="http://schemas.microsoft.com/office/drawing/2014/main" id="{83684546-734A-4196-A423-9C781E7B5378}"/>
                    </a:ext>
                  </a:extLst>
                </p14:cNvPr>
                <p14:cNvContentPartPr/>
                <p14:nvPr/>
              </p14:nvContentPartPr>
              <p14:xfrm>
                <a:off x="7431773" y="6423547"/>
                <a:ext cx="41040" cy="38520"/>
              </p14:xfrm>
            </p:contentPart>
          </mc:Choice>
          <mc:Fallback>
            <p:pic>
              <p:nvPicPr>
                <p:cNvPr id="167476" name="Freihand 167475">
                  <a:extLst>
                    <a:ext uri="{FF2B5EF4-FFF2-40B4-BE49-F238E27FC236}">
                      <a16:creationId xmlns:a16="http://schemas.microsoft.com/office/drawing/2014/main" id="{83684546-734A-4196-A423-9C781E7B5378}"/>
                    </a:ext>
                  </a:extLst>
                </p:cNvPr>
                <p:cNvPicPr/>
                <p:nvPr/>
              </p:nvPicPr>
              <p:blipFill>
                <a:blip r:embed="rId1033"/>
                <a:stretch>
                  <a:fillRect/>
                </a:stretch>
              </p:blipFill>
              <p:spPr>
                <a:xfrm>
                  <a:off x="7427453" y="6419227"/>
                  <a:ext cx="49680" cy="47160"/>
                </a:xfrm>
                <a:prstGeom prst="rect">
                  <a:avLst/>
                </a:prstGeom>
              </p:spPr>
            </p:pic>
          </mc:Fallback>
        </mc:AlternateContent>
        <mc:AlternateContent xmlns:mc="http://schemas.openxmlformats.org/markup-compatibility/2006">
          <mc:Choice xmlns:p14="http://schemas.microsoft.com/office/powerpoint/2010/main" Requires="p14">
            <p:contentPart p14:bwMode="auto" r:id="rId1034">
              <p14:nvContentPartPr>
                <p14:cNvPr id="167477" name="Freihand 167476">
                  <a:extLst>
                    <a:ext uri="{FF2B5EF4-FFF2-40B4-BE49-F238E27FC236}">
                      <a16:creationId xmlns:a16="http://schemas.microsoft.com/office/drawing/2014/main" id="{834EFA9C-A77F-43BA-BE0F-A62D261365A6}"/>
                    </a:ext>
                  </a:extLst>
                </p14:cNvPr>
                <p14:cNvContentPartPr/>
                <p14:nvPr/>
              </p14:nvContentPartPr>
              <p14:xfrm>
                <a:off x="7439693" y="6453067"/>
                <a:ext cx="182520" cy="116640"/>
              </p14:xfrm>
            </p:contentPart>
          </mc:Choice>
          <mc:Fallback>
            <p:pic>
              <p:nvPicPr>
                <p:cNvPr id="167477" name="Freihand 167476">
                  <a:extLst>
                    <a:ext uri="{FF2B5EF4-FFF2-40B4-BE49-F238E27FC236}">
                      <a16:creationId xmlns:a16="http://schemas.microsoft.com/office/drawing/2014/main" id="{834EFA9C-A77F-43BA-BE0F-A62D261365A6}"/>
                    </a:ext>
                  </a:extLst>
                </p:cNvPr>
                <p:cNvPicPr/>
                <p:nvPr/>
              </p:nvPicPr>
              <p:blipFill>
                <a:blip r:embed="rId1035"/>
                <a:stretch>
                  <a:fillRect/>
                </a:stretch>
              </p:blipFill>
              <p:spPr>
                <a:xfrm>
                  <a:off x="7435373" y="6448747"/>
                  <a:ext cx="191160" cy="125280"/>
                </a:xfrm>
                <a:prstGeom prst="rect">
                  <a:avLst/>
                </a:prstGeom>
              </p:spPr>
            </p:pic>
          </mc:Fallback>
        </mc:AlternateContent>
        <mc:AlternateContent xmlns:mc="http://schemas.openxmlformats.org/markup-compatibility/2006">
          <mc:Choice xmlns:p14="http://schemas.microsoft.com/office/powerpoint/2010/main" Requires="p14">
            <p:contentPart p14:bwMode="auto" r:id="rId1036">
              <p14:nvContentPartPr>
                <p14:cNvPr id="167478" name="Freihand 167477">
                  <a:extLst>
                    <a:ext uri="{FF2B5EF4-FFF2-40B4-BE49-F238E27FC236}">
                      <a16:creationId xmlns:a16="http://schemas.microsoft.com/office/drawing/2014/main" id="{8662D4AB-A32F-4BCB-B95A-66B7D64CBA02}"/>
                    </a:ext>
                  </a:extLst>
                </p14:cNvPr>
                <p14:cNvContentPartPr/>
                <p14:nvPr/>
              </p14:nvContentPartPr>
              <p14:xfrm>
                <a:off x="7750013" y="6359107"/>
                <a:ext cx="441720" cy="337680"/>
              </p14:xfrm>
            </p:contentPart>
          </mc:Choice>
          <mc:Fallback>
            <p:pic>
              <p:nvPicPr>
                <p:cNvPr id="167478" name="Freihand 167477">
                  <a:extLst>
                    <a:ext uri="{FF2B5EF4-FFF2-40B4-BE49-F238E27FC236}">
                      <a16:creationId xmlns:a16="http://schemas.microsoft.com/office/drawing/2014/main" id="{8662D4AB-A32F-4BCB-B95A-66B7D64CBA02}"/>
                    </a:ext>
                  </a:extLst>
                </p:cNvPr>
                <p:cNvPicPr/>
                <p:nvPr/>
              </p:nvPicPr>
              <p:blipFill>
                <a:blip r:embed="rId1037"/>
                <a:stretch>
                  <a:fillRect/>
                </a:stretch>
              </p:blipFill>
              <p:spPr>
                <a:xfrm>
                  <a:off x="7745693" y="6354787"/>
                  <a:ext cx="450360" cy="346320"/>
                </a:xfrm>
                <a:prstGeom prst="rect">
                  <a:avLst/>
                </a:prstGeom>
              </p:spPr>
            </p:pic>
          </mc:Fallback>
        </mc:AlternateContent>
      </p:grpSp>
      <p:grpSp>
        <p:nvGrpSpPr>
          <p:cNvPr id="167489" name="Gruppieren 167488">
            <a:extLst>
              <a:ext uri="{FF2B5EF4-FFF2-40B4-BE49-F238E27FC236}">
                <a16:creationId xmlns:a16="http://schemas.microsoft.com/office/drawing/2014/main" id="{3ACB7515-5CA0-4585-81F7-9771A0F4D214}"/>
              </a:ext>
            </a:extLst>
          </p:cNvPr>
          <p:cNvGrpSpPr/>
          <p:nvPr/>
        </p:nvGrpSpPr>
        <p:grpSpPr>
          <a:xfrm>
            <a:off x="5387693" y="5027467"/>
            <a:ext cx="215640" cy="303840"/>
            <a:chOff x="5387693" y="5027467"/>
            <a:chExt cx="215640" cy="303840"/>
          </a:xfrm>
        </p:grpSpPr>
        <mc:AlternateContent xmlns:mc="http://schemas.openxmlformats.org/markup-compatibility/2006">
          <mc:Choice xmlns:p14="http://schemas.microsoft.com/office/powerpoint/2010/main" Requires="p14">
            <p:contentPart p14:bwMode="auto" r:id="rId1038">
              <p14:nvContentPartPr>
                <p14:cNvPr id="167483" name="Freihand 167482">
                  <a:extLst>
                    <a:ext uri="{FF2B5EF4-FFF2-40B4-BE49-F238E27FC236}">
                      <a16:creationId xmlns:a16="http://schemas.microsoft.com/office/drawing/2014/main" id="{EEE015CE-9D20-4C20-B045-7F9F1180A1CA}"/>
                    </a:ext>
                  </a:extLst>
                </p14:cNvPr>
                <p14:cNvContentPartPr/>
                <p14:nvPr/>
              </p14:nvContentPartPr>
              <p14:xfrm>
                <a:off x="5443853" y="5175787"/>
                <a:ext cx="14760" cy="88920"/>
              </p14:xfrm>
            </p:contentPart>
          </mc:Choice>
          <mc:Fallback>
            <p:pic>
              <p:nvPicPr>
                <p:cNvPr id="167483" name="Freihand 167482">
                  <a:extLst>
                    <a:ext uri="{FF2B5EF4-FFF2-40B4-BE49-F238E27FC236}">
                      <a16:creationId xmlns:a16="http://schemas.microsoft.com/office/drawing/2014/main" id="{EEE015CE-9D20-4C20-B045-7F9F1180A1CA}"/>
                    </a:ext>
                  </a:extLst>
                </p:cNvPr>
                <p:cNvPicPr/>
                <p:nvPr/>
              </p:nvPicPr>
              <p:blipFill>
                <a:blip r:embed="rId1039"/>
                <a:stretch>
                  <a:fillRect/>
                </a:stretch>
              </p:blipFill>
              <p:spPr>
                <a:xfrm>
                  <a:off x="5439533" y="5171467"/>
                  <a:ext cx="23400" cy="97560"/>
                </a:xfrm>
                <a:prstGeom prst="rect">
                  <a:avLst/>
                </a:prstGeom>
              </p:spPr>
            </p:pic>
          </mc:Fallback>
        </mc:AlternateContent>
        <mc:AlternateContent xmlns:mc="http://schemas.openxmlformats.org/markup-compatibility/2006">
          <mc:Choice xmlns:p14="http://schemas.microsoft.com/office/powerpoint/2010/main" Requires="p14">
            <p:contentPart p14:bwMode="auto" r:id="rId1040">
              <p14:nvContentPartPr>
                <p14:cNvPr id="167484" name="Freihand 167483">
                  <a:extLst>
                    <a:ext uri="{FF2B5EF4-FFF2-40B4-BE49-F238E27FC236}">
                      <a16:creationId xmlns:a16="http://schemas.microsoft.com/office/drawing/2014/main" id="{AF527C30-327A-4F85-93C3-226460789620}"/>
                    </a:ext>
                  </a:extLst>
                </p14:cNvPr>
                <p14:cNvContentPartPr/>
                <p14:nvPr/>
              </p14:nvContentPartPr>
              <p14:xfrm>
                <a:off x="5411813" y="5140507"/>
                <a:ext cx="124200" cy="64080"/>
              </p14:xfrm>
            </p:contentPart>
          </mc:Choice>
          <mc:Fallback>
            <p:pic>
              <p:nvPicPr>
                <p:cNvPr id="167484" name="Freihand 167483">
                  <a:extLst>
                    <a:ext uri="{FF2B5EF4-FFF2-40B4-BE49-F238E27FC236}">
                      <a16:creationId xmlns:a16="http://schemas.microsoft.com/office/drawing/2014/main" id="{AF527C30-327A-4F85-93C3-226460789620}"/>
                    </a:ext>
                  </a:extLst>
                </p:cNvPr>
                <p:cNvPicPr/>
                <p:nvPr/>
              </p:nvPicPr>
              <p:blipFill>
                <a:blip r:embed="rId1041"/>
                <a:stretch>
                  <a:fillRect/>
                </a:stretch>
              </p:blipFill>
              <p:spPr>
                <a:xfrm>
                  <a:off x="5407493" y="5136187"/>
                  <a:ext cx="132840" cy="72720"/>
                </a:xfrm>
                <a:prstGeom prst="rect">
                  <a:avLst/>
                </a:prstGeom>
              </p:spPr>
            </p:pic>
          </mc:Fallback>
        </mc:AlternateContent>
        <mc:AlternateContent xmlns:mc="http://schemas.openxmlformats.org/markup-compatibility/2006">
          <mc:Choice xmlns:p14="http://schemas.microsoft.com/office/powerpoint/2010/main" Requires="p14">
            <p:contentPart p14:bwMode="auto" r:id="rId1042">
              <p14:nvContentPartPr>
                <p14:cNvPr id="167486" name="Freihand 167485">
                  <a:extLst>
                    <a:ext uri="{FF2B5EF4-FFF2-40B4-BE49-F238E27FC236}">
                      <a16:creationId xmlns:a16="http://schemas.microsoft.com/office/drawing/2014/main" id="{91BF5115-41FF-4AB5-8840-AEBAC77B45B4}"/>
                    </a:ext>
                  </a:extLst>
                </p14:cNvPr>
                <p14:cNvContentPartPr/>
                <p14:nvPr/>
              </p14:nvContentPartPr>
              <p14:xfrm>
                <a:off x="5387693" y="5027467"/>
                <a:ext cx="215640" cy="303840"/>
              </p14:xfrm>
            </p:contentPart>
          </mc:Choice>
          <mc:Fallback>
            <p:pic>
              <p:nvPicPr>
                <p:cNvPr id="167486" name="Freihand 167485">
                  <a:extLst>
                    <a:ext uri="{FF2B5EF4-FFF2-40B4-BE49-F238E27FC236}">
                      <a16:creationId xmlns:a16="http://schemas.microsoft.com/office/drawing/2014/main" id="{91BF5115-41FF-4AB5-8840-AEBAC77B45B4}"/>
                    </a:ext>
                  </a:extLst>
                </p:cNvPr>
                <p:cNvPicPr/>
                <p:nvPr/>
              </p:nvPicPr>
              <p:blipFill>
                <a:blip r:embed="rId1043"/>
                <a:stretch>
                  <a:fillRect/>
                </a:stretch>
              </p:blipFill>
              <p:spPr>
                <a:xfrm>
                  <a:off x="5383373" y="5023147"/>
                  <a:ext cx="224280" cy="312480"/>
                </a:xfrm>
                <a:prstGeom prst="rect">
                  <a:avLst/>
                </a:prstGeom>
              </p:spPr>
            </p:pic>
          </mc:Fallback>
        </mc:AlternateContent>
      </p:grpSp>
      <p:grpSp>
        <p:nvGrpSpPr>
          <p:cNvPr id="167488" name="Gruppieren 167487">
            <a:extLst>
              <a:ext uri="{FF2B5EF4-FFF2-40B4-BE49-F238E27FC236}">
                <a16:creationId xmlns:a16="http://schemas.microsoft.com/office/drawing/2014/main" id="{FDC6140D-81E1-4434-9873-930E885A3A78}"/>
              </a:ext>
            </a:extLst>
          </p:cNvPr>
          <p:cNvGrpSpPr/>
          <p:nvPr/>
        </p:nvGrpSpPr>
        <p:grpSpPr>
          <a:xfrm>
            <a:off x="4743293" y="4997587"/>
            <a:ext cx="398520" cy="419400"/>
            <a:chOff x="4743293" y="4997587"/>
            <a:chExt cx="398520" cy="419400"/>
          </a:xfrm>
        </p:grpSpPr>
        <mc:AlternateContent xmlns:mc="http://schemas.openxmlformats.org/markup-compatibility/2006">
          <mc:Choice xmlns:p14="http://schemas.microsoft.com/office/powerpoint/2010/main" Requires="p14">
            <p:contentPart p14:bwMode="auto" r:id="rId1044">
              <p14:nvContentPartPr>
                <p14:cNvPr id="167480" name="Freihand 167479">
                  <a:extLst>
                    <a:ext uri="{FF2B5EF4-FFF2-40B4-BE49-F238E27FC236}">
                      <a16:creationId xmlns:a16="http://schemas.microsoft.com/office/drawing/2014/main" id="{FE82177C-3592-4469-B2A5-8B245D30419C}"/>
                    </a:ext>
                  </a:extLst>
                </p14:cNvPr>
                <p14:cNvContentPartPr/>
                <p14:nvPr/>
              </p14:nvContentPartPr>
              <p14:xfrm>
                <a:off x="4899173" y="5119267"/>
                <a:ext cx="23760" cy="161280"/>
              </p14:xfrm>
            </p:contentPart>
          </mc:Choice>
          <mc:Fallback>
            <p:pic>
              <p:nvPicPr>
                <p:cNvPr id="167480" name="Freihand 167479">
                  <a:extLst>
                    <a:ext uri="{FF2B5EF4-FFF2-40B4-BE49-F238E27FC236}">
                      <a16:creationId xmlns:a16="http://schemas.microsoft.com/office/drawing/2014/main" id="{FE82177C-3592-4469-B2A5-8B245D30419C}"/>
                    </a:ext>
                  </a:extLst>
                </p:cNvPr>
                <p:cNvPicPr/>
                <p:nvPr/>
              </p:nvPicPr>
              <p:blipFill>
                <a:blip r:embed="rId1045"/>
                <a:stretch>
                  <a:fillRect/>
                </a:stretch>
              </p:blipFill>
              <p:spPr>
                <a:xfrm>
                  <a:off x="4894853" y="5114947"/>
                  <a:ext cx="32400" cy="169920"/>
                </a:xfrm>
                <a:prstGeom prst="rect">
                  <a:avLst/>
                </a:prstGeom>
              </p:spPr>
            </p:pic>
          </mc:Fallback>
        </mc:AlternateContent>
        <mc:AlternateContent xmlns:mc="http://schemas.openxmlformats.org/markup-compatibility/2006">
          <mc:Choice xmlns:p14="http://schemas.microsoft.com/office/powerpoint/2010/main" Requires="p14">
            <p:contentPart p14:bwMode="auto" r:id="rId1046">
              <p14:nvContentPartPr>
                <p14:cNvPr id="167481" name="Freihand 167480">
                  <a:extLst>
                    <a:ext uri="{FF2B5EF4-FFF2-40B4-BE49-F238E27FC236}">
                      <a16:creationId xmlns:a16="http://schemas.microsoft.com/office/drawing/2014/main" id="{12C19F7A-BFBA-408E-BF7B-C02D41C93952}"/>
                    </a:ext>
                  </a:extLst>
                </p14:cNvPr>
                <p14:cNvContentPartPr/>
                <p14:nvPr/>
              </p14:nvContentPartPr>
              <p14:xfrm>
                <a:off x="4831853" y="5088307"/>
                <a:ext cx="163800" cy="88200"/>
              </p14:xfrm>
            </p:contentPart>
          </mc:Choice>
          <mc:Fallback>
            <p:pic>
              <p:nvPicPr>
                <p:cNvPr id="167481" name="Freihand 167480">
                  <a:extLst>
                    <a:ext uri="{FF2B5EF4-FFF2-40B4-BE49-F238E27FC236}">
                      <a16:creationId xmlns:a16="http://schemas.microsoft.com/office/drawing/2014/main" id="{12C19F7A-BFBA-408E-BF7B-C02D41C93952}"/>
                    </a:ext>
                  </a:extLst>
                </p:cNvPr>
                <p:cNvPicPr/>
                <p:nvPr/>
              </p:nvPicPr>
              <p:blipFill>
                <a:blip r:embed="rId1047"/>
                <a:stretch>
                  <a:fillRect/>
                </a:stretch>
              </p:blipFill>
              <p:spPr>
                <a:xfrm>
                  <a:off x="4827533" y="5083987"/>
                  <a:ext cx="172440" cy="96840"/>
                </a:xfrm>
                <a:prstGeom prst="rect">
                  <a:avLst/>
                </a:prstGeom>
              </p:spPr>
            </p:pic>
          </mc:Fallback>
        </mc:AlternateContent>
        <mc:AlternateContent xmlns:mc="http://schemas.openxmlformats.org/markup-compatibility/2006">
          <mc:Choice xmlns:p14="http://schemas.microsoft.com/office/powerpoint/2010/main" Requires="p14">
            <p:contentPart p14:bwMode="auto" r:id="rId1048">
              <p14:nvContentPartPr>
                <p14:cNvPr id="167487" name="Freihand 167486">
                  <a:extLst>
                    <a:ext uri="{FF2B5EF4-FFF2-40B4-BE49-F238E27FC236}">
                      <a16:creationId xmlns:a16="http://schemas.microsoft.com/office/drawing/2014/main" id="{D84A548A-8B43-4FCD-9E0F-5EBC5C24DCEC}"/>
                    </a:ext>
                  </a:extLst>
                </p14:cNvPr>
                <p14:cNvContentPartPr/>
                <p14:nvPr/>
              </p14:nvContentPartPr>
              <p14:xfrm>
                <a:off x="4743293" y="4997587"/>
                <a:ext cx="398520" cy="419400"/>
              </p14:xfrm>
            </p:contentPart>
          </mc:Choice>
          <mc:Fallback>
            <p:pic>
              <p:nvPicPr>
                <p:cNvPr id="167487" name="Freihand 167486">
                  <a:extLst>
                    <a:ext uri="{FF2B5EF4-FFF2-40B4-BE49-F238E27FC236}">
                      <a16:creationId xmlns:a16="http://schemas.microsoft.com/office/drawing/2014/main" id="{D84A548A-8B43-4FCD-9E0F-5EBC5C24DCEC}"/>
                    </a:ext>
                  </a:extLst>
                </p:cNvPr>
                <p:cNvPicPr/>
                <p:nvPr/>
              </p:nvPicPr>
              <p:blipFill>
                <a:blip r:embed="rId1049"/>
                <a:stretch>
                  <a:fillRect/>
                </a:stretch>
              </p:blipFill>
              <p:spPr>
                <a:xfrm>
                  <a:off x="4738973" y="4993267"/>
                  <a:ext cx="407160" cy="428040"/>
                </a:xfrm>
                <a:prstGeom prst="rect">
                  <a:avLst/>
                </a:prstGeom>
              </p:spPr>
            </p:pic>
          </mc:Fallback>
        </mc:AlternateContent>
      </p:grpSp>
      <p:grpSp>
        <p:nvGrpSpPr>
          <p:cNvPr id="167491" name="Gruppieren 167490">
            <a:extLst>
              <a:ext uri="{FF2B5EF4-FFF2-40B4-BE49-F238E27FC236}">
                <a16:creationId xmlns:a16="http://schemas.microsoft.com/office/drawing/2014/main" id="{C039DF18-23E3-46E7-9AE6-95A505D71574}"/>
              </a:ext>
            </a:extLst>
          </p:cNvPr>
          <p:cNvGrpSpPr/>
          <p:nvPr/>
        </p:nvGrpSpPr>
        <p:grpSpPr>
          <a:xfrm>
            <a:off x="3462773" y="1006627"/>
            <a:ext cx="3210840" cy="662760"/>
            <a:chOff x="3462773" y="1006627"/>
            <a:chExt cx="3210840" cy="662760"/>
          </a:xfrm>
        </p:grpSpPr>
        <mc:AlternateContent xmlns:mc="http://schemas.openxmlformats.org/markup-compatibility/2006">
          <mc:Choice xmlns:p14="http://schemas.microsoft.com/office/powerpoint/2010/main" Requires="p14">
            <p:contentPart p14:bwMode="auto" r:id="rId1050">
              <p14:nvContentPartPr>
                <p14:cNvPr id="167377" name="Freihand 167376">
                  <a:extLst>
                    <a:ext uri="{FF2B5EF4-FFF2-40B4-BE49-F238E27FC236}">
                      <a16:creationId xmlns:a16="http://schemas.microsoft.com/office/drawing/2014/main" id="{BAE1A49D-1CF9-4C1E-A862-36CB9152D1CF}"/>
                    </a:ext>
                  </a:extLst>
                </p14:cNvPr>
                <p14:cNvContentPartPr/>
                <p14:nvPr/>
              </p14:nvContentPartPr>
              <p14:xfrm>
                <a:off x="6393893" y="1325227"/>
                <a:ext cx="254520" cy="74160"/>
              </p14:xfrm>
            </p:contentPart>
          </mc:Choice>
          <mc:Fallback>
            <p:pic>
              <p:nvPicPr>
                <p:cNvPr id="167377" name="Freihand 167376">
                  <a:extLst>
                    <a:ext uri="{FF2B5EF4-FFF2-40B4-BE49-F238E27FC236}">
                      <a16:creationId xmlns:a16="http://schemas.microsoft.com/office/drawing/2014/main" id="{BAE1A49D-1CF9-4C1E-A862-36CB9152D1CF}"/>
                    </a:ext>
                  </a:extLst>
                </p:cNvPr>
                <p:cNvPicPr/>
                <p:nvPr/>
              </p:nvPicPr>
              <p:blipFill>
                <a:blip r:embed="rId1051"/>
                <a:stretch>
                  <a:fillRect/>
                </a:stretch>
              </p:blipFill>
              <p:spPr>
                <a:xfrm>
                  <a:off x="6389573" y="1320907"/>
                  <a:ext cx="263160" cy="82800"/>
                </a:xfrm>
                <a:prstGeom prst="rect">
                  <a:avLst/>
                </a:prstGeom>
              </p:spPr>
            </p:pic>
          </mc:Fallback>
        </mc:AlternateContent>
        <mc:AlternateContent xmlns:mc="http://schemas.openxmlformats.org/markup-compatibility/2006">
          <mc:Choice xmlns:p14="http://schemas.microsoft.com/office/powerpoint/2010/main" Requires="p14">
            <p:contentPart p14:bwMode="auto" r:id="rId1052">
              <p14:nvContentPartPr>
                <p14:cNvPr id="167378" name="Freihand 167377">
                  <a:extLst>
                    <a:ext uri="{FF2B5EF4-FFF2-40B4-BE49-F238E27FC236}">
                      <a16:creationId xmlns:a16="http://schemas.microsoft.com/office/drawing/2014/main" id="{AFE9D74A-49C2-4BF3-B80C-BDC29127D392}"/>
                    </a:ext>
                  </a:extLst>
                </p14:cNvPr>
                <p14:cNvContentPartPr/>
                <p14:nvPr/>
              </p14:nvContentPartPr>
              <p14:xfrm>
                <a:off x="6153053" y="1320907"/>
                <a:ext cx="295560" cy="165600"/>
              </p14:xfrm>
            </p:contentPart>
          </mc:Choice>
          <mc:Fallback>
            <p:pic>
              <p:nvPicPr>
                <p:cNvPr id="167378" name="Freihand 167377">
                  <a:extLst>
                    <a:ext uri="{FF2B5EF4-FFF2-40B4-BE49-F238E27FC236}">
                      <a16:creationId xmlns:a16="http://schemas.microsoft.com/office/drawing/2014/main" id="{AFE9D74A-49C2-4BF3-B80C-BDC29127D392}"/>
                    </a:ext>
                  </a:extLst>
                </p:cNvPr>
                <p:cNvPicPr/>
                <p:nvPr/>
              </p:nvPicPr>
              <p:blipFill>
                <a:blip r:embed="rId1053"/>
                <a:stretch>
                  <a:fillRect/>
                </a:stretch>
              </p:blipFill>
              <p:spPr>
                <a:xfrm>
                  <a:off x="6148733" y="1316587"/>
                  <a:ext cx="304200" cy="174240"/>
                </a:xfrm>
                <a:prstGeom prst="rect">
                  <a:avLst/>
                </a:prstGeom>
              </p:spPr>
            </p:pic>
          </mc:Fallback>
        </mc:AlternateContent>
        <mc:AlternateContent xmlns:mc="http://schemas.openxmlformats.org/markup-compatibility/2006">
          <mc:Choice xmlns:p14="http://schemas.microsoft.com/office/powerpoint/2010/main" Requires="p14">
            <p:contentPart p14:bwMode="auto" r:id="rId1054">
              <p14:nvContentPartPr>
                <p14:cNvPr id="167382" name="Freihand 167381">
                  <a:extLst>
                    <a:ext uri="{FF2B5EF4-FFF2-40B4-BE49-F238E27FC236}">
                      <a16:creationId xmlns:a16="http://schemas.microsoft.com/office/drawing/2014/main" id="{7E59C42C-9E94-47CF-A15D-693B97A15D26}"/>
                    </a:ext>
                  </a:extLst>
                </p14:cNvPr>
                <p14:cNvContentPartPr/>
                <p14:nvPr/>
              </p14:nvContentPartPr>
              <p14:xfrm>
                <a:off x="6119933" y="1006627"/>
                <a:ext cx="549000" cy="486720"/>
              </p14:xfrm>
            </p:contentPart>
          </mc:Choice>
          <mc:Fallback>
            <p:pic>
              <p:nvPicPr>
                <p:cNvPr id="167382" name="Freihand 167381">
                  <a:extLst>
                    <a:ext uri="{FF2B5EF4-FFF2-40B4-BE49-F238E27FC236}">
                      <a16:creationId xmlns:a16="http://schemas.microsoft.com/office/drawing/2014/main" id="{7E59C42C-9E94-47CF-A15D-693B97A15D26}"/>
                    </a:ext>
                  </a:extLst>
                </p:cNvPr>
                <p:cNvPicPr/>
                <p:nvPr/>
              </p:nvPicPr>
              <p:blipFill>
                <a:blip r:embed="rId1055"/>
                <a:stretch>
                  <a:fillRect/>
                </a:stretch>
              </p:blipFill>
              <p:spPr>
                <a:xfrm>
                  <a:off x="6115613" y="1002307"/>
                  <a:ext cx="557640" cy="495360"/>
                </a:xfrm>
                <a:prstGeom prst="rect">
                  <a:avLst/>
                </a:prstGeom>
              </p:spPr>
            </p:pic>
          </mc:Fallback>
        </mc:AlternateContent>
        <mc:AlternateContent xmlns:mc="http://schemas.openxmlformats.org/markup-compatibility/2006">
          <mc:Choice xmlns:p14="http://schemas.microsoft.com/office/powerpoint/2010/main" Requires="p14">
            <p:contentPart p14:bwMode="auto" r:id="rId1056">
              <p14:nvContentPartPr>
                <p14:cNvPr id="167383" name="Freihand 167382">
                  <a:extLst>
                    <a:ext uri="{FF2B5EF4-FFF2-40B4-BE49-F238E27FC236}">
                      <a16:creationId xmlns:a16="http://schemas.microsoft.com/office/drawing/2014/main" id="{7DB98546-B914-4D3E-A107-56EC73B01E82}"/>
                    </a:ext>
                  </a:extLst>
                </p14:cNvPr>
                <p14:cNvContentPartPr/>
                <p14:nvPr/>
              </p14:nvContentPartPr>
              <p14:xfrm>
                <a:off x="3747893" y="1133347"/>
                <a:ext cx="2482920" cy="536040"/>
              </p14:xfrm>
            </p:contentPart>
          </mc:Choice>
          <mc:Fallback>
            <p:pic>
              <p:nvPicPr>
                <p:cNvPr id="167383" name="Freihand 167382">
                  <a:extLst>
                    <a:ext uri="{FF2B5EF4-FFF2-40B4-BE49-F238E27FC236}">
                      <a16:creationId xmlns:a16="http://schemas.microsoft.com/office/drawing/2014/main" id="{7DB98546-B914-4D3E-A107-56EC73B01E82}"/>
                    </a:ext>
                  </a:extLst>
                </p:cNvPr>
                <p:cNvPicPr/>
                <p:nvPr/>
              </p:nvPicPr>
              <p:blipFill>
                <a:blip r:embed="rId1057"/>
                <a:stretch>
                  <a:fillRect/>
                </a:stretch>
              </p:blipFill>
              <p:spPr>
                <a:xfrm>
                  <a:off x="3743573" y="1129027"/>
                  <a:ext cx="2491560" cy="544680"/>
                </a:xfrm>
                <a:prstGeom prst="rect">
                  <a:avLst/>
                </a:prstGeom>
              </p:spPr>
            </p:pic>
          </mc:Fallback>
        </mc:AlternateContent>
        <mc:AlternateContent xmlns:mc="http://schemas.openxmlformats.org/markup-compatibility/2006">
          <mc:Choice xmlns:p14="http://schemas.microsoft.com/office/powerpoint/2010/main" Requires="p14">
            <p:contentPart p14:bwMode="auto" r:id="rId1058">
              <p14:nvContentPartPr>
                <p14:cNvPr id="167384" name="Freihand 167383">
                  <a:extLst>
                    <a:ext uri="{FF2B5EF4-FFF2-40B4-BE49-F238E27FC236}">
                      <a16:creationId xmlns:a16="http://schemas.microsoft.com/office/drawing/2014/main" id="{02AF9582-8685-4C05-84B1-872F12F83F2C}"/>
                    </a:ext>
                  </a:extLst>
                </p14:cNvPr>
                <p14:cNvContentPartPr/>
                <p14:nvPr/>
              </p14:nvContentPartPr>
              <p14:xfrm>
                <a:off x="3462773" y="1056667"/>
                <a:ext cx="285840" cy="161640"/>
              </p14:xfrm>
            </p:contentPart>
          </mc:Choice>
          <mc:Fallback>
            <p:pic>
              <p:nvPicPr>
                <p:cNvPr id="167384" name="Freihand 167383">
                  <a:extLst>
                    <a:ext uri="{FF2B5EF4-FFF2-40B4-BE49-F238E27FC236}">
                      <a16:creationId xmlns:a16="http://schemas.microsoft.com/office/drawing/2014/main" id="{02AF9582-8685-4C05-84B1-872F12F83F2C}"/>
                    </a:ext>
                  </a:extLst>
                </p:cNvPr>
                <p:cNvPicPr/>
                <p:nvPr/>
              </p:nvPicPr>
              <p:blipFill>
                <a:blip r:embed="rId1059"/>
                <a:stretch>
                  <a:fillRect/>
                </a:stretch>
              </p:blipFill>
              <p:spPr>
                <a:xfrm>
                  <a:off x="3458453" y="1052347"/>
                  <a:ext cx="294480" cy="170280"/>
                </a:xfrm>
                <a:prstGeom prst="rect">
                  <a:avLst/>
                </a:prstGeom>
              </p:spPr>
            </p:pic>
          </mc:Fallback>
        </mc:AlternateContent>
        <mc:AlternateContent xmlns:mc="http://schemas.openxmlformats.org/markup-compatibility/2006">
          <mc:Choice xmlns:p14="http://schemas.microsoft.com/office/powerpoint/2010/main" Requires="p14">
            <p:contentPart p14:bwMode="auto" r:id="rId1060">
              <p14:nvContentPartPr>
                <p14:cNvPr id="167490" name="Freihand 167489">
                  <a:extLst>
                    <a:ext uri="{FF2B5EF4-FFF2-40B4-BE49-F238E27FC236}">
                      <a16:creationId xmlns:a16="http://schemas.microsoft.com/office/drawing/2014/main" id="{CECDD632-1F86-41FF-AA5A-27E7A40FC382}"/>
                    </a:ext>
                  </a:extLst>
                </p14:cNvPr>
                <p14:cNvContentPartPr/>
                <p14:nvPr/>
              </p14:nvContentPartPr>
              <p14:xfrm>
                <a:off x="6374813" y="1064587"/>
                <a:ext cx="298800" cy="401400"/>
              </p14:xfrm>
            </p:contentPart>
          </mc:Choice>
          <mc:Fallback>
            <p:pic>
              <p:nvPicPr>
                <p:cNvPr id="167490" name="Freihand 167489">
                  <a:extLst>
                    <a:ext uri="{FF2B5EF4-FFF2-40B4-BE49-F238E27FC236}">
                      <a16:creationId xmlns:a16="http://schemas.microsoft.com/office/drawing/2014/main" id="{CECDD632-1F86-41FF-AA5A-27E7A40FC382}"/>
                    </a:ext>
                  </a:extLst>
                </p:cNvPr>
                <p:cNvPicPr/>
                <p:nvPr/>
              </p:nvPicPr>
              <p:blipFill>
                <a:blip r:embed="rId1061"/>
                <a:stretch>
                  <a:fillRect/>
                </a:stretch>
              </p:blipFill>
              <p:spPr>
                <a:xfrm>
                  <a:off x="6370493" y="1060267"/>
                  <a:ext cx="307440" cy="41004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1062">
            <p14:nvContentPartPr>
              <p14:cNvPr id="167492" name="Freihand 167491">
                <a:extLst>
                  <a:ext uri="{FF2B5EF4-FFF2-40B4-BE49-F238E27FC236}">
                    <a16:creationId xmlns:a16="http://schemas.microsoft.com/office/drawing/2014/main" id="{29BBD6A5-6D2E-47B7-9554-0FE28CD94A5D}"/>
                  </a:ext>
                </a:extLst>
              </p14:cNvPr>
              <p14:cNvContentPartPr/>
              <p14:nvPr/>
            </p14:nvContentPartPr>
            <p14:xfrm>
              <a:off x="4759853" y="2220907"/>
              <a:ext cx="696600" cy="516240"/>
            </p14:xfrm>
          </p:contentPart>
        </mc:Choice>
        <mc:Fallback>
          <p:pic>
            <p:nvPicPr>
              <p:cNvPr id="167492" name="Freihand 167491">
                <a:extLst>
                  <a:ext uri="{FF2B5EF4-FFF2-40B4-BE49-F238E27FC236}">
                    <a16:creationId xmlns:a16="http://schemas.microsoft.com/office/drawing/2014/main" id="{29BBD6A5-6D2E-47B7-9554-0FE28CD94A5D}"/>
                  </a:ext>
                </a:extLst>
              </p:cNvPr>
              <p:cNvPicPr/>
              <p:nvPr/>
            </p:nvPicPr>
            <p:blipFill>
              <a:blip r:embed="rId1063"/>
              <a:stretch>
                <a:fillRect/>
              </a:stretch>
            </p:blipFill>
            <p:spPr>
              <a:xfrm>
                <a:off x="4755533" y="2216587"/>
                <a:ext cx="705240" cy="524880"/>
              </a:xfrm>
              <a:prstGeom prst="rect">
                <a:avLst/>
              </a:prstGeom>
            </p:spPr>
          </p:pic>
        </mc:Fallback>
      </mc:AlternateContent>
      <p:grpSp>
        <p:nvGrpSpPr>
          <p:cNvPr id="167496" name="Gruppieren 167495">
            <a:extLst>
              <a:ext uri="{FF2B5EF4-FFF2-40B4-BE49-F238E27FC236}">
                <a16:creationId xmlns:a16="http://schemas.microsoft.com/office/drawing/2014/main" id="{EC287DAC-F85A-4CC4-8A19-8A2297A0DCBF}"/>
              </a:ext>
            </a:extLst>
          </p:cNvPr>
          <p:cNvGrpSpPr/>
          <p:nvPr/>
        </p:nvGrpSpPr>
        <p:grpSpPr>
          <a:xfrm>
            <a:off x="4935533" y="1617187"/>
            <a:ext cx="3709080" cy="1022760"/>
            <a:chOff x="4935533" y="1617187"/>
            <a:chExt cx="3709080" cy="1022760"/>
          </a:xfrm>
        </p:grpSpPr>
        <mc:AlternateContent xmlns:mc="http://schemas.openxmlformats.org/markup-compatibility/2006">
          <mc:Choice xmlns:p14="http://schemas.microsoft.com/office/powerpoint/2010/main" Requires="p14">
            <p:contentPart p14:bwMode="auto" r:id="rId1064">
              <p14:nvContentPartPr>
                <p14:cNvPr id="167493" name="Freihand 167492">
                  <a:extLst>
                    <a:ext uri="{FF2B5EF4-FFF2-40B4-BE49-F238E27FC236}">
                      <a16:creationId xmlns:a16="http://schemas.microsoft.com/office/drawing/2014/main" id="{BE1041B5-3613-43C9-80C8-A137082D59CF}"/>
                    </a:ext>
                  </a:extLst>
                </p14:cNvPr>
                <p14:cNvContentPartPr/>
                <p14:nvPr/>
              </p14:nvContentPartPr>
              <p14:xfrm>
                <a:off x="4935533" y="2346547"/>
                <a:ext cx="482040" cy="293400"/>
              </p14:xfrm>
            </p:contentPart>
          </mc:Choice>
          <mc:Fallback>
            <p:pic>
              <p:nvPicPr>
                <p:cNvPr id="167493" name="Freihand 167492">
                  <a:extLst>
                    <a:ext uri="{FF2B5EF4-FFF2-40B4-BE49-F238E27FC236}">
                      <a16:creationId xmlns:a16="http://schemas.microsoft.com/office/drawing/2014/main" id="{BE1041B5-3613-43C9-80C8-A137082D59CF}"/>
                    </a:ext>
                  </a:extLst>
                </p:cNvPr>
                <p:cNvPicPr/>
                <p:nvPr/>
              </p:nvPicPr>
              <p:blipFill>
                <a:blip r:embed="rId1065"/>
                <a:stretch>
                  <a:fillRect/>
                </a:stretch>
              </p:blipFill>
              <p:spPr>
                <a:xfrm>
                  <a:off x="4931213" y="2342227"/>
                  <a:ext cx="490680" cy="302040"/>
                </a:xfrm>
                <a:prstGeom prst="rect">
                  <a:avLst/>
                </a:prstGeom>
              </p:spPr>
            </p:pic>
          </mc:Fallback>
        </mc:AlternateContent>
        <mc:AlternateContent xmlns:mc="http://schemas.openxmlformats.org/markup-compatibility/2006">
          <mc:Choice xmlns:p14="http://schemas.microsoft.com/office/powerpoint/2010/main" Requires="p14">
            <p:contentPart p14:bwMode="auto" r:id="rId1066">
              <p14:nvContentPartPr>
                <p14:cNvPr id="167494" name="Freihand 167493">
                  <a:extLst>
                    <a:ext uri="{FF2B5EF4-FFF2-40B4-BE49-F238E27FC236}">
                      <a16:creationId xmlns:a16="http://schemas.microsoft.com/office/drawing/2014/main" id="{62E1B1B4-4232-4CA4-BB12-86718ED5E963}"/>
                    </a:ext>
                  </a:extLst>
                </p14:cNvPr>
                <p14:cNvContentPartPr/>
                <p14:nvPr/>
              </p14:nvContentPartPr>
              <p14:xfrm>
                <a:off x="5332253" y="1617187"/>
                <a:ext cx="3312360" cy="840960"/>
              </p14:xfrm>
            </p:contentPart>
          </mc:Choice>
          <mc:Fallback>
            <p:pic>
              <p:nvPicPr>
                <p:cNvPr id="167494" name="Freihand 167493">
                  <a:extLst>
                    <a:ext uri="{FF2B5EF4-FFF2-40B4-BE49-F238E27FC236}">
                      <a16:creationId xmlns:a16="http://schemas.microsoft.com/office/drawing/2014/main" id="{62E1B1B4-4232-4CA4-BB12-86718ED5E963}"/>
                    </a:ext>
                  </a:extLst>
                </p:cNvPr>
                <p:cNvPicPr/>
                <p:nvPr/>
              </p:nvPicPr>
              <p:blipFill>
                <a:blip r:embed="rId1067"/>
                <a:stretch>
                  <a:fillRect/>
                </a:stretch>
              </p:blipFill>
              <p:spPr>
                <a:xfrm>
                  <a:off x="5327933" y="1612867"/>
                  <a:ext cx="3321000" cy="849600"/>
                </a:xfrm>
                <a:prstGeom prst="rect">
                  <a:avLst/>
                </a:prstGeom>
              </p:spPr>
            </p:pic>
          </mc:Fallback>
        </mc:AlternateContent>
        <mc:AlternateContent xmlns:mc="http://schemas.openxmlformats.org/markup-compatibility/2006">
          <mc:Choice xmlns:p14="http://schemas.microsoft.com/office/powerpoint/2010/main" Requires="p14">
            <p:contentPart p14:bwMode="auto" r:id="rId1068">
              <p14:nvContentPartPr>
                <p14:cNvPr id="167495" name="Freihand 167494">
                  <a:extLst>
                    <a:ext uri="{FF2B5EF4-FFF2-40B4-BE49-F238E27FC236}">
                      <a16:creationId xmlns:a16="http://schemas.microsoft.com/office/drawing/2014/main" id="{FEF60724-66F6-43F3-A4E1-2CA885A1CC40}"/>
                    </a:ext>
                  </a:extLst>
                </p14:cNvPr>
                <p14:cNvContentPartPr/>
                <p14:nvPr/>
              </p14:nvContentPartPr>
              <p14:xfrm>
                <a:off x="5307773" y="2190307"/>
                <a:ext cx="305640" cy="234720"/>
              </p14:xfrm>
            </p:contentPart>
          </mc:Choice>
          <mc:Fallback>
            <p:pic>
              <p:nvPicPr>
                <p:cNvPr id="167495" name="Freihand 167494">
                  <a:extLst>
                    <a:ext uri="{FF2B5EF4-FFF2-40B4-BE49-F238E27FC236}">
                      <a16:creationId xmlns:a16="http://schemas.microsoft.com/office/drawing/2014/main" id="{FEF60724-66F6-43F3-A4E1-2CA885A1CC40}"/>
                    </a:ext>
                  </a:extLst>
                </p:cNvPr>
                <p:cNvPicPr/>
                <p:nvPr/>
              </p:nvPicPr>
              <p:blipFill>
                <a:blip r:embed="rId1069"/>
                <a:stretch>
                  <a:fillRect/>
                </a:stretch>
              </p:blipFill>
              <p:spPr>
                <a:xfrm>
                  <a:off x="5303453" y="2185987"/>
                  <a:ext cx="314280" cy="243360"/>
                </a:xfrm>
                <a:prstGeom prst="rect">
                  <a:avLst/>
                </a:prstGeom>
              </p:spPr>
            </p:pic>
          </mc:Fallback>
        </mc:AlternateContent>
      </p:grpSp>
      <p:grpSp>
        <p:nvGrpSpPr>
          <p:cNvPr id="167535" name="Gruppieren 167534">
            <a:extLst>
              <a:ext uri="{FF2B5EF4-FFF2-40B4-BE49-F238E27FC236}">
                <a16:creationId xmlns:a16="http://schemas.microsoft.com/office/drawing/2014/main" id="{AF0FECEB-3AF6-4485-BB97-763EEB03C5DD}"/>
              </a:ext>
            </a:extLst>
          </p:cNvPr>
          <p:cNvGrpSpPr/>
          <p:nvPr/>
        </p:nvGrpSpPr>
        <p:grpSpPr>
          <a:xfrm>
            <a:off x="8726693" y="893947"/>
            <a:ext cx="3080160" cy="921600"/>
            <a:chOff x="8726693" y="893947"/>
            <a:chExt cx="3080160" cy="921600"/>
          </a:xfrm>
        </p:grpSpPr>
        <mc:AlternateContent xmlns:mc="http://schemas.openxmlformats.org/markup-compatibility/2006">
          <mc:Choice xmlns:p14="http://schemas.microsoft.com/office/powerpoint/2010/main" Requires="p14">
            <p:contentPart p14:bwMode="auto" r:id="rId1070">
              <p14:nvContentPartPr>
                <p14:cNvPr id="167497" name="Freihand 167496">
                  <a:extLst>
                    <a:ext uri="{FF2B5EF4-FFF2-40B4-BE49-F238E27FC236}">
                      <a16:creationId xmlns:a16="http://schemas.microsoft.com/office/drawing/2014/main" id="{6C586644-8D69-42F4-B5E4-B41942E84EFC}"/>
                    </a:ext>
                  </a:extLst>
                </p14:cNvPr>
                <p14:cNvContentPartPr/>
                <p14:nvPr/>
              </p14:nvContentPartPr>
              <p14:xfrm>
                <a:off x="8726693" y="1513867"/>
                <a:ext cx="138600" cy="149040"/>
              </p14:xfrm>
            </p:contentPart>
          </mc:Choice>
          <mc:Fallback>
            <p:pic>
              <p:nvPicPr>
                <p:cNvPr id="167497" name="Freihand 167496">
                  <a:extLst>
                    <a:ext uri="{FF2B5EF4-FFF2-40B4-BE49-F238E27FC236}">
                      <a16:creationId xmlns:a16="http://schemas.microsoft.com/office/drawing/2014/main" id="{6C586644-8D69-42F4-B5E4-B41942E84EFC}"/>
                    </a:ext>
                  </a:extLst>
                </p:cNvPr>
                <p:cNvPicPr/>
                <p:nvPr/>
              </p:nvPicPr>
              <p:blipFill>
                <a:blip r:embed="rId1071"/>
                <a:stretch>
                  <a:fillRect/>
                </a:stretch>
              </p:blipFill>
              <p:spPr>
                <a:xfrm>
                  <a:off x="8722373" y="1509547"/>
                  <a:ext cx="147240" cy="157680"/>
                </a:xfrm>
                <a:prstGeom prst="rect">
                  <a:avLst/>
                </a:prstGeom>
              </p:spPr>
            </p:pic>
          </mc:Fallback>
        </mc:AlternateContent>
        <mc:AlternateContent xmlns:mc="http://schemas.openxmlformats.org/markup-compatibility/2006">
          <mc:Choice xmlns:p14="http://schemas.microsoft.com/office/powerpoint/2010/main" Requires="p14">
            <p:contentPart p14:bwMode="auto" r:id="rId1072">
              <p14:nvContentPartPr>
                <p14:cNvPr id="167498" name="Freihand 167497">
                  <a:extLst>
                    <a:ext uri="{FF2B5EF4-FFF2-40B4-BE49-F238E27FC236}">
                      <a16:creationId xmlns:a16="http://schemas.microsoft.com/office/drawing/2014/main" id="{D81B5156-1194-4DBC-ACB3-968A21124A4B}"/>
                    </a:ext>
                  </a:extLst>
                </p14:cNvPr>
                <p14:cNvContentPartPr/>
                <p14:nvPr/>
              </p14:nvContentPartPr>
              <p14:xfrm>
                <a:off x="8872133" y="1531147"/>
                <a:ext cx="154440" cy="61200"/>
              </p14:xfrm>
            </p:contentPart>
          </mc:Choice>
          <mc:Fallback>
            <p:pic>
              <p:nvPicPr>
                <p:cNvPr id="167498" name="Freihand 167497">
                  <a:extLst>
                    <a:ext uri="{FF2B5EF4-FFF2-40B4-BE49-F238E27FC236}">
                      <a16:creationId xmlns:a16="http://schemas.microsoft.com/office/drawing/2014/main" id="{D81B5156-1194-4DBC-ACB3-968A21124A4B}"/>
                    </a:ext>
                  </a:extLst>
                </p:cNvPr>
                <p:cNvPicPr/>
                <p:nvPr/>
              </p:nvPicPr>
              <p:blipFill>
                <a:blip r:embed="rId1073"/>
                <a:stretch>
                  <a:fillRect/>
                </a:stretch>
              </p:blipFill>
              <p:spPr>
                <a:xfrm>
                  <a:off x="8867813" y="1526827"/>
                  <a:ext cx="163080" cy="69840"/>
                </a:xfrm>
                <a:prstGeom prst="rect">
                  <a:avLst/>
                </a:prstGeom>
              </p:spPr>
            </p:pic>
          </mc:Fallback>
        </mc:AlternateContent>
        <mc:AlternateContent xmlns:mc="http://schemas.openxmlformats.org/markup-compatibility/2006">
          <mc:Choice xmlns:p14="http://schemas.microsoft.com/office/powerpoint/2010/main" Requires="p14">
            <p:contentPart p14:bwMode="auto" r:id="rId1074">
              <p14:nvContentPartPr>
                <p14:cNvPr id="167499" name="Freihand 167498">
                  <a:extLst>
                    <a:ext uri="{FF2B5EF4-FFF2-40B4-BE49-F238E27FC236}">
                      <a16:creationId xmlns:a16="http://schemas.microsoft.com/office/drawing/2014/main" id="{C6DDC7DF-F3F5-425F-8A92-C37AA1A11176}"/>
                    </a:ext>
                  </a:extLst>
                </p14:cNvPr>
                <p14:cNvContentPartPr/>
                <p14:nvPr/>
              </p14:nvContentPartPr>
              <p14:xfrm>
                <a:off x="9097133" y="1487947"/>
                <a:ext cx="133560" cy="183240"/>
              </p14:xfrm>
            </p:contentPart>
          </mc:Choice>
          <mc:Fallback>
            <p:pic>
              <p:nvPicPr>
                <p:cNvPr id="167499" name="Freihand 167498">
                  <a:extLst>
                    <a:ext uri="{FF2B5EF4-FFF2-40B4-BE49-F238E27FC236}">
                      <a16:creationId xmlns:a16="http://schemas.microsoft.com/office/drawing/2014/main" id="{C6DDC7DF-F3F5-425F-8A92-C37AA1A11176}"/>
                    </a:ext>
                  </a:extLst>
                </p:cNvPr>
                <p:cNvPicPr/>
                <p:nvPr/>
              </p:nvPicPr>
              <p:blipFill>
                <a:blip r:embed="rId1075"/>
                <a:stretch>
                  <a:fillRect/>
                </a:stretch>
              </p:blipFill>
              <p:spPr>
                <a:xfrm>
                  <a:off x="9092813" y="1483627"/>
                  <a:ext cx="142200" cy="191880"/>
                </a:xfrm>
                <a:prstGeom prst="rect">
                  <a:avLst/>
                </a:prstGeom>
              </p:spPr>
            </p:pic>
          </mc:Fallback>
        </mc:AlternateContent>
        <mc:AlternateContent xmlns:mc="http://schemas.openxmlformats.org/markup-compatibility/2006">
          <mc:Choice xmlns:p14="http://schemas.microsoft.com/office/powerpoint/2010/main" Requires="p14">
            <p:contentPart p14:bwMode="auto" r:id="rId1076">
              <p14:nvContentPartPr>
                <p14:cNvPr id="167500" name="Freihand 167499">
                  <a:extLst>
                    <a:ext uri="{FF2B5EF4-FFF2-40B4-BE49-F238E27FC236}">
                      <a16:creationId xmlns:a16="http://schemas.microsoft.com/office/drawing/2014/main" id="{E261A437-0EC9-4E7A-909E-0AC3D9CFBA50}"/>
                    </a:ext>
                  </a:extLst>
                </p14:cNvPr>
                <p14:cNvContentPartPr/>
                <p14:nvPr/>
              </p14:nvContentPartPr>
              <p14:xfrm>
                <a:off x="9252653" y="1388947"/>
                <a:ext cx="371520" cy="151200"/>
              </p14:xfrm>
            </p:contentPart>
          </mc:Choice>
          <mc:Fallback>
            <p:pic>
              <p:nvPicPr>
                <p:cNvPr id="167500" name="Freihand 167499">
                  <a:extLst>
                    <a:ext uri="{FF2B5EF4-FFF2-40B4-BE49-F238E27FC236}">
                      <a16:creationId xmlns:a16="http://schemas.microsoft.com/office/drawing/2014/main" id="{E261A437-0EC9-4E7A-909E-0AC3D9CFBA50}"/>
                    </a:ext>
                  </a:extLst>
                </p:cNvPr>
                <p:cNvPicPr/>
                <p:nvPr/>
              </p:nvPicPr>
              <p:blipFill>
                <a:blip r:embed="rId1077"/>
                <a:stretch>
                  <a:fillRect/>
                </a:stretch>
              </p:blipFill>
              <p:spPr>
                <a:xfrm>
                  <a:off x="9248333" y="1384627"/>
                  <a:ext cx="380160" cy="159840"/>
                </a:xfrm>
                <a:prstGeom prst="rect">
                  <a:avLst/>
                </a:prstGeom>
              </p:spPr>
            </p:pic>
          </mc:Fallback>
        </mc:AlternateContent>
        <mc:AlternateContent xmlns:mc="http://schemas.openxmlformats.org/markup-compatibility/2006">
          <mc:Choice xmlns:p14="http://schemas.microsoft.com/office/powerpoint/2010/main" Requires="p14">
            <p:contentPart p14:bwMode="auto" r:id="rId1078">
              <p14:nvContentPartPr>
                <p14:cNvPr id="167501" name="Freihand 167500">
                  <a:extLst>
                    <a:ext uri="{FF2B5EF4-FFF2-40B4-BE49-F238E27FC236}">
                      <a16:creationId xmlns:a16="http://schemas.microsoft.com/office/drawing/2014/main" id="{C7706172-3BA0-41FD-9C3D-E82BBC057D6F}"/>
                    </a:ext>
                  </a:extLst>
                </p14:cNvPr>
                <p14:cNvContentPartPr/>
                <p14:nvPr/>
              </p14:nvContentPartPr>
              <p14:xfrm>
                <a:off x="9795173" y="1356547"/>
                <a:ext cx="223920" cy="117720"/>
              </p14:xfrm>
            </p:contentPart>
          </mc:Choice>
          <mc:Fallback>
            <p:pic>
              <p:nvPicPr>
                <p:cNvPr id="167501" name="Freihand 167500">
                  <a:extLst>
                    <a:ext uri="{FF2B5EF4-FFF2-40B4-BE49-F238E27FC236}">
                      <a16:creationId xmlns:a16="http://schemas.microsoft.com/office/drawing/2014/main" id="{C7706172-3BA0-41FD-9C3D-E82BBC057D6F}"/>
                    </a:ext>
                  </a:extLst>
                </p:cNvPr>
                <p:cNvPicPr/>
                <p:nvPr/>
              </p:nvPicPr>
              <p:blipFill>
                <a:blip r:embed="rId1079"/>
                <a:stretch>
                  <a:fillRect/>
                </a:stretch>
              </p:blipFill>
              <p:spPr>
                <a:xfrm>
                  <a:off x="9790853" y="1352227"/>
                  <a:ext cx="232560" cy="126360"/>
                </a:xfrm>
                <a:prstGeom prst="rect">
                  <a:avLst/>
                </a:prstGeom>
              </p:spPr>
            </p:pic>
          </mc:Fallback>
        </mc:AlternateContent>
        <mc:AlternateContent xmlns:mc="http://schemas.openxmlformats.org/markup-compatibility/2006">
          <mc:Choice xmlns:p14="http://schemas.microsoft.com/office/powerpoint/2010/main" Requires="p14">
            <p:contentPart p14:bwMode="auto" r:id="rId1080">
              <p14:nvContentPartPr>
                <p14:cNvPr id="167502" name="Freihand 167501">
                  <a:extLst>
                    <a:ext uri="{FF2B5EF4-FFF2-40B4-BE49-F238E27FC236}">
                      <a16:creationId xmlns:a16="http://schemas.microsoft.com/office/drawing/2014/main" id="{88167116-4F1B-4419-91EF-1FAD72C731F6}"/>
                    </a:ext>
                  </a:extLst>
                </p14:cNvPr>
                <p14:cNvContentPartPr/>
                <p14:nvPr/>
              </p14:nvContentPartPr>
              <p14:xfrm>
                <a:off x="10014773" y="1333507"/>
                <a:ext cx="75600" cy="110520"/>
              </p14:xfrm>
            </p:contentPart>
          </mc:Choice>
          <mc:Fallback>
            <p:pic>
              <p:nvPicPr>
                <p:cNvPr id="167502" name="Freihand 167501">
                  <a:extLst>
                    <a:ext uri="{FF2B5EF4-FFF2-40B4-BE49-F238E27FC236}">
                      <a16:creationId xmlns:a16="http://schemas.microsoft.com/office/drawing/2014/main" id="{88167116-4F1B-4419-91EF-1FAD72C731F6}"/>
                    </a:ext>
                  </a:extLst>
                </p:cNvPr>
                <p:cNvPicPr/>
                <p:nvPr/>
              </p:nvPicPr>
              <p:blipFill>
                <a:blip r:embed="rId1081"/>
                <a:stretch>
                  <a:fillRect/>
                </a:stretch>
              </p:blipFill>
              <p:spPr>
                <a:xfrm>
                  <a:off x="10010453" y="1329187"/>
                  <a:ext cx="84240" cy="119160"/>
                </a:xfrm>
                <a:prstGeom prst="rect">
                  <a:avLst/>
                </a:prstGeom>
              </p:spPr>
            </p:pic>
          </mc:Fallback>
        </mc:AlternateContent>
        <mc:AlternateContent xmlns:mc="http://schemas.openxmlformats.org/markup-compatibility/2006">
          <mc:Choice xmlns:p14="http://schemas.microsoft.com/office/powerpoint/2010/main" Requires="p14">
            <p:contentPart p14:bwMode="auto" r:id="rId1082">
              <p14:nvContentPartPr>
                <p14:cNvPr id="167503" name="Freihand 167502">
                  <a:extLst>
                    <a:ext uri="{FF2B5EF4-FFF2-40B4-BE49-F238E27FC236}">
                      <a16:creationId xmlns:a16="http://schemas.microsoft.com/office/drawing/2014/main" id="{C00FA942-3495-4082-9190-B06EDA35FA50}"/>
                    </a:ext>
                  </a:extLst>
                </p14:cNvPr>
                <p14:cNvContentPartPr/>
                <p14:nvPr/>
              </p14:nvContentPartPr>
              <p14:xfrm>
                <a:off x="10107653" y="1316587"/>
                <a:ext cx="114120" cy="92520"/>
              </p14:xfrm>
            </p:contentPart>
          </mc:Choice>
          <mc:Fallback>
            <p:pic>
              <p:nvPicPr>
                <p:cNvPr id="167503" name="Freihand 167502">
                  <a:extLst>
                    <a:ext uri="{FF2B5EF4-FFF2-40B4-BE49-F238E27FC236}">
                      <a16:creationId xmlns:a16="http://schemas.microsoft.com/office/drawing/2014/main" id="{C00FA942-3495-4082-9190-B06EDA35FA50}"/>
                    </a:ext>
                  </a:extLst>
                </p:cNvPr>
                <p:cNvPicPr/>
                <p:nvPr/>
              </p:nvPicPr>
              <p:blipFill>
                <a:blip r:embed="rId1083"/>
                <a:stretch>
                  <a:fillRect/>
                </a:stretch>
              </p:blipFill>
              <p:spPr>
                <a:xfrm>
                  <a:off x="10103333" y="1312267"/>
                  <a:ext cx="122760" cy="101160"/>
                </a:xfrm>
                <a:prstGeom prst="rect">
                  <a:avLst/>
                </a:prstGeom>
              </p:spPr>
            </p:pic>
          </mc:Fallback>
        </mc:AlternateContent>
        <mc:AlternateContent xmlns:mc="http://schemas.openxmlformats.org/markup-compatibility/2006">
          <mc:Choice xmlns:p14="http://schemas.microsoft.com/office/powerpoint/2010/main" Requires="p14">
            <p:contentPart p14:bwMode="auto" r:id="rId1084">
              <p14:nvContentPartPr>
                <p14:cNvPr id="167504" name="Freihand 167503">
                  <a:extLst>
                    <a:ext uri="{FF2B5EF4-FFF2-40B4-BE49-F238E27FC236}">
                      <a16:creationId xmlns:a16="http://schemas.microsoft.com/office/drawing/2014/main" id="{BC9711D4-B5CF-4C3B-9C4B-24F3A7E34DEC}"/>
                    </a:ext>
                  </a:extLst>
                </p14:cNvPr>
                <p14:cNvContentPartPr/>
                <p14:nvPr/>
              </p14:nvContentPartPr>
              <p14:xfrm>
                <a:off x="10242653" y="1229827"/>
                <a:ext cx="220320" cy="141480"/>
              </p14:xfrm>
            </p:contentPart>
          </mc:Choice>
          <mc:Fallback>
            <p:pic>
              <p:nvPicPr>
                <p:cNvPr id="167504" name="Freihand 167503">
                  <a:extLst>
                    <a:ext uri="{FF2B5EF4-FFF2-40B4-BE49-F238E27FC236}">
                      <a16:creationId xmlns:a16="http://schemas.microsoft.com/office/drawing/2014/main" id="{BC9711D4-B5CF-4C3B-9C4B-24F3A7E34DEC}"/>
                    </a:ext>
                  </a:extLst>
                </p:cNvPr>
                <p:cNvPicPr/>
                <p:nvPr/>
              </p:nvPicPr>
              <p:blipFill>
                <a:blip r:embed="rId1085"/>
                <a:stretch>
                  <a:fillRect/>
                </a:stretch>
              </p:blipFill>
              <p:spPr>
                <a:xfrm>
                  <a:off x="10238333" y="1225507"/>
                  <a:ext cx="228960" cy="150120"/>
                </a:xfrm>
                <a:prstGeom prst="rect">
                  <a:avLst/>
                </a:prstGeom>
              </p:spPr>
            </p:pic>
          </mc:Fallback>
        </mc:AlternateContent>
        <mc:AlternateContent xmlns:mc="http://schemas.openxmlformats.org/markup-compatibility/2006">
          <mc:Choice xmlns:p14="http://schemas.microsoft.com/office/powerpoint/2010/main" Requires="p14">
            <p:contentPart p14:bwMode="auto" r:id="rId1086">
              <p14:nvContentPartPr>
                <p14:cNvPr id="167505" name="Freihand 167504">
                  <a:extLst>
                    <a:ext uri="{FF2B5EF4-FFF2-40B4-BE49-F238E27FC236}">
                      <a16:creationId xmlns:a16="http://schemas.microsoft.com/office/drawing/2014/main" id="{6EBC5BC2-7872-469E-AF4E-6A344A45F008}"/>
                    </a:ext>
                  </a:extLst>
                </p14:cNvPr>
                <p14:cNvContentPartPr/>
                <p14:nvPr/>
              </p14:nvContentPartPr>
              <p14:xfrm>
                <a:off x="10432733" y="1208947"/>
                <a:ext cx="14040" cy="23400"/>
              </p14:xfrm>
            </p:contentPart>
          </mc:Choice>
          <mc:Fallback>
            <p:pic>
              <p:nvPicPr>
                <p:cNvPr id="167505" name="Freihand 167504">
                  <a:extLst>
                    <a:ext uri="{FF2B5EF4-FFF2-40B4-BE49-F238E27FC236}">
                      <a16:creationId xmlns:a16="http://schemas.microsoft.com/office/drawing/2014/main" id="{6EBC5BC2-7872-469E-AF4E-6A344A45F008}"/>
                    </a:ext>
                  </a:extLst>
                </p:cNvPr>
                <p:cNvPicPr/>
                <p:nvPr/>
              </p:nvPicPr>
              <p:blipFill>
                <a:blip r:embed="rId1087"/>
                <a:stretch>
                  <a:fillRect/>
                </a:stretch>
              </p:blipFill>
              <p:spPr>
                <a:xfrm>
                  <a:off x="10428413" y="1204627"/>
                  <a:ext cx="22680" cy="32040"/>
                </a:xfrm>
                <a:prstGeom prst="rect">
                  <a:avLst/>
                </a:prstGeom>
              </p:spPr>
            </p:pic>
          </mc:Fallback>
        </mc:AlternateContent>
        <mc:AlternateContent xmlns:mc="http://schemas.openxmlformats.org/markup-compatibility/2006">
          <mc:Choice xmlns:p14="http://schemas.microsoft.com/office/powerpoint/2010/main" Requires="p14">
            <p:contentPart p14:bwMode="auto" r:id="rId1088">
              <p14:nvContentPartPr>
                <p14:cNvPr id="167506" name="Freihand 167505">
                  <a:extLst>
                    <a:ext uri="{FF2B5EF4-FFF2-40B4-BE49-F238E27FC236}">
                      <a16:creationId xmlns:a16="http://schemas.microsoft.com/office/drawing/2014/main" id="{27740555-8BEC-447D-AAD4-A090677A9994}"/>
                    </a:ext>
                  </a:extLst>
                </p14:cNvPr>
                <p14:cNvContentPartPr/>
                <p14:nvPr/>
              </p14:nvContentPartPr>
              <p14:xfrm>
                <a:off x="10467653" y="1178707"/>
                <a:ext cx="133920" cy="150480"/>
              </p14:xfrm>
            </p:contentPart>
          </mc:Choice>
          <mc:Fallback>
            <p:pic>
              <p:nvPicPr>
                <p:cNvPr id="167506" name="Freihand 167505">
                  <a:extLst>
                    <a:ext uri="{FF2B5EF4-FFF2-40B4-BE49-F238E27FC236}">
                      <a16:creationId xmlns:a16="http://schemas.microsoft.com/office/drawing/2014/main" id="{27740555-8BEC-447D-AAD4-A090677A9994}"/>
                    </a:ext>
                  </a:extLst>
                </p:cNvPr>
                <p:cNvPicPr/>
                <p:nvPr/>
              </p:nvPicPr>
              <p:blipFill>
                <a:blip r:embed="rId1089"/>
                <a:stretch>
                  <a:fillRect/>
                </a:stretch>
              </p:blipFill>
              <p:spPr>
                <a:xfrm>
                  <a:off x="10463333" y="1174387"/>
                  <a:ext cx="142560" cy="159120"/>
                </a:xfrm>
                <a:prstGeom prst="rect">
                  <a:avLst/>
                </a:prstGeom>
              </p:spPr>
            </p:pic>
          </mc:Fallback>
        </mc:AlternateContent>
        <mc:AlternateContent xmlns:mc="http://schemas.openxmlformats.org/markup-compatibility/2006">
          <mc:Choice xmlns:p14="http://schemas.microsoft.com/office/powerpoint/2010/main" Requires="p14">
            <p:contentPart p14:bwMode="auto" r:id="rId1090">
              <p14:nvContentPartPr>
                <p14:cNvPr id="167507" name="Freihand 167506">
                  <a:extLst>
                    <a:ext uri="{FF2B5EF4-FFF2-40B4-BE49-F238E27FC236}">
                      <a16:creationId xmlns:a16="http://schemas.microsoft.com/office/drawing/2014/main" id="{8BCC2C3C-91D4-452A-A78F-8AA8FAD59BAA}"/>
                    </a:ext>
                  </a:extLst>
                </p14:cNvPr>
                <p14:cNvContentPartPr/>
                <p14:nvPr/>
              </p14:nvContentPartPr>
              <p14:xfrm>
                <a:off x="10631093" y="1241707"/>
                <a:ext cx="176760" cy="54360"/>
              </p14:xfrm>
            </p:contentPart>
          </mc:Choice>
          <mc:Fallback>
            <p:pic>
              <p:nvPicPr>
                <p:cNvPr id="167507" name="Freihand 167506">
                  <a:extLst>
                    <a:ext uri="{FF2B5EF4-FFF2-40B4-BE49-F238E27FC236}">
                      <a16:creationId xmlns:a16="http://schemas.microsoft.com/office/drawing/2014/main" id="{8BCC2C3C-91D4-452A-A78F-8AA8FAD59BAA}"/>
                    </a:ext>
                  </a:extLst>
                </p:cNvPr>
                <p:cNvPicPr/>
                <p:nvPr/>
              </p:nvPicPr>
              <p:blipFill>
                <a:blip r:embed="rId1091"/>
                <a:stretch>
                  <a:fillRect/>
                </a:stretch>
              </p:blipFill>
              <p:spPr>
                <a:xfrm>
                  <a:off x="10626773" y="1237387"/>
                  <a:ext cx="185400" cy="63000"/>
                </a:xfrm>
                <a:prstGeom prst="rect">
                  <a:avLst/>
                </a:prstGeom>
              </p:spPr>
            </p:pic>
          </mc:Fallback>
        </mc:AlternateContent>
        <mc:AlternateContent xmlns:mc="http://schemas.openxmlformats.org/markup-compatibility/2006">
          <mc:Choice xmlns:p14="http://schemas.microsoft.com/office/powerpoint/2010/main" Requires="p14">
            <p:contentPart p14:bwMode="auto" r:id="rId1092">
              <p14:nvContentPartPr>
                <p14:cNvPr id="167508" name="Freihand 167507">
                  <a:extLst>
                    <a:ext uri="{FF2B5EF4-FFF2-40B4-BE49-F238E27FC236}">
                      <a16:creationId xmlns:a16="http://schemas.microsoft.com/office/drawing/2014/main" id="{E74A02AB-8CCF-4D9C-9A09-9B8519664993}"/>
                    </a:ext>
                  </a:extLst>
                </p14:cNvPr>
                <p14:cNvContentPartPr/>
                <p14:nvPr/>
              </p14:nvContentPartPr>
              <p14:xfrm>
                <a:off x="10144733" y="1169707"/>
                <a:ext cx="94680" cy="35640"/>
              </p14:xfrm>
            </p:contentPart>
          </mc:Choice>
          <mc:Fallback>
            <p:pic>
              <p:nvPicPr>
                <p:cNvPr id="167508" name="Freihand 167507">
                  <a:extLst>
                    <a:ext uri="{FF2B5EF4-FFF2-40B4-BE49-F238E27FC236}">
                      <a16:creationId xmlns:a16="http://schemas.microsoft.com/office/drawing/2014/main" id="{E74A02AB-8CCF-4D9C-9A09-9B8519664993}"/>
                    </a:ext>
                  </a:extLst>
                </p:cNvPr>
                <p:cNvPicPr/>
                <p:nvPr/>
              </p:nvPicPr>
              <p:blipFill>
                <a:blip r:embed="rId1093"/>
                <a:stretch>
                  <a:fillRect/>
                </a:stretch>
              </p:blipFill>
              <p:spPr>
                <a:xfrm>
                  <a:off x="10140413" y="1165387"/>
                  <a:ext cx="103320" cy="44280"/>
                </a:xfrm>
                <a:prstGeom prst="rect">
                  <a:avLst/>
                </a:prstGeom>
              </p:spPr>
            </p:pic>
          </mc:Fallback>
        </mc:AlternateContent>
        <mc:AlternateContent xmlns:mc="http://schemas.openxmlformats.org/markup-compatibility/2006">
          <mc:Choice xmlns:p14="http://schemas.microsoft.com/office/powerpoint/2010/main" Requires="p14">
            <p:contentPart p14:bwMode="auto" r:id="rId1094">
              <p14:nvContentPartPr>
                <p14:cNvPr id="167509" name="Freihand 167508">
                  <a:extLst>
                    <a:ext uri="{FF2B5EF4-FFF2-40B4-BE49-F238E27FC236}">
                      <a16:creationId xmlns:a16="http://schemas.microsoft.com/office/drawing/2014/main" id="{44CBC0E8-3EC8-4702-9752-B2F84F8D47B0}"/>
                    </a:ext>
                  </a:extLst>
                </p14:cNvPr>
                <p14:cNvContentPartPr/>
                <p14:nvPr/>
              </p14:nvContentPartPr>
              <p14:xfrm>
                <a:off x="10896413" y="1132267"/>
                <a:ext cx="15840" cy="125640"/>
              </p14:xfrm>
            </p:contentPart>
          </mc:Choice>
          <mc:Fallback>
            <p:pic>
              <p:nvPicPr>
                <p:cNvPr id="167509" name="Freihand 167508">
                  <a:extLst>
                    <a:ext uri="{FF2B5EF4-FFF2-40B4-BE49-F238E27FC236}">
                      <a16:creationId xmlns:a16="http://schemas.microsoft.com/office/drawing/2014/main" id="{44CBC0E8-3EC8-4702-9752-B2F84F8D47B0}"/>
                    </a:ext>
                  </a:extLst>
                </p:cNvPr>
                <p:cNvPicPr/>
                <p:nvPr/>
              </p:nvPicPr>
              <p:blipFill>
                <a:blip r:embed="rId1095"/>
                <a:stretch>
                  <a:fillRect/>
                </a:stretch>
              </p:blipFill>
              <p:spPr>
                <a:xfrm>
                  <a:off x="10892093" y="1127947"/>
                  <a:ext cx="24480" cy="134280"/>
                </a:xfrm>
                <a:prstGeom prst="rect">
                  <a:avLst/>
                </a:prstGeom>
              </p:spPr>
            </p:pic>
          </mc:Fallback>
        </mc:AlternateContent>
        <mc:AlternateContent xmlns:mc="http://schemas.openxmlformats.org/markup-compatibility/2006">
          <mc:Choice xmlns:p14="http://schemas.microsoft.com/office/powerpoint/2010/main" Requires="p14">
            <p:contentPart p14:bwMode="auto" r:id="rId1096">
              <p14:nvContentPartPr>
                <p14:cNvPr id="167510" name="Freihand 167509">
                  <a:extLst>
                    <a:ext uri="{FF2B5EF4-FFF2-40B4-BE49-F238E27FC236}">
                      <a16:creationId xmlns:a16="http://schemas.microsoft.com/office/drawing/2014/main" id="{DBF8D4EB-A92F-4BD4-9EDE-CB563ACD69B2}"/>
                    </a:ext>
                  </a:extLst>
                </p14:cNvPr>
                <p14:cNvContentPartPr/>
                <p14:nvPr/>
              </p14:nvContentPartPr>
              <p14:xfrm>
                <a:off x="10898933" y="1101667"/>
                <a:ext cx="127080" cy="84240"/>
              </p14:xfrm>
            </p:contentPart>
          </mc:Choice>
          <mc:Fallback>
            <p:pic>
              <p:nvPicPr>
                <p:cNvPr id="167510" name="Freihand 167509">
                  <a:extLst>
                    <a:ext uri="{FF2B5EF4-FFF2-40B4-BE49-F238E27FC236}">
                      <a16:creationId xmlns:a16="http://schemas.microsoft.com/office/drawing/2014/main" id="{DBF8D4EB-A92F-4BD4-9EDE-CB563ACD69B2}"/>
                    </a:ext>
                  </a:extLst>
                </p:cNvPr>
                <p:cNvPicPr/>
                <p:nvPr/>
              </p:nvPicPr>
              <p:blipFill>
                <a:blip r:embed="rId1097"/>
                <a:stretch>
                  <a:fillRect/>
                </a:stretch>
              </p:blipFill>
              <p:spPr>
                <a:xfrm>
                  <a:off x="10894613" y="1097347"/>
                  <a:ext cx="135720" cy="92880"/>
                </a:xfrm>
                <a:prstGeom prst="rect">
                  <a:avLst/>
                </a:prstGeom>
              </p:spPr>
            </p:pic>
          </mc:Fallback>
        </mc:AlternateContent>
        <mc:AlternateContent xmlns:mc="http://schemas.openxmlformats.org/markup-compatibility/2006">
          <mc:Choice xmlns:p14="http://schemas.microsoft.com/office/powerpoint/2010/main" Requires="p14">
            <p:contentPart p14:bwMode="auto" r:id="rId1098">
              <p14:nvContentPartPr>
                <p14:cNvPr id="167511" name="Freihand 167510">
                  <a:extLst>
                    <a:ext uri="{FF2B5EF4-FFF2-40B4-BE49-F238E27FC236}">
                      <a16:creationId xmlns:a16="http://schemas.microsoft.com/office/drawing/2014/main" id="{61A3E32B-ADCC-4143-B8F9-E8C6EB7ACB0D}"/>
                    </a:ext>
                  </a:extLst>
                </p14:cNvPr>
                <p14:cNvContentPartPr/>
                <p14:nvPr/>
              </p14:nvContentPartPr>
              <p14:xfrm>
                <a:off x="10906133" y="1204267"/>
                <a:ext cx="110520" cy="44280"/>
              </p14:xfrm>
            </p:contentPart>
          </mc:Choice>
          <mc:Fallback>
            <p:pic>
              <p:nvPicPr>
                <p:cNvPr id="167511" name="Freihand 167510">
                  <a:extLst>
                    <a:ext uri="{FF2B5EF4-FFF2-40B4-BE49-F238E27FC236}">
                      <a16:creationId xmlns:a16="http://schemas.microsoft.com/office/drawing/2014/main" id="{61A3E32B-ADCC-4143-B8F9-E8C6EB7ACB0D}"/>
                    </a:ext>
                  </a:extLst>
                </p:cNvPr>
                <p:cNvPicPr/>
                <p:nvPr/>
              </p:nvPicPr>
              <p:blipFill>
                <a:blip r:embed="rId1099"/>
                <a:stretch>
                  <a:fillRect/>
                </a:stretch>
              </p:blipFill>
              <p:spPr>
                <a:xfrm>
                  <a:off x="10901813" y="1199947"/>
                  <a:ext cx="119160" cy="52920"/>
                </a:xfrm>
                <a:prstGeom prst="rect">
                  <a:avLst/>
                </a:prstGeom>
              </p:spPr>
            </p:pic>
          </mc:Fallback>
        </mc:AlternateContent>
        <mc:AlternateContent xmlns:mc="http://schemas.openxmlformats.org/markup-compatibility/2006">
          <mc:Choice xmlns:p14="http://schemas.microsoft.com/office/powerpoint/2010/main" Requires="p14">
            <p:contentPart p14:bwMode="auto" r:id="rId1100">
              <p14:nvContentPartPr>
                <p14:cNvPr id="167512" name="Freihand 167511">
                  <a:extLst>
                    <a:ext uri="{FF2B5EF4-FFF2-40B4-BE49-F238E27FC236}">
                      <a16:creationId xmlns:a16="http://schemas.microsoft.com/office/drawing/2014/main" id="{28106D5D-0704-4E6D-9CBA-914FB8A75C50}"/>
                    </a:ext>
                  </a:extLst>
                </p14:cNvPr>
                <p14:cNvContentPartPr/>
                <p14:nvPr/>
              </p14:nvContentPartPr>
              <p14:xfrm>
                <a:off x="11032493" y="1119307"/>
                <a:ext cx="154800" cy="85320"/>
              </p14:xfrm>
            </p:contentPart>
          </mc:Choice>
          <mc:Fallback>
            <p:pic>
              <p:nvPicPr>
                <p:cNvPr id="167512" name="Freihand 167511">
                  <a:extLst>
                    <a:ext uri="{FF2B5EF4-FFF2-40B4-BE49-F238E27FC236}">
                      <a16:creationId xmlns:a16="http://schemas.microsoft.com/office/drawing/2014/main" id="{28106D5D-0704-4E6D-9CBA-914FB8A75C50}"/>
                    </a:ext>
                  </a:extLst>
                </p:cNvPr>
                <p:cNvPicPr/>
                <p:nvPr/>
              </p:nvPicPr>
              <p:blipFill>
                <a:blip r:embed="rId1101"/>
                <a:stretch>
                  <a:fillRect/>
                </a:stretch>
              </p:blipFill>
              <p:spPr>
                <a:xfrm>
                  <a:off x="11028173" y="1114987"/>
                  <a:ext cx="163440" cy="93960"/>
                </a:xfrm>
                <a:prstGeom prst="rect">
                  <a:avLst/>
                </a:prstGeom>
              </p:spPr>
            </p:pic>
          </mc:Fallback>
        </mc:AlternateContent>
        <mc:AlternateContent xmlns:mc="http://schemas.openxmlformats.org/markup-compatibility/2006">
          <mc:Choice xmlns:p14="http://schemas.microsoft.com/office/powerpoint/2010/main" Requires="p14">
            <p:contentPart p14:bwMode="auto" r:id="rId1102">
              <p14:nvContentPartPr>
                <p14:cNvPr id="167513" name="Freihand 167512">
                  <a:extLst>
                    <a:ext uri="{FF2B5EF4-FFF2-40B4-BE49-F238E27FC236}">
                      <a16:creationId xmlns:a16="http://schemas.microsoft.com/office/drawing/2014/main" id="{9A2C2B88-F421-4AF7-8E7D-734338027496}"/>
                    </a:ext>
                  </a:extLst>
                </p14:cNvPr>
                <p14:cNvContentPartPr/>
                <p14:nvPr/>
              </p14:nvContentPartPr>
              <p14:xfrm>
                <a:off x="11216813" y="1096267"/>
                <a:ext cx="80280" cy="69840"/>
              </p14:xfrm>
            </p:contentPart>
          </mc:Choice>
          <mc:Fallback>
            <p:pic>
              <p:nvPicPr>
                <p:cNvPr id="167513" name="Freihand 167512">
                  <a:extLst>
                    <a:ext uri="{FF2B5EF4-FFF2-40B4-BE49-F238E27FC236}">
                      <a16:creationId xmlns:a16="http://schemas.microsoft.com/office/drawing/2014/main" id="{9A2C2B88-F421-4AF7-8E7D-734338027496}"/>
                    </a:ext>
                  </a:extLst>
                </p:cNvPr>
                <p:cNvPicPr/>
                <p:nvPr/>
              </p:nvPicPr>
              <p:blipFill>
                <a:blip r:embed="rId1103"/>
                <a:stretch>
                  <a:fillRect/>
                </a:stretch>
              </p:blipFill>
              <p:spPr>
                <a:xfrm>
                  <a:off x="11212493" y="1091947"/>
                  <a:ext cx="88920" cy="78480"/>
                </a:xfrm>
                <a:prstGeom prst="rect">
                  <a:avLst/>
                </a:prstGeom>
              </p:spPr>
            </p:pic>
          </mc:Fallback>
        </mc:AlternateContent>
        <mc:AlternateContent xmlns:mc="http://schemas.openxmlformats.org/markup-compatibility/2006">
          <mc:Choice xmlns:p14="http://schemas.microsoft.com/office/powerpoint/2010/main" Requires="p14">
            <p:contentPart p14:bwMode="auto" r:id="rId1104">
              <p14:nvContentPartPr>
                <p14:cNvPr id="167515" name="Freihand 167514">
                  <a:extLst>
                    <a:ext uri="{FF2B5EF4-FFF2-40B4-BE49-F238E27FC236}">
                      <a16:creationId xmlns:a16="http://schemas.microsoft.com/office/drawing/2014/main" id="{682D59EC-9652-4C09-AC44-3DCA8047413F}"/>
                    </a:ext>
                  </a:extLst>
                </p14:cNvPr>
                <p14:cNvContentPartPr/>
                <p14:nvPr/>
              </p14:nvContentPartPr>
              <p14:xfrm>
                <a:off x="11396453" y="967387"/>
                <a:ext cx="190080" cy="302040"/>
              </p14:xfrm>
            </p:contentPart>
          </mc:Choice>
          <mc:Fallback>
            <p:pic>
              <p:nvPicPr>
                <p:cNvPr id="167515" name="Freihand 167514">
                  <a:extLst>
                    <a:ext uri="{FF2B5EF4-FFF2-40B4-BE49-F238E27FC236}">
                      <a16:creationId xmlns:a16="http://schemas.microsoft.com/office/drawing/2014/main" id="{682D59EC-9652-4C09-AC44-3DCA8047413F}"/>
                    </a:ext>
                  </a:extLst>
                </p:cNvPr>
                <p:cNvPicPr/>
                <p:nvPr/>
              </p:nvPicPr>
              <p:blipFill>
                <a:blip r:embed="rId1105"/>
                <a:stretch>
                  <a:fillRect/>
                </a:stretch>
              </p:blipFill>
              <p:spPr>
                <a:xfrm>
                  <a:off x="11392133" y="963067"/>
                  <a:ext cx="198720" cy="310680"/>
                </a:xfrm>
                <a:prstGeom prst="rect">
                  <a:avLst/>
                </a:prstGeom>
              </p:spPr>
            </p:pic>
          </mc:Fallback>
        </mc:AlternateContent>
        <mc:AlternateContent xmlns:mc="http://schemas.openxmlformats.org/markup-compatibility/2006">
          <mc:Choice xmlns:p14="http://schemas.microsoft.com/office/powerpoint/2010/main" Requires="p14">
            <p:contentPart p14:bwMode="auto" r:id="rId1106">
              <p14:nvContentPartPr>
                <p14:cNvPr id="167516" name="Freihand 167515">
                  <a:extLst>
                    <a:ext uri="{FF2B5EF4-FFF2-40B4-BE49-F238E27FC236}">
                      <a16:creationId xmlns:a16="http://schemas.microsoft.com/office/drawing/2014/main" id="{AE3234D8-62FD-4FC6-AC9B-501D6A7248E4}"/>
                    </a:ext>
                  </a:extLst>
                </p14:cNvPr>
                <p14:cNvContentPartPr/>
                <p14:nvPr/>
              </p14:nvContentPartPr>
              <p14:xfrm>
                <a:off x="11536493" y="893947"/>
                <a:ext cx="106560" cy="166320"/>
              </p14:xfrm>
            </p:contentPart>
          </mc:Choice>
          <mc:Fallback>
            <p:pic>
              <p:nvPicPr>
                <p:cNvPr id="167516" name="Freihand 167515">
                  <a:extLst>
                    <a:ext uri="{FF2B5EF4-FFF2-40B4-BE49-F238E27FC236}">
                      <a16:creationId xmlns:a16="http://schemas.microsoft.com/office/drawing/2014/main" id="{AE3234D8-62FD-4FC6-AC9B-501D6A7248E4}"/>
                    </a:ext>
                  </a:extLst>
                </p:cNvPr>
                <p:cNvPicPr/>
                <p:nvPr/>
              </p:nvPicPr>
              <p:blipFill>
                <a:blip r:embed="rId1107"/>
                <a:stretch>
                  <a:fillRect/>
                </a:stretch>
              </p:blipFill>
              <p:spPr>
                <a:xfrm>
                  <a:off x="11532173" y="889627"/>
                  <a:ext cx="115200" cy="174960"/>
                </a:xfrm>
                <a:prstGeom prst="rect">
                  <a:avLst/>
                </a:prstGeom>
              </p:spPr>
            </p:pic>
          </mc:Fallback>
        </mc:AlternateContent>
        <mc:AlternateContent xmlns:mc="http://schemas.openxmlformats.org/markup-compatibility/2006">
          <mc:Choice xmlns:p14="http://schemas.microsoft.com/office/powerpoint/2010/main" Requires="p14">
            <p:contentPart p14:bwMode="auto" r:id="rId1108">
              <p14:nvContentPartPr>
                <p14:cNvPr id="167517" name="Freihand 167516">
                  <a:extLst>
                    <a:ext uri="{FF2B5EF4-FFF2-40B4-BE49-F238E27FC236}">
                      <a16:creationId xmlns:a16="http://schemas.microsoft.com/office/drawing/2014/main" id="{F53934F6-D232-4C04-B8F7-E02186E1039B}"/>
                    </a:ext>
                  </a:extLst>
                </p14:cNvPr>
                <p14:cNvContentPartPr/>
                <p14:nvPr/>
              </p14:nvContentPartPr>
              <p14:xfrm>
                <a:off x="11660693" y="941827"/>
                <a:ext cx="146160" cy="75240"/>
              </p14:xfrm>
            </p:contentPart>
          </mc:Choice>
          <mc:Fallback>
            <p:pic>
              <p:nvPicPr>
                <p:cNvPr id="167517" name="Freihand 167516">
                  <a:extLst>
                    <a:ext uri="{FF2B5EF4-FFF2-40B4-BE49-F238E27FC236}">
                      <a16:creationId xmlns:a16="http://schemas.microsoft.com/office/drawing/2014/main" id="{F53934F6-D232-4C04-B8F7-E02186E1039B}"/>
                    </a:ext>
                  </a:extLst>
                </p:cNvPr>
                <p:cNvPicPr/>
                <p:nvPr/>
              </p:nvPicPr>
              <p:blipFill>
                <a:blip r:embed="rId1109"/>
                <a:stretch>
                  <a:fillRect/>
                </a:stretch>
              </p:blipFill>
              <p:spPr>
                <a:xfrm>
                  <a:off x="11656373" y="937507"/>
                  <a:ext cx="154800" cy="83880"/>
                </a:xfrm>
                <a:prstGeom prst="rect">
                  <a:avLst/>
                </a:prstGeom>
              </p:spPr>
            </p:pic>
          </mc:Fallback>
        </mc:AlternateContent>
        <mc:AlternateContent xmlns:mc="http://schemas.openxmlformats.org/markup-compatibility/2006">
          <mc:Choice xmlns:p14="http://schemas.microsoft.com/office/powerpoint/2010/main" Requires="p14">
            <p:contentPart p14:bwMode="auto" r:id="rId1110">
              <p14:nvContentPartPr>
                <p14:cNvPr id="167518" name="Freihand 167517">
                  <a:extLst>
                    <a:ext uri="{FF2B5EF4-FFF2-40B4-BE49-F238E27FC236}">
                      <a16:creationId xmlns:a16="http://schemas.microsoft.com/office/drawing/2014/main" id="{06BF5874-2F4A-4696-97D8-1A6257333A4B}"/>
                    </a:ext>
                  </a:extLst>
                </p14:cNvPr>
                <p14:cNvContentPartPr/>
                <p14:nvPr/>
              </p14:nvContentPartPr>
              <p14:xfrm>
                <a:off x="9537773" y="1677667"/>
                <a:ext cx="147600" cy="137880"/>
              </p14:xfrm>
            </p:contentPart>
          </mc:Choice>
          <mc:Fallback>
            <p:pic>
              <p:nvPicPr>
                <p:cNvPr id="167518" name="Freihand 167517">
                  <a:extLst>
                    <a:ext uri="{FF2B5EF4-FFF2-40B4-BE49-F238E27FC236}">
                      <a16:creationId xmlns:a16="http://schemas.microsoft.com/office/drawing/2014/main" id="{06BF5874-2F4A-4696-97D8-1A6257333A4B}"/>
                    </a:ext>
                  </a:extLst>
                </p:cNvPr>
                <p:cNvPicPr/>
                <p:nvPr/>
              </p:nvPicPr>
              <p:blipFill>
                <a:blip r:embed="rId1111"/>
                <a:stretch>
                  <a:fillRect/>
                </a:stretch>
              </p:blipFill>
              <p:spPr>
                <a:xfrm>
                  <a:off x="9533453" y="1673347"/>
                  <a:ext cx="156240" cy="146520"/>
                </a:xfrm>
                <a:prstGeom prst="rect">
                  <a:avLst/>
                </a:prstGeom>
              </p:spPr>
            </p:pic>
          </mc:Fallback>
        </mc:AlternateContent>
        <mc:AlternateContent xmlns:mc="http://schemas.openxmlformats.org/markup-compatibility/2006">
          <mc:Choice xmlns:p14="http://schemas.microsoft.com/office/powerpoint/2010/main" Requires="p14">
            <p:contentPart p14:bwMode="auto" r:id="rId1112">
              <p14:nvContentPartPr>
                <p14:cNvPr id="167519" name="Freihand 167518">
                  <a:extLst>
                    <a:ext uri="{FF2B5EF4-FFF2-40B4-BE49-F238E27FC236}">
                      <a16:creationId xmlns:a16="http://schemas.microsoft.com/office/drawing/2014/main" id="{425820FB-CBF8-4861-BA9A-0377D79D41DB}"/>
                    </a:ext>
                  </a:extLst>
                </p14:cNvPr>
                <p14:cNvContentPartPr/>
                <p14:nvPr/>
              </p14:nvContentPartPr>
              <p14:xfrm>
                <a:off x="9671333" y="1609267"/>
                <a:ext cx="15120" cy="28440"/>
              </p14:xfrm>
            </p:contentPart>
          </mc:Choice>
          <mc:Fallback>
            <p:pic>
              <p:nvPicPr>
                <p:cNvPr id="167519" name="Freihand 167518">
                  <a:extLst>
                    <a:ext uri="{FF2B5EF4-FFF2-40B4-BE49-F238E27FC236}">
                      <a16:creationId xmlns:a16="http://schemas.microsoft.com/office/drawing/2014/main" id="{425820FB-CBF8-4861-BA9A-0377D79D41DB}"/>
                    </a:ext>
                  </a:extLst>
                </p:cNvPr>
                <p:cNvPicPr/>
                <p:nvPr/>
              </p:nvPicPr>
              <p:blipFill>
                <a:blip r:embed="rId1113"/>
                <a:stretch>
                  <a:fillRect/>
                </a:stretch>
              </p:blipFill>
              <p:spPr>
                <a:xfrm>
                  <a:off x="9667013" y="1604947"/>
                  <a:ext cx="23760" cy="37080"/>
                </a:xfrm>
                <a:prstGeom prst="rect">
                  <a:avLst/>
                </a:prstGeom>
              </p:spPr>
            </p:pic>
          </mc:Fallback>
        </mc:AlternateContent>
        <mc:AlternateContent xmlns:mc="http://schemas.openxmlformats.org/markup-compatibility/2006">
          <mc:Choice xmlns:p14="http://schemas.microsoft.com/office/powerpoint/2010/main" Requires="p14">
            <p:contentPart p14:bwMode="auto" r:id="rId1114">
              <p14:nvContentPartPr>
                <p14:cNvPr id="167520" name="Freihand 167519">
                  <a:extLst>
                    <a:ext uri="{FF2B5EF4-FFF2-40B4-BE49-F238E27FC236}">
                      <a16:creationId xmlns:a16="http://schemas.microsoft.com/office/drawing/2014/main" id="{DDE1DF00-A765-4492-88E6-7835E20E6EC3}"/>
                    </a:ext>
                  </a:extLst>
                </p14:cNvPr>
                <p14:cNvContentPartPr/>
                <p14:nvPr/>
              </p14:nvContentPartPr>
              <p14:xfrm>
                <a:off x="9708413" y="1546267"/>
                <a:ext cx="247320" cy="232920"/>
              </p14:xfrm>
            </p:contentPart>
          </mc:Choice>
          <mc:Fallback>
            <p:pic>
              <p:nvPicPr>
                <p:cNvPr id="167520" name="Freihand 167519">
                  <a:extLst>
                    <a:ext uri="{FF2B5EF4-FFF2-40B4-BE49-F238E27FC236}">
                      <a16:creationId xmlns:a16="http://schemas.microsoft.com/office/drawing/2014/main" id="{DDE1DF00-A765-4492-88E6-7835E20E6EC3}"/>
                    </a:ext>
                  </a:extLst>
                </p:cNvPr>
                <p:cNvPicPr/>
                <p:nvPr/>
              </p:nvPicPr>
              <p:blipFill>
                <a:blip r:embed="rId1115"/>
                <a:stretch>
                  <a:fillRect/>
                </a:stretch>
              </p:blipFill>
              <p:spPr>
                <a:xfrm>
                  <a:off x="9704093" y="1541947"/>
                  <a:ext cx="255960" cy="241560"/>
                </a:xfrm>
                <a:prstGeom prst="rect">
                  <a:avLst/>
                </a:prstGeom>
              </p:spPr>
            </p:pic>
          </mc:Fallback>
        </mc:AlternateContent>
        <mc:AlternateContent xmlns:mc="http://schemas.openxmlformats.org/markup-compatibility/2006">
          <mc:Choice xmlns:p14="http://schemas.microsoft.com/office/powerpoint/2010/main" Requires="p14">
            <p:contentPart p14:bwMode="auto" r:id="rId1116">
              <p14:nvContentPartPr>
                <p14:cNvPr id="167521" name="Freihand 167520">
                  <a:extLst>
                    <a:ext uri="{FF2B5EF4-FFF2-40B4-BE49-F238E27FC236}">
                      <a16:creationId xmlns:a16="http://schemas.microsoft.com/office/drawing/2014/main" id="{BE127DA1-7809-4D20-9293-6864165A5ADE}"/>
                    </a:ext>
                  </a:extLst>
                </p14:cNvPr>
                <p14:cNvContentPartPr/>
                <p14:nvPr/>
              </p14:nvContentPartPr>
              <p14:xfrm>
                <a:off x="10175333" y="1503067"/>
                <a:ext cx="150480" cy="191160"/>
              </p14:xfrm>
            </p:contentPart>
          </mc:Choice>
          <mc:Fallback>
            <p:pic>
              <p:nvPicPr>
                <p:cNvPr id="167521" name="Freihand 167520">
                  <a:extLst>
                    <a:ext uri="{FF2B5EF4-FFF2-40B4-BE49-F238E27FC236}">
                      <a16:creationId xmlns:a16="http://schemas.microsoft.com/office/drawing/2014/main" id="{BE127DA1-7809-4D20-9293-6864165A5ADE}"/>
                    </a:ext>
                  </a:extLst>
                </p:cNvPr>
                <p:cNvPicPr/>
                <p:nvPr/>
              </p:nvPicPr>
              <p:blipFill>
                <a:blip r:embed="rId1117"/>
                <a:stretch>
                  <a:fillRect/>
                </a:stretch>
              </p:blipFill>
              <p:spPr>
                <a:xfrm>
                  <a:off x="10171013" y="1498747"/>
                  <a:ext cx="159120" cy="199800"/>
                </a:xfrm>
                <a:prstGeom prst="rect">
                  <a:avLst/>
                </a:prstGeom>
              </p:spPr>
            </p:pic>
          </mc:Fallback>
        </mc:AlternateContent>
        <mc:AlternateContent xmlns:mc="http://schemas.openxmlformats.org/markup-compatibility/2006">
          <mc:Choice xmlns:p14="http://schemas.microsoft.com/office/powerpoint/2010/main" Requires="p14">
            <p:contentPart p14:bwMode="auto" r:id="rId1118">
              <p14:nvContentPartPr>
                <p14:cNvPr id="167522" name="Freihand 167521">
                  <a:extLst>
                    <a:ext uri="{FF2B5EF4-FFF2-40B4-BE49-F238E27FC236}">
                      <a16:creationId xmlns:a16="http://schemas.microsoft.com/office/drawing/2014/main" id="{C764E5EF-79D7-497E-834E-DC1CA8CDD4A7}"/>
                    </a:ext>
                  </a:extLst>
                </p14:cNvPr>
                <p14:cNvContentPartPr/>
                <p14:nvPr/>
              </p14:nvContentPartPr>
              <p14:xfrm>
                <a:off x="10312493" y="1492987"/>
                <a:ext cx="87120" cy="184320"/>
              </p14:xfrm>
            </p:contentPart>
          </mc:Choice>
          <mc:Fallback>
            <p:pic>
              <p:nvPicPr>
                <p:cNvPr id="167522" name="Freihand 167521">
                  <a:extLst>
                    <a:ext uri="{FF2B5EF4-FFF2-40B4-BE49-F238E27FC236}">
                      <a16:creationId xmlns:a16="http://schemas.microsoft.com/office/drawing/2014/main" id="{C764E5EF-79D7-497E-834E-DC1CA8CDD4A7}"/>
                    </a:ext>
                  </a:extLst>
                </p:cNvPr>
                <p:cNvPicPr/>
                <p:nvPr/>
              </p:nvPicPr>
              <p:blipFill>
                <a:blip r:embed="rId1119"/>
                <a:stretch>
                  <a:fillRect/>
                </a:stretch>
              </p:blipFill>
              <p:spPr>
                <a:xfrm>
                  <a:off x="10308173" y="1488667"/>
                  <a:ext cx="95760" cy="192960"/>
                </a:xfrm>
                <a:prstGeom prst="rect">
                  <a:avLst/>
                </a:prstGeom>
              </p:spPr>
            </p:pic>
          </mc:Fallback>
        </mc:AlternateContent>
        <mc:AlternateContent xmlns:mc="http://schemas.openxmlformats.org/markup-compatibility/2006">
          <mc:Choice xmlns:p14="http://schemas.microsoft.com/office/powerpoint/2010/main" Requires="p14">
            <p:contentPart p14:bwMode="auto" r:id="rId1120">
              <p14:nvContentPartPr>
                <p14:cNvPr id="167523" name="Freihand 167522">
                  <a:extLst>
                    <a:ext uri="{FF2B5EF4-FFF2-40B4-BE49-F238E27FC236}">
                      <a16:creationId xmlns:a16="http://schemas.microsoft.com/office/drawing/2014/main" id="{D8003373-E4C5-41B2-8BCA-A1CB610A8BA7}"/>
                    </a:ext>
                  </a:extLst>
                </p14:cNvPr>
                <p14:cNvContentPartPr/>
                <p14:nvPr/>
              </p14:nvContentPartPr>
              <p14:xfrm>
                <a:off x="10441733" y="1503067"/>
                <a:ext cx="97200" cy="133920"/>
              </p14:xfrm>
            </p:contentPart>
          </mc:Choice>
          <mc:Fallback>
            <p:pic>
              <p:nvPicPr>
                <p:cNvPr id="167523" name="Freihand 167522">
                  <a:extLst>
                    <a:ext uri="{FF2B5EF4-FFF2-40B4-BE49-F238E27FC236}">
                      <a16:creationId xmlns:a16="http://schemas.microsoft.com/office/drawing/2014/main" id="{D8003373-E4C5-41B2-8BCA-A1CB610A8BA7}"/>
                    </a:ext>
                  </a:extLst>
                </p:cNvPr>
                <p:cNvPicPr/>
                <p:nvPr/>
              </p:nvPicPr>
              <p:blipFill>
                <a:blip r:embed="rId1121"/>
                <a:stretch>
                  <a:fillRect/>
                </a:stretch>
              </p:blipFill>
              <p:spPr>
                <a:xfrm>
                  <a:off x="10437413" y="1498747"/>
                  <a:ext cx="105840" cy="142560"/>
                </a:xfrm>
                <a:prstGeom prst="rect">
                  <a:avLst/>
                </a:prstGeom>
              </p:spPr>
            </p:pic>
          </mc:Fallback>
        </mc:AlternateContent>
        <mc:AlternateContent xmlns:mc="http://schemas.openxmlformats.org/markup-compatibility/2006">
          <mc:Choice xmlns:p14="http://schemas.microsoft.com/office/powerpoint/2010/main" Requires="p14">
            <p:contentPart p14:bwMode="auto" r:id="rId1122">
              <p14:nvContentPartPr>
                <p14:cNvPr id="167524" name="Freihand 167523">
                  <a:extLst>
                    <a:ext uri="{FF2B5EF4-FFF2-40B4-BE49-F238E27FC236}">
                      <a16:creationId xmlns:a16="http://schemas.microsoft.com/office/drawing/2014/main" id="{7176DDE5-4B72-4BCC-BB44-C7DA13037D84}"/>
                    </a:ext>
                  </a:extLst>
                </p14:cNvPr>
                <p14:cNvContentPartPr/>
                <p14:nvPr/>
              </p14:nvContentPartPr>
              <p14:xfrm>
                <a:off x="10604453" y="1476427"/>
                <a:ext cx="56160" cy="151560"/>
              </p14:xfrm>
            </p:contentPart>
          </mc:Choice>
          <mc:Fallback>
            <p:pic>
              <p:nvPicPr>
                <p:cNvPr id="167524" name="Freihand 167523">
                  <a:extLst>
                    <a:ext uri="{FF2B5EF4-FFF2-40B4-BE49-F238E27FC236}">
                      <a16:creationId xmlns:a16="http://schemas.microsoft.com/office/drawing/2014/main" id="{7176DDE5-4B72-4BCC-BB44-C7DA13037D84}"/>
                    </a:ext>
                  </a:extLst>
                </p:cNvPr>
                <p:cNvPicPr/>
                <p:nvPr/>
              </p:nvPicPr>
              <p:blipFill>
                <a:blip r:embed="rId1123"/>
                <a:stretch>
                  <a:fillRect/>
                </a:stretch>
              </p:blipFill>
              <p:spPr>
                <a:xfrm>
                  <a:off x="10600133" y="1472107"/>
                  <a:ext cx="64800" cy="160200"/>
                </a:xfrm>
                <a:prstGeom prst="rect">
                  <a:avLst/>
                </a:prstGeom>
              </p:spPr>
            </p:pic>
          </mc:Fallback>
        </mc:AlternateContent>
        <mc:AlternateContent xmlns:mc="http://schemas.openxmlformats.org/markup-compatibility/2006">
          <mc:Choice xmlns:p14="http://schemas.microsoft.com/office/powerpoint/2010/main" Requires="p14">
            <p:contentPart p14:bwMode="auto" r:id="rId1124">
              <p14:nvContentPartPr>
                <p14:cNvPr id="167525" name="Freihand 167524">
                  <a:extLst>
                    <a:ext uri="{FF2B5EF4-FFF2-40B4-BE49-F238E27FC236}">
                      <a16:creationId xmlns:a16="http://schemas.microsoft.com/office/drawing/2014/main" id="{B4A95C3E-10DD-4014-8C9F-0D04556DB096}"/>
                    </a:ext>
                  </a:extLst>
                </p14:cNvPr>
                <p14:cNvContentPartPr/>
                <p14:nvPr/>
              </p14:nvContentPartPr>
              <p14:xfrm>
                <a:off x="10518053" y="1442947"/>
                <a:ext cx="90720" cy="99720"/>
              </p14:xfrm>
            </p:contentPart>
          </mc:Choice>
          <mc:Fallback>
            <p:pic>
              <p:nvPicPr>
                <p:cNvPr id="167525" name="Freihand 167524">
                  <a:extLst>
                    <a:ext uri="{FF2B5EF4-FFF2-40B4-BE49-F238E27FC236}">
                      <a16:creationId xmlns:a16="http://schemas.microsoft.com/office/drawing/2014/main" id="{B4A95C3E-10DD-4014-8C9F-0D04556DB096}"/>
                    </a:ext>
                  </a:extLst>
                </p:cNvPr>
                <p:cNvPicPr/>
                <p:nvPr/>
              </p:nvPicPr>
              <p:blipFill>
                <a:blip r:embed="rId1125"/>
                <a:stretch>
                  <a:fillRect/>
                </a:stretch>
              </p:blipFill>
              <p:spPr>
                <a:xfrm>
                  <a:off x="10513733" y="1438627"/>
                  <a:ext cx="99360" cy="108360"/>
                </a:xfrm>
                <a:prstGeom prst="rect">
                  <a:avLst/>
                </a:prstGeom>
              </p:spPr>
            </p:pic>
          </mc:Fallback>
        </mc:AlternateContent>
        <mc:AlternateContent xmlns:mc="http://schemas.openxmlformats.org/markup-compatibility/2006">
          <mc:Choice xmlns:p14="http://schemas.microsoft.com/office/powerpoint/2010/main" Requires="p14">
            <p:contentPart p14:bwMode="auto" r:id="rId1126">
              <p14:nvContentPartPr>
                <p14:cNvPr id="167526" name="Freihand 167525">
                  <a:extLst>
                    <a:ext uri="{FF2B5EF4-FFF2-40B4-BE49-F238E27FC236}">
                      <a16:creationId xmlns:a16="http://schemas.microsoft.com/office/drawing/2014/main" id="{198EF455-5B17-491C-A218-340AFFA7970F}"/>
                    </a:ext>
                  </a:extLst>
                </p14:cNvPr>
                <p14:cNvContentPartPr/>
                <p14:nvPr/>
              </p14:nvContentPartPr>
              <p14:xfrm>
                <a:off x="10637573" y="1542667"/>
                <a:ext cx="77760" cy="84240"/>
              </p14:xfrm>
            </p:contentPart>
          </mc:Choice>
          <mc:Fallback>
            <p:pic>
              <p:nvPicPr>
                <p:cNvPr id="167526" name="Freihand 167525">
                  <a:extLst>
                    <a:ext uri="{FF2B5EF4-FFF2-40B4-BE49-F238E27FC236}">
                      <a16:creationId xmlns:a16="http://schemas.microsoft.com/office/drawing/2014/main" id="{198EF455-5B17-491C-A218-340AFFA7970F}"/>
                    </a:ext>
                  </a:extLst>
                </p:cNvPr>
                <p:cNvPicPr/>
                <p:nvPr/>
              </p:nvPicPr>
              <p:blipFill>
                <a:blip r:embed="rId1127"/>
                <a:stretch>
                  <a:fillRect/>
                </a:stretch>
              </p:blipFill>
              <p:spPr>
                <a:xfrm>
                  <a:off x="10633253" y="1538347"/>
                  <a:ext cx="86400" cy="92880"/>
                </a:xfrm>
                <a:prstGeom prst="rect">
                  <a:avLst/>
                </a:prstGeom>
              </p:spPr>
            </p:pic>
          </mc:Fallback>
        </mc:AlternateContent>
        <mc:AlternateContent xmlns:mc="http://schemas.openxmlformats.org/markup-compatibility/2006">
          <mc:Choice xmlns:p14="http://schemas.microsoft.com/office/powerpoint/2010/main" Requires="p14">
            <p:contentPart p14:bwMode="auto" r:id="rId1128">
              <p14:nvContentPartPr>
                <p14:cNvPr id="167527" name="Freihand 167526">
                  <a:extLst>
                    <a:ext uri="{FF2B5EF4-FFF2-40B4-BE49-F238E27FC236}">
                      <a16:creationId xmlns:a16="http://schemas.microsoft.com/office/drawing/2014/main" id="{9E6507D9-6B85-4945-9871-3312C26295FC}"/>
                    </a:ext>
                  </a:extLst>
                </p14:cNvPr>
                <p14:cNvContentPartPr/>
                <p14:nvPr/>
              </p14:nvContentPartPr>
              <p14:xfrm>
                <a:off x="10824053" y="1459867"/>
                <a:ext cx="179640" cy="92160"/>
              </p14:xfrm>
            </p:contentPart>
          </mc:Choice>
          <mc:Fallback>
            <p:pic>
              <p:nvPicPr>
                <p:cNvPr id="167527" name="Freihand 167526">
                  <a:extLst>
                    <a:ext uri="{FF2B5EF4-FFF2-40B4-BE49-F238E27FC236}">
                      <a16:creationId xmlns:a16="http://schemas.microsoft.com/office/drawing/2014/main" id="{9E6507D9-6B85-4945-9871-3312C26295FC}"/>
                    </a:ext>
                  </a:extLst>
                </p:cNvPr>
                <p:cNvPicPr/>
                <p:nvPr/>
              </p:nvPicPr>
              <p:blipFill>
                <a:blip r:embed="rId1129"/>
                <a:stretch>
                  <a:fillRect/>
                </a:stretch>
              </p:blipFill>
              <p:spPr>
                <a:xfrm>
                  <a:off x="10819733" y="1455547"/>
                  <a:ext cx="188280" cy="100800"/>
                </a:xfrm>
                <a:prstGeom prst="rect">
                  <a:avLst/>
                </a:prstGeom>
              </p:spPr>
            </p:pic>
          </mc:Fallback>
        </mc:AlternateContent>
        <mc:AlternateContent xmlns:mc="http://schemas.openxmlformats.org/markup-compatibility/2006">
          <mc:Choice xmlns:p14="http://schemas.microsoft.com/office/powerpoint/2010/main" Requires="p14">
            <p:contentPart p14:bwMode="auto" r:id="rId1130">
              <p14:nvContentPartPr>
                <p14:cNvPr id="167528" name="Freihand 167527">
                  <a:extLst>
                    <a:ext uri="{FF2B5EF4-FFF2-40B4-BE49-F238E27FC236}">
                      <a16:creationId xmlns:a16="http://schemas.microsoft.com/office/drawing/2014/main" id="{331FE9D0-82BB-4D08-A9B8-438E7BB47A7C}"/>
                    </a:ext>
                  </a:extLst>
                </p14:cNvPr>
                <p14:cNvContentPartPr/>
                <p14:nvPr/>
              </p14:nvContentPartPr>
              <p14:xfrm>
                <a:off x="10968053" y="1393627"/>
                <a:ext cx="360" cy="360"/>
              </p14:xfrm>
            </p:contentPart>
          </mc:Choice>
          <mc:Fallback>
            <p:pic>
              <p:nvPicPr>
                <p:cNvPr id="167528" name="Freihand 167527">
                  <a:extLst>
                    <a:ext uri="{FF2B5EF4-FFF2-40B4-BE49-F238E27FC236}">
                      <a16:creationId xmlns:a16="http://schemas.microsoft.com/office/drawing/2014/main" id="{331FE9D0-82BB-4D08-A9B8-438E7BB47A7C}"/>
                    </a:ext>
                  </a:extLst>
                </p:cNvPr>
                <p:cNvPicPr/>
                <p:nvPr/>
              </p:nvPicPr>
              <p:blipFill>
                <a:blip r:embed="rId935"/>
                <a:stretch>
                  <a:fillRect/>
                </a:stretch>
              </p:blipFill>
              <p:spPr>
                <a:xfrm>
                  <a:off x="10963733" y="1389307"/>
                  <a:ext cx="900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1131">
              <p14:nvContentPartPr>
                <p14:cNvPr id="167529" name="Freihand 167528">
                  <a:extLst>
                    <a:ext uri="{FF2B5EF4-FFF2-40B4-BE49-F238E27FC236}">
                      <a16:creationId xmlns:a16="http://schemas.microsoft.com/office/drawing/2014/main" id="{9F4725D5-2EFD-406F-BEAE-74F3510F0A43}"/>
                    </a:ext>
                  </a:extLst>
                </p14:cNvPr>
                <p14:cNvContentPartPr/>
                <p14:nvPr/>
              </p14:nvContentPartPr>
              <p14:xfrm>
                <a:off x="11082173" y="1311907"/>
                <a:ext cx="320040" cy="159840"/>
              </p14:xfrm>
            </p:contentPart>
          </mc:Choice>
          <mc:Fallback>
            <p:pic>
              <p:nvPicPr>
                <p:cNvPr id="167529" name="Freihand 167528">
                  <a:extLst>
                    <a:ext uri="{FF2B5EF4-FFF2-40B4-BE49-F238E27FC236}">
                      <a16:creationId xmlns:a16="http://schemas.microsoft.com/office/drawing/2014/main" id="{9F4725D5-2EFD-406F-BEAE-74F3510F0A43}"/>
                    </a:ext>
                  </a:extLst>
                </p:cNvPr>
                <p:cNvPicPr/>
                <p:nvPr/>
              </p:nvPicPr>
              <p:blipFill>
                <a:blip r:embed="rId1132"/>
                <a:stretch>
                  <a:fillRect/>
                </a:stretch>
              </p:blipFill>
              <p:spPr>
                <a:xfrm>
                  <a:off x="11077853" y="1307587"/>
                  <a:ext cx="328680" cy="168480"/>
                </a:xfrm>
                <a:prstGeom prst="rect">
                  <a:avLst/>
                </a:prstGeom>
              </p:spPr>
            </p:pic>
          </mc:Fallback>
        </mc:AlternateContent>
        <mc:AlternateContent xmlns:mc="http://schemas.openxmlformats.org/markup-compatibility/2006">
          <mc:Choice xmlns:p14="http://schemas.microsoft.com/office/powerpoint/2010/main" Requires="p14">
            <p:contentPart p14:bwMode="auto" r:id="rId1133">
              <p14:nvContentPartPr>
                <p14:cNvPr id="167530" name="Freihand 167529">
                  <a:extLst>
                    <a:ext uri="{FF2B5EF4-FFF2-40B4-BE49-F238E27FC236}">
                      <a16:creationId xmlns:a16="http://schemas.microsoft.com/office/drawing/2014/main" id="{1FA81588-EBBF-4C51-AFE4-23919B7CB99D}"/>
                    </a:ext>
                  </a:extLst>
                </p14:cNvPr>
                <p14:cNvContentPartPr/>
                <p14:nvPr/>
              </p14:nvContentPartPr>
              <p14:xfrm>
                <a:off x="10979933" y="1563907"/>
                <a:ext cx="97920" cy="148680"/>
              </p14:xfrm>
            </p:contentPart>
          </mc:Choice>
          <mc:Fallback>
            <p:pic>
              <p:nvPicPr>
                <p:cNvPr id="167530" name="Freihand 167529">
                  <a:extLst>
                    <a:ext uri="{FF2B5EF4-FFF2-40B4-BE49-F238E27FC236}">
                      <a16:creationId xmlns:a16="http://schemas.microsoft.com/office/drawing/2014/main" id="{1FA81588-EBBF-4C51-AFE4-23919B7CB99D}"/>
                    </a:ext>
                  </a:extLst>
                </p:cNvPr>
                <p:cNvPicPr/>
                <p:nvPr/>
              </p:nvPicPr>
              <p:blipFill>
                <a:blip r:embed="rId1134"/>
                <a:stretch>
                  <a:fillRect/>
                </a:stretch>
              </p:blipFill>
              <p:spPr>
                <a:xfrm>
                  <a:off x="10975613" y="1559587"/>
                  <a:ext cx="106560" cy="157320"/>
                </a:xfrm>
                <a:prstGeom prst="rect">
                  <a:avLst/>
                </a:prstGeom>
              </p:spPr>
            </p:pic>
          </mc:Fallback>
        </mc:AlternateContent>
        <mc:AlternateContent xmlns:mc="http://schemas.openxmlformats.org/markup-compatibility/2006">
          <mc:Choice xmlns:p14="http://schemas.microsoft.com/office/powerpoint/2010/main" Requires="p14">
            <p:contentPart p14:bwMode="auto" r:id="rId1135">
              <p14:nvContentPartPr>
                <p14:cNvPr id="167531" name="Freihand 167530">
                  <a:extLst>
                    <a:ext uri="{FF2B5EF4-FFF2-40B4-BE49-F238E27FC236}">
                      <a16:creationId xmlns:a16="http://schemas.microsoft.com/office/drawing/2014/main" id="{CC578C0B-724B-4EE8-B0F9-FD465479CC74}"/>
                    </a:ext>
                  </a:extLst>
                </p14:cNvPr>
                <p14:cNvContentPartPr/>
                <p14:nvPr/>
              </p14:nvContentPartPr>
              <p14:xfrm>
                <a:off x="11031773" y="1642027"/>
                <a:ext cx="81360" cy="70560"/>
              </p14:xfrm>
            </p:contentPart>
          </mc:Choice>
          <mc:Fallback>
            <p:pic>
              <p:nvPicPr>
                <p:cNvPr id="167531" name="Freihand 167530">
                  <a:extLst>
                    <a:ext uri="{FF2B5EF4-FFF2-40B4-BE49-F238E27FC236}">
                      <a16:creationId xmlns:a16="http://schemas.microsoft.com/office/drawing/2014/main" id="{CC578C0B-724B-4EE8-B0F9-FD465479CC74}"/>
                    </a:ext>
                  </a:extLst>
                </p:cNvPr>
                <p:cNvPicPr/>
                <p:nvPr/>
              </p:nvPicPr>
              <p:blipFill>
                <a:blip r:embed="rId1136"/>
                <a:stretch>
                  <a:fillRect/>
                </a:stretch>
              </p:blipFill>
              <p:spPr>
                <a:xfrm>
                  <a:off x="11027453" y="1637707"/>
                  <a:ext cx="90000" cy="79200"/>
                </a:xfrm>
                <a:prstGeom prst="rect">
                  <a:avLst/>
                </a:prstGeom>
              </p:spPr>
            </p:pic>
          </mc:Fallback>
        </mc:AlternateContent>
        <mc:AlternateContent xmlns:mc="http://schemas.openxmlformats.org/markup-compatibility/2006">
          <mc:Choice xmlns:p14="http://schemas.microsoft.com/office/powerpoint/2010/main" Requires="p14">
            <p:contentPart p14:bwMode="auto" r:id="rId1137">
              <p14:nvContentPartPr>
                <p14:cNvPr id="167532" name="Freihand 167531">
                  <a:extLst>
                    <a:ext uri="{FF2B5EF4-FFF2-40B4-BE49-F238E27FC236}">
                      <a16:creationId xmlns:a16="http://schemas.microsoft.com/office/drawing/2014/main" id="{4B54CE25-F2EA-4F73-80C4-296CBDA83A0B}"/>
                    </a:ext>
                  </a:extLst>
                </p14:cNvPr>
                <p14:cNvContentPartPr/>
                <p14:nvPr/>
              </p14:nvContentPartPr>
              <p14:xfrm>
                <a:off x="11117093" y="1580107"/>
                <a:ext cx="190080" cy="135360"/>
              </p14:xfrm>
            </p:contentPart>
          </mc:Choice>
          <mc:Fallback>
            <p:pic>
              <p:nvPicPr>
                <p:cNvPr id="167532" name="Freihand 167531">
                  <a:extLst>
                    <a:ext uri="{FF2B5EF4-FFF2-40B4-BE49-F238E27FC236}">
                      <a16:creationId xmlns:a16="http://schemas.microsoft.com/office/drawing/2014/main" id="{4B54CE25-F2EA-4F73-80C4-296CBDA83A0B}"/>
                    </a:ext>
                  </a:extLst>
                </p:cNvPr>
                <p:cNvPicPr/>
                <p:nvPr/>
              </p:nvPicPr>
              <p:blipFill>
                <a:blip r:embed="rId1138"/>
                <a:stretch>
                  <a:fillRect/>
                </a:stretch>
              </p:blipFill>
              <p:spPr>
                <a:xfrm>
                  <a:off x="11112773" y="1575787"/>
                  <a:ext cx="198720" cy="144000"/>
                </a:xfrm>
                <a:prstGeom prst="rect">
                  <a:avLst/>
                </a:prstGeom>
              </p:spPr>
            </p:pic>
          </mc:Fallback>
        </mc:AlternateContent>
        <mc:AlternateContent xmlns:mc="http://schemas.openxmlformats.org/markup-compatibility/2006">
          <mc:Choice xmlns:p14="http://schemas.microsoft.com/office/powerpoint/2010/main" Requires="p14">
            <p:contentPart p14:bwMode="auto" r:id="rId1139">
              <p14:nvContentPartPr>
                <p14:cNvPr id="167533" name="Freihand 167532">
                  <a:extLst>
                    <a:ext uri="{FF2B5EF4-FFF2-40B4-BE49-F238E27FC236}">
                      <a16:creationId xmlns:a16="http://schemas.microsoft.com/office/drawing/2014/main" id="{281CD7F1-8DE3-43E1-AA43-AFF18CFE0C97}"/>
                    </a:ext>
                  </a:extLst>
                </p14:cNvPr>
                <p14:cNvContentPartPr/>
                <p14:nvPr/>
              </p14:nvContentPartPr>
              <p14:xfrm>
                <a:off x="11332373" y="1565707"/>
                <a:ext cx="287640" cy="83520"/>
              </p14:xfrm>
            </p:contentPart>
          </mc:Choice>
          <mc:Fallback>
            <p:pic>
              <p:nvPicPr>
                <p:cNvPr id="167533" name="Freihand 167532">
                  <a:extLst>
                    <a:ext uri="{FF2B5EF4-FFF2-40B4-BE49-F238E27FC236}">
                      <a16:creationId xmlns:a16="http://schemas.microsoft.com/office/drawing/2014/main" id="{281CD7F1-8DE3-43E1-AA43-AFF18CFE0C97}"/>
                    </a:ext>
                  </a:extLst>
                </p:cNvPr>
                <p:cNvPicPr/>
                <p:nvPr/>
              </p:nvPicPr>
              <p:blipFill>
                <a:blip r:embed="rId1140"/>
                <a:stretch>
                  <a:fillRect/>
                </a:stretch>
              </p:blipFill>
              <p:spPr>
                <a:xfrm>
                  <a:off x="11328053" y="1561387"/>
                  <a:ext cx="296280" cy="92160"/>
                </a:xfrm>
                <a:prstGeom prst="rect">
                  <a:avLst/>
                </a:prstGeom>
              </p:spPr>
            </p:pic>
          </mc:Fallback>
        </mc:AlternateContent>
        <mc:AlternateContent xmlns:mc="http://schemas.openxmlformats.org/markup-compatibility/2006">
          <mc:Choice xmlns:p14="http://schemas.microsoft.com/office/powerpoint/2010/main" Requires="p14">
            <p:contentPart p14:bwMode="auto" r:id="rId1141">
              <p14:nvContentPartPr>
                <p14:cNvPr id="167534" name="Freihand 167533">
                  <a:extLst>
                    <a:ext uri="{FF2B5EF4-FFF2-40B4-BE49-F238E27FC236}">
                      <a16:creationId xmlns:a16="http://schemas.microsoft.com/office/drawing/2014/main" id="{7ECED116-E5F8-4730-AB16-ED65AABD118B}"/>
                    </a:ext>
                  </a:extLst>
                </p14:cNvPr>
                <p14:cNvContentPartPr/>
                <p14:nvPr/>
              </p14:nvContentPartPr>
              <p14:xfrm>
                <a:off x="11684453" y="1318387"/>
                <a:ext cx="26640" cy="312840"/>
              </p14:xfrm>
            </p:contentPart>
          </mc:Choice>
          <mc:Fallback>
            <p:pic>
              <p:nvPicPr>
                <p:cNvPr id="167534" name="Freihand 167533">
                  <a:extLst>
                    <a:ext uri="{FF2B5EF4-FFF2-40B4-BE49-F238E27FC236}">
                      <a16:creationId xmlns:a16="http://schemas.microsoft.com/office/drawing/2014/main" id="{7ECED116-E5F8-4730-AB16-ED65AABD118B}"/>
                    </a:ext>
                  </a:extLst>
                </p:cNvPr>
                <p:cNvPicPr/>
                <p:nvPr/>
              </p:nvPicPr>
              <p:blipFill>
                <a:blip r:embed="rId1142"/>
                <a:stretch>
                  <a:fillRect/>
                </a:stretch>
              </p:blipFill>
              <p:spPr>
                <a:xfrm>
                  <a:off x="11680133" y="1314067"/>
                  <a:ext cx="35280" cy="321480"/>
                </a:xfrm>
                <a:prstGeom prst="rect">
                  <a:avLst/>
                </a:prstGeom>
              </p:spPr>
            </p:pic>
          </mc:Fallback>
        </mc:AlternateContent>
      </p:grpSp>
    </p:spTree>
    <p:extLst>
      <p:ext uri="{BB962C8B-B14F-4D97-AF65-F5344CB8AC3E}">
        <p14:creationId xmlns:p14="http://schemas.microsoft.com/office/powerpoint/2010/main" val="2630114738"/>
      </p:ext>
    </p:extLst>
  </p:cSld>
  <p:clrMapOvr>
    <a:masterClrMapping/>
  </p:clrMapOvr>
  <p:transition spd="med"/>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TextShape 2">
            <a:extLst>
              <a:ext uri="{FF2B5EF4-FFF2-40B4-BE49-F238E27FC236}">
                <a16:creationId xmlns:a16="http://schemas.microsoft.com/office/drawing/2014/main" id="{1AE419F9-E9DF-412E-9679-13A34F743970}"/>
              </a:ext>
            </a:extLst>
          </p:cNvPr>
          <p:cNvSpPr txBox="1"/>
          <p:nvPr/>
        </p:nvSpPr>
        <p:spPr>
          <a:xfrm>
            <a:off x="8164715" y="31646"/>
            <a:ext cx="4027285" cy="541036"/>
          </a:xfrm>
          <a:prstGeom prst="rect">
            <a:avLst/>
          </a:prstGeom>
          <a:noFill/>
          <a:ln>
            <a:noFill/>
          </a:ln>
        </p:spPr>
        <p:txBody>
          <a:bodyPr lIns="81646" tIns="40823" rIns="81646" bIns="40823" anchor="ctr" anchorCtr="1"/>
          <a:lstStyle/>
          <a:p>
            <a:r>
              <a:rPr lang="de-DE" sz="2600" b="1" dirty="0"/>
              <a:t>Ableitung der Die LM-Kurve</a:t>
            </a:r>
          </a:p>
        </p:txBody>
      </p:sp>
      <p:cxnSp>
        <p:nvCxnSpPr>
          <p:cNvPr id="51" name="Straight Arrow Connector 7">
            <a:extLst>
              <a:ext uri="{FF2B5EF4-FFF2-40B4-BE49-F238E27FC236}">
                <a16:creationId xmlns:a16="http://schemas.microsoft.com/office/drawing/2014/main" id="{297E16CD-354A-4ED5-9D40-5744F428BFFF}"/>
              </a:ext>
            </a:extLst>
          </p:cNvPr>
          <p:cNvCxnSpPr/>
          <p:nvPr/>
        </p:nvCxnSpPr>
        <p:spPr>
          <a:xfrm>
            <a:off x="318104" y="3268819"/>
            <a:ext cx="4087634" cy="3"/>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52" name="TextBox 9">
            <a:extLst>
              <a:ext uri="{FF2B5EF4-FFF2-40B4-BE49-F238E27FC236}">
                <a16:creationId xmlns:a16="http://schemas.microsoft.com/office/drawing/2014/main" id="{6C72AB29-1685-4114-A0C3-403E43A513B4}"/>
              </a:ext>
            </a:extLst>
          </p:cNvPr>
          <p:cNvSpPr txBox="1"/>
          <p:nvPr/>
        </p:nvSpPr>
        <p:spPr>
          <a:xfrm>
            <a:off x="3922573" y="3340584"/>
            <a:ext cx="766557" cy="343620"/>
          </a:xfrm>
          <a:prstGeom prst="rect">
            <a:avLst/>
          </a:prstGeom>
          <a:noFill/>
        </p:spPr>
        <p:txBody>
          <a:bodyPr wrap="none" rtlCol="0">
            <a:spAutoFit/>
          </a:bodyPr>
          <a:lstStyle/>
          <a:p>
            <a:r>
              <a:rPr lang="en-US" sz="1633" dirty="0">
                <a:latin typeface="Arial" panose="020B0604020202020204" pitchFamily="34" charset="0"/>
                <a:cs typeface="Arial" panose="020B0604020202020204" pitchFamily="34" charset="0"/>
              </a:rPr>
              <a:t>L, M/p</a:t>
            </a:r>
          </a:p>
        </p:txBody>
      </p:sp>
      <p:cxnSp>
        <p:nvCxnSpPr>
          <p:cNvPr id="55" name="Straight Arrow Connector 6">
            <a:extLst>
              <a:ext uri="{FF2B5EF4-FFF2-40B4-BE49-F238E27FC236}">
                <a16:creationId xmlns:a16="http://schemas.microsoft.com/office/drawing/2014/main" id="{3008843C-FAA5-4653-95A7-CE4FBE33AC94}"/>
              </a:ext>
            </a:extLst>
          </p:cNvPr>
          <p:cNvCxnSpPr/>
          <p:nvPr/>
        </p:nvCxnSpPr>
        <p:spPr>
          <a:xfrm flipV="1">
            <a:off x="318104" y="154956"/>
            <a:ext cx="3213" cy="3113866"/>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56" name="Straight Arrow Connector 7">
            <a:extLst>
              <a:ext uri="{FF2B5EF4-FFF2-40B4-BE49-F238E27FC236}">
                <a16:creationId xmlns:a16="http://schemas.microsoft.com/office/drawing/2014/main" id="{B40D93FD-44F4-42E3-9381-3D3A5160A399}"/>
              </a:ext>
            </a:extLst>
          </p:cNvPr>
          <p:cNvCxnSpPr/>
          <p:nvPr/>
        </p:nvCxnSpPr>
        <p:spPr>
          <a:xfrm>
            <a:off x="4847541" y="3257018"/>
            <a:ext cx="4087634" cy="3"/>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57" name="Straight Arrow Connector 6">
            <a:extLst>
              <a:ext uri="{FF2B5EF4-FFF2-40B4-BE49-F238E27FC236}">
                <a16:creationId xmlns:a16="http://schemas.microsoft.com/office/drawing/2014/main" id="{4C2BA91B-443D-42D8-BF48-B838EA32E37A}"/>
              </a:ext>
            </a:extLst>
          </p:cNvPr>
          <p:cNvCxnSpPr/>
          <p:nvPr/>
        </p:nvCxnSpPr>
        <p:spPr>
          <a:xfrm flipV="1">
            <a:off x="4847540" y="143154"/>
            <a:ext cx="3213" cy="3113866"/>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58" name="TextBox 44">
                <a:extLst>
                  <a:ext uri="{FF2B5EF4-FFF2-40B4-BE49-F238E27FC236}">
                    <a16:creationId xmlns:a16="http://schemas.microsoft.com/office/drawing/2014/main" id="{2B200A97-0D0E-4611-80F5-3B6241AEE127}"/>
                  </a:ext>
                </a:extLst>
              </p:cNvPr>
              <p:cNvSpPr txBox="1"/>
              <p:nvPr/>
            </p:nvSpPr>
            <p:spPr>
              <a:xfrm>
                <a:off x="-79586" y="252100"/>
                <a:ext cx="305147" cy="343620"/>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lang="de-DE" sz="1633" b="0" i="1" smtClean="0">
                          <a:latin typeface="Cambria Math" panose="02040503050406030204" pitchFamily="18" charset="0"/>
                        </a:rPr>
                        <m:t>𝑖</m:t>
                      </m:r>
                    </m:oMath>
                  </m:oMathPara>
                </a14:m>
                <a:endParaRPr lang="en-US" sz="1633" dirty="0"/>
              </a:p>
            </p:txBody>
          </p:sp>
        </mc:Choice>
        <mc:Fallback xmlns="">
          <p:sp>
            <p:nvSpPr>
              <p:cNvPr id="58" name="TextBox 44">
                <a:extLst>
                  <a:ext uri="{FF2B5EF4-FFF2-40B4-BE49-F238E27FC236}">
                    <a16:creationId xmlns:a16="http://schemas.microsoft.com/office/drawing/2014/main" id="{2B200A97-0D0E-4611-80F5-3B6241AEE127}"/>
                  </a:ext>
                </a:extLst>
              </p:cNvPr>
              <p:cNvSpPr txBox="1">
                <a:spLocks noRot="1" noChangeAspect="1" noMove="1" noResize="1" noEditPoints="1" noAdjustHandles="1" noChangeArrowheads="1" noChangeShapeType="1" noTextEdit="1"/>
              </p:cNvSpPr>
              <p:nvPr/>
            </p:nvSpPr>
            <p:spPr>
              <a:xfrm>
                <a:off x="-79586" y="252100"/>
                <a:ext cx="305147" cy="343620"/>
              </a:xfrm>
              <a:prstGeom prst="rect">
                <a:avLst/>
              </a:prstGeom>
              <a:blipFill>
                <a:blip r:embed="rId3"/>
                <a:stretch>
                  <a:fillRect/>
                </a:stretch>
              </a:blipFill>
            </p:spPr>
            <p:txBody>
              <a:bodyPr/>
              <a:lstStyle/>
              <a:p>
                <a:r>
                  <a:rPr lang="de-DE">
                    <a:noFill/>
                  </a:rPr>
                  <a:t> </a:t>
                </a:r>
              </a:p>
            </p:txBody>
          </p:sp>
        </mc:Fallback>
      </mc:AlternateContent>
      <mc:AlternateContent xmlns:mc="http://schemas.openxmlformats.org/markup-compatibility/2006" xmlns:a14="http://schemas.microsoft.com/office/drawing/2010/main">
        <mc:Choice Requires="a14">
          <p:sp>
            <p:nvSpPr>
              <p:cNvPr id="59" name="TextBox 44">
                <a:extLst>
                  <a:ext uri="{FF2B5EF4-FFF2-40B4-BE49-F238E27FC236}">
                    <a16:creationId xmlns:a16="http://schemas.microsoft.com/office/drawing/2014/main" id="{A64C72AD-4727-4A7E-B7FA-BAD825AEEAD7}"/>
                  </a:ext>
                </a:extLst>
              </p:cNvPr>
              <p:cNvSpPr txBox="1"/>
              <p:nvPr/>
            </p:nvSpPr>
            <p:spPr>
              <a:xfrm>
                <a:off x="4536557" y="231669"/>
                <a:ext cx="305147" cy="343620"/>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lang="de-DE" sz="1633" b="0" i="1" smtClean="0">
                          <a:latin typeface="Cambria Math" panose="02040503050406030204" pitchFamily="18" charset="0"/>
                        </a:rPr>
                        <m:t>𝑖</m:t>
                      </m:r>
                    </m:oMath>
                  </m:oMathPara>
                </a14:m>
                <a:endParaRPr lang="en-US" sz="1633" dirty="0"/>
              </a:p>
            </p:txBody>
          </p:sp>
        </mc:Choice>
        <mc:Fallback xmlns="">
          <p:sp>
            <p:nvSpPr>
              <p:cNvPr id="59" name="TextBox 44">
                <a:extLst>
                  <a:ext uri="{FF2B5EF4-FFF2-40B4-BE49-F238E27FC236}">
                    <a16:creationId xmlns:a16="http://schemas.microsoft.com/office/drawing/2014/main" id="{A64C72AD-4727-4A7E-B7FA-BAD825AEEAD7}"/>
                  </a:ext>
                </a:extLst>
              </p:cNvPr>
              <p:cNvSpPr txBox="1">
                <a:spLocks noRot="1" noChangeAspect="1" noMove="1" noResize="1" noEditPoints="1" noAdjustHandles="1" noChangeArrowheads="1" noChangeShapeType="1" noTextEdit="1"/>
              </p:cNvSpPr>
              <p:nvPr/>
            </p:nvSpPr>
            <p:spPr>
              <a:xfrm>
                <a:off x="4536557" y="231669"/>
                <a:ext cx="305147" cy="343620"/>
              </a:xfrm>
              <a:prstGeom prst="rect">
                <a:avLst/>
              </a:prstGeom>
              <a:blipFill>
                <a:blip r:embed="rId4"/>
                <a:stretch>
                  <a:fillRect/>
                </a:stretch>
              </a:blipFill>
            </p:spPr>
            <p:txBody>
              <a:bodyPr/>
              <a:lstStyle/>
              <a:p>
                <a:r>
                  <a:rPr lang="de-DE">
                    <a:noFill/>
                  </a:rPr>
                  <a:t> </a:t>
                </a:r>
              </a:p>
            </p:txBody>
          </p:sp>
        </mc:Fallback>
      </mc:AlternateContent>
      <p:sp>
        <p:nvSpPr>
          <p:cNvPr id="60" name="Rechteck 59">
            <a:extLst>
              <a:ext uri="{FF2B5EF4-FFF2-40B4-BE49-F238E27FC236}">
                <a16:creationId xmlns:a16="http://schemas.microsoft.com/office/drawing/2014/main" id="{2ED2C6A2-7685-4469-A234-5BD15AA436F8}"/>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
        <p:nvSpPr>
          <p:cNvPr id="70" name="TextBox 9">
            <a:extLst>
              <a:ext uri="{FF2B5EF4-FFF2-40B4-BE49-F238E27FC236}">
                <a16:creationId xmlns:a16="http://schemas.microsoft.com/office/drawing/2014/main" id="{7E6466E8-6930-4D2E-9220-AE47CFFC194A}"/>
              </a:ext>
            </a:extLst>
          </p:cNvPr>
          <p:cNvSpPr txBox="1"/>
          <p:nvPr/>
        </p:nvSpPr>
        <p:spPr>
          <a:xfrm>
            <a:off x="8168618" y="3340584"/>
            <a:ext cx="288862" cy="343620"/>
          </a:xfrm>
          <a:prstGeom prst="rect">
            <a:avLst/>
          </a:prstGeom>
          <a:noFill/>
        </p:spPr>
        <p:txBody>
          <a:bodyPr wrap="none" rtlCol="0">
            <a:spAutoFit/>
          </a:bodyPr>
          <a:lstStyle/>
          <a:p>
            <a:r>
              <a:rPr lang="en-US" sz="1633" dirty="0">
                <a:latin typeface="Arial" panose="020B0604020202020204" pitchFamily="34" charset="0"/>
                <a:cs typeface="Arial" panose="020B0604020202020204" pitchFamily="34" charset="0"/>
              </a:rPr>
              <a:t>y</a:t>
            </a:r>
          </a:p>
        </p:txBody>
      </p:sp>
    </p:spTree>
    <p:extLst>
      <p:ext uri="{BB962C8B-B14F-4D97-AF65-F5344CB8AC3E}">
        <p14:creationId xmlns:p14="http://schemas.microsoft.com/office/powerpoint/2010/main" val="356176537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Shape 2"/>
          <p:cNvSpPr txBox="1"/>
          <p:nvPr/>
        </p:nvSpPr>
        <p:spPr>
          <a:xfrm>
            <a:off x="2314670" y="55436"/>
            <a:ext cx="7598011" cy="744941"/>
          </a:xfrm>
          <a:prstGeom prst="rect">
            <a:avLst/>
          </a:prstGeom>
          <a:noFill/>
          <a:ln>
            <a:noFill/>
          </a:ln>
        </p:spPr>
        <p:txBody>
          <a:bodyPr lIns="81646" tIns="40823" rIns="81646" bIns="40823" anchor="ctr" anchorCtr="1"/>
          <a:lstStyle/>
          <a:p>
            <a:r>
              <a:rPr lang="de-DE" sz="2903" b="1" dirty="0" err="1"/>
              <a:t>Allgmeines</a:t>
            </a:r>
            <a:r>
              <a:rPr lang="de-DE" sz="2903" b="1" dirty="0"/>
              <a:t> Gleichgewicht</a:t>
            </a:r>
          </a:p>
        </p:txBody>
      </p:sp>
      <p:cxnSp>
        <p:nvCxnSpPr>
          <p:cNvPr id="8" name="Straight Arrow Connector 6"/>
          <p:cNvCxnSpPr/>
          <p:nvPr/>
        </p:nvCxnSpPr>
        <p:spPr>
          <a:xfrm flipV="1">
            <a:off x="2271237" y="1174921"/>
            <a:ext cx="0" cy="3565973"/>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9" name="Straight Arrow Connector 7"/>
          <p:cNvCxnSpPr/>
          <p:nvPr/>
        </p:nvCxnSpPr>
        <p:spPr>
          <a:xfrm>
            <a:off x="2271238" y="4740892"/>
            <a:ext cx="5829336" cy="0"/>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0" name="Textfeld 9"/>
          <p:cNvSpPr txBox="1"/>
          <p:nvPr/>
        </p:nvSpPr>
        <p:spPr>
          <a:xfrm>
            <a:off x="1936593" y="1109596"/>
            <a:ext cx="232756" cy="343620"/>
          </a:xfrm>
          <a:prstGeom prst="rect">
            <a:avLst/>
          </a:prstGeom>
          <a:noFill/>
        </p:spPr>
        <p:txBody>
          <a:bodyPr wrap="none" rtlCol="0">
            <a:spAutoFit/>
          </a:bodyPr>
          <a:lstStyle/>
          <a:p>
            <a:r>
              <a:rPr lang="de-DE" sz="1633" dirty="0"/>
              <a:t>i</a:t>
            </a:r>
          </a:p>
        </p:txBody>
      </p:sp>
      <p:sp>
        <p:nvSpPr>
          <p:cNvPr id="11" name="Textfeld 10"/>
          <p:cNvSpPr txBox="1"/>
          <p:nvPr/>
        </p:nvSpPr>
        <p:spPr>
          <a:xfrm>
            <a:off x="7619811" y="4759330"/>
            <a:ext cx="287258" cy="343620"/>
          </a:xfrm>
          <a:prstGeom prst="rect">
            <a:avLst/>
          </a:prstGeom>
          <a:noFill/>
        </p:spPr>
        <p:txBody>
          <a:bodyPr wrap="none" rtlCol="0">
            <a:spAutoFit/>
          </a:bodyPr>
          <a:lstStyle/>
          <a:p>
            <a:r>
              <a:rPr lang="de-DE" sz="1633" dirty="0"/>
              <a:t>Y</a:t>
            </a:r>
          </a:p>
        </p:txBody>
      </p:sp>
      <p:cxnSp>
        <p:nvCxnSpPr>
          <p:cNvPr id="12" name="Gerade Verbindung 11"/>
          <p:cNvCxnSpPr/>
          <p:nvPr/>
        </p:nvCxnSpPr>
        <p:spPr>
          <a:xfrm flipV="1">
            <a:off x="3251103" y="1444648"/>
            <a:ext cx="3723488" cy="2473896"/>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3" name="Gerade Verbindung 12"/>
          <p:cNvCxnSpPr/>
          <p:nvPr/>
        </p:nvCxnSpPr>
        <p:spPr>
          <a:xfrm>
            <a:off x="3744105" y="1893488"/>
            <a:ext cx="2417001" cy="1865959"/>
          </a:xfrm>
          <a:prstGeom prst="line">
            <a:avLst/>
          </a:prstGeom>
          <a:ln w="31750">
            <a:solidFill>
              <a:srgbClr val="FF0000"/>
            </a:solidFill>
          </a:ln>
        </p:spPr>
        <p:style>
          <a:lnRef idx="1">
            <a:schemeClr val="accent1"/>
          </a:lnRef>
          <a:fillRef idx="0">
            <a:schemeClr val="accent1"/>
          </a:fillRef>
          <a:effectRef idx="0">
            <a:schemeClr val="accent1"/>
          </a:effectRef>
          <a:fontRef idx="minor">
            <a:schemeClr val="tx1"/>
          </a:fontRef>
        </p:style>
      </p:cxnSp>
      <p:sp>
        <p:nvSpPr>
          <p:cNvPr id="14" name="Textfeld 13"/>
          <p:cNvSpPr txBox="1"/>
          <p:nvPr/>
        </p:nvSpPr>
        <p:spPr>
          <a:xfrm>
            <a:off x="5834485" y="3194971"/>
            <a:ext cx="1144929" cy="427361"/>
          </a:xfrm>
          <a:prstGeom prst="rect">
            <a:avLst/>
          </a:prstGeom>
          <a:noFill/>
        </p:spPr>
        <p:txBody>
          <a:bodyPr wrap="none" rtlCol="0">
            <a:spAutoFit/>
          </a:bodyPr>
          <a:lstStyle/>
          <a:p>
            <a:r>
              <a:rPr lang="de-DE" sz="2177" b="1" dirty="0"/>
              <a:t>IS-Kurve</a:t>
            </a:r>
          </a:p>
        </p:txBody>
      </p:sp>
      <p:sp>
        <p:nvSpPr>
          <p:cNvPr id="16" name="Textfeld 15"/>
          <p:cNvSpPr txBox="1"/>
          <p:nvPr/>
        </p:nvSpPr>
        <p:spPr>
          <a:xfrm>
            <a:off x="6422404" y="978948"/>
            <a:ext cx="1302023" cy="427361"/>
          </a:xfrm>
          <a:prstGeom prst="rect">
            <a:avLst/>
          </a:prstGeom>
          <a:noFill/>
        </p:spPr>
        <p:txBody>
          <a:bodyPr wrap="none" rtlCol="0">
            <a:spAutoFit/>
          </a:bodyPr>
          <a:lstStyle/>
          <a:p>
            <a:r>
              <a:rPr lang="de-DE" sz="2177" b="1" dirty="0"/>
              <a:t>LM-Kurve</a:t>
            </a:r>
          </a:p>
        </p:txBody>
      </p:sp>
      <p:sp>
        <p:nvSpPr>
          <p:cNvPr id="4" name="Textfeld 3"/>
          <p:cNvSpPr txBox="1"/>
          <p:nvPr/>
        </p:nvSpPr>
        <p:spPr>
          <a:xfrm>
            <a:off x="4836809" y="4759330"/>
            <a:ext cx="391454" cy="343620"/>
          </a:xfrm>
          <a:prstGeom prst="rect">
            <a:avLst/>
          </a:prstGeom>
          <a:noFill/>
        </p:spPr>
        <p:txBody>
          <a:bodyPr wrap="none" rtlCol="0">
            <a:spAutoFit/>
          </a:bodyPr>
          <a:lstStyle/>
          <a:p>
            <a:r>
              <a:rPr lang="de-DE" sz="1633" dirty="0"/>
              <a:t>Y*</a:t>
            </a:r>
          </a:p>
        </p:txBody>
      </p:sp>
      <p:sp>
        <p:nvSpPr>
          <p:cNvPr id="19" name="Textfeld 18"/>
          <p:cNvSpPr txBox="1"/>
          <p:nvPr/>
        </p:nvSpPr>
        <p:spPr>
          <a:xfrm>
            <a:off x="1991622" y="2668951"/>
            <a:ext cx="336952" cy="343620"/>
          </a:xfrm>
          <a:prstGeom prst="rect">
            <a:avLst/>
          </a:prstGeom>
          <a:noFill/>
        </p:spPr>
        <p:txBody>
          <a:bodyPr wrap="none" rtlCol="0">
            <a:spAutoFit/>
          </a:bodyPr>
          <a:lstStyle/>
          <a:p>
            <a:r>
              <a:rPr lang="de-DE" sz="1633" dirty="0"/>
              <a:t>i*</a:t>
            </a:r>
          </a:p>
        </p:txBody>
      </p:sp>
      <p:cxnSp>
        <p:nvCxnSpPr>
          <p:cNvPr id="21" name="Gerade Verbindung 20"/>
          <p:cNvCxnSpPr/>
          <p:nvPr/>
        </p:nvCxnSpPr>
        <p:spPr>
          <a:xfrm flipH="1">
            <a:off x="2271237" y="2826468"/>
            <a:ext cx="2681368" cy="0"/>
          </a:xfrm>
          <a:prstGeom prst="line">
            <a:avLst/>
          </a:prstGeom>
          <a:ln>
            <a:prstDash val="dash"/>
          </a:ln>
        </p:spPr>
        <p:style>
          <a:lnRef idx="1">
            <a:schemeClr val="accent1"/>
          </a:lnRef>
          <a:fillRef idx="0">
            <a:schemeClr val="accent1"/>
          </a:fillRef>
          <a:effectRef idx="0">
            <a:schemeClr val="accent1"/>
          </a:effectRef>
          <a:fontRef idx="minor">
            <a:schemeClr val="tx1"/>
          </a:fontRef>
        </p:style>
      </p:cxnSp>
      <p:cxnSp>
        <p:nvCxnSpPr>
          <p:cNvPr id="22" name="Gerade Verbindung 21"/>
          <p:cNvCxnSpPr/>
          <p:nvPr/>
        </p:nvCxnSpPr>
        <p:spPr>
          <a:xfrm>
            <a:off x="4952606" y="2808030"/>
            <a:ext cx="0" cy="1932863"/>
          </a:xfrm>
          <a:prstGeom prst="line">
            <a:avLst/>
          </a:prstGeom>
          <a:ln>
            <a:prstDash val="dash"/>
          </a:ln>
        </p:spPr>
        <p:style>
          <a:lnRef idx="1">
            <a:schemeClr val="accent1"/>
          </a:lnRef>
          <a:fillRef idx="0">
            <a:schemeClr val="accent1"/>
          </a:fillRef>
          <a:effectRef idx="0">
            <a:schemeClr val="accent1"/>
          </a:effectRef>
          <a:fontRef idx="minor">
            <a:schemeClr val="tx1"/>
          </a:fontRef>
        </p:style>
      </p:cxnSp>
      <p:sp>
        <p:nvSpPr>
          <p:cNvPr id="24" name="Textfeld 23"/>
          <p:cNvSpPr txBox="1"/>
          <p:nvPr/>
        </p:nvSpPr>
        <p:spPr>
          <a:xfrm>
            <a:off x="63549" y="5523952"/>
            <a:ext cx="8666475" cy="1097416"/>
          </a:xfrm>
          <a:prstGeom prst="rect">
            <a:avLst/>
          </a:prstGeom>
          <a:noFill/>
        </p:spPr>
        <p:txBody>
          <a:bodyPr wrap="none" rtlCol="0">
            <a:spAutoFit/>
          </a:bodyPr>
          <a:lstStyle/>
          <a:p>
            <a:r>
              <a:rPr lang="de-DE" sz="2177" b="1" dirty="0"/>
              <a:t>Der Schnittpunkt von LM- und IS-Kurve ist das allgemeine Gleichgewicht</a:t>
            </a:r>
          </a:p>
          <a:p>
            <a:endParaRPr lang="de-DE" sz="2177" b="1" dirty="0"/>
          </a:p>
          <a:p>
            <a:r>
              <a:rPr lang="de-DE" sz="2177" b="1" dirty="0"/>
              <a:t>→	Güter- und Geldmarkt befinden sich gleichzeitig im Gleichgewicht</a:t>
            </a:r>
          </a:p>
        </p:txBody>
      </p:sp>
      <p:sp>
        <p:nvSpPr>
          <p:cNvPr id="25" name="Rechteck 24"/>
          <p:cNvSpPr/>
          <p:nvPr/>
        </p:nvSpPr>
        <p:spPr>
          <a:xfrm>
            <a:off x="23876" y="5469469"/>
            <a:ext cx="8841732" cy="1306487"/>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633"/>
          </a:p>
        </p:txBody>
      </p:sp>
      <p:sp>
        <p:nvSpPr>
          <p:cNvPr id="2" name="Rechteck 1"/>
          <p:cNvSpPr/>
          <p:nvPr/>
        </p:nvSpPr>
        <p:spPr>
          <a:xfrm>
            <a:off x="1328278" y="5009104"/>
            <a:ext cx="6970059" cy="646331"/>
          </a:xfrm>
          <a:prstGeom prst="rect">
            <a:avLst/>
          </a:prstGeom>
        </p:spPr>
        <p:txBody>
          <a:bodyPr wrap="square">
            <a:spAutoFit/>
          </a:bodyPr>
          <a:lstStyle/>
          <a:p>
            <a:r>
              <a:rPr lang="de-DE" dirty="0">
                <a:hlinkClick r:id="rId3"/>
              </a:rPr>
              <a:t>https://www.youtube.com/watch?v=vDBmYhP91Vs&amp;feature=youtu.be</a:t>
            </a:r>
            <a:endParaRPr lang="de-DE" dirty="0"/>
          </a:p>
          <a:p>
            <a:endParaRPr lang="de-DE" dirty="0"/>
          </a:p>
        </p:txBody>
      </p:sp>
      <p:sp>
        <p:nvSpPr>
          <p:cNvPr id="20" name="Rechteck 19">
            <a:extLst>
              <a:ext uri="{FF2B5EF4-FFF2-40B4-BE49-F238E27FC236}">
                <a16:creationId xmlns:a16="http://schemas.microsoft.com/office/drawing/2014/main" id="{53E181B1-00D2-4DA3-A5CD-7CC3868784DD}"/>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246906503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feld 1"/>
          <p:cNvSpPr txBox="1"/>
          <p:nvPr/>
        </p:nvSpPr>
        <p:spPr>
          <a:xfrm>
            <a:off x="37653" y="672525"/>
            <a:ext cx="8567868" cy="5792821"/>
          </a:xfrm>
          <a:prstGeom prst="rect">
            <a:avLst/>
          </a:prstGeom>
          <a:noFill/>
        </p:spPr>
        <p:txBody>
          <a:bodyPr wrap="square" rtlCol="0">
            <a:noAutofit/>
          </a:bodyPr>
          <a:lstStyle/>
          <a:p>
            <a:pPr lvl="0" hangingPunct="0"/>
            <a:r>
              <a:rPr lang="de-DE" sz="2400" dirty="0">
                <a:latin typeface="Times New Roman" pitchFamily="18"/>
                <a:ea typeface="Droid Sans Fallback" pitchFamily="2"/>
                <a:cs typeface="Lohit Hindi" pitchFamily="2"/>
              </a:rPr>
              <a:t>C(Y)=C</a:t>
            </a:r>
            <a:r>
              <a:rPr lang="de-DE" sz="2400" baseline="-33000" dirty="0">
                <a:latin typeface="Times New Roman" pitchFamily="18"/>
                <a:ea typeface="Droid Sans Fallback" pitchFamily="2"/>
                <a:cs typeface="Lohit Hindi" pitchFamily="2"/>
              </a:rPr>
              <a:t>0</a:t>
            </a:r>
            <a:r>
              <a:rPr lang="de-DE" sz="2400" dirty="0">
                <a:latin typeface="Times New Roman" pitchFamily="18"/>
                <a:ea typeface="Droid Sans Fallback" pitchFamily="2"/>
                <a:cs typeface="Lohit Hindi" pitchFamily="2"/>
              </a:rPr>
              <a:t>+c</a:t>
            </a:r>
            <a:r>
              <a:rPr lang="de-DE" sz="2400" baseline="-33000" dirty="0">
                <a:latin typeface="Times New Roman" pitchFamily="18"/>
                <a:ea typeface="Droid Sans Fallback" pitchFamily="2"/>
                <a:cs typeface="Lohit Hindi" pitchFamily="2"/>
              </a:rPr>
              <a:t>y</a:t>
            </a:r>
            <a:r>
              <a:rPr lang="de-DE" sz="2400" dirty="0">
                <a:latin typeface="Times New Roman" pitchFamily="18"/>
                <a:ea typeface="Arial" pitchFamily="34"/>
                <a:cs typeface="Arial" pitchFamily="34"/>
              </a:rPr>
              <a:t>∙Y=50+0,8Y</a:t>
            </a:r>
          </a:p>
          <a:p>
            <a:pPr lvl="0" hangingPunct="0"/>
            <a:endParaRPr lang="de-DE" sz="2400" dirty="0">
              <a:latin typeface="Times New Roman" pitchFamily="18"/>
              <a:ea typeface="Arial" pitchFamily="34"/>
              <a:cs typeface="Arial" pitchFamily="34"/>
            </a:endParaRPr>
          </a:p>
          <a:p>
            <a:pPr lvl="0" hangingPunct="0"/>
            <a:r>
              <a:rPr lang="de-DE" sz="2400" dirty="0">
                <a:latin typeface="Times New Roman" pitchFamily="18"/>
                <a:ea typeface="Arial" pitchFamily="34"/>
                <a:cs typeface="Arial" pitchFamily="34"/>
              </a:rPr>
              <a:t>I(i)=I</a:t>
            </a:r>
            <a:r>
              <a:rPr lang="de-DE" sz="2400" baseline="-33000" dirty="0">
                <a:latin typeface="Times New Roman" pitchFamily="18"/>
                <a:ea typeface="Arial" pitchFamily="34"/>
                <a:cs typeface="Arial" pitchFamily="34"/>
              </a:rPr>
              <a:t>0</a:t>
            </a:r>
            <a:r>
              <a:rPr lang="de-DE" sz="2400" dirty="0">
                <a:latin typeface="Times New Roman" pitchFamily="18"/>
                <a:ea typeface="Arial" pitchFamily="34"/>
                <a:cs typeface="Arial" pitchFamily="34"/>
              </a:rPr>
              <a:t>+i</a:t>
            </a:r>
            <a:r>
              <a:rPr lang="de-DE" sz="2400" baseline="-33000" dirty="0">
                <a:latin typeface="Times New Roman" pitchFamily="18"/>
                <a:ea typeface="Arial" pitchFamily="34"/>
                <a:cs typeface="Arial" pitchFamily="34"/>
              </a:rPr>
              <a:t>i</a:t>
            </a:r>
            <a:r>
              <a:rPr lang="de-DE" sz="2400" dirty="0">
                <a:latin typeface="Times New Roman" pitchFamily="18"/>
                <a:ea typeface="Arial" pitchFamily="34"/>
                <a:cs typeface="Arial" pitchFamily="34"/>
              </a:rPr>
              <a:t>∙i=30-300i</a:t>
            </a:r>
          </a:p>
          <a:p>
            <a:pPr lvl="0" hangingPunct="0"/>
            <a:endParaRPr lang="de-DE" sz="2400" dirty="0">
              <a:latin typeface="Times New Roman" pitchFamily="18"/>
              <a:ea typeface="Arial" pitchFamily="34"/>
              <a:cs typeface="Arial" pitchFamily="34"/>
            </a:endParaRPr>
          </a:p>
          <a:p>
            <a:pPr lvl="0" hangingPunct="0"/>
            <a:r>
              <a:rPr lang="de-DE" sz="2400" dirty="0">
                <a:latin typeface="Times New Roman" pitchFamily="18"/>
                <a:ea typeface="Arial" pitchFamily="34"/>
                <a:cs typeface="Arial" pitchFamily="34"/>
              </a:rPr>
              <a:t>G=20</a:t>
            </a:r>
          </a:p>
          <a:p>
            <a:pPr lvl="0" hangingPunct="0"/>
            <a:endParaRPr lang="de-DE" sz="2400" dirty="0">
              <a:latin typeface="Times New Roman" pitchFamily="18"/>
              <a:ea typeface="Arial" pitchFamily="34"/>
              <a:cs typeface="Arial" pitchFamily="34"/>
            </a:endParaRPr>
          </a:p>
          <a:p>
            <a:pPr lvl="0" hangingPunct="0"/>
            <a:r>
              <a:rPr lang="de-DE" sz="2400" dirty="0">
                <a:latin typeface="Times New Roman" pitchFamily="18"/>
                <a:ea typeface="Arial Unicode MS" pitchFamily="34"/>
                <a:cs typeface="Arial Unicode MS" pitchFamily="34"/>
              </a:rPr>
              <a:t>L(</a:t>
            </a:r>
            <a:r>
              <a:rPr lang="de-DE" sz="2400" dirty="0" err="1">
                <a:latin typeface="Times New Roman" pitchFamily="18"/>
                <a:ea typeface="Arial Unicode MS" pitchFamily="34"/>
                <a:cs typeface="Arial Unicode MS" pitchFamily="34"/>
              </a:rPr>
              <a:t>Y,r</a:t>
            </a:r>
            <a:r>
              <a:rPr lang="de-DE" sz="2400" dirty="0">
                <a:latin typeface="Times New Roman" pitchFamily="18"/>
                <a:ea typeface="Arial Unicode MS" pitchFamily="34"/>
                <a:cs typeface="Arial Unicode MS" pitchFamily="34"/>
              </a:rPr>
              <a:t>)=</a:t>
            </a:r>
            <a:r>
              <a:rPr lang="de-DE" sz="2400" dirty="0" err="1">
                <a:latin typeface="Times New Roman" pitchFamily="18"/>
                <a:ea typeface="Arial Unicode MS" pitchFamily="34"/>
                <a:cs typeface="Arial Unicode MS" pitchFamily="34"/>
              </a:rPr>
              <a:t>l</a:t>
            </a:r>
            <a:r>
              <a:rPr lang="de-DE" sz="2400" baseline="-33000" dirty="0" err="1">
                <a:latin typeface="Times New Roman" pitchFamily="18"/>
                <a:ea typeface="Arial Unicode MS" pitchFamily="34"/>
                <a:cs typeface="Arial Unicode MS" pitchFamily="34"/>
              </a:rPr>
              <a:t>y</a:t>
            </a:r>
            <a:r>
              <a:rPr lang="de-DE" sz="2400" dirty="0" err="1">
                <a:latin typeface="Times New Roman" pitchFamily="18"/>
                <a:ea typeface="Arial" pitchFamily="34"/>
                <a:cs typeface="Arial" pitchFamily="34"/>
              </a:rPr>
              <a:t>∙Y+l</a:t>
            </a:r>
            <a:r>
              <a:rPr lang="de-DE" sz="2400" baseline="-33000" dirty="0" err="1">
                <a:latin typeface="Times New Roman" pitchFamily="18"/>
                <a:ea typeface="Arial" pitchFamily="34"/>
                <a:cs typeface="Arial" pitchFamily="34"/>
              </a:rPr>
              <a:t>i</a:t>
            </a:r>
            <a:r>
              <a:rPr lang="de-DE" sz="2400" dirty="0" err="1">
                <a:latin typeface="Times New Roman" pitchFamily="18"/>
                <a:ea typeface="Arial" pitchFamily="34"/>
                <a:cs typeface="Arial" pitchFamily="34"/>
              </a:rPr>
              <a:t>∙i</a:t>
            </a:r>
            <a:r>
              <a:rPr lang="de-DE" sz="2400" dirty="0">
                <a:latin typeface="Times New Roman" pitchFamily="18"/>
                <a:ea typeface="Arial" pitchFamily="34"/>
                <a:cs typeface="Arial" pitchFamily="34"/>
              </a:rPr>
              <a:t>=0,5Y – 250i</a:t>
            </a:r>
          </a:p>
          <a:p>
            <a:pPr lvl="0" hangingPunct="0"/>
            <a:endParaRPr lang="de-DE" sz="2400" dirty="0">
              <a:latin typeface="Times New Roman" pitchFamily="18"/>
              <a:ea typeface="Arial" pitchFamily="34"/>
              <a:cs typeface="Arial" pitchFamily="34"/>
            </a:endParaRPr>
          </a:p>
          <a:p>
            <a:pPr lvl="0" hangingPunct="0"/>
            <a:r>
              <a:rPr lang="de-DE" sz="2400" dirty="0">
                <a:latin typeface="Times New Roman" pitchFamily="18"/>
                <a:ea typeface="Arial" pitchFamily="34"/>
                <a:cs typeface="Arial" pitchFamily="34"/>
              </a:rPr>
              <a:t>M=400		p=2 </a:t>
            </a:r>
          </a:p>
          <a:p>
            <a:pPr lvl="0" hangingPunct="0"/>
            <a:endParaRPr lang="de-DE" sz="2400" dirty="0">
              <a:latin typeface="Times New Roman" pitchFamily="18"/>
              <a:ea typeface="Arial" pitchFamily="34"/>
              <a:cs typeface="Arial" pitchFamily="34"/>
            </a:endParaRPr>
          </a:p>
          <a:p>
            <a:pPr lvl="0" hangingPunct="0"/>
            <a:endParaRPr lang="de-DE" sz="2400" dirty="0">
              <a:latin typeface="Times New Roman" pitchFamily="18"/>
              <a:ea typeface="Arial" pitchFamily="34"/>
              <a:cs typeface="Arial" pitchFamily="34"/>
            </a:endParaRPr>
          </a:p>
          <a:p>
            <a:pPr marL="457200" lvl="0" indent="-457200" hangingPunct="0">
              <a:buFont typeface="+mj-lt"/>
              <a:buAutoNum type="alphaLcParenR"/>
            </a:pPr>
            <a:r>
              <a:rPr lang="de-DE" sz="2000" dirty="0">
                <a:latin typeface="Times New Roman" pitchFamily="18"/>
                <a:ea typeface="Arial" pitchFamily="34"/>
                <a:cs typeface="Arial" pitchFamily="34"/>
              </a:rPr>
              <a:t>Bestimmen Sie die IS-Kurve</a:t>
            </a:r>
          </a:p>
          <a:p>
            <a:pPr marL="457200" indent="-457200" hangingPunct="0">
              <a:buFont typeface="+mj-lt"/>
              <a:buAutoNum type="alphaLcParenR"/>
            </a:pPr>
            <a:r>
              <a:rPr lang="de-DE" sz="2000" dirty="0">
                <a:latin typeface="Times New Roman" pitchFamily="18"/>
                <a:ea typeface="Arial" pitchFamily="34"/>
                <a:cs typeface="Arial" pitchFamily="34"/>
              </a:rPr>
              <a:t>Bestimmen Sie die LM-Kurve</a:t>
            </a:r>
          </a:p>
          <a:p>
            <a:pPr marL="457200" indent="-457200" hangingPunct="0">
              <a:buFont typeface="+mj-lt"/>
              <a:buAutoNum type="alphaLcParenR"/>
            </a:pPr>
            <a:r>
              <a:rPr lang="de-DE" sz="2000" dirty="0">
                <a:latin typeface="Times New Roman" pitchFamily="18"/>
                <a:ea typeface="Arial" pitchFamily="34"/>
                <a:cs typeface="Arial" pitchFamily="34"/>
              </a:rPr>
              <a:t>Bestimmen Sie das simultane Güter- und Geldmarktgleichgewicht mit dem </a:t>
            </a:r>
            <a:r>
              <a:rPr lang="de-DE" sz="2000" dirty="0" err="1">
                <a:latin typeface="Times New Roman" pitchFamily="18"/>
                <a:ea typeface="Arial" pitchFamily="34"/>
                <a:cs typeface="Arial" pitchFamily="34"/>
              </a:rPr>
              <a:t>Zinsatz</a:t>
            </a:r>
            <a:r>
              <a:rPr lang="de-DE" sz="2000" dirty="0">
                <a:latin typeface="Times New Roman" pitchFamily="18"/>
                <a:ea typeface="Arial" pitchFamily="34"/>
                <a:cs typeface="Arial" pitchFamily="34"/>
              </a:rPr>
              <a:t> i* und Einkommen Y*</a:t>
            </a:r>
          </a:p>
        </p:txBody>
      </p:sp>
      <p:sp>
        <p:nvSpPr>
          <p:cNvPr id="3" name="TextShape 2"/>
          <p:cNvSpPr txBox="1"/>
          <p:nvPr/>
        </p:nvSpPr>
        <p:spPr>
          <a:xfrm>
            <a:off x="2314670" y="55436"/>
            <a:ext cx="7598011" cy="744941"/>
          </a:xfrm>
          <a:prstGeom prst="rect">
            <a:avLst/>
          </a:prstGeom>
          <a:noFill/>
          <a:ln>
            <a:noFill/>
          </a:ln>
        </p:spPr>
        <p:txBody>
          <a:bodyPr lIns="81646" tIns="40823" rIns="81646" bIns="40823" anchor="ctr" anchorCtr="1"/>
          <a:lstStyle/>
          <a:p>
            <a:r>
              <a:rPr lang="de-DE" sz="2903" b="1" dirty="0"/>
              <a:t>Aufgabe</a:t>
            </a:r>
          </a:p>
        </p:txBody>
      </p:sp>
      <p:sp>
        <p:nvSpPr>
          <p:cNvPr id="4" name="Rechteck 3">
            <a:extLst>
              <a:ext uri="{FF2B5EF4-FFF2-40B4-BE49-F238E27FC236}">
                <a16:creationId xmlns:a16="http://schemas.microsoft.com/office/drawing/2014/main" id="{B1A8277C-6542-4FA4-BAE0-354C3E885814}"/>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303694074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73134296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8" name="Gerade Verbindung mit Pfeil 17"/>
          <p:cNvCxnSpPr/>
          <p:nvPr/>
        </p:nvCxnSpPr>
        <p:spPr>
          <a:xfrm flipV="1">
            <a:off x="1270218" y="739456"/>
            <a:ext cx="0" cy="2558895"/>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23" name="TextShape 2"/>
          <p:cNvSpPr txBox="1"/>
          <p:nvPr/>
        </p:nvSpPr>
        <p:spPr>
          <a:xfrm>
            <a:off x="363085" y="-991"/>
            <a:ext cx="4577608" cy="532585"/>
          </a:xfrm>
          <a:prstGeom prst="rect">
            <a:avLst/>
          </a:prstGeom>
          <a:noFill/>
          <a:ln>
            <a:noFill/>
          </a:ln>
        </p:spPr>
        <p:txBody>
          <a:bodyPr lIns="81646" tIns="40823" rIns="81646" bIns="40823" anchor="ctr" anchorCtr="1"/>
          <a:lstStyle/>
          <a:p>
            <a:r>
              <a:rPr lang="de-DE" sz="2400" b="1" dirty="0"/>
              <a:t>Fiskalpolitik und das IS-LM-Modell</a:t>
            </a:r>
          </a:p>
        </p:txBody>
      </p:sp>
      <p:cxnSp>
        <p:nvCxnSpPr>
          <p:cNvPr id="25" name="Gerade Verbindung mit Pfeil 24"/>
          <p:cNvCxnSpPr/>
          <p:nvPr/>
        </p:nvCxnSpPr>
        <p:spPr>
          <a:xfrm>
            <a:off x="1270218" y="3298351"/>
            <a:ext cx="3781207" cy="0"/>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7" name="Gerade Verbindung mit Pfeil 26"/>
          <p:cNvCxnSpPr/>
          <p:nvPr/>
        </p:nvCxnSpPr>
        <p:spPr>
          <a:xfrm flipV="1">
            <a:off x="1270218" y="3744376"/>
            <a:ext cx="0" cy="2558895"/>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8" name="Gerade Verbindung mit Pfeil 27"/>
          <p:cNvCxnSpPr/>
          <p:nvPr/>
        </p:nvCxnSpPr>
        <p:spPr>
          <a:xfrm>
            <a:off x="1270218" y="6303271"/>
            <a:ext cx="3781207" cy="0"/>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2" name="Gerade Verbindung 21"/>
          <p:cNvCxnSpPr/>
          <p:nvPr/>
        </p:nvCxnSpPr>
        <p:spPr>
          <a:xfrm flipV="1">
            <a:off x="1270218" y="1011999"/>
            <a:ext cx="2417001" cy="2286352"/>
          </a:xfrm>
          <a:prstGeom prst="line">
            <a:avLst/>
          </a:prstGeom>
        </p:spPr>
        <p:style>
          <a:lnRef idx="1">
            <a:schemeClr val="accent1"/>
          </a:lnRef>
          <a:fillRef idx="0">
            <a:schemeClr val="accent1"/>
          </a:fillRef>
          <a:effectRef idx="0">
            <a:schemeClr val="accent1"/>
          </a:effectRef>
          <a:fontRef idx="minor">
            <a:schemeClr val="tx1"/>
          </a:fontRef>
        </p:style>
      </p:cxnSp>
      <p:cxnSp>
        <p:nvCxnSpPr>
          <p:cNvPr id="26" name="Gerade Verbindung 25"/>
          <p:cNvCxnSpPr/>
          <p:nvPr/>
        </p:nvCxnSpPr>
        <p:spPr>
          <a:xfrm flipV="1">
            <a:off x="1270218" y="2018904"/>
            <a:ext cx="3222735" cy="822177"/>
          </a:xfrm>
          <a:prstGeom prst="line">
            <a:avLst/>
          </a:prstGeom>
        </p:spPr>
        <p:style>
          <a:lnRef idx="1">
            <a:schemeClr val="accent1"/>
          </a:lnRef>
          <a:fillRef idx="0">
            <a:schemeClr val="accent1"/>
          </a:fillRef>
          <a:effectRef idx="0">
            <a:schemeClr val="accent1"/>
          </a:effectRef>
          <a:fontRef idx="minor">
            <a:schemeClr val="tx1"/>
          </a:fontRef>
        </p:style>
      </p:cxnSp>
      <p:cxnSp>
        <p:nvCxnSpPr>
          <p:cNvPr id="39" name="Gerade Verbindung 38"/>
          <p:cNvCxnSpPr/>
          <p:nvPr/>
        </p:nvCxnSpPr>
        <p:spPr>
          <a:xfrm>
            <a:off x="1923461" y="2710432"/>
            <a:ext cx="0" cy="3565800"/>
          </a:xfrm>
          <a:prstGeom prst="line">
            <a:avLst/>
          </a:prstGeom>
          <a:ln w="19050">
            <a:prstDash val="dash"/>
          </a:ln>
        </p:spPr>
        <p:style>
          <a:lnRef idx="1">
            <a:schemeClr val="accent1"/>
          </a:lnRef>
          <a:fillRef idx="0">
            <a:schemeClr val="accent1"/>
          </a:fillRef>
          <a:effectRef idx="0">
            <a:schemeClr val="accent1"/>
          </a:effectRef>
          <a:fontRef idx="minor">
            <a:schemeClr val="tx1"/>
          </a:fontRef>
        </p:style>
      </p:cxnSp>
      <p:sp>
        <p:nvSpPr>
          <p:cNvPr id="35" name="Textfeld 34"/>
          <p:cNvSpPr txBox="1"/>
          <p:nvPr/>
        </p:nvSpPr>
        <p:spPr>
          <a:xfrm>
            <a:off x="4529711" y="1861215"/>
            <a:ext cx="920445" cy="369332"/>
          </a:xfrm>
          <a:prstGeom prst="rect">
            <a:avLst/>
          </a:prstGeom>
          <a:noFill/>
        </p:spPr>
        <p:txBody>
          <a:bodyPr wrap="none" rtlCol="0">
            <a:spAutoFit/>
          </a:bodyPr>
          <a:lstStyle/>
          <a:p>
            <a:r>
              <a:rPr lang="de-DE" dirty="0">
                <a:solidFill>
                  <a:srgbClr val="000000"/>
                </a:solidFill>
              </a:rPr>
              <a:t>Y</a:t>
            </a:r>
            <a:r>
              <a:rPr lang="de-DE" baseline="30000" dirty="0">
                <a:solidFill>
                  <a:srgbClr val="000000"/>
                </a:solidFill>
              </a:rPr>
              <a:t>D</a:t>
            </a:r>
            <a:r>
              <a:rPr lang="de-DE" dirty="0"/>
              <a:t>(i</a:t>
            </a:r>
            <a:r>
              <a:rPr lang="de-DE" baseline="-25000" dirty="0"/>
              <a:t>1</a:t>
            </a:r>
            <a:r>
              <a:rPr lang="de-DE" dirty="0"/>
              <a:t>, G)</a:t>
            </a:r>
          </a:p>
        </p:txBody>
      </p:sp>
      <p:sp>
        <p:nvSpPr>
          <p:cNvPr id="36" name="Textfeld 35"/>
          <p:cNvSpPr txBox="1"/>
          <p:nvPr/>
        </p:nvSpPr>
        <p:spPr>
          <a:xfrm>
            <a:off x="939935" y="685377"/>
            <a:ext cx="391454" cy="369332"/>
          </a:xfrm>
          <a:prstGeom prst="rect">
            <a:avLst/>
          </a:prstGeom>
          <a:noFill/>
        </p:spPr>
        <p:txBody>
          <a:bodyPr wrap="none" rtlCol="0">
            <a:spAutoFit/>
          </a:bodyPr>
          <a:lstStyle/>
          <a:p>
            <a:r>
              <a:rPr lang="de-DE" dirty="0">
                <a:solidFill>
                  <a:srgbClr val="000000"/>
                </a:solidFill>
              </a:rPr>
              <a:t>Y</a:t>
            </a:r>
            <a:r>
              <a:rPr lang="de-DE" baseline="30000" dirty="0">
                <a:solidFill>
                  <a:srgbClr val="000000"/>
                </a:solidFill>
              </a:rPr>
              <a:t>D</a:t>
            </a:r>
            <a:endParaRPr lang="de-DE" sz="1633" dirty="0"/>
          </a:p>
        </p:txBody>
      </p:sp>
      <p:sp>
        <p:nvSpPr>
          <p:cNvPr id="38" name="Textfeld 37"/>
          <p:cNvSpPr txBox="1"/>
          <p:nvPr/>
        </p:nvSpPr>
        <p:spPr>
          <a:xfrm>
            <a:off x="4732409" y="3363676"/>
            <a:ext cx="287258" cy="343620"/>
          </a:xfrm>
          <a:prstGeom prst="rect">
            <a:avLst/>
          </a:prstGeom>
          <a:noFill/>
        </p:spPr>
        <p:txBody>
          <a:bodyPr wrap="none" rtlCol="0">
            <a:spAutoFit/>
          </a:bodyPr>
          <a:lstStyle/>
          <a:p>
            <a:r>
              <a:rPr lang="de-DE" sz="1633" dirty="0"/>
              <a:t>Y</a:t>
            </a:r>
          </a:p>
        </p:txBody>
      </p:sp>
      <p:sp>
        <p:nvSpPr>
          <p:cNvPr id="40" name="Textfeld 39"/>
          <p:cNvSpPr txBox="1"/>
          <p:nvPr/>
        </p:nvSpPr>
        <p:spPr>
          <a:xfrm>
            <a:off x="1008921" y="3755622"/>
            <a:ext cx="232756" cy="343620"/>
          </a:xfrm>
          <a:prstGeom prst="rect">
            <a:avLst/>
          </a:prstGeom>
          <a:noFill/>
        </p:spPr>
        <p:txBody>
          <a:bodyPr wrap="none" rtlCol="0">
            <a:spAutoFit/>
          </a:bodyPr>
          <a:lstStyle/>
          <a:p>
            <a:r>
              <a:rPr lang="de-DE" sz="1633" dirty="0"/>
              <a:t>i</a:t>
            </a:r>
          </a:p>
        </p:txBody>
      </p:sp>
      <p:sp>
        <p:nvSpPr>
          <p:cNvPr id="48" name="Textfeld 47"/>
          <p:cNvSpPr txBox="1"/>
          <p:nvPr/>
        </p:nvSpPr>
        <p:spPr>
          <a:xfrm>
            <a:off x="4732409" y="6360166"/>
            <a:ext cx="287258" cy="343620"/>
          </a:xfrm>
          <a:prstGeom prst="rect">
            <a:avLst/>
          </a:prstGeom>
          <a:noFill/>
        </p:spPr>
        <p:txBody>
          <a:bodyPr wrap="none" rtlCol="0">
            <a:spAutoFit/>
          </a:bodyPr>
          <a:lstStyle/>
          <a:p>
            <a:r>
              <a:rPr lang="de-DE" sz="1633" dirty="0"/>
              <a:t>Y</a:t>
            </a:r>
          </a:p>
        </p:txBody>
      </p:sp>
      <p:sp>
        <p:nvSpPr>
          <p:cNvPr id="51" name="Textfeld 50"/>
          <p:cNvSpPr txBox="1"/>
          <p:nvPr/>
        </p:nvSpPr>
        <p:spPr>
          <a:xfrm>
            <a:off x="943596" y="4147568"/>
            <a:ext cx="303288" cy="343620"/>
          </a:xfrm>
          <a:prstGeom prst="rect">
            <a:avLst/>
          </a:prstGeom>
          <a:noFill/>
        </p:spPr>
        <p:txBody>
          <a:bodyPr wrap="none" rtlCol="0">
            <a:spAutoFit/>
          </a:bodyPr>
          <a:lstStyle/>
          <a:p>
            <a:r>
              <a:rPr lang="de-DE" sz="1633" dirty="0"/>
              <a:t>i</a:t>
            </a:r>
            <a:r>
              <a:rPr lang="de-DE" sz="1633" baseline="-25000" dirty="0"/>
              <a:t>1</a:t>
            </a:r>
            <a:endParaRPr lang="de-DE" sz="1633" dirty="0"/>
          </a:p>
        </p:txBody>
      </p:sp>
      <p:cxnSp>
        <p:nvCxnSpPr>
          <p:cNvPr id="50" name="Gerade Verbindung 49"/>
          <p:cNvCxnSpPr/>
          <p:nvPr/>
        </p:nvCxnSpPr>
        <p:spPr>
          <a:xfrm>
            <a:off x="1596840" y="4103967"/>
            <a:ext cx="2417001" cy="1865959"/>
          </a:xfrm>
          <a:prstGeom prst="line">
            <a:avLst/>
          </a:prstGeom>
          <a:ln w="31750">
            <a:solidFill>
              <a:srgbClr val="FF0000"/>
            </a:solidFill>
          </a:ln>
        </p:spPr>
        <p:style>
          <a:lnRef idx="1">
            <a:schemeClr val="accent1"/>
          </a:lnRef>
          <a:fillRef idx="0">
            <a:schemeClr val="accent1"/>
          </a:fillRef>
          <a:effectRef idx="0">
            <a:schemeClr val="accent1"/>
          </a:effectRef>
          <a:fontRef idx="minor">
            <a:schemeClr val="tx1"/>
          </a:fontRef>
        </p:style>
      </p:cxnSp>
      <p:sp>
        <p:nvSpPr>
          <p:cNvPr id="53" name="Textfeld 52"/>
          <p:cNvSpPr txBox="1"/>
          <p:nvPr/>
        </p:nvSpPr>
        <p:spPr>
          <a:xfrm>
            <a:off x="3702471" y="5890256"/>
            <a:ext cx="740908" cy="427361"/>
          </a:xfrm>
          <a:prstGeom prst="rect">
            <a:avLst/>
          </a:prstGeom>
          <a:noFill/>
        </p:spPr>
        <p:txBody>
          <a:bodyPr wrap="none" rtlCol="0">
            <a:spAutoFit/>
          </a:bodyPr>
          <a:lstStyle/>
          <a:p>
            <a:r>
              <a:rPr lang="de-DE" sz="2177" b="1" dirty="0"/>
              <a:t>IS(G)</a:t>
            </a:r>
          </a:p>
        </p:txBody>
      </p:sp>
      <p:sp>
        <p:nvSpPr>
          <p:cNvPr id="58" name="Textfeld 57"/>
          <p:cNvSpPr txBox="1"/>
          <p:nvPr/>
        </p:nvSpPr>
        <p:spPr>
          <a:xfrm>
            <a:off x="3948517" y="2702003"/>
            <a:ext cx="779381" cy="369332"/>
          </a:xfrm>
          <a:prstGeom prst="rect">
            <a:avLst/>
          </a:prstGeom>
          <a:noFill/>
        </p:spPr>
        <p:txBody>
          <a:bodyPr wrap="none" rtlCol="0">
            <a:spAutoFit/>
          </a:bodyPr>
          <a:lstStyle/>
          <a:p>
            <a:r>
              <a:rPr lang="de-DE" dirty="0">
                <a:solidFill>
                  <a:prstClr val="black"/>
                </a:solidFill>
                <a:latin typeface="Arial" panose="020B0604020202020204" pitchFamily="34" charset="0"/>
                <a:cs typeface="Arial" panose="020B0604020202020204" pitchFamily="34" charset="0"/>
              </a:rPr>
              <a:t>∆G </a:t>
            </a:r>
            <a:r>
              <a:rPr lang="de-DE" sz="1633" dirty="0"/>
              <a:t>&gt;0</a:t>
            </a:r>
          </a:p>
        </p:txBody>
      </p:sp>
      <p:cxnSp>
        <p:nvCxnSpPr>
          <p:cNvPr id="66" name="Gerade Verbindung 65"/>
          <p:cNvCxnSpPr/>
          <p:nvPr/>
        </p:nvCxnSpPr>
        <p:spPr>
          <a:xfrm flipH="1">
            <a:off x="1270218" y="4343541"/>
            <a:ext cx="653244" cy="0"/>
          </a:xfrm>
          <a:prstGeom prst="line">
            <a:avLst/>
          </a:prstGeom>
          <a:ln w="19050">
            <a:prstDash val="dash"/>
          </a:ln>
        </p:spPr>
        <p:style>
          <a:lnRef idx="1">
            <a:schemeClr val="accent1"/>
          </a:lnRef>
          <a:fillRef idx="0">
            <a:schemeClr val="accent1"/>
          </a:fillRef>
          <a:effectRef idx="0">
            <a:schemeClr val="accent1"/>
          </a:effectRef>
          <a:fontRef idx="minor">
            <a:schemeClr val="tx1"/>
          </a:fontRef>
        </p:style>
      </p:cxnSp>
      <p:sp>
        <p:nvSpPr>
          <p:cNvPr id="69" name="Textfeld 68"/>
          <p:cNvSpPr txBox="1"/>
          <p:nvPr/>
        </p:nvSpPr>
        <p:spPr>
          <a:xfrm>
            <a:off x="7634924" y="2028741"/>
            <a:ext cx="184731" cy="343620"/>
          </a:xfrm>
          <a:prstGeom prst="rect">
            <a:avLst/>
          </a:prstGeom>
          <a:noFill/>
        </p:spPr>
        <p:txBody>
          <a:bodyPr wrap="none" rtlCol="0">
            <a:spAutoFit/>
          </a:bodyPr>
          <a:lstStyle/>
          <a:p>
            <a:endParaRPr lang="de-DE" sz="1633" dirty="0"/>
          </a:p>
        </p:txBody>
      </p:sp>
      <p:sp>
        <p:nvSpPr>
          <p:cNvPr id="70" name="Textfeld 69"/>
          <p:cNvSpPr txBox="1"/>
          <p:nvPr/>
        </p:nvSpPr>
        <p:spPr>
          <a:xfrm>
            <a:off x="3477059" y="750702"/>
            <a:ext cx="598241" cy="369332"/>
          </a:xfrm>
          <a:prstGeom prst="rect">
            <a:avLst/>
          </a:prstGeom>
          <a:noFill/>
        </p:spPr>
        <p:txBody>
          <a:bodyPr wrap="none" rtlCol="0">
            <a:spAutoFit/>
          </a:bodyPr>
          <a:lstStyle/>
          <a:p>
            <a:r>
              <a:rPr lang="de-DE" dirty="0">
                <a:solidFill>
                  <a:srgbClr val="000000"/>
                </a:solidFill>
              </a:rPr>
              <a:t>Y</a:t>
            </a:r>
            <a:r>
              <a:rPr lang="de-DE" baseline="30000" dirty="0">
                <a:solidFill>
                  <a:srgbClr val="000000"/>
                </a:solidFill>
              </a:rPr>
              <a:t>D</a:t>
            </a:r>
            <a:r>
              <a:rPr lang="de-DE" sz="1633" dirty="0"/>
              <a:t>=Y</a:t>
            </a:r>
          </a:p>
        </p:txBody>
      </p:sp>
      <p:sp>
        <p:nvSpPr>
          <p:cNvPr id="41" name="Textfeld 40"/>
          <p:cNvSpPr txBox="1"/>
          <p:nvPr/>
        </p:nvSpPr>
        <p:spPr>
          <a:xfrm>
            <a:off x="98155" y="2637525"/>
            <a:ext cx="952545" cy="388001"/>
          </a:xfrm>
          <a:prstGeom prst="rect">
            <a:avLst/>
          </a:prstGeom>
          <a:noFill/>
        </p:spPr>
        <p:txBody>
          <a:bodyPr wrap="square" rtlCol="0">
            <a:noAutofit/>
          </a:bodyPr>
          <a:lstStyle/>
          <a:p>
            <a:pPr lvl="0">
              <a:lnSpc>
                <a:spcPct val="140000"/>
              </a:lnSpc>
              <a:spcBef>
                <a:spcPct val="20000"/>
              </a:spcBef>
            </a:pPr>
            <a:r>
              <a:rPr lang="de-DE" sz="1200" dirty="0">
                <a:solidFill>
                  <a:prstClr val="black"/>
                </a:solidFill>
                <a:latin typeface="Arial" panose="020B0604020202020204" pitchFamily="34" charset="0"/>
                <a:cs typeface="Arial" panose="020B0604020202020204" pitchFamily="34" charset="0"/>
              </a:rPr>
              <a:t>C</a:t>
            </a:r>
            <a:r>
              <a:rPr lang="de-DE" sz="1200" baseline="-25000" dirty="0">
                <a:solidFill>
                  <a:prstClr val="black"/>
                </a:solidFill>
                <a:latin typeface="Arial" panose="020B0604020202020204" pitchFamily="34" charset="0"/>
                <a:cs typeface="Arial" panose="020B0604020202020204" pitchFamily="34" charset="0"/>
              </a:rPr>
              <a:t>0</a:t>
            </a:r>
            <a:r>
              <a:rPr lang="de-DE" sz="1200" dirty="0">
                <a:solidFill>
                  <a:prstClr val="black"/>
                </a:solidFill>
                <a:latin typeface="Arial" panose="020B0604020202020204" pitchFamily="34" charset="0"/>
                <a:cs typeface="Arial" panose="020B0604020202020204" pitchFamily="34" charset="0"/>
              </a:rPr>
              <a:t>+I(i</a:t>
            </a:r>
            <a:r>
              <a:rPr lang="de-DE" sz="1200" baseline="-25000" dirty="0">
                <a:solidFill>
                  <a:prstClr val="black"/>
                </a:solidFill>
                <a:latin typeface="Arial" panose="020B0604020202020204" pitchFamily="34" charset="0"/>
                <a:cs typeface="Arial" panose="020B0604020202020204" pitchFamily="34" charset="0"/>
              </a:rPr>
              <a:t>1</a:t>
            </a:r>
            <a:r>
              <a:rPr lang="de-DE" sz="1200" dirty="0">
                <a:solidFill>
                  <a:prstClr val="black"/>
                </a:solidFill>
                <a:latin typeface="Arial" panose="020B0604020202020204" pitchFamily="34" charset="0"/>
                <a:cs typeface="Arial" panose="020B0604020202020204" pitchFamily="34" charset="0"/>
              </a:rPr>
              <a:t>)+G</a:t>
            </a:r>
            <a:endParaRPr lang="en-US" sz="1996" dirty="0">
              <a:solidFill>
                <a:prstClr val="black"/>
              </a:solidFill>
              <a:latin typeface="Arial" panose="020B0604020202020204" pitchFamily="34" charset="0"/>
              <a:cs typeface="Arial" panose="020B0604020202020204" pitchFamily="34" charset="0"/>
            </a:endParaRPr>
          </a:p>
          <a:p>
            <a:endParaRPr lang="de-DE" sz="2540" dirty="0"/>
          </a:p>
          <a:p>
            <a:endParaRPr lang="de-DE" sz="2540" dirty="0"/>
          </a:p>
        </p:txBody>
      </p:sp>
      <p:sp>
        <p:nvSpPr>
          <p:cNvPr id="55" name="Textfeld 54"/>
          <p:cNvSpPr txBox="1"/>
          <p:nvPr/>
        </p:nvSpPr>
        <p:spPr>
          <a:xfrm>
            <a:off x="1575186" y="6324416"/>
            <a:ext cx="981359" cy="369332"/>
          </a:xfrm>
          <a:prstGeom prst="rect">
            <a:avLst/>
          </a:prstGeom>
          <a:noFill/>
        </p:spPr>
        <p:txBody>
          <a:bodyPr wrap="none" rtlCol="0">
            <a:spAutoFit/>
          </a:bodyPr>
          <a:lstStyle/>
          <a:p>
            <a:r>
              <a:rPr lang="de-DE" dirty="0">
                <a:solidFill>
                  <a:srgbClr val="000000"/>
                </a:solidFill>
              </a:rPr>
              <a:t>Y</a:t>
            </a:r>
            <a:r>
              <a:rPr lang="de-DE" baseline="30000" dirty="0">
                <a:solidFill>
                  <a:srgbClr val="000000"/>
                </a:solidFill>
              </a:rPr>
              <a:t>*</a:t>
            </a:r>
            <a:r>
              <a:rPr lang="de-DE" baseline="-25000" dirty="0"/>
              <a:t>1</a:t>
            </a:r>
            <a:r>
              <a:rPr lang="de-DE" dirty="0">
                <a:solidFill>
                  <a:srgbClr val="000000"/>
                </a:solidFill>
              </a:rPr>
              <a:t>(</a:t>
            </a:r>
            <a:r>
              <a:rPr lang="de-DE" dirty="0"/>
              <a:t>i</a:t>
            </a:r>
            <a:r>
              <a:rPr lang="de-DE" baseline="-25000" dirty="0"/>
              <a:t>1</a:t>
            </a:r>
            <a:r>
              <a:rPr lang="de-DE" dirty="0"/>
              <a:t>, G</a:t>
            </a:r>
            <a:r>
              <a:rPr lang="de-DE" dirty="0">
                <a:solidFill>
                  <a:srgbClr val="000000"/>
                </a:solidFill>
              </a:rPr>
              <a:t>)</a:t>
            </a:r>
            <a:endParaRPr lang="de-DE" dirty="0"/>
          </a:p>
        </p:txBody>
      </p:sp>
      <p:sp>
        <p:nvSpPr>
          <p:cNvPr id="65" name="TextShape 2"/>
          <p:cNvSpPr txBox="1"/>
          <p:nvPr/>
        </p:nvSpPr>
        <p:spPr>
          <a:xfrm>
            <a:off x="5026969" y="-9962"/>
            <a:ext cx="4964210" cy="532585"/>
          </a:xfrm>
          <a:prstGeom prst="rect">
            <a:avLst/>
          </a:prstGeom>
          <a:noFill/>
          <a:ln>
            <a:noFill/>
          </a:ln>
        </p:spPr>
        <p:txBody>
          <a:bodyPr lIns="81646" tIns="40823" rIns="81646" bIns="40823" anchor="ctr" anchorCtr="1"/>
          <a:lstStyle/>
          <a:p>
            <a:r>
              <a:rPr lang="de-DE" sz="2400" b="1" dirty="0"/>
              <a:t>+ </a:t>
            </a:r>
            <a:r>
              <a:rPr lang="el-GR" sz="2400" b="1" dirty="0">
                <a:latin typeface="Arial" panose="020B0604020202020204" pitchFamily="34" charset="0"/>
                <a:cs typeface="Arial" panose="020B0604020202020204" pitchFamily="34" charset="0"/>
              </a:rPr>
              <a:t>Δ</a:t>
            </a:r>
            <a:r>
              <a:rPr lang="de-DE" sz="2400" b="1" dirty="0">
                <a:latin typeface="Arial" panose="020B0604020202020204" pitchFamily="34" charset="0"/>
                <a:cs typeface="Arial" panose="020B0604020202020204" pitchFamily="34" charset="0"/>
              </a:rPr>
              <a:t>G</a:t>
            </a:r>
            <a:endParaRPr lang="de-DE" sz="2400" b="1" dirty="0"/>
          </a:p>
        </p:txBody>
      </p:sp>
      <p:sp>
        <p:nvSpPr>
          <p:cNvPr id="75" name="Textfeld 74"/>
          <p:cNvSpPr txBox="1"/>
          <p:nvPr/>
        </p:nvSpPr>
        <p:spPr>
          <a:xfrm>
            <a:off x="1238155" y="3284281"/>
            <a:ext cx="739305" cy="369332"/>
          </a:xfrm>
          <a:prstGeom prst="rect">
            <a:avLst/>
          </a:prstGeom>
          <a:noFill/>
        </p:spPr>
        <p:txBody>
          <a:bodyPr wrap="none" rtlCol="0">
            <a:spAutoFit/>
          </a:bodyPr>
          <a:lstStyle/>
          <a:p>
            <a:r>
              <a:rPr lang="de-DE" dirty="0">
                <a:solidFill>
                  <a:srgbClr val="000000"/>
                </a:solidFill>
              </a:rPr>
              <a:t>Y</a:t>
            </a:r>
            <a:r>
              <a:rPr lang="de-DE" baseline="30000" dirty="0">
                <a:solidFill>
                  <a:srgbClr val="000000"/>
                </a:solidFill>
              </a:rPr>
              <a:t>*</a:t>
            </a:r>
            <a:r>
              <a:rPr lang="de-DE" baseline="-25000" dirty="0"/>
              <a:t>1</a:t>
            </a:r>
            <a:r>
              <a:rPr lang="de-DE" dirty="0">
                <a:solidFill>
                  <a:srgbClr val="000000"/>
                </a:solidFill>
              </a:rPr>
              <a:t>(</a:t>
            </a:r>
            <a:r>
              <a:rPr lang="de-DE" dirty="0"/>
              <a:t>G</a:t>
            </a:r>
            <a:r>
              <a:rPr lang="de-DE" dirty="0">
                <a:solidFill>
                  <a:srgbClr val="000000"/>
                </a:solidFill>
              </a:rPr>
              <a:t>)</a:t>
            </a:r>
            <a:endParaRPr lang="de-DE" dirty="0"/>
          </a:p>
        </p:txBody>
      </p:sp>
      <p:sp>
        <p:nvSpPr>
          <p:cNvPr id="47" name="Rechteck 46">
            <a:extLst>
              <a:ext uri="{FF2B5EF4-FFF2-40B4-BE49-F238E27FC236}">
                <a16:creationId xmlns:a16="http://schemas.microsoft.com/office/drawing/2014/main" id="{70AC08F9-2ADD-43D1-AF9D-7859030AAE76}"/>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30289178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9"/>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75"/>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55"/>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51"/>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6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0"/>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5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p:bldP spid="53" grpId="0"/>
      <p:bldP spid="55" grpId="0"/>
      <p:bldP spid="75"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Shape 2"/>
          <p:cNvSpPr txBox="1"/>
          <p:nvPr/>
        </p:nvSpPr>
        <p:spPr>
          <a:xfrm>
            <a:off x="516898" y="-30536"/>
            <a:ext cx="4679508" cy="536145"/>
          </a:xfrm>
          <a:prstGeom prst="rect">
            <a:avLst/>
          </a:prstGeom>
          <a:noFill/>
          <a:ln>
            <a:noFill/>
          </a:ln>
        </p:spPr>
        <p:txBody>
          <a:bodyPr lIns="81646" tIns="40823" rIns="81646" bIns="40823" anchor="ctr" anchorCtr="1"/>
          <a:lstStyle/>
          <a:p>
            <a:r>
              <a:rPr lang="de-DE" sz="2400" b="1" dirty="0"/>
              <a:t>Fiskalpolitik und das IS-LM-Modell</a:t>
            </a:r>
          </a:p>
        </p:txBody>
      </p:sp>
      <p:cxnSp>
        <p:nvCxnSpPr>
          <p:cNvPr id="8" name="Straight Arrow Connector 6"/>
          <p:cNvCxnSpPr/>
          <p:nvPr/>
        </p:nvCxnSpPr>
        <p:spPr>
          <a:xfrm flipV="1">
            <a:off x="710031" y="557692"/>
            <a:ext cx="0" cy="3565973"/>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9" name="Straight Arrow Connector 7"/>
          <p:cNvCxnSpPr/>
          <p:nvPr/>
        </p:nvCxnSpPr>
        <p:spPr>
          <a:xfrm>
            <a:off x="710032" y="4123663"/>
            <a:ext cx="5829336" cy="0"/>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0" name="Textfeld 9"/>
          <p:cNvSpPr txBox="1"/>
          <p:nvPr/>
        </p:nvSpPr>
        <p:spPr>
          <a:xfrm>
            <a:off x="375387" y="492367"/>
            <a:ext cx="232756" cy="343620"/>
          </a:xfrm>
          <a:prstGeom prst="rect">
            <a:avLst/>
          </a:prstGeom>
          <a:noFill/>
        </p:spPr>
        <p:txBody>
          <a:bodyPr wrap="none" rtlCol="0">
            <a:spAutoFit/>
          </a:bodyPr>
          <a:lstStyle/>
          <a:p>
            <a:r>
              <a:rPr lang="de-DE" sz="1633" dirty="0"/>
              <a:t>i</a:t>
            </a:r>
          </a:p>
        </p:txBody>
      </p:sp>
      <p:sp>
        <p:nvSpPr>
          <p:cNvPr id="11" name="Textfeld 10"/>
          <p:cNvSpPr txBox="1"/>
          <p:nvPr/>
        </p:nvSpPr>
        <p:spPr>
          <a:xfrm>
            <a:off x="6058605" y="4142101"/>
            <a:ext cx="287258" cy="343620"/>
          </a:xfrm>
          <a:prstGeom prst="rect">
            <a:avLst/>
          </a:prstGeom>
          <a:noFill/>
        </p:spPr>
        <p:txBody>
          <a:bodyPr wrap="none" rtlCol="0">
            <a:spAutoFit/>
          </a:bodyPr>
          <a:lstStyle/>
          <a:p>
            <a:r>
              <a:rPr lang="de-DE" sz="1633" dirty="0"/>
              <a:t>Y</a:t>
            </a:r>
          </a:p>
        </p:txBody>
      </p:sp>
      <p:cxnSp>
        <p:nvCxnSpPr>
          <p:cNvPr id="12" name="Gerade Verbindung 11"/>
          <p:cNvCxnSpPr/>
          <p:nvPr/>
        </p:nvCxnSpPr>
        <p:spPr>
          <a:xfrm flipV="1">
            <a:off x="1689897" y="827419"/>
            <a:ext cx="3723488" cy="2473896"/>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3" name="Gerade Verbindung 12"/>
          <p:cNvCxnSpPr/>
          <p:nvPr/>
        </p:nvCxnSpPr>
        <p:spPr>
          <a:xfrm>
            <a:off x="2182899" y="1276259"/>
            <a:ext cx="2417001" cy="1865959"/>
          </a:xfrm>
          <a:prstGeom prst="line">
            <a:avLst/>
          </a:prstGeom>
          <a:ln w="31750">
            <a:solidFill>
              <a:srgbClr val="FF0000"/>
            </a:solidFill>
          </a:ln>
        </p:spPr>
        <p:style>
          <a:lnRef idx="1">
            <a:schemeClr val="accent1"/>
          </a:lnRef>
          <a:fillRef idx="0">
            <a:schemeClr val="accent1"/>
          </a:fillRef>
          <a:effectRef idx="0">
            <a:schemeClr val="accent1"/>
          </a:effectRef>
          <a:fontRef idx="minor">
            <a:schemeClr val="tx1"/>
          </a:fontRef>
        </p:style>
      </p:cxnSp>
      <p:sp>
        <p:nvSpPr>
          <p:cNvPr id="14" name="Textfeld 13"/>
          <p:cNvSpPr txBox="1"/>
          <p:nvPr/>
        </p:nvSpPr>
        <p:spPr>
          <a:xfrm>
            <a:off x="1584928" y="821347"/>
            <a:ext cx="777777" cy="461665"/>
          </a:xfrm>
          <a:prstGeom prst="rect">
            <a:avLst/>
          </a:prstGeom>
          <a:noFill/>
        </p:spPr>
        <p:txBody>
          <a:bodyPr wrap="none" rtlCol="0">
            <a:spAutoFit/>
          </a:bodyPr>
          <a:lstStyle/>
          <a:p>
            <a:r>
              <a:rPr lang="de-DE" sz="2177" b="1" dirty="0"/>
              <a:t>IS</a:t>
            </a:r>
            <a:r>
              <a:rPr lang="de-DE" sz="2400" b="1" dirty="0"/>
              <a:t>(G)</a:t>
            </a:r>
            <a:endParaRPr lang="de-DE" sz="2177" b="1" dirty="0"/>
          </a:p>
        </p:txBody>
      </p:sp>
      <p:sp>
        <p:nvSpPr>
          <p:cNvPr id="16" name="Textfeld 15"/>
          <p:cNvSpPr txBox="1"/>
          <p:nvPr/>
        </p:nvSpPr>
        <p:spPr>
          <a:xfrm>
            <a:off x="4861198" y="361719"/>
            <a:ext cx="546945" cy="427361"/>
          </a:xfrm>
          <a:prstGeom prst="rect">
            <a:avLst/>
          </a:prstGeom>
          <a:noFill/>
        </p:spPr>
        <p:txBody>
          <a:bodyPr wrap="none" rtlCol="0">
            <a:spAutoFit/>
          </a:bodyPr>
          <a:lstStyle/>
          <a:p>
            <a:r>
              <a:rPr lang="de-DE" sz="2177" b="1" dirty="0"/>
              <a:t>LM</a:t>
            </a:r>
          </a:p>
        </p:txBody>
      </p:sp>
      <p:sp>
        <p:nvSpPr>
          <p:cNvPr id="4" name="Textfeld 3"/>
          <p:cNvSpPr txBox="1"/>
          <p:nvPr/>
        </p:nvSpPr>
        <p:spPr>
          <a:xfrm>
            <a:off x="3033994" y="4142101"/>
            <a:ext cx="699230" cy="343620"/>
          </a:xfrm>
          <a:prstGeom prst="rect">
            <a:avLst/>
          </a:prstGeom>
          <a:noFill/>
        </p:spPr>
        <p:txBody>
          <a:bodyPr wrap="none" rtlCol="0">
            <a:spAutoFit/>
          </a:bodyPr>
          <a:lstStyle/>
          <a:p>
            <a:r>
              <a:rPr lang="de-DE" sz="1633" dirty="0"/>
              <a:t>Y* (G)</a:t>
            </a:r>
          </a:p>
        </p:txBody>
      </p:sp>
      <p:sp>
        <p:nvSpPr>
          <p:cNvPr id="19" name="Textfeld 18"/>
          <p:cNvSpPr txBox="1"/>
          <p:nvPr/>
        </p:nvSpPr>
        <p:spPr>
          <a:xfrm>
            <a:off x="-76015" y="2064366"/>
            <a:ext cx="596638" cy="343620"/>
          </a:xfrm>
          <a:prstGeom prst="rect">
            <a:avLst/>
          </a:prstGeom>
          <a:noFill/>
        </p:spPr>
        <p:txBody>
          <a:bodyPr wrap="none" rtlCol="0">
            <a:spAutoFit/>
          </a:bodyPr>
          <a:lstStyle/>
          <a:p>
            <a:r>
              <a:rPr lang="de-DE" sz="1633" dirty="0"/>
              <a:t>i*(G)</a:t>
            </a:r>
          </a:p>
        </p:txBody>
      </p:sp>
      <p:cxnSp>
        <p:nvCxnSpPr>
          <p:cNvPr id="21" name="Gerade Verbindung 20"/>
          <p:cNvCxnSpPr/>
          <p:nvPr/>
        </p:nvCxnSpPr>
        <p:spPr>
          <a:xfrm flipH="1">
            <a:off x="710031" y="2209239"/>
            <a:ext cx="2681368" cy="0"/>
          </a:xfrm>
          <a:prstGeom prst="line">
            <a:avLst/>
          </a:prstGeom>
          <a:ln>
            <a:prstDash val="dash"/>
          </a:ln>
        </p:spPr>
        <p:style>
          <a:lnRef idx="1">
            <a:schemeClr val="accent1"/>
          </a:lnRef>
          <a:fillRef idx="0">
            <a:schemeClr val="accent1"/>
          </a:fillRef>
          <a:effectRef idx="0">
            <a:schemeClr val="accent1"/>
          </a:effectRef>
          <a:fontRef idx="minor">
            <a:schemeClr val="tx1"/>
          </a:fontRef>
        </p:style>
      </p:cxnSp>
      <p:cxnSp>
        <p:nvCxnSpPr>
          <p:cNvPr id="22" name="Gerade Verbindung 21"/>
          <p:cNvCxnSpPr/>
          <p:nvPr/>
        </p:nvCxnSpPr>
        <p:spPr>
          <a:xfrm>
            <a:off x="3391400" y="2190801"/>
            <a:ext cx="0" cy="1932863"/>
          </a:xfrm>
          <a:prstGeom prst="line">
            <a:avLst/>
          </a:prstGeom>
          <a:ln>
            <a:prstDash val="dash"/>
          </a:ln>
        </p:spPr>
        <p:style>
          <a:lnRef idx="1">
            <a:schemeClr val="accent1"/>
          </a:lnRef>
          <a:fillRef idx="0">
            <a:schemeClr val="accent1"/>
          </a:fillRef>
          <a:effectRef idx="0">
            <a:schemeClr val="accent1"/>
          </a:effectRef>
          <a:fontRef idx="minor">
            <a:schemeClr val="tx1"/>
          </a:fontRef>
        </p:style>
      </p:cxnSp>
      <p:sp>
        <p:nvSpPr>
          <p:cNvPr id="2" name="Rechteck 1"/>
          <p:cNvSpPr/>
          <p:nvPr/>
        </p:nvSpPr>
        <p:spPr>
          <a:xfrm>
            <a:off x="5572482" y="0"/>
            <a:ext cx="1785247" cy="646331"/>
          </a:xfrm>
          <a:prstGeom prst="rect">
            <a:avLst/>
          </a:prstGeom>
        </p:spPr>
        <p:txBody>
          <a:bodyPr wrap="square">
            <a:spAutoFit/>
          </a:bodyPr>
          <a:lstStyle/>
          <a:p>
            <a:r>
              <a:rPr lang="de-DE" dirty="0"/>
              <a:t>G</a:t>
            </a:r>
            <a:r>
              <a:rPr lang="de-DE" dirty="0">
                <a:latin typeface="Arial Unicode MS"/>
                <a:ea typeface="Arial Unicode MS"/>
                <a:cs typeface="Arial Unicode MS"/>
              </a:rPr>
              <a:t>↑ -&gt; </a:t>
            </a:r>
            <a:r>
              <a:rPr lang="de-DE" b="1" dirty="0"/>
              <a:t>+ </a:t>
            </a:r>
            <a:r>
              <a:rPr lang="el-GR" b="1" dirty="0">
                <a:latin typeface="Arial" panose="020B0604020202020204" pitchFamily="34" charset="0"/>
                <a:cs typeface="Arial" panose="020B0604020202020204" pitchFamily="34" charset="0"/>
              </a:rPr>
              <a:t>Δ</a:t>
            </a:r>
            <a:r>
              <a:rPr lang="de-DE" b="1" dirty="0">
                <a:latin typeface="Arial" panose="020B0604020202020204" pitchFamily="34" charset="0"/>
                <a:cs typeface="Arial" panose="020B0604020202020204" pitchFamily="34" charset="0"/>
              </a:rPr>
              <a:t>G</a:t>
            </a:r>
            <a:endParaRPr lang="de-DE" b="1" dirty="0"/>
          </a:p>
          <a:p>
            <a:endParaRPr lang="de-DE" dirty="0"/>
          </a:p>
        </p:txBody>
      </p:sp>
      <p:sp>
        <p:nvSpPr>
          <p:cNvPr id="42" name="Rechteck 41">
            <a:extLst>
              <a:ext uri="{FF2B5EF4-FFF2-40B4-BE49-F238E27FC236}">
                <a16:creationId xmlns:a16="http://schemas.microsoft.com/office/drawing/2014/main" id="{894DC714-A3D1-411F-9710-7D976EFE3144}"/>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37013391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38" name="TextBox 23"/>
              <p:cNvSpPr txBox="1"/>
              <p:nvPr/>
            </p:nvSpPr>
            <p:spPr>
              <a:xfrm>
                <a:off x="4267103" y="3472024"/>
                <a:ext cx="658137" cy="343620"/>
              </a:xfrm>
              <a:prstGeom prst="rect">
                <a:avLst/>
              </a:prstGeom>
              <a:solidFill>
                <a:schemeClr val="bg1"/>
              </a:solidFill>
            </p:spPr>
            <p:txBody>
              <a:bodyPr wrap="square" rtlCol="0">
                <a:spAutoFit/>
              </a:bodyPr>
              <a:lstStyle/>
              <a:p>
                <a14:m>
                  <m:oMath xmlns:m="http://schemas.openxmlformats.org/officeDocument/2006/math">
                    <m:r>
                      <a:rPr lang="de-DE" sz="1633" b="0" i="1" smtClean="0">
                        <a:latin typeface="Cambria Math" panose="02040503050406030204" pitchFamily="18" charset="0"/>
                        <a:cs typeface="Arial" panose="020B0604020202020204" pitchFamily="34" charset="0"/>
                      </a:rPr>
                      <m:t>𝐿</m:t>
                    </m:r>
                    <m:r>
                      <a:rPr lang="de-DE" sz="1633" b="0" i="1" smtClean="0">
                        <a:latin typeface="Cambria Math" panose="02040503050406030204" pitchFamily="18" charset="0"/>
                        <a:cs typeface="Arial" panose="020B0604020202020204" pitchFamily="34" charset="0"/>
                      </a:rPr>
                      <m:t>(</m:t>
                    </m:r>
                    <m:r>
                      <m:rPr>
                        <m:nor/>
                      </m:rPr>
                      <a:rPr lang="de-DE" sz="1633" dirty="0" smtClean="0"/>
                      <m:t>Y</m:t>
                    </m:r>
                    <m:r>
                      <m:rPr>
                        <m:nor/>
                      </m:rPr>
                      <a:rPr lang="de-DE" sz="1633" b="0" i="0" baseline="-25000" dirty="0" smtClean="0"/>
                      <m:t>1</m:t>
                    </m:r>
                  </m:oMath>
                </a14:m>
                <a:r>
                  <a:rPr lang="en-US" sz="1633" dirty="0">
                    <a:latin typeface="Arial" panose="020B0604020202020204" pitchFamily="34" charset="0"/>
                    <a:cs typeface="Arial" panose="020B0604020202020204" pitchFamily="34" charset="0"/>
                  </a:rPr>
                  <a:t>)</a:t>
                </a:r>
              </a:p>
            </p:txBody>
          </p:sp>
        </mc:Choice>
        <mc:Fallback xmlns="">
          <p:sp>
            <p:nvSpPr>
              <p:cNvPr id="38" name="TextBox 23"/>
              <p:cNvSpPr txBox="1">
                <a:spLocks noRot="1" noChangeAspect="1" noMove="1" noResize="1" noEditPoints="1" noAdjustHandles="1" noChangeArrowheads="1" noChangeShapeType="1" noTextEdit="1"/>
              </p:cNvSpPr>
              <p:nvPr/>
            </p:nvSpPr>
            <p:spPr>
              <a:xfrm>
                <a:off x="4267103" y="3472024"/>
                <a:ext cx="658137" cy="343620"/>
              </a:xfrm>
              <a:prstGeom prst="rect">
                <a:avLst/>
              </a:prstGeom>
              <a:blipFill>
                <a:blip r:embed="rId3"/>
                <a:stretch>
                  <a:fillRect t="-7143" b="-23214"/>
                </a:stretch>
              </a:blipFill>
            </p:spPr>
            <p:txBody>
              <a:bodyPr/>
              <a:lstStyle/>
              <a:p>
                <a:r>
                  <a:rPr lang="de-DE">
                    <a:noFill/>
                  </a:rPr>
                  <a:t> </a:t>
                </a:r>
              </a:p>
            </p:txBody>
          </p:sp>
        </mc:Fallback>
      </mc:AlternateContent>
      <p:sp>
        <p:nvSpPr>
          <p:cNvPr id="6" name="TextShape 2"/>
          <p:cNvSpPr txBox="1"/>
          <p:nvPr/>
        </p:nvSpPr>
        <p:spPr>
          <a:xfrm>
            <a:off x="2898345" y="-32351"/>
            <a:ext cx="3743985" cy="541036"/>
          </a:xfrm>
          <a:prstGeom prst="rect">
            <a:avLst/>
          </a:prstGeom>
          <a:noFill/>
          <a:ln>
            <a:noFill/>
          </a:ln>
        </p:spPr>
        <p:txBody>
          <a:bodyPr lIns="81646" tIns="40823" rIns="81646" bIns="40823" anchor="ctr" anchorCtr="1"/>
          <a:lstStyle/>
          <a:p>
            <a:r>
              <a:rPr lang="de-DE" sz="2000" b="1" dirty="0"/>
              <a:t>Geldpolitik und das IS-LM-Modell</a:t>
            </a:r>
          </a:p>
        </p:txBody>
      </p:sp>
      <p:cxnSp>
        <p:nvCxnSpPr>
          <p:cNvPr id="7" name="Straight Arrow Connector 7"/>
          <p:cNvCxnSpPr/>
          <p:nvPr/>
        </p:nvCxnSpPr>
        <p:spPr>
          <a:xfrm>
            <a:off x="1226154" y="3808569"/>
            <a:ext cx="4087634" cy="3"/>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8" name="TextBox 9"/>
          <p:cNvSpPr txBox="1"/>
          <p:nvPr/>
        </p:nvSpPr>
        <p:spPr>
          <a:xfrm>
            <a:off x="4830623" y="3880334"/>
            <a:ext cx="766557" cy="343620"/>
          </a:xfrm>
          <a:prstGeom prst="rect">
            <a:avLst/>
          </a:prstGeom>
          <a:noFill/>
        </p:spPr>
        <p:txBody>
          <a:bodyPr wrap="none" rtlCol="0">
            <a:spAutoFit/>
          </a:bodyPr>
          <a:lstStyle/>
          <a:p>
            <a:r>
              <a:rPr lang="en-US" sz="1633" dirty="0">
                <a:latin typeface="Arial" panose="020B0604020202020204" pitchFamily="34" charset="0"/>
                <a:cs typeface="Arial" panose="020B0604020202020204" pitchFamily="34" charset="0"/>
              </a:rPr>
              <a:t>L, M/p</a:t>
            </a:r>
          </a:p>
        </p:txBody>
      </p:sp>
      <p:cxnSp>
        <p:nvCxnSpPr>
          <p:cNvPr id="9" name="Straight Connector 10"/>
          <p:cNvCxnSpPr/>
          <p:nvPr/>
        </p:nvCxnSpPr>
        <p:spPr>
          <a:xfrm flipV="1">
            <a:off x="1946345" y="720105"/>
            <a:ext cx="0" cy="3068032"/>
          </a:xfrm>
          <a:prstGeom prst="line">
            <a:avLst/>
          </a:prstGeom>
          <a:ln w="3810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cxnSp>
        <p:nvCxnSpPr>
          <p:cNvPr id="11" name="Straight Connector 14"/>
          <p:cNvCxnSpPr/>
          <p:nvPr/>
        </p:nvCxnSpPr>
        <p:spPr>
          <a:xfrm>
            <a:off x="1351059" y="1587541"/>
            <a:ext cx="3245005" cy="1940765"/>
          </a:xfrm>
          <a:prstGeom prst="line">
            <a:avLst/>
          </a:prstGeom>
          <a:ln w="38100"/>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13" name="TextBox 27"/>
              <p:cNvSpPr txBox="1"/>
              <p:nvPr/>
            </p:nvSpPr>
            <p:spPr>
              <a:xfrm>
                <a:off x="261591" y="1747737"/>
                <a:ext cx="1027845" cy="362984"/>
              </a:xfrm>
              <a:prstGeom prst="rect">
                <a:avLst/>
              </a:prstGeom>
              <a:noFill/>
            </p:spPr>
            <p:txBody>
              <a:bodyPr wrap="none" rtlCol="0">
                <a:spAutoFit/>
              </a:bodyPr>
              <a:lstStyle/>
              <a:p>
                <a14:m>
                  <m:oMath xmlns:m="http://schemas.openxmlformats.org/officeDocument/2006/math">
                    <m:r>
                      <m:rPr>
                        <m:nor/>
                      </m:rPr>
                      <a:rPr lang="de-DE" dirty="0">
                        <a:solidFill>
                          <a:srgbClr val="000000"/>
                        </a:solidFill>
                        <a:latin typeface="Cambria Math" panose="02040503050406030204" pitchFamily="18" charset="0"/>
                      </a:rPr>
                      <m:t>i</m:t>
                    </m:r>
                    <m:r>
                      <m:rPr>
                        <m:nor/>
                      </m:rPr>
                      <a:rPr lang="de-DE" baseline="30000" dirty="0">
                        <a:solidFill>
                          <a:srgbClr val="000000"/>
                        </a:solidFill>
                      </a:rPr>
                      <m:t>∗</m:t>
                    </m:r>
                    <m:r>
                      <m:rPr>
                        <m:nor/>
                      </m:rPr>
                      <a:rPr lang="de-DE" baseline="-25000" dirty="0"/>
                      <m:t>1</m:t>
                    </m:r>
                    <m:r>
                      <a:rPr lang="de-DE" i="1" baseline="-25000" dirty="0">
                        <a:latin typeface="Cambria Math" panose="02040503050406030204" pitchFamily="18" charset="0"/>
                      </a:rPr>
                      <m:t> </m:t>
                    </m:r>
                  </m:oMath>
                </a14:m>
                <a:r>
                  <a:rPr lang="en-US" sz="1633" dirty="0"/>
                  <a:t>(</a:t>
                </a:r>
                <a14:m>
                  <m:oMath xmlns:m="http://schemas.openxmlformats.org/officeDocument/2006/math">
                    <m:r>
                      <m:rPr>
                        <m:nor/>
                      </m:rPr>
                      <a:rPr lang="de-DE" sz="1633" dirty="0"/>
                      <m:t>Y</m:t>
                    </m:r>
                    <m:r>
                      <m:rPr>
                        <m:nor/>
                      </m:rPr>
                      <a:rPr lang="de-DE" sz="1633" baseline="-25000" dirty="0"/>
                      <m:t>1</m:t>
                    </m:r>
                    <m:r>
                      <a:rPr lang="de-DE" sz="1633" i="1" baseline="-25000" dirty="0">
                        <a:latin typeface="Cambria Math" panose="02040503050406030204" pitchFamily="18" charset="0"/>
                      </a:rPr>
                      <m:t> </m:t>
                    </m:r>
                    <m:r>
                      <a:rPr lang="de-DE" sz="1633" i="1" dirty="0">
                        <a:latin typeface="Cambria Math" panose="02040503050406030204" pitchFamily="18" charset="0"/>
                        <a:cs typeface="Arial" panose="020B0604020202020204" pitchFamily="34" charset="0"/>
                      </a:rPr>
                      <m:t>,</m:t>
                    </m:r>
                    <m:r>
                      <a:rPr lang="de-DE" sz="1633" i="1" dirty="0">
                        <a:latin typeface="Cambria Math" panose="02040503050406030204" pitchFamily="18" charset="0"/>
                        <a:cs typeface="Arial" panose="020B0604020202020204" pitchFamily="34" charset="0"/>
                      </a:rPr>
                      <m:t>𝑀</m:t>
                    </m:r>
                  </m:oMath>
                </a14:m>
                <a:r>
                  <a:rPr lang="en-US" sz="1633" dirty="0"/>
                  <a:t>)</a:t>
                </a:r>
              </a:p>
            </p:txBody>
          </p:sp>
        </mc:Choice>
        <mc:Fallback xmlns="">
          <p:sp>
            <p:nvSpPr>
              <p:cNvPr id="13" name="TextBox 27"/>
              <p:cNvSpPr txBox="1">
                <a:spLocks noRot="1" noChangeAspect="1" noMove="1" noResize="1" noEditPoints="1" noAdjustHandles="1" noChangeArrowheads="1" noChangeShapeType="1" noTextEdit="1"/>
              </p:cNvSpPr>
              <p:nvPr/>
            </p:nvSpPr>
            <p:spPr>
              <a:xfrm>
                <a:off x="261591" y="1747737"/>
                <a:ext cx="1027845" cy="362984"/>
              </a:xfrm>
              <a:prstGeom prst="rect">
                <a:avLst/>
              </a:prstGeom>
              <a:blipFill>
                <a:blip r:embed="rId4"/>
                <a:stretch>
                  <a:fillRect t="-1695" r="-2367" b="-22034"/>
                </a:stretch>
              </a:blipFill>
            </p:spPr>
            <p:txBody>
              <a:bodyPr/>
              <a:lstStyle/>
              <a:p>
                <a:r>
                  <a:rPr lang="de-DE">
                    <a:noFill/>
                  </a:rPr>
                  <a:t> </a:t>
                </a:r>
              </a:p>
            </p:txBody>
          </p:sp>
        </mc:Fallback>
      </mc:AlternateContent>
      <mc:AlternateContent xmlns:mc="http://schemas.openxmlformats.org/markup-compatibility/2006" xmlns:a14="http://schemas.microsoft.com/office/drawing/2010/main">
        <mc:Choice Requires="a14">
          <p:sp>
            <p:nvSpPr>
              <p:cNvPr id="16" name="TextBox 25"/>
              <p:cNvSpPr txBox="1"/>
              <p:nvPr/>
            </p:nvSpPr>
            <p:spPr>
              <a:xfrm>
                <a:off x="1613949" y="605785"/>
                <a:ext cx="683567" cy="343620"/>
              </a:xfrm>
              <a:prstGeom prst="rect">
                <a:avLst/>
              </a:prstGeom>
              <a:solidFill>
                <a:schemeClr val="bg1"/>
              </a:solidFill>
            </p:spPr>
            <p:txBody>
              <a:bodyPr wrap="square" rtlCol="0">
                <a:spAutoFit/>
              </a:bodyPr>
              <a:lstStyle/>
              <a:p>
                <a:pPr/>
                <a14:m>
                  <m:oMathPara xmlns:m="http://schemas.openxmlformats.org/officeDocument/2006/math">
                    <m:oMathParaPr>
                      <m:jc m:val="centerGroup"/>
                    </m:oMathParaPr>
                    <m:oMath xmlns:m="http://schemas.openxmlformats.org/officeDocument/2006/math">
                      <m:r>
                        <a:rPr lang="de-DE" sz="1633" i="1" dirty="0" smtClean="0">
                          <a:latin typeface="Cambria Math" panose="02040503050406030204" pitchFamily="18" charset="0"/>
                          <a:cs typeface="Arial" panose="020B0604020202020204" pitchFamily="34" charset="0"/>
                        </a:rPr>
                        <m:t>𝑀</m:t>
                      </m:r>
                      <m:r>
                        <a:rPr lang="de-DE" sz="1633" b="0" i="1" smtClean="0">
                          <a:latin typeface="Cambria Math" panose="02040503050406030204" pitchFamily="18" charset="0"/>
                          <a:cs typeface="Arial" panose="020B0604020202020204" pitchFamily="34" charset="0"/>
                        </a:rPr>
                        <m:t>/</m:t>
                      </m:r>
                      <m:r>
                        <a:rPr lang="de-DE" sz="1633" b="0" i="1" smtClean="0">
                          <a:latin typeface="Cambria Math" panose="02040503050406030204" pitchFamily="18" charset="0"/>
                          <a:cs typeface="Arial" panose="020B0604020202020204" pitchFamily="34" charset="0"/>
                        </a:rPr>
                        <m:t>𝑝</m:t>
                      </m:r>
                    </m:oMath>
                  </m:oMathPara>
                </a14:m>
                <a:endParaRPr lang="en-US" sz="1633" dirty="0">
                  <a:latin typeface="Arial" panose="020B0604020202020204" pitchFamily="34" charset="0"/>
                  <a:cs typeface="Arial" panose="020B0604020202020204" pitchFamily="34" charset="0"/>
                </a:endParaRPr>
              </a:p>
            </p:txBody>
          </p:sp>
        </mc:Choice>
        <mc:Fallback xmlns="">
          <p:sp>
            <p:nvSpPr>
              <p:cNvPr id="16" name="TextBox 25"/>
              <p:cNvSpPr txBox="1">
                <a:spLocks noRot="1" noChangeAspect="1" noMove="1" noResize="1" noEditPoints="1" noAdjustHandles="1" noChangeArrowheads="1" noChangeShapeType="1" noTextEdit="1"/>
              </p:cNvSpPr>
              <p:nvPr/>
            </p:nvSpPr>
            <p:spPr>
              <a:xfrm>
                <a:off x="1613949" y="605785"/>
                <a:ext cx="683567" cy="343620"/>
              </a:xfrm>
              <a:prstGeom prst="rect">
                <a:avLst/>
              </a:prstGeom>
              <a:blipFill>
                <a:blip r:embed="rId5"/>
                <a:stretch>
                  <a:fillRect b="-12281"/>
                </a:stretch>
              </a:blipFill>
            </p:spPr>
            <p:txBody>
              <a:bodyPr/>
              <a:lstStyle/>
              <a:p>
                <a:r>
                  <a:rPr lang="de-DE">
                    <a:noFill/>
                  </a:rPr>
                  <a:t> </a:t>
                </a:r>
              </a:p>
            </p:txBody>
          </p:sp>
        </mc:Fallback>
      </mc:AlternateContent>
      <p:cxnSp>
        <p:nvCxnSpPr>
          <p:cNvPr id="17" name="Straight Arrow Connector 6"/>
          <p:cNvCxnSpPr/>
          <p:nvPr/>
        </p:nvCxnSpPr>
        <p:spPr>
          <a:xfrm flipV="1">
            <a:off x="1226154" y="694706"/>
            <a:ext cx="3213" cy="3113866"/>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4" name="Straight Arrow Connector 7"/>
          <p:cNvCxnSpPr/>
          <p:nvPr/>
        </p:nvCxnSpPr>
        <p:spPr>
          <a:xfrm flipV="1">
            <a:off x="5755591" y="3781764"/>
            <a:ext cx="2274043" cy="15004"/>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5" name="Straight Arrow Connector 6"/>
          <p:cNvCxnSpPr/>
          <p:nvPr/>
        </p:nvCxnSpPr>
        <p:spPr>
          <a:xfrm flipV="1">
            <a:off x="5755590" y="682904"/>
            <a:ext cx="3213" cy="3113866"/>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26" name="TextBox 44"/>
              <p:cNvSpPr txBox="1"/>
              <p:nvPr/>
            </p:nvSpPr>
            <p:spPr>
              <a:xfrm>
                <a:off x="828464" y="791850"/>
                <a:ext cx="305147" cy="343620"/>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lang="de-DE" sz="1633" b="0" i="1" smtClean="0">
                          <a:latin typeface="Cambria Math" panose="02040503050406030204" pitchFamily="18" charset="0"/>
                        </a:rPr>
                        <m:t>𝑖</m:t>
                      </m:r>
                    </m:oMath>
                  </m:oMathPara>
                </a14:m>
                <a:endParaRPr lang="en-US" sz="1633" dirty="0"/>
              </a:p>
            </p:txBody>
          </p:sp>
        </mc:Choice>
        <mc:Fallback xmlns="">
          <p:sp>
            <p:nvSpPr>
              <p:cNvPr id="26" name="TextBox 44"/>
              <p:cNvSpPr txBox="1">
                <a:spLocks noRot="1" noChangeAspect="1" noMove="1" noResize="1" noEditPoints="1" noAdjustHandles="1" noChangeArrowheads="1" noChangeShapeType="1" noTextEdit="1"/>
              </p:cNvSpPr>
              <p:nvPr/>
            </p:nvSpPr>
            <p:spPr>
              <a:xfrm>
                <a:off x="828464" y="791850"/>
                <a:ext cx="305147" cy="343620"/>
              </a:xfrm>
              <a:prstGeom prst="rect">
                <a:avLst/>
              </a:prstGeom>
              <a:blipFill>
                <a:blip r:embed="rId6"/>
                <a:stretch>
                  <a:fillRect/>
                </a:stretch>
              </a:blipFill>
            </p:spPr>
            <p:txBody>
              <a:bodyPr/>
              <a:lstStyle/>
              <a:p>
                <a:r>
                  <a:rPr lang="de-DE">
                    <a:noFill/>
                  </a:rPr>
                  <a:t> </a:t>
                </a:r>
              </a:p>
            </p:txBody>
          </p:sp>
        </mc:Fallback>
      </mc:AlternateContent>
      <p:cxnSp>
        <p:nvCxnSpPr>
          <p:cNvPr id="28" name="Straight Connector 11"/>
          <p:cNvCxnSpPr>
            <a:cxnSpLocks/>
          </p:cNvCxnSpPr>
          <p:nvPr/>
        </p:nvCxnSpPr>
        <p:spPr>
          <a:xfrm flipH="1" flipV="1">
            <a:off x="1220410" y="1940813"/>
            <a:ext cx="6162513" cy="8489"/>
          </a:xfrm>
          <a:prstGeom prst="line">
            <a:avLst/>
          </a:prstGeom>
          <a:ln w="1905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34" name="Textfeld 33"/>
          <p:cNvSpPr txBox="1"/>
          <p:nvPr/>
        </p:nvSpPr>
        <p:spPr>
          <a:xfrm>
            <a:off x="7245580" y="3782136"/>
            <a:ext cx="357790" cy="343620"/>
          </a:xfrm>
          <a:prstGeom prst="rect">
            <a:avLst/>
          </a:prstGeom>
          <a:noFill/>
        </p:spPr>
        <p:txBody>
          <a:bodyPr wrap="none" rtlCol="0">
            <a:spAutoFit/>
          </a:bodyPr>
          <a:lstStyle/>
          <a:p>
            <a:r>
              <a:rPr lang="de-DE" sz="1633" dirty="0"/>
              <a:t>Y</a:t>
            </a:r>
            <a:r>
              <a:rPr lang="de-DE" sz="1633" baseline="-25000" dirty="0"/>
              <a:t>1</a:t>
            </a:r>
          </a:p>
        </p:txBody>
      </p:sp>
      <p:cxnSp>
        <p:nvCxnSpPr>
          <p:cNvPr id="43" name="Gerade Verbindung 42"/>
          <p:cNvCxnSpPr/>
          <p:nvPr/>
        </p:nvCxnSpPr>
        <p:spPr>
          <a:xfrm flipV="1">
            <a:off x="6511682" y="959375"/>
            <a:ext cx="1991765" cy="1755328"/>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54" name="Textfeld 53"/>
              <p:cNvSpPr txBox="1"/>
              <p:nvPr/>
            </p:nvSpPr>
            <p:spPr>
              <a:xfrm>
                <a:off x="8223406" y="526843"/>
                <a:ext cx="988860" cy="453137"/>
              </a:xfrm>
              <a:prstGeom prst="rect">
                <a:avLst/>
              </a:prstGeom>
              <a:noFill/>
            </p:spPr>
            <p:txBody>
              <a:bodyPr wrap="none" rtlCol="0">
                <a:spAutoFit/>
              </a:bodyPr>
              <a:lstStyle/>
              <a:p>
                <a:r>
                  <a:rPr lang="de-DE" sz="2177" b="1" dirty="0"/>
                  <a:t>LM(</a:t>
                </a:r>
                <a14:m>
                  <m:oMath xmlns:m="http://schemas.openxmlformats.org/officeDocument/2006/math">
                    <m:r>
                      <a:rPr lang="de-DE" sz="2400" i="1" dirty="0">
                        <a:latin typeface="Cambria Math" panose="02040503050406030204" pitchFamily="18" charset="0"/>
                        <a:cs typeface="Arial" panose="020B0604020202020204" pitchFamily="34" charset="0"/>
                      </a:rPr>
                      <m:t>𝑀</m:t>
                    </m:r>
                  </m:oMath>
                </a14:m>
                <a:r>
                  <a:rPr lang="de-DE" sz="2177" b="1" dirty="0"/>
                  <a:t>)</a:t>
                </a:r>
              </a:p>
            </p:txBody>
          </p:sp>
        </mc:Choice>
        <mc:Fallback xmlns="">
          <p:sp>
            <p:nvSpPr>
              <p:cNvPr id="54" name="Textfeld 53"/>
              <p:cNvSpPr txBox="1">
                <a:spLocks noRot="1" noChangeAspect="1" noMove="1" noResize="1" noEditPoints="1" noAdjustHandles="1" noChangeArrowheads="1" noChangeShapeType="1" noTextEdit="1"/>
              </p:cNvSpPr>
              <p:nvPr/>
            </p:nvSpPr>
            <p:spPr>
              <a:xfrm>
                <a:off x="8223406" y="526843"/>
                <a:ext cx="988860" cy="453137"/>
              </a:xfrm>
              <a:prstGeom prst="rect">
                <a:avLst/>
              </a:prstGeom>
              <a:blipFill>
                <a:blip r:embed="rId7"/>
                <a:stretch>
                  <a:fillRect l="-8025" t="-1333" r="-6173" b="-25333"/>
                </a:stretch>
              </a:blipFill>
            </p:spPr>
            <p:txBody>
              <a:bodyPr/>
              <a:lstStyle/>
              <a:p>
                <a:r>
                  <a:rPr lang="de-DE">
                    <a:noFill/>
                  </a:rPr>
                  <a:t> </a:t>
                </a:r>
              </a:p>
            </p:txBody>
          </p:sp>
        </mc:Fallback>
      </mc:AlternateContent>
      <mc:AlternateContent xmlns:mc="http://schemas.openxmlformats.org/markup-compatibility/2006" xmlns:a14="http://schemas.microsoft.com/office/drawing/2010/main">
        <mc:Choice Requires="a14">
          <p:sp>
            <p:nvSpPr>
              <p:cNvPr id="40" name="TextBox 44"/>
              <p:cNvSpPr txBox="1"/>
              <p:nvPr/>
            </p:nvSpPr>
            <p:spPr>
              <a:xfrm>
                <a:off x="5444607" y="771419"/>
                <a:ext cx="305147" cy="343620"/>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lang="de-DE" sz="1633" b="0" i="1" smtClean="0">
                          <a:latin typeface="Cambria Math" panose="02040503050406030204" pitchFamily="18" charset="0"/>
                        </a:rPr>
                        <m:t>𝑖</m:t>
                      </m:r>
                    </m:oMath>
                  </m:oMathPara>
                </a14:m>
                <a:endParaRPr lang="en-US" sz="1633" dirty="0"/>
              </a:p>
            </p:txBody>
          </p:sp>
        </mc:Choice>
        <mc:Fallback xmlns="">
          <p:sp>
            <p:nvSpPr>
              <p:cNvPr id="40" name="TextBox 44"/>
              <p:cNvSpPr txBox="1">
                <a:spLocks noRot="1" noChangeAspect="1" noMove="1" noResize="1" noEditPoints="1" noAdjustHandles="1" noChangeArrowheads="1" noChangeShapeType="1" noTextEdit="1"/>
              </p:cNvSpPr>
              <p:nvPr/>
            </p:nvSpPr>
            <p:spPr>
              <a:xfrm>
                <a:off x="5444607" y="771419"/>
                <a:ext cx="305147" cy="343620"/>
              </a:xfrm>
              <a:prstGeom prst="rect">
                <a:avLst/>
              </a:prstGeom>
              <a:blipFill>
                <a:blip r:embed="rId8"/>
                <a:stretch>
                  <a:fillRect/>
                </a:stretch>
              </a:blipFill>
            </p:spPr>
            <p:txBody>
              <a:bodyPr/>
              <a:lstStyle/>
              <a:p>
                <a:r>
                  <a:rPr lang="de-DE">
                    <a:noFill/>
                  </a:rPr>
                  <a:t> </a:t>
                </a:r>
              </a:p>
            </p:txBody>
          </p:sp>
        </mc:Fallback>
      </mc:AlternateContent>
      <p:sp>
        <p:nvSpPr>
          <p:cNvPr id="41" name="TextShape 2"/>
          <p:cNvSpPr txBox="1"/>
          <p:nvPr/>
        </p:nvSpPr>
        <p:spPr>
          <a:xfrm>
            <a:off x="6562065" y="-27466"/>
            <a:ext cx="3743985" cy="541036"/>
          </a:xfrm>
          <a:prstGeom prst="rect">
            <a:avLst/>
          </a:prstGeom>
          <a:noFill/>
          <a:ln>
            <a:noFill/>
          </a:ln>
        </p:spPr>
        <p:txBody>
          <a:bodyPr lIns="81646" tIns="40823" rIns="81646" bIns="40823" anchor="ctr" anchorCtr="1"/>
          <a:lstStyle/>
          <a:p>
            <a:r>
              <a:rPr lang="de-DE" sz="2000" b="1" dirty="0"/>
              <a:t>+ </a:t>
            </a:r>
            <a:r>
              <a:rPr lang="el-GR" sz="2000" b="1" dirty="0">
                <a:latin typeface="Arial" panose="020B0604020202020204" pitchFamily="34" charset="0"/>
                <a:cs typeface="Arial" panose="020B0604020202020204" pitchFamily="34" charset="0"/>
              </a:rPr>
              <a:t>Δ</a:t>
            </a:r>
            <a:r>
              <a:rPr lang="de-DE" sz="2000" b="1" dirty="0">
                <a:latin typeface="Arial" panose="020B0604020202020204" pitchFamily="34" charset="0"/>
                <a:cs typeface="Arial" panose="020B0604020202020204" pitchFamily="34" charset="0"/>
              </a:rPr>
              <a:t>M</a:t>
            </a:r>
            <a:endParaRPr lang="de-DE" sz="2000" b="1" dirty="0"/>
          </a:p>
        </p:txBody>
      </p:sp>
      <p:sp>
        <p:nvSpPr>
          <p:cNvPr id="37" name="Rechteck 36">
            <a:extLst>
              <a:ext uri="{FF2B5EF4-FFF2-40B4-BE49-F238E27FC236}">
                <a16:creationId xmlns:a16="http://schemas.microsoft.com/office/drawing/2014/main" id="{B1AB1A49-92D7-475F-88F5-235C636421BC}"/>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cxnSp>
        <p:nvCxnSpPr>
          <p:cNvPr id="2" name="Straight Connector 11">
            <a:extLst>
              <a:ext uri="{FF2B5EF4-FFF2-40B4-BE49-F238E27FC236}">
                <a16:creationId xmlns:a16="http://schemas.microsoft.com/office/drawing/2014/main" id="{7284CC1F-20F6-F172-5BB4-59B5EC8DEC1A}"/>
              </a:ext>
            </a:extLst>
          </p:cNvPr>
          <p:cNvCxnSpPr>
            <a:cxnSpLocks/>
            <a:endCxn id="34" idx="0"/>
          </p:cNvCxnSpPr>
          <p:nvPr/>
        </p:nvCxnSpPr>
        <p:spPr>
          <a:xfrm>
            <a:off x="7382923" y="1959935"/>
            <a:ext cx="41552" cy="1822201"/>
          </a:xfrm>
          <a:prstGeom prst="line">
            <a:avLst/>
          </a:prstGeom>
          <a:ln w="19050">
            <a:solidFill>
              <a:schemeClr val="tx1"/>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581048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8"/>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34"/>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43"/>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54"/>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34" grpId="0"/>
      <p:bldP spid="54"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Shape 2"/>
          <p:cNvSpPr txBox="1"/>
          <p:nvPr/>
        </p:nvSpPr>
        <p:spPr>
          <a:xfrm>
            <a:off x="1600268" y="104181"/>
            <a:ext cx="7598011" cy="744941"/>
          </a:xfrm>
          <a:prstGeom prst="rect">
            <a:avLst/>
          </a:prstGeom>
          <a:noFill/>
          <a:ln>
            <a:noFill/>
          </a:ln>
        </p:spPr>
        <p:txBody>
          <a:bodyPr lIns="81646" tIns="40823" rIns="81646" bIns="40823" anchor="ctr" anchorCtr="1"/>
          <a:lstStyle/>
          <a:p>
            <a:r>
              <a:rPr lang="de-DE" sz="2903" b="1" dirty="0"/>
              <a:t>Geldpolitik und das IS-LM-Modell</a:t>
            </a:r>
          </a:p>
        </p:txBody>
      </p:sp>
      <p:cxnSp>
        <p:nvCxnSpPr>
          <p:cNvPr id="8" name="Straight Arrow Connector 6"/>
          <p:cNvCxnSpPr/>
          <p:nvPr/>
        </p:nvCxnSpPr>
        <p:spPr>
          <a:xfrm flipV="1">
            <a:off x="907627" y="1142648"/>
            <a:ext cx="0" cy="3565973"/>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9" name="Straight Arrow Connector 7"/>
          <p:cNvCxnSpPr/>
          <p:nvPr/>
        </p:nvCxnSpPr>
        <p:spPr>
          <a:xfrm>
            <a:off x="907628" y="4708619"/>
            <a:ext cx="5829336" cy="0"/>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0" name="Textfeld 9"/>
          <p:cNvSpPr txBox="1"/>
          <p:nvPr/>
        </p:nvSpPr>
        <p:spPr>
          <a:xfrm>
            <a:off x="572983" y="1077323"/>
            <a:ext cx="232756" cy="343620"/>
          </a:xfrm>
          <a:prstGeom prst="rect">
            <a:avLst/>
          </a:prstGeom>
          <a:noFill/>
        </p:spPr>
        <p:txBody>
          <a:bodyPr wrap="none" rtlCol="0">
            <a:spAutoFit/>
          </a:bodyPr>
          <a:lstStyle/>
          <a:p>
            <a:r>
              <a:rPr lang="de-DE" sz="1633" dirty="0"/>
              <a:t>i</a:t>
            </a:r>
          </a:p>
        </p:txBody>
      </p:sp>
      <p:sp>
        <p:nvSpPr>
          <p:cNvPr id="11" name="Textfeld 10"/>
          <p:cNvSpPr txBox="1"/>
          <p:nvPr/>
        </p:nvSpPr>
        <p:spPr>
          <a:xfrm>
            <a:off x="6256201" y="4727057"/>
            <a:ext cx="287258" cy="343620"/>
          </a:xfrm>
          <a:prstGeom prst="rect">
            <a:avLst/>
          </a:prstGeom>
          <a:noFill/>
        </p:spPr>
        <p:txBody>
          <a:bodyPr wrap="none" rtlCol="0">
            <a:spAutoFit/>
          </a:bodyPr>
          <a:lstStyle/>
          <a:p>
            <a:r>
              <a:rPr lang="de-DE" sz="1633" dirty="0"/>
              <a:t>Y</a:t>
            </a:r>
          </a:p>
        </p:txBody>
      </p:sp>
      <p:cxnSp>
        <p:nvCxnSpPr>
          <p:cNvPr id="12" name="Gerade Verbindung 11"/>
          <p:cNvCxnSpPr/>
          <p:nvPr/>
        </p:nvCxnSpPr>
        <p:spPr>
          <a:xfrm flipV="1">
            <a:off x="1945211" y="1412375"/>
            <a:ext cx="3723488" cy="2473896"/>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3" name="Gerade Verbindung 12"/>
          <p:cNvCxnSpPr/>
          <p:nvPr/>
        </p:nvCxnSpPr>
        <p:spPr>
          <a:xfrm>
            <a:off x="2380495" y="1861215"/>
            <a:ext cx="2417001" cy="1865959"/>
          </a:xfrm>
          <a:prstGeom prst="line">
            <a:avLst/>
          </a:prstGeom>
          <a:ln w="31750">
            <a:solidFill>
              <a:srgbClr val="FF0000"/>
            </a:solidFill>
          </a:ln>
        </p:spPr>
        <p:style>
          <a:lnRef idx="1">
            <a:schemeClr val="accent1"/>
          </a:lnRef>
          <a:fillRef idx="0">
            <a:schemeClr val="accent1"/>
          </a:fillRef>
          <a:effectRef idx="0">
            <a:schemeClr val="accent1"/>
          </a:effectRef>
          <a:fontRef idx="minor">
            <a:schemeClr val="tx1"/>
          </a:fontRef>
        </p:style>
      </p:cxnSp>
      <p:sp>
        <p:nvSpPr>
          <p:cNvPr id="14" name="Textfeld 13"/>
          <p:cNvSpPr txBox="1"/>
          <p:nvPr/>
        </p:nvSpPr>
        <p:spPr>
          <a:xfrm>
            <a:off x="2398435" y="1541060"/>
            <a:ext cx="389850" cy="427361"/>
          </a:xfrm>
          <a:prstGeom prst="rect">
            <a:avLst/>
          </a:prstGeom>
          <a:noFill/>
        </p:spPr>
        <p:txBody>
          <a:bodyPr wrap="none" rtlCol="0">
            <a:spAutoFit/>
          </a:bodyPr>
          <a:lstStyle/>
          <a:p>
            <a:r>
              <a:rPr lang="de-DE" sz="2177" b="1" dirty="0"/>
              <a:t>IS</a:t>
            </a:r>
          </a:p>
        </p:txBody>
      </p:sp>
      <p:sp>
        <p:nvSpPr>
          <p:cNvPr id="16" name="Textfeld 15"/>
          <p:cNvSpPr txBox="1"/>
          <p:nvPr/>
        </p:nvSpPr>
        <p:spPr>
          <a:xfrm>
            <a:off x="5058793" y="946675"/>
            <a:ext cx="982961" cy="461665"/>
          </a:xfrm>
          <a:prstGeom prst="rect">
            <a:avLst/>
          </a:prstGeom>
          <a:noFill/>
        </p:spPr>
        <p:txBody>
          <a:bodyPr wrap="none" rtlCol="0">
            <a:spAutoFit/>
          </a:bodyPr>
          <a:lstStyle/>
          <a:p>
            <a:r>
              <a:rPr lang="de-DE" sz="2177" b="1" dirty="0"/>
              <a:t>LM(</a:t>
            </a:r>
            <a:r>
              <a:rPr lang="de-DE" sz="2400" dirty="0"/>
              <a:t>M</a:t>
            </a:r>
            <a:r>
              <a:rPr lang="de-DE" sz="2177" b="1" dirty="0"/>
              <a:t>)</a:t>
            </a:r>
          </a:p>
        </p:txBody>
      </p:sp>
      <p:sp>
        <p:nvSpPr>
          <p:cNvPr id="4" name="Textfeld 3"/>
          <p:cNvSpPr txBox="1"/>
          <p:nvPr/>
        </p:nvSpPr>
        <p:spPr>
          <a:xfrm>
            <a:off x="3231590" y="4727057"/>
            <a:ext cx="747320" cy="343620"/>
          </a:xfrm>
          <a:prstGeom prst="rect">
            <a:avLst/>
          </a:prstGeom>
          <a:noFill/>
        </p:spPr>
        <p:txBody>
          <a:bodyPr wrap="none" rtlCol="0">
            <a:spAutoFit/>
          </a:bodyPr>
          <a:lstStyle/>
          <a:p>
            <a:r>
              <a:rPr lang="de-DE" sz="1633" dirty="0"/>
              <a:t>Y* (M)</a:t>
            </a:r>
          </a:p>
        </p:txBody>
      </p:sp>
      <p:sp>
        <p:nvSpPr>
          <p:cNvPr id="19" name="Textfeld 18"/>
          <p:cNvSpPr txBox="1"/>
          <p:nvPr/>
        </p:nvSpPr>
        <p:spPr>
          <a:xfrm>
            <a:off x="121582" y="2649322"/>
            <a:ext cx="644728" cy="343620"/>
          </a:xfrm>
          <a:prstGeom prst="rect">
            <a:avLst/>
          </a:prstGeom>
          <a:noFill/>
        </p:spPr>
        <p:txBody>
          <a:bodyPr wrap="none" rtlCol="0">
            <a:spAutoFit/>
          </a:bodyPr>
          <a:lstStyle/>
          <a:p>
            <a:r>
              <a:rPr lang="de-DE" sz="1633" dirty="0"/>
              <a:t>i*(M)</a:t>
            </a:r>
          </a:p>
        </p:txBody>
      </p:sp>
      <p:cxnSp>
        <p:nvCxnSpPr>
          <p:cNvPr id="21" name="Gerade Verbindung 20"/>
          <p:cNvCxnSpPr/>
          <p:nvPr/>
        </p:nvCxnSpPr>
        <p:spPr>
          <a:xfrm flipH="1">
            <a:off x="907627" y="2794195"/>
            <a:ext cx="2681368" cy="0"/>
          </a:xfrm>
          <a:prstGeom prst="line">
            <a:avLst/>
          </a:prstGeom>
          <a:ln>
            <a:prstDash val="dash"/>
          </a:ln>
        </p:spPr>
        <p:style>
          <a:lnRef idx="1">
            <a:schemeClr val="accent1"/>
          </a:lnRef>
          <a:fillRef idx="0">
            <a:schemeClr val="accent1"/>
          </a:fillRef>
          <a:effectRef idx="0">
            <a:schemeClr val="accent1"/>
          </a:effectRef>
          <a:fontRef idx="minor">
            <a:schemeClr val="tx1"/>
          </a:fontRef>
        </p:style>
      </p:cxnSp>
      <p:cxnSp>
        <p:nvCxnSpPr>
          <p:cNvPr id="22" name="Gerade Verbindung 21"/>
          <p:cNvCxnSpPr/>
          <p:nvPr/>
        </p:nvCxnSpPr>
        <p:spPr>
          <a:xfrm>
            <a:off x="3588996" y="2775757"/>
            <a:ext cx="0" cy="1932863"/>
          </a:xfrm>
          <a:prstGeom prst="line">
            <a:avLst/>
          </a:prstGeom>
          <a:ln>
            <a:prstDash val="dash"/>
          </a:ln>
        </p:spPr>
        <p:style>
          <a:lnRef idx="1">
            <a:schemeClr val="accent1"/>
          </a:lnRef>
          <a:fillRef idx="0">
            <a:schemeClr val="accent1"/>
          </a:fillRef>
          <a:effectRef idx="0">
            <a:schemeClr val="accent1"/>
          </a:effectRef>
          <a:fontRef idx="minor">
            <a:schemeClr val="tx1"/>
          </a:fontRef>
        </p:style>
      </p:cxnSp>
      <p:sp>
        <p:nvSpPr>
          <p:cNvPr id="31" name="Rechteck 30"/>
          <p:cNvSpPr/>
          <p:nvPr/>
        </p:nvSpPr>
        <p:spPr>
          <a:xfrm>
            <a:off x="8401565" y="155498"/>
            <a:ext cx="1699365" cy="646331"/>
          </a:xfrm>
          <a:prstGeom prst="rect">
            <a:avLst/>
          </a:prstGeom>
        </p:spPr>
        <p:txBody>
          <a:bodyPr wrap="square">
            <a:spAutoFit/>
          </a:bodyPr>
          <a:lstStyle/>
          <a:p>
            <a:r>
              <a:rPr lang="de-DE" dirty="0"/>
              <a:t>M</a:t>
            </a:r>
            <a:r>
              <a:rPr lang="de-DE" dirty="0">
                <a:latin typeface="Arial Unicode MS"/>
                <a:ea typeface="Arial Unicode MS"/>
                <a:cs typeface="Arial Unicode MS"/>
              </a:rPr>
              <a:t>↑ -&gt; </a:t>
            </a:r>
            <a:r>
              <a:rPr lang="de-DE" b="1" dirty="0"/>
              <a:t>+ </a:t>
            </a:r>
            <a:r>
              <a:rPr lang="el-GR" b="1" dirty="0">
                <a:latin typeface="Arial" panose="020B0604020202020204" pitchFamily="34" charset="0"/>
                <a:cs typeface="Arial" panose="020B0604020202020204" pitchFamily="34" charset="0"/>
              </a:rPr>
              <a:t>Δ</a:t>
            </a:r>
            <a:r>
              <a:rPr lang="de-DE" b="1" dirty="0">
                <a:latin typeface="Arial" panose="020B0604020202020204" pitchFamily="34" charset="0"/>
                <a:cs typeface="Arial" panose="020B0604020202020204" pitchFamily="34" charset="0"/>
              </a:rPr>
              <a:t>M</a:t>
            </a:r>
            <a:endParaRPr lang="de-DE" b="1" dirty="0"/>
          </a:p>
          <a:p>
            <a:endParaRPr lang="de-DE" dirty="0"/>
          </a:p>
        </p:txBody>
      </p:sp>
      <p:sp>
        <p:nvSpPr>
          <p:cNvPr id="39" name="Rechteck 38">
            <a:extLst>
              <a:ext uri="{FF2B5EF4-FFF2-40B4-BE49-F238E27FC236}">
                <a16:creationId xmlns:a16="http://schemas.microsoft.com/office/drawing/2014/main" id="{5954CB66-EF6D-44C6-A94E-31E658304153}"/>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20397602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feld 1"/>
          <p:cNvSpPr txBox="1"/>
          <p:nvPr/>
        </p:nvSpPr>
        <p:spPr>
          <a:xfrm>
            <a:off x="37653" y="672525"/>
            <a:ext cx="8557708" cy="5792821"/>
          </a:xfrm>
          <a:prstGeom prst="rect">
            <a:avLst/>
          </a:prstGeom>
          <a:noFill/>
        </p:spPr>
        <p:txBody>
          <a:bodyPr wrap="square" rtlCol="0">
            <a:noAutofit/>
          </a:bodyPr>
          <a:lstStyle/>
          <a:p>
            <a:pPr lvl="0" hangingPunct="0"/>
            <a:r>
              <a:rPr lang="de-DE" sz="2400" dirty="0">
                <a:latin typeface="Times New Roman" pitchFamily="18"/>
                <a:ea typeface="Droid Sans Fallback" pitchFamily="2"/>
                <a:cs typeface="Lohit Hindi" pitchFamily="2"/>
              </a:rPr>
              <a:t>C(Y)=C</a:t>
            </a:r>
            <a:r>
              <a:rPr lang="de-DE" sz="2400" baseline="-33000" dirty="0">
                <a:latin typeface="Times New Roman" pitchFamily="18"/>
                <a:ea typeface="Droid Sans Fallback" pitchFamily="2"/>
                <a:cs typeface="Lohit Hindi" pitchFamily="2"/>
              </a:rPr>
              <a:t>0</a:t>
            </a:r>
            <a:r>
              <a:rPr lang="de-DE" sz="2400" dirty="0">
                <a:latin typeface="Times New Roman" pitchFamily="18"/>
                <a:ea typeface="Droid Sans Fallback" pitchFamily="2"/>
                <a:cs typeface="Lohit Hindi" pitchFamily="2"/>
              </a:rPr>
              <a:t>+c</a:t>
            </a:r>
            <a:r>
              <a:rPr lang="de-DE" sz="2400" baseline="-33000" dirty="0">
                <a:latin typeface="Times New Roman" pitchFamily="18"/>
                <a:ea typeface="Droid Sans Fallback" pitchFamily="2"/>
                <a:cs typeface="Lohit Hindi" pitchFamily="2"/>
              </a:rPr>
              <a:t>y</a:t>
            </a:r>
            <a:r>
              <a:rPr lang="de-DE" sz="2400" dirty="0">
                <a:latin typeface="Times New Roman" pitchFamily="18"/>
                <a:ea typeface="Arial" pitchFamily="34"/>
                <a:cs typeface="Arial" pitchFamily="34"/>
              </a:rPr>
              <a:t>∙Y=50+0,8Y</a:t>
            </a:r>
          </a:p>
          <a:p>
            <a:pPr lvl="0" hangingPunct="0"/>
            <a:endParaRPr lang="de-DE" sz="2400" dirty="0">
              <a:latin typeface="Times New Roman" pitchFamily="18"/>
              <a:ea typeface="Arial" pitchFamily="34"/>
              <a:cs typeface="Arial" pitchFamily="34"/>
            </a:endParaRPr>
          </a:p>
          <a:p>
            <a:pPr lvl="0" hangingPunct="0"/>
            <a:r>
              <a:rPr lang="de-DE" sz="2400" dirty="0">
                <a:latin typeface="Times New Roman" pitchFamily="18"/>
                <a:ea typeface="Arial" pitchFamily="34"/>
                <a:cs typeface="Arial" pitchFamily="34"/>
              </a:rPr>
              <a:t>I(i)=I</a:t>
            </a:r>
            <a:r>
              <a:rPr lang="de-DE" sz="2400" baseline="-33000" dirty="0">
                <a:latin typeface="Times New Roman" pitchFamily="18"/>
                <a:ea typeface="Arial" pitchFamily="34"/>
                <a:cs typeface="Arial" pitchFamily="34"/>
              </a:rPr>
              <a:t>0</a:t>
            </a:r>
            <a:r>
              <a:rPr lang="de-DE" sz="2400" dirty="0">
                <a:latin typeface="Times New Roman" pitchFamily="18"/>
                <a:ea typeface="Arial" pitchFamily="34"/>
                <a:cs typeface="Arial" pitchFamily="34"/>
              </a:rPr>
              <a:t>+i</a:t>
            </a:r>
            <a:r>
              <a:rPr lang="de-DE" sz="2400" baseline="-33000" dirty="0">
                <a:latin typeface="Times New Roman" pitchFamily="18"/>
                <a:ea typeface="Arial" pitchFamily="34"/>
                <a:cs typeface="Arial" pitchFamily="34"/>
              </a:rPr>
              <a:t>i</a:t>
            </a:r>
            <a:r>
              <a:rPr lang="de-DE" sz="2400" dirty="0">
                <a:latin typeface="Times New Roman" pitchFamily="18"/>
                <a:ea typeface="Arial" pitchFamily="34"/>
                <a:cs typeface="Arial" pitchFamily="34"/>
              </a:rPr>
              <a:t>∙i=30-300i</a:t>
            </a:r>
          </a:p>
          <a:p>
            <a:pPr lvl="0" hangingPunct="0"/>
            <a:endParaRPr lang="de-DE" sz="2400" dirty="0">
              <a:latin typeface="Times New Roman" pitchFamily="18"/>
              <a:ea typeface="Arial" pitchFamily="34"/>
              <a:cs typeface="Arial" pitchFamily="34"/>
            </a:endParaRPr>
          </a:p>
          <a:p>
            <a:pPr lvl="0" hangingPunct="0"/>
            <a:r>
              <a:rPr lang="de-DE" sz="2400" dirty="0">
                <a:latin typeface="Times New Roman" pitchFamily="18"/>
                <a:ea typeface="Arial" pitchFamily="34"/>
                <a:cs typeface="Arial" pitchFamily="34"/>
              </a:rPr>
              <a:t>G=20</a:t>
            </a:r>
          </a:p>
          <a:p>
            <a:pPr lvl="0" hangingPunct="0"/>
            <a:endParaRPr lang="de-DE" sz="2400" dirty="0">
              <a:latin typeface="Times New Roman" pitchFamily="18"/>
              <a:ea typeface="Arial" pitchFamily="34"/>
              <a:cs typeface="Arial" pitchFamily="34"/>
            </a:endParaRPr>
          </a:p>
          <a:p>
            <a:pPr lvl="0" hangingPunct="0"/>
            <a:r>
              <a:rPr lang="de-DE" sz="2400" dirty="0">
                <a:latin typeface="Times New Roman" pitchFamily="18"/>
                <a:ea typeface="Arial Unicode MS" pitchFamily="34"/>
                <a:cs typeface="Arial Unicode MS" pitchFamily="34"/>
              </a:rPr>
              <a:t>L(</a:t>
            </a:r>
            <a:r>
              <a:rPr lang="de-DE" sz="2400" dirty="0" err="1">
                <a:latin typeface="Times New Roman" pitchFamily="18"/>
                <a:ea typeface="Arial Unicode MS" pitchFamily="34"/>
                <a:cs typeface="Arial Unicode MS" pitchFamily="34"/>
              </a:rPr>
              <a:t>Y,i</a:t>
            </a:r>
            <a:r>
              <a:rPr lang="de-DE" sz="2400" dirty="0">
                <a:latin typeface="Times New Roman" pitchFamily="18"/>
                <a:ea typeface="Arial Unicode MS" pitchFamily="34"/>
                <a:cs typeface="Arial Unicode MS" pitchFamily="34"/>
              </a:rPr>
              <a:t>)=</a:t>
            </a:r>
            <a:r>
              <a:rPr lang="de-DE" sz="2400" dirty="0" err="1">
                <a:latin typeface="Times New Roman" pitchFamily="18"/>
                <a:ea typeface="Arial Unicode MS" pitchFamily="34"/>
                <a:cs typeface="Arial Unicode MS" pitchFamily="34"/>
              </a:rPr>
              <a:t>l</a:t>
            </a:r>
            <a:r>
              <a:rPr lang="de-DE" sz="2400" baseline="-33000" dirty="0" err="1">
                <a:latin typeface="Times New Roman" pitchFamily="18"/>
                <a:ea typeface="Arial Unicode MS" pitchFamily="34"/>
                <a:cs typeface="Arial Unicode MS" pitchFamily="34"/>
              </a:rPr>
              <a:t>y</a:t>
            </a:r>
            <a:r>
              <a:rPr lang="de-DE" sz="2400" dirty="0" err="1">
                <a:latin typeface="Times New Roman" pitchFamily="18"/>
                <a:ea typeface="Arial" pitchFamily="34"/>
                <a:cs typeface="Arial" pitchFamily="34"/>
              </a:rPr>
              <a:t>∙Y+l</a:t>
            </a:r>
            <a:r>
              <a:rPr lang="de-DE" sz="2400" baseline="-33000" dirty="0" err="1">
                <a:latin typeface="Times New Roman" pitchFamily="18"/>
                <a:ea typeface="Arial" pitchFamily="34"/>
                <a:cs typeface="Arial" pitchFamily="34"/>
              </a:rPr>
              <a:t>i</a:t>
            </a:r>
            <a:r>
              <a:rPr lang="de-DE" sz="2400" dirty="0" err="1">
                <a:latin typeface="Times New Roman" pitchFamily="18"/>
                <a:ea typeface="Arial" pitchFamily="34"/>
                <a:cs typeface="Arial" pitchFamily="34"/>
              </a:rPr>
              <a:t>∙i</a:t>
            </a:r>
            <a:r>
              <a:rPr lang="de-DE" sz="2400" dirty="0">
                <a:latin typeface="Times New Roman" pitchFamily="18"/>
                <a:ea typeface="Arial" pitchFamily="34"/>
                <a:cs typeface="Arial" pitchFamily="34"/>
              </a:rPr>
              <a:t>=0,5Y – 250i</a:t>
            </a:r>
          </a:p>
          <a:p>
            <a:pPr lvl="0" hangingPunct="0"/>
            <a:endParaRPr lang="de-DE" sz="2400" dirty="0">
              <a:latin typeface="Times New Roman" pitchFamily="18"/>
              <a:ea typeface="Arial" pitchFamily="34"/>
              <a:cs typeface="Arial" pitchFamily="34"/>
            </a:endParaRPr>
          </a:p>
          <a:p>
            <a:pPr lvl="0" hangingPunct="0"/>
            <a:r>
              <a:rPr lang="de-DE" sz="2400" dirty="0">
                <a:latin typeface="Times New Roman" pitchFamily="18"/>
                <a:ea typeface="Arial" pitchFamily="34"/>
                <a:cs typeface="Arial" pitchFamily="34"/>
              </a:rPr>
              <a:t>M=400		p=2 </a:t>
            </a:r>
          </a:p>
          <a:p>
            <a:pPr lvl="0" hangingPunct="0"/>
            <a:endParaRPr lang="de-DE" sz="2400" dirty="0">
              <a:latin typeface="Times New Roman" pitchFamily="18"/>
              <a:ea typeface="Arial" pitchFamily="34"/>
              <a:cs typeface="Arial" pitchFamily="34"/>
            </a:endParaRPr>
          </a:p>
          <a:p>
            <a:pPr lvl="0" hangingPunct="0"/>
            <a:endParaRPr lang="de-DE" sz="2400" dirty="0">
              <a:latin typeface="Times New Roman" pitchFamily="18"/>
              <a:ea typeface="Arial" pitchFamily="34"/>
              <a:cs typeface="Arial" pitchFamily="34"/>
            </a:endParaRPr>
          </a:p>
          <a:p>
            <a:pPr marL="457200" lvl="0" indent="-457200" hangingPunct="0">
              <a:buFont typeface="+mj-lt"/>
              <a:buAutoNum type="alphaLcParenR"/>
            </a:pPr>
            <a:r>
              <a:rPr lang="de-DE" sz="2000" dirty="0">
                <a:latin typeface="Times New Roman" pitchFamily="18"/>
                <a:ea typeface="Arial" pitchFamily="34"/>
                <a:cs typeface="Arial" pitchFamily="34"/>
              </a:rPr>
              <a:t>Bestimmen Sie den fiskalischen Impuls auf das Einkommen, den eine Verdopplung der Staatsausgaben auslöst.</a:t>
            </a:r>
          </a:p>
          <a:p>
            <a:pPr marL="457200" indent="-457200" hangingPunct="0">
              <a:buFont typeface="+mj-lt"/>
              <a:buAutoNum type="alphaLcParenR"/>
            </a:pPr>
            <a:r>
              <a:rPr lang="de-DE" sz="2000" dirty="0">
                <a:latin typeface="Times New Roman" pitchFamily="18"/>
                <a:ea typeface="Arial" pitchFamily="34"/>
                <a:cs typeface="Arial" pitchFamily="34"/>
              </a:rPr>
              <a:t>Bestimmen Sie das geldpolitischen Impuls auf das Einkommen, den eine Erhöhung der Geldmenge um 25% auslöst.</a:t>
            </a:r>
          </a:p>
        </p:txBody>
      </p:sp>
      <p:sp>
        <p:nvSpPr>
          <p:cNvPr id="3" name="TextShape 2"/>
          <p:cNvSpPr txBox="1"/>
          <p:nvPr/>
        </p:nvSpPr>
        <p:spPr>
          <a:xfrm>
            <a:off x="2314670" y="55436"/>
            <a:ext cx="7598011" cy="744941"/>
          </a:xfrm>
          <a:prstGeom prst="rect">
            <a:avLst/>
          </a:prstGeom>
          <a:noFill/>
          <a:ln>
            <a:noFill/>
          </a:ln>
        </p:spPr>
        <p:txBody>
          <a:bodyPr lIns="81646" tIns="40823" rIns="81646" bIns="40823" anchor="ctr" anchorCtr="1"/>
          <a:lstStyle/>
          <a:p>
            <a:r>
              <a:rPr lang="de-DE" sz="2903" b="1" dirty="0"/>
              <a:t>Aufgabe</a:t>
            </a:r>
          </a:p>
        </p:txBody>
      </p:sp>
      <p:sp>
        <p:nvSpPr>
          <p:cNvPr id="4" name="Rechteck 3">
            <a:extLst>
              <a:ext uri="{FF2B5EF4-FFF2-40B4-BE49-F238E27FC236}">
                <a16:creationId xmlns:a16="http://schemas.microsoft.com/office/drawing/2014/main" id="{20C6F380-30FC-41B3-BC19-ACC4A7CF8E3F}"/>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62284406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Shape 2"/>
          <p:cNvSpPr txBox="1"/>
          <p:nvPr/>
        </p:nvSpPr>
        <p:spPr>
          <a:xfrm>
            <a:off x="0" y="0"/>
            <a:ext cx="1492559" cy="393053"/>
          </a:xfrm>
          <a:prstGeom prst="rect">
            <a:avLst/>
          </a:prstGeom>
          <a:noFill/>
          <a:ln>
            <a:noFill/>
          </a:ln>
        </p:spPr>
        <p:txBody>
          <a:bodyPr lIns="81646" tIns="40823" rIns="81646" bIns="40823" anchor="ctr" anchorCtr="1"/>
          <a:lstStyle/>
          <a:p>
            <a:r>
              <a:rPr lang="de-DE" sz="2903" b="1" dirty="0"/>
              <a:t>Aufgabe</a:t>
            </a:r>
          </a:p>
        </p:txBody>
      </p:sp>
      <p:sp>
        <p:nvSpPr>
          <p:cNvPr id="6" name="Rechteck 5">
            <a:extLst>
              <a:ext uri="{FF2B5EF4-FFF2-40B4-BE49-F238E27FC236}">
                <a16:creationId xmlns:a16="http://schemas.microsoft.com/office/drawing/2014/main" id="{92FC040A-2DBF-497F-9779-DEC300528F77}"/>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333251299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Shape 2"/>
          <p:cNvSpPr txBox="1"/>
          <p:nvPr/>
        </p:nvSpPr>
        <p:spPr>
          <a:xfrm>
            <a:off x="1600268" y="104181"/>
            <a:ext cx="7598011" cy="744941"/>
          </a:xfrm>
          <a:prstGeom prst="rect">
            <a:avLst/>
          </a:prstGeom>
          <a:noFill/>
          <a:ln>
            <a:noFill/>
          </a:ln>
        </p:spPr>
        <p:txBody>
          <a:bodyPr lIns="81646" tIns="40823" rIns="81646" bIns="40823" anchor="ctr" anchorCtr="1"/>
          <a:lstStyle/>
          <a:p>
            <a:r>
              <a:rPr lang="de-DE" sz="2903" b="1" dirty="0"/>
              <a:t>Konsum</a:t>
            </a:r>
          </a:p>
        </p:txBody>
      </p:sp>
      <p:sp>
        <p:nvSpPr>
          <p:cNvPr id="8" name="Textfeld 7"/>
          <p:cNvSpPr txBox="1"/>
          <p:nvPr/>
        </p:nvSpPr>
        <p:spPr>
          <a:xfrm>
            <a:off x="546849" y="576796"/>
            <a:ext cx="10907552" cy="944442"/>
          </a:xfrm>
          <a:prstGeom prst="rect">
            <a:avLst/>
          </a:prstGeom>
          <a:noFill/>
        </p:spPr>
        <p:txBody>
          <a:bodyPr wrap="square" rtlCol="0">
            <a:noAutofit/>
          </a:bodyPr>
          <a:lstStyle/>
          <a:p>
            <a:pPr>
              <a:lnSpc>
                <a:spcPct val="120000"/>
              </a:lnSpc>
              <a:spcAft>
                <a:spcPts val="544"/>
              </a:spcAft>
            </a:pPr>
            <a:r>
              <a:rPr lang="en-US" sz="2000" dirty="0">
                <a:solidFill>
                  <a:prstClr val="black"/>
                </a:solidFill>
              </a:rPr>
              <a:t>In </a:t>
            </a:r>
            <a:r>
              <a:rPr lang="en-US" sz="2000">
                <a:solidFill>
                  <a:prstClr val="black"/>
                </a:solidFill>
              </a:rPr>
              <a:t>Deutschland beträgt </a:t>
            </a:r>
            <a:r>
              <a:rPr lang="en-US" sz="2000" dirty="0">
                <a:solidFill>
                  <a:prstClr val="black"/>
                </a:solidFill>
              </a:rPr>
              <a:t>die </a:t>
            </a:r>
            <a:r>
              <a:rPr lang="en-US" sz="2000" err="1">
                <a:solidFill>
                  <a:prstClr val="black"/>
                </a:solidFill>
                <a:sym typeface="Wingdings" panose="05000000000000000000" pitchFamily="2" charset="2"/>
              </a:rPr>
              <a:t>Sparquote</a:t>
            </a:r>
            <a:r>
              <a:rPr lang="en-US" sz="2000">
                <a:solidFill>
                  <a:prstClr val="black"/>
                </a:solidFill>
                <a:sym typeface="Wingdings" panose="05000000000000000000" pitchFamily="2" charset="2"/>
              </a:rPr>
              <a:t> etwa s</a:t>
            </a:r>
            <a:r>
              <a:rPr lang="de-DE" sz="2000" baseline="-25000" dirty="0">
                <a:solidFill>
                  <a:srgbClr val="000000"/>
                </a:solidFill>
              </a:rPr>
              <a:t>y</a:t>
            </a:r>
            <a:r>
              <a:rPr lang="en-US" sz="2000">
                <a:solidFill>
                  <a:prstClr val="black"/>
                </a:solidFill>
                <a:sym typeface="Wingdings" panose="05000000000000000000" pitchFamily="2" charset="2"/>
              </a:rPr>
              <a:t>= 11% </a:t>
            </a:r>
            <a:r>
              <a:rPr lang="en-US" sz="2000">
                <a:solidFill>
                  <a:prstClr val="black"/>
                </a:solidFill>
              </a:rPr>
              <a:t>:</a:t>
            </a:r>
            <a:br>
              <a:rPr lang="en-US" sz="2000" dirty="0">
                <a:solidFill>
                  <a:prstClr val="black"/>
                </a:solidFill>
              </a:rPr>
            </a:br>
            <a:endParaRPr lang="de-DE" sz="2000" dirty="0"/>
          </a:p>
        </p:txBody>
      </p:sp>
      <p:sp>
        <p:nvSpPr>
          <p:cNvPr id="4" name="Textfeld 3"/>
          <p:cNvSpPr txBox="1"/>
          <p:nvPr/>
        </p:nvSpPr>
        <p:spPr>
          <a:xfrm>
            <a:off x="490819" y="3769658"/>
            <a:ext cx="10907552" cy="672115"/>
          </a:xfrm>
          <a:prstGeom prst="rect">
            <a:avLst/>
          </a:prstGeom>
          <a:noFill/>
        </p:spPr>
        <p:txBody>
          <a:bodyPr wrap="square" rtlCol="0">
            <a:noAutofit/>
          </a:bodyPr>
          <a:lstStyle/>
          <a:p>
            <a:pPr>
              <a:lnSpc>
                <a:spcPct val="120000"/>
              </a:lnSpc>
              <a:spcAft>
                <a:spcPts val="544"/>
              </a:spcAft>
            </a:pPr>
            <a:r>
              <a:rPr lang="de-DE" sz="2000" dirty="0">
                <a:solidFill>
                  <a:prstClr val="black"/>
                </a:solidFill>
              </a:rPr>
              <a:t>Damit muss gelten: </a:t>
            </a:r>
            <a:r>
              <a:rPr lang="en-US" sz="2000" dirty="0">
                <a:solidFill>
                  <a:prstClr val="black"/>
                </a:solidFill>
              </a:rPr>
              <a:t>c</a:t>
            </a:r>
            <a:r>
              <a:rPr lang="de-DE" sz="2000" baseline="-25000" dirty="0">
                <a:solidFill>
                  <a:srgbClr val="000000"/>
                </a:solidFill>
              </a:rPr>
              <a:t>y</a:t>
            </a:r>
            <a:r>
              <a:rPr lang="de-DE" sz="2000" dirty="0">
                <a:solidFill>
                  <a:prstClr val="black"/>
                </a:solidFill>
              </a:rPr>
              <a:t>+</a:t>
            </a:r>
            <a:r>
              <a:rPr lang="en-US" sz="2000" dirty="0">
                <a:solidFill>
                  <a:prstClr val="black"/>
                </a:solidFill>
              </a:rPr>
              <a:t> s</a:t>
            </a:r>
            <a:r>
              <a:rPr lang="de-DE" sz="2000" baseline="-25000" dirty="0">
                <a:solidFill>
                  <a:srgbClr val="000000"/>
                </a:solidFill>
              </a:rPr>
              <a:t>y </a:t>
            </a:r>
            <a:r>
              <a:rPr lang="de-DE" sz="2000" dirty="0">
                <a:solidFill>
                  <a:prstClr val="black"/>
                </a:solidFill>
              </a:rPr>
              <a:t>=1</a:t>
            </a:r>
            <a:r>
              <a:rPr lang="en-US" sz="2000" dirty="0">
                <a:solidFill>
                  <a:prstClr val="black"/>
                </a:solidFill>
              </a:rPr>
              <a:t>	→	 c</a:t>
            </a:r>
            <a:r>
              <a:rPr lang="de-DE" sz="2000" baseline="-25000" dirty="0">
                <a:solidFill>
                  <a:srgbClr val="000000"/>
                </a:solidFill>
              </a:rPr>
              <a:t>y</a:t>
            </a:r>
            <a:r>
              <a:rPr lang="de-DE" sz="2000" dirty="0">
                <a:solidFill>
                  <a:prstClr val="black"/>
                </a:solidFill>
              </a:rPr>
              <a:t>=1 –</a:t>
            </a:r>
            <a:r>
              <a:rPr lang="en-US" sz="2000" dirty="0">
                <a:solidFill>
                  <a:prstClr val="black"/>
                </a:solidFill>
              </a:rPr>
              <a:t> s</a:t>
            </a:r>
            <a:r>
              <a:rPr lang="de-DE" sz="2000" baseline="-25000" dirty="0">
                <a:solidFill>
                  <a:srgbClr val="000000"/>
                </a:solidFill>
              </a:rPr>
              <a:t>y </a:t>
            </a:r>
            <a:r>
              <a:rPr lang="de-DE" sz="2000">
                <a:solidFill>
                  <a:prstClr val="black"/>
                </a:solidFill>
              </a:rPr>
              <a:t>=89</a:t>
            </a:r>
            <a:r>
              <a:rPr lang="en-US" sz="2000">
                <a:solidFill>
                  <a:prstClr val="black"/>
                </a:solidFill>
                <a:sym typeface="Wingdings" panose="05000000000000000000" pitchFamily="2" charset="2"/>
              </a:rPr>
              <a:t> </a:t>
            </a:r>
            <a:r>
              <a:rPr lang="en-US" sz="2000" dirty="0">
                <a:solidFill>
                  <a:prstClr val="black"/>
                </a:solidFill>
                <a:sym typeface="Wingdings" panose="05000000000000000000" pitchFamily="2" charset="2"/>
              </a:rPr>
              <a:t>%</a:t>
            </a:r>
            <a:endParaRPr lang="de-DE" sz="2000" dirty="0"/>
          </a:p>
        </p:txBody>
      </p:sp>
      <p:sp>
        <p:nvSpPr>
          <p:cNvPr id="5" name="Textfeld 4"/>
          <p:cNvSpPr txBox="1"/>
          <p:nvPr/>
        </p:nvSpPr>
        <p:spPr>
          <a:xfrm>
            <a:off x="546849" y="2628900"/>
            <a:ext cx="10907552" cy="1039263"/>
          </a:xfrm>
          <a:prstGeom prst="rect">
            <a:avLst/>
          </a:prstGeom>
          <a:noFill/>
        </p:spPr>
        <p:txBody>
          <a:bodyPr wrap="square" rtlCol="0">
            <a:noAutofit/>
          </a:bodyPr>
          <a:lstStyle/>
          <a:p>
            <a:pPr>
              <a:lnSpc>
                <a:spcPct val="120000"/>
              </a:lnSpc>
              <a:spcAft>
                <a:spcPts val="544"/>
              </a:spcAft>
            </a:pPr>
            <a:r>
              <a:rPr lang="de-DE" sz="2000" dirty="0">
                <a:solidFill>
                  <a:prstClr val="black"/>
                </a:solidFill>
              </a:rPr>
              <a:t>Das Einkommen Y wird auf den Konsum und das Sparen aufgeteilt (vgl. wieder die VGR und den Wirtschaftskreislauf!)</a:t>
            </a:r>
            <a:br>
              <a:rPr lang="en-US" sz="2000" dirty="0">
                <a:solidFill>
                  <a:prstClr val="black"/>
                </a:solidFill>
              </a:rPr>
            </a:br>
            <a:endParaRPr lang="de-DE" sz="2000" dirty="0"/>
          </a:p>
        </p:txBody>
      </p:sp>
      <p:sp>
        <p:nvSpPr>
          <p:cNvPr id="7" name="Textfeld 6"/>
          <p:cNvSpPr txBox="1"/>
          <p:nvPr/>
        </p:nvSpPr>
        <p:spPr>
          <a:xfrm>
            <a:off x="0" y="4441773"/>
            <a:ext cx="8689605" cy="672115"/>
          </a:xfrm>
          <a:prstGeom prst="rect">
            <a:avLst/>
          </a:prstGeom>
          <a:noFill/>
        </p:spPr>
        <p:txBody>
          <a:bodyPr wrap="square" rtlCol="0">
            <a:noAutofit/>
          </a:bodyPr>
          <a:lstStyle/>
          <a:p>
            <a:pPr>
              <a:lnSpc>
                <a:spcPct val="120000"/>
              </a:lnSpc>
              <a:spcAft>
                <a:spcPts val="544"/>
              </a:spcAft>
            </a:pPr>
            <a:r>
              <a:rPr lang="de-DE" sz="2000" dirty="0">
                <a:solidFill>
                  <a:prstClr val="black"/>
                </a:solidFill>
              </a:rPr>
              <a:t>Interpretation: Von 1000 zusätzlichen Euro an Einkommen </a:t>
            </a:r>
            <a:r>
              <a:rPr lang="de-DE" sz="2000">
                <a:solidFill>
                  <a:prstClr val="black"/>
                </a:solidFill>
              </a:rPr>
              <a:t>werden 890 </a:t>
            </a:r>
            <a:r>
              <a:rPr lang="de-DE" sz="2000" dirty="0">
                <a:solidFill>
                  <a:prstClr val="black"/>
                </a:solidFill>
              </a:rPr>
              <a:t>Euro direkt für den Konsum wieder ausgegeben!! (Erste Ableitung der Konsumfunktion!)</a:t>
            </a:r>
            <a:endParaRPr lang="de-DE" sz="2000" dirty="0"/>
          </a:p>
        </p:txBody>
      </p:sp>
      <p:sp>
        <p:nvSpPr>
          <p:cNvPr id="10" name="Textfeld 9"/>
          <p:cNvSpPr txBox="1"/>
          <p:nvPr/>
        </p:nvSpPr>
        <p:spPr>
          <a:xfrm>
            <a:off x="490819" y="1402955"/>
            <a:ext cx="10907552" cy="952158"/>
          </a:xfrm>
          <a:prstGeom prst="rect">
            <a:avLst/>
          </a:prstGeom>
          <a:noFill/>
        </p:spPr>
        <p:txBody>
          <a:bodyPr wrap="square" rtlCol="0">
            <a:noAutofit/>
          </a:bodyPr>
          <a:lstStyle/>
          <a:p>
            <a:pPr>
              <a:lnSpc>
                <a:spcPct val="120000"/>
              </a:lnSpc>
              <a:spcAft>
                <a:spcPts val="544"/>
              </a:spcAft>
            </a:pPr>
            <a:r>
              <a:rPr lang="en-US" sz="2000">
                <a:solidFill>
                  <a:prstClr val="black"/>
                </a:solidFill>
              </a:rPr>
              <a:t>Wie </a:t>
            </a:r>
            <a:r>
              <a:rPr lang="en-US" sz="2000" dirty="0" err="1">
                <a:solidFill>
                  <a:prstClr val="black"/>
                </a:solidFill>
              </a:rPr>
              <a:t>hoch</a:t>
            </a:r>
            <a:r>
              <a:rPr lang="en-US" sz="2000" dirty="0">
                <a:solidFill>
                  <a:prstClr val="black"/>
                </a:solidFill>
              </a:rPr>
              <a:t> </a:t>
            </a:r>
            <a:r>
              <a:rPr lang="en-US" sz="2000" dirty="0" err="1">
                <a:solidFill>
                  <a:prstClr val="black"/>
                </a:solidFill>
              </a:rPr>
              <a:t>ist</a:t>
            </a:r>
            <a:r>
              <a:rPr lang="en-US" sz="2000" dirty="0">
                <a:solidFill>
                  <a:prstClr val="black"/>
                </a:solidFill>
              </a:rPr>
              <a:t> </a:t>
            </a:r>
            <a:r>
              <a:rPr lang="en-US" sz="2000" dirty="0" err="1">
                <a:solidFill>
                  <a:prstClr val="black"/>
                </a:solidFill>
              </a:rPr>
              <a:t>dann</a:t>
            </a:r>
            <a:r>
              <a:rPr lang="en-US" sz="2000" dirty="0">
                <a:solidFill>
                  <a:prstClr val="black"/>
                </a:solidFill>
              </a:rPr>
              <a:t> die </a:t>
            </a:r>
            <a:r>
              <a:rPr lang="en-US" sz="2000" dirty="0" err="1">
                <a:solidFill>
                  <a:prstClr val="black"/>
                </a:solidFill>
              </a:rPr>
              <a:t>marginale</a:t>
            </a:r>
            <a:r>
              <a:rPr lang="en-US" sz="2000" dirty="0">
                <a:solidFill>
                  <a:prstClr val="black"/>
                </a:solidFill>
              </a:rPr>
              <a:t> </a:t>
            </a:r>
            <a:r>
              <a:rPr lang="en-US" sz="2000" dirty="0" err="1">
                <a:solidFill>
                  <a:prstClr val="black"/>
                </a:solidFill>
              </a:rPr>
              <a:t>Konsumquote</a:t>
            </a:r>
            <a:r>
              <a:rPr lang="en-US" sz="2000" dirty="0">
                <a:solidFill>
                  <a:prstClr val="black"/>
                </a:solidFill>
              </a:rPr>
              <a:t> c</a:t>
            </a:r>
            <a:r>
              <a:rPr lang="de-DE" sz="2000" baseline="-25000" dirty="0">
                <a:solidFill>
                  <a:srgbClr val="000000"/>
                </a:solidFill>
              </a:rPr>
              <a:t>y</a:t>
            </a:r>
            <a:r>
              <a:rPr lang="en-US" sz="2000" dirty="0">
                <a:solidFill>
                  <a:prstClr val="black"/>
                </a:solidFill>
              </a:rPr>
              <a:t>?</a:t>
            </a:r>
            <a:br>
              <a:rPr lang="en-US" sz="2000" dirty="0">
                <a:solidFill>
                  <a:prstClr val="black"/>
                </a:solidFill>
              </a:rPr>
            </a:br>
            <a:endParaRPr lang="de-DE" sz="2000" dirty="0"/>
          </a:p>
        </p:txBody>
      </p:sp>
      <p:sp>
        <p:nvSpPr>
          <p:cNvPr id="11" name="Rechteck 10">
            <a:extLst>
              <a:ext uri="{FF2B5EF4-FFF2-40B4-BE49-F238E27FC236}">
                <a16:creationId xmlns:a16="http://schemas.microsoft.com/office/drawing/2014/main" id="{E5F7ACC9-ED3E-4A81-88BD-EC678A2CB0D8}"/>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mc:AlternateContent xmlns:mc="http://schemas.openxmlformats.org/markup-compatibility/2006">
        <mc:Choice xmlns:p14="http://schemas.microsoft.com/office/powerpoint/2010/main" Requires="p14">
          <p:contentPart p14:bwMode="auto" r:id="rId3">
            <p14:nvContentPartPr>
              <p14:cNvPr id="2" name="Freihand 1">
                <a:extLst>
                  <a:ext uri="{FF2B5EF4-FFF2-40B4-BE49-F238E27FC236}">
                    <a16:creationId xmlns:a16="http://schemas.microsoft.com/office/drawing/2014/main" id="{A30E1A95-9B3E-4AC1-94AB-5E47FA0B26F7}"/>
                  </a:ext>
                </a:extLst>
              </p14:cNvPr>
              <p14:cNvContentPartPr/>
              <p14:nvPr/>
            </p14:nvContentPartPr>
            <p14:xfrm>
              <a:off x="5093213" y="938227"/>
              <a:ext cx="991080" cy="136800"/>
            </p14:xfrm>
          </p:contentPart>
        </mc:Choice>
        <mc:Fallback>
          <p:pic>
            <p:nvPicPr>
              <p:cNvPr id="2" name="Freihand 1">
                <a:extLst>
                  <a:ext uri="{FF2B5EF4-FFF2-40B4-BE49-F238E27FC236}">
                    <a16:creationId xmlns:a16="http://schemas.microsoft.com/office/drawing/2014/main" id="{A30E1A95-9B3E-4AC1-94AB-5E47FA0B26F7}"/>
                  </a:ext>
                </a:extLst>
              </p:cNvPr>
              <p:cNvPicPr/>
              <p:nvPr/>
            </p:nvPicPr>
            <p:blipFill>
              <a:blip r:embed="rId4"/>
              <a:stretch>
                <a:fillRect/>
              </a:stretch>
            </p:blipFill>
            <p:spPr>
              <a:xfrm>
                <a:off x="5088893" y="933907"/>
                <a:ext cx="999720" cy="145440"/>
              </a:xfrm>
              <a:prstGeom prst="rect">
                <a:avLst/>
              </a:prstGeom>
            </p:spPr>
          </p:pic>
        </mc:Fallback>
      </mc:AlternateContent>
      <mc:AlternateContent xmlns:mc="http://schemas.openxmlformats.org/markup-compatibility/2006">
        <mc:Choice xmlns:p14="http://schemas.microsoft.com/office/powerpoint/2010/main" Requires="p14">
          <p:contentPart p14:bwMode="auto" r:id="rId5">
            <p14:nvContentPartPr>
              <p14:cNvPr id="3" name="Freihand 2">
                <a:extLst>
                  <a:ext uri="{FF2B5EF4-FFF2-40B4-BE49-F238E27FC236}">
                    <a16:creationId xmlns:a16="http://schemas.microsoft.com/office/drawing/2014/main" id="{EB786825-A47D-4F57-9F33-BE9C1E653B26}"/>
                  </a:ext>
                </a:extLst>
              </p14:cNvPr>
              <p14:cNvContentPartPr/>
              <p14:nvPr/>
            </p14:nvContentPartPr>
            <p14:xfrm>
              <a:off x="5136053" y="965947"/>
              <a:ext cx="865080" cy="142200"/>
            </p14:xfrm>
          </p:contentPart>
        </mc:Choice>
        <mc:Fallback>
          <p:pic>
            <p:nvPicPr>
              <p:cNvPr id="3" name="Freihand 2">
                <a:extLst>
                  <a:ext uri="{FF2B5EF4-FFF2-40B4-BE49-F238E27FC236}">
                    <a16:creationId xmlns:a16="http://schemas.microsoft.com/office/drawing/2014/main" id="{EB786825-A47D-4F57-9F33-BE9C1E653B26}"/>
                  </a:ext>
                </a:extLst>
              </p:cNvPr>
              <p:cNvPicPr/>
              <p:nvPr/>
            </p:nvPicPr>
            <p:blipFill>
              <a:blip r:embed="rId6"/>
              <a:stretch>
                <a:fillRect/>
              </a:stretch>
            </p:blipFill>
            <p:spPr>
              <a:xfrm>
                <a:off x="5131733" y="961627"/>
                <a:ext cx="873720" cy="150840"/>
              </a:xfrm>
              <a:prstGeom prst="rect">
                <a:avLst/>
              </a:prstGeom>
            </p:spPr>
          </p:pic>
        </mc:Fallback>
      </mc:AlternateContent>
      <p:grpSp>
        <p:nvGrpSpPr>
          <p:cNvPr id="22" name="Gruppieren 21">
            <a:extLst>
              <a:ext uri="{FF2B5EF4-FFF2-40B4-BE49-F238E27FC236}">
                <a16:creationId xmlns:a16="http://schemas.microsoft.com/office/drawing/2014/main" id="{28F0EF9F-2F2C-46B8-A6D4-19E68DFFA6CB}"/>
              </a:ext>
            </a:extLst>
          </p:cNvPr>
          <p:cNvGrpSpPr/>
          <p:nvPr/>
        </p:nvGrpSpPr>
        <p:grpSpPr>
          <a:xfrm>
            <a:off x="5375813" y="1992307"/>
            <a:ext cx="356760" cy="149760"/>
            <a:chOff x="5375813" y="1992307"/>
            <a:chExt cx="356760" cy="149760"/>
          </a:xfrm>
        </p:grpSpPr>
        <mc:AlternateContent xmlns:mc="http://schemas.openxmlformats.org/markup-compatibility/2006">
          <mc:Choice xmlns:p14="http://schemas.microsoft.com/office/powerpoint/2010/main" Requires="p14">
            <p:contentPart p14:bwMode="auto" r:id="rId7">
              <p14:nvContentPartPr>
                <p14:cNvPr id="9" name="Freihand 8">
                  <a:extLst>
                    <a:ext uri="{FF2B5EF4-FFF2-40B4-BE49-F238E27FC236}">
                      <a16:creationId xmlns:a16="http://schemas.microsoft.com/office/drawing/2014/main" id="{9BE254C1-FADF-46EA-93F0-3FD46CD22686}"/>
                    </a:ext>
                  </a:extLst>
                </p14:cNvPr>
                <p14:cNvContentPartPr/>
                <p14:nvPr/>
              </p14:nvContentPartPr>
              <p14:xfrm>
                <a:off x="5375813" y="2034787"/>
                <a:ext cx="228240" cy="54000"/>
              </p14:xfrm>
            </p:contentPart>
          </mc:Choice>
          <mc:Fallback>
            <p:pic>
              <p:nvPicPr>
                <p:cNvPr id="9" name="Freihand 8">
                  <a:extLst>
                    <a:ext uri="{FF2B5EF4-FFF2-40B4-BE49-F238E27FC236}">
                      <a16:creationId xmlns:a16="http://schemas.microsoft.com/office/drawing/2014/main" id="{9BE254C1-FADF-46EA-93F0-3FD46CD22686}"/>
                    </a:ext>
                  </a:extLst>
                </p:cNvPr>
                <p:cNvPicPr/>
                <p:nvPr/>
              </p:nvPicPr>
              <p:blipFill>
                <a:blip r:embed="rId8"/>
                <a:stretch>
                  <a:fillRect/>
                </a:stretch>
              </p:blipFill>
              <p:spPr>
                <a:xfrm>
                  <a:off x="5371493" y="2030467"/>
                  <a:ext cx="236880" cy="62640"/>
                </a:xfrm>
                <a:prstGeom prst="rect">
                  <a:avLst/>
                </a:prstGeom>
              </p:spPr>
            </p:pic>
          </mc:Fallback>
        </mc:AlternateContent>
        <mc:AlternateContent xmlns:mc="http://schemas.openxmlformats.org/markup-compatibility/2006">
          <mc:Choice xmlns:p14="http://schemas.microsoft.com/office/powerpoint/2010/main" Requires="p14">
            <p:contentPart p14:bwMode="auto" r:id="rId9">
              <p14:nvContentPartPr>
                <p14:cNvPr id="12" name="Freihand 11">
                  <a:extLst>
                    <a:ext uri="{FF2B5EF4-FFF2-40B4-BE49-F238E27FC236}">
                      <a16:creationId xmlns:a16="http://schemas.microsoft.com/office/drawing/2014/main" id="{4E507DF6-F675-467A-B8CD-14F0861CD785}"/>
                    </a:ext>
                  </a:extLst>
                </p14:cNvPr>
                <p14:cNvContentPartPr/>
                <p14:nvPr/>
              </p14:nvContentPartPr>
              <p14:xfrm>
                <a:off x="5384093" y="2088067"/>
                <a:ext cx="217800" cy="54000"/>
              </p14:xfrm>
            </p:contentPart>
          </mc:Choice>
          <mc:Fallback>
            <p:pic>
              <p:nvPicPr>
                <p:cNvPr id="12" name="Freihand 11">
                  <a:extLst>
                    <a:ext uri="{FF2B5EF4-FFF2-40B4-BE49-F238E27FC236}">
                      <a16:creationId xmlns:a16="http://schemas.microsoft.com/office/drawing/2014/main" id="{4E507DF6-F675-467A-B8CD-14F0861CD785}"/>
                    </a:ext>
                  </a:extLst>
                </p:cNvPr>
                <p:cNvPicPr/>
                <p:nvPr/>
              </p:nvPicPr>
              <p:blipFill>
                <a:blip r:embed="rId10"/>
                <a:stretch>
                  <a:fillRect/>
                </a:stretch>
              </p:blipFill>
              <p:spPr>
                <a:xfrm>
                  <a:off x="5379773" y="2083747"/>
                  <a:ext cx="226440" cy="62640"/>
                </a:xfrm>
                <a:prstGeom prst="rect">
                  <a:avLst/>
                </a:prstGeom>
              </p:spPr>
            </p:pic>
          </mc:Fallback>
        </mc:AlternateContent>
        <mc:AlternateContent xmlns:mc="http://schemas.openxmlformats.org/markup-compatibility/2006">
          <mc:Choice xmlns:p14="http://schemas.microsoft.com/office/powerpoint/2010/main" Requires="p14">
            <p:contentPart p14:bwMode="auto" r:id="rId11">
              <p14:nvContentPartPr>
                <p14:cNvPr id="13" name="Freihand 12">
                  <a:extLst>
                    <a:ext uri="{FF2B5EF4-FFF2-40B4-BE49-F238E27FC236}">
                      <a16:creationId xmlns:a16="http://schemas.microsoft.com/office/drawing/2014/main" id="{8FF2AA47-BEC8-473C-84F0-5B6C9BF3AF28}"/>
                    </a:ext>
                  </a:extLst>
                </p14:cNvPr>
                <p14:cNvContentPartPr/>
                <p14:nvPr/>
              </p14:nvContentPartPr>
              <p14:xfrm>
                <a:off x="5612693" y="1992307"/>
                <a:ext cx="119880" cy="133560"/>
              </p14:xfrm>
            </p:contentPart>
          </mc:Choice>
          <mc:Fallback>
            <p:pic>
              <p:nvPicPr>
                <p:cNvPr id="13" name="Freihand 12">
                  <a:extLst>
                    <a:ext uri="{FF2B5EF4-FFF2-40B4-BE49-F238E27FC236}">
                      <a16:creationId xmlns:a16="http://schemas.microsoft.com/office/drawing/2014/main" id="{8FF2AA47-BEC8-473C-84F0-5B6C9BF3AF28}"/>
                    </a:ext>
                  </a:extLst>
                </p:cNvPr>
                <p:cNvPicPr/>
                <p:nvPr/>
              </p:nvPicPr>
              <p:blipFill>
                <a:blip r:embed="rId12"/>
                <a:stretch>
                  <a:fillRect/>
                </a:stretch>
              </p:blipFill>
              <p:spPr>
                <a:xfrm>
                  <a:off x="5608373" y="1987987"/>
                  <a:ext cx="128520" cy="142200"/>
                </a:xfrm>
                <a:prstGeom prst="rect">
                  <a:avLst/>
                </a:prstGeom>
              </p:spPr>
            </p:pic>
          </mc:Fallback>
        </mc:AlternateContent>
      </p:grpSp>
      <p:grpSp>
        <p:nvGrpSpPr>
          <p:cNvPr id="36" name="Gruppieren 35">
            <a:extLst>
              <a:ext uri="{FF2B5EF4-FFF2-40B4-BE49-F238E27FC236}">
                <a16:creationId xmlns:a16="http://schemas.microsoft.com/office/drawing/2014/main" id="{01FE412A-AB1F-4B61-9A9A-71B998F35CE9}"/>
              </a:ext>
            </a:extLst>
          </p:cNvPr>
          <p:cNvGrpSpPr/>
          <p:nvPr/>
        </p:nvGrpSpPr>
        <p:grpSpPr>
          <a:xfrm>
            <a:off x="6043613" y="1265467"/>
            <a:ext cx="3520800" cy="859680"/>
            <a:chOff x="6043613" y="1265467"/>
            <a:chExt cx="3520800" cy="859680"/>
          </a:xfrm>
        </p:grpSpPr>
        <mc:AlternateContent xmlns:mc="http://schemas.openxmlformats.org/markup-compatibility/2006">
          <mc:Choice xmlns:p14="http://schemas.microsoft.com/office/powerpoint/2010/main" Requires="p14">
            <p:contentPart p14:bwMode="auto" r:id="rId13">
              <p14:nvContentPartPr>
                <p14:cNvPr id="14" name="Freihand 13">
                  <a:extLst>
                    <a:ext uri="{FF2B5EF4-FFF2-40B4-BE49-F238E27FC236}">
                      <a16:creationId xmlns:a16="http://schemas.microsoft.com/office/drawing/2014/main" id="{818F00B5-B3F1-46FA-82E5-861BAB6D49CB}"/>
                    </a:ext>
                  </a:extLst>
                </p14:cNvPr>
                <p14:cNvContentPartPr/>
                <p14:nvPr/>
              </p14:nvContentPartPr>
              <p14:xfrm>
                <a:off x="6043613" y="1882867"/>
                <a:ext cx="111240" cy="163440"/>
              </p14:xfrm>
            </p:contentPart>
          </mc:Choice>
          <mc:Fallback>
            <p:pic>
              <p:nvPicPr>
                <p:cNvPr id="14" name="Freihand 13">
                  <a:extLst>
                    <a:ext uri="{FF2B5EF4-FFF2-40B4-BE49-F238E27FC236}">
                      <a16:creationId xmlns:a16="http://schemas.microsoft.com/office/drawing/2014/main" id="{818F00B5-B3F1-46FA-82E5-861BAB6D49CB}"/>
                    </a:ext>
                  </a:extLst>
                </p:cNvPr>
                <p:cNvPicPr/>
                <p:nvPr/>
              </p:nvPicPr>
              <p:blipFill>
                <a:blip r:embed="rId14"/>
                <a:stretch>
                  <a:fillRect/>
                </a:stretch>
              </p:blipFill>
              <p:spPr>
                <a:xfrm>
                  <a:off x="6039293" y="1878547"/>
                  <a:ext cx="119880" cy="172080"/>
                </a:xfrm>
                <a:prstGeom prst="rect">
                  <a:avLst/>
                </a:prstGeom>
              </p:spPr>
            </p:pic>
          </mc:Fallback>
        </mc:AlternateContent>
        <mc:AlternateContent xmlns:mc="http://schemas.openxmlformats.org/markup-compatibility/2006">
          <mc:Choice xmlns:p14="http://schemas.microsoft.com/office/powerpoint/2010/main" Requires="p14">
            <p:contentPart p14:bwMode="auto" r:id="rId15">
              <p14:nvContentPartPr>
                <p14:cNvPr id="15" name="Freihand 14">
                  <a:extLst>
                    <a:ext uri="{FF2B5EF4-FFF2-40B4-BE49-F238E27FC236}">
                      <a16:creationId xmlns:a16="http://schemas.microsoft.com/office/drawing/2014/main" id="{9B399E80-6522-46CC-A4B0-C60EEC15BB8C}"/>
                    </a:ext>
                  </a:extLst>
                </p14:cNvPr>
                <p14:cNvContentPartPr/>
                <p14:nvPr/>
              </p14:nvContentPartPr>
              <p14:xfrm>
                <a:off x="6162773" y="1976107"/>
                <a:ext cx="89280" cy="149040"/>
              </p14:xfrm>
            </p:contentPart>
          </mc:Choice>
          <mc:Fallback>
            <p:pic>
              <p:nvPicPr>
                <p:cNvPr id="15" name="Freihand 14">
                  <a:extLst>
                    <a:ext uri="{FF2B5EF4-FFF2-40B4-BE49-F238E27FC236}">
                      <a16:creationId xmlns:a16="http://schemas.microsoft.com/office/drawing/2014/main" id="{9B399E80-6522-46CC-A4B0-C60EEC15BB8C}"/>
                    </a:ext>
                  </a:extLst>
                </p:cNvPr>
                <p:cNvPicPr/>
                <p:nvPr/>
              </p:nvPicPr>
              <p:blipFill>
                <a:blip r:embed="rId16"/>
                <a:stretch>
                  <a:fillRect/>
                </a:stretch>
              </p:blipFill>
              <p:spPr>
                <a:xfrm>
                  <a:off x="6158453" y="1971787"/>
                  <a:ext cx="97920" cy="157680"/>
                </a:xfrm>
                <a:prstGeom prst="rect">
                  <a:avLst/>
                </a:prstGeom>
              </p:spPr>
            </p:pic>
          </mc:Fallback>
        </mc:AlternateContent>
        <mc:AlternateContent xmlns:mc="http://schemas.openxmlformats.org/markup-compatibility/2006">
          <mc:Choice xmlns:p14="http://schemas.microsoft.com/office/powerpoint/2010/main" Requires="p14">
            <p:contentPart p14:bwMode="auto" r:id="rId17">
              <p14:nvContentPartPr>
                <p14:cNvPr id="16" name="Freihand 15">
                  <a:extLst>
                    <a:ext uri="{FF2B5EF4-FFF2-40B4-BE49-F238E27FC236}">
                      <a16:creationId xmlns:a16="http://schemas.microsoft.com/office/drawing/2014/main" id="{53F66716-96AE-4F12-8819-C7AC6486DB02}"/>
                    </a:ext>
                  </a:extLst>
                </p14:cNvPr>
                <p14:cNvContentPartPr/>
                <p14:nvPr/>
              </p14:nvContentPartPr>
              <p14:xfrm>
                <a:off x="6438893" y="1898347"/>
                <a:ext cx="145800" cy="36720"/>
              </p14:xfrm>
            </p:contentPart>
          </mc:Choice>
          <mc:Fallback>
            <p:pic>
              <p:nvPicPr>
                <p:cNvPr id="16" name="Freihand 15">
                  <a:extLst>
                    <a:ext uri="{FF2B5EF4-FFF2-40B4-BE49-F238E27FC236}">
                      <a16:creationId xmlns:a16="http://schemas.microsoft.com/office/drawing/2014/main" id="{53F66716-96AE-4F12-8819-C7AC6486DB02}"/>
                    </a:ext>
                  </a:extLst>
                </p:cNvPr>
                <p:cNvPicPr/>
                <p:nvPr/>
              </p:nvPicPr>
              <p:blipFill>
                <a:blip r:embed="rId18"/>
                <a:stretch>
                  <a:fillRect/>
                </a:stretch>
              </p:blipFill>
              <p:spPr>
                <a:xfrm>
                  <a:off x="6434573" y="1894027"/>
                  <a:ext cx="154440" cy="45360"/>
                </a:xfrm>
                <a:prstGeom prst="rect">
                  <a:avLst/>
                </a:prstGeom>
              </p:spPr>
            </p:pic>
          </mc:Fallback>
        </mc:AlternateContent>
        <mc:AlternateContent xmlns:mc="http://schemas.openxmlformats.org/markup-compatibility/2006">
          <mc:Choice xmlns:p14="http://schemas.microsoft.com/office/powerpoint/2010/main" Requires="p14">
            <p:contentPart p14:bwMode="auto" r:id="rId19">
              <p14:nvContentPartPr>
                <p14:cNvPr id="17" name="Freihand 16">
                  <a:extLst>
                    <a:ext uri="{FF2B5EF4-FFF2-40B4-BE49-F238E27FC236}">
                      <a16:creationId xmlns:a16="http://schemas.microsoft.com/office/drawing/2014/main" id="{D6D4A074-243A-42E6-9DE7-7EE3869E3D1B}"/>
                    </a:ext>
                  </a:extLst>
                </p14:cNvPr>
                <p14:cNvContentPartPr/>
                <p14:nvPr/>
              </p14:nvContentPartPr>
              <p14:xfrm>
                <a:off x="6475973" y="1945147"/>
                <a:ext cx="153720" cy="37440"/>
              </p14:xfrm>
            </p:contentPart>
          </mc:Choice>
          <mc:Fallback>
            <p:pic>
              <p:nvPicPr>
                <p:cNvPr id="17" name="Freihand 16">
                  <a:extLst>
                    <a:ext uri="{FF2B5EF4-FFF2-40B4-BE49-F238E27FC236}">
                      <a16:creationId xmlns:a16="http://schemas.microsoft.com/office/drawing/2014/main" id="{D6D4A074-243A-42E6-9DE7-7EE3869E3D1B}"/>
                    </a:ext>
                  </a:extLst>
                </p:cNvPr>
                <p:cNvPicPr/>
                <p:nvPr/>
              </p:nvPicPr>
              <p:blipFill>
                <a:blip r:embed="rId20"/>
                <a:stretch>
                  <a:fillRect/>
                </a:stretch>
              </p:blipFill>
              <p:spPr>
                <a:xfrm>
                  <a:off x="6471653" y="1940827"/>
                  <a:ext cx="162360" cy="46080"/>
                </a:xfrm>
                <a:prstGeom prst="rect">
                  <a:avLst/>
                </a:prstGeom>
              </p:spPr>
            </p:pic>
          </mc:Fallback>
        </mc:AlternateContent>
        <mc:AlternateContent xmlns:mc="http://schemas.openxmlformats.org/markup-compatibility/2006">
          <mc:Choice xmlns:p14="http://schemas.microsoft.com/office/powerpoint/2010/main" Requires="p14">
            <p:contentPart p14:bwMode="auto" r:id="rId21">
              <p14:nvContentPartPr>
                <p14:cNvPr id="18" name="Freihand 17">
                  <a:extLst>
                    <a:ext uri="{FF2B5EF4-FFF2-40B4-BE49-F238E27FC236}">
                      <a16:creationId xmlns:a16="http://schemas.microsoft.com/office/drawing/2014/main" id="{84964959-DD50-4A44-978D-15B61CCF4408}"/>
                    </a:ext>
                  </a:extLst>
                </p14:cNvPr>
                <p14:cNvContentPartPr/>
                <p14:nvPr/>
              </p14:nvContentPartPr>
              <p14:xfrm>
                <a:off x="6744173" y="1761547"/>
                <a:ext cx="373320" cy="177480"/>
              </p14:xfrm>
            </p:contentPart>
          </mc:Choice>
          <mc:Fallback>
            <p:pic>
              <p:nvPicPr>
                <p:cNvPr id="18" name="Freihand 17">
                  <a:extLst>
                    <a:ext uri="{FF2B5EF4-FFF2-40B4-BE49-F238E27FC236}">
                      <a16:creationId xmlns:a16="http://schemas.microsoft.com/office/drawing/2014/main" id="{84964959-DD50-4A44-978D-15B61CCF4408}"/>
                    </a:ext>
                  </a:extLst>
                </p:cNvPr>
                <p:cNvPicPr/>
                <p:nvPr/>
              </p:nvPicPr>
              <p:blipFill>
                <a:blip r:embed="rId22"/>
                <a:stretch>
                  <a:fillRect/>
                </a:stretch>
              </p:blipFill>
              <p:spPr>
                <a:xfrm>
                  <a:off x="6739853" y="1757227"/>
                  <a:ext cx="381960" cy="186120"/>
                </a:xfrm>
                <a:prstGeom prst="rect">
                  <a:avLst/>
                </a:prstGeom>
              </p:spPr>
            </p:pic>
          </mc:Fallback>
        </mc:AlternateContent>
        <mc:AlternateContent xmlns:mc="http://schemas.openxmlformats.org/markup-compatibility/2006">
          <mc:Choice xmlns:p14="http://schemas.microsoft.com/office/powerpoint/2010/main" Requires="p14">
            <p:contentPart p14:bwMode="auto" r:id="rId23">
              <p14:nvContentPartPr>
                <p14:cNvPr id="19" name="Freihand 18">
                  <a:extLst>
                    <a:ext uri="{FF2B5EF4-FFF2-40B4-BE49-F238E27FC236}">
                      <a16:creationId xmlns:a16="http://schemas.microsoft.com/office/drawing/2014/main" id="{DF389253-0F8A-48AA-B623-2CA2929587AE}"/>
                    </a:ext>
                  </a:extLst>
                </p14:cNvPr>
                <p14:cNvContentPartPr/>
                <p14:nvPr/>
              </p14:nvContentPartPr>
              <p14:xfrm>
                <a:off x="7243853" y="1648507"/>
                <a:ext cx="134640" cy="185040"/>
              </p14:xfrm>
            </p:contentPart>
          </mc:Choice>
          <mc:Fallback>
            <p:pic>
              <p:nvPicPr>
                <p:cNvPr id="19" name="Freihand 18">
                  <a:extLst>
                    <a:ext uri="{FF2B5EF4-FFF2-40B4-BE49-F238E27FC236}">
                      <a16:creationId xmlns:a16="http://schemas.microsoft.com/office/drawing/2014/main" id="{DF389253-0F8A-48AA-B623-2CA2929587AE}"/>
                    </a:ext>
                  </a:extLst>
                </p:cNvPr>
                <p:cNvPicPr/>
                <p:nvPr/>
              </p:nvPicPr>
              <p:blipFill>
                <a:blip r:embed="rId24"/>
                <a:stretch>
                  <a:fillRect/>
                </a:stretch>
              </p:blipFill>
              <p:spPr>
                <a:xfrm>
                  <a:off x="7239533" y="1644187"/>
                  <a:ext cx="143280" cy="193680"/>
                </a:xfrm>
                <a:prstGeom prst="rect">
                  <a:avLst/>
                </a:prstGeom>
              </p:spPr>
            </p:pic>
          </mc:Fallback>
        </mc:AlternateContent>
        <mc:AlternateContent xmlns:mc="http://schemas.openxmlformats.org/markup-compatibility/2006">
          <mc:Choice xmlns:p14="http://schemas.microsoft.com/office/powerpoint/2010/main" Requires="p14">
            <p:contentPart p14:bwMode="auto" r:id="rId25">
              <p14:nvContentPartPr>
                <p14:cNvPr id="20" name="Freihand 19">
                  <a:extLst>
                    <a:ext uri="{FF2B5EF4-FFF2-40B4-BE49-F238E27FC236}">
                      <a16:creationId xmlns:a16="http://schemas.microsoft.com/office/drawing/2014/main" id="{5C169BE7-033C-41C7-BF97-9FC74B866B6F}"/>
                    </a:ext>
                  </a:extLst>
                </p14:cNvPr>
                <p14:cNvContentPartPr/>
                <p14:nvPr/>
              </p14:nvContentPartPr>
              <p14:xfrm>
                <a:off x="7394693" y="1774147"/>
                <a:ext cx="51840" cy="154080"/>
              </p14:xfrm>
            </p:contentPart>
          </mc:Choice>
          <mc:Fallback>
            <p:pic>
              <p:nvPicPr>
                <p:cNvPr id="20" name="Freihand 19">
                  <a:extLst>
                    <a:ext uri="{FF2B5EF4-FFF2-40B4-BE49-F238E27FC236}">
                      <a16:creationId xmlns:a16="http://schemas.microsoft.com/office/drawing/2014/main" id="{5C169BE7-033C-41C7-BF97-9FC74B866B6F}"/>
                    </a:ext>
                  </a:extLst>
                </p:cNvPr>
                <p:cNvPicPr/>
                <p:nvPr/>
              </p:nvPicPr>
              <p:blipFill>
                <a:blip r:embed="rId26"/>
                <a:stretch>
                  <a:fillRect/>
                </a:stretch>
              </p:blipFill>
              <p:spPr>
                <a:xfrm>
                  <a:off x="7390373" y="1769827"/>
                  <a:ext cx="60480" cy="162720"/>
                </a:xfrm>
                <a:prstGeom prst="rect">
                  <a:avLst/>
                </a:prstGeom>
              </p:spPr>
            </p:pic>
          </mc:Fallback>
        </mc:AlternateContent>
        <mc:AlternateContent xmlns:mc="http://schemas.openxmlformats.org/markup-compatibility/2006">
          <mc:Choice xmlns:p14="http://schemas.microsoft.com/office/powerpoint/2010/main" Requires="p14">
            <p:contentPart p14:bwMode="auto" r:id="rId27">
              <p14:nvContentPartPr>
                <p14:cNvPr id="23" name="Freihand 22">
                  <a:extLst>
                    <a:ext uri="{FF2B5EF4-FFF2-40B4-BE49-F238E27FC236}">
                      <a16:creationId xmlns:a16="http://schemas.microsoft.com/office/drawing/2014/main" id="{B3DF1E08-3969-400D-95F8-404826E10C5D}"/>
                    </a:ext>
                  </a:extLst>
                </p14:cNvPr>
                <p14:cNvContentPartPr/>
                <p14:nvPr/>
              </p14:nvContentPartPr>
              <p14:xfrm>
                <a:off x="7614653" y="1673707"/>
                <a:ext cx="181080" cy="47880"/>
              </p14:xfrm>
            </p:contentPart>
          </mc:Choice>
          <mc:Fallback>
            <p:pic>
              <p:nvPicPr>
                <p:cNvPr id="23" name="Freihand 22">
                  <a:extLst>
                    <a:ext uri="{FF2B5EF4-FFF2-40B4-BE49-F238E27FC236}">
                      <a16:creationId xmlns:a16="http://schemas.microsoft.com/office/drawing/2014/main" id="{B3DF1E08-3969-400D-95F8-404826E10C5D}"/>
                    </a:ext>
                  </a:extLst>
                </p:cNvPr>
                <p:cNvPicPr/>
                <p:nvPr/>
              </p:nvPicPr>
              <p:blipFill>
                <a:blip r:embed="rId28"/>
                <a:stretch>
                  <a:fillRect/>
                </a:stretch>
              </p:blipFill>
              <p:spPr>
                <a:xfrm>
                  <a:off x="7610333" y="1669387"/>
                  <a:ext cx="189720" cy="56520"/>
                </a:xfrm>
                <a:prstGeom prst="rect">
                  <a:avLst/>
                </a:prstGeom>
              </p:spPr>
            </p:pic>
          </mc:Fallback>
        </mc:AlternateContent>
        <mc:AlternateContent xmlns:mc="http://schemas.openxmlformats.org/markup-compatibility/2006">
          <mc:Choice xmlns:p14="http://schemas.microsoft.com/office/powerpoint/2010/main" Requires="p14">
            <p:contentPart p14:bwMode="auto" r:id="rId29">
              <p14:nvContentPartPr>
                <p14:cNvPr id="24" name="Freihand 23">
                  <a:extLst>
                    <a:ext uri="{FF2B5EF4-FFF2-40B4-BE49-F238E27FC236}">
                      <a16:creationId xmlns:a16="http://schemas.microsoft.com/office/drawing/2014/main" id="{6A533347-B112-4C14-8942-F476226AB674}"/>
                    </a:ext>
                  </a:extLst>
                </p14:cNvPr>
                <p14:cNvContentPartPr/>
                <p14:nvPr/>
              </p14:nvContentPartPr>
              <p14:xfrm>
                <a:off x="7662893" y="1726627"/>
                <a:ext cx="141120" cy="32400"/>
              </p14:xfrm>
            </p:contentPart>
          </mc:Choice>
          <mc:Fallback>
            <p:pic>
              <p:nvPicPr>
                <p:cNvPr id="24" name="Freihand 23">
                  <a:extLst>
                    <a:ext uri="{FF2B5EF4-FFF2-40B4-BE49-F238E27FC236}">
                      <a16:creationId xmlns:a16="http://schemas.microsoft.com/office/drawing/2014/main" id="{6A533347-B112-4C14-8942-F476226AB674}"/>
                    </a:ext>
                  </a:extLst>
                </p:cNvPr>
                <p:cNvPicPr/>
                <p:nvPr/>
              </p:nvPicPr>
              <p:blipFill>
                <a:blip r:embed="rId30"/>
                <a:stretch>
                  <a:fillRect/>
                </a:stretch>
              </p:blipFill>
              <p:spPr>
                <a:xfrm>
                  <a:off x="7658573" y="1722307"/>
                  <a:ext cx="149760" cy="41040"/>
                </a:xfrm>
                <a:prstGeom prst="rect">
                  <a:avLst/>
                </a:prstGeom>
              </p:spPr>
            </p:pic>
          </mc:Fallback>
        </mc:AlternateContent>
        <mc:AlternateContent xmlns:mc="http://schemas.openxmlformats.org/markup-compatibility/2006">
          <mc:Choice xmlns:p14="http://schemas.microsoft.com/office/powerpoint/2010/main" Requires="p14">
            <p:contentPart p14:bwMode="auto" r:id="rId31">
              <p14:nvContentPartPr>
                <p14:cNvPr id="25" name="Freihand 24">
                  <a:extLst>
                    <a:ext uri="{FF2B5EF4-FFF2-40B4-BE49-F238E27FC236}">
                      <a16:creationId xmlns:a16="http://schemas.microsoft.com/office/drawing/2014/main" id="{C2A63413-858C-4762-BDFF-92E0BFBB9B61}"/>
                    </a:ext>
                  </a:extLst>
                </p14:cNvPr>
                <p14:cNvContentPartPr/>
                <p14:nvPr/>
              </p14:nvContentPartPr>
              <p14:xfrm>
                <a:off x="7989773" y="1595587"/>
                <a:ext cx="112680" cy="105120"/>
              </p14:xfrm>
            </p:contentPart>
          </mc:Choice>
          <mc:Fallback>
            <p:pic>
              <p:nvPicPr>
                <p:cNvPr id="25" name="Freihand 24">
                  <a:extLst>
                    <a:ext uri="{FF2B5EF4-FFF2-40B4-BE49-F238E27FC236}">
                      <a16:creationId xmlns:a16="http://schemas.microsoft.com/office/drawing/2014/main" id="{C2A63413-858C-4762-BDFF-92E0BFBB9B61}"/>
                    </a:ext>
                  </a:extLst>
                </p:cNvPr>
                <p:cNvPicPr/>
                <p:nvPr/>
              </p:nvPicPr>
              <p:blipFill>
                <a:blip r:embed="rId32"/>
                <a:stretch>
                  <a:fillRect/>
                </a:stretch>
              </p:blipFill>
              <p:spPr>
                <a:xfrm>
                  <a:off x="7985453" y="1591267"/>
                  <a:ext cx="121320" cy="113760"/>
                </a:xfrm>
                <a:prstGeom prst="rect">
                  <a:avLst/>
                </a:prstGeom>
              </p:spPr>
            </p:pic>
          </mc:Fallback>
        </mc:AlternateContent>
        <mc:AlternateContent xmlns:mc="http://schemas.openxmlformats.org/markup-compatibility/2006">
          <mc:Choice xmlns:p14="http://schemas.microsoft.com/office/powerpoint/2010/main" Requires="p14">
            <p:contentPart p14:bwMode="auto" r:id="rId33">
              <p14:nvContentPartPr>
                <p14:cNvPr id="26" name="Freihand 25">
                  <a:extLst>
                    <a:ext uri="{FF2B5EF4-FFF2-40B4-BE49-F238E27FC236}">
                      <a16:creationId xmlns:a16="http://schemas.microsoft.com/office/drawing/2014/main" id="{35BA6519-2304-4B37-A549-F42EDE553FAE}"/>
                    </a:ext>
                  </a:extLst>
                </p14:cNvPr>
                <p14:cNvContentPartPr/>
                <p14:nvPr/>
              </p14:nvContentPartPr>
              <p14:xfrm>
                <a:off x="8129453" y="1680547"/>
                <a:ext cx="20880" cy="120600"/>
              </p14:xfrm>
            </p:contentPart>
          </mc:Choice>
          <mc:Fallback>
            <p:pic>
              <p:nvPicPr>
                <p:cNvPr id="26" name="Freihand 25">
                  <a:extLst>
                    <a:ext uri="{FF2B5EF4-FFF2-40B4-BE49-F238E27FC236}">
                      <a16:creationId xmlns:a16="http://schemas.microsoft.com/office/drawing/2014/main" id="{35BA6519-2304-4B37-A549-F42EDE553FAE}"/>
                    </a:ext>
                  </a:extLst>
                </p:cNvPr>
                <p:cNvPicPr/>
                <p:nvPr/>
              </p:nvPicPr>
              <p:blipFill>
                <a:blip r:embed="rId34"/>
                <a:stretch>
                  <a:fillRect/>
                </a:stretch>
              </p:blipFill>
              <p:spPr>
                <a:xfrm>
                  <a:off x="8125133" y="1676227"/>
                  <a:ext cx="29520" cy="129240"/>
                </a:xfrm>
                <a:prstGeom prst="rect">
                  <a:avLst/>
                </a:prstGeom>
              </p:spPr>
            </p:pic>
          </mc:Fallback>
        </mc:AlternateContent>
        <mc:AlternateContent xmlns:mc="http://schemas.openxmlformats.org/markup-compatibility/2006">
          <mc:Choice xmlns:p14="http://schemas.microsoft.com/office/powerpoint/2010/main" Requires="p14">
            <p:contentPart p14:bwMode="auto" r:id="rId35">
              <p14:nvContentPartPr>
                <p14:cNvPr id="27" name="Freihand 26">
                  <a:extLst>
                    <a:ext uri="{FF2B5EF4-FFF2-40B4-BE49-F238E27FC236}">
                      <a16:creationId xmlns:a16="http://schemas.microsoft.com/office/drawing/2014/main" id="{E48A8A2B-EB9C-41B9-9EF2-C4E703A84F2E}"/>
                    </a:ext>
                  </a:extLst>
                </p14:cNvPr>
                <p14:cNvContentPartPr/>
                <p14:nvPr/>
              </p14:nvContentPartPr>
              <p14:xfrm>
                <a:off x="8208653" y="1529347"/>
                <a:ext cx="138960" cy="192240"/>
              </p14:xfrm>
            </p:contentPart>
          </mc:Choice>
          <mc:Fallback>
            <p:pic>
              <p:nvPicPr>
                <p:cNvPr id="27" name="Freihand 26">
                  <a:extLst>
                    <a:ext uri="{FF2B5EF4-FFF2-40B4-BE49-F238E27FC236}">
                      <a16:creationId xmlns:a16="http://schemas.microsoft.com/office/drawing/2014/main" id="{E48A8A2B-EB9C-41B9-9EF2-C4E703A84F2E}"/>
                    </a:ext>
                  </a:extLst>
                </p:cNvPr>
                <p:cNvPicPr/>
                <p:nvPr/>
              </p:nvPicPr>
              <p:blipFill>
                <a:blip r:embed="rId36"/>
                <a:stretch>
                  <a:fillRect/>
                </a:stretch>
              </p:blipFill>
              <p:spPr>
                <a:xfrm>
                  <a:off x="8204333" y="1525027"/>
                  <a:ext cx="147600" cy="200880"/>
                </a:xfrm>
                <a:prstGeom prst="rect">
                  <a:avLst/>
                </a:prstGeom>
              </p:spPr>
            </p:pic>
          </mc:Fallback>
        </mc:AlternateContent>
        <mc:AlternateContent xmlns:mc="http://schemas.openxmlformats.org/markup-compatibility/2006">
          <mc:Choice xmlns:p14="http://schemas.microsoft.com/office/powerpoint/2010/main" Requires="p14">
            <p:contentPart p14:bwMode="auto" r:id="rId37">
              <p14:nvContentPartPr>
                <p14:cNvPr id="28" name="Freihand 27">
                  <a:extLst>
                    <a:ext uri="{FF2B5EF4-FFF2-40B4-BE49-F238E27FC236}">
                      <a16:creationId xmlns:a16="http://schemas.microsoft.com/office/drawing/2014/main" id="{DB160013-32F0-4BF3-8B48-E0299DEF2526}"/>
                    </a:ext>
                  </a:extLst>
                </p14:cNvPr>
                <p14:cNvContentPartPr/>
                <p14:nvPr/>
              </p14:nvContentPartPr>
              <p14:xfrm>
                <a:off x="8362013" y="1493707"/>
                <a:ext cx="107280" cy="203400"/>
              </p14:xfrm>
            </p:contentPart>
          </mc:Choice>
          <mc:Fallback>
            <p:pic>
              <p:nvPicPr>
                <p:cNvPr id="28" name="Freihand 27">
                  <a:extLst>
                    <a:ext uri="{FF2B5EF4-FFF2-40B4-BE49-F238E27FC236}">
                      <a16:creationId xmlns:a16="http://schemas.microsoft.com/office/drawing/2014/main" id="{DB160013-32F0-4BF3-8B48-E0299DEF2526}"/>
                    </a:ext>
                  </a:extLst>
                </p:cNvPr>
                <p:cNvPicPr/>
                <p:nvPr/>
              </p:nvPicPr>
              <p:blipFill>
                <a:blip r:embed="rId38"/>
                <a:stretch>
                  <a:fillRect/>
                </a:stretch>
              </p:blipFill>
              <p:spPr>
                <a:xfrm>
                  <a:off x="8357693" y="1489387"/>
                  <a:ext cx="115920" cy="212040"/>
                </a:xfrm>
                <a:prstGeom prst="rect">
                  <a:avLst/>
                </a:prstGeom>
              </p:spPr>
            </p:pic>
          </mc:Fallback>
        </mc:AlternateContent>
        <mc:AlternateContent xmlns:mc="http://schemas.openxmlformats.org/markup-compatibility/2006">
          <mc:Choice xmlns:p14="http://schemas.microsoft.com/office/powerpoint/2010/main" Requires="p14">
            <p:contentPart p14:bwMode="auto" r:id="rId39">
              <p14:nvContentPartPr>
                <p14:cNvPr id="29" name="Freihand 28">
                  <a:extLst>
                    <a:ext uri="{FF2B5EF4-FFF2-40B4-BE49-F238E27FC236}">
                      <a16:creationId xmlns:a16="http://schemas.microsoft.com/office/drawing/2014/main" id="{CCBB86B7-5378-499A-B4DA-16C8AFE19D20}"/>
                    </a:ext>
                  </a:extLst>
                </p14:cNvPr>
                <p14:cNvContentPartPr/>
                <p14:nvPr/>
              </p14:nvContentPartPr>
              <p14:xfrm>
                <a:off x="8560373" y="1480027"/>
                <a:ext cx="169200" cy="115560"/>
              </p14:xfrm>
            </p:contentPart>
          </mc:Choice>
          <mc:Fallback>
            <p:pic>
              <p:nvPicPr>
                <p:cNvPr id="29" name="Freihand 28">
                  <a:extLst>
                    <a:ext uri="{FF2B5EF4-FFF2-40B4-BE49-F238E27FC236}">
                      <a16:creationId xmlns:a16="http://schemas.microsoft.com/office/drawing/2014/main" id="{CCBB86B7-5378-499A-B4DA-16C8AFE19D20}"/>
                    </a:ext>
                  </a:extLst>
                </p:cNvPr>
                <p:cNvPicPr/>
                <p:nvPr/>
              </p:nvPicPr>
              <p:blipFill>
                <a:blip r:embed="rId40"/>
                <a:stretch>
                  <a:fillRect/>
                </a:stretch>
              </p:blipFill>
              <p:spPr>
                <a:xfrm>
                  <a:off x="8556053" y="1475707"/>
                  <a:ext cx="177840" cy="124200"/>
                </a:xfrm>
                <a:prstGeom prst="rect">
                  <a:avLst/>
                </a:prstGeom>
              </p:spPr>
            </p:pic>
          </mc:Fallback>
        </mc:AlternateContent>
        <mc:AlternateContent xmlns:mc="http://schemas.openxmlformats.org/markup-compatibility/2006">
          <mc:Choice xmlns:p14="http://schemas.microsoft.com/office/powerpoint/2010/main" Requires="p14">
            <p:contentPart p14:bwMode="auto" r:id="rId41">
              <p14:nvContentPartPr>
                <p14:cNvPr id="30" name="Freihand 29">
                  <a:extLst>
                    <a:ext uri="{FF2B5EF4-FFF2-40B4-BE49-F238E27FC236}">
                      <a16:creationId xmlns:a16="http://schemas.microsoft.com/office/drawing/2014/main" id="{F2ABEE4F-32E8-40DC-8E23-EC01F8000647}"/>
                    </a:ext>
                  </a:extLst>
                </p14:cNvPr>
                <p14:cNvContentPartPr/>
                <p14:nvPr/>
              </p14:nvContentPartPr>
              <p14:xfrm>
                <a:off x="8861693" y="1370947"/>
                <a:ext cx="180000" cy="277200"/>
              </p14:xfrm>
            </p:contentPart>
          </mc:Choice>
          <mc:Fallback>
            <p:pic>
              <p:nvPicPr>
                <p:cNvPr id="30" name="Freihand 29">
                  <a:extLst>
                    <a:ext uri="{FF2B5EF4-FFF2-40B4-BE49-F238E27FC236}">
                      <a16:creationId xmlns:a16="http://schemas.microsoft.com/office/drawing/2014/main" id="{F2ABEE4F-32E8-40DC-8E23-EC01F8000647}"/>
                    </a:ext>
                  </a:extLst>
                </p:cNvPr>
                <p:cNvPicPr/>
                <p:nvPr/>
              </p:nvPicPr>
              <p:blipFill>
                <a:blip r:embed="rId42"/>
                <a:stretch>
                  <a:fillRect/>
                </a:stretch>
              </p:blipFill>
              <p:spPr>
                <a:xfrm>
                  <a:off x="8857373" y="1366627"/>
                  <a:ext cx="188640" cy="285840"/>
                </a:xfrm>
                <a:prstGeom prst="rect">
                  <a:avLst/>
                </a:prstGeom>
              </p:spPr>
            </p:pic>
          </mc:Fallback>
        </mc:AlternateContent>
        <mc:AlternateContent xmlns:mc="http://schemas.openxmlformats.org/markup-compatibility/2006">
          <mc:Choice xmlns:p14="http://schemas.microsoft.com/office/powerpoint/2010/main" Requires="p14">
            <p:contentPart p14:bwMode="auto" r:id="rId43">
              <p14:nvContentPartPr>
                <p14:cNvPr id="31" name="Freihand 30">
                  <a:extLst>
                    <a:ext uri="{FF2B5EF4-FFF2-40B4-BE49-F238E27FC236}">
                      <a16:creationId xmlns:a16="http://schemas.microsoft.com/office/drawing/2014/main" id="{EDA98700-E326-414D-805F-29B6F2F8E28C}"/>
                    </a:ext>
                  </a:extLst>
                </p14:cNvPr>
                <p14:cNvContentPartPr/>
                <p14:nvPr/>
              </p14:nvContentPartPr>
              <p14:xfrm>
                <a:off x="9073733" y="1337467"/>
                <a:ext cx="146880" cy="243720"/>
              </p14:xfrm>
            </p:contentPart>
          </mc:Choice>
          <mc:Fallback>
            <p:pic>
              <p:nvPicPr>
                <p:cNvPr id="31" name="Freihand 30">
                  <a:extLst>
                    <a:ext uri="{FF2B5EF4-FFF2-40B4-BE49-F238E27FC236}">
                      <a16:creationId xmlns:a16="http://schemas.microsoft.com/office/drawing/2014/main" id="{EDA98700-E326-414D-805F-29B6F2F8E28C}"/>
                    </a:ext>
                  </a:extLst>
                </p:cNvPr>
                <p:cNvPicPr/>
                <p:nvPr/>
              </p:nvPicPr>
              <p:blipFill>
                <a:blip r:embed="rId44"/>
                <a:stretch>
                  <a:fillRect/>
                </a:stretch>
              </p:blipFill>
              <p:spPr>
                <a:xfrm>
                  <a:off x="9069413" y="1333147"/>
                  <a:ext cx="155520" cy="252360"/>
                </a:xfrm>
                <a:prstGeom prst="rect">
                  <a:avLst/>
                </a:prstGeom>
              </p:spPr>
            </p:pic>
          </mc:Fallback>
        </mc:AlternateContent>
        <mc:AlternateContent xmlns:mc="http://schemas.openxmlformats.org/markup-compatibility/2006">
          <mc:Choice xmlns:p14="http://schemas.microsoft.com/office/powerpoint/2010/main" Requires="p14">
            <p:contentPart p14:bwMode="auto" r:id="rId45">
              <p14:nvContentPartPr>
                <p14:cNvPr id="32" name="Freihand 31">
                  <a:extLst>
                    <a:ext uri="{FF2B5EF4-FFF2-40B4-BE49-F238E27FC236}">
                      <a16:creationId xmlns:a16="http://schemas.microsoft.com/office/drawing/2014/main" id="{0DED7482-FA2A-483D-8E16-EC4EA78243C4}"/>
                    </a:ext>
                  </a:extLst>
                </p14:cNvPr>
                <p14:cNvContentPartPr/>
                <p14:nvPr/>
              </p14:nvContentPartPr>
              <p14:xfrm>
                <a:off x="9334373" y="1311187"/>
                <a:ext cx="129960" cy="193320"/>
              </p14:xfrm>
            </p:contentPart>
          </mc:Choice>
          <mc:Fallback>
            <p:pic>
              <p:nvPicPr>
                <p:cNvPr id="32" name="Freihand 31">
                  <a:extLst>
                    <a:ext uri="{FF2B5EF4-FFF2-40B4-BE49-F238E27FC236}">
                      <a16:creationId xmlns:a16="http://schemas.microsoft.com/office/drawing/2014/main" id="{0DED7482-FA2A-483D-8E16-EC4EA78243C4}"/>
                    </a:ext>
                  </a:extLst>
                </p:cNvPr>
                <p:cNvPicPr/>
                <p:nvPr/>
              </p:nvPicPr>
              <p:blipFill>
                <a:blip r:embed="rId46"/>
                <a:stretch>
                  <a:fillRect/>
                </a:stretch>
              </p:blipFill>
              <p:spPr>
                <a:xfrm>
                  <a:off x="9330053" y="1306867"/>
                  <a:ext cx="138600" cy="201960"/>
                </a:xfrm>
                <a:prstGeom prst="rect">
                  <a:avLst/>
                </a:prstGeom>
              </p:spPr>
            </p:pic>
          </mc:Fallback>
        </mc:AlternateContent>
        <mc:AlternateContent xmlns:mc="http://schemas.openxmlformats.org/markup-compatibility/2006">
          <mc:Choice xmlns:p14="http://schemas.microsoft.com/office/powerpoint/2010/main" Requires="p14">
            <p:contentPart p14:bwMode="auto" r:id="rId47">
              <p14:nvContentPartPr>
                <p14:cNvPr id="33" name="Freihand 32">
                  <a:extLst>
                    <a:ext uri="{FF2B5EF4-FFF2-40B4-BE49-F238E27FC236}">
                      <a16:creationId xmlns:a16="http://schemas.microsoft.com/office/drawing/2014/main" id="{FACB293F-9349-4916-926C-972F4CFD0FA0}"/>
                    </a:ext>
                  </a:extLst>
                </p14:cNvPr>
                <p14:cNvContentPartPr/>
                <p14:nvPr/>
              </p14:nvContentPartPr>
              <p14:xfrm>
                <a:off x="9262013" y="1265467"/>
                <a:ext cx="139680" cy="111960"/>
              </p14:xfrm>
            </p:contentPart>
          </mc:Choice>
          <mc:Fallback>
            <p:pic>
              <p:nvPicPr>
                <p:cNvPr id="33" name="Freihand 32">
                  <a:extLst>
                    <a:ext uri="{FF2B5EF4-FFF2-40B4-BE49-F238E27FC236}">
                      <a16:creationId xmlns:a16="http://schemas.microsoft.com/office/drawing/2014/main" id="{FACB293F-9349-4916-926C-972F4CFD0FA0}"/>
                    </a:ext>
                  </a:extLst>
                </p:cNvPr>
                <p:cNvPicPr/>
                <p:nvPr/>
              </p:nvPicPr>
              <p:blipFill>
                <a:blip r:embed="rId48"/>
                <a:stretch>
                  <a:fillRect/>
                </a:stretch>
              </p:blipFill>
              <p:spPr>
                <a:xfrm>
                  <a:off x="9257693" y="1261147"/>
                  <a:ext cx="148320" cy="120600"/>
                </a:xfrm>
                <a:prstGeom prst="rect">
                  <a:avLst/>
                </a:prstGeom>
              </p:spPr>
            </p:pic>
          </mc:Fallback>
        </mc:AlternateContent>
        <mc:AlternateContent xmlns:mc="http://schemas.openxmlformats.org/markup-compatibility/2006">
          <mc:Choice xmlns:p14="http://schemas.microsoft.com/office/powerpoint/2010/main" Requires="p14">
            <p:contentPart p14:bwMode="auto" r:id="rId49">
              <p14:nvContentPartPr>
                <p14:cNvPr id="34" name="Freihand 33">
                  <a:extLst>
                    <a:ext uri="{FF2B5EF4-FFF2-40B4-BE49-F238E27FC236}">
                      <a16:creationId xmlns:a16="http://schemas.microsoft.com/office/drawing/2014/main" id="{3D9E7060-1D49-4BD0-85F3-2382C61DEAB0}"/>
                    </a:ext>
                  </a:extLst>
                </p14:cNvPr>
                <p14:cNvContentPartPr/>
                <p14:nvPr/>
              </p14:nvContentPartPr>
              <p14:xfrm>
                <a:off x="9427973" y="1412707"/>
                <a:ext cx="136440" cy="127800"/>
              </p14:xfrm>
            </p:contentPart>
          </mc:Choice>
          <mc:Fallback>
            <p:pic>
              <p:nvPicPr>
                <p:cNvPr id="34" name="Freihand 33">
                  <a:extLst>
                    <a:ext uri="{FF2B5EF4-FFF2-40B4-BE49-F238E27FC236}">
                      <a16:creationId xmlns:a16="http://schemas.microsoft.com/office/drawing/2014/main" id="{3D9E7060-1D49-4BD0-85F3-2382C61DEAB0}"/>
                    </a:ext>
                  </a:extLst>
                </p:cNvPr>
                <p:cNvPicPr/>
                <p:nvPr/>
              </p:nvPicPr>
              <p:blipFill>
                <a:blip r:embed="rId50"/>
                <a:stretch>
                  <a:fillRect/>
                </a:stretch>
              </p:blipFill>
              <p:spPr>
                <a:xfrm>
                  <a:off x="9423653" y="1408387"/>
                  <a:ext cx="145080" cy="13644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51">
            <p14:nvContentPartPr>
              <p14:cNvPr id="37" name="Freihand 36">
                <a:extLst>
                  <a:ext uri="{FF2B5EF4-FFF2-40B4-BE49-F238E27FC236}">
                    <a16:creationId xmlns:a16="http://schemas.microsoft.com/office/drawing/2014/main" id="{3E570FF9-3561-44EC-B34A-639660E65F93}"/>
                  </a:ext>
                </a:extLst>
              </p14:cNvPr>
              <p14:cNvContentPartPr/>
              <p14:nvPr/>
            </p14:nvContentPartPr>
            <p14:xfrm>
              <a:off x="3956333" y="5180107"/>
              <a:ext cx="4241880" cy="141480"/>
            </p14:xfrm>
          </p:contentPart>
        </mc:Choice>
        <mc:Fallback>
          <p:pic>
            <p:nvPicPr>
              <p:cNvPr id="37" name="Freihand 36">
                <a:extLst>
                  <a:ext uri="{FF2B5EF4-FFF2-40B4-BE49-F238E27FC236}">
                    <a16:creationId xmlns:a16="http://schemas.microsoft.com/office/drawing/2014/main" id="{3E570FF9-3561-44EC-B34A-639660E65F93}"/>
                  </a:ext>
                </a:extLst>
              </p:cNvPr>
              <p:cNvPicPr/>
              <p:nvPr/>
            </p:nvPicPr>
            <p:blipFill>
              <a:blip r:embed="rId52"/>
              <a:stretch>
                <a:fillRect/>
              </a:stretch>
            </p:blipFill>
            <p:spPr>
              <a:xfrm>
                <a:off x="3952013" y="5175787"/>
                <a:ext cx="4250520" cy="150120"/>
              </a:xfrm>
              <a:prstGeom prst="rect">
                <a:avLst/>
              </a:prstGeom>
            </p:spPr>
          </p:pic>
        </mc:Fallback>
      </mc:AlternateContent>
    </p:spTree>
    <p:extLst>
      <p:ext uri="{BB962C8B-B14F-4D97-AF65-F5344CB8AC3E}">
        <p14:creationId xmlns:p14="http://schemas.microsoft.com/office/powerpoint/2010/main" val="35028371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7"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83" name="Rectangle 3"/>
          <p:cNvSpPr>
            <a:spLocks noChangeArrowheads="1"/>
          </p:cNvSpPr>
          <p:nvPr/>
        </p:nvSpPr>
        <p:spPr bwMode="auto">
          <a:xfrm>
            <a:off x="4687019" y="236978"/>
            <a:ext cx="3594339" cy="46384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90000" tIns="46800" rIns="90000" bIns="46800" anchor="ctr">
            <a:spAutoFit/>
          </a:bodyPr>
          <a:lstStyle/>
          <a:p>
            <a: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sz="2400" b="1" dirty="0">
                <a:solidFill>
                  <a:srgbClr val="000000"/>
                </a:solidFill>
                <a:latin typeface="Sparkasse Rg" pitchFamily="34" charset="0"/>
              </a:rPr>
              <a:t>AS-AD-Modell</a:t>
            </a:r>
          </a:p>
        </p:txBody>
      </p:sp>
      <p:sp>
        <p:nvSpPr>
          <p:cNvPr id="174084" name="Text Box 4"/>
          <p:cNvSpPr txBox="1">
            <a:spLocks noChangeArrowheads="1"/>
          </p:cNvSpPr>
          <p:nvPr/>
        </p:nvSpPr>
        <p:spPr bwMode="auto">
          <a:xfrm>
            <a:off x="1534951" y="1126342"/>
            <a:ext cx="9144000" cy="55435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0000" tIns="45000" rIns="90000" bIns="45000"/>
          <a:lstStyle>
            <a:lvl1pPr marL="609600" indent="-608013" eaLnBrk="0" hangingPunct="0">
              <a:tabLst>
                <a:tab pos="609600" algn="l"/>
                <a:tab pos="1057275" algn="l"/>
                <a:tab pos="1506538" algn="l"/>
                <a:tab pos="1955800" algn="l"/>
                <a:tab pos="2405063" algn="l"/>
                <a:tab pos="2854325" algn="l"/>
                <a:tab pos="3303588" algn="l"/>
                <a:tab pos="3752850" algn="l"/>
                <a:tab pos="4202113" algn="l"/>
                <a:tab pos="4651375" algn="l"/>
                <a:tab pos="5100638" algn="l"/>
                <a:tab pos="5549900" algn="l"/>
                <a:tab pos="5999163" algn="l"/>
                <a:tab pos="6448425" algn="l"/>
                <a:tab pos="6897688" algn="l"/>
                <a:tab pos="7346950" algn="l"/>
                <a:tab pos="7796213" algn="l"/>
                <a:tab pos="8245475" algn="l"/>
                <a:tab pos="8694738" algn="l"/>
                <a:tab pos="9144000" algn="l"/>
                <a:tab pos="9593263" algn="l"/>
              </a:tabLst>
              <a:defRPr sz="2200">
                <a:solidFill>
                  <a:schemeClr val="bg1"/>
                </a:solidFill>
                <a:latin typeface="Times New Roman" pitchFamily="18" charset="0"/>
              </a:defRPr>
            </a:lvl1pPr>
            <a:lvl2pPr eaLnBrk="0" hangingPunct="0">
              <a:tabLst>
                <a:tab pos="609600" algn="l"/>
                <a:tab pos="1057275" algn="l"/>
                <a:tab pos="1506538" algn="l"/>
                <a:tab pos="1955800" algn="l"/>
                <a:tab pos="2405063" algn="l"/>
                <a:tab pos="2854325" algn="l"/>
                <a:tab pos="3303588" algn="l"/>
                <a:tab pos="3752850" algn="l"/>
                <a:tab pos="4202113" algn="l"/>
                <a:tab pos="4651375" algn="l"/>
                <a:tab pos="5100638" algn="l"/>
                <a:tab pos="5549900" algn="l"/>
                <a:tab pos="5999163" algn="l"/>
                <a:tab pos="6448425" algn="l"/>
                <a:tab pos="6897688" algn="l"/>
                <a:tab pos="7346950" algn="l"/>
                <a:tab pos="7796213" algn="l"/>
                <a:tab pos="8245475" algn="l"/>
                <a:tab pos="8694738" algn="l"/>
                <a:tab pos="9144000" algn="l"/>
                <a:tab pos="9593263" algn="l"/>
              </a:tabLst>
              <a:defRPr sz="2200">
                <a:solidFill>
                  <a:schemeClr val="bg1"/>
                </a:solidFill>
                <a:latin typeface="Times New Roman" pitchFamily="18" charset="0"/>
              </a:defRPr>
            </a:lvl2pPr>
            <a:lvl3pPr eaLnBrk="0" hangingPunct="0">
              <a:tabLst>
                <a:tab pos="609600" algn="l"/>
                <a:tab pos="1057275" algn="l"/>
                <a:tab pos="1506538" algn="l"/>
                <a:tab pos="1955800" algn="l"/>
                <a:tab pos="2405063" algn="l"/>
                <a:tab pos="2854325" algn="l"/>
                <a:tab pos="3303588" algn="l"/>
                <a:tab pos="3752850" algn="l"/>
                <a:tab pos="4202113" algn="l"/>
                <a:tab pos="4651375" algn="l"/>
                <a:tab pos="5100638" algn="l"/>
                <a:tab pos="5549900" algn="l"/>
                <a:tab pos="5999163" algn="l"/>
                <a:tab pos="6448425" algn="l"/>
                <a:tab pos="6897688" algn="l"/>
                <a:tab pos="7346950" algn="l"/>
                <a:tab pos="7796213" algn="l"/>
                <a:tab pos="8245475" algn="l"/>
                <a:tab pos="8694738" algn="l"/>
                <a:tab pos="9144000" algn="l"/>
                <a:tab pos="9593263" algn="l"/>
              </a:tabLst>
              <a:defRPr sz="2200">
                <a:solidFill>
                  <a:schemeClr val="bg1"/>
                </a:solidFill>
                <a:latin typeface="Times New Roman" pitchFamily="18" charset="0"/>
              </a:defRPr>
            </a:lvl3pPr>
            <a:lvl4pPr eaLnBrk="0" hangingPunct="0">
              <a:tabLst>
                <a:tab pos="609600" algn="l"/>
                <a:tab pos="1057275" algn="l"/>
                <a:tab pos="1506538" algn="l"/>
                <a:tab pos="1955800" algn="l"/>
                <a:tab pos="2405063" algn="l"/>
                <a:tab pos="2854325" algn="l"/>
                <a:tab pos="3303588" algn="l"/>
                <a:tab pos="3752850" algn="l"/>
                <a:tab pos="4202113" algn="l"/>
                <a:tab pos="4651375" algn="l"/>
                <a:tab pos="5100638" algn="l"/>
                <a:tab pos="5549900" algn="l"/>
                <a:tab pos="5999163" algn="l"/>
                <a:tab pos="6448425" algn="l"/>
                <a:tab pos="6897688" algn="l"/>
                <a:tab pos="7346950" algn="l"/>
                <a:tab pos="7796213" algn="l"/>
                <a:tab pos="8245475" algn="l"/>
                <a:tab pos="8694738" algn="l"/>
                <a:tab pos="9144000" algn="l"/>
                <a:tab pos="9593263" algn="l"/>
              </a:tabLst>
              <a:defRPr sz="2200">
                <a:solidFill>
                  <a:schemeClr val="bg1"/>
                </a:solidFill>
                <a:latin typeface="Times New Roman" pitchFamily="18" charset="0"/>
              </a:defRPr>
            </a:lvl4pPr>
            <a:lvl5pPr eaLnBrk="0" hangingPunct="0">
              <a:tabLst>
                <a:tab pos="609600" algn="l"/>
                <a:tab pos="1057275" algn="l"/>
                <a:tab pos="1506538" algn="l"/>
                <a:tab pos="1955800" algn="l"/>
                <a:tab pos="2405063" algn="l"/>
                <a:tab pos="2854325" algn="l"/>
                <a:tab pos="3303588" algn="l"/>
                <a:tab pos="3752850" algn="l"/>
                <a:tab pos="4202113" algn="l"/>
                <a:tab pos="4651375" algn="l"/>
                <a:tab pos="5100638" algn="l"/>
                <a:tab pos="5549900" algn="l"/>
                <a:tab pos="5999163" algn="l"/>
                <a:tab pos="6448425" algn="l"/>
                <a:tab pos="6897688" algn="l"/>
                <a:tab pos="7346950" algn="l"/>
                <a:tab pos="7796213" algn="l"/>
                <a:tab pos="8245475" algn="l"/>
                <a:tab pos="8694738" algn="l"/>
                <a:tab pos="9144000" algn="l"/>
                <a:tab pos="9593263"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609600" algn="l"/>
                <a:tab pos="1057275" algn="l"/>
                <a:tab pos="1506538" algn="l"/>
                <a:tab pos="1955800" algn="l"/>
                <a:tab pos="2405063" algn="l"/>
                <a:tab pos="2854325" algn="l"/>
                <a:tab pos="3303588" algn="l"/>
                <a:tab pos="3752850" algn="l"/>
                <a:tab pos="4202113" algn="l"/>
                <a:tab pos="4651375" algn="l"/>
                <a:tab pos="5100638" algn="l"/>
                <a:tab pos="5549900" algn="l"/>
                <a:tab pos="5999163" algn="l"/>
                <a:tab pos="6448425" algn="l"/>
                <a:tab pos="6897688" algn="l"/>
                <a:tab pos="7346950" algn="l"/>
                <a:tab pos="7796213" algn="l"/>
                <a:tab pos="8245475" algn="l"/>
                <a:tab pos="8694738" algn="l"/>
                <a:tab pos="9144000" algn="l"/>
                <a:tab pos="9593263"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609600" algn="l"/>
                <a:tab pos="1057275" algn="l"/>
                <a:tab pos="1506538" algn="l"/>
                <a:tab pos="1955800" algn="l"/>
                <a:tab pos="2405063" algn="l"/>
                <a:tab pos="2854325" algn="l"/>
                <a:tab pos="3303588" algn="l"/>
                <a:tab pos="3752850" algn="l"/>
                <a:tab pos="4202113" algn="l"/>
                <a:tab pos="4651375" algn="l"/>
                <a:tab pos="5100638" algn="l"/>
                <a:tab pos="5549900" algn="l"/>
                <a:tab pos="5999163" algn="l"/>
                <a:tab pos="6448425" algn="l"/>
                <a:tab pos="6897688" algn="l"/>
                <a:tab pos="7346950" algn="l"/>
                <a:tab pos="7796213" algn="l"/>
                <a:tab pos="8245475" algn="l"/>
                <a:tab pos="8694738" algn="l"/>
                <a:tab pos="9144000" algn="l"/>
                <a:tab pos="9593263"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609600" algn="l"/>
                <a:tab pos="1057275" algn="l"/>
                <a:tab pos="1506538" algn="l"/>
                <a:tab pos="1955800" algn="l"/>
                <a:tab pos="2405063" algn="l"/>
                <a:tab pos="2854325" algn="l"/>
                <a:tab pos="3303588" algn="l"/>
                <a:tab pos="3752850" algn="l"/>
                <a:tab pos="4202113" algn="l"/>
                <a:tab pos="4651375" algn="l"/>
                <a:tab pos="5100638" algn="l"/>
                <a:tab pos="5549900" algn="l"/>
                <a:tab pos="5999163" algn="l"/>
                <a:tab pos="6448425" algn="l"/>
                <a:tab pos="6897688" algn="l"/>
                <a:tab pos="7346950" algn="l"/>
                <a:tab pos="7796213" algn="l"/>
                <a:tab pos="8245475" algn="l"/>
                <a:tab pos="8694738" algn="l"/>
                <a:tab pos="9144000" algn="l"/>
                <a:tab pos="9593263"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609600" algn="l"/>
                <a:tab pos="1057275" algn="l"/>
                <a:tab pos="1506538" algn="l"/>
                <a:tab pos="1955800" algn="l"/>
                <a:tab pos="2405063" algn="l"/>
                <a:tab pos="2854325" algn="l"/>
                <a:tab pos="3303588" algn="l"/>
                <a:tab pos="3752850" algn="l"/>
                <a:tab pos="4202113" algn="l"/>
                <a:tab pos="4651375" algn="l"/>
                <a:tab pos="5100638" algn="l"/>
                <a:tab pos="5549900" algn="l"/>
                <a:tab pos="5999163" algn="l"/>
                <a:tab pos="6448425" algn="l"/>
                <a:tab pos="6897688" algn="l"/>
                <a:tab pos="7346950" algn="l"/>
                <a:tab pos="7796213" algn="l"/>
                <a:tab pos="8245475" algn="l"/>
                <a:tab pos="8694738" algn="l"/>
                <a:tab pos="9144000" algn="l"/>
                <a:tab pos="9593263" algn="l"/>
              </a:tabLst>
              <a:defRPr sz="2200">
                <a:solidFill>
                  <a:schemeClr val="bg1"/>
                </a:solidFill>
                <a:latin typeface="Times New Roman" pitchFamily="18" charset="0"/>
              </a:defRPr>
            </a:lvl9pPr>
          </a:lstStyle>
          <a:p>
            <a:pPr eaLnBrk="1" hangingPunct="1">
              <a:buClrTx/>
              <a:buFontTx/>
              <a:buNone/>
            </a:pPr>
            <a:endParaRPr lang="de-DE" sz="2400">
              <a:solidFill>
                <a:srgbClr val="000000"/>
              </a:solidFill>
            </a:endParaRPr>
          </a:p>
          <a:p>
            <a:pPr eaLnBrk="1" hangingPunct="1">
              <a:buClrTx/>
              <a:buFontTx/>
              <a:buNone/>
            </a:pPr>
            <a:endParaRPr lang="de-DE" sz="2400">
              <a:solidFill>
                <a:srgbClr val="000000"/>
              </a:solidFill>
            </a:endParaRPr>
          </a:p>
          <a:p>
            <a:pPr eaLnBrk="1" hangingPunct="1">
              <a:buClrTx/>
              <a:buFontTx/>
              <a:buNone/>
            </a:pPr>
            <a:endParaRPr lang="de-DE" sz="2400">
              <a:solidFill>
                <a:srgbClr val="000000"/>
              </a:solidFill>
            </a:endParaRPr>
          </a:p>
        </p:txBody>
      </p:sp>
      <p:sp>
        <p:nvSpPr>
          <p:cNvPr id="6" name="Textfeld 5"/>
          <p:cNvSpPr txBox="1"/>
          <p:nvPr/>
        </p:nvSpPr>
        <p:spPr>
          <a:xfrm>
            <a:off x="262220" y="662496"/>
            <a:ext cx="8356138" cy="5094890"/>
          </a:xfrm>
          <a:prstGeom prst="rect">
            <a:avLst/>
          </a:prstGeom>
          <a:noFill/>
          <a:ln>
            <a:noFill/>
          </a:ln>
        </p:spPr>
        <p:txBody>
          <a:bodyPr vert="horz" wrap="square" lIns="81646" tIns="40823" rIns="81646" bIns="40823" anchorCtr="0" compatLnSpc="0">
            <a:noAutofit/>
          </a:bodyPr>
          <a:lstStyle/>
          <a:p>
            <a:pPr marL="342900" indent="-342900">
              <a:buFont typeface="Arial" panose="020B0604020202020204" pitchFamily="34" charset="0"/>
              <a:buChar char="•"/>
            </a:pPr>
            <a:endParaRPr lang="de-DE" sz="1996" dirty="0"/>
          </a:p>
          <a:p>
            <a:pPr marL="342900" indent="-342900">
              <a:buFont typeface="Arial" panose="020B0604020202020204" pitchFamily="34" charset="0"/>
              <a:buChar char="•"/>
            </a:pPr>
            <a:r>
              <a:rPr lang="de-DE" sz="1996" dirty="0"/>
              <a:t>Im </a:t>
            </a:r>
            <a:r>
              <a:rPr lang="de-DE" sz="1996" dirty="0" err="1"/>
              <a:t>Keynesianschen</a:t>
            </a:r>
            <a:r>
              <a:rPr lang="de-DE" sz="1996" dirty="0"/>
              <a:t> IS-LM-Modell tauchen die Preise zwar mit M/p zur Bestimmung der realen Geldmenge auf, sie aber werden als konstant angenommen.</a:t>
            </a:r>
          </a:p>
          <a:p>
            <a:pPr marL="342900" indent="-342900">
              <a:buFont typeface="Arial" panose="020B0604020202020204" pitchFamily="34" charset="0"/>
              <a:buChar char="•"/>
            </a:pPr>
            <a:endParaRPr lang="de-DE" sz="1996" dirty="0"/>
          </a:p>
          <a:p>
            <a:pPr marL="342900" indent="-342900">
              <a:buFont typeface="Arial" panose="020B0604020202020204" pitchFamily="34" charset="0"/>
              <a:buChar char="•"/>
            </a:pPr>
            <a:r>
              <a:rPr lang="de-DE" sz="1996" dirty="0"/>
              <a:t>Im folgenden wird diese extreme Annahme fallengelassen und wir gehen von teilweise flexiblen Preisen aus, aber insbesondere im Arbeitsmarkt gilt die Annahme einer gewissen Marktmacht der Unternehmen und teilweise rigiden Löhnen, so dass die Unternehmen ihre Preise mit einem gewissen Aufschlag auf die Grenzkosten kalkulieren können.</a:t>
            </a:r>
          </a:p>
          <a:p>
            <a:pPr marL="342900" indent="-342900">
              <a:buFont typeface="Arial" panose="020B0604020202020204" pitchFamily="34" charset="0"/>
              <a:buChar char="•"/>
            </a:pPr>
            <a:endParaRPr lang="de-DE" sz="1996" dirty="0"/>
          </a:p>
          <a:p>
            <a:pPr marL="342900" indent="-342900">
              <a:buFont typeface="Arial" panose="020B0604020202020204" pitchFamily="34" charset="0"/>
              <a:buChar char="•"/>
            </a:pPr>
            <a:r>
              <a:rPr lang="de-DE" sz="1996" dirty="0"/>
              <a:t>Aus diesen Annahmen werden dann die</a:t>
            </a:r>
          </a:p>
          <a:p>
            <a:pPr marL="342900" indent="-342900">
              <a:buFont typeface="Arial" panose="020B0604020202020204" pitchFamily="34" charset="0"/>
              <a:buChar char="•"/>
            </a:pPr>
            <a:endParaRPr lang="de-DE" sz="1996" dirty="0"/>
          </a:p>
          <a:p>
            <a:pPr marL="800100" lvl="1" indent="-342900">
              <a:buFont typeface="Arial" panose="020B0604020202020204" pitchFamily="34" charset="0"/>
              <a:buChar char="•"/>
            </a:pPr>
            <a:r>
              <a:rPr lang="de-DE" sz="1996" b="1" dirty="0"/>
              <a:t>Aggregierte Angebotskurve: AS</a:t>
            </a:r>
          </a:p>
          <a:p>
            <a:pPr marL="800100" lvl="1" indent="-342900">
              <a:buFont typeface="Arial" panose="020B0604020202020204" pitchFamily="34" charset="0"/>
              <a:buChar char="•"/>
            </a:pPr>
            <a:r>
              <a:rPr lang="de-DE" sz="1996" b="1" dirty="0"/>
              <a:t>Aggregierte Nachfragekurve: AD</a:t>
            </a:r>
          </a:p>
          <a:p>
            <a:pPr marL="342900" indent="-342900">
              <a:buFont typeface="Arial" panose="020B0604020202020204" pitchFamily="34" charset="0"/>
              <a:buChar char="•"/>
            </a:pPr>
            <a:endParaRPr lang="de-DE" sz="1996" dirty="0"/>
          </a:p>
          <a:p>
            <a:r>
              <a:rPr lang="de-DE" sz="1996" dirty="0"/>
              <a:t>       abgeleitet</a:t>
            </a:r>
          </a:p>
        </p:txBody>
      </p:sp>
      <p:sp>
        <p:nvSpPr>
          <p:cNvPr id="8" name="Rechteck 7">
            <a:extLst>
              <a:ext uri="{FF2B5EF4-FFF2-40B4-BE49-F238E27FC236}">
                <a16:creationId xmlns:a16="http://schemas.microsoft.com/office/drawing/2014/main" id="{FDA86EE1-274E-4A58-B793-F5C30138921E}"/>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3007411632"/>
      </p:ext>
    </p:extLst>
  </p:cSld>
  <p:clrMapOvr>
    <a:masterClrMapping/>
  </p:clrMapOvr>
  <p:transition spd="med"/>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174083" name="Rectangle 3"/>
              <p:cNvSpPr>
                <a:spLocks noChangeArrowheads="1"/>
              </p:cNvSpPr>
              <p:nvPr/>
            </p:nvSpPr>
            <p:spPr bwMode="auto">
              <a:xfrm>
                <a:off x="696686" y="151653"/>
                <a:ext cx="10609943" cy="465065"/>
              </a:xfrm>
              <a:prstGeom prst="rect">
                <a:avLst/>
              </a:prstGeom>
              <a:noFill/>
              <a:ln>
                <a:noFill/>
              </a:ln>
              <a:effectLst/>
              <a:extLst>
                <a:ext uri="{909E8E84-426E-40DD-AFC4-6F175D3DCCD1}">
                  <a14:hiddenFill>
                    <a:solidFill>
                      <a:srgbClr val="FFFFFF"/>
                    </a:solidFill>
                  </a14:hiddenFill>
                </a:ext>
                <a:ext uri="{91240B29-F687-4F45-9708-019B960494DF}">
                  <a14:hiddenLine w="9525">
                    <a:solidFill>
                      <a:srgbClr val="000000"/>
                    </a:solidFill>
                    <a:round/>
                    <a:headEnd/>
                    <a:tailEnd/>
                  </a14:hiddenLine>
                </a:ext>
                <a:ext uri="{AF507438-7753-43E0-B8FC-AC1667EBCBE1}">
                  <a14:hiddenEffects>
                    <a:effectLst>
                      <a:outerShdw dist="35921" dir="2700000" algn="ctr" rotWithShape="0">
                        <a:srgbClr val="808080"/>
                      </a:outerShdw>
                    </a:effectLst>
                  </a14:hiddenEffects>
                </a:ext>
              </a:extLst>
            </p:spPr>
            <p:txBody>
              <a:bodyPr wrap="square" lIns="90000" tIns="46800" rIns="90000" bIns="46800" anchor="ctr">
                <a:spAutoFit/>
              </a:bodyPr>
              <a:lstStyle/>
              <a:p>
                <a: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sz="2400" b="1" dirty="0">
                    <a:solidFill>
                      <a:srgbClr val="000000"/>
                    </a:solidFill>
                    <a:latin typeface="Sparkasse Rg" pitchFamily="34" charset="0"/>
                  </a:rPr>
                  <a:t>Aggregiertes Angebot: AS-Kurve (</a:t>
                </a:r>
                <a14:m>
                  <m:oMath xmlns:m="http://schemas.openxmlformats.org/officeDocument/2006/math">
                    <m:sSup>
                      <m:sSupPr>
                        <m:ctrlPr>
                          <a:rPr lang="de-DE" sz="2400" i="1">
                            <a:latin typeface="Cambria Math" panose="02040503050406030204" pitchFamily="18" charset="0"/>
                          </a:rPr>
                        </m:ctrlPr>
                      </m:sSupPr>
                      <m:e>
                        <m:r>
                          <a:rPr lang="de-DE" sz="2400" i="1">
                            <a:latin typeface="Cambria Math" panose="02040503050406030204" pitchFamily="18" charset="0"/>
                          </a:rPr>
                          <m:t>𝑌</m:t>
                        </m:r>
                      </m:e>
                      <m:sup>
                        <m:r>
                          <a:rPr lang="de-DE" sz="2400" i="1">
                            <a:latin typeface="Cambria Math" panose="02040503050406030204" pitchFamily="18" charset="0"/>
                          </a:rPr>
                          <m:t>𝑆</m:t>
                        </m:r>
                      </m:sup>
                    </m:sSup>
                  </m:oMath>
                </a14:m>
                <a:r>
                  <a:rPr lang="de-DE" sz="2400" b="1" dirty="0">
                    <a:solidFill>
                      <a:srgbClr val="000000"/>
                    </a:solidFill>
                    <a:latin typeface="Sparkasse Rg" pitchFamily="34" charset="0"/>
                  </a:rPr>
                  <a:t>) – Allgemeine Erklärungsansätze</a:t>
                </a:r>
              </a:p>
            </p:txBody>
          </p:sp>
        </mc:Choice>
        <mc:Fallback xmlns="">
          <p:sp>
            <p:nvSpPr>
              <p:cNvPr id="174083" name="Rectangle 3"/>
              <p:cNvSpPr>
                <a:spLocks noRot="1" noChangeAspect="1" noMove="1" noResize="1" noEditPoints="1" noAdjustHandles="1" noChangeArrowheads="1" noChangeShapeType="1" noTextEdit="1"/>
              </p:cNvSpPr>
              <p:nvPr/>
            </p:nvSpPr>
            <p:spPr bwMode="auto">
              <a:xfrm>
                <a:off x="696686" y="151653"/>
                <a:ext cx="10609943" cy="465065"/>
              </a:xfrm>
              <a:prstGeom prst="rect">
                <a:avLst/>
              </a:prstGeom>
              <a:blipFill>
                <a:blip r:embed="rId3"/>
                <a:stretch>
                  <a:fillRect l="-862" t="-9211" b="-30263"/>
                </a:stretch>
              </a:blip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r>
                  <a:rPr lang="de-DE">
                    <a:noFill/>
                  </a:rPr>
                  <a:t> </a:t>
                </a:r>
              </a:p>
            </p:txBody>
          </p:sp>
        </mc:Fallback>
      </mc:AlternateContent>
      <p:sp>
        <p:nvSpPr>
          <p:cNvPr id="6" name="Textfeld 5"/>
          <p:cNvSpPr txBox="1"/>
          <p:nvPr/>
        </p:nvSpPr>
        <p:spPr>
          <a:xfrm>
            <a:off x="217850" y="1136465"/>
            <a:ext cx="11799977" cy="4756336"/>
          </a:xfrm>
          <a:prstGeom prst="rect">
            <a:avLst/>
          </a:prstGeom>
          <a:noFill/>
          <a:ln>
            <a:noFill/>
          </a:ln>
        </p:spPr>
        <p:txBody>
          <a:bodyPr vert="horz" wrap="square" lIns="81646" tIns="40823" rIns="81646" bIns="40823" anchorCtr="0" compatLnSpc="0">
            <a:noAutofit/>
          </a:bodyPr>
          <a:lstStyle/>
          <a:p>
            <a:r>
              <a:rPr lang="de-DE" sz="2800" dirty="0"/>
              <a:t>Im Allgemeinen legt man drei Erklärungsansätze für die im Preisniveau steigende AS-Kurve zugrunde:</a:t>
            </a:r>
          </a:p>
          <a:p>
            <a:endParaRPr lang="de-DE" sz="2800" dirty="0"/>
          </a:p>
          <a:p>
            <a:pPr marL="342900" indent="-342900">
              <a:buFont typeface="Arial" panose="020B0604020202020204" pitchFamily="34" charset="0"/>
              <a:buChar char="•"/>
            </a:pPr>
            <a:r>
              <a:rPr lang="de-DE" sz="2800" dirty="0" err="1"/>
              <a:t>Keynessche</a:t>
            </a:r>
            <a:r>
              <a:rPr lang="de-DE" sz="2800" dirty="0"/>
              <a:t> Theorie der starren Löhne:</a:t>
            </a:r>
          </a:p>
          <a:p>
            <a:pPr marL="342900" indent="-342900">
              <a:buFont typeface="Arial" panose="020B0604020202020204" pitchFamily="34" charset="0"/>
              <a:buChar char="•"/>
            </a:pPr>
            <a:endParaRPr lang="de-DE" sz="2800" dirty="0"/>
          </a:p>
          <a:p>
            <a:pPr marL="342900" indent="-342900">
              <a:buFont typeface="Arial" panose="020B0604020202020204" pitchFamily="34" charset="0"/>
              <a:buChar char="•"/>
            </a:pPr>
            <a:r>
              <a:rPr lang="de-DE" sz="2800" dirty="0" err="1"/>
              <a:t>Neukeynesianische</a:t>
            </a:r>
            <a:r>
              <a:rPr lang="de-DE" sz="2800" dirty="0"/>
              <a:t> Theorie starrer Preise</a:t>
            </a:r>
          </a:p>
          <a:p>
            <a:pPr marL="342900" indent="-342900">
              <a:buFont typeface="Arial" panose="020B0604020202020204" pitchFamily="34" charset="0"/>
              <a:buChar char="•"/>
            </a:pPr>
            <a:endParaRPr lang="de-DE" sz="2800" dirty="0"/>
          </a:p>
          <a:p>
            <a:pPr marL="342900" indent="-342900">
              <a:buFont typeface="Arial" panose="020B0604020202020204" pitchFamily="34" charset="0"/>
              <a:buChar char="•"/>
            </a:pPr>
            <a:r>
              <a:rPr lang="de-DE" sz="2800" dirty="0"/>
              <a:t>Neuklassische Theorie der Wahrnehmungsstörungen</a:t>
            </a:r>
          </a:p>
          <a:p>
            <a:endParaRPr lang="de-DE" sz="1996" dirty="0"/>
          </a:p>
          <a:p>
            <a:endParaRPr lang="de-DE" sz="1996" dirty="0"/>
          </a:p>
          <a:p>
            <a:endParaRPr lang="de-DE" sz="1996" dirty="0"/>
          </a:p>
          <a:p>
            <a:endParaRPr lang="de-DE" sz="1996" dirty="0"/>
          </a:p>
        </p:txBody>
      </p:sp>
      <p:sp>
        <p:nvSpPr>
          <p:cNvPr id="4" name="Rechteck 3">
            <a:extLst>
              <a:ext uri="{FF2B5EF4-FFF2-40B4-BE49-F238E27FC236}">
                <a16:creationId xmlns:a16="http://schemas.microsoft.com/office/drawing/2014/main" id="{1E6BB328-51EC-4E9D-A5EA-C3D5F7373351}"/>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3625786090"/>
      </p:ext>
    </p:extLst>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feld 2">
            <a:extLst>
              <a:ext uri="{FF2B5EF4-FFF2-40B4-BE49-F238E27FC236}">
                <a16:creationId xmlns:a16="http://schemas.microsoft.com/office/drawing/2014/main" id="{96407A63-EB4B-4B2B-842F-B0AAB4D0AAA5}"/>
              </a:ext>
            </a:extLst>
          </p:cNvPr>
          <p:cNvSpPr txBox="1"/>
          <p:nvPr/>
        </p:nvSpPr>
        <p:spPr>
          <a:xfrm>
            <a:off x="1784789" y="41477"/>
            <a:ext cx="6671155" cy="1121126"/>
          </a:xfrm>
          <a:prstGeom prst="rect">
            <a:avLst/>
          </a:prstGeom>
          <a:noFill/>
          <a:ln>
            <a:noFill/>
          </a:ln>
        </p:spPr>
        <p:txBody>
          <a:bodyPr vert="horz" wrap="none" lIns="81646" tIns="40823" rIns="81646" bIns="40823" anchorCtr="0" compatLnSpc="0">
            <a:spAutoFit/>
          </a:bodyPr>
          <a:lstStyle/>
          <a:p>
            <a:pPr hangingPunct="0"/>
            <a:r>
              <a:rPr lang="de-DE" sz="3266" dirty="0" err="1">
                <a:latin typeface="Times New Roman" pitchFamily="18"/>
                <a:ea typeface="Droid Sans Fallback" pitchFamily="2"/>
                <a:cs typeface="Lohit Hindi" pitchFamily="2"/>
              </a:rPr>
              <a:t>Keynes´sche</a:t>
            </a:r>
            <a:r>
              <a:rPr lang="de-DE" sz="3266" dirty="0">
                <a:latin typeface="Times New Roman" pitchFamily="18"/>
                <a:ea typeface="Droid Sans Fallback" pitchFamily="2"/>
                <a:cs typeface="Lohit Hindi" pitchFamily="2"/>
              </a:rPr>
              <a:t> Theorie der starrer Löhne</a:t>
            </a:r>
          </a:p>
          <a:p>
            <a:pPr hangingPunct="0"/>
            <a:r>
              <a:rPr lang="de-DE" sz="3266" dirty="0">
                <a:latin typeface="Arial" pitchFamily="18"/>
                <a:ea typeface="Droid Sans Fallback" pitchFamily="2"/>
                <a:cs typeface="Lohit Hindi" pitchFamily="2"/>
              </a:rPr>
              <a:t>	</a:t>
            </a:r>
          </a:p>
        </p:txBody>
      </p:sp>
      <p:sp>
        <p:nvSpPr>
          <p:cNvPr id="5" name="Textfeld 4"/>
          <p:cNvSpPr txBox="1"/>
          <p:nvPr/>
        </p:nvSpPr>
        <p:spPr>
          <a:xfrm>
            <a:off x="138021" y="1162603"/>
            <a:ext cx="8428009" cy="4756336"/>
          </a:xfrm>
          <a:prstGeom prst="rect">
            <a:avLst/>
          </a:prstGeom>
          <a:noFill/>
          <a:ln>
            <a:noFill/>
          </a:ln>
        </p:spPr>
        <p:txBody>
          <a:bodyPr vert="horz" wrap="square" lIns="81646" tIns="40823" rIns="81646" bIns="40823" anchorCtr="0" compatLnSpc="0">
            <a:noAutofit/>
          </a:bodyPr>
          <a:lstStyle/>
          <a:p>
            <a:pPr marL="342900" indent="-342900">
              <a:buFont typeface="Arial" panose="020B0604020202020204" pitchFamily="34" charset="0"/>
              <a:buChar char="•"/>
            </a:pPr>
            <a:r>
              <a:rPr lang="de-DE" sz="2400" dirty="0"/>
              <a:t>Unternehmen wird das Ziel der Gewinnmaximierung unterstellt.</a:t>
            </a:r>
          </a:p>
          <a:p>
            <a:pPr marL="342900" indent="-342900">
              <a:buFont typeface="Arial" panose="020B0604020202020204" pitchFamily="34" charset="0"/>
              <a:buChar char="•"/>
            </a:pPr>
            <a:endParaRPr lang="de-DE" sz="2400" dirty="0"/>
          </a:p>
          <a:p>
            <a:pPr marL="342900" indent="-342900">
              <a:buFont typeface="Arial" panose="020B0604020202020204" pitchFamily="34" charset="0"/>
              <a:buChar char="•"/>
            </a:pPr>
            <a:r>
              <a:rPr lang="de-DE" sz="2400" dirty="0"/>
              <a:t>Ein wichtiger Inputfaktor für die Produktion ist Arbeit und damit die Lohnsumme ein wesentlicher Bestandteil Kosten</a:t>
            </a:r>
          </a:p>
          <a:p>
            <a:pPr marL="342900" indent="-342900">
              <a:buFont typeface="Arial" panose="020B0604020202020204" pitchFamily="34" charset="0"/>
              <a:buChar char="•"/>
            </a:pPr>
            <a:endParaRPr lang="de-DE" sz="2400" dirty="0"/>
          </a:p>
          <a:p>
            <a:pPr marL="342900" indent="-342900">
              <a:buFont typeface="Arial" panose="020B0604020202020204" pitchFamily="34" charset="0"/>
              <a:buChar char="•"/>
            </a:pPr>
            <a:r>
              <a:rPr lang="de-DE" sz="2400" dirty="0"/>
              <a:t>Sind die Löhne kurzfristig konstant steigt bei höheren </a:t>
            </a:r>
            <a:r>
              <a:rPr lang="de-DE" sz="2400" dirty="0" err="1"/>
              <a:t>Outputpreisen</a:t>
            </a:r>
            <a:r>
              <a:rPr lang="de-DE" sz="2400" dirty="0"/>
              <a:t> der Profit pro </a:t>
            </a:r>
            <a:r>
              <a:rPr lang="de-DE" sz="2400" dirty="0" err="1"/>
              <a:t>Outputeinheit</a:t>
            </a:r>
            <a:r>
              <a:rPr lang="de-DE" sz="2400" dirty="0"/>
              <a:t> (Grenzertrag)</a:t>
            </a:r>
          </a:p>
          <a:p>
            <a:pPr marL="342900" indent="-342900">
              <a:buFont typeface="Arial" panose="020B0604020202020204" pitchFamily="34" charset="0"/>
              <a:buChar char="•"/>
            </a:pPr>
            <a:endParaRPr lang="de-DE" sz="2400" dirty="0"/>
          </a:p>
          <a:p>
            <a:pPr marL="342900" indent="-342900">
              <a:buFont typeface="Arial" panose="020B0604020202020204" pitchFamily="34" charset="0"/>
              <a:buChar char="•"/>
            </a:pPr>
            <a:r>
              <a:rPr lang="de-DE" sz="2400" dirty="0"/>
              <a:t>Ein Unternehmen hat damit bei steigenden Preisen einen Anreiz seine Produktion auszuweiten</a:t>
            </a:r>
          </a:p>
          <a:p>
            <a:pPr marL="342900" indent="-342900">
              <a:buFont typeface="Arial" panose="020B0604020202020204" pitchFamily="34" charset="0"/>
              <a:buChar char="•"/>
            </a:pPr>
            <a:endParaRPr lang="de-DE" sz="2400" dirty="0"/>
          </a:p>
          <a:p>
            <a:pPr marL="342900" indent="-342900">
              <a:buFont typeface="Arial" panose="020B0604020202020204" pitchFamily="34" charset="0"/>
              <a:buChar char="•"/>
            </a:pPr>
            <a:r>
              <a:rPr lang="de-DE" sz="2400" dirty="0"/>
              <a:t>Daraus resultiert ein höheres gesamtwirtschaftliches Angebot bei gestiegenen Preisen</a:t>
            </a:r>
          </a:p>
          <a:p>
            <a:endParaRPr lang="de-DE" sz="2800" dirty="0"/>
          </a:p>
          <a:p>
            <a:endParaRPr lang="de-DE" sz="2800" dirty="0"/>
          </a:p>
          <a:p>
            <a:endParaRPr lang="de-DE" sz="2800" dirty="0"/>
          </a:p>
          <a:p>
            <a:endParaRPr lang="de-DE" sz="1996" dirty="0"/>
          </a:p>
          <a:p>
            <a:endParaRPr lang="de-DE" sz="1996" dirty="0"/>
          </a:p>
          <a:p>
            <a:endParaRPr lang="de-DE" sz="1996" dirty="0"/>
          </a:p>
        </p:txBody>
      </p:sp>
      <p:sp>
        <p:nvSpPr>
          <p:cNvPr id="4" name="Rechteck 3">
            <a:extLst>
              <a:ext uri="{FF2B5EF4-FFF2-40B4-BE49-F238E27FC236}">
                <a16:creationId xmlns:a16="http://schemas.microsoft.com/office/drawing/2014/main" id="{BA8A11D9-3181-4967-87F1-E867836246E7}"/>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216102119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feld 2">
            <a:extLst>
              <a:ext uri="{FF2B5EF4-FFF2-40B4-BE49-F238E27FC236}">
                <a16:creationId xmlns:a16="http://schemas.microsoft.com/office/drawing/2014/main" id="{F55C9D7E-3337-4EEF-9F41-3B5BB54CD1E1}"/>
              </a:ext>
            </a:extLst>
          </p:cNvPr>
          <p:cNvSpPr txBox="1"/>
          <p:nvPr/>
        </p:nvSpPr>
        <p:spPr>
          <a:xfrm>
            <a:off x="1784789" y="41477"/>
            <a:ext cx="7099798" cy="1045656"/>
          </a:xfrm>
          <a:prstGeom prst="rect">
            <a:avLst/>
          </a:prstGeom>
          <a:noFill/>
          <a:ln>
            <a:noFill/>
          </a:ln>
        </p:spPr>
        <p:txBody>
          <a:bodyPr vert="horz" wrap="none" lIns="81646" tIns="40823" rIns="81646" bIns="40823" anchorCtr="0" compatLnSpc="0">
            <a:spAutoFit/>
          </a:bodyPr>
          <a:lstStyle/>
          <a:p>
            <a:pPr hangingPunct="0"/>
            <a:r>
              <a:rPr lang="de-DE" sz="3266" dirty="0" err="1">
                <a:latin typeface="Times New Roman" pitchFamily="18"/>
                <a:ea typeface="Droid Sans Fallback" pitchFamily="2"/>
                <a:cs typeface="Lohit Hindi" pitchFamily="2"/>
              </a:rPr>
              <a:t>Neukeynesianische</a:t>
            </a:r>
            <a:r>
              <a:rPr lang="de-DE" sz="3266" dirty="0">
                <a:latin typeface="Times New Roman" pitchFamily="18"/>
                <a:ea typeface="Droid Sans Fallback" pitchFamily="2"/>
                <a:cs typeface="Lohit Hindi" pitchFamily="2"/>
              </a:rPr>
              <a:t> Theorie starrer Preise</a:t>
            </a:r>
          </a:p>
          <a:p>
            <a:pPr hangingPunct="0"/>
            <a:r>
              <a:rPr lang="de-DE" sz="3266" dirty="0">
                <a:latin typeface="Arial" pitchFamily="18"/>
                <a:ea typeface="Droid Sans Fallback" pitchFamily="2"/>
                <a:cs typeface="Lohit Hindi" pitchFamily="2"/>
              </a:rPr>
              <a:t>	</a:t>
            </a:r>
          </a:p>
        </p:txBody>
      </p:sp>
      <p:sp>
        <p:nvSpPr>
          <p:cNvPr id="5" name="Textfeld 4"/>
          <p:cNvSpPr txBox="1"/>
          <p:nvPr/>
        </p:nvSpPr>
        <p:spPr>
          <a:xfrm>
            <a:off x="138021" y="1162603"/>
            <a:ext cx="8333119" cy="4756336"/>
          </a:xfrm>
          <a:prstGeom prst="rect">
            <a:avLst/>
          </a:prstGeom>
          <a:noFill/>
          <a:ln>
            <a:noFill/>
          </a:ln>
        </p:spPr>
        <p:txBody>
          <a:bodyPr vert="horz" wrap="square" lIns="81646" tIns="40823" rIns="81646" bIns="40823" anchorCtr="0" compatLnSpc="0">
            <a:noAutofit/>
          </a:bodyPr>
          <a:lstStyle/>
          <a:p>
            <a:pPr marL="342900" indent="-342900">
              <a:buFont typeface="Arial" panose="020B0604020202020204" pitchFamily="34" charset="0"/>
              <a:buChar char="•"/>
            </a:pPr>
            <a:r>
              <a:rPr lang="de-DE" sz="2400" dirty="0"/>
              <a:t>Neben den Löhnen wird auch bei anderen Waren- und Dienstleistungen eine langsame Preisanpassung unterstellt</a:t>
            </a:r>
          </a:p>
          <a:p>
            <a:pPr marL="342900" indent="-342900">
              <a:buFont typeface="Arial" panose="020B0604020202020204" pitchFamily="34" charset="0"/>
              <a:buChar char="•"/>
            </a:pPr>
            <a:endParaRPr lang="de-DE" sz="2400" dirty="0"/>
          </a:p>
          <a:p>
            <a:pPr marL="342900" indent="-342900">
              <a:buFont typeface="Arial" panose="020B0604020202020204" pitchFamily="34" charset="0"/>
              <a:buChar char="•"/>
            </a:pPr>
            <a:r>
              <a:rPr lang="de-DE" sz="2400" dirty="0"/>
              <a:t>Geht man im Allgemeinen von einem sinkenden gesamtwirtschaftlichen Preisniveau aus, werden manche Unternehmen die Anpassungskosten durch Preissenkungen ihrer eigenen Produkte scheuen</a:t>
            </a:r>
          </a:p>
          <a:p>
            <a:pPr marL="342900" indent="-342900">
              <a:buFont typeface="Arial" panose="020B0604020202020204" pitchFamily="34" charset="0"/>
              <a:buChar char="•"/>
            </a:pPr>
            <a:endParaRPr lang="de-DE" sz="2400" dirty="0"/>
          </a:p>
          <a:p>
            <a:pPr marL="342900" indent="-342900">
              <a:buFont typeface="Arial" panose="020B0604020202020204" pitchFamily="34" charset="0"/>
              <a:buChar char="•"/>
            </a:pPr>
            <a:r>
              <a:rPr lang="de-DE" sz="2400" dirty="0"/>
              <a:t>Die Unternehmen, die ihre Preise nicht anpassen, werden Umsatzeinbußen erfahren, die auf Absatzrückgänge zurückzuführen sind.</a:t>
            </a:r>
          </a:p>
          <a:p>
            <a:pPr marL="342900" indent="-342900">
              <a:buFont typeface="Arial" panose="020B0604020202020204" pitchFamily="34" charset="0"/>
              <a:buChar char="•"/>
            </a:pPr>
            <a:endParaRPr lang="de-DE" sz="2400" dirty="0"/>
          </a:p>
          <a:p>
            <a:pPr marL="342900" indent="-342900">
              <a:buFont typeface="Arial" panose="020B0604020202020204" pitchFamily="34" charset="0"/>
              <a:buChar char="•"/>
            </a:pPr>
            <a:r>
              <a:rPr lang="de-DE" sz="2400" dirty="0"/>
              <a:t>Daraus resultiert ein niedrigeres gesamtwirtschaftliches Angebot bei niedrigeren Preisen.  </a:t>
            </a:r>
          </a:p>
          <a:p>
            <a:pPr marL="342900" indent="-342900">
              <a:buFont typeface="Arial" panose="020B0604020202020204" pitchFamily="34" charset="0"/>
              <a:buChar char="•"/>
            </a:pPr>
            <a:endParaRPr lang="de-DE" sz="2400" dirty="0"/>
          </a:p>
          <a:p>
            <a:pPr marL="342900" indent="-342900">
              <a:buFont typeface="Arial" panose="020B0604020202020204" pitchFamily="34" charset="0"/>
              <a:buChar char="•"/>
            </a:pPr>
            <a:endParaRPr lang="de-DE" sz="2400" dirty="0"/>
          </a:p>
          <a:p>
            <a:pPr marL="342900" indent="-342900">
              <a:buFont typeface="Arial" panose="020B0604020202020204" pitchFamily="34" charset="0"/>
              <a:buChar char="•"/>
            </a:pPr>
            <a:endParaRPr lang="de-DE" sz="2400" dirty="0"/>
          </a:p>
        </p:txBody>
      </p:sp>
      <p:sp>
        <p:nvSpPr>
          <p:cNvPr id="4" name="Rechteck 3">
            <a:extLst>
              <a:ext uri="{FF2B5EF4-FFF2-40B4-BE49-F238E27FC236}">
                <a16:creationId xmlns:a16="http://schemas.microsoft.com/office/drawing/2014/main" id="{D5CF066A-B421-481B-BEB8-EB874DC48D44}"/>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57778177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feld 2">
            <a:extLst>
              <a:ext uri="{FF2B5EF4-FFF2-40B4-BE49-F238E27FC236}">
                <a16:creationId xmlns:a16="http://schemas.microsoft.com/office/drawing/2014/main" id="{D517CA62-5B8D-40F8-B86C-F716B04BCD32}"/>
              </a:ext>
            </a:extLst>
          </p:cNvPr>
          <p:cNvSpPr txBox="1"/>
          <p:nvPr/>
        </p:nvSpPr>
        <p:spPr>
          <a:xfrm>
            <a:off x="1654155" y="41477"/>
            <a:ext cx="7743628" cy="497172"/>
          </a:xfrm>
          <a:prstGeom prst="rect">
            <a:avLst/>
          </a:prstGeom>
          <a:noFill/>
          <a:ln>
            <a:noFill/>
          </a:ln>
        </p:spPr>
        <p:txBody>
          <a:bodyPr vert="horz" wrap="none" lIns="81646" tIns="40823" rIns="81646" bIns="40823" anchorCtr="0" compatLnSpc="0">
            <a:spAutoFit/>
          </a:bodyPr>
          <a:lstStyle/>
          <a:p>
            <a:pPr hangingPunct="0"/>
            <a:r>
              <a:rPr lang="de-DE" sz="2812" dirty="0">
                <a:latin typeface="Times New Roman" pitchFamily="18"/>
                <a:ea typeface="Droid Sans Fallback" pitchFamily="2"/>
                <a:cs typeface="Lohit Hindi" pitchFamily="2"/>
              </a:rPr>
              <a:t>Neuklassische Theorie der Wahrnehmungsstörungen</a:t>
            </a:r>
          </a:p>
        </p:txBody>
      </p:sp>
      <p:sp>
        <p:nvSpPr>
          <p:cNvPr id="5" name="Textfeld 4"/>
          <p:cNvSpPr txBox="1"/>
          <p:nvPr/>
        </p:nvSpPr>
        <p:spPr>
          <a:xfrm>
            <a:off x="154058" y="681546"/>
            <a:ext cx="8377467" cy="6020404"/>
          </a:xfrm>
          <a:prstGeom prst="rect">
            <a:avLst/>
          </a:prstGeom>
          <a:noFill/>
          <a:ln>
            <a:noFill/>
          </a:ln>
        </p:spPr>
        <p:txBody>
          <a:bodyPr vert="horz" wrap="square" lIns="81646" tIns="40823" rIns="81646" bIns="40823" anchorCtr="0" compatLnSpc="0">
            <a:noAutofit/>
          </a:bodyPr>
          <a:lstStyle/>
          <a:p>
            <a:pPr marL="342900" indent="-342900">
              <a:buFont typeface="Arial" panose="020B0604020202020204" pitchFamily="34" charset="0"/>
              <a:buChar char="•"/>
            </a:pPr>
            <a:r>
              <a:rPr lang="de-DE" sz="2400" dirty="0"/>
              <a:t>Wirtschaftssubjekte können nicht zwischen einer Änderung des gesamtwirtschaftlichen Preisniveaus und den eigenen relativen Preise unterscheiden.</a:t>
            </a:r>
          </a:p>
          <a:p>
            <a:pPr marL="342900" indent="-342900">
              <a:buFont typeface="Arial" panose="020B0604020202020204" pitchFamily="34" charset="0"/>
              <a:buChar char="•"/>
            </a:pPr>
            <a:endParaRPr lang="de-DE" sz="2400" dirty="0"/>
          </a:p>
          <a:p>
            <a:pPr marL="342900" indent="-342900">
              <a:buFont typeface="Arial" panose="020B0604020202020204" pitchFamily="34" charset="0"/>
              <a:buChar char="•"/>
            </a:pPr>
            <a:r>
              <a:rPr lang="de-DE" sz="2400" dirty="0"/>
              <a:t>Geht man im Allgemeinen von einem sinkenden gesamtwirtschaftlichen Preisniveau aus, so können Produzenten irrtümlich der Ansicht sein, dass die eigenen </a:t>
            </a:r>
            <a:r>
              <a:rPr lang="de-DE" sz="2400" dirty="0" err="1"/>
              <a:t>Outputpreise</a:t>
            </a:r>
            <a:r>
              <a:rPr lang="de-DE" sz="2400" dirty="0"/>
              <a:t> relativ zu anderen Preisen fallen, und reagieren deswegen mit Produktionsrückgängen.</a:t>
            </a:r>
          </a:p>
          <a:p>
            <a:pPr marL="342900" indent="-342900">
              <a:buFont typeface="Arial" panose="020B0604020202020204" pitchFamily="34" charset="0"/>
              <a:buChar char="•"/>
            </a:pPr>
            <a:endParaRPr lang="de-DE" sz="2400" dirty="0"/>
          </a:p>
          <a:p>
            <a:pPr marL="342900" indent="-342900">
              <a:buFont typeface="Arial" panose="020B0604020202020204" pitchFamily="34" charset="0"/>
              <a:buChar char="•"/>
            </a:pPr>
            <a:r>
              <a:rPr lang="de-DE" sz="2400" dirty="0"/>
              <a:t>Genauso können Arbeitnehmer irrtümlich bei eigenen Nominallohnrückgängen von Reallohnrückgängen ausgehen und mit einer Reduktion des Arbeitseinsatzes reagieren.</a:t>
            </a:r>
          </a:p>
          <a:p>
            <a:pPr marL="342900" indent="-342900">
              <a:buFont typeface="Arial" panose="020B0604020202020204" pitchFamily="34" charset="0"/>
              <a:buChar char="•"/>
            </a:pPr>
            <a:endParaRPr lang="de-DE" sz="2400" dirty="0"/>
          </a:p>
          <a:p>
            <a:pPr marL="342900" indent="-342900">
              <a:buFont typeface="Arial" panose="020B0604020202020204" pitchFamily="34" charset="0"/>
              <a:buChar char="•"/>
            </a:pPr>
            <a:r>
              <a:rPr lang="de-DE" sz="2400" dirty="0"/>
              <a:t>Daraus resultiert insgesamt ein niedrigeres gesamtwirtschaftliches Angebot bei niedrigeren Preisen.  </a:t>
            </a:r>
          </a:p>
          <a:p>
            <a:pPr marL="342900" indent="-342900">
              <a:buFont typeface="Arial" panose="020B0604020202020204" pitchFamily="34" charset="0"/>
              <a:buChar char="•"/>
            </a:pPr>
            <a:endParaRPr lang="de-DE" sz="2400" dirty="0"/>
          </a:p>
        </p:txBody>
      </p:sp>
      <p:sp>
        <p:nvSpPr>
          <p:cNvPr id="4" name="Rechteck 3">
            <a:extLst>
              <a:ext uri="{FF2B5EF4-FFF2-40B4-BE49-F238E27FC236}">
                <a16:creationId xmlns:a16="http://schemas.microsoft.com/office/drawing/2014/main" id="{A912A3ED-ABB1-40E8-89FB-3572F31B6449}"/>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197324708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174083" name="Rectangle 3"/>
              <p:cNvSpPr>
                <a:spLocks noChangeArrowheads="1"/>
              </p:cNvSpPr>
              <p:nvPr/>
            </p:nvSpPr>
            <p:spPr bwMode="auto">
              <a:xfrm>
                <a:off x="3094009" y="152262"/>
                <a:ext cx="6406550" cy="463846"/>
              </a:xfrm>
              <a:prstGeom prst="rect">
                <a:avLst/>
              </a:prstGeom>
              <a:noFill/>
              <a:ln>
                <a:noFill/>
              </a:ln>
              <a:effectLst/>
              <a:extLst>
                <a:ext uri="{909E8E84-426E-40DD-AFC4-6F175D3DCCD1}">
                  <a14:hiddenFill>
                    <a:solidFill>
                      <a:srgbClr val="FFFFFF"/>
                    </a:solidFill>
                  </a14:hiddenFill>
                </a:ext>
                <a:ext uri="{91240B29-F687-4F45-9708-019B960494DF}">
                  <a14:hiddenLine w="9525">
                    <a:solidFill>
                      <a:srgbClr val="000000"/>
                    </a:solidFill>
                    <a:round/>
                    <a:headEnd/>
                    <a:tailEnd/>
                  </a14:hiddenLine>
                </a:ext>
                <a:ext uri="{AF507438-7753-43E0-B8FC-AC1667EBCBE1}">
                  <a14:hiddenEffects>
                    <a:effectLst>
                      <a:outerShdw dist="35921" dir="2700000" algn="ctr" rotWithShape="0">
                        <a:srgbClr val="808080"/>
                      </a:outerShdw>
                    </a:effectLst>
                  </a14:hiddenEffects>
                </a:ext>
              </a:extLst>
            </p:spPr>
            <p:txBody>
              <a:bodyPr wrap="square" lIns="90000" tIns="46800" rIns="90000" bIns="46800" anchor="ctr">
                <a:spAutoFit/>
              </a:bodyPr>
              <a:lstStyle/>
              <a:p>
                <a: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sz="2400" b="1" dirty="0">
                    <a:solidFill>
                      <a:srgbClr val="000000"/>
                    </a:solidFill>
                    <a:latin typeface="Sparkasse Rg" pitchFamily="34" charset="0"/>
                  </a:rPr>
                  <a:t>Aggregiertes Angebot: ASAS-Kurve (</a:t>
                </a:r>
                <a14:m>
                  <m:oMath xmlns:m="http://schemas.openxmlformats.org/officeDocument/2006/math">
                    <m:sSup>
                      <m:sSupPr>
                        <m:ctrlPr>
                          <a:rPr lang="de-DE" sz="2400" i="1">
                            <a:latin typeface="Cambria Math" panose="02040503050406030204" pitchFamily="18" charset="0"/>
                          </a:rPr>
                        </m:ctrlPr>
                      </m:sSupPr>
                      <m:e>
                        <m:r>
                          <a:rPr lang="de-DE" sz="2400" i="1">
                            <a:latin typeface="Cambria Math" panose="02040503050406030204" pitchFamily="18" charset="0"/>
                          </a:rPr>
                          <m:t>𝑌</m:t>
                        </m:r>
                      </m:e>
                      <m:sup>
                        <m:r>
                          <a:rPr lang="de-DE" sz="2400" i="1">
                            <a:latin typeface="Cambria Math" panose="02040503050406030204" pitchFamily="18" charset="0"/>
                          </a:rPr>
                          <m:t>𝑆</m:t>
                        </m:r>
                      </m:sup>
                    </m:sSup>
                  </m:oMath>
                </a14:m>
                <a:r>
                  <a:rPr lang="de-DE" sz="2400" b="1" dirty="0">
                    <a:solidFill>
                      <a:srgbClr val="000000"/>
                    </a:solidFill>
                    <a:latin typeface="Sparkasse Rg" pitchFamily="34" charset="0"/>
                  </a:rPr>
                  <a:t>)</a:t>
                </a:r>
              </a:p>
            </p:txBody>
          </p:sp>
        </mc:Choice>
        <mc:Fallback xmlns="">
          <p:sp>
            <p:nvSpPr>
              <p:cNvPr id="174083" name="Rectangle 3"/>
              <p:cNvSpPr>
                <a:spLocks noRot="1" noChangeAspect="1" noMove="1" noResize="1" noEditPoints="1" noAdjustHandles="1" noChangeArrowheads="1" noChangeShapeType="1" noTextEdit="1"/>
              </p:cNvSpPr>
              <p:nvPr/>
            </p:nvSpPr>
            <p:spPr bwMode="auto">
              <a:xfrm>
                <a:off x="3094009" y="152262"/>
                <a:ext cx="6406550" cy="463846"/>
              </a:xfrm>
              <a:prstGeom prst="rect">
                <a:avLst/>
              </a:prstGeom>
              <a:blipFill>
                <a:blip r:embed="rId3"/>
                <a:stretch>
                  <a:fillRect l="-1524" t="-9211" b="-30263"/>
                </a:stretch>
              </a:blip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r>
                  <a:rPr lang="de-DE">
                    <a:noFill/>
                  </a:rPr>
                  <a:t> </a:t>
                </a:r>
              </a:p>
            </p:txBody>
          </p:sp>
        </mc:Fallback>
      </mc:AlternateContent>
      <p:sp>
        <p:nvSpPr>
          <p:cNvPr id="6" name="Textfeld 5"/>
          <p:cNvSpPr txBox="1"/>
          <p:nvPr/>
        </p:nvSpPr>
        <p:spPr>
          <a:xfrm>
            <a:off x="19858" y="5672178"/>
            <a:ext cx="8589304" cy="707365"/>
          </a:xfrm>
          <a:prstGeom prst="rect">
            <a:avLst/>
          </a:prstGeom>
          <a:noFill/>
          <a:ln>
            <a:noFill/>
          </a:ln>
        </p:spPr>
        <p:txBody>
          <a:bodyPr vert="horz" wrap="square" lIns="81646" tIns="40823" rIns="81646" bIns="40823" anchorCtr="0" compatLnSpc="0">
            <a:noAutofit/>
          </a:bodyPr>
          <a:lstStyle/>
          <a:p>
            <a:r>
              <a:rPr lang="de-DE" sz="1996" dirty="0"/>
              <a:t>Bei gegebenen Preiserwartungen steigt das Preisniveau bei steigender Produktion</a:t>
            </a:r>
            <a:endParaRPr lang="de-DE" sz="2000" dirty="0"/>
          </a:p>
          <a:p>
            <a:endParaRPr lang="de-DE" sz="1996" dirty="0"/>
          </a:p>
          <a:p>
            <a:endParaRPr lang="de-DE" sz="1996" dirty="0"/>
          </a:p>
          <a:p>
            <a:pPr marL="342900" indent="-342900">
              <a:buFont typeface="Arial" panose="020B0604020202020204" pitchFamily="34" charset="0"/>
              <a:buChar char="•"/>
            </a:pPr>
            <a:endParaRPr lang="de-DE" sz="1996" dirty="0"/>
          </a:p>
        </p:txBody>
      </p:sp>
      <p:cxnSp>
        <p:nvCxnSpPr>
          <p:cNvPr id="9" name="Straight Arrow Connector 6"/>
          <p:cNvCxnSpPr/>
          <p:nvPr/>
        </p:nvCxnSpPr>
        <p:spPr>
          <a:xfrm flipV="1">
            <a:off x="1739241" y="1142648"/>
            <a:ext cx="0" cy="3565973"/>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0" name="Straight Arrow Connector 7"/>
          <p:cNvCxnSpPr/>
          <p:nvPr/>
        </p:nvCxnSpPr>
        <p:spPr>
          <a:xfrm>
            <a:off x="1739242" y="4708619"/>
            <a:ext cx="5829336" cy="0"/>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1" name="Textfeld 10"/>
          <p:cNvSpPr txBox="1"/>
          <p:nvPr/>
        </p:nvSpPr>
        <p:spPr>
          <a:xfrm>
            <a:off x="1347087" y="1077323"/>
            <a:ext cx="295274" cy="343620"/>
          </a:xfrm>
          <a:prstGeom prst="rect">
            <a:avLst/>
          </a:prstGeom>
          <a:noFill/>
        </p:spPr>
        <p:txBody>
          <a:bodyPr wrap="none" rtlCol="0">
            <a:spAutoFit/>
          </a:bodyPr>
          <a:lstStyle/>
          <a:p>
            <a:r>
              <a:rPr lang="de-DE" sz="1633" dirty="0"/>
              <a:t>p</a:t>
            </a:r>
          </a:p>
        </p:txBody>
      </p:sp>
      <p:sp>
        <p:nvSpPr>
          <p:cNvPr id="12" name="Textfeld 11"/>
          <p:cNvSpPr txBox="1"/>
          <p:nvPr/>
        </p:nvSpPr>
        <p:spPr>
          <a:xfrm>
            <a:off x="7087815" y="4727057"/>
            <a:ext cx="287258" cy="343620"/>
          </a:xfrm>
          <a:prstGeom prst="rect">
            <a:avLst/>
          </a:prstGeom>
          <a:noFill/>
        </p:spPr>
        <p:txBody>
          <a:bodyPr wrap="none" rtlCol="0">
            <a:spAutoFit/>
          </a:bodyPr>
          <a:lstStyle/>
          <a:p>
            <a:r>
              <a:rPr lang="de-DE" sz="1633" dirty="0"/>
              <a:t>Y</a:t>
            </a:r>
          </a:p>
        </p:txBody>
      </p:sp>
      <p:sp>
        <p:nvSpPr>
          <p:cNvPr id="3" name="Freihandform 2"/>
          <p:cNvSpPr/>
          <p:nvPr/>
        </p:nvSpPr>
        <p:spPr>
          <a:xfrm>
            <a:off x="1892065" y="1453123"/>
            <a:ext cx="3751942" cy="2569029"/>
          </a:xfrm>
          <a:custGeom>
            <a:avLst/>
            <a:gdLst>
              <a:gd name="connsiteX0" fmla="*/ 0 w 3751942"/>
              <a:gd name="connsiteY0" fmla="*/ 2569029 h 2569029"/>
              <a:gd name="connsiteX1" fmla="*/ 1886857 w 3751942"/>
              <a:gd name="connsiteY1" fmla="*/ 1843315 h 2569029"/>
              <a:gd name="connsiteX2" fmla="*/ 3751942 w 3751942"/>
              <a:gd name="connsiteY2" fmla="*/ 0 h 2569029"/>
            </a:gdLst>
            <a:ahLst/>
            <a:cxnLst>
              <a:cxn ang="0">
                <a:pos x="connsiteX0" y="connsiteY0"/>
              </a:cxn>
              <a:cxn ang="0">
                <a:pos x="connsiteX1" y="connsiteY1"/>
              </a:cxn>
              <a:cxn ang="0">
                <a:pos x="connsiteX2" y="connsiteY2"/>
              </a:cxn>
            </a:cxnLst>
            <a:rect l="l" t="t" r="r" b="b"/>
            <a:pathLst>
              <a:path w="3751942" h="2569029">
                <a:moveTo>
                  <a:pt x="0" y="2569029"/>
                </a:moveTo>
                <a:cubicBezTo>
                  <a:pt x="630766" y="2420258"/>
                  <a:pt x="1261533" y="2271487"/>
                  <a:pt x="1886857" y="1843315"/>
                </a:cubicBezTo>
                <a:cubicBezTo>
                  <a:pt x="2512181" y="1415143"/>
                  <a:pt x="3132061" y="707571"/>
                  <a:pt x="3751942" y="0"/>
                </a:cubicBezTo>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mc:AlternateContent xmlns:mc="http://schemas.openxmlformats.org/markup-compatibility/2006" xmlns:a14="http://schemas.microsoft.com/office/drawing/2010/main">
        <mc:Choice Requires="a14">
          <p:sp>
            <p:nvSpPr>
              <p:cNvPr id="7" name="Rechteck 6"/>
              <p:cNvSpPr/>
              <p:nvPr/>
            </p:nvSpPr>
            <p:spPr>
              <a:xfrm>
                <a:off x="5796830" y="1075572"/>
                <a:ext cx="497764" cy="370230"/>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sSup>
                        <m:sSupPr>
                          <m:ctrlPr>
                            <a:rPr lang="de-DE" i="1">
                              <a:latin typeface="Cambria Math" panose="02040503050406030204" pitchFamily="18" charset="0"/>
                            </a:rPr>
                          </m:ctrlPr>
                        </m:sSupPr>
                        <m:e>
                          <m:r>
                            <a:rPr lang="de-DE" i="1">
                              <a:latin typeface="Cambria Math" panose="02040503050406030204" pitchFamily="18" charset="0"/>
                            </a:rPr>
                            <m:t>𝑌</m:t>
                          </m:r>
                        </m:e>
                        <m:sup>
                          <m:r>
                            <a:rPr lang="de-DE" i="1">
                              <a:latin typeface="Cambria Math" panose="02040503050406030204" pitchFamily="18" charset="0"/>
                            </a:rPr>
                            <m:t>𝑆</m:t>
                          </m:r>
                        </m:sup>
                      </m:sSup>
                    </m:oMath>
                  </m:oMathPara>
                </a14:m>
                <a:endParaRPr lang="de-DE" dirty="0"/>
              </a:p>
            </p:txBody>
          </p:sp>
        </mc:Choice>
        <mc:Fallback xmlns="">
          <p:sp>
            <p:nvSpPr>
              <p:cNvPr id="7" name="Rechteck 6"/>
              <p:cNvSpPr>
                <a:spLocks noRot="1" noChangeAspect="1" noMove="1" noResize="1" noEditPoints="1" noAdjustHandles="1" noChangeArrowheads="1" noChangeShapeType="1" noTextEdit="1"/>
              </p:cNvSpPr>
              <p:nvPr/>
            </p:nvSpPr>
            <p:spPr>
              <a:xfrm>
                <a:off x="5796830" y="1075572"/>
                <a:ext cx="497764" cy="370230"/>
              </a:xfrm>
              <a:prstGeom prst="rect">
                <a:avLst/>
              </a:prstGeom>
              <a:blipFill>
                <a:blip r:embed="rId4"/>
                <a:stretch>
                  <a:fillRect/>
                </a:stretch>
              </a:blipFill>
            </p:spPr>
            <p:txBody>
              <a:bodyPr/>
              <a:lstStyle/>
              <a:p>
                <a:r>
                  <a:rPr lang="de-DE">
                    <a:noFill/>
                  </a:rPr>
                  <a:t> </a:t>
                </a:r>
              </a:p>
            </p:txBody>
          </p:sp>
        </mc:Fallback>
      </mc:AlternateContent>
      <p:sp>
        <p:nvSpPr>
          <p:cNvPr id="2" name="Rechteck 1"/>
          <p:cNvSpPr/>
          <p:nvPr/>
        </p:nvSpPr>
        <p:spPr>
          <a:xfrm>
            <a:off x="5391108" y="1077323"/>
            <a:ext cx="582211" cy="369332"/>
          </a:xfrm>
          <a:prstGeom prst="rect">
            <a:avLst/>
          </a:prstGeom>
        </p:spPr>
        <p:txBody>
          <a:bodyPr wrap="none">
            <a:spAutoFit/>
          </a:bodyPr>
          <a:lstStyle/>
          <a:p>
            <a:r>
              <a:rPr lang="de-DE" b="1" dirty="0">
                <a:solidFill>
                  <a:srgbClr val="000000"/>
                </a:solidFill>
                <a:latin typeface="Sparkasse Rg" pitchFamily="34" charset="0"/>
              </a:rPr>
              <a:t>AS:</a:t>
            </a:r>
            <a:endParaRPr lang="de-DE" dirty="0"/>
          </a:p>
        </p:txBody>
      </p:sp>
      <p:sp>
        <p:nvSpPr>
          <p:cNvPr id="13" name="Rechteck 12">
            <a:extLst>
              <a:ext uri="{FF2B5EF4-FFF2-40B4-BE49-F238E27FC236}">
                <a16:creationId xmlns:a16="http://schemas.microsoft.com/office/drawing/2014/main" id="{5D864021-4026-4708-A518-B8B556D2C02F}"/>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8170574"/>
      </p:ext>
    </p:extLst>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83" name="Rectangle 3"/>
          <p:cNvSpPr>
            <a:spLocks noChangeArrowheads="1"/>
          </p:cNvSpPr>
          <p:nvPr/>
        </p:nvSpPr>
        <p:spPr bwMode="auto">
          <a:xfrm>
            <a:off x="3984172" y="0"/>
            <a:ext cx="4267200" cy="46384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90000" tIns="46800" rIns="90000" bIns="46800" anchor="ctr">
            <a:spAutoFit/>
          </a:bodyPr>
          <a:lstStyle/>
          <a:p>
            <a: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sz="2400" b="1" dirty="0">
                <a:solidFill>
                  <a:srgbClr val="000000"/>
                </a:solidFill>
                <a:latin typeface="Sparkasse Rg" pitchFamily="34" charset="0"/>
              </a:rPr>
              <a:t>Die Aggregierte Nachfrage</a:t>
            </a:r>
          </a:p>
        </p:txBody>
      </p:sp>
      <mc:AlternateContent xmlns:mc="http://schemas.openxmlformats.org/markup-compatibility/2006" xmlns:a14="http://schemas.microsoft.com/office/drawing/2010/main">
        <mc:Choice Requires="a14">
          <p:sp>
            <p:nvSpPr>
              <p:cNvPr id="6" name="Textfeld 5"/>
              <p:cNvSpPr txBox="1"/>
              <p:nvPr/>
            </p:nvSpPr>
            <p:spPr>
              <a:xfrm>
                <a:off x="253557" y="425518"/>
                <a:ext cx="11582400" cy="5934217"/>
              </a:xfrm>
              <a:prstGeom prst="rect">
                <a:avLst/>
              </a:prstGeom>
              <a:noFill/>
              <a:ln>
                <a:noFill/>
              </a:ln>
            </p:spPr>
            <p:txBody>
              <a:bodyPr vert="horz" wrap="square" lIns="81646" tIns="40823" rIns="81646" bIns="40823" anchorCtr="0" compatLnSpc="0">
                <a:noAutofit/>
              </a:bodyPr>
              <a:lstStyle/>
              <a:p>
                <a:r>
                  <a:rPr lang="de-DE" sz="1996" dirty="0"/>
                  <a:t>Die aggregierte Nachfrage leitet sich aus den Gleichgewichtsbedingungen für Güter-, Geldmärkte aus dem      IS-LM-Modell ab:</a:t>
                </a:r>
              </a:p>
              <a:p>
                <a:endParaRPr lang="de-DE" sz="1996" dirty="0"/>
              </a:p>
              <a:p>
                <a:r>
                  <a:rPr lang="de-DE" sz="2000" dirty="0">
                    <a:solidFill>
                      <a:srgbClr val="000000"/>
                    </a:solidFill>
                  </a:rPr>
                  <a:t>Y=Y</a:t>
                </a:r>
                <a:r>
                  <a:rPr lang="de-DE" sz="2000" baseline="30000" dirty="0">
                    <a:solidFill>
                      <a:srgbClr val="000000"/>
                    </a:solidFill>
                  </a:rPr>
                  <a:t>D</a:t>
                </a:r>
                <a:r>
                  <a:rPr lang="de-DE" sz="2000" dirty="0">
                    <a:solidFill>
                      <a:srgbClr val="000000"/>
                    </a:solidFill>
                  </a:rPr>
                  <a:t>=C</a:t>
                </a:r>
                <a:r>
                  <a:rPr lang="de-DE" sz="2000" baseline="-25000" dirty="0">
                    <a:solidFill>
                      <a:srgbClr val="000000"/>
                    </a:solidFill>
                  </a:rPr>
                  <a:t>0</a:t>
                </a:r>
                <a:r>
                  <a:rPr lang="de-DE" sz="2000" dirty="0">
                    <a:solidFill>
                      <a:srgbClr val="000000"/>
                    </a:solidFill>
                  </a:rPr>
                  <a:t>+c</a:t>
                </a:r>
                <a:r>
                  <a:rPr lang="de-DE" sz="2000" baseline="-25000" dirty="0">
                    <a:solidFill>
                      <a:srgbClr val="000000"/>
                    </a:solidFill>
                  </a:rPr>
                  <a:t>y</a:t>
                </a:r>
                <a:r>
                  <a:rPr lang="de-DE" sz="2000" dirty="0">
                    <a:solidFill>
                      <a:srgbClr val="000000"/>
                    </a:solidFill>
                  </a:rPr>
                  <a:t>Y+</a:t>
                </a:r>
                <a:r>
                  <a:rPr lang="pt-BR" sz="2000" dirty="0"/>
                  <a:t> I</a:t>
                </a:r>
                <a:r>
                  <a:rPr lang="pt-BR" sz="2000" baseline="-25000" dirty="0"/>
                  <a:t>0</a:t>
                </a:r>
                <a:r>
                  <a:rPr lang="pt-BR" sz="2000" dirty="0"/>
                  <a:t>+i</a:t>
                </a:r>
                <a:r>
                  <a:rPr lang="pt-BR" sz="2000" baseline="-25000" dirty="0"/>
                  <a:t>i</a:t>
                </a:r>
                <a:r>
                  <a:rPr lang="pt-BR" sz="2000" dirty="0"/>
                  <a:t>∙i </a:t>
                </a:r>
                <a:r>
                  <a:rPr lang="de-DE" sz="2000" dirty="0">
                    <a:solidFill>
                      <a:srgbClr val="000000"/>
                    </a:solidFill>
                  </a:rPr>
                  <a:t>+G	(</a:t>
                </a:r>
                <a:r>
                  <a:rPr lang="pt-BR" sz="2000" dirty="0"/>
                  <a:t>i</a:t>
                </a:r>
                <a:r>
                  <a:rPr lang="pt-BR" sz="2000" baseline="-25000" dirty="0"/>
                  <a:t>i</a:t>
                </a:r>
                <a:r>
                  <a:rPr lang="pt-BR" sz="2000" dirty="0"/>
                  <a:t>&lt;0</a:t>
                </a:r>
                <a:r>
                  <a:rPr lang="de-DE" sz="2000" dirty="0">
                    <a:solidFill>
                      <a:srgbClr val="000000"/>
                    </a:solidFill>
                  </a:rPr>
                  <a:t>) Gütermarkt</a:t>
                </a:r>
              </a:p>
              <a:p>
                <a:endParaRPr lang="de-DE" sz="2000" dirty="0">
                  <a:solidFill>
                    <a:srgbClr val="000000"/>
                  </a:solidFill>
                </a:endParaRPr>
              </a:p>
              <a:p>
                <a14:m>
                  <m:oMath xmlns:m="http://schemas.openxmlformats.org/officeDocument/2006/math">
                    <m:r>
                      <a:rPr lang="de-DE" sz="2000" b="0" i="1" kern="0" smtClean="0">
                        <a:solidFill>
                          <a:sysClr val="windowText" lastClr="000000"/>
                        </a:solidFill>
                        <a:latin typeface="Cambria Math" panose="02040503050406030204" pitchFamily="18" charset="0"/>
                      </a:rPr>
                      <m:t>𝑚</m:t>
                    </m:r>
                    <m:r>
                      <a:rPr lang="de-DE" sz="2000" b="0" i="1" kern="0" smtClean="0">
                        <a:solidFill>
                          <a:sysClr val="windowText" lastClr="000000"/>
                        </a:solidFill>
                        <a:latin typeface="Cambria Math" panose="02040503050406030204" pitchFamily="18" charset="0"/>
                      </a:rPr>
                      <m:t>=</m:t>
                    </m:r>
                    <m:f>
                      <m:fPr>
                        <m:ctrlPr>
                          <a:rPr lang="en-US" sz="2000" i="1" kern="0">
                            <a:solidFill>
                              <a:sysClr val="windowText" lastClr="000000"/>
                            </a:solidFill>
                            <a:latin typeface="Cambria Math" panose="02040503050406030204" pitchFamily="18" charset="0"/>
                          </a:rPr>
                        </m:ctrlPr>
                      </m:fPr>
                      <m:num>
                        <m:r>
                          <a:rPr lang="de-DE" sz="2000" i="1" kern="0">
                            <a:solidFill>
                              <a:sysClr val="windowText" lastClr="000000"/>
                            </a:solidFill>
                            <a:latin typeface="Cambria Math" panose="02040503050406030204" pitchFamily="18" charset="0"/>
                          </a:rPr>
                          <m:t>𝑀</m:t>
                        </m:r>
                      </m:num>
                      <m:den>
                        <m:r>
                          <a:rPr lang="de-DE" sz="2000" i="1" kern="0">
                            <a:solidFill>
                              <a:sysClr val="windowText" lastClr="000000"/>
                            </a:solidFill>
                            <a:latin typeface="Cambria Math" panose="02040503050406030204" pitchFamily="18" charset="0"/>
                          </a:rPr>
                          <m:t>𝑝</m:t>
                        </m:r>
                      </m:den>
                    </m:f>
                  </m:oMath>
                </a14:m>
                <a:r>
                  <a:rPr lang="de-DE" sz="2000" dirty="0">
                    <a:latin typeface="Times New Roman" panose="02020603050405020304" pitchFamily="18" charset="0"/>
                    <a:cs typeface="Times New Roman" panose="02020603050405020304" pitchFamily="18" charset="0"/>
                  </a:rPr>
                  <a:t>=L(Y,i)=</a:t>
                </a:r>
                <a:r>
                  <a:rPr lang="de-DE" sz="2000" dirty="0" err="1">
                    <a:latin typeface="Times New Roman" panose="02020603050405020304" pitchFamily="18" charset="0"/>
                    <a:cs typeface="Times New Roman" panose="02020603050405020304" pitchFamily="18" charset="0"/>
                  </a:rPr>
                  <a:t>l</a:t>
                </a:r>
                <a:r>
                  <a:rPr lang="de-DE" sz="2000" baseline="-25000" dirty="0" err="1">
                    <a:latin typeface="Times New Roman" panose="02020603050405020304" pitchFamily="18" charset="0"/>
                    <a:cs typeface="Times New Roman" panose="02020603050405020304" pitchFamily="18" charset="0"/>
                  </a:rPr>
                  <a:t>y</a:t>
                </a:r>
                <a:r>
                  <a:rPr lang="de-DE" sz="2000" dirty="0" err="1">
                    <a:latin typeface="Times New Roman" panose="02020603050405020304" pitchFamily="18" charset="0"/>
                    <a:cs typeface="Times New Roman" panose="02020603050405020304" pitchFamily="18" charset="0"/>
                  </a:rPr>
                  <a:t>∙Y+l</a:t>
                </a:r>
                <a:r>
                  <a:rPr lang="de-DE" sz="2000" baseline="-25000" dirty="0" err="1">
                    <a:latin typeface="Times New Roman" panose="02020603050405020304" pitchFamily="18" charset="0"/>
                    <a:cs typeface="Times New Roman" panose="02020603050405020304" pitchFamily="18" charset="0"/>
                  </a:rPr>
                  <a:t>i</a:t>
                </a:r>
                <a:r>
                  <a:rPr lang="de-DE" sz="2000" dirty="0" err="1">
                    <a:latin typeface="Times New Roman" panose="02020603050405020304" pitchFamily="18" charset="0"/>
                    <a:cs typeface="Times New Roman" panose="02020603050405020304" pitchFamily="18" charset="0"/>
                  </a:rPr>
                  <a:t>∙i</a:t>
                </a:r>
                <a:r>
                  <a:rPr lang="de-DE" sz="2000" dirty="0">
                    <a:latin typeface="Times New Roman" panose="02020603050405020304" pitchFamily="18" charset="0"/>
                    <a:cs typeface="Times New Roman" panose="02020603050405020304" pitchFamily="18" charset="0"/>
                  </a:rPr>
                  <a:t>	</a:t>
                </a:r>
                <a:r>
                  <a:rPr lang="de-DE" sz="2000" dirty="0">
                    <a:solidFill>
                      <a:srgbClr val="000000"/>
                    </a:solidFill>
                  </a:rPr>
                  <a:t> (l</a:t>
                </a:r>
                <a:r>
                  <a:rPr lang="pt-BR" sz="2000" baseline="-25000" dirty="0"/>
                  <a:t>i</a:t>
                </a:r>
                <a:r>
                  <a:rPr lang="pt-BR" sz="2000" dirty="0"/>
                  <a:t>&lt;0</a:t>
                </a:r>
                <a:r>
                  <a:rPr lang="de-DE" sz="2000" dirty="0">
                    <a:solidFill>
                      <a:srgbClr val="000000"/>
                    </a:solidFill>
                  </a:rPr>
                  <a:t>) </a:t>
                </a:r>
                <a:r>
                  <a:rPr lang="de-DE" sz="2000" dirty="0">
                    <a:latin typeface="Times New Roman" panose="02020603050405020304" pitchFamily="18" charset="0"/>
                    <a:cs typeface="Times New Roman" panose="02020603050405020304" pitchFamily="18" charset="0"/>
                  </a:rPr>
                  <a:t>Geldmarkt</a:t>
                </a:r>
                <a:endParaRPr lang="de-DE" sz="2000" dirty="0"/>
              </a:p>
              <a:p>
                <a:endParaRPr lang="de-DE" sz="1996" dirty="0"/>
              </a:p>
              <a:p>
                <a:endParaRPr lang="de-DE" sz="1996" dirty="0"/>
              </a:p>
              <a:p>
                <a:r>
                  <a:rPr lang="de-DE" sz="1996" dirty="0"/>
                  <a:t>Jetzt kann sich aber das Preisniveau p ändern. Steigt das Preisniveau p, so sinkt die reale Geldmenge m, damit verschiebt sich die LM-Kurve nach links und der Schnittpunkt zwischen IS-LM (das simultane Gleichgewicht auf Güter- und Geldmarkt) wandert nach links, d.h. das Einkommen Y sinkt. Damit ergibt sich eine im Preis p sinkende aggregierte Nachfrage:</a:t>
                </a:r>
              </a:p>
              <a:p>
                <a:endParaRPr lang="de-DE" sz="1996" dirty="0"/>
              </a:p>
              <a:p>
                <a:endParaRPr lang="de-DE" sz="1996" dirty="0"/>
              </a:p>
              <a:p>
                <a:endParaRPr lang="de-DE" sz="1996" dirty="0"/>
              </a:p>
              <a:p>
                <a:pPr algn="ctr"/>
                <a:r>
                  <a:rPr lang="de-DE" sz="1996" dirty="0"/>
                  <a:t>Aggregierte Nachfrage AD:		 </a:t>
                </a:r>
                <a14:m>
                  <m:oMath xmlns:m="http://schemas.openxmlformats.org/officeDocument/2006/math">
                    <m:sSup>
                      <m:sSupPr>
                        <m:ctrlPr>
                          <a:rPr lang="de-DE" sz="1996" i="1">
                            <a:latin typeface="Cambria Math" panose="02040503050406030204" pitchFamily="18" charset="0"/>
                          </a:rPr>
                        </m:ctrlPr>
                      </m:sSupPr>
                      <m:e>
                        <m:r>
                          <a:rPr lang="de-DE" sz="1996" i="1">
                            <a:latin typeface="Cambria Math" panose="02040503050406030204" pitchFamily="18" charset="0"/>
                          </a:rPr>
                          <m:t>𝑌</m:t>
                        </m:r>
                      </m:e>
                      <m:sup>
                        <m:r>
                          <a:rPr lang="de-DE" sz="1996" b="0" i="1" smtClean="0">
                            <a:latin typeface="Cambria Math" panose="02040503050406030204" pitchFamily="18" charset="0"/>
                          </a:rPr>
                          <m:t>𝐷</m:t>
                        </m:r>
                      </m:sup>
                    </m:sSup>
                    <m:r>
                      <a:rPr lang="de-DE" sz="1996" i="1">
                        <a:latin typeface="Cambria Math" panose="02040503050406030204" pitchFamily="18" charset="0"/>
                      </a:rPr>
                      <m:t>(</m:t>
                    </m:r>
                    <m:limUpp>
                      <m:limUppPr>
                        <m:ctrlPr>
                          <a:rPr lang="de-DE" sz="1996" i="1">
                            <a:latin typeface="Cambria Math" panose="02040503050406030204" pitchFamily="18" charset="0"/>
                          </a:rPr>
                        </m:ctrlPr>
                      </m:limUppPr>
                      <m:e>
                        <m:groupChr>
                          <m:groupChrPr>
                            <m:chr m:val="⏞"/>
                            <m:pos m:val="top"/>
                            <m:vertJc m:val="bot"/>
                            <m:ctrlPr>
                              <a:rPr lang="de-DE" sz="1996" i="1">
                                <a:latin typeface="Cambria Math" panose="02040503050406030204" pitchFamily="18" charset="0"/>
                              </a:rPr>
                            </m:ctrlPr>
                          </m:groupChrPr>
                          <m:e>
                            <m:r>
                              <m:rPr>
                                <m:brk/>
                              </m:rPr>
                              <a:rPr lang="de-DE" sz="1996" i="1">
                                <a:latin typeface="Cambria Math" panose="02040503050406030204" pitchFamily="18" charset="0"/>
                              </a:rPr>
                              <m:t>𝑝</m:t>
                            </m:r>
                          </m:e>
                        </m:groupChr>
                      </m:e>
                      <m:lim>
                        <m:r>
                          <a:rPr lang="de-DE" sz="1996" b="0" i="1" smtClean="0">
                            <a:latin typeface="Cambria Math" panose="02040503050406030204" pitchFamily="18" charset="0"/>
                          </a:rPr>
                          <m:t>−</m:t>
                        </m:r>
                      </m:lim>
                    </m:limUpp>
                    <m:r>
                      <a:rPr lang="de-DE" sz="1996" i="1">
                        <a:latin typeface="Cambria Math" panose="02040503050406030204" pitchFamily="18" charset="0"/>
                      </a:rPr>
                      <m:t>)</m:t>
                    </m:r>
                  </m:oMath>
                </a14:m>
                <a:endParaRPr lang="de-DE" sz="1996" dirty="0"/>
              </a:p>
              <a:p>
                <a:endParaRPr lang="de-DE" sz="1996" dirty="0"/>
              </a:p>
              <a:p>
                <a:r>
                  <a:rPr lang="de-DE" sz="1996" dirty="0"/>
                  <a:t>  </a:t>
                </a:r>
              </a:p>
            </p:txBody>
          </p:sp>
        </mc:Choice>
        <mc:Fallback xmlns="">
          <p:sp>
            <p:nvSpPr>
              <p:cNvPr id="6" name="Textfeld 5"/>
              <p:cNvSpPr txBox="1">
                <a:spLocks noRot="1" noChangeAspect="1" noMove="1" noResize="1" noEditPoints="1" noAdjustHandles="1" noChangeArrowheads="1" noChangeShapeType="1" noTextEdit="1"/>
              </p:cNvSpPr>
              <p:nvPr/>
            </p:nvSpPr>
            <p:spPr>
              <a:xfrm>
                <a:off x="253557" y="425518"/>
                <a:ext cx="11582400" cy="5934217"/>
              </a:xfrm>
              <a:prstGeom prst="rect">
                <a:avLst/>
              </a:prstGeom>
              <a:blipFill>
                <a:blip r:embed="rId3"/>
                <a:stretch>
                  <a:fillRect l="-684" t="-719" r="-316"/>
                </a:stretch>
              </a:blipFill>
              <a:ln>
                <a:noFill/>
              </a:ln>
            </p:spPr>
            <p:txBody>
              <a:bodyPr/>
              <a:lstStyle/>
              <a:p>
                <a:r>
                  <a:rPr lang="de-DE">
                    <a:noFill/>
                  </a:rPr>
                  <a:t> </a:t>
                </a:r>
              </a:p>
            </p:txBody>
          </p:sp>
        </mc:Fallback>
      </mc:AlternateContent>
      <p:sp>
        <p:nvSpPr>
          <p:cNvPr id="7" name="Rechteck 6">
            <a:extLst>
              <a:ext uri="{FF2B5EF4-FFF2-40B4-BE49-F238E27FC236}">
                <a16:creationId xmlns:a16="http://schemas.microsoft.com/office/drawing/2014/main" id="{F6B8333B-9139-41F4-8C88-011F8731EC6B}"/>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3040695080"/>
      </p:ext>
    </p:extLst>
  </p:cSld>
  <p:clrMapOvr>
    <a:masterClrMapping/>
  </p:clrMapOvr>
  <p:transition spd="med"/>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feld 2">
            <a:extLst>
              <a:ext uri="{FF2B5EF4-FFF2-40B4-BE49-F238E27FC236}">
                <a16:creationId xmlns:a16="http://schemas.microsoft.com/office/drawing/2014/main" id="{C5330D84-32C1-4F44-9A8B-9A89EA7EF91D}"/>
              </a:ext>
            </a:extLst>
          </p:cNvPr>
          <p:cNvSpPr txBox="1"/>
          <p:nvPr/>
        </p:nvSpPr>
        <p:spPr>
          <a:xfrm>
            <a:off x="2670160" y="-38483"/>
            <a:ext cx="8418754" cy="495377"/>
          </a:xfrm>
          <a:prstGeom prst="rect">
            <a:avLst/>
          </a:prstGeom>
          <a:noFill/>
          <a:ln>
            <a:noFill/>
          </a:ln>
        </p:spPr>
        <p:txBody>
          <a:bodyPr vert="horz" wrap="square" lIns="81646" tIns="40823" rIns="81646" bIns="40823" anchorCtr="0" compatLnSpc="0">
            <a:spAutoFit/>
          </a:bodyPr>
          <a:lstStyle/>
          <a:p>
            <a:pPr hangingPunct="0"/>
            <a:r>
              <a:rPr lang="de-DE" sz="2800" dirty="0">
                <a:latin typeface="Arial" pitchFamily="18"/>
                <a:ea typeface="Droid Sans Fallback" pitchFamily="2"/>
                <a:cs typeface="Lohit Hindi" pitchFamily="2"/>
              </a:rPr>
              <a:t>Grafische Ableitung der Die AD-Kurve</a:t>
            </a:r>
          </a:p>
        </p:txBody>
      </p:sp>
      <p:sp>
        <p:nvSpPr>
          <p:cNvPr id="4" name="Gerader Verbinder 3">
            <a:extLst>
              <a:ext uri="{FF2B5EF4-FFF2-40B4-BE49-F238E27FC236}">
                <a16:creationId xmlns:a16="http://schemas.microsoft.com/office/drawing/2014/main" id="{A37DF8FA-D6C9-4852-8827-3274186ED60B}"/>
              </a:ext>
            </a:extLst>
          </p:cNvPr>
          <p:cNvSpPr/>
          <p:nvPr/>
        </p:nvSpPr>
        <p:spPr>
          <a:xfrm flipV="1">
            <a:off x="2177018" y="566098"/>
            <a:ext cx="0" cy="2808635"/>
          </a:xfrm>
          <a:prstGeom prst="line">
            <a:avLst/>
          </a:prstGeom>
          <a:noFill/>
          <a:ln w="0">
            <a:solidFill>
              <a:srgbClr val="000000"/>
            </a:solidFill>
            <a:prstDash val="solid"/>
            <a:tailEnd type="arrow"/>
          </a:ln>
        </p:spPr>
        <p:txBody>
          <a:bodyPr vert="horz" wrap="none" lIns="81646" tIns="40823" rIns="81646" bIns="40823" anchor="ctr" anchorCtr="0" compatLnSpc="0"/>
          <a:lstStyle/>
          <a:p>
            <a:pPr hangingPunct="0"/>
            <a:endParaRPr lang="de-DE" sz="1633">
              <a:latin typeface="Arial" pitchFamily="18"/>
              <a:ea typeface="Droid Sans Fallback" pitchFamily="2"/>
              <a:cs typeface="Lohit Hindi" pitchFamily="2"/>
            </a:endParaRPr>
          </a:p>
        </p:txBody>
      </p:sp>
      <p:sp>
        <p:nvSpPr>
          <p:cNvPr id="5" name="Gerader Verbinder 4">
            <a:extLst>
              <a:ext uri="{FF2B5EF4-FFF2-40B4-BE49-F238E27FC236}">
                <a16:creationId xmlns:a16="http://schemas.microsoft.com/office/drawing/2014/main" id="{8184453E-E158-44AE-A4FF-A9358AE6E596}"/>
              </a:ext>
            </a:extLst>
          </p:cNvPr>
          <p:cNvSpPr/>
          <p:nvPr/>
        </p:nvSpPr>
        <p:spPr>
          <a:xfrm>
            <a:off x="2177018" y="3374733"/>
            <a:ext cx="3853709" cy="0"/>
          </a:xfrm>
          <a:prstGeom prst="line">
            <a:avLst/>
          </a:prstGeom>
          <a:noFill/>
          <a:ln w="0">
            <a:solidFill>
              <a:srgbClr val="000000"/>
            </a:solidFill>
            <a:prstDash val="solid"/>
            <a:tailEnd type="arrow"/>
          </a:ln>
        </p:spPr>
        <p:txBody>
          <a:bodyPr vert="horz" wrap="none" lIns="81646" tIns="40823" rIns="81646" bIns="40823" anchor="ctr" anchorCtr="0" compatLnSpc="0"/>
          <a:lstStyle/>
          <a:p>
            <a:pPr hangingPunct="0"/>
            <a:endParaRPr lang="de-DE" sz="1633">
              <a:latin typeface="Arial" pitchFamily="18"/>
              <a:ea typeface="Droid Sans Fallback" pitchFamily="2"/>
              <a:cs typeface="Lohit Hindi" pitchFamily="2"/>
            </a:endParaRPr>
          </a:p>
        </p:txBody>
      </p:sp>
      <p:sp>
        <p:nvSpPr>
          <p:cNvPr id="6" name="Gerader Verbinder 5">
            <a:extLst>
              <a:ext uri="{FF2B5EF4-FFF2-40B4-BE49-F238E27FC236}">
                <a16:creationId xmlns:a16="http://schemas.microsoft.com/office/drawing/2014/main" id="{BB90546A-69B6-44CE-B5CC-9C930D16D7BA}"/>
              </a:ext>
            </a:extLst>
          </p:cNvPr>
          <p:cNvSpPr/>
          <p:nvPr/>
        </p:nvSpPr>
        <p:spPr>
          <a:xfrm flipV="1">
            <a:off x="2830189" y="1143377"/>
            <a:ext cx="2743318" cy="2024829"/>
          </a:xfrm>
          <a:prstGeom prst="line">
            <a:avLst/>
          </a:prstGeom>
          <a:noFill/>
          <a:ln w="0">
            <a:solidFill>
              <a:srgbClr val="000000"/>
            </a:solidFill>
            <a:prstDash val="solid"/>
          </a:ln>
        </p:spPr>
        <p:txBody>
          <a:bodyPr vert="horz" wrap="none" lIns="81646" tIns="40823" rIns="81646" bIns="40823" anchor="ctr" anchorCtr="0" compatLnSpc="0"/>
          <a:lstStyle/>
          <a:p>
            <a:pPr hangingPunct="0"/>
            <a:endParaRPr lang="de-DE" sz="1633">
              <a:latin typeface="Arial" pitchFamily="18"/>
              <a:ea typeface="Droid Sans Fallback" pitchFamily="2"/>
              <a:cs typeface="Lohit Hindi" pitchFamily="2"/>
            </a:endParaRPr>
          </a:p>
        </p:txBody>
      </p:sp>
      <p:sp>
        <p:nvSpPr>
          <p:cNvPr id="7" name="Textfeld 6">
            <a:extLst>
              <a:ext uri="{FF2B5EF4-FFF2-40B4-BE49-F238E27FC236}">
                <a16:creationId xmlns:a16="http://schemas.microsoft.com/office/drawing/2014/main" id="{0D5B12B3-FF1E-4388-8A91-057B0096B17E}"/>
              </a:ext>
            </a:extLst>
          </p:cNvPr>
          <p:cNvSpPr txBox="1"/>
          <p:nvPr/>
        </p:nvSpPr>
        <p:spPr>
          <a:xfrm>
            <a:off x="1720125" y="567405"/>
            <a:ext cx="223044" cy="323215"/>
          </a:xfrm>
          <a:prstGeom prst="rect">
            <a:avLst/>
          </a:prstGeom>
          <a:noFill/>
          <a:ln>
            <a:noFill/>
          </a:ln>
        </p:spPr>
        <p:txBody>
          <a:bodyPr vert="horz" wrap="none" lIns="81646" tIns="40823" rIns="81646" bIns="40823" anchorCtr="0" compatLnSpc="0">
            <a:spAutoFit/>
          </a:bodyPr>
          <a:lstStyle/>
          <a:p>
            <a:pPr hangingPunct="0"/>
            <a:r>
              <a:rPr lang="de-DE" sz="1633" dirty="0">
                <a:latin typeface="Times New Roman" pitchFamily="18"/>
                <a:ea typeface="Droid Sans Fallback" pitchFamily="2"/>
                <a:cs typeface="Lohit Hindi" pitchFamily="2"/>
              </a:rPr>
              <a:t>i</a:t>
            </a:r>
          </a:p>
        </p:txBody>
      </p:sp>
      <p:sp>
        <p:nvSpPr>
          <p:cNvPr id="8" name="Textfeld 7">
            <a:extLst>
              <a:ext uri="{FF2B5EF4-FFF2-40B4-BE49-F238E27FC236}">
                <a16:creationId xmlns:a16="http://schemas.microsoft.com/office/drawing/2014/main" id="{4B56C92A-4625-4B13-BA54-FF83CDAE6A47}"/>
              </a:ext>
            </a:extLst>
          </p:cNvPr>
          <p:cNvSpPr txBox="1"/>
          <p:nvPr/>
        </p:nvSpPr>
        <p:spPr>
          <a:xfrm>
            <a:off x="5606818" y="3409351"/>
            <a:ext cx="316147" cy="323215"/>
          </a:xfrm>
          <a:prstGeom prst="rect">
            <a:avLst/>
          </a:prstGeom>
          <a:noFill/>
          <a:ln>
            <a:noFill/>
          </a:ln>
        </p:spPr>
        <p:txBody>
          <a:bodyPr vert="horz" wrap="none" lIns="81646" tIns="40823" rIns="81646" bIns="40823" anchorCtr="0" compatLnSpc="0">
            <a:spAutoFit/>
          </a:bodyPr>
          <a:lstStyle/>
          <a:p>
            <a:pPr hangingPunct="0"/>
            <a:r>
              <a:rPr lang="de-DE" sz="1633">
                <a:latin typeface="Times New Roman" pitchFamily="18"/>
                <a:ea typeface="Droid Sans Fallback" pitchFamily="2"/>
                <a:cs typeface="Lohit Hindi" pitchFamily="2"/>
              </a:rPr>
              <a:t>Y</a:t>
            </a:r>
          </a:p>
        </p:txBody>
      </p:sp>
      <p:sp>
        <p:nvSpPr>
          <p:cNvPr id="9" name="Textfeld 8">
            <a:extLst>
              <a:ext uri="{FF2B5EF4-FFF2-40B4-BE49-F238E27FC236}">
                <a16:creationId xmlns:a16="http://schemas.microsoft.com/office/drawing/2014/main" id="{9E814E7B-F163-44EA-B867-EE48A8D2EBAD}"/>
              </a:ext>
            </a:extLst>
          </p:cNvPr>
          <p:cNvSpPr txBox="1"/>
          <p:nvPr/>
        </p:nvSpPr>
        <p:spPr>
          <a:xfrm>
            <a:off x="5050970" y="729391"/>
            <a:ext cx="2042067" cy="430295"/>
          </a:xfrm>
          <a:prstGeom prst="rect">
            <a:avLst/>
          </a:prstGeom>
          <a:noFill/>
          <a:ln>
            <a:noFill/>
          </a:ln>
        </p:spPr>
        <p:txBody>
          <a:bodyPr vert="horz" wrap="none" lIns="81646" tIns="40823" rIns="81646" bIns="40823" anchorCtr="0" compatLnSpc="0">
            <a:spAutoFit/>
          </a:bodyPr>
          <a:lstStyle/>
          <a:p>
            <a:pPr hangingPunct="0"/>
            <a:r>
              <a:rPr lang="de-DE" sz="2359" dirty="0">
                <a:latin typeface="Arial" pitchFamily="18"/>
                <a:ea typeface="Droid Sans Fallback" pitchFamily="2"/>
                <a:cs typeface="Lohit Hindi" pitchFamily="2"/>
              </a:rPr>
              <a:t>LM-Kurve (p</a:t>
            </a:r>
            <a:r>
              <a:rPr lang="de-DE" sz="2359" baseline="-33000" dirty="0">
                <a:latin typeface="Arial" pitchFamily="18"/>
                <a:ea typeface="Droid Sans Fallback" pitchFamily="2"/>
                <a:cs typeface="Lohit Hindi" pitchFamily="2"/>
              </a:rPr>
              <a:t>0</a:t>
            </a:r>
            <a:r>
              <a:rPr lang="de-DE" sz="2359" dirty="0">
                <a:latin typeface="Arial" pitchFamily="18"/>
                <a:ea typeface="Droid Sans Fallback" pitchFamily="2"/>
                <a:cs typeface="Lohit Hindi" pitchFamily="2"/>
              </a:rPr>
              <a:t>)</a:t>
            </a:r>
          </a:p>
        </p:txBody>
      </p:sp>
      <p:sp>
        <p:nvSpPr>
          <p:cNvPr id="10" name="Textfeld 9">
            <a:extLst>
              <a:ext uri="{FF2B5EF4-FFF2-40B4-BE49-F238E27FC236}">
                <a16:creationId xmlns:a16="http://schemas.microsoft.com/office/drawing/2014/main" id="{9C4282AC-9DEF-4AEC-A71F-0DE31CE90E77}"/>
              </a:ext>
            </a:extLst>
          </p:cNvPr>
          <p:cNvSpPr txBox="1"/>
          <p:nvPr/>
        </p:nvSpPr>
        <p:spPr>
          <a:xfrm>
            <a:off x="4110919" y="3418927"/>
            <a:ext cx="700033" cy="323215"/>
          </a:xfrm>
          <a:prstGeom prst="rect">
            <a:avLst/>
          </a:prstGeom>
          <a:noFill/>
          <a:ln>
            <a:noFill/>
          </a:ln>
        </p:spPr>
        <p:txBody>
          <a:bodyPr vert="horz" wrap="none" lIns="81646" tIns="40823" rIns="81646" bIns="40823" anchorCtr="0" compatLnSpc="0">
            <a:spAutoFit/>
          </a:bodyPr>
          <a:lstStyle/>
          <a:p>
            <a:pPr hangingPunct="0"/>
            <a:r>
              <a:rPr lang="de-DE" sz="1633" dirty="0">
                <a:latin typeface="Times New Roman" pitchFamily="18"/>
                <a:ea typeface="Droid Sans Fallback" pitchFamily="2"/>
                <a:cs typeface="Lohit Hindi" pitchFamily="2"/>
              </a:rPr>
              <a:t>Y</a:t>
            </a:r>
            <a:r>
              <a:rPr lang="de-DE" sz="1633" baseline="33000" dirty="0">
                <a:latin typeface="Times New Roman" pitchFamily="18"/>
                <a:ea typeface="Droid Sans Fallback" pitchFamily="2"/>
                <a:cs typeface="Lohit Hindi" pitchFamily="2"/>
              </a:rPr>
              <a:t>*</a:t>
            </a:r>
            <a:r>
              <a:rPr lang="de-DE" sz="1633" dirty="0">
                <a:latin typeface="Times New Roman" pitchFamily="18"/>
                <a:ea typeface="Droid Sans Fallback" pitchFamily="2"/>
                <a:cs typeface="Lohit Hindi" pitchFamily="2"/>
              </a:rPr>
              <a:t>(p</a:t>
            </a:r>
            <a:r>
              <a:rPr lang="de-DE" sz="1633" baseline="-33000" dirty="0">
                <a:latin typeface="Times New Roman" pitchFamily="18"/>
                <a:ea typeface="Droid Sans Fallback" pitchFamily="2"/>
                <a:cs typeface="Lohit Hindi" pitchFamily="2"/>
              </a:rPr>
              <a:t>0</a:t>
            </a:r>
            <a:r>
              <a:rPr lang="de-DE" sz="1633" dirty="0">
                <a:latin typeface="Times New Roman" pitchFamily="18"/>
                <a:ea typeface="Droid Sans Fallback" pitchFamily="2"/>
                <a:cs typeface="Lohit Hindi" pitchFamily="2"/>
              </a:rPr>
              <a:t>)</a:t>
            </a:r>
          </a:p>
        </p:txBody>
      </p:sp>
      <p:sp>
        <p:nvSpPr>
          <p:cNvPr id="11" name="Gerader Verbinder 10">
            <a:extLst>
              <a:ext uri="{FF2B5EF4-FFF2-40B4-BE49-F238E27FC236}">
                <a16:creationId xmlns:a16="http://schemas.microsoft.com/office/drawing/2014/main" id="{419709C2-3210-4DBE-A51B-7C7B0FAD369F}"/>
              </a:ext>
            </a:extLst>
          </p:cNvPr>
          <p:cNvSpPr/>
          <p:nvPr/>
        </p:nvSpPr>
        <p:spPr>
          <a:xfrm>
            <a:off x="2568920" y="1284586"/>
            <a:ext cx="2678001" cy="1175708"/>
          </a:xfrm>
          <a:prstGeom prst="line">
            <a:avLst/>
          </a:prstGeom>
          <a:noFill/>
          <a:ln w="0">
            <a:solidFill>
              <a:srgbClr val="000000"/>
            </a:solidFill>
            <a:prstDash val="solid"/>
          </a:ln>
        </p:spPr>
        <p:txBody>
          <a:bodyPr vert="horz" wrap="none" lIns="81646" tIns="40823" rIns="81646" bIns="40823" anchor="ctr" anchorCtr="0" compatLnSpc="0"/>
          <a:lstStyle/>
          <a:p>
            <a:pPr hangingPunct="0"/>
            <a:endParaRPr lang="de-DE" sz="1633">
              <a:latin typeface="Arial" pitchFamily="18"/>
              <a:ea typeface="Droid Sans Fallback" pitchFamily="2"/>
              <a:cs typeface="Lohit Hindi" pitchFamily="2"/>
            </a:endParaRPr>
          </a:p>
        </p:txBody>
      </p:sp>
      <p:sp>
        <p:nvSpPr>
          <p:cNvPr id="12" name="Gerader Verbinder 11">
            <a:extLst>
              <a:ext uri="{FF2B5EF4-FFF2-40B4-BE49-F238E27FC236}">
                <a16:creationId xmlns:a16="http://schemas.microsoft.com/office/drawing/2014/main" id="{D5E157E7-6BEC-4229-8E83-CD092094B8F0}"/>
              </a:ext>
            </a:extLst>
          </p:cNvPr>
          <p:cNvSpPr/>
          <p:nvPr/>
        </p:nvSpPr>
        <p:spPr>
          <a:xfrm flipH="1">
            <a:off x="2177018" y="2068391"/>
            <a:ext cx="2131296" cy="0"/>
          </a:xfrm>
          <a:prstGeom prst="line">
            <a:avLst/>
          </a:prstGeom>
          <a:noFill/>
          <a:ln w="0">
            <a:solidFill>
              <a:srgbClr val="000000"/>
            </a:solidFill>
            <a:custDash>
              <a:ds d="720000" sp="100000"/>
            </a:custDash>
          </a:ln>
        </p:spPr>
        <p:txBody>
          <a:bodyPr vert="horz" wrap="none" lIns="81646" tIns="40823" rIns="81646" bIns="40823" anchor="ctr" anchorCtr="0" compatLnSpc="0"/>
          <a:lstStyle/>
          <a:p>
            <a:pPr hangingPunct="0"/>
            <a:endParaRPr lang="de-DE" sz="1633">
              <a:latin typeface="Arial" pitchFamily="18"/>
              <a:ea typeface="Droid Sans Fallback" pitchFamily="2"/>
              <a:cs typeface="Lohit Hindi" pitchFamily="2"/>
            </a:endParaRPr>
          </a:p>
        </p:txBody>
      </p:sp>
      <p:sp>
        <p:nvSpPr>
          <p:cNvPr id="14" name="Textfeld 13">
            <a:extLst>
              <a:ext uri="{FF2B5EF4-FFF2-40B4-BE49-F238E27FC236}">
                <a16:creationId xmlns:a16="http://schemas.microsoft.com/office/drawing/2014/main" id="{99873FA4-A6BB-4025-B1A4-2AE3B7F9E4DE}"/>
              </a:ext>
            </a:extLst>
          </p:cNvPr>
          <p:cNvSpPr txBox="1"/>
          <p:nvPr/>
        </p:nvSpPr>
        <p:spPr>
          <a:xfrm>
            <a:off x="1623782" y="1896607"/>
            <a:ext cx="606931" cy="323215"/>
          </a:xfrm>
          <a:prstGeom prst="rect">
            <a:avLst/>
          </a:prstGeom>
          <a:noFill/>
          <a:ln>
            <a:noFill/>
          </a:ln>
        </p:spPr>
        <p:txBody>
          <a:bodyPr vert="horz" wrap="none" lIns="81646" tIns="40823" rIns="81646" bIns="40823" anchorCtr="0" compatLnSpc="0">
            <a:spAutoFit/>
          </a:bodyPr>
          <a:lstStyle/>
          <a:p>
            <a:pPr hangingPunct="0"/>
            <a:r>
              <a:rPr lang="de-DE" sz="1633" dirty="0">
                <a:latin typeface="Times New Roman" pitchFamily="18"/>
                <a:ea typeface="Droid Sans Fallback" pitchFamily="2"/>
                <a:cs typeface="Lohit Hindi" pitchFamily="2"/>
              </a:rPr>
              <a:t>i</a:t>
            </a:r>
            <a:r>
              <a:rPr lang="de-DE" sz="1633" baseline="33000" dirty="0">
                <a:latin typeface="Times New Roman" pitchFamily="18"/>
                <a:ea typeface="Droid Sans Fallback" pitchFamily="2"/>
                <a:cs typeface="Lohit Hindi" pitchFamily="2"/>
              </a:rPr>
              <a:t>*</a:t>
            </a:r>
            <a:r>
              <a:rPr lang="de-DE" sz="1633" dirty="0">
                <a:latin typeface="Times New Roman" pitchFamily="18"/>
                <a:ea typeface="Droid Sans Fallback" pitchFamily="2"/>
                <a:cs typeface="Lohit Hindi" pitchFamily="2"/>
              </a:rPr>
              <a:t>(p</a:t>
            </a:r>
            <a:r>
              <a:rPr lang="de-DE" sz="1633" baseline="-33000" dirty="0">
                <a:latin typeface="Times New Roman" pitchFamily="18"/>
                <a:ea typeface="Droid Sans Fallback" pitchFamily="2"/>
                <a:cs typeface="Lohit Hindi" pitchFamily="2"/>
              </a:rPr>
              <a:t>0</a:t>
            </a:r>
            <a:r>
              <a:rPr lang="de-DE" sz="1633" dirty="0">
                <a:latin typeface="Times New Roman" pitchFamily="18"/>
                <a:ea typeface="Droid Sans Fallback" pitchFamily="2"/>
                <a:cs typeface="Lohit Hindi" pitchFamily="2"/>
              </a:rPr>
              <a:t>)</a:t>
            </a:r>
          </a:p>
        </p:txBody>
      </p:sp>
      <p:sp>
        <p:nvSpPr>
          <p:cNvPr id="15" name="Textfeld 14">
            <a:extLst>
              <a:ext uri="{FF2B5EF4-FFF2-40B4-BE49-F238E27FC236}">
                <a16:creationId xmlns:a16="http://schemas.microsoft.com/office/drawing/2014/main" id="{D5D15A0A-D009-4CC5-8C07-6D87AED0060B}"/>
              </a:ext>
            </a:extLst>
          </p:cNvPr>
          <p:cNvSpPr txBox="1"/>
          <p:nvPr/>
        </p:nvSpPr>
        <p:spPr>
          <a:xfrm>
            <a:off x="4985652" y="2525612"/>
            <a:ext cx="1341747" cy="430295"/>
          </a:xfrm>
          <a:prstGeom prst="rect">
            <a:avLst/>
          </a:prstGeom>
          <a:noFill/>
          <a:ln>
            <a:noFill/>
          </a:ln>
        </p:spPr>
        <p:txBody>
          <a:bodyPr vert="horz" wrap="none" lIns="81646" tIns="40823" rIns="81646" bIns="40823" anchorCtr="0" compatLnSpc="0">
            <a:spAutoFit/>
          </a:bodyPr>
          <a:lstStyle/>
          <a:p>
            <a:pPr hangingPunct="0"/>
            <a:r>
              <a:rPr lang="de-DE" sz="2359">
                <a:latin typeface="Arial" pitchFamily="18"/>
                <a:ea typeface="Droid Sans Fallback" pitchFamily="2"/>
                <a:cs typeface="Lohit Hindi" pitchFamily="2"/>
              </a:rPr>
              <a:t>IS-Kurve</a:t>
            </a:r>
          </a:p>
        </p:txBody>
      </p:sp>
      <p:sp>
        <p:nvSpPr>
          <p:cNvPr id="16" name="Gerader Verbinder 15">
            <a:extLst>
              <a:ext uri="{FF2B5EF4-FFF2-40B4-BE49-F238E27FC236}">
                <a16:creationId xmlns:a16="http://schemas.microsoft.com/office/drawing/2014/main" id="{3C09C1B0-3F97-4F1A-A737-8DD2E7F36EB3}"/>
              </a:ext>
            </a:extLst>
          </p:cNvPr>
          <p:cNvSpPr/>
          <p:nvPr/>
        </p:nvSpPr>
        <p:spPr>
          <a:xfrm flipV="1">
            <a:off x="2177344" y="3505694"/>
            <a:ext cx="0" cy="2808635"/>
          </a:xfrm>
          <a:prstGeom prst="line">
            <a:avLst/>
          </a:prstGeom>
          <a:noFill/>
          <a:ln w="0">
            <a:solidFill>
              <a:srgbClr val="000000"/>
            </a:solidFill>
            <a:prstDash val="solid"/>
            <a:tailEnd type="arrow"/>
          </a:ln>
        </p:spPr>
        <p:txBody>
          <a:bodyPr vert="horz" wrap="none" lIns="81646" tIns="40823" rIns="81646" bIns="40823" anchor="ctr" anchorCtr="0" compatLnSpc="0"/>
          <a:lstStyle/>
          <a:p>
            <a:pPr hangingPunct="0"/>
            <a:endParaRPr lang="de-DE" sz="1633">
              <a:latin typeface="Arial" pitchFamily="18"/>
              <a:ea typeface="Droid Sans Fallback" pitchFamily="2"/>
              <a:cs typeface="Lohit Hindi" pitchFamily="2"/>
            </a:endParaRPr>
          </a:p>
        </p:txBody>
      </p:sp>
      <p:sp>
        <p:nvSpPr>
          <p:cNvPr id="17" name="Gerader Verbinder 16">
            <a:extLst>
              <a:ext uri="{FF2B5EF4-FFF2-40B4-BE49-F238E27FC236}">
                <a16:creationId xmlns:a16="http://schemas.microsoft.com/office/drawing/2014/main" id="{47E47F69-F89B-49F8-92E4-A970939BA700}"/>
              </a:ext>
            </a:extLst>
          </p:cNvPr>
          <p:cNvSpPr/>
          <p:nvPr/>
        </p:nvSpPr>
        <p:spPr>
          <a:xfrm>
            <a:off x="2177344" y="6314329"/>
            <a:ext cx="3853709" cy="0"/>
          </a:xfrm>
          <a:prstGeom prst="line">
            <a:avLst/>
          </a:prstGeom>
          <a:noFill/>
          <a:ln w="0">
            <a:solidFill>
              <a:srgbClr val="000000"/>
            </a:solidFill>
            <a:prstDash val="solid"/>
            <a:tailEnd type="arrow"/>
          </a:ln>
        </p:spPr>
        <p:txBody>
          <a:bodyPr vert="horz" wrap="none" lIns="81646" tIns="40823" rIns="81646" bIns="40823" anchor="ctr" anchorCtr="0" compatLnSpc="0"/>
          <a:lstStyle/>
          <a:p>
            <a:pPr hangingPunct="0"/>
            <a:endParaRPr lang="de-DE" sz="1633">
              <a:latin typeface="Arial" pitchFamily="18"/>
              <a:ea typeface="Droid Sans Fallback" pitchFamily="2"/>
              <a:cs typeface="Lohit Hindi" pitchFamily="2"/>
            </a:endParaRPr>
          </a:p>
        </p:txBody>
      </p:sp>
      <p:sp>
        <p:nvSpPr>
          <p:cNvPr id="18" name="Textfeld 17">
            <a:extLst>
              <a:ext uri="{FF2B5EF4-FFF2-40B4-BE49-F238E27FC236}">
                <a16:creationId xmlns:a16="http://schemas.microsoft.com/office/drawing/2014/main" id="{74947334-A897-4D9F-A1F0-4CF7837E8BC8}"/>
              </a:ext>
            </a:extLst>
          </p:cNvPr>
          <p:cNvSpPr txBox="1"/>
          <p:nvPr/>
        </p:nvSpPr>
        <p:spPr>
          <a:xfrm>
            <a:off x="1720451" y="3507000"/>
            <a:ext cx="281329" cy="323215"/>
          </a:xfrm>
          <a:prstGeom prst="rect">
            <a:avLst/>
          </a:prstGeom>
          <a:noFill/>
          <a:ln>
            <a:noFill/>
          </a:ln>
        </p:spPr>
        <p:txBody>
          <a:bodyPr vert="horz" wrap="none" lIns="81646" tIns="40823" rIns="81646" bIns="40823" anchorCtr="0" compatLnSpc="0">
            <a:spAutoFit/>
          </a:bodyPr>
          <a:lstStyle/>
          <a:p>
            <a:pPr hangingPunct="0"/>
            <a:r>
              <a:rPr lang="de-DE" sz="1633">
                <a:latin typeface="Times New Roman" pitchFamily="18"/>
                <a:ea typeface="Droid Sans Fallback" pitchFamily="2"/>
                <a:cs typeface="Lohit Hindi" pitchFamily="2"/>
              </a:rPr>
              <a:t>P</a:t>
            </a:r>
          </a:p>
        </p:txBody>
      </p:sp>
      <p:sp>
        <p:nvSpPr>
          <p:cNvPr id="19" name="Textfeld 18">
            <a:extLst>
              <a:ext uri="{FF2B5EF4-FFF2-40B4-BE49-F238E27FC236}">
                <a16:creationId xmlns:a16="http://schemas.microsoft.com/office/drawing/2014/main" id="{43BD2F51-BEC9-4EDA-B117-E609EA028B99}"/>
              </a:ext>
            </a:extLst>
          </p:cNvPr>
          <p:cNvSpPr txBox="1"/>
          <p:nvPr/>
        </p:nvSpPr>
        <p:spPr>
          <a:xfrm>
            <a:off x="5607145" y="6348946"/>
            <a:ext cx="316147" cy="323215"/>
          </a:xfrm>
          <a:prstGeom prst="rect">
            <a:avLst/>
          </a:prstGeom>
          <a:noFill/>
          <a:ln>
            <a:noFill/>
          </a:ln>
        </p:spPr>
        <p:txBody>
          <a:bodyPr vert="horz" wrap="none" lIns="81646" tIns="40823" rIns="81646" bIns="40823" anchorCtr="0" compatLnSpc="0">
            <a:spAutoFit/>
          </a:bodyPr>
          <a:lstStyle/>
          <a:p>
            <a:pPr hangingPunct="0"/>
            <a:r>
              <a:rPr lang="de-DE" sz="1633">
                <a:latin typeface="Times New Roman" pitchFamily="18"/>
                <a:ea typeface="Droid Sans Fallback" pitchFamily="2"/>
                <a:cs typeface="Lohit Hindi" pitchFamily="2"/>
              </a:rPr>
              <a:t>Y</a:t>
            </a:r>
          </a:p>
        </p:txBody>
      </p:sp>
      <p:sp>
        <p:nvSpPr>
          <p:cNvPr id="34" name="Gerader Verbinder 33">
            <a:extLst>
              <a:ext uri="{FF2B5EF4-FFF2-40B4-BE49-F238E27FC236}">
                <a16:creationId xmlns:a16="http://schemas.microsoft.com/office/drawing/2014/main" id="{6E087DCA-36A3-4E90-B9A8-8193AE62191E}"/>
              </a:ext>
            </a:extLst>
          </p:cNvPr>
          <p:cNvSpPr/>
          <p:nvPr/>
        </p:nvSpPr>
        <p:spPr>
          <a:xfrm flipH="1">
            <a:off x="2177018" y="2068718"/>
            <a:ext cx="2131296" cy="0"/>
          </a:xfrm>
          <a:prstGeom prst="line">
            <a:avLst/>
          </a:prstGeom>
          <a:noFill/>
          <a:ln w="0">
            <a:solidFill>
              <a:srgbClr val="000000"/>
            </a:solidFill>
            <a:custDash>
              <a:ds d="720000" sp="100000"/>
            </a:custDash>
          </a:ln>
        </p:spPr>
        <p:txBody>
          <a:bodyPr vert="horz" wrap="none" lIns="81646" tIns="40823" rIns="81646" bIns="40823" anchor="ctr" anchorCtr="0" compatLnSpc="0"/>
          <a:lstStyle/>
          <a:p>
            <a:pPr hangingPunct="0"/>
            <a:endParaRPr lang="de-DE" sz="1633">
              <a:latin typeface="Arial" pitchFamily="18"/>
              <a:ea typeface="Droid Sans Fallback" pitchFamily="2"/>
              <a:cs typeface="Lohit Hindi" pitchFamily="2"/>
            </a:endParaRPr>
          </a:p>
        </p:txBody>
      </p:sp>
      <p:sp>
        <p:nvSpPr>
          <p:cNvPr id="36" name="Gerader Verbinder 35">
            <a:extLst>
              <a:ext uri="{FF2B5EF4-FFF2-40B4-BE49-F238E27FC236}">
                <a16:creationId xmlns:a16="http://schemas.microsoft.com/office/drawing/2014/main" id="{F007B80E-2A30-4A87-9A84-B3CABC4FD8D6}"/>
              </a:ext>
            </a:extLst>
          </p:cNvPr>
          <p:cNvSpPr/>
          <p:nvPr/>
        </p:nvSpPr>
        <p:spPr>
          <a:xfrm flipH="1">
            <a:off x="2177018" y="2068718"/>
            <a:ext cx="2131296" cy="0"/>
          </a:xfrm>
          <a:prstGeom prst="line">
            <a:avLst/>
          </a:prstGeom>
          <a:noFill/>
          <a:ln w="0">
            <a:solidFill>
              <a:srgbClr val="000000"/>
            </a:solidFill>
            <a:custDash>
              <a:ds d="720000" sp="100000"/>
            </a:custDash>
          </a:ln>
        </p:spPr>
        <p:txBody>
          <a:bodyPr vert="horz" wrap="none" lIns="81646" tIns="40823" rIns="81646" bIns="40823" anchor="ctr" anchorCtr="0" compatLnSpc="0"/>
          <a:lstStyle/>
          <a:p>
            <a:pPr hangingPunct="0"/>
            <a:endParaRPr lang="de-DE" sz="1633">
              <a:latin typeface="Arial" pitchFamily="18"/>
              <a:ea typeface="Droid Sans Fallback" pitchFamily="2"/>
              <a:cs typeface="Lohit Hindi" pitchFamily="2"/>
            </a:endParaRPr>
          </a:p>
        </p:txBody>
      </p:sp>
      <p:sp>
        <p:nvSpPr>
          <p:cNvPr id="47" name="Rechteck 46">
            <a:extLst>
              <a:ext uri="{FF2B5EF4-FFF2-40B4-BE49-F238E27FC236}">
                <a16:creationId xmlns:a16="http://schemas.microsoft.com/office/drawing/2014/main" id="{B27D54DD-87E9-4A08-9306-EE71AEB558CC}"/>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
        <p:nvSpPr>
          <p:cNvPr id="48" name="Textfeld 47">
            <a:extLst>
              <a:ext uri="{FF2B5EF4-FFF2-40B4-BE49-F238E27FC236}">
                <a16:creationId xmlns:a16="http://schemas.microsoft.com/office/drawing/2014/main" id="{213548CF-2413-3813-ACCC-961FE8EFEEF9}"/>
              </a:ext>
            </a:extLst>
          </p:cNvPr>
          <p:cNvSpPr txBox="1"/>
          <p:nvPr/>
        </p:nvSpPr>
        <p:spPr>
          <a:xfrm>
            <a:off x="5877016" y="1180779"/>
            <a:ext cx="790640" cy="373285"/>
          </a:xfrm>
          <a:prstGeom prst="rect">
            <a:avLst/>
          </a:prstGeom>
          <a:noFill/>
        </p:spPr>
        <p:txBody>
          <a:bodyPr wrap="square">
            <a:spAutoFit/>
          </a:bodyPr>
          <a:lstStyle/>
          <a:p>
            <a:r>
              <a:rPr lang="de-DE" sz="1800" dirty="0">
                <a:latin typeface="Arial" pitchFamily="18"/>
                <a:ea typeface="Droid Sans Fallback" pitchFamily="2"/>
                <a:cs typeface="Lohit Hindi" pitchFamily="2"/>
              </a:rPr>
              <a:t>p</a:t>
            </a:r>
            <a:r>
              <a:rPr lang="de-DE" baseline="-33000" dirty="0">
                <a:latin typeface="Arial" pitchFamily="18"/>
                <a:ea typeface="Droid Sans Fallback" pitchFamily="2"/>
                <a:cs typeface="Lohit Hindi" pitchFamily="2"/>
              </a:rPr>
              <a:t>1</a:t>
            </a:r>
            <a:r>
              <a:rPr lang="de-DE" sz="1800" dirty="0">
                <a:latin typeface="Arial" pitchFamily="18"/>
                <a:ea typeface="Droid Sans Fallback" pitchFamily="2"/>
                <a:cs typeface="Lohit Hindi" pitchFamily="2"/>
              </a:rPr>
              <a:t>&gt;p</a:t>
            </a:r>
            <a:r>
              <a:rPr lang="de-DE" sz="1800" baseline="-33000" dirty="0">
                <a:latin typeface="Arial" pitchFamily="18"/>
                <a:ea typeface="Droid Sans Fallback" pitchFamily="2"/>
                <a:cs typeface="Lohit Hindi" pitchFamily="2"/>
              </a:rPr>
              <a:t>0</a:t>
            </a:r>
            <a:endParaRPr lang="de-DE" dirty="0"/>
          </a:p>
        </p:txBody>
      </p:sp>
      <p:sp>
        <p:nvSpPr>
          <p:cNvPr id="2" name="Gerader Verbinder 1">
            <a:extLst>
              <a:ext uri="{FF2B5EF4-FFF2-40B4-BE49-F238E27FC236}">
                <a16:creationId xmlns:a16="http://schemas.microsoft.com/office/drawing/2014/main" id="{7EA9D860-7FE1-2734-6E6C-E70FC706C4E6}"/>
              </a:ext>
            </a:extLst>
          </p:cNvPr>
          <p:cNvSpPr/>
          <p:nvPr/>
        </p:nvSpPr>
        <p:spPr>
          <a:xfrm flipV="1">
            <a:off x="4331091" y="2075119"/>
            <a:ext cx="3396" cy="1276014"/>
          </a:xfrm>
          <a:prstGeom prst="line">
            <a:avLst/>
          </a:prstGeom>
          <a:noFill/>
          <a:ln w="0">
            <a:solidFill>
              <a:srgbClr val="000000"/>
            </a:solidFill>
            <a:custDash>
              <a:ds d="720000" sp="100000"/>
            </a:custDash>
          </a:ln>
        </p:spPr>
        <p:txBody>
          <a:bodyPr vert="horz" wrap="none" lIns="81646" tIns="40823" rIns="81646" bIns="40823" anchor="ctr" anchorCtr="0" compatLnSpc="0"/>
          <a:lstStyle/>
          <a:p>
            <a:pPr hangingPunct="0"/>
            <a:endParaRPr lang="de-DE" sz="1633" dirty="0">
              <a:latin typeface="Arial" pitchFamily="18"/>
              <a:ea typeface="Droid Sans Fallback" pitchFamily="2"/>
              <a:cs typeface="Lohit Hindi" pitchFamily="2"/>
            </a:endParaRPr>
          </a:p>
        </p:txBody>
      </p:sp>
    </p:spTree>
    <p:extLst>
      <p:ext uri="{BB962C8B-B14F-4D97-AF65-F5344CB8AC3E}">
        <p14:creationId xmlns:p14="http://schemas.microsoft.com/office/powerpoint/2010/main" val="2041668385"/>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feld 2">
            <a:extLst>
              <a:ext uri="{FF2B5EF4-FFF2-40B4-BE49-F238E27FC236}">
                <a16:creationId xmlns:a16="http://schemas.microsoft.com/office/drawing/2014/main" id="{DD995C70-389C-4946-9A69-C8B44D0268D5}"/>
              </a:ext>
            </a:extLst>
          </p:cNvPr>
          <p:cNvSpPr txBox="1"/>
          <p:nvPr/>
        </p:nvSpPr>
        <p:spPr>
          <a:xfrm>
            <a:off x="3777693" y="41166"/>
            <a:ext cx="3656292" cy="564050"/>
          </a:xfrm>
          <a:prstGeom prst="rect">
            <a:avLst/>
          </a:prstGeom>
          <a:noFill/>
          <a:ln>
            <a:noFill/>
          </a:ln>
        </p:spPr>
        <p:txBody>
          <a:bodyPr vert="horz" wrap="none" lIns="81646" tIns="40823" rIns="81646" bIns="40823" anchorCtr="0" compatLnSpc="0">
            <a:spAutoFit/>
          </a:bodyPr>
          <a:lstStyle/>
          <a:p>
            <a:pPr hangingPunct="0"/>
            <a:r>
              <a:rPr lang="de-DE" sz="3266" dirty="0">
                <a:latin typeface="Arial" pitchFamily="18"/>
                <a:ea typeface="Droid Sans Fallback" pitchFamily="2"/>
                <a:cs typeface="Lohit Hindi" pitchFamily="2"/>
              </a:rPr>
              <a:t>Das AS-AD-Modell</a:t>
            </a:r>
          </a:p>
        </p:txBody>
      </p:sp>
      <p:sp>
        <p:nvSpPr>
          <p:cNvPr id="4" name="Gerader Verbinder 3">
            <a:extLst>
              <a:ext uri="{FF2B5EF4-FFF2-40B4-BE49-F238E27FC236}">
                <a16:creationId xmlns:a16="http://schemas.microsoft.com/office/drawing/2014/main" id="{6F7265B8-2DBF-4961-9626-5BC7AA086094}"/>
              </a:ext>
            </a:extLst>
          </p:cNvPr>
          <p:cNvSpPr/>
          <p:nvPr/>
        </p:nvSpPr>
        <p:spPr>
          <a:xfrm flipV="1">
            <a:off x="3842930" y="947751"/>
            <a:ext cx="0" cy="2808636"/>
          </a:xfrm>
          <a:prstGeom prst="line">
            <a:avLst/>
          </a:prstGeom>
          <a:noFill/>
          <a:ln w="0">
            <a:solidFill>
              <a:srgbClr val="000000"/>
            </a:solidFill>
            <a:prstDash val="solid"/>
            <a:tailEnd type="arrow"/>
          </a:ln>
        </p:spPr>
        <p:txBody>
          <a:bodyPr vert="horz" wrap="none" lIns="81646" tIns="40823" rIns="81646" bIns="40823" anchor="ctr" anchorCtr="0" compatLnSpc="0"/>
          <a:lstStyle/>
          <a:p>
            <a:pPr hangingPunct="0"/>
            <a:endParaRPr lang="de-DE" sz="1633">
              <a:latin typeface="Arial" pitchFamily="18"/>
              <a:ea typeface="Droid Sans Fallback" pitchFamily="2"/>
              <a:cs typeface="Lohit Hindi" pitchFamily="2"/>
            </a:endParaRPr>
          </a:p>
        </p:txBody>
      </p:sp>
      <p:sp>
        <p:nvSpPr>
          <p:cNvPr id="5" name="Gerader Verbinder 4">
            <a:extLst>
              <a:ext uri="{FF2B5EF4-FFF2-40B4-BE49-F238E27FC236}">
                <a16:creationId xmlns:a16="http://schemas.microsoft.com/office/drawing/2014/main" id="{85AA6BA5-7596-459F-960C-A1C7A476BA49}"/>
              </a:ext>
            </a:extLst>
          </p:cNvPr>
          <p:cNvSpPr/>
          <p:nvPr/>
        </p:nvSpPr>
        <p:spPr>
          <a:xfrm>
            <a:off x="3842931" y="3756387"/>
            <a:ext cx="3853708" cy="0"/>
          </a:xfrm>
          <a:prstGeom prst="line">
            <a:avLst/>
          </a:prstGeom>
          <a:noFill/>
          <a:ln w="0">
            <a:solidFill>
              <a:srgbClr val="000000"/>
            </a:solidFill>
            <a:prstDash val="solid"/>
            <a:tailEnd type="arrow"/>
          </a:ln>
        </p:spPr>
        <p:txBody>
          <a:bodyPr vert="horz" wrap="none" lIns="81646" tIns="40823" rIns="81646" bIns="40823" anchor="ctr" anchorCtr="0" compatLnSpc="0"/>
          <a:lstStyle/>
          <a:p>
            <a:pPr hangingPunct="0"/>
            <a:endParaRPr lang="de-DE" sz="1633">
              <a:latin typeface="Arial" pitchFamily="18"/>
              <a:ea typeface="Droid Sans Fallback" pitchFamily="2"/>
              <a:cs typeface="Lohit Hindi" pitchFamily="2"/>
            </a:endParaRPr>
          </a:p>
        </p:txBody>
      </p:sp>
      <p:sp>
        <p:nvSpPr>
          <p:cNvPr id="6" name="Textfeld 5">
            <a:extLst>
              <a:ext uri="{FF2B5EF4-FFF2-40B4-BE49-F238E27FC236}">
                <a16:creationId xmlns:a16="http://schemas.microsoft.com/office/drawing/2014/main" id="{9424DEAD-F003-4323-B26B-DB1169DF3F0E}"/>
              </a:ext>
            </a:extLst>
          </p:cNvPr>
          <p:cNvSpPr txBox="1"/>
          <p:nvPr/>
        </p:nvSpPr>
        <p:spPr>
          <a:xfrm>
            <a:off x="3386037" y="949057"/>
            <a:ext cx="269595" cy="323215"/>
          </a:xfrm>
          <a:prstGeom prst="rect">
            <a:avLst/>
          </a:prstGeom>
          <a:noFill/>
          <a:ln>
            <a:noFill/>
          </a:ln>
        </p:spPr>
        <p:txBody>
          <a:bodyPr vert="horz" wrap="none" lIns="81646" tIns="40823" rIns="81646" bIns="40823" anchorCtr="0" compatLnSpc="0">
            <a:spAutoFit/>
          </a:bodyPr>
          <a:lstStyle/>
          <a:p>
            <a:pPr hangingPunct="0"/>
            <a:r>
              <a:rPr lang="de-DE" sz="1633" dirty="0">
                <a:latin typeface="Times New Roman" pitchFamily="18"/>
                <a:ea typeface="Droid Sans Fallback" pitchFamily="2"/>
                <a:cs typeface="Lohit Hindi" pitchFamily="2"/>
              </a:rPr>
              <a:t>p</a:t>
            </a:r>
          </a:p>
        </p:txBody>
      </p:sp>
      <p:sp>
        <p:nvSpPr>
          <p:cNvPr id="7" name="Textfeld 6">
            <a:extLst>
              <a:ext uri="{FF2B5EF4-FFF2-40B4-BE49-F238E27FC236}">
                <a16:creationId xmlns:a16="http://schemas.microsoft.com/office/drawing/2014/main" id="{F4DCF266-2B56-4DAE-ACE1-9E07DAEFA0D5}"/>
              </a:ext>
            </a:extLst>
          </p:cNvPr>
          <p:cNvSpPr txBox="1"/>
          <p:nvPr/>
        </p:nvSpPr>
        <p:spPr>
          <a:xfrm>
            <a:off x="7272731" y="3791004"/>
            <a:ext cx="316147" cy="323215"/>
          </a:xfrm>
          <a:prstGeom prst="rect">
            <a:avLst/>
          </a:prstGeom>
          <a:noFill/>
          <a:ln>
            <a:noFill/>
          </a:ln>
        </p:spPr>
        <p:txBody>
          <a:bodyPr vert="horz" wrap="none" lIns="81646" tIns="40823" rIns="81646" bIns="40823" anchorCtr="0" compatLnSpc="0">
            <a:spAutoFit/>
          </a:bodyPr>
          <a:lstStyle/>
          <a:p>
            <a:pPr hangingPunct="0"/>
            <a:r>
              <a:rPr lang="de-DE" sz="1633">
                <a:latin typeface="Times New Roman" pitchFamily="18"/>
                <a:ea typeface="Droid Sans Fallback" pitchFamily="2"/>
                <a:cs typeface="Lohit Hindi" pitchFamily="2"/>
              </a:rPr>
              <a:t>Y</a:t>
            </a:r>
          </a:p>
        </p:txBody>
      </p:sp>
      <p:sp>
        <p:nvSpPr>
          <p:cNvPr id="8" name="Gerader Verbinder 7">
            <a:extLst>
              <a:ext uri="{FF2B5EF4-FFF2-40B4-BE49-F238E27FC236}">
                <a16:creationId xmlns:a16="http://schemas.microsoft.com/office/drawing/2014/main" id="{68A40476-CB54-45DB-8FD7-9595FD6EE111}"/>
              </a:ext>
            </a:extLst>
          </p:cNvPr>
          <p:cNvSpPr/>
          <p:nvPr/>
        </p:nvSpPr>
        <p:spPr>
          <a:xfrm flipV="1">
            <a:off x="4168863" y="1567611"/>
            <a:ext cx="2220781" cy="1632927"/>
          </a:xfrm>
          <a:prstGeom prst="line">
            <a:avLst/>
          </a:prstGeom>
          <a:noFill/>
          <a:ln w="0">
            <a:solidFill>
              <a:srgbClr val="000000"/>
            </a:solidFill>
            <a:prstDash val="solid"/>
          </a:ln>
        </p:spPr>
        <p:txBody>
          <a:bodyPr vert="horz" wrap="none" lIns="81646" tIns="40823" rIns="81646" bIns="40823" anchor="ctr" anchorCtr="0" compatLnSpc="0"/>
          <a:lstStyle/>
          <a:p>
            <a:pPr hangingPunct="0"/>
            <a:endParaRPr lang="de-DE" sz="1633">
              <a:latin typeface="Arial" pitchFamily="18"/>
              <a:ea typeface="Droid Sans Fallback" pitchFamily="2"/>
              <a:cs typeface="Lohit Hindi" pitchFamily="2"/>
            </a:endParaRPr>
          </a:p>
        </p:txBody>
      </p:sp>
      <p:sp>
        <p:nvSpPr>
          <p:cNvPr id="9" name="Textfeld 8">
            <a:extLst>
              <a:ext uri="{FF2B5EF4-FFF2-40B4-BE49-F238E27FC236}">
                <a16:creationId xmlns:a16="http://schemas.microsoft.com/office/drawing/2014/main" id="{CA5B844C-EEB6-4341-AB11-1AF802A3D8FD}"/>
              </a:ext>
            </a:extLst>
          </p:cNvPr>
          <p:cNvSpPr txBox="1"/>
          <p:nvPr/>
        </p:nvSpPr>
        <p:spPr>
          <a:xfrm>
            <a:off x="5435688" y="3757040"/>
            <a:ext cx="385973" cy="323215"/>
          </a:xfrm>
          <a:prstGeom prst="rect">
            <a:avLst/>
          </a:prstGeom>
          <a:noFill/>
          <a:ln>
            <a:noFill/>
          </a:ln>
        </p:spPr>
        <p:txBody>
          <a:bodyPr vert="horz" wrap="none" lIns="81646" tIns="40823" rIns="81646" bIns="40823" anchorCtr="0" compatLnSpc="0">
            <a:spAutoFit/>
          </a:bodyPr>
          <a:lstStyle/>
          <a:p>
            <a:pPr hangingPunct="0"/>
            <a:r>
              <a:rPr lang="de-DE" sz="1633">
                <a:latin typeface="Times New Roman" pitchFamily="18"/>
                <a:ea typeface="Droid Sans Fallback" pitchFamily="2"/>
                <a:cs typeface="Lohit Hindi" pitchFamily="2"/>
              </a:rPr>
              <a:t>Y</a:t>
            </a:r>
            <a:r>
              <a:rPr lang="de-DE" sz="1633" baseline="33000">
                <a:latin typeface="Times New Roman" pitchFamily="18"/>
                <a:ea typeface="Droid Sans Fallback" pitchFamily="2"/>
                <a:cs typeface="Lohit Hindi" pitchFamily="2"/>
              </a:rPr>
              <a:t>*</a:t>
            </a:r>
          </a:p>
        </p:txBody>
      </p:sp>
      <p:sp>
        <p:nvSpPr>
          <p:cNvPr id="10" name="Gerader Verbinder 9">
            <a:extLst>
              <a:ext uri="{FF2B5EF4-FFF2-40B4-BE49-F238E27FC236}">
                <a16:creationId xmlns:a16="http://schemas.microsoft.com/office/drawing/2014/main" id="{5BEA1059-A41B-47CE-8DB9-7BC2441291BA}"/>
              </a:ext>
            </a:extLst>
          </p:cNvPr>
          <p:cNvSpPr/>
          <p:nvPr/>
        </p:nvSpPr>
        <p:spPr>
          <a:xfrm flipH="1" flipV="1">
            <a:off x="3842604" y="2123459"/>
            <a:ext cx="1763235" cy="32005"/>
          </a:xfrm>
          <a:prstGeom prst="line">
            <a:avLst/>
          </a:prstGeom>
          <a:noFill/>
          <a:ln w="0">
            <a:solidFill>
              <a:srgbClr val="000000"/>
            </a:solidFill>
            <a:custDash>
              <a:ds d="720000" sp="100000"/>
            </a:custDash>
          </a:ln>
        </p:spPr>
        <p:txBody>
          <a:bodyPr vert="horz" wrap="none" lIns="81646" tIns="40823" rIns="81646" bIns="40823" anchor="ctr" anchorCtr="0" compatLnSpc="0"/>
          <a:lstStyle/>
          <a:p>
            <a:pPr hangingPunct="0"/>
            <a:endParaRPr lang="de-DE" sz="1633">
              <a:latin typeface="Arial" pitchFamily="18"/>
              <a:ea typeface="Droid Sans Fallback" pitchFamily="2"/>
              <a:cs typeface="Lohit Hindi" pitchFamily="2"/>
            </a:endParaRPr>
          </a:p>
        </p:txBody>
      </p:sp>
      <p:sp>
        <p:nvSpPr>
          <p:cNvPr id="11" name="Textfeld 10">
            <a:extLst>
              <a:ext uri="{FF2B5EF4-FFF2-40B4-BE49-F238E27FC236}">
                <a16:creationId xmlns:a16="http://schemas.microsoft.com/office/drawing/2014/main" id="{639BE826-AE6C-477A-B8C1-96B1F62BB91E}"/>
              </a:ext>
            </a:extLst>
          </p:cNvPr>
          <p:cNvSpPr txBox="1"/>
          <p:nvPr/>
        </p:nvSpPr>
        <p:spPr>
          <a:xfrm>
            <a:off x="3452988" y="1984334"/>
            <a:ext cx="339422" cy="323215"/>
          </a:xfrm>
          <a:prstGeom prst="rect">
            <a:avLst/>
          </a:prstGeom>
          <a:noFill/>
          <a:ln>
            <a:noFill/>
          </a:ln>
        </p:spPr>
        <p:txBody>
          <a:bodyPr vert="horz" wrap="none" lIns="81646" tIns="40823" rIns="81646" bIns="40823" anchorCtr="0" compatLnSpc="0">
            <a:spAutoFit/>
          </a:bodyPr>
          <a:lstStyle/>
          <a:p>
            <a:pPr hangingPunct="0"/>
            <a:r>
              <a:rPr lang="de-DE" sz="1633" dirty="0">
                <a:latin typeface="Times New Roman" pitchFamily="18"/>
                <a:ea typeface="Droid Sans Fallback" pitchFamily="2"/>
                <a:cs typeface="Lohit Hindi" pitchFamily="2"/>
              </a:rPr>
              <a:t>p</a:t>
            </a:r>
            <a:r>
              <a:rPr lang="de-DE" sz="1633" baseline="33000" dirty="0">
                <a:latin typeface="Times New Roman" pitchFamily="18"/>
                <a:ea typeface="Droid Sans Fallback" pitchFamily="2"/>
                <a:cs typeface="Lohit Hindi" pitchFamily="2"/>
              </a:rPr>
              <a:t>*</a:t>
            </a:r>
          </a:p>
        </p:txBody>
      </p:sp>
      <p:sp>
        <p:nvSpPr>
          <p:cNvPr id="12" name="Textfeld 11">
            <a:extLst>
              <a:ext uri="{FF2B5EF4-FFF2-40B4-BE49-F238E27FC236}">
                <a16:creationId xmlns:a16="http://schemas.microsoft.com/office/drawing/2014/main" id="{1966056F-C5E8-4BD0-8B1E-B0EAC2D97A25}"/>
              </a:ext>
            </a:extLst>
          </p:cNvPr>
          <p:cNvSpPr txBox="1"/>
          <p:nvPr/>
        </p:nvSpPr>
        <p:spPr>
          <a:xfrm>
            <a:off x="6096370" y="1110718"/>
            <a:ext cx="1459472" cy="430295"/>
          </a:xfrm>
          <a:prstGeom prst="rect">
            <a:avLst/>
          </a:prstGeom>
          <a:noFill/>
          <a:ln>
            <a:noFill/>
          </a:ln>
        </p:spPr>
        <p:txBody>
          <a:bodyPr vert="horz" wrap="none" lIns="81646" tIns="40823" rIns="81646" bIns="40823" anchorCtr="0" compatLnSpc="0">
            <a:spAutoFit/>
          </a:bodyPr>
          <a:lstStyle/>
          <a:p>
            <a:pPr hangingPunct="0"/>
            <a:r>
              <a:rPr lang="de-DE" sz="2359">
                <a:latin typeface="Arial" pitchFamily="18"/>
                <a:ea typeface="Droid Sans Fallback" pitchFamily="2"/>
                <a:cs typeface="Lohit Hindi" pitchFamily="2"/>
              </a:rPr>
              <a:t>AS-Kurve</a:t>
            </a:r>
          </a:p>
        </p:txBody>
      </p:sp>
      <p:sp>
        <p:nvSpPr>
          <p:cNvPr id="13" name="Gerader Verbinder 12">
            <a:extLst>
              <a:ext uri="{FF2B5EF4-FFF2-40B4-BE49-F238E27FC236}">
                <a16:creationId xmlns:a16="http://schemas.microsoft.com/office/drawing/2014/main" id="{D27E93F8-652F-4958-A75E-72EC8405838A}"/>
              </a:ext>
            </a:extLst>
          </p:cNvPr>
          <p:cNvSpPr/>
          <p:nvPr/>
        </p:nvSpPr>
        <p:spPr>
          <a:xfrm flipH="1">
            <a:off x="5605839" y="2155465"/>
            <a:ext cx="327" cy="1600922"/>
          </a:xfrm>
          <a:prstGeom prst="line">
            <a:avLst/>
          </a:prstGeom>
          <a:noFill/>
          <a:ln w="0">
            <a:solidFill>
              <a:srgbClr val="000000"/>
            </a:solidFill>
            <a:custDash>
              <a:ds d="720000" sp="100000"/>
            </a:custDash>
          </a:ln>
        </p:spPr>
        <p:txBody>
          <a:bodyPr vert="horz" wrap="none" lIns="81646" tIns="40823" rIns="81646" bIns="40823" anchor="ctr" anchorCtr="0" compatLnSpc="0"/>
          <a:lstStyle/>
          <a:p>
            <a:pPr hangingPunct="0"/>
            <a:endParaRPr lang="de-DE" sz="1633">
              <a:latin typeface="Arial" pitchFamily="18"/>
              <a:ea typeface="Droid Sans Fallback" pitchFamily="2"/>
              <a:cs typeface="Lohit Hindi" pitchFamily="2"/>
            </a:endParaRPr>
          </a:p>
        </p:txBody>
      </p:sp>
      <p:sp>
        <p:nvSpPr>
          <p:cNvPr id="14" name="Textfeld 13">
            <a:extLst>
              <a:ext uri="{FF2B5EF4-FFF2-40B4-BE49-F238E27FC236}">
                <a16:creationId xmlns:a16="http://schemas.microsoft.com/office/drawing/2014/main" id="{4621E40A-ABD5-492D-8AF2-17C1F5927953}"/>
              </a:ext>
            </a:extLst>
          </p:cNvPr>
          <p:cNvSpPr txBox="1"/>
          <p:nvPr/>
        </p:nvSpPr>
        <p:spPr>
          <a:xfrm>
            <a:off x="7043467" y="2711313"/>
            <a:ext cx="1476143" cy="430295"/>
          </a:xfrm>
          <a:prstGeom prst="rect">
            <a:avLst/>
          </a:prstGeom>
          <a:noFill/>
          <a:ln>
            <a:noFill/>
          </a:ln>
        </p:spPr>
        <p:txBody>
          <a:bodyPr vert="horz" wrap="none" lIns="81646" tIns="40823" rIns="81646" bIns="40823" anchorCtr="0" compatLnSpc="0">
            <a:spAutoFit/>
          </a:bodyPr>
          <a:lstStyle/>
          <a:p>
            <a:pPr hangingPunct="0"/>
            <a:r>
              <a:rPr lang="de-DE" sz="2359">
                <a:latin typeface="Arial" pitchFamily="18"/>
                <a:ea typeface="Droid Sans Fallback" pitchFamily="2"/>
                <a:cs typeface="Lohit Hindi" pitchFamily="2"/>
              </a:rPr>
              <a:t>AD-Kurve</a:t>
            </a:r>
          </a:p>
        </p:txBody>
      </p:sp>
      <p:sp>
        <p:nvSpPr>
          <p:cNvPr id="15" name="Gerader Verbinder 14">
            <a:extLst>
              <a:ext uri="{FF2B5EF4-FFF2-40B4-BE49-F238E27FC236}">
                <a16:creationId xmlns:a16="http://schemas.microsoft.com/office/drawing/2014/main" id="{98F92621-0331-4FB4-AE09-1DF0B8B6B21D}"/>
              </a:ext>
            </a:extLst>
          </p:cNvPr>
          <p:cNvSpPr/>
          <p:nvPr/>
        </p:nvSpPr>
        <p:spPr>
          <a:xfrm flipH="1" flipV="1">
            <a:off x="4299497" y="1371986"/>
            <a:ext cx="2678001" cy="1567610"/>
          </a:xfrm>
          <a:prstGeom prst="line">
            <a:avLst/>
          </a:prstGeom>
          <a:noFill/>
          <a:ln w="0">
            <a:solidFill>
              <a:srgbClr val="000000"/>
            </a:solidFill>
            <a:prstDash val="solid"/>
          </a:ln>
        </p:spPr>
        <p:txBody>
          <a:bodyPr vert="horz" wrap="none" lIns="81646" tIns="40823" rIns="81646" bIns="40823" anchor="ctr" anchorCtr="0" compatLnSpc="0"/>
          <a:lstStyle/>
          <a:p>
            <a:pPr hangingPunct="0"/>
            <a:endParaRPr lang="de-DE" sz="1633">
              <a:latin typeface="Arial" pitchFamily="18"/>
              <a:ea typeface="Droid Sans Fallback" pitchFamily="2"/>
              <a:cs typeface="Lohit Hindi" pitchFamily="2"/>
            </a:endParaRPr>
          </a:p>
        </p:txBody>
      </p:sp>
      <p:sp>
        <p:nvSpPr>
          <p:cNvPr id="16" name="Textfeld 15">
            <a:extLst>
              <a:ext uri="{FF2B5EF4-FFF2-40B4-BE49-F238E27FC236}">
                <a16:creationId xmlns:a16="http://schemas.microsoft.com/office/drawing/2014/main" id="{03EB2B1B-BBEC-4115-96CA-9A8ED84C0692}"/>
              </a:ext>
            </a:extLst>
          </p:cNvPr>
          <p:cNvSpPr txBox="1"/>
          <p:nvPr/>
        </p:nvSpPr>
        <p:spPr>
          <a:xfrm>
            <a:off x="10633" y="4080255"/>
            <a:ext cx="8678971" cy="2676145"/>
          </a:xfrm>
          <a:prstGeom prst="rect">
            <a:avLst/>
          </a:prstGeom>
          <a:noFill/>
          <a:ln>
            <a:noFill/>
          </a:ln>
        </p:spPr>
        <p:txBody>
          <a:bodyPr vert="horz" wrap="square" lIns="81646" tIns="40823" rIns="81646" bIns="40823" anchorCtr="0" compatLnSpc="0">
            <a:noAutofit/>
          </a:bodyPr>
          <a:lstStyle/>
          <a:p>
            <a:pPr hangingPunct="0"/>
            <a:r>
              <a:rPr lang="de-DE" sz="2000" dirty="0">
                <a:latin typeface="Times New Roman" pitchFamily="18"/>
                <a:ea typeface="Droid Sans Fallback" pitchFamily="2"/>
                <a:cs typeface="Lohit Hindi" pitchFamily="2"/>
              </a:rPr>
              <a:t>Zusammengenommen ergibt sich auch aus makroökonomischer Sicht, das aus der Mikroökonomie bekannte Preis-Mengen-Diagramm für Angebot und Nachfrage. </a:t>
            </a:r>
          </a:p>
          <a:p>
            <a:pPr hangingPunct="0"/>
            <a:endParaRPr lang="de-DE" sz="2000" dirty="0">
              <a:latin typeface="Times New Roman" pitchFamily="18"/>
              <a:ea typeface="Droid Sans Fallback" pitchFamily="2"/>
              <a:cs typeface="Lohit Hindi" pitchFamily="2"/>
            </a:endParaRPr>
          </a:p>
          <a:p>
            <a:pPr hangingPunct="0"/>
            <a:r>
              <a:rPr lang="de-DE" sz="2000" dirty="0">
                <a:latin typeface="Times New Roman" pitchFamily="18"/>
                <a:ea typeface="Droid Sans Fallback" pitchFamily="2"/>
                <a:cs typeface="Lohit Hindi" pitchFamily="2"/>
              </a:rPr>
              <a:t>Achtung! Die Ableitung des Preis-Mengen-Zusammenhangs ist dabei nicht mit der mikroökonomischen Ableitung zu verwechseln. Es handelt sich hier um makroökonomische Argumentationen mit aggregierten Größen.</a:t>
            </a:r>
          </a:p>
          <a:p>
            <a:pPr hangingPunct="0"/>
            <a:endParaRPr lang="de-DE" sz="2000" dirty="0">
              <a:latin typeface="Times New Roman" pitchFamily="18"/>
              <a:ea typeface="Droid Sans Fallback" pitchFamily="2"/>
              <a:cs typeface="Lohit Hindi" pitchFamily="2"/>
            </a:endParaRPr>
          </a:p>
          <a:p>
            <a:pPr hangingPunct="0"/>
            <a:r>
              <a:rPr lang="de-DE" sz="2000" dirty="0">
                <a:latin typeface="Times New Roman" pitchFamily="18"/>
                <a:ea typeface="Droid Sans Fallback" pitchFamily="2"/>
                <a:cs typeface="Lohit Hindi" pitchFamily="2"/>
              </a:rPr>
              <a:t>Insgesamt resultiert das (kurzfristige) gesamtwirtschaftliche Gleichgewicht (p</a:t>
            </a:r>
            <a:r>
              <a:rPr lang="de-DE" sz="2000" baseline="33000" dirty="0">
                <a:latin typeface="Times New Roman" pitchFamily="18"/>
                <a:ea typeface="Droid Sans Fallback" pitchFamily="2"/>
                <a:cs typeface="Lohit Hindi" pitchFamily="2"/>
              </a:rPr>
              <a:t>*</a:t>
            </a:r>
            <a:r>
              <a:rPr lang="de-DE" sz="2000" dirty="0">
                <a:latin typeface="Times New Roman" pitchFamily="18"/>
                <a:ea typeface="Droid Sans Fallback" pitchFamily="2"/>
                <a:cs typeface="Lohit Hindi" pitchFamily="2"/>
              </a:rPr>
              <a:t>,Y</a:t>
            </a:r>
            <a:r>
              <a:rPr lang="de-DE" sz="2000" baseline="33000" dirty="0">
                <a:latin typeface="Times New Roman" pitchFamily="18"/>
                <a:ea typeface="Droid Sans Fallback" pitchFamily="2"/>
                <a:cs typeface="Lohit Hindi" pitchFamily="2"/>
              </a:rPr>
              <a:t>*</a:t>
            </a:r>
            <a:r>
              <a:rPr lang="de-DE" sz="2000" dirty="0">
                <a:latin typeface="Times New Roman" pitchFamily="18"/>
                <a:ea typeface="Droid Sans Fallback" pitchFamily="2"/>
                <a:cs typeface="Lohit Hindi" pitchFamily="2"/>
              </a:rPr>
              <a:t>).</a:t>
            </a:r>
          </a:p>
          <a:p>
            <a:pPr hangingPunct="0"/>
            <a:endParaRPr lang="de-DE" sz="2000" dirty="0">
              <a:latin typeface="Times New Roman" pitchFamily="18"/>
              <a:ea typeface="Droid Sans Fallback" pitchFamily="2"/>
              <a:cs typeface="Lohit Hindi" pitchFamily="2"/>
            </a:endParaRPr>
          </a:p>
          <a:p>
            <a:pPr hangingPunct="0"/>
            <a:endParaRPr lang="de-DE" sz="2000" dirty="0">
              <a:latin typeface="Times New Roman" pitchFamily="18"/>
              <a:ea typeface="Droid Sans Fallback" pitchFamily="2"/>
              <a:cs typeface="Lohit Hindi" pitchFamily="2"/>
            </a:endParaRPr>
          </a:p>
          <a:p>
            <a:pPr hangingPunct="0"/>
            <a:endParaRPr lang="de-DE" sz="2000" dirty="0">
              <a:latin typeface="Times New Roman" pitchFamily="18"/>
              <a:ea typeface="Droid Sans Fallback" pitchFamily="2"/>
              <a:cs typeface="Lohit Hindi" pitchFamily="2"/>
            </a:endParaRPr>
          </a:p>
        </p:txBody>
      </p:sp>
      <p:sp>
        <p:nvSpPr>
          <p:cNvPr id="17" name="Rechteck 16">
            <a:extLst>
              <a:ext uri="{FF2B5EF4-FFF2-40B4-BE49-F238E27FC236}">
                <a16:creationId xmlns:a16="http://schemas.microsoft.com/office/drawing/2014/main" id="{7C3108AC-5A58-4FD9-9602-B2CA1ACFB833}"/>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20430949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2"/>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5"/>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1"/>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9"/>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p:bldP spid="10" grpId="0" animBg="1"/>
      <p:bldP spid="11" grpId="0"/>
      <p:bldP spid="12" grpId="0"/>
      <p:bldP spid="13" grpId="0" animBg="1"/>
      <p:bldP spid="14" grpId="0"/>
      <p:bldP spid="15"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feld 2">
            <a:extLst>
              <a:ext uri="{FF2B5EF4-FFF2-40B4-BE49-F238E27FC236}">
                <a16:creationId xmlns:a16="http://schemas.microsoft.com/office/drawing/2014/main" id="{78539C9D-AF53-48F4-9765-F83ACBC04C81}"/>
              </a:ext>
            </a:extLst>
          </p:cNvPr>
          <p:cNvSpPr txBox="1"/>
          <p:nvPr/>
        </p:nvSpPr>
        <p:spPr>
          <a:xfrm>
            <a:off x="1654155" y="41478"/>
            <a:ext cx="7240734" cy="510509"/>
          </a:xfrm>
          <a:prstGeom prst="rect">
            <a:avLst/>
          </a:prstGeom>
          <a:noFill/>
          <a:ln>
            <a:noFill/>
          </a:ln>
        </p:spPr>
        <p:txBody>
          <a:bodyPr vert="horz" wrap="none" lIns="81646" tIns="40823" rIns="81646" bIns="40823" anchorCtr="0" compatLnSpc="0">
            <a:spAutoFit/>
          </a:bodyPr>
          <a:lstStyle/>
          <a:p>
            <a:pPr hangingPunct="0"/>
            <a:r>
              <a:rPr lang="de-DE" sz="2903">
                <a:latin typeface="Arial" pitchFamily="18"/>
                <a:ea typeface="Droid Sans Fallback" pitchFamily="2"/>
                <a:cs typeface="Lohit Hindi" pitchFamily="2"/>
              </a:rPr>
              <a:t>Die kurze und lange Frist im AS-AD-Modell</a:t>
            </a:r>
          </a:p>
        </p:txBody>
      </p:sp>
      <p:sp>
        <p:nvSpPr>
          <p:cNvPr id="4" name="Gerader Verbinder 3">
            <a:extLst>
              <a:ext uri="{FF2B5EF4-FFF2-40B4-BE49-F238E27FC236}">
                <a16:creationId xmlns:a16="http://schemas.microsoft.com/office/drawing/2014/main" id="{E53E85E7-5600-46A8-80AE-F06EDE57DF6C}"/>
              </a:ext>
            </a:extLst>
          </p:cNvPr>
          <p:cNvSpPr/>
          <p:nvPr/>
        </p:nvSpPr>
        <p:spPr>
          <a:xfrm flipV="1">
            <a:off x="3842930" y="947751"/>
            <a:ext cx="0" cy="2808636"/>
          </a:xfrm>
          <a:prstGeom prst="line">
            <a:avLst/>
          </a:prstGeom>
          <a:noFill/>
          <a:ln w="0">
            <a:solidFill>
              <a:srgbClr val="000000"/>
            </a:solidFill>
            <a:prstDash val="solid"/>
            <a:tailEnd type="arrow"/>
          </a:ln>
        </p:spPr>
        <p:txBody>
          <a:bodyPr vert="horz" wrap="none" lIns="81646" tIns="40823" rIns="81646" bIns="40823" anchor="ctr" anchorCtr="0" compatLnSpc="0"/>
          <a:lstStyle/>
          <a:p>
            <a:pPr hangingPunct="0"/>
            <a:endParaRPr lang="de-DE" sz="1633">
              <a:latin typeface="Arial" pitchFamily="18"/>
              <a:ea typeface="Droid Sans Fallback" pitchFamily="2"/>
              <a:cs typeface="Lohit Hindi" pitchFamily="2"/>
            </a:endParaRPr>
          </a:p>
        </p:txBody>
      </p:sp>
      <p:sp>
        <p:nvSpPr>
          <p:cNvPr id="5" name="Gerader Verbinder 4">
            <a:extLst>
              <a:ext uri="{FF2B5EF4-FFF2-40B4-BE49-F238E27FC236}">
                <a16:creationId xmlns:a16="http://schemas.microsoft.com/office/drawing/2014/main" id="{07AAE8B7-CBAD-4B8A-8EC4-EA962048F36D}"/>
              </a:ext>
            </a:extLst>
          </p:cNvPr>
          <p:cNvSpPr/>
          <p:nvPr/>
        </p:nvSpPr>
        <p:spPr>
          <a:xfrm>
            <a:off x="3842931" y="3756387"/>
            <a:ext cx="3853708" cy="0"/>
          </a:xfrm>
          <a:prstGeom prst="line">
            <a:avLst/>
          </a:prstGeom>
          <a:noFill/>
          <a:ln w="0">
            <a:solidFill>
              <a:srgbClr val="000000"/>
            </a:solidFill>
            <a:prstDash val="solid"/>
            <a:tailEnd type="arrow"/>
          </a:ln>
        </p:spPr>
        <p:txBody>
          <a:bodyPr vert="horz" wrap="none" lIns="81646" tIns="40823" rIns="81646" bIns="40823" anchor="ctr" anchorCtr="0" compatLnSpc="0"/>
          <a:lstStyle/>
          <a:p>
            <a:pPr hangingPunct="0"/>
            <a:endParaRPr lang="de-DE" sz="1633">
              <a:latin typeface="Arial" pitchFamily="18"/>
              <a:ea typeface="Droid Sans Fallback" pitchFamily="2"/>
              <a:cs typeface="Lohit Hindi" pitchFamily="2"/>
            </a:endParaRPr>
          </a:p>
        </p:txBody>
      </p:sp>
      <p:sp>
        <p:nvSpPr>
          <p:cNvPr id="6" name="Textfeld 5">
            <a:extLst>
              <a:ext uri="{FF2B5EF4-FFF2-40B4-BE49-F238E27FC236}">
                <a16:creationId xmlns:a16="http://schemas.microsoft.com/office/drawing/2014/main" id="{C9973EEF-EBDC-47D5-953A-61C254CEC891}"/>
              </a:ext>
            </a:extLst>
          </p:cNvPr>
          <p:cNvSpPr txBox="1"/>
          <p:nvPr/>
        </p:nvSpPr>
        <p:spPr>
          <a:xfrm>
            <a:off x="3364265" y="949110"/>
            <a:ext cx="269595" cy="323215"/>
          </a:xfrm>
          <a:prstGeom prst="rect">
            <a:avLst/>
          </a:prstGeom>
          <a:noFill/>
          <a:ln>
            <a:noFill/>
          </a:ln>
        </p:spPr>
        <p:txBody>
          <a:bodyPr vert="horz" wrap="none" lIns="81646" tIns="40823" rIns="81646" bIns="40823" anchorCtr="0" compatLnSpc="0">
            <a:spAutoFit/>
          </a:bodyPr>
          <a:lstStyle/>
          <a:p>
            <a:pPr hangingPunct="0"/>
            <a:r>
              <a:rPr lang="de-DE" sz="1633" dirty="0">
                <a:latin typeface="Times New Roman" pitchFamily="18"/>
                <a:ea typeface="Droid Sans Fallback" pitchFamily="2"/>
                <a:cs typeface="Lohit Hindi" pitchFamily="2"/>
              </a:rPr>
              <a:t>p</a:t>
            </a:r>
          </a:p>
        </p:txBody>
      </p:sp>
      <p:sp>
        <p:nvSpPr>
          <p:cNvPr id="7" name="Textfeld 6">
            <a:extLst>
              <a:ext uri="{FF2B5EF4-FFF2-40B4-BE49-F238E27FC236}">
                <a16:creationId xmlns:a16="http://schemas.microsoft.com/office/drawing/2014/main" id="{73229ED8-FB6C-43D7-A70E-901FACE6E3B5}"/>
              </a:ext>
            </a:extLst>
          </p:cNvPr>
          <p:cNvSpPr txBox="1"/>
          <p:nvPr/>
        </p:nvSpPr>
        <p:spPr>
          <a:xfrm>
            <a:off x="7272731" y="3791004"/>
            <a:ext cx="316147" cy="323215"/>
          </a:xfrm>
          <a:prstGeom prst="rect">
            <a:avLst/>
          </a:prstGeom>
          <a:noFill/>
          <a:ln>
            <a:noFill/>
          </a:ln>
        </p:spPr>
        <p:txBody>
          <a:bodyPr vert="horz" wrap="none" lIns="81646" tIns="40823" rIns="81646" bIns="40823" anchorCtr="0" compatLnSpc="0">
            <a:spAutoFit/>
          </a:bodyPr>
          <a:lstStyle/>
          <a:p>
            <a:pPr hangingPunct="0"/>
            <a:r>
              <a:rPr lang="de-DE" sz="1633">
                <a:latin typeface="Times New Roman" pitchFamily="18"/>
                <a:ea typeface="Droid Sans Fallback" pitchFamily="2"/>
                <a:cs typeface="Lohit Hindi" pitchFamily="2"/>
              </a:rPr>
              <a:t>Y</a:t>
            </a:r>
          </a:p>
        </p:txBody>
      </p:sp>
      <p:sp>
        <p:nvSpPr>
          <p:cNvPr id="8" name="Gerader Verbinder 7">
            <a:extLst>
              <a:ext uri="{FF2B5EF4-FFF2-40B4-BE49-F238E27FC236}">
                <a16:creationId xmlns:a16="http://schemas.microsoft.com/office/drawing/2014/main" id="{B7FD4410-D244-4D19-8BBF-913EE1E6A6E8}"/>
              </a:ext>
            </a:extLst>
          </p:cNvPr>
          <p:cNvSpPr/>
          <p:nvPr/>
        </p:nvSpPr>
        <p:spPr>
          <a:xfrm flipV="1">
            <a:off x="4168863" y="1567611"/>
            <a:ext cx="2220781" cy="1632927"/>
          </a:xfrm>
          <a:prstGeom prst="line">
            <a:avLst/>
          </a:prstGeom>
          <a:noFill/>
          <a:ln w="0">
            <a:solidFill>
              <a:srgbClr val="000000"/>
            </a:solidFill>
            <a:prstDash val="solid"/>
          </a:ln>
        </p:spPr>
        <p:txBody>
          <a:bodyPr vert="horz" wrap="none" lIns="81646" tIns="40823" rIns="81646" bIns="40823" anchor="ctr" anchorCtr="0" compatLnSpc="0"/>
          <a:lstStyle/>
          <a:p>
            <a:pPr hangingPunct="0"/>
            <a:endParaRPr lang="de-DE" sz="1633">
              <a:latin typeface="Arial" pitchFamily="18"/>
              <a:ea typeface="Droid Sans Fallback" pitchFamily="2"/>
              <a:cs typeface="Lohit Hindi" pitchFamily="2"/>
            </a:endParaRPr>
          </a:p>
        </p:txBody>
      </p:sp>
      <p:sp>
        <p:nvSpPr>
          <p:cNvPr id="9" name="Textfeld 8">
            <a:extLst>
              <a:ext uri="{FF2B5EF4-FFF2-40B4-BE49-F238E27FC236}">
                <a16:creationId xmlns:a16="http://schemas.microsoft.com/office/drawing/2014/main" id="{991AA492-5C17-401E-BB3E-A8A37220EBE6}"/>
              </a:ext>
            </a:extLst>
          </p:cNvPr>
          <p:cNvSpPr txBox="1"/>
          <p:nvPr/>
        </p:nvSpPr>
        <p:spPr>
          <a:xfrm>
            <a:off x="5272396" y="3757040"/>
            <a:ext cx="747739" cy="347901"/>
          </a:xfrm>
          <a:prstGeom prst="rect">
            <a:avLst/>
          </a:prstGeom>
          <a:noFill/>
          <a:ln>
            <a:noFill/>
          </a:ln>
        </p:spPr>
        <p:txBody>
          <a:bodyPr vert="horz" wrap="none" lIns="81646" tIns="40823" rIns="81646" bIns="40823" anchorCtr="0" compatLnSpc="0">
            <a:spAutoFit/>
          </a:bodyPr>
          <a:lstStyle/>
          <a:p>
            <a:pPr hangingPunct="0"/>
            <a:r>
              <a:rPr lang="de-DE" dirty="0" err="1">
                <a:latin typeface="Times New Roman" pitchFamily="18"/>
                <a:ea typeface="Droid Sans Fallback" pitchFamily="2"/>
                <a:cs typeface="Lohit Hindi" pitchFamily="2"/>
              </a:rPr>
              <a:t>Y</a:t>
            </a:r>
            <a:r>
              <a:rPr lang="de-DE" baseline="-25000" dirty="0" err="1">
                <a:latin typeface="Times New Roman" pitchFamily="18"/>
                <a:ea typeface="Droid Sans Fallback" pitchFamily="2"/>
                <a:cs typeface="Lohit Hindi" pitchFamily="2"/>
              </a:rPr>
              <a:t>n</a:t>
            </a:r>
            <a:r>
              <a:rPr lang="de-DE" sz="1633" dirty="0">
                <a:latin typeface="Times New Roman" pitchFamily="18"/>
                <a:ea typeface="Droid Sans Fallback" pitchFamily="2"/>
                <a:cs typeface="Lohit Hindi" pitchFamily="2"/>
              </a:rPr>
              <a:t>=Y</a:t>
            </a:r>
            <a:r>
              <a:rPr lang="de-DE" sz="1633" baseline="33000" dirty="0">
                <a:latin typeface="Times New Roman" pitchFamily="18"/>
                <a:ea typeface="Droid Sans Fallback" pitchFamily="2"/>
                <a:cs typeface="Lohit Hindi" pitchFamily="2"/>
              </a:rPr>
              <a:t>*</a:t>
            </a:r>
          </a:p>
        </p:txBody>
      </p:sp>
      <p:sp>
        <p:nvSpPr>
          <p:cNvPr id="10" name="Gerader Verbinder 9">
            <a:extLst>
              <a:ext uri="{FF2B5EF4-FFF2-40B4-BE49-F238E27FC236}">
                <a16:creationId xmlns:a16="http://schemas.microsoft.com/office/drawing/2014/main" id="{28E55842-6418-40EE-AA8C-75A119863B0F}"/>
              </a:ext>
            </a:extLst>
          </p:cNvPr>
          <p:cNvSpPr/>
          <p:nvPr/>
        </p:nvSpPr>
        <p:spPr>
          <a:xfrm flipH="1" flipV="1">
            <a:off x="3842604" y="2123459"/>
            <a:ext cx="1763235" cy="32005"/>
          </a:xfrm>
          <a:prstGeom prst="line">
            <a:avLst/>
          </a:prstGeom>
          <a:noFill/>
          <a:ln w="0">
            <a:solidFill>
              <a:srgbClr val="000000"/>
            </a:solidFill>
            <a:custDash>
              <a:ds d="720000" sp="100000"/>
            </a:custDash>
          </a:ln>
        </p:spPr>
        <p:txBody>
          <a:bodyPr vert="horz" wrap="none" lIns="81646" tIns="40823" rIns="81646" bIns="40823" anchor="ctr" anchorCtr="0" compatLnSpc="0"/>
          <a:lstStyle/>
          <a:p>
            <a:pPr hangingPunct="0"/>
            <a:endParaRPr lang="de-DE" sz="1633">
              <a:latin typeface="Arial" pitchFamily="18"/>
              <a:ea typeface="Droid Sans Fallback" pitchFamily="2"/>
              <a:cs typeface="Lohit Hindi" pitchFamily="2"/>
            </a:endParaRPr>
          </a:p>
        </p:txBody>
      </p:sp>
      <p:sp>
        <p:nvSpPr>
          <p:cNvPr id="11" name="Textfeld 10">
            <a:extLst>
              <a:ext uri="{FF2B5EF4-FFF2-40B4-BE49-F238E27FC236}">
                <a16:creationId xmlns:a16="http://schemas.microsoft.com/office/drawing/2014/main" id="{D21DBBD6-9DDA-4994-B300-BF6F423C7509}"/>
              </a:ext>
            </a:extLst>
          </p:cNvPr>
          <p:cNvSpPr txBox="1"/>
          <p:nvPr/>
        </p:nvSpPr>
        <p:spPr>
          <a:xfrm>
            <a:off x="3452988" y="1984334"/>
            <a:ext cx="339422" cy="323215"/>
          </a:xfrm>
          <a:prstGeom prst="rect">
            <a:avLst/>
          </a:prstGeom>
          <a:noFill/>
          <a:ln>
            <a:noFill/>
          </a:ln>
        </p:spPr>
        <p:txBody>
          <a:bodyPr vert="horz" wrap="none" lIns="81646" tIns="40823" rIns="81646" bIns="40823" anchorCtr="0" compatLnSpc="0">
            <a:spAutoFit/>
          </a:bodyPr>
          <a:lstStyle/>
          <a:p>
            <a:pPr hangingPunct="0"/>
            <a:r>
              <a:rPr lang="de-DE" sz="1633" dirty="0">
                <a:latin typeface="Times New Roman" pitchFamily="18"/>
                <a:ea typeface="Droid Sans Fallback" pitchFamily="2"/>
                <a:cs typeface="Lohit Hindi" pitchFamily="2"/>
              </a:rPr>
              <a:t>p</a:t>
            </a:r>
            <a:r>
              <a:rPr lang="de-DE" sz="1633" baseline="33000" dirty="0">
                <a:latin typeface="Times New Roman" pitchFamily="18"/>
                <a:ea typeface="Droid Sans Fallback" pitchFamily="2"/>
                <a:cs typeface="Lohit Hindi" pitchFamily="2"/>
              </a:rPr>
              <a:t>*</a:t>
            </a:r>
          </a:p>
        </p:txBody>
      </p:sp>
      <p:sp>
        <p:nvSpPr>
          <p:cNvPr id="12" name="Textfeld 11">
            <a:extLst>
              <a:ext uri="{FF2B5EF4-FFF2-40B4-BE49-F238E27FC236}">
                <a16:creationId xmlns:a16="http://schemas.microsoft.com/office/drawing/2014/main" id="{30C16DCF-5C22-4050-A4BA-25CBB5EB0A4E}"/>
              </a:ext>
            </a:extLst>
          </p:cNvPr>
          <p:cNvSpPr txBox="1"/>
          <p:nvPr/>
        </p:nvSpPr>
        <p:spPr>
          <a:xfrm>
            <a:off x="6096370" y="1110718"/>
            <a:ext cx="1459472" cy="430295"/>
          </a:xfrm>
          <a:prstGeom prst="rect">
            <a:avLst/>
          </a:prstGeom>
          <a:noFill/>
          <a:ln>
            <a:noFill/>
          </a:ln>
        </p:spPr>
        <p:txBody>
          <a:bodyPr vert="horz" wrap="none" lIns="81646" tIns="40823" rIns="81646" bIns="40823" anchorCtr="0" compatLnSpc="0">
            <a:spAutoFit/>
          </a:bodyPr>
          <a:lstStyle/>
          <a:p>
            <a:pPr hangingPunct="0"/>
            <a:r>
              <a:rPr lang="de-DE" sz="2359">
                <a:latin typeface="Arial" pitchFamily="18"/>
                <a:ea typeface="Droid Sans Fallback" pitchFamily="2"/>
                <a:cs typeface="Lohit Hindi" pitchFamily="2"/>
              </a:rPr>
              <a:t>AS-Kurve</a:t>
            </a:r>
          </a:p>
        </p:txBody>
      </p:sp>
      <p:sp>
        <p:nvSpPr>
          <p:cNvPr id="13" name="Gerader Verbinder 12">
            <a:extLst>
              <a:ext uri="{FF2B5EF4-FFF2-40B4-BE49-F238E27FC236}">
                <a16:creationId xmlns:a16="http://schemas.microsoft.com/office/drawing/2014/main" id="{A8EB90A3-64A9-466E-95A5-124BD780136E}"/>
              </a:ext>
            </a:extLst>
          </p:cNvPr>
          <p:cNvSpPr/>
          <p:nvPr/>
        </p:nvSpPr>
        <p:spPr>
          <a:xfrm flipH="1">
            <a:off x="5605839" y="2155465"/>
            <a:ext cx="327" cy="1600922"/>
          </a:xfrm>
          <a:prstGeom prst="line">
            <a:avLst/>
          </a:prstGeom>
          <a:noFill/>
          <a:ln w="0">
            <a:solidFill>
              <a:srgbClr val="000000"/>
            </a:solidFill>
            <a:custDash>
              <a:ds d="720000" sp="100000"/>
            </a:custDash>
          </a:ln>
        </p:spPr>
        <p:txBody>
          <a:bodyPr vert="horz" wrap="none" lIns="81646" tIns="40823" rIns="81646" bIns="40823" anchor="ctr" anchorCtr="0" compatLnSpc="0"/>
          <a:lstStyle/>
          <a:p>
            <a:pPr hangingPunct="0"/>
            <a:endParaRPr lang="de-DE" sz="1633">
              <a:latin typeface="Arial" pitchFamily="18"/>
              <a:ea typeface="Droid Sans Fallback" pitchFamily="2"/>
              <a:cs typeface="Lohit Hindi" pitchFamily="2"/>
            </a:endParaRPr>
          </a:p>
        </p:txBody>
      </p:sp>
      <p:sp>
        <p:nvSpPr>
          <p:cNvPr id="14" name="Textfeld 13">
            <a:extLst>
              <a:ext uri="{FF2B5EF4-FFF2-40B4-BE49-F238E27FC236}">
                <a16:creationId xmlns:a16="http://schemas.microsoft.com/office/drawing/2014/main" id="{0529BEB0-9585-4157-A53B-E57FA9B4342E}"/>
              </a:ext>
            </a:extLst>
          </p:cNvPr>
          <p:cNvSpPr txBox="1"/>
          <p:nvPr/>
        </p:nvSpPr>
        <p:spPr>
          <a:xfrm>
            <a:off x="7043467" y="2711313"/>
            <a:ext cx="1476143" cy="430295"/>
          </a:xfrm>
          <a:prstGeom prst="rect">
            <a:avLst/>
          </a:prstGeom>
          <a:noFill/>
          <a:ln>
            <a:noFill/>
          </a:ln>
        </p:spPr>
        <p:txBody>
          <a:bodyPr vert="horz" wrap="none" lIns="81646" tIns="40823" rIns="81646" bIns="40823" anchorCtr="0" compatLnSpc="0">
            <a:spAutoFit/>
          </a:bodyPr>
          <a:lstStyle/>
          <a:p>
            <a:pPr hangingPunct="0"/>
            <a:r>
              <a:rPr lang="de-DE" sz="2359">
                <a:latin typeface="Arial" pitchFamily="18"/>
                <a:ea typeface="Droid Sans Fallback" pitchFamily="2"/>
                <a:cs typeface="Lohit Hindi" pitchFamily="2"/>
              </a:rPr>
              <a:t>AD-Kurve</a:t>
            </a:r>
          </a:p>
        </p:txBody>
      </p:sp>
      <p:sp>
        <p:nvSpPr>
          <p:cNvPr id="15" name="Gerader Verbinder 14">
            <a:extLst>
              <a:ext uri="{FF2B5EF4-FFF2-40B4-BE49-F238E27FC236}">
                <a16:creationId xmlns:a16="http://schemas.microsoft.com/office/drawing/2014/main" id="{EB8333CB-D2BE-4101-B408-11678F9CD5B0}"/>
              </a:ext>
            </a:extLst>
          </p:cNvPr>
          <p:cNvSpPr/>
          <p:nvPr/>
        </p:nvSpPr>
        <p:spPr>
          <a:xfrm flipH="1" flipV="1">
            <a:off x="4299497" y="1371986"/>
            <a:ext cx="2678001" cy="1567610"/>
          </a:xfrm>
          <a:prstGeom prst="line">
            <a:avLst/>
          </a:prstGeom>
          <a:noFill/>
          <a:ln w="0">
            <a:solidFill>
              <a:srgbClr val="000000"/>
            </a:solidFill>
            <a:prstDash val="solid"/>
          </a:ln>
        </p:spPr>
        <p:txBody>
          <a:bodyPr vert="horz" wrap="none" lIns="81646" tIns="40823" rIns="81646" bIns="40823" anchor="ctr" anchorCtr="0" compatLnSpc="0"/>
          <a:lstStyle/>
          <a:p>
            <a:pPr hangingPunct="0"/>
            <a:endParaRPr lang="de-DE" sz="1633">
              <a:latin typeface="Arial" pitchFamily="18"/>
              <a:ea typeface="Droid Sans Fallback" pitchFamily="2"/>
              <a:cs typeface="Lohit Hindi" pitchFamily="2"/>
            </a:endParaRPr>
          </a:p>
        </p:txBody>
      </p:sp>
      <p:sp>
        <p:nvSpPr>
          <p:cNvPr id="16" name="Textfeld 15">
            <a:extLst>
              <a:ext uri="{FF2B5EF4-FFF2-40B4-BE49-F238E27FC236}">
                <a16:creationId xmlns:a16="http://schemas.microsoft.com/office/drawing/2014/main" id="{69E774C5-AAB7-4A6F-91A5-3B2BE321E548}"/>
              </a:ext>
            </a:extLst>
          </p:cNvPr>
          <p:cNvSpPr txBox="1"/>
          <p:nvPr/>
        </p:nvSpPr>
        <p:spPr>
          <a:xfrm>
            <a:off x="24737" y="4109164"/>
            <a:ext cx="8664865" cy="2122527"/>
          </a:xfrm>
          <a:prstGeom prst="rect">
            <a:avLst/>
          </a:prstGeom>
          <a:noFill/>
          <a:ln>
            <a:noFill/>
          </a:ln>
        </p:spPr>
        <p:txBody>
          <a:bodyPr vert="horz" wrap="square" lIns="81646" tIns="40823" rIns="81646" bIns="40823" anchorCtr="0" compatLnSpc="0">
            <a:noAutofit/>
          </a:bodyPr>
          <a:lstStyle/>
          <a:p>
            <a:pPr hangingPunct="0"/>
            <a:r>
              <a:rPr lang="de-DE" sz="2000" dirty="0">
                <a:latin typeface="Times New Roman" pitchFamily="18"/>
                <a:ea typeface="Droid Sans Fallback" pitchFamily="2"/>
                <a:cs typeface="Lohit Hindi" pitchFamily="2"/>
              </a:rPr>
              <a:t>In der langen Frist werden alle Preise als vollkommen flexibel angenommen und insbesondere gleichen sich die Preiserwartungen den tatsächlichen Preisen an. Damit hängt das langfristige Angebot (natürliches Angebot </a:t>
            </a:r>
            <a:r>
              <a:rPr lang="de-DE" sz="2000" dirty="0" err="1">
                <a:latin typeface="Times New Roman" pitchFamily="18"/>
                <a:ea typeface="Droid Sans Fallback" pitchFamily="2"/>
                <a:cs typeface="Lohit Hindi" pitchFamily="2"/>
              </a:rPr>
              <a:t>Y</a:t>
            </a:r>
            <a:r>
              <a:rPr lang="de-DE" sz="2000" baseline="-25000" dirty="0" err="1">
                <a:latin typeface="Times New Roman" pitchFamily="18"/>
                <a:ea typeface="Droid Sans Fallback" pitchFamily="2"/>
                <a:cs typeface="Lohit Hindi" pitchFamily="2"/>
              </a:rPr>
              <a:t>n</a:t>
            </a:r>
            <a:r>
              <a:rPr lang="de-DE" sz="2000" dirty="0">
                <a:latin typeface="Times New Roman" pitchFamily="18"/>
                <a:ea typeface="Droid Sans Fallback" pitchFamily="2"/>
                <a:cs typeface="Lohit Hindi" pitchFamily="2"/>
              </a:rPr>
              <a:t>) vornehmlich von der Ausstattung mit </a:t>
            </a:r>
            <a:r>
              <a:rPr lang="de-DE" sz="2000" u="sng" dirty="0">
                <a:latin typeface="Times New Roman" pitchFamily="18"/>
                <a:ea typeface="Droid Sans Fallback" pitchFamily="2"/>
                <a:cs typeface="Lohit Hindi" pitchFamily="2"/>
              </a:rPr>
              <a:t>Produktionsfaktoren und den Rahmenbedingungen der Volkswirtschaft und der Technologie ab und </a:t>
            </a:r>
            <a:r>
              <a:rPr lang="de-DE" sz="2000" dirty="0">
                <a:latin typeface="Times New Roman" pitchFamily="18"/>
                <a:ea typeface="Droid Sans Fallback" pitchFamily="2"/>
                <a:cs typeface="Lohit Hindi" pitchFamily="2"/>
              </a:rPr>
              <a:t>ist damit vollkommen preisunelastisch und damit senkrecht.</a:t>
            </a:r>
          </a:p>
          <a:p>
            <a:pPr hangingPunct="0"/>
            <a:endParaRPr lang="de-DE" sz="2359" dirty="0">
              <a:latin typeface="Times New Roman" pitchFamily="18"/>
              <a:ea typeface="Droid Sans Fallback" pitchFamily="2"/>
              <a:cs typeface="Lohit Hindi" pitchFamily="2"/>
            </a:endParaRPr>
          </a:p>
          <a:p>
            <a:pPr hangingPunct="0"/>
            <a:endParaRPr lang="de-DE" sz="2359" dirty="0">
              <a:latin typeface="Times New Roman" pitchFamily="18"/>
              <a:ea typeface="Droid Sans Fallback" pitchFamily="2"/>
              <a:cs typeface="Lohit Hindi" pitchFamily="2"/>
            </a:endParaRPr>
          </a:p>
          <a:p>
            <a:pPr hangingPunct="0"/>
            <a:endParaRPr lang="de-DE" sz="2903" dirty="0">
              <a:latin typeface="Times New Roman" pitchFamily="18"/>
              <a:ea typeface="Droid Sans Fallback" pitchFamily="2"/>
              <a:cs typeface="Lohit Hindi" pitchFamily="2"/>
            </a:endParaRPr>
          </a:p>
        </p:txBody>
      </p:sp>
      <p:sp>
        <p:nvSpPr>
          <p:cNvPr id="17" name="Gerader Verbinder 16">
            <a:extLst>
              <a:ext uri="{FF2B5EF4-FFF2-40B4-BE49-F238E27FC236}">
                <a16:creationId xmlns:a16="http://schemas.microsoft.com/office/drawing/2014/main" id="{B6F4936F-6C29-4BEC-91B8-680FC57DBBDE}"/>
              </a:ext>
            </a:extLst>
          </p:cNvPr>
          <p:cNvSpPr/>
          <p:nvPr/>
        </p:nvSpPr>
        <p:spPr>
          <a:xfrm>
            <a:off x="5605839" y="914439"/>
            <a:ext cx="0" cy="2842601"/>
          </a:xfrm>
          <a:prstGeom prst="line">
            <a:avLst/>
          </a:prstGeom>
          <a:noFill/>
          <a:ln w="0">
            <a:solidFill>
              <a:srgbClr val="000000"/>
            </a:solidFill>
            <a:prstDash val="solid"/>
          </a:ln>
        </p:spPr>
        <p:txBody>
          <a:bodyPr vert="horz" wrap="none" lIns="81646" tIns="40823" rIns="81646" bIns="40823" anchor="ctr" anchorCtr="0" compatLnSpc="0"/>
          <a:lstStyle/>
          <a:p>
            <a:pPr hangingPunct="0"/>
            <a:endParaRPr lang="de-DE" sz="1633">
              <a:latin typeface="Arial" pitchFamily="18"/>
              <a:ea typeface="Droid Sans Fallback" pitchFamily="2"/>
              <a:cs typeface="Lohit Hindi" pitchFamily="2"/>
            </a:endParaRPr>
          </a:p>
        </p:txBody>
      </p:sp>
      <p:sp>
        <p:nvSpPr>
          <p:cNvPr id="18" name="Textfeld 17">
            <a:extLst>
              <a:ext uri="{FF2B5EF4-FFF2-40B4-BE49-F238E27FC236}">
                <a16:creationId xmlns:a16="http://schemas.microsoft.com/office/drawing/2014/main" id="{065F24F1-6623-4CB2-A678-DB77773AFD4E}"/>
              </a:ext>
            </a:extLst>
          </p:cNvPr>
          <p:cNvSpPr txBox="1"/>
          <p:nvPr/>
        </p:nvSpPr>
        <p:spPr>
          <a:xfrm>
            <a:off x="5566322" y="524171"/>
            <a:ext cx="1586173" cy="617462"/>
          </a:xfrm>
          <a:prstGeom prst="rect">
            <a:avLst/>
          </a:prstGeom>
          <a:noFill/>
          <a:ln>
            <a:noFill/>
          </a:ln>
        </p:spPr>
        <p:txBody>
          <a:bodyPr vert="horz" wrap="none" lIns="81646" tIns="40823" rIns="81646" bIns="40823" anchorCtr="0" compatLnSpc="0">
            <a:spAutoFit/>
          </a:bodyPr>
          <a:lstStyle/>
          <a:p>
            <a:pPr hangingPunct="0"/>
            <a:r>
              <a:rPr lang="de-DE" sz="1814">
                <a:latin typeface="Times New Roman" pitchFamily="18"/>
                <a:ea typeface="Droid Sans Fallback" pitchFamily="2"/>
                <a:cs typeface="Lohit Hindi" pitchFamily="2"/>
              </a:rPr>
              <a:t>Langfristige</a:t>
            </a:r>
          </a:p>
          <a:p>
            <a:pPr hangingPunct="0"/>
            <a:r>
              <a:rPr lang="de-DE" sz="1814">
                <a:latin typeface="Times New Roman" pitchFamily="18"/>
                <a:ea typeface="Droid Sans Fallback" pitchFamily="2"/>
                <a:cs typeface="Lohit Hindi" pitchFamily="2"/>
              </a:rPr>
              <a:t>Angebotskurve</a:t>
            </a:r>
          </a:p>
        </p:txBody>
      </p:sp>
      <p:sp>
        <p:nvSpPr>
          <p:cNvPr id="20" name="Textfeld 19">
            <a:extLst>
              <a:ext uri="{FF2B5EF4-FFF2-40B4-BE49-F238E27FC236}">
                <a16:creationId xmlns:a16="http://schemas.microsoft.com/office/drawing/2014/main" id="{9E814E7B-F163-44EA-B867-EE48A8D2EBAD}"/>
              </a:ext>
            </a:extLst>
          </p:cNvPr>
          <p:cNvSpPr txBox="1"/>
          <p:nvPr/>
        </p:nvSpPr>
        <p:spPr>
          <a:xfrm>
            <a:off x="7061936" y="606890"/>
            <a:ext cx="737736" cy="348927"/>
          </a:xfrm>
          <a:prstGeom prst="rect">
            <a:avLst/>
          </a:prstGeom>
          <a:noFill/>
          <a:ln>
            <a:noFill/>
          </a:ln>
        </p:spPr>
        <p:txBody>
          <a:bodyPr vert="horz" wrap="none" lIns="81646" tIns="40823" rIns="81646" bIns="40823" anchorCtr="0" compatLnSpc="0">
            <a:spAutoFit/>
          </a:bodyPr>
          <a:lstStyle/>
          <a:p>
            <a:pPr hangingPunct="0"/>
            <a:r>
              <a:rPr lang="de-DE" dirty="0" err="1">
                <a:latin typeface="Arial" pitchFamily="18"/>
                <a:ea typeface="Droid Sans Fallback" pitchFamily="2"/>
                <a:cs typeface="Lohit Hindi" pitchFamily="2"/>
              </a:rPr>
              <a:t>AS</a:t>
            </a:r>
            <a:r>
              <a:rPr lang="de-DE" baseline="-33000" dirty="0" err="1">
                <a:latin typeface="Times New Roman" pitchFamily="18"/>
                <a:ea typeface="Droid Sans Fallback" pitchFamily="2"/>
                <a:cs typeface="Lohit Hindi" pitchFamily="2"/>
              </a:rPr>
              <a:t>lang</a:t>
            </a:r>
            <a:endParaRPr lang="de-DE" dirty="0">
              <a:latin typeface="Arial" pitchFamily="18"/>
              <a:ea typeface="Droid Sans Fallback" pitchFamily="2"/>
              <a:cs typeface="Lohit Hindi" pitchFamily="2"/>
            </a:endParaRPr>
          </a:p>
        </p:txBody>
      </p:sp>
      <p:sp>
        <p:nvSpPr>
          <p:cNvPr id="21" name="Rechteck 20">
            <a:extLst>
              <a:ext uri="{FF2B5EF4-FFF2-40B4-BE49-F238E27FC236}">
                <a16:creationId xmlns:a16="http://schemas.microsoft.com/office/drawing/2014/main" id="{10C33F18-26D8-4ED2-995D-D2FD5F630499}"/>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20420666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9"/>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7" grpId="0" animBg="1"/>
      <p:bldP spid="18" grpId="0"/>
      <p:bldP spid="20"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Shape 2"/>
          <p:cNvSpPr txBox="1"/>
          <p:nvPr/>
        </p:nvSpPr>
        <p:spPr>
          <a:xfrm>
            <a:off x="1600268" y="104181"/>
            <a:ext cx="7598011" cy="744941"/>
          </a:xfrm>
          <a:prstGeom prst="rect">
            <a:avLst/>
          </a:prstGeom>
          <a:noFill/>
          <a:ln>
            <a:noFill/>
          </a:ln>
        </p:spPr>
        <p:txBody>
          <a:bodyPr lIns="81646" tIns="40823" rIns="81646" bIns="40823" anchor="ctr" anchorCtr="1"/>
          <a:lstStyle/>
          <a:p>
            <a:r>
              <a:rPr lang="de-DE" sz="2903" b="1" dirty="0"/>
              <a:t>Konsum</a:t>
            </a:r>
          </a:p>
        </p:txBody>
      </p:sp>
      <p:grpSp>
        <p:nvGrpSpPr>
          <p:cNvPr id="7" name="Group 23"/>
          <p:cNvGrpSpPr/>
          <p:nvPr/>
        </p:nvGrpSpPr>
        <p:grpSpPr>
          <a:xfrm>
            <a:off x="3515452" y="549060"/>
            <a:ext cx="4115434" cy="4180758"/>
            <a:chOff x="1187624" y="908720"/>
            <a:chExt cx="4536504" cy="4608512"/>
          </a:xfrm>
        </p:grpSpPr>
        <p:cxnSp>
          <p:nvCxnSpPr>
            <p:cNvPr id="8" name="Straight Arrow Connector 6"/>
            <p:cNvCxnSpPr/>
            <p:nvPr/>
          </p:nvCxnSpPr>
          <p:spPr>
            <a:xfrm>
              <a:off x="1187624" y="5517232"/>
              <a:ext cx="4536504" cy="0"/>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9" name="Straight Arrow Connector 7"/>
            <p:cNvCxnSpPr/>
            <p:nvPr/>
          </p:nvCxnSpPr>
          <p:spPr>
            <a:xfrm flipV="1">
              <a:off x="1187624" y="908720"/>
              <a:ext cx="0" cy="4608512"/>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grpSp>
      <p:cxnSp>
        <p:nvCxnSpPr>
          <p:cNvPr id="10" name="Straight Connector 27"/>
          <p:cNvCxnSpPr/>
          <p:nvPr/>
        </p:nvCxnSpPr>
        <p:spPr>
          <a:xfrm flipV="1">
            <a:off x="3515452" y="810358"/>
            <a:ext cx="3984785" cy="2678298"/>
          </a:xfrm>
          <a:prstGeom prst="line">
            <a:avLst/>
          </a:prstGeom>
          <a:ln w="38100">
            <a:solidFill>
              <a:schemeClr val="tx1"/>
            </a:solidFill>
            <a:tailEnd type="none"/>
          </a:ln>
        </p:spPr>
        <p:style>
          <a:lnRef idx="1">
            <a:schemeClr val="accent1"/>
          </a:lnRef>
          <a:fillRef idx="0">
            <a:schemeClr val="accent1"/>
          </a:fillRef>
          <a:effectRef idx="0">
            <a:schemeClr val="accent1"/>
          </a:effectRef>
          <a:fontRef idx="minor">
            <a:schemeClr val="tx1"/>
          </a:fontRef>
        </p:style>
      </p:cxnSp>
      <p:sp>
        <p:nvSpPr>
          <p:cNvPr id="11" name="Right Brace 28"/>
          <p:cNvSpPr/>
          <p:nvPr/>
        </p:nvSpPr>
        <p:spPr>
          <a:xfrm flipH="1">
            <a:off x="2969358" y="3488656"/>
            <a:ext cx="539830" cy="1175838"/>
          </a:xfrm>
          <a:prstGeom prst="rightBrace">
            <a:avLst/>
          </a:prstGeom>
          <a:ln w="25400">
            <a:solidFill>
              <a:schemeClr val="tx1"/>
            </a:solidFill>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1633"/>
          </a:p>
        </p:txBody>
      </p:sp>
      <p:sp>
        <p:nvSpPr>
          <p:cNvPr id="12" name="TextBox 29"/>
          <p:cNvSpPr txBox="1"/>
          <p:nvPr/>
        </p:nvSpPr>
        <p:spPr>
          <a:xfrm>
            <a:off x="18037" y="3918212"/>
            <a:ext cx="2778325" cy="343620"/>
          </a:xfrm>
          <a:prstGeom prst="rect">
            <a:avLst/>
          </a:prstGeom>
          <a:noFill/>
        </p:spPr>
        <p:txBody>
          <a:bodyPr wrap="none" rtlCol="0">
            <a:spAutoFit/>
          </a:bodyPr>
          <a:lstStyle/>
          <a:p>
            <a:r>
              <a:rPr lang="en-US" sz="1633" dirty="0" err="1">
                <a:latin typeface="Arial" panose="020B0604020202020204" pitchFamily="34" charset="0"/>
                <a:cs typeface="Arial" panose="020B0604020202020204" pitchFamily="34" charset="0"/>
              </a:rPr>
              <a:t>Autonomer</a:t>
            </a:r>
            <a:r>
              <a:rPr lang="en-US" sz="1633" dirty="0">
                <a:latin typeface="Arial" panose="020B0604020202020204" pitchFamily="34" charset="0"/>
                <a:cs typeface="Arial" panose="020B0604020202020204" pitchFamily="34" charset="0"/>
              </a:rPr>
              <a:t> </a:t>
            </a:r>
            <a:r>
              <a:rPr lang="en-US" sz="1633" dirty="0" err="1">
                <a:latin typeface="Arial" panose="020B0604020202020204" pitchFamily="34" charset="0"/>
                <a:cs typeface="Arial" panose="020B0604020202020204" pitchFamily="34" charset="0"/>
              </a:rPr>
              <a:t>Konsum</a:t>
            </a:r>
            <a:r>
              <a:rPr lang="en-US" sz="1633" dirty="0">
                <a:latin typeface="Arial" panose="020B0604020202020204" pitchFamily="34" charset="0"/>
                <a:cs typeface="Arial" panose="020B0604020202020204" pitchFamily="34" charset="0"/>
              </a:rPr>
              <a:t> </a:t>
            </a:r>
            <a:r>
              <a:rPr lang="de-DE" sz="1600" dirty="0">
                <a:solidFill>
                  <a:srgbClr val="000000"/>
                </a:solidFill>
              </a:rPr>
              <a:t>C</a:t>
            </a:r>
            <a:r>
              <a:rPr lang="de-DE" sz="1600" baseline="-25000" dirty="0">
                <a:solidFill>
                  <a:srgbClr val="000000"/>
                </a:solidFill>
              </a:rPr>
              <a:t>0 </a:t>
            </a:r>
            <a:r>
              <a:rPr lang="en-US" sz="1633" dirty="0">
                <a:latin typeface="Arial" panose="020B0604020202020204" pitchFamily="34" charset="0"/>
                <a:cs typeface="Arial" panose="020B0604020202020204" pitchFamily="34" charset="0"/>
              </a:rPr>
              <a:t>=100</a:t>
            </a:r>
          </a:p>
        </p:txBody>
      </p:sp>
      <p:sp>
        <p:nvSpPr>
          <p:cNvPr id="13" name="TextBox 30"/>
          <p:cNvSpPr txBox="1"/>
          <p:nvPr/>
        </p:nvSpPr>
        <p:spPr>
          <a:xfrm>
            <a:off x="6555887" y="4852038"/>
            <a:ext cx="1595309" cy="343620"/>
          </a:xfrm>
          <a:prstGeom prst="rect">
            <a:avLst/>
          </a:prstGeom>
          <a:noFill/>
        </p:spPr>
        <p:txBody>
          <a:bodyPr wrap="none" rtlCol="0">
            <a:spAutoFit/>
          </a:bodyPr>
          <a:lstStyle/>
          <a:p>
            <a:r>
              <a:rPr lang="en-US" sz="1633" dirty="0" err="1">
                <a:latin typeface="Arial" panose="020B0604020202020204" pitchFamily="34" charset="0"/>
                <a:cs typeface="Arial" panose="020B0604020202020204" pitchFamily="34" charset="0"/>
              </a:rPr>
              <a:t>Einkommen</a:t>
            </a:r>
            <a:r>
              <a:rPr lang="en-US" sz="1633" dirty="0">
                <a:latin typeface="Arial" panose="020B0604020202020204" pitchFamily="34" charset="0"/>
                <a:cs typeface="Arial" panose="020B0604020202020204" pitchFamily="34" charset="0"/>
              </a:rPr>
              <a:t> (y)</a:t>
            </a:r>
          </a:p>
        </p:txBody>
      </p:sp>
      <p:sp>
        <p:nvSpPr>
          <p:cNvPr id="14" name="TextBox 31"/>
          <p:cNvSpPr txBox="1"/>
          <p:nvPr/>
        </p:nvSpPr>
        <p:spPr>
          <a:xfrm>
            <a:off x="1915242" y="549060"/>
            <a:ext cx="1502460" cy="343620"/>
          </a:xfrm>
          <a:prstGeom prst="rect">
            <a:avLst/>
          </a:prstGeom>
          <a:noFill/>
        </p:spPr>
        <p:txBody>
          <a:bodyPr wrap="square" rtlCol="0">
            <a:spAutoFit/>
          </a:bodyPr>
          <a:lstStyle/>
          <a:p>
            <a:r>
              <a:rPr lang="en-US" sz="1633" dirty="0" err="1">
                <a:latin typeface="Arial" panose="020B0604020202020204" pitchFamily="34" charset="0"/>
                <a:cs typeface="Arial" panose="020B0604020202020204" pitchFamily="34" charset="0"/>
              </a:rPr>
              <a:t>Konsum</a:t>
            </a:r>
            <a:r>
              <a:rPr lang="en-US" sz="1633" dirty="0">
                <a:latin typeface="Arial" panose="020B0604020202020204" pitchFamily="34" charset="0"/>
                <a:cs typeface="Arial" panose="020B0604020202020204" pitchFamily="34" charset="0"/>
              </a:rPr>
              <a:t> C(y)</a:t>
            </a:r>
          </a:p>
        </p:txBody>
      </p:sp>
      <p:cxnSp>
        <p:nvCxnSpPr>
          <p:cNvPr id="15" name="Straight Arrow Connector 33"/>
          <p:cNvCxnSpPr/>
          <p:nvPr/>
        </p:nvCxnSpPr>
        <p:spPr>
          <a:xfrm>
            <a:off x="4560642" y="2835412"/>
            <a:ext cx="1306487" cy="0"/>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6" name="Straight Arrow Connector 35"/>
          <p:cNvCxnSpPr/>
          <p:nvPr/>
        </p:nvCxnSpPr>
        <p:spPr>
          <a:xfrm flipV="1">
            <a:off x="5842372" y="1986196"/>
            <a:ext cx="0" cy="849217"/>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7" name="TextBox 36"/>
          <p:cNvSpPr txBox="1"/>
          <p:nvPr/>
        </p:nvSpPr>
        <p:spPr>
          <a:xfrm>
            <a:off x="5841333" y="2215620"/>
            <a:ext cx="3585149" cy="594906"/>
          </a:xfrm>
          <a:prstGeom prst="rect">
            <a:avLst/>
          </a:prstGeom>
          <a:noFill/>
        </p:spPr>
        <p:txBody>
          <a:bodyPr wrap="none" rtlCol="0">
            <a:spAutoFit/>
          </a:bodyPr>
          <a:lstStyle/>
          <a:p>
            <a:r>
              <a:rPr lang="en-US" sz="1633">
                <a:latin typeface="Arial" panose="020B0604020202020204" pitchFamily="34" charset="0"/>
                <a:cs typeface="Arial" panose="020B0604020202020204" pitchFamily="34" charset="0"/>
              </a:rPr>
              <a:t>+ 0,890€ </a:t>
            </a:r>
            <a:r>
              <a:rPr lang="en-US" sz="1633" dirty="0" err="1">
                <a:latin typeface="Arial" panose="020B0604020202020204" pitchFamily="34" charset="0"/>
                <a:cs typeface="Arial" panose="020B0604020202020204" pitchFamily="34" charset="0"/>
              </a:rPr>
              <a:t>Konsum</a:t>
            </a:r>
            <a:br>
              <a:rPr lang="en-US" sz="1633" dirty="0">
                <a:latin typeface="Arial" panose="020B0604020202020204" pitchFamily="34" charset="0"/>
                <a:cs typeface="Arial" panose="020B0604020202020204" pitchFamily="34" charset="0"/>
              </a:rPr>
            </a:br>
            <a:r>
              <a:rPr lang="en-US" sz="1633" dirty="0">
                <a:latin typeface="Arial" panose="020B0604020202020204" pitchFamily="34" charset="0"/>
                <a:cs typeface="Arial" panose="020B0604020202020204" pitchFamily="34" charset="0"/>
              </a:rPr>
              <a:t> </a:t>
            </a:r>
            <a:r>
              <a:rPr lang="en-US" sz="1633" dirty="0" err="1">
                <a:latin typeface="Arial" panose="020B0604020202020204" pitchFamily="34" charset="0"/>
                <a:cs typeface="Arial" panose="020B0604020202020204" pitchFamily="34" charset="0"/>
              </a:rPr>
              <a:t>entspricht</a:t>
            </a:r>
            <a:r>
              <a:rPr lang="en-US" sz="1633" dirty="0">
                <a:latin typeface="Arial" panose="020B0604020202020204" pitchFamily="34" charset="0"/>
                <a:cs typeface="Arial" panose="020B0604020202020204" pitchFamily="34" charset="0"/>
              </a:rPr>
              <a:t> </a:t>
            </a:r>
            <a:r>
              <a:rPr lang="en-US" sz="1633" dirty="0" err="1">
                <a:latin typeface="Arial" panose="020B0604020202020204" pitchFamily="34" charset="0"/>
                <a:cs typeface="Arial" panose="020B0604020202020204" pitchFamily="34" charset="0"/>
              </a:rPr>
              <a:t>einer</a:t>
            </a:r>
            <a:r>
              <a:rPr lang="en-US" sz="1633" dirty="0">
                <a:latin typeface="Arial" panose="020B0604020202020204" pitchFamily="34" charset="0"/>
                <a:cs typeface="Arial" panose="020B0604020202020204" pitchFamily="34" charset="0"/>
              </a:rPr>
              <a:t> </a:t>
            </a:r>
            <a:r>
              <a:rPr lang="en-US" sz="1633" dirty="0" err="1">
                <a:latin typeface="Arial" panose="020B0604020202020204" pitchFamily="34" charset="0"/>
                <a:cs typeface="Arial" panose="020B0604020202020204" pitchFamily="34" charset="0"/>
              </a:rPr>
              <a:t>Ersparnis</a:t>
            </a:r>
            <a:r>
              <a:rPr lang="en-US" sz="1633" dirty="0">
                <a:latin typeface="Arial" panose="020B0604020202020204" pitchFamily="34" charset="0"/>
                <a:cs typeface="Arial" panose="020B0604020202020204" pitchFamily="34" charset="0"/>
              </a:rPr>
              <a:t> </a:t>
            </a:r>
            <a:r>
              <a:rPr lang="en-US" sz="1633">
                <a:latin typeface="Arial" panose="020B0604020202020204" pitchFamily="34" charset="0"/>
                <a:cs typeface="Arial" panose="020B0604020202020204" pitchFamily="34" charset="0"/>
              </a:rPr>
              <a:t>von 0,11€</a:t>
            </a:r>
            <a:endParaRPr lang="en-US" sz="1633" dirty="0">
              <a:latin typeface="Arial" panose="020B0604020202020204" pitchFamily="34" charset="0"/>
              <a:cs typeface="Arial" panose="020B0604020202020204" pitchFamily="34" charset="0"/>
            </a:endParaRPr>
          </a:p>
        </p:txBody>
      </p:sp>
      <p:sp>
        <p:nvSpPr>
          <p:cNvPr id="18" name="TextBox 37"/>
          <p:cNvSpPr txBox="1"/>
          <p:nvPr/>
        </p:nvSpPr>
        <p:spPr>
          <a:xfrm>
            <a:off x="4400910" y="2966061"/>
            <a:ext cx="2315436" cy="343620"/>
          </a:xfrm>
          <a:prstGeom prst="rect">
            <a:avLst/>
          </a:prstGeom>
          <a:noFill/>
        </p:spPr>
        <p:txBody>
          <a:bodyPr wrap="square" rtlCol="0">
            <a:spAutoFit/>
          </a:bodyPr>
          <a:lstStyle/>
          <a:p>
            <a:r>
              <a:rPr lang="en-US" sz="1633" dirty="0">
                <a:latin typeface="Arial" panose="020B0604020202020204" pitchFamily="34" charset="0"/>
                <a:cs typeface="Arial" panose="020B0604020202020204" pitchFamily="34" charset="0"/>
              </a:rPr>
              <a:t>+ 1€ </a:t>
            </a:r>
            <a:r>
              <a:rPr lang="en-US" sz="1633" dirty="0" err="1">
                <a:latin typeface="Arial" panose="020B0604020202020204" pitchFamily="34" charset="0"/>
                <a:cs typeface="Arial" panose="020B0604020202020204" pitchFamily="34" charset="0"/>
              </a:rPr>
              <a:t>Einkommen</a:t>
            </a:r>
            <a:endParaRPr lang="en-US" sz="1633" dirty="0">
              <a:latin typeface="Arial" panose="020B0604020202020204" pitchFamily="34" charset="0"/>
              <a:cs typeface="Arial" panose="020B0604020202020204" pitchFamily="34" charset="0"/>
            </a:endParaRPr>
          </a:p>
        </p:txBody>
      </p:sp>
      <p:sp>
        <p:nvSpPr>
          <p:cNvPr id="3" name="Textfeld 2"/>
          <p:cNvSpPr txBox="1"/>
          <p:nvPr/>
        </p:nvSpPr>
        <p:spPr>
          <a:xfrm>
            <a:off x="7506501" y="507899"/>
            <a:ext cx="2375971" cy="369332"/>
          </a:xfrm>
          <a:prstGeom prst="rect">
            <a:avLst/>
          </a:prstGeom>
          <a:noFill/>
        </p:spPr>
        <p:txBody>
          <a:bodyPr wrap="none" rtlCol="0">
            <a:spAutoFit/>
          </a:bodyPr>
          <a:lstStyle/>
          <a:p>
            <a:r>
              <a:rPr lang="de-DE" sz="1633" dirty="0"/>
              <a:t>C(y)=</a:t>
            </a:r>
            <a:r>
              <a:rPr lang="de-DE" dirty="0">
                <a:solidFill>
                  <a:srgbClr val="000000"/>
                </a:solidFill>
              </a:rPr>
              <a:t> C</a:t>
            </a:r>
            <a:r>
              <a:rPr lang="de-DE" baseline="-25000" dirty="0">
                <a:solidFill>
                  <a:srgbClr val="000000"/>
                </a:solidFill>
              </a:rPr>
              <a:t>0</a:t>
            </a:r>
            <a:r>
              <a:rPr lang="de-DE" dirty="0">
                <a:solidFill>
                  <a:srgbClr val="000000"/>
                </a:solidFill>
              </a:rPr>
              <a:t>+c</a:t>
            </a:r>
            <a:r>
              <a:rPr lang="de-DE" baseline="-25000" dirty="0">
                <a:solidFill>
                  <a:srgbClr val="000000"/>
                </a:solidFill>
              </a:rPr>
              <a:t>y</a:t>
            </a:r>
            <a:r>
              <a:rPr lang="de-DE" dirty="0">
                <a:solidFill>
                  <a:srgbClr val="000000"/>
                </a:solidFill>
              </a:rPr>
              <a:t>Y</a:t>
            </a:r>
            <a:r>
              <a:rPr lang="de-DE">
                <a:solidFill>
                  <a:srgbClr val="000000"/>
                </a:solidFill>
              </a:rPr>
              <a:t>=100+0,89Y</a:t>
            </a:r>
            <a:endParaRPr lang="de-DE" sz="1633" dirty="0"/>
          </a:p>
        </p:txBody>
      </p:sp>
      <p:sp>
        <p:nvSpPr>
          <p:cNvPr id="20" name="Rechteck 19">
            <a:extLst>
              <a:ext uri="{FF2B5EF4-FFF2-40B4-BE49-F238E27FC236}">
                <a16:creationId xmlns:a16="http://schemas.microsoft.com/office/drawing/2014/main" id="{3AA9EF4D-D393-497D-9B25-FE8AE1F44E0D}"/>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mc:AlternateContent xmlns:mc="http://schemas.openxmlformats.org/markup-compatibility/2006">
        <mc:Choice xmlns:p14="http://schemas.microsoft.com/office/powerpoint/2010/main" Requires="p14">
          <p:contentPart p14:bwMode="auto" r:id="rId3">
            <p14:nvContentPartPr>
              <p14:cNvPr id="2" name="Freihand 1">
                <a:extLst>
                  <a:ext uri="{FF2B5EF4-FFF2-40B4-BE49-F238E27FC236}">
                    <a16:creationId xmlns:a16="http://schemas.microsoft.com/office/drawing/2014/main" id="{A770328F-125A-413D-A2DA-6BDFE0D0542F}"/>
                  </a:ext>
                </a:extLst>
              </p14:cNvPr>
              <p14:cNvContentPartPr/>
              <p14:nvPr/>
            </p14:nvContentPartPr>
            <p14:xfrm>
              <a:off x="205493" y="4248427"/>
              <a:ext cx="2354760" cy="176760"/>
            </p14:xfrm>
          </p:contentPart>
        </mc:Choice>
        <mc:Fallback>
          <p:pic>
            <p:nvPicPr>
              <p:cNvPr id="2" name="Freihand 1">
                <a:extLst>
                  <a:ext uri="{FF2B5EF4-FFF2-40B4-BE49-F238E27FC236}">
                    <a16:creationId xmlns:a16="http://schemas.microsoft.com/office/drawing/2014/main" id="{A770328F-125A-413D-A2DA-6BDFE0D0542F}"/>
                  </a:ext>
                </a:extLst>
              </p:cNvPr>
              <p:cNvPicPr/>
              <p:nvPr/>
            </p:nvPicPr>
            <p:blipFill>
              <a:blip r:embed="rId4"/>
              <a:stretch>
                <a:fillRect/>
              </a:stretch>
            </p:blipFill>
            <p:spPr>
              <a:xfrm>
                <a:off x="201173" y="4244107"/>
                <a:ext cx="2363400" cy="185400"/>
              </a:xfrm>
              <a:prstGeom prst="rect">
                <a:avLst/>
              </a:prstGeom>
            </p:spPr>
          </p:pic>
        </mc:Fallback>
      </mc:AlternateContent>
      <mc:AlternateContent xmlns:mc="http://schemas.openxmlformats.org/markup-compatibility/2006">
        <mc:Choice xmlns:p14="http://schemas.microsoft.com/office/powerpoint/2010/main" Requires="p14">
          <p:contentPart p14:bwMode="auto" r:id="rId5">
            <p14:nvContentPartPr>
              <p14:cNvPr id="4" name="Freihand 3">
                <a:extLst>
                  <a:ext uri="{FF2B5EF4-FFF2-40B4-BE49-F238E27FC236}">
                    <a16:creationId xmlns:a16="http://schemas.microsoft.com/office/drawing/2014/main" id="{BDF1F61A-242E-40E1-A64E-8FBFBE8406AE}"/>
                  </a:ext>
                </a:extLst>
              </p14:cNvPr>
              <p14:cNvContentPartPr/>
              <p14:nvPr/>
            </p14:nvContentPartPr>
            <p14:xfrm>
              <a:off x="9344813" y="520987"/>
              <a:ext cx="325080" cy="335160"/>
            </p14:xfrm>
          </p:contentPart>
        </mc:Choice>
        <mc:Fallback>
          <p:pic>
            <p:nvPicPr>
              <p:cNvPr id="4" name="Freihand 3">
                <a:extLst>
                  <a:ext uri="{FF2B5EF4-FFF2-40B4-BE49-F238E27FC236}">
                    <a16:creationId xmlns:a16="http://schemas.microsoft.com/office/drawing/2014/main" id="{BDF1F61A-242E-40E1-A64E-8FBFBE8406AE}"/>
                  </a:ext>
                </a:extLst>
              </p:cNvPr>
              <p:cNvPicPr/>
              <p:nvPr/>
            </p:nvPicPr>
            <p:blipFill>
              <a:blip r:embed="rId6"/>
              <a:stretch>
                <a:fillRect/>
              </a:stretch>
            </p:blipFill>
            <p:spPr>
              <a:xfrm>
                <a:off x="9340493" y="516667"/>
                <a:ext cx="333720" cy="343800"/>
              </a:xfrm>
              <a:prstGeom prst="rect">
                <a:avLst/>
              </a:prstGeom>
            </p:spPr>
          </p:pic>
        </mc:Fallback>
      </mc:AlternateContent>
      <mc:AlternateContent xmlns:mc="http://schemas.openxmlformats.org/markup-compatibility/2006">
        <mc:Choice xmlns:p14="http://schemas.microsoft.com/office/powerpoint/2010/main" Requires="p14">
          <p:contentPart p14:bwMode="auto" r:id="rId7">
            <p14:nvContentPartPr>
              <p14:cNvPr id="5" name="Freihand 4">
                <a:extLst>
                  <a:ext uri="{FF2B5EF4-FFF2-40B4-BE49-F238E27FC236}">
                    <a16:creationId xmlns:a16="http://schemas.microsoft.com/office/drawing/2014/main" id="{59DB2E64-0529-44ED-B695-FB15576CB8EE}"/>
                  </a:ext>
                </a:extLst>
              </p14:cNvPr>
              <p14:cNvContentPartPr/>
              <p14:nvPr/>
            </p14:nvContentPartPr>
            <p14:xfrm>
              <a:off x="4534493" y="2831467"/>
              <a:ext cx="1225440" cy="55080"/>
            </p14:xfrm>
          </p:contentPart>
        </mc:Choice>
        <mc:Fallback>
          <p:pic>
            <p:nvPicPr>
              <p:cNvPr id="5" name="Freihand 4">
                <a:extLst>
                  <a:ext uri="{FF2B5EF4-FFF2-40B4-BE49-F238E27FC236}">
                    <a16:creationId xmlns:a16="http://schemas.microsoft.com/office/drawing/2014/main" id="{59DB2E64-0529-44ED-B695-FB15576CB8EE}"/>
                  </a:ext>
                </a:extLst>
              </p:cNvPr>
              <p:cNvPicPr/>
              <p:nvPr/>
            </p:nvPicPr>
            <p:blipFill>
              <a:blip r:embed="rId8"/>
              <a:stretch>
                <a:fillRect/>
              </a:stretch>
            </p:blipFill>
            <p:spPr>
              <a:xfrm>
                <a:off x="4530173" y="2827147"/>
                <a:ext cx="1234080" cy="63720"/>
              </a:xfrm>
              <a:prstGeom prst="rect">
                <a:avLst/>
              </a:prstGeom>
            </p:spPr>
          </p:pic>
        </mc:Fallback>
      </mc:AlternateContent>
      <p:grpSp>
        <p:nvGrpSpPr>
          <p:cNvPr id="22" name="Gruppieren 21">
            <a:extLst>
              <a:ext uri="{FF2B5EF4-FFF2-40B4-BE49-F238E27FC236}">
                <a16:creationId xmlns:a16="http://schemas.microsoft.com/office/drawing/2014/main" id="{878E05A3-82C3-486D-B954-AE3BDFBDD3A8}"/>
              </a:ext>
            </a:extLst>
          </p:cNvPr>
          <p:cNvGrpSpPr/>
          <p:nvPr/>
        </p:nvGrpSpPr>
        <p:grpSpPr>
          <a:xfrm>
            <a:off x="5737613" y="1890067"/>
            <a:ext cx="192960" cy="865440"/>
            <a:chOff x="5737613" y="1890067"/>
            <a:chExt cx="192960" cy="865440"/>
          </a:xfrm>
        </p:grpSpPr>
        <mc:AlternateContent xmlns:mc="http://schemas.openxmlformats.org/markup-compatibility/2006">
          <mc:Choice xmlns:p14="http://schemas.microsoft.com/office/powerpoint/2010/main" Requires="p14">
            <p:contentPart p14:bwMode="auto" r:id="rId9">
              <p14:nvContentPartPr>
                <p14:cNvPr id="19" name="Freihand 18">
                  <a:extLst>
                    <a:ext uri="{FF2B5EF4-FFF2-40B4-BE49-F238E27FC236}">
                      <a16:creationId xmlns:a16="http://schemas.microsoft.com/office/drawing/2014/main" id="{3C534F2D-B828-49AB-AEC8-4F436E17D04F}"/>
                    </a:ext>
                  </a:extLst>
                </p14:cNvPr>
                <p14:cNvContentPartPr/>
                <p14:nvPr/>
              </p14:nvContentPartPr>
              <p14:xfrm>
                <a:off x="5788733" y="1955947"/>
                <a:ext cx="39600" cy="799560"/>
              </p14:xfrm>
            </p:contentPart>
          </mc:Choice>
          <mc:Fallback>
            <p:pic>
              <p:nvPicPr>
                <p:cNvPr id="19" name="Freihand 18">
                  <a:extLst>
                    <a:ext uri="{FF2B5EF4-FFF2-40B4-BE49-F238E27FC236}">
                      <a16:creationId xmlns:a16="http://schemas.microsoft.com/office/drawing/2014/main" id="{3C534F2D-B828-49AB-AEC8-4F436E17D04F}"/>
                    </a:ext>
                  </a:extLst>
                </p:cNvPr>
                <p:cNvPicPr/>
                <p:nvPr/>
              </p:nvPicPr>
              <p:blipFill>
                <a:blip r:embed="rId10"/>
                <a:stretch>
                  <a:fillRect/>
                </a:stretch>
              </p:blipFill>
              <p:spPr>
                <a:xfrm>
                  <a:off x="5784413" y="1951627"/>
                  <a:ext cx="48240" cy="808200"/>
                </a:xfrm>
                <a:prstGeom prst="rect">
                  <a:avLst/>
                </a:prstGeom>
              </p:spPr>
            </p:pic>
          </mc:Fallback>
        </mc:AlternateContent>
        <mc:AlternateContent xmlns:mc="http://schemas.openxmlformats.org/markup-compatibility/2006">
          <mc:Choice xmlns:p14="http://schemas.microsoft.com/office/powerpoint/2010/main" Requires="p14">
            <p:contentPart p14:bwMode="auto" r:id="rId11">
              <p14:nvContentPartPr>
                <p14:cNvPr id="21" name="Freihand 20">
                  <a:extLst>
                    <a:ext uri="{FF2B5EF4-FFF2-40B4-BE49-F238E27FC236}">
                      <a16:creationId xmlns:a16="http://schemas.microsoft.com/office/drawing/2014/main" id="{9035419D-B38B-4148-A94C-8B84D8EA1FFD}"/>
                    </a:ext>
                  </a:extLst>
                </p14:cNvPr>
                <p14:cNvContentPartPr/>
                <p14:nvPr/>
              </p14:nvContentPartPr>
              <p14:xfrm>
                <a:off x="5737613" y="1890067"/>
                <a:ext cx="192960" cy="245880"/>
              </p14:xfrm>
            </p:contentPart>
          </mc:Choice>
          <mc:Fallback>
            <p:pic>
              <p:nvPicPr>
                <p:cNvPr id="21" name="Freihand 20">
                  <a:extLst>
                    <a:ext uri="{FF2B5EF4-FFF2-40B4-BE49-F238E27FC236}">
                      <a16:creationId xmlns:a16="http://schemas.microsoft.com/office/drawing/2014/main" id="{9035419D-B38B-4148-A94C-8B84D8EA1FFD}"/>
                    </a:ext>
                  </a:extLst>
                </p:cNvPr>
                <p:cNvPicPr/>
                <p:nvPr/>
              </p:nvPicPr>
              <p:blipFill>
                <a:blip r:embed="rId12"/>
                <a:stretch>
                  <a:fillRect/>
                </a:stretch>
              </p:blipFill>
              <p:spPr>
                <a:xfrm>
                  <a:off x="5733293" y="1885747"/>
                  <a:ext cx="201600" cy="25452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13">
            <p14:nvContentPartPr>
              <p14:cNvPr id="23" name="Freihand 22">
                <a:extLst>
                  <a:ext uri="{FF2B5EF4-FFF2-40B4-BE49-F238E27FC236}">
                    <a16:creationId xmlns:a16="http://schemas.microsoft.com/office/drawing/2014/main" id="{F71C8473-D333-4B62-87C5-938B3E98CE66}"/>
                  </a:ext>
                </a:extLst>
              </p14:cNvPr>
              <p14:cNvContentPartPr/>
              <p14:nvPr/>
            </p14:nvContentPartPr>
            <p14:xfrm>
              <a:off x="6073493" y="2498827"/>
              <a:ext cx="690120" cy="51480"/>
            </p14:xfrm>
          </p:contentPart>
        </mc:Choice>
        <mc:Fallback>
          <p:pic>
            <p:nvPicPr>
              <p:cNvPr id="23" name="Freihand 22">
                <a:extLst>
                  <a:ext uri="{FF2B5EF4-FFF2-40B4-BE49-F238E27FC236}">
                    <a16:creationId xmlns:a16="http://schemas.microsoft.com/office/drawing/2014/main" id="{F71C8473-D333-4B62-87C5-938B3E98CE66}"/>
                  </a:ext>
                </a:extLst>
              </p:cNvPr>
              <p:cNvPicPr/>
              <p:nvPr/>
            </p:nvPicPr>
            <p:blipFill>
              <a:blip r:embed="rId14"/>
              <a:stretch>
                <a:fillRect/>
              </a:stretch>
            </p:blipFill>
            <p:spPr>
              <a:xfrm>
                <a:off x="6069173" y="2494507"/>
                <a:ext cx="698760" cy="60120"/>
              </a:xfrm>
              <a:prstGeom prst="rect">
                <a:avLst/>
              </a:prstGeom>
            </p:spPr>
          </p:pic>
        </mc:Fallback>
      </mc:AlternateContent>
    </p:spTree>
    <p:extLst>
      <p:ext uri="{BB962C8B-B14F-4D97-AF65-F5344CB8AC3E}">
        <p14:creationId xmlns:p14="http://schemas.microsoft.com/office/powerpoint/2010/main" val="27403508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1"/>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0"/>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15"/>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7"/>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16"/>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p:bldP spid="17" grpId="0"/>
      <p:bldP spid="18" grpId="0"/>
      <p:bldP spid="3"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feld 2">
            <a:extLst>
              <a:ext uri="{FF2B5EF4-FFF2-40B4-BE49-F238E27FC236}">
                <a16:creationId xmlns:a16="http://schemas.microsoft.com/office/drawing/2014/main" id="{17C692A7-6929-4FE6-B52F-B28162C2BB21}"/>
              </a:ext>
            </a:extLst>
          </p:cNvPr>
          <p:cNvSpPr txBox="1"/>
          <p:nvPr/>
        </p:nvSpPr>
        <p:spPr>
          <a:xfrm>
            <a:off x="1784789" y="237429"/>
            <a:ext cx="7450599" cy="1045656"/>
          </a:xfrm>
          <a:prstGeom prst="rect">
            <a:avLst/>
          </a:prstGeom>
          <a:noFill/>
          <a:ln>
            <a:noFill/>
          </a:ln>
        </p:spPr>
        <p:txBody>
          <a:bodyPr vert="horz" wrap="none" lIns="81646" tIns="40823" rIns="81646" bIns="40823" anchorCtr="0" compatLnSpc="0">
            <a:spAutoFit/>
          </a:bodyPr>
          <a:lstStyle/>
          <a:p>
            <a:pPr hangingPunct="0"/>
            <a:r>
              <a:rPr lang="de-DE" sz="3266">
                <a:latin typeface="Arial" pitchFamily="18"/>
                <a:ea typeface="Droid Sans Fallback" pitchFamily="2"/>
                <a:cs typeface="Lohit Hindi" pitchFamily="2"/>
              </a:rPr>
              <a:t>Geld und Fiskalpolitik im AS-AD-Modell</a:t>
            </a:r>
          </a:p>
          <a:p>
            <a:pPr hangingPunct="0"/>
            <a:r>
              <a:rPr lang="de-DE" sz="3266">
                <a:latin typeface="Arial" pitchFamily="18"/>
                <a:ea typeface="Droid Sans Fallback" pitchFamily="2"/>
                <a:cs typeface="Lohit Hindi" pitchFamily="2"/>
              </a:rPr>
              <a:t>	</a:t>
            </a:r>
          </a:p>
        </p:txBody>
      </p:sp>
      <p:sp>
        <p:nvSpPr>
          <p:cNvPr id="4" name="Textfeld 3">
            <a:extLst>
              <a:ext uri="{FF2B5EF4-FFF2-40B4-BE49-F238E27FC236}">
                <a16:creationId xmlns:a16="http://schemas.microsoft.com/office/drawing/2014/main" id="{FD9B5808-1180-4A68-82AB-F75BE97D927F}"/>
              </a:ext>
            </a:extLst>
          </p:cNvPr>
          <p:cNvSpPr txBox="1"/>
          <p:nvPr/>
        </p:nvSpPr>
        <p:spPr>
          <a:xfrm>
            <a:off x="1719471" y="1077732"/>
            <a:ext cx="8752491" cy="4049660"/>
          </a:xfrm>
          <a:prstGeom prst="rect">
            <a:avLst/>
          </a:prstGeom>
          <a:noFill/>
          <a:ln>
            <a:noFill/>
          </a:ln>
        </p:spPr>
        <p:txBody>
          <a:bodyPr vert="horz" wrap="none" lIns="81646" tIns="40823" rIns="81646" bIns="40823" anchorCtr="0" compatLnSpc="0">
            <a:noAutofit/>
          </a:bodyPr>
          <a:lstStyle/>
          <a:p>
            <a:pPr hangingPunct="0"/>
            <a:r>
              <a:rPr lang="de-DE" sz="2903" dirty="0">
                <a:latin typeface="Times New Roman" pitchFamily="18"/>
                <a:ea typeface="Droid Sans Fallback" pitchFamily="2"/>
                <a:cs typeface="Lohit Hindi" pitchFamily="2"/>
              </a:rPr>
              <a:t>Erläutern Sie die Wirkung</a:t>
            </a:r>
          </a:p>
          <a:p>
            <a:pPr hangingPunct="0"/>
            <a:endParaRPr lang="de-DE" sz="2903" dirty="0">
              <a:latin typeface="Times New Roman" pitchFamily="18"/>
              <a:ea typeface="Droid Sans Fallback" pitchFamily="2"/>
              <a:cs typeface="Lohit Hindi" pitchFamily="2"/>
            </a:endParaRPr>
          </a:p>
          <a:p>
            <a:pPr hangingPunct="0">
              <a:buSzPct val="100000"/>
              <a:buAutoNum type="alphaLcParenR"/>
            </a:pPr>
            <a:r>
              <a:rPr lang="de-DE" sz="2903" dirty="0">
                <a:latin typeface="Times New Roman" pitchFamily="18"/>
                <a:ea typeface="Droid Sans Fallback" pitchFamily="2"/>
                <a:cs typeface="Lohit Hindi" pitchFamily="2"/>
              </a:rPr>
              <a:t>	einer nominalen Geldmengenerhöhung</a:t>
            </a:r>
          </a:p>
          <a:p>
            <a:pPr hangingPunct="0">
              <a:buSzPct val="100000"/>
              <a:buAutoNum type="alphaLcParenR"/>
            </a:pPr>
            <a:r>
              <a:rPr lang="de-DE" sz="2903" dirty="0">
                <a:latin typeface="Times New Roman" pitchFamily="18"/>
                <a:ea typeface="Droid Sans Fallback" pitchFamily="2"/>
                <a:cs typeface="Lohit Hindi" pitchFamily="2"/>
              </a:rPr>
              <a:t>	einer expansiven Fiskalpolitik</a:t>
            </a:r>
          </a:p>
          <a:p>
            <a:pPr hangingPunct="0"/>
            <a:endParaRPr lang="de-DE" sz="2903" dirty="0">
              <a:latin typeface="Times New Roman" pitchFamily="18"/>
              <a:ea typeface="Droid Sans Fallback" pitchFamily="2"/>
              <a:cs typeface="Lohit Hindi" pitchFamily="2"/>
            </a:endParaRPr>
          </a:p>
          <a:p>
            <a:pPr hangingPunct="0"/>
            <a:r>
              <a:rPr lang="de-DE" sz="2903" dirty="0">
                <a:latin typeface="Times New Roman" pitchFamily="18"/>
                <a:ea typeface="Droid Sans Fallback" pitchFamily="2"/>
                <a:cs typeface="Lohit Hindi" pitchFamily="2"/>
              </a:rPr>
              <a:t>im AS-AD-Modell in der kurzen und der langen Frist</a:t>
            </a:r>
          </a:p>
        </p:txBody>
      </p:sp>
      <p:sp>
        <p:nvSpPr>
          <p:cNvPr id="5" name="Rechteck 4">
            <a:extLst>
              <a:ext uri="{FF2B5EF4-FFF2-40B4-BE49-F238E27FC236}">
                <a16:creationId xmlns:a16="http://schemas.microsoft.com/office/drawing/2014/main" id="{8E0411A1-7993-42F9-8D7D-CC39010E5F9E}"/>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1754929952"/>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Gerader Verbinder 1">
            <a:extLst>
              <a:ext uri="{FF2B5EF4-FFF2-40B4-BE49-F238E27FC236}">
                <a16:creationId xmlns:a16="http://schemas.microsoft.com/office/drawing/2014/main" id="{A37DF8FA-D6C9-4852-8827-3274186ED60B}"/>
              </a:ext>
            </a:extLst>
          </p:cNvPr>
          <p:cNvSpPr/>
          <p:nvPr/>
        </p:nvSpPr>
        <p:spPr>
          <a:xfrm flipV="1">
            <a:off x="736142" y="746208"/>
            <a:ext cx="0" cy="2808635"/>
          </a:xfrm>
          <a:prstGeom prst="line">
            <a:avLst/>
          </a:prstGeom>
          <a:noFill/>
          <a:ln w="0">
            <a:solidFill>
              <a:srgbClr val="000000"/>
            </a:solidFill>
            <a:prstDash val="solid"/>
            <a:tailEnd type="arrow"/>
          </a:ln>
        </p:spPr>
        <p:txBody>
          <a:bodyPr vert="horz" wrap="none" lIns="81646" tIns="40823" rIns="81646" bIns="40823" anchor="ctr" anchorCtr="0" compatLnSpc="0"/>
          <a:lstStyle/>
          <a:p>
            <a:pPr hangingPunct="0"/>
            <a:endParaRPr lang="de-DE" sz="1633">
              <a:latin typeface="Arial" pitchFamily="18"/>
              <a:ea typeface="Droid Sans Fallback" pitchFamily="2"/>
              <a:cs typeface="Lohit Hindi" pitchFamily="2"/>
            </a:endParaRPr>
          </a:p>
        </p:txBody>
      </p:sp>
      <p:sp>
        <p:nvSpPr>
          <p:cNvPr id="3" name="Gerader Verbinder 2">
            <a:extLst>
              <a:ext uri="{FF2B5EF4-FFF2-40B4-BE49-F238E27FC236}">
                <a16:creationId xmlns:a16="http://schemas.microsoft.com/office/drawing/2014/main" id="{8184453E-E158-44AE-A4FF-A9358AE6E596}"/>
              </a:ext>
            </a:extLst>
          </p:cNvPr>
          <p:cNvSpPr/>
          <p:nvPr/>
        </p:nvSpPr>
        <p:spPr>
          <a:xfrm>
            <a:off x="736142" y="3554843"/>
            <a:ext cx="3853709" cy="0"/>
          </a:xfrm>
          <a:prstGeom prst="line">
            <a:avLst/>
          </a:prstGeom>
          <a:noFill/>
          <a:ln w="0">
            <a:solidFill>
              <a:srgbClr val="000000"/>
            </a:solidFill>
            <a:prstDash val="solid"/>
            <a:tailEnd type="arrow"/>
          </a:ln>
        </p:spPr>
        <p:txBody>
          <a:bodyPr vert="horz" wrap="none" lIns="81646" tIns="40823" rIns="81646" bIns="40823" anchor="ctr" anchorCtr="0" compatLnSpc="0"/>
          <a:lstStyle/>
          <a:p>
            <a:pPr hangingPunct="0"/>
            <a:endParaRPr lang="de-DE" sz="1633">
              <a:latin typeface="Arial" pitchFamily="18"/>
              <a:ea typeface="Droid Sans Fallback" pitchFamily="2"/>
              <a:cs typeface="Lohit Hindi" pitchFamily="2"/>
            </a:endParaRPr>
          </a:p>
        </p:txBody>
      </p:sp>
      <p:sp>
        <p:nvSpPr>
          <p:cNvPr id="4" name="Textfeld 3">
            <a:extLst>
              <a:ext uri="{FF2B5EF4-FFF2-40B4-BE49-F238E27FC236}">
                <a16:creationId xmlns:a16="http://schemas.microsoft.com/office/drawing/2014/main" id="{0D5B12B3-FF1E-4388-8A91-057B0096B17E}"/>
              </a:ext>
            </a:extLst>
          </p:cNvPr>
          <p:cNvSpPr txBox="1"/>
          <p:nvPr/>
        </p:nvSpPr>
        <p:spPr>
          <a:xfrm>
            <a:off x="279249" y="747515"/>
            <a:ext cx="223044" cy="323215"/>
          </a:xfrm>
          <a:prstGeom prst="rect">
            <a:avLst/>
          </a:prstGeom>
          <a:noFill/>
          <a:ln>
            <a:noFill/>
          </a:ln>
        </p:spPr>
        <p:txBody>
          <a:bodyPr vert="horz" wrap="none" lIns="81646" tIns="40823" rIns="81646" bIns="40823" anchorCtr="0" compatLnSpc="0">
            <a:spAutoFit/>
          </a:bodyPr>
          <a:lstStyle/>
          <a:p>
            <a:pPr hangingPunct="0"/>
            <a:r>
              <a:rPr lang="de-DE" sz="1633" dirty="0">
                <a:latin typeface="Times New Roman" pitchFamily="18"/>
                <a:ea typeface="Droid Sans Fallback" pitchFamily="2"/>
                <a:cs typeface="Lohit Hindi" pitchFamily="2"/>
              </a:rPr>
              <a:t>i</a:t>
            </a:r>
          </a:p>
        </p:txBody>
      </p:sp>
      <p:sp>
        <p:nvSpPr>
          <p:cNvPr id="5" name="Textfeld 4">
            <a:extLst>
              <a:ext uri="{FF2B5EF4-FFF2-40B4-BE49-F238E27FC236}">
                <a16:creationId xmlns:a16="http://schemas.microsoft.com/office/drawing/2014/main" id="{4B56C92A-4625-4B13-BA54-FF83CDAE6A47}"/>
              </a:ext>
            </a:extLst>
          </p:cNvPr>
          <p:cNvSpPr txBox="1"/>
          <p:nvPr/>
        </p:nvSpPr>
        <p:spPr>
          <a:xfrm>
            <a:off x="4165942" y="3589461"/>
            <a:ext cx="316147" cy="323215"/>
          </a:xfrm>
          <a:prstGeom prst="rect">
            <a:avLst/>
          </a:prstGeom>
          <a:noFill/>
          <a:ln>
            <a:noFill/>
          </a:ln>
        </p:spPr>
        <p:txBody>
          <a:bodyPr vert="horz" wrap="none" lIns="81646" tIns="40823" rIns="81646" bIns="40823" anchorCtr="0" compatLnSpc="0">
            <a:spAutoFit/>
          </a:bodyPr>
          <a:lstStyle/>
          <a:p>
            <a:pPr hangingPunct="0"/>
            <a:r>
              <a:rPr lang="de-DE" sz="1633">
                <a:latin typeface="Times New Roman" pitchFamily="18"/>
                <a:ea typeface="Droid Sans Fallback" pitchFamily="2"/>
                <a:cs typeface="Lohit Hindi" pitchFamily="2"/>
              </a:rPr>
              <a:t>Y</a:t>
            </a:r>
          </a:p>
        </p:txBody>
      </p:sp>
      <p:sp>
        <p:nvSpPr>
          <p:cNvPr id="6" name="Textfeld 5">
            <a:extLst>
              <a:ext uri="{FF2B5EF4-FFF2-40B4-BE49-F238E27FC236}">
                <a16:creationId xmlns:a16="http://schemas.microsoft.com/office/drawing/2014/main" id="{9E814E7B-F163-44EA-B867-EE48A8D2EBAD}"/>
              </a:ext>
            </a:extLst>
          </p:cNvPr>
          <p:cNvSpPr txBox="1"/>
          <p:nvPr/>
        </p:nvSpPr>
        <p:spPr>
          <a:xfrm>
            <a:off x="3517614" y="625636"/>
            <a:ext cx="485552" cy="347901"/>
          </a:xfrm>
          <a:prstGeom prst="rect">
            <a:avLst/>
          </a:prstGeom>
          <a:noFill/>
          <a:ln>
            <a:noFill/>
          </a:ln>
        </p:spPr>
        <p:txBody>
          <a:bodyPr vert="horz" wrap="none" lIns="81646" tIns="40823" rIns="81646" bIns="40823" anchorCtr="0" compatLnSpc="0">
            <a:spAutoFit/>
          </a:bodyPr>
          <a:lstStyle/>
          <a:p>
            <a:pPr hangingPunct="0"/>
            <a:r>
              <a:rPr lang="de-DE" dirty="0">
                <a:latin typeface="Arial" pitchFamily="18"/>
                <a:ea typeface="Droid Sans Fallback" pitchFamily="2"/>
                <a:cs typeface="Lohit Hindi" pitchFamily="2"/>
              </a:rPr>
              <a:t>LM</a:t>
            </a:r>
          </a:p>
        </p:txBody>
      </p:sp>
      <p:sp>
        <p:nvSpPr>
          <p:cNvPr id="7" name="Textfeld 6">
            <a:extLst>
              <a:ext uri="{FF2B5EF4-FFF2-40B4-BE49-F238E27FC236}">
                <a16:creationId xmlns:a16="http://schemas.microsoft.com/office/drawing/2014/main" id="{9C4282AC-9DEF-4AEC-A71F-0DE31CE90E77}"/>
              </a:ext>
            </a:extLst>
          </p:cNvPr>
          <p:cNvSpPr txBox="1"/>
          <p:nvPr/>
        </p:nvSpPr>
        <p:spPr>
          <a:xfrm>
            <a:off x="1893295" y="3587175"/>
            <a:ext cx="385973" cy="323215"/>
          </a:xfrm>
          <a:prstGeom prst="rect">
            <a:avLst/>
          </a:prstGeom>
          <a:noFill/>
          <a:ln>
            <a:noFill/>
          </a:ln>
        </p:spPr>
        <p:txBody>
          <a:bodyPr vert="horz" wrap="none" lIns="81646" tIns="40823" rIns="81646" bIns="40823" anchorCtr="0" compatLnSpc="0">
            <a:spAutoFit/>
          </a:bodyPr>
          <a:lstStyle/>
          <a:p>
            <a:pPr hangingPunct="0"/>
            <a:r>
              <a:rPr lang="de-DE" sz="1633" dirty="0" err="1">
                <a:latin typeface="Times New Roman" pitchFamily="18"/>
                <a:ea typeface="Droid Sans Fallback" pitchFamily="2"/>
                <a:cs typeface="Lohit Hindi" pitchFamily="2"/>
              </a:rPr>
              <a:t>Y</a:t>
            </a:r>
            <a:r>
              <a:rPr lang="de-DE" sz="1633" baseline="-33000" dirty="0" err="1">
                <a:latin typeface="Times New Roman" pitchFamily="18"/>
                <a:ea typeface="Droid Sans Fallback" pitchFamily="2"/>
                <a:cs typeface="Lohit Hindi" pitchFamily="2"/>
              </a:rPr>
              <a:t>n</a:t>
            </a:r>
            <a:endParaRPr lang="de-DE" sz="1633" dirty="0">
              <a:latin typeface="Times New Roman" pitchFamily="18"/>
              <a:ea typeface="Droid Sans Fallback" pitchFamily="2"/>
              <a:cs typeface="Lohit Hindi" pitchFamily="2"/>
            </a:endParaRPr>
          </a:p>
        </p:txBody>
      </p:sp>
      <p:sp>
        <p:nvSpPr>
          <p:cNvPr id="8" name="Gerader Verbinder 7">
            <a:extLst>
              <a:ext uri="{FF2B5EF4-FFF2-40B4-BE49-F238E27FC236}">
                <a16:creationId xmlns:a16="http://schemas.microsoft.com/office/drawing/2014/main" id="{419709C2-3210-4DBE-A51B-7C7B0FAD369F}"/>
              </a:ext>
            </a:extLst>
          </p:cNvPr>
          <p:cNvSpPr/>
          <p:nvPr/>
        </p:nvSpPr>
        <p:spPr>
          <a:xfrm>
            <a:off x="1128044" y="1464696"/>
            <a:ext cx="2678001" cy="1175708"/>
          </a:xfrm>
          <a:prstGeom prst="line">
            <a:avLst/>
          </a:prstGeom>
          <a:noFill/>
          <a:ln w="0">
            <a:solidFill>
              <a:srgbClr val="000000"/>
            </a:solidFill>
            <a:prstDash val="solid"/>
          </a:ln>
        </p:spPr>
        <p:txBody>
          <a:bodyPr vert="horz" wrap="none" lIns="81646" tIns="40823" rIns="81646" bIns="40823" anchor="ctr" anchorCtr="0" compatLnSpc="0"/>
          <a:lstStyle/>
          <a:p>
            <a:pPr hangingPunct="0"/>
            <a:endParaRPr lang="de-DE" sz="1633">
              <a:latin typeface="Arial" pitchFamily="18"/>
              <a:ea typeface="Droid Sans Fallback" pitchFamily="2"/>
              <a:cs typeface="Lohit Hindi" pitchFamily="2"/>
            </a:endParaRPr>
          </a:p>
        </p:txBody>
      </p:sp>
      <p:sp>
        <p:nvSpPr>
          <p:cNvPr id="12" name="Textfeld 11">
            <a:extLst>
              <a:ext uri="{FF2B5EF4-FFF2-40B4-BE49-F238E27FC236}">
                <a16:creationId xmlns:a16="http://schemas.microsoft.com/office/drawing/2014/main" id="{D5D15A0A-D009-4CC5-8C07-6D87AED0060B}"/>
              </a:ext>
            </a:extLst>
          </p:cNvPr>
          <p:cNvSpPr txBox="1"/>
          <p:nvPr/>
        </p:nvSpPr>
        <p:spPr>
          <a:xfrm>
            <a:off x="3544776" y="2705722"/>
            <a:ext cx="382960" cy="347901"/>
          </a:xfrm>
          <a:prstGeom prst="rect">
            <a:avLst/>
          </a:prstGeom>
          <a:noFill/>
          <a:ln>
            <a:noFill/>
          </a:ln>
        </p:spPr>
        <p:txBody>
          <a:bodyPr vert="horz" wrap="none" lIns="81646" tIns="40823" rIns="81646" bIns="40823" anchorCtr="0" compatLnSpc="0">
            <a:spAutoFit/>
          </a:bodyPr>
          <a:lstStyle/>
          <a:p>
            <a:pPr hangingPunct="0"/>
            <a:r>
              <a:rPr lang="de-DE" dirty="0">
                <a:latin typeface="Arial" pitchFamily="18"/>
                <a:ea typeface="Droid Sans Fallback" pitchFamily="2"/>
                <a:cs typeface="Lohit Hindi" pitchFamily="2"/>
              </a:rPr>
              <a:t>IS</a:t>
            </a:r>
          </a:p>
        </p:txBody>
      </p:sp>
      <p:sp>
        <p:nvSpPr>
          <p:cNvPr id="13" name="Gerader Verbinder 12">
            <a:extLst>
              <a:ext uri="{FF2B5EF4-FFF2-40B4-BE49-F238E27FC236}">
                <a16:creationId xmlns:a16="http://schemas.microsoft.com/office/drawing/2014/main" id="{3C09C1B0-3F97-4F1A-A737-8DD2E7F36EB3}"/>
              </a:ext>
            </a:extLst>
          </p:cNvPr>
          <p:cNvSpPr/>
          <p:nvPr/>
        </p:nvSpPr>
        <p:spPr>
          <a:xfrm flipV="1">
            <a:off x="736468" y="3685804"/>
            <a:ext cx="0" cy="2808635"/>
          </a:xfrm>
          <a:prstGeom prst="line">
            <a:avLst/>
          </a:prstGeom>
          <a:noFill/>
          <a:ln w="0">
            <a:solidFill>
              <a:srgbClr val="000000"/>
            </a:solidFill>
            <a:prstDash val="solid"/>
            <a:tailEnd type="arrow"/>
          </a:ln>
        </p:spPr>
        <p:txBody>
          <a:bodyPr vert="horz" wrap="none" lIns="81646" tIns="40823" rIns="81646" bIns="40823" anchor="ctr" anchorCtr="0" compatLnSpc="0"/>
          <a:lstStyle/>
          <a:p>
            <a:pPr hangingPunct="0"/>
            <a:endParaRPr lang="de-DE" sz="1633">
              <a:latin typeface="Arial" pitchFamily="18"/>
              <a:ea typeface="Droid Sans Fallback" pitchFamily="2"/>
              <a:cs typeface="Lohit Hindi" pitchFamily="2"/>
            </a:endParaRPr>
          </a:p>
        </p:txBody>
      </p:sp>
      <p:sp>
        <p:nvSpPr>
          <p:cNvPr id="14" name="Gerader Verbinder 13">
            <a:extLst>
              <a:ext uri="{FF2B5EF4-FFF2-40B4-BE49-F238E27FC236}">
                <a16:creationId xmlns:a16="http://schemas.microsoft.com/office/drawing/2014/main" id="{47E47F69-F89B-49F8-92E4-A970939BA700}"/>
              </a:ext>
            </a:extLst>
          </p:cNvPr>
          <p:cNvSpPr/>
          <p:nvPr/>
        </p:nvSpPr>
        <p:spPr>
          <a:xfrm>
            <a:off x="736468" y="6494439"/>
            <a:ext cx="3853709" cy="0"/>
          </a:xfrm>
          <a:prstGeom prst="line">
            <a:avLst/>
          </a:prstGeom>
          <a:noFill/>
          <a:ln w="0">
            <a:solidFill>
              <a:srgbClr val="000000"/>
            </a:solidFill>
            <a:prstDash val="solid"/>
            <a:tailEnd type="arrow"/>
          </a:ln>
        </p:spPr>
        <p:txBody>
          <a:bodyPr vert="horz" wrap="none" lIns="81646" tIns="40823" rIns="81646" bIns="40823" anchor="ctr" anchorCtr="0" compatLnSpc="0"/>
          <a:lstStyle/>
          <a:p>
            <a:pPr hangingPunct="0"/>
            <a:endParaRPr lang="de-DE" sz="1633">
              <a:latin typeface="Arial" pitchFamily="18"/>
              <a:ea typeface="Droid Sans Fallback" pitchFamily="2"/>
              <a:cs typeface="Lohit Hindi" pitchFamily="2"/>
            </a:endParaRPr>
          </a:p>
        </p:txBody>
      </p:sp>
      <p:sp>
        <p:nvSpPr>
          <p:cNvPr id="15" name="Textfeld 14">
            <a:extLst>
              <a:ext uri="{FF2B5EF4-FFF2-40B4-BE49-F238E27FC236}">
                <a16:creationId xmlns:a16="http://schemas.microsoft.com/office/drawing/2014/main" id="{74947334-A897-4D9F-A1F0-4CF7837E8BC8}"/>
              </a:ext>
            </a:extLst>
          </p:cNvPr>
          <p:cNvSpPr txBox="1"/>
          <p:nvPr/>
        </p:nvSpPr>
        <p:spPr>
          <a:xfrm>
            <a:off x="279575" y="3687110"/>
            <a:ext cx="281329" cy="323215"/>
          </a:xfrm>
          <a:prstGeom prst="rect">
            <a:avLst/>
          </a:prstGeom>
          <a:noFill/>
          <a:ln>
            <a:noFill/>
          </a:ln>
        </p:spPr>
        <p:txBody>
          <a:bodyPr vert="horz" wrap="none" lIns="81646" tIns="40823" rIns="81646" bIns="40823" anchorCtr="0" compatLnSpc="0">
            <a:spAutoFit/>
          </a:bodyPr>
          <a:lstStyle/>
          <a:p>
            <a:pPr hangingPunct="0"/>
            <a:r>
              <a:rPr lang="de-DE" sz="1633">
                <a:latin typeface="Times New Roman" pitchFamily="18"/>
                <a:ea typeface="Droid Sans Fallback" pitchFamily="2"/>
                <a:cs typeface="Lohit Hindi" pitchFamily="2"/>
              </a:rPr>
              <a:t>P</a:t>
            </a:r>
          </a:p>
        </p:txBody>
      </p:sp>
      <p:sp>
        <p:nvSpPr>
          <p:cNvPr id="16" name="Textfeld 15">
            <a:extLst>
              <a:ext uri="{FF2B5EF4-FFF2-40B4-BE49-F238E27FC236}">
                <a16:creationId xmlns:a16="http://schemas.microsoft.com/office/drawing/2014/main" id="{43BD2F51-BEC9-4EDA-B117-E609EA028B99}"/>
              </a:ext>
            </a:extLst>
          </p:cNvPr>
          <p:cNvSpPr txBox="1"/>
          <p:nvPr/>
        </p:nvSpPr>
        <p:spPr>
          <a:xfrm>
            <a:off x="4166269" y="6529056"/>
            <a:ext cx="316147" cy="323215"/>
          </a:xfrm>
          <a:prstGeom prst="rect">
            <a:avLst/>
          </a:prstGeom>
          <a:noFill/>
          <a:ln>
            <a:noFill/>
          </a:ln>
        </p:spPr>
        <p:txBody>
          <a:bodyPr vert="horz" wrap="none" lIns="81646" tIns="40823" rIns="81646" bIns="40823" anchorCtr="0" compatLnSpc="0">
            <a:spAutoFit/>
          </a:bodyPr>
          <a:lstStyle/>
          <a:p>
            <a:pPr hangingPunct="0"/>
            <a:r>
              <a:rPr lang="de-DE" sz="1633">
                <a:latin typeface="Times New Roman" pitchFamily="18"/>
                <a:ea typeface="Droid Sans Fallback" pitchFamily="2"/>
                <a:cs typeface="Lohit Hindi" pitchFamily="2"/>
              </a:rPr>
              <a:t>Y</a:t>
            </a:r>
          </a:p>
        </p:txBody>
      </p:sp>
      <p:sp>
        <p:nvSpPr>
          <p:cNvPr id="17" name="Gerader Verbinder 16">
            <a:extLst>
              <a:ext uri="{FF2B5EF4-FFF2-40B4-BE49-F238E27FC236}">
                <a16:creationId xmlns:a16="http://schemas.microsoft.com/office/drawing/2014/main" id="{B16C0873-CE63-4091-BA9E-B68EBBDDADA8}"/>
              </a:ext>
            </a:extLst>
          </p:cNvPr>
          <p:cNvSpPr/>
          <p:nvPr/>
        </p:nvSpPr>
        <p:spPr>
          <a:xfrm>
            <a:off x="1150124" y="4404292"/>
            <a:ext cx="2546713" cy="1403664"/>
          </a:xfrm>
          <a:prstGeom prst="line">
            <a:avLst/>
          </a:prstGeom>
          <a:noFill/>
          <a:ln w="0">
            <a:solidFill>
              <a:srgbClr val="000000"/>
            </a:solidFill>
            <a:prstDash val="solid"/>
          </a:ln>
        </p:spPr>
        <p:txBody>
          <a:bodyPr vert="horz" wrap="none" lIns="81646" tIns="40823" rIns="81646" bIns="40823" anchor="ctr" anchorCtr="0" compatLnSpc="0"/>
          <a:lstStyle/>
          <a:p>
            <a:pPr hangingPunct="0"/>
            <a:endParaRPr lang="de-DE" sz="1633">
              <a:latin typeface="Arial" pitchFamily="18"/>
              <a:ea typeface="Droid Sans Fallback" pitchFamily="2"/>
              <a:cs typeface="Lohit Hindi" pitchFamily="2"/>
            </a:endParaRPr>
          </a:p>
        </p:txBody>
      </p:sp>
      <p:sp>
        <p:nvSpPr>
          <p:cNvPr id="18" name="Gerader Verbinder 17">
            <a:extLst>
              <a:ext uri="{FF2B5EF4-FFF2-40B4-BE49-F238E27FC236}">
                <a16:creationId xmlns:a16="http://schemas.microsoft.com/office/drawing/2014/main" id="{492F06F8-8A84-4A83-B21E-7892AF57369C}"/>
              </a:ext>
            </a:extLst>
          </p:cNvPr>
          <p:cNvSpPr/>
          <p:nvPr/>
        </p:nvSpPr>
        <p:spPr>
          <a:xfrm flipV="1">
            <a:off x="810736" y="822308"/>
            <a:ext cx="2743318" cy="2024830"/>
          </a:xfrm>
          <a:prstGeom prst="line">
            <a:avLst/>
          </a:prstGeom>
          <a:noFill/>
          <a:ln w="0">
            <a:solidFill>
              <a:srgbClr val="000000"/>
            </a:solidFill>
            <a:prstDash val="solid"/>
          </a:ln>
        </p:spPr>
        <p:txBody>
          <a:bodyPr vert="horz" wrap="none" lIns="81646" tIns="40823" rIns="81646" bIns="40823" anchor="ctr" anchorCtr="0" compatLnSpc="0"/>
          <a:lstStyle/>
          <a:p>
            <a:pPr hangingPunct="0"/>
            <a:endParaRPr lang="de-DE" sz="1633">
              <a:latin typeface="Arial" pitchFamily="18"/>
              <a:ea typeface="Droid Sans Fallback" pitchFamily="2"/>
              <a:cs typeface="Lohit Hindi" pitchFamily="2"/>
            </a:endParaRPr>
          </a:p>
        </p:txBody>
      </p:sp>
      <p:sp>
        <p:nvSpPr>
          <p:cNvPr id="19" name="Textfeld 18">
            <a:extLst>
              <a:ext uri="{FF2B5EF4-FFF2-40B4-BE49-F238E27FC236}">
                <a16:creationId xmlns:a16="http://schemas.microsoft.com/office/drawing/2014/main" id="{D5B0D6F4-082D-4870-B1FD-1B48ECFC88F1}"/>
              </a:ext>
            </a:extLst>
          </p:cNvPr>
          <p:cNvSpPr txBox="1"/>
          <p:nvPr/>
        </p:nvSpPr>
        <p:spPr>
          <a:xfrm>
            <a:off x="259671" y="30696"/>
            <a:ext cx="3179238" cy="347901"/>
          </a:xfrm>
          <a:prstGeom prst="rect">
            <a:avLst/>
          </a:prstGeom>
          <a:noFill/>
          <a:ln>
            <a:noFill/>
          </a:ln>
        </p:spPr>
        <p:txBody>
          <a:bodyPr vert="horz" wrap="none" lIns="81646" tIns="40823" rIns="81646" bIns="40823" anchorCtr="0" compatLnSpc="0">
            <a:spAutoFit/>
          </a:bodyPr>
          <a:lstStyle/>
          <a:p>
            <a:pPr hangingPunct="0"/>
            <a:r>
              <a:rPr lang="de-DE" dirty="0">
                <a:latin typeface="Arial" pitchFamily="18"/>
                <a:ea typeface="Droid Sans Fallback" pitchFamily="2"/>
                <a:cs typeface="Lohit Hindi" pitchFamily="2"/>
              </a:rPr>
              <a:t>Fiskalpolitik im AS-AD-Modell</a:t>
            </a:r>
          </a:p>
        </p:txBody>
      </p:sp>
      <p:sp>
        <p:nvSpPr>
          <p:cNvPr id="20" name="Gerader Verbinder 19">
            <a:extLst>
              <a:ext uri="{FF2B5EF4-FFF2-40B4-BE49-F238E27FC236}">
                <a16:creationId xmlns:a16="http://schemas.microsoft.com/office/drawing/2014/main" id="{3589DDD7-43B0-4AEA-B42F-AF9C9A2E993A}"/>
              </a:ext>
            </a:extLst>
          </p:cNvPr>
          <p:cNvSpPr/>
          <p:nvPr/>
        </p:nvSpPr>
        <p:spPr>
          <a:xfrm flipH="1">
            <a:off x="2107474" y="908345"/>
            <a:ext cx="4694" cy="5586094"/>
          </a:xfrm>
          <a:prstGeom prst="line">
            <a:avLst/>
          </a:prstGeom>
          <a:noFill/>
          <a:ln w="0">
            <a:solidFill>
              <a:srgbClr val="000000"/>
            </a:solidFill>
            <a:custDash>
              <a:ds d="720000" sp="100000"/>
            </a:custDash>
          </a:ln>
        </p:spPr>
        <p:txBody>
          <a:bodyPr vert="horz" wrap="none" lIns="81646" tIns="40823" rIns="81646" bIns="40823" anchor="ctr" anchorCtr="0" compatLnSpc="0"/>
          <a:lstStyle/>
          <a:p>
            <a:pPr hangingPunct="0"/>
            <a:endParaRPr lang="de-DE" sz="1633">
              <a:latin typeface="Arial" pitchFamily="18"/>
              <a:ea typeface="Droid Sans Fallback" pitchFamily="2"/>
              <a:cs typeface="Lohit Hindi" pitchFamily="2"/>
            </a:endParaRPr>
          </a:p>
        </p:txBody>
      </p:sp>
      <p:sp>
        <p:nvSpPr>
          <p:cNvPr id="26" name="Gerader Verbinder 25">
            <a:extLst>
              <a:ext uri="{FF2B5EF4-FFF2-40B4-BE49-F238E27FC236}">
                <a16:creationId xmlns:a16="http://schemas.microsoft.com/office/drawing/2014/main" id="{97DD9D2E-912D-4782-A7E2-A15EF314F791}"/>
              </a:ext>
            </a:extLst>
          </p:cNvPr>
          <p:cNvSpPr/>
          <p:nvPr/>
        </p:nvSpPr>
        <p:spPr>
          <a:xfrm flipH="1">
            <a:off x="736142" y="4948785"/>
            <a:ext cx="1371332" cy="327"/>
          </a:xfrm>
          <a:prstGeom prst="line">
            <a:avLst/>
          </a:prstGeom>
          <a:noFill/>
          <a:ln w="0">
            <a:solidFill>
              <a:srgbClr val="000000"/>
            </a:solidFill>
            <a:custDash>
              <a:ds d="720000" sp="100000"/>
            </a:custDash>
          </a:ln>
        </p:spPr>
        <p:txBody>
          <a:bodyPr vert="horz" wrap="none" lIns="81646" tIns="40823" rIns="81646" bIns="40823" anchor="ctr" anchorCtr="0" compatLnSpc="0"/>
          <a:lstStyle/>
          <a:p>
            <a:pPr hangingPunct="0"/>
            <a:endParaRPr lang="de-DE" sz="1633">
              <a:latin typeface="Arial" pitchFamily="18"/>
              <a:ea typeface="Droid Sans Fallback" pitchFamily="2"/>
              <a:cs typeface="Lohit Hindi" pitchFamily="2"/>
            </a:endParaRPr>
          </a:p>
        </p:txBody>
      </p:sp>
      <p:sp>
        <p:nvSpPr>
          <p:cNvPr id="32" name="Textfeld 31">
            <a:extLst>
              <a:ext uri="{FF2B5EF4-FFF2-40B4-BE49-F238E27FC236}">
                <a16:creationId xmlns:a16="http://schemas.microsoft.com/office/drawing/2014/main" id="{06A8701F-7E75-4E24-BA84-8767B802695D}"/>
              </a:ext>
            </a:extLst>
          </p:cNvPr>
          <p:cNvSpPr txBox="1"/>
          <p:nvPr/>
        </p:nvSpPr>
        <p:spPr>
          <a:xfrm>
            <a:off x="3644234" y="5623216"/>
            <a:ext cx="485552" cy="347901"/>
          </a:xfrm>
          <a:prstGeom prst="rect">
            <a:avLst/>
          </a:prstGeom>
          <a:noFill/>
          <a:ln>
            <a:noFill/>
          </a:ln>
        </p:spPr>
        <p:txBody>
          <a:bodyPr vert="horz" wrap="none" lIns="81646" tIns="40823" rIns="81646" bIns="40823" anchorCtr="0" compatLnSpc="0">
            <a:spAutoFit/>
          </a:bodyPr>
          <a:lstStyle/>
          <a:p>
            <a:pPr hangingPunct="0"/>
            <a:r>
              <a:rPr lang="de-DE" dirty="0">
                <a:latin typeface="Arial" pitchFamily="18"/>
                <a:ea typeface="Droid Sans Fallback" pitchFamily="2"/>
                <a:cs typeface="Lohit Hindi" pitchFamily="2"/>
              </a:rPr>
              <a:t>AD</a:t>
            </a:r>
          </a:p>
        </p:txBody>
      </p:sp>
      <p:sp>
        <p:nvSpPr>
          <p:cNvPr id="69" name="Textfeld 68">
            <a:extLst>
              <a:ext uri="{FF2B5EF4-FFF2-40B4-BE49-F238E27FC236}">
                <a16:creationId xmlns:a16="http://schemas.microsoft.com/office/drawing/2014/main" id="{9E814E7B-F163-44EA-B867-EE48A8D2EBAD}"/>
              </a:ext>
            </a:extLst>
          </p:cNvPr>
          <p:cNvSpPr txBox="1"/>
          <p:nvPr/>
        </p:nvSpPr>
        <p:spPr>
          <a:xfrm>
            <a:off x="3773830" y="4079188"/>
            <a:ext cx="472791" cy="347901"/>
          </a:xfrm>
          <a:prstGeom prst="rect">
            <a:avLst/>
          </a:prstGeom>
          <a:noFill/>
          <a:ln>
            <a:noFill/>
          </a:ln>
        </p:spPr>
        <p:txBody>
          <a:bodyPr vert="horz" wrap="none" lIns="81646" tIns="40823" rIns="81646" bIns="40823" anchorCtr="0" compatLnSpc="0">
            <a:spAutoFit/>
          </a:bodyPr>
          <a:lstStyle/>
          <a:p>
            <a:pPr hangingPunct="0"/>
            <a:r>
              <a:rPr lang="de-DE" dirty="0">
                <a:latin typeface="Arial" pitchFamily="18"/>
                <a:ea typeface="Droid Sans Fallback" pitchFamily="2"/>
                <a:cs typeface="Lohit Hindi" pitchFamily="2"/>
              </a:rPr>
              <a:t>AS</a:t>
            </a:r>
          </a:p>
        </p:txBody>
      </p:sp>
      <p:sp>
        <p:nvSpPr>
          <p:cNvPr id="70" name="Gerader Verbinder 69">
            <a:extLst>
              <a:ext uri="{FF2B5EF4-FFF2-40B4-BE49-F238E27FC236}">
                <a16:creationId xmlns:a16="http://schemas.microsoft.com/office/drawing/2014/main" id="{492F06F8-8A84-4A83-B21E-7892AF57369C}"/>
              </a:ext>
            </a:extLst>
          </p:cNvPr>
          <p:cNvSpPr/>
          <p:nvPr/>
        </p:nvSpPr>
        <p:spPr>
          <a:xfrm flipV="1">
            <a:off x="956297" y="4145699"/>
            <a:ext cx="2954289" cy="1307238"/>
          </a:xfrm>
          <a:prstGeom prst="line">
            <a:avLst/>
          </a:prstGeom>
          <a:noFill/>
          <a:ln w="0">
            <a:solidFill>
              <a:srgbClr val="000000"/>
            </a:solidFill>
            <a:prstDash val="solid"/>
          </a:ln>
        </p:spPr>
        <p:txBody>
          <a:bodyPr vert="horz" wrap="none" lIns="81646" tIns="40823" rIns="81646" bIns="40823" anchor="ctr" anchorCtr="0" compatLnSpc="0"/>
          <a:lstStyle/>
          <a:p>
            <a:pPr hangingPunct="0"/>
            <a:endParaRPr lang="de-DE" sz="1633">
              <a:latin typeface="Arial" pitchFamily="18"/>
              <a:ea typeface="Droid Sans Fallback" pitchFamily="2"/>
              <a:cs typeface="Lohit Hindi" pitchFamily="2"/>
            </a:endParaRPr>
          </a:p>
        </p:txBody>
      </p:sp>
      <p:sp>
        <p:nvSpPr>
          <p:cNvPr id="71" name="Textfeld 70">
            <a:extLst>
              <a:ext uri="{FF2B5EF4-FFF2-40B4-BE49-F238E27FC236}">
                <a16:creationId xmlns:a16="http://schemas.microsoft.com/office/drawing/2014/main" id="{9E814E7B-F163-44EA-B867-EE48A8D2EBAD}"/>
              </a:ext>
            </a:extLst>
          </p:cNvPr>
          <p:cNvSpPr txBox="1"/>
          <p:nvPr/>
        </p:nvSpPr>
        <p:spPr>
          <a:xfrm>
            <a:off x="1629165" y="513262"/>
            <a:ext cx="737736" cy="348927"/>
          </a:xfrm>
          <a:prstGeom prst="rect">
            <a:avLst/>
          </a:prstGeom>
          <a:noFill/>
          <a:ln>
            <a:noFill/>
          </a:ln>
        </p:spPr>
        <p:txBody>
          <a:bodyPr vert="horz" wrap="none" lIns="81646" tIns="40823" rIns="81646" bIns="40823" anchorCtr="0" compatLnSpc="0">
            <a:spAutoFit/>
          </a:bodyPr>
          <a:lstStyle/>
          <a:p>
            <a:pPr hangingPunct="0"/>
            <a:r>
              <a:rPr lang="de-DE" dirty="0" err="1">
                <a:latin typeface="Arial" pitchFamily="18"/>
                <a:ea typeface="Droid Sans Fallback" pitchFamily="2"/>
                <a:cs typeface="Lohit Hindi" pitchFamily="2"/>
              </a:rPr>
              <a:t>AS</a:t>
            </a:r>
            <a:r>
              <a:rPr lang="de-DE" baseline="-33000" dirty="0" err="1">
                <a:latin typeface="Times New Roman" pitchFamily="18"/>
                <a:ea typeface="Droid Sans Fallback" pitchFamily="2"/>
                <a:cs typeface="Lohit Hindi" pitchFamily="2"/>
              </a:rPr>
              <a:t>lang</a:t>
            </a:r>
            <a:endParaRPr lang="de-DE" dirty="0">
              <a:latin typeface="Arial" pitchFamily="18"/>
              <a:ea typeface="Droid Sans Fallback" pitchFamily="2"/>
              <a:cs typeface="Lohit Hindi" pitchFamily="2"/>
            </a:endParaRPr>
          </a:p>
        </p:txBody>
      </p:sp>
      <p:sp>
        <p:nvSpPr>
          <p:cNvPr id="72" name="Textfeld 71">
            <a:extLst>
              <a:ext uri="{FF2B5EF4-FFF2-40B4-BE49-F238E27FC236}">
                <a16:creationId xmlns:a16="http://schemas.microsoft.com/office/drawing/2014/main" id="{9C4282AC-9DEF-4AEC-A71F-0DE31CE90E77}"/>
              </a:ext>
            </a:extLst>
          </p:cNvPr>
          <p:cNvSpPr txBox="1"/>
          <p:nvPr/>
        </p:nvSpPr>
        <p:spPr>
          <a:xfrm>
            <a:off x="1945427" y="6503422"/>
            <a:ext cx="385973" cy="323215"/>
          </a:xfrm>
          <a:prstGeom prst="rect">
            <a:avLst/>
          </a:prstGeom>
          <a:noFill/>
          <a:ln>
            <a:noFill/>
          </a:ln>
        </p:spPr>
        <p:txBody>
          <a:bodyPr vert="horz" wrap="none" lIns="81646" tIns="40823" rIns="81646" bIns="40823" anchorCtr="0" compatLnSpc="0">
            <a:spAutoFit/>
          </a:bodyPr>
          <a:lstStyle/>
          <a:p>
            <a:pPr hangingPunct="0"/>
            <a:r>
              <a:rPr lang="de-DE" sz="1633" dirty="0" err="1">
                <a:latin typeface="Times New Roman" pitchFamily="18"/>
                <a:ea typeface="Droid Sans Fallback" pitchFamily="2"/>
                <a:cs typeface="Lohit Hindi" pitchFamily="2"/>
              </a:rPr>
              <a:t>Y</a:t>
            </a:r>
            <a:r>
              <a:rPr lang="de-DE" sz="1633" baseline="-33000" dirty="0" err="1">
                <a:latin typeface="Times New Roman" pitchFamily="18"/>
                <a:ea typeface="Droid Sans Fallback" pitchFamily="2"/>
                <a:cs typeface="Lohit Hindi" pitchFamily="2"/>
              </a:rPr>
              <a:t>n</a:t>
            </a:r>
            <a:endParaRPr lang="de-DE" sz="1633" dirty="0">
              <a:latin typeface="Times New Roman" pitchFamily="18"/>
              <a:ea typeface="Droid Sans Fallback" pitchFamily="2"/>
              <a:cs typeface="Lohit Hindi" pitchFamily="2"/>
            </a:endParaRPr>
          </a:p>
        </p:txBody>
      </p:sp>
      <p:sp>
        <p:nvSpPr>
          <p:cNvPr id="86" name="Textfeld 85">
            <a:extLst>
              <a:ext uri="{FF2B5EF4-FFF2-40B4-BE49-F238E27FC236}">
                <a16:creationId xmlns:a16="http://schemas.microsoft.com/office/drawing/2014/main" id="{06A8701F-7E75-4E24-BA84-8767B802695D}"/>
              </a:ext>
            </a:extLst>
          </p:cNvPr>
          <p:cNvSpPr txBox="1"/>
          <p:nvPr/>
        </p:nvSpPr>
        <p:spPr>
          <a:xfrm>
            <a:off x="1835760" y="5001690"/>
            <a:ext cx="284663" cy="288910"/>
          </a:xfrm>
          <a:prstGeom prst="rect">
            <a:avLst/>
          </a:prstGeom>
          <a:noFill/>
          <a:ln>
            <a:noFill/>
          </a:ln>
        </p:spPr>
        <p:txBody>
          <a:bodyPr vert="horz" wrap="none" lIns="81646" tIns="40823" rIns="81646" bIns="40823" anchorCtr="0" compatLnSpc="0">
            <a:spAutoFit/>
          </a:bodyPr>
          <a:lstStyle/>
          <a:p>
            <a:pPr hangingPunct="0"/>
            <a:r>
              <a:rPr lang="de-DE" sz="1400" dirty="0">
                <a:latin typeface="Arial" pitchFamily="18"/>
                <a:ea typeface="Droid Sans Fallback" pitchFamily="2"/>
                <a:cs typeface="Lohit Hindi" pitchFamily="2"/>
              </a:rPr>
              <a:t>A</a:t>
            </a:r>
          </a:p>
        </p:txBody>
      </p:sp>
      <p:sp>
        <p:nvSpPr>
          <p:cNvPr id="51" name="Rechteck 50">
            <a:extLst>
              <a:ext uri="{FF2B5EF4-FFF2-40B4-BE49-F238E27FC236}">
                <a16:creationId xmlns:a16="http://schemas.microsoft.com/office/drawing/2014/main" id="{2A414F03-CC34-464B-8A3A-B30A294E2FA8}"/>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
        <p:nvSpPr>
          <p:cNvPr id="9" name="Textfeld 8">
            <a:extLst>
              <a:ext uri="{FF2B5EF4-FFF2-40B4-BE49-F238E27FC236}">
                <a16:creationId xmlns:a16="http://schemas.microsoft.com/office/drawing/2014/main" id="{F04C92A0-DA2C-F43F-C48C-A00E11C15E54}"/>
              </a:ext>
            </a:extLst>
          </p:cNvPr>
          <p:cNvSpPr txBox="1"/>
          <p:nvPr/>
        </p:nvSpPr>
        <p:spPr>
          <a:xfrm>
            <a:off x="416366" y="4731176"/>
            <a:ext cx="339422" cy="323215"/>
          </a:xfrm>
          <a:prstGeom prst="rect">
            <a:avLst/>
          </a:prstGeom>
          <a:noFill/>
          <a:ln>
            <a:noFill/>
          </a:ln>
        </p:spPr>
        <p:txBody>
          <a:bodyPr vert="horz" wrap="none" lIns="81646" tIns="40823" rIns="81646" bIns="40823" anchorCtr="0" compatLnSpc="0">
            <a:spAutoFit/>
          </a:bodyPr>
          <a:lstStyle/>
          <a:p>
            <a:pPr hangingPunct="0"/>
            <a:r>
              <a:rPr lang="de-DE" sz="1633" dirty="0">
                <a:latin typeface="Times New Roman" pitchFamily="18"/>
                <a:ea typeface="Droid Sans Fallback" pitchFamily="2"/>
                <a:cs typeface="Lohit Hindi" pitchFamily="2"/>
              </a:rPr>
              <a:t>p</a:t>
            </a:r>
            <a:r>
              <a:rPr lang="de-DE" sz="1633" baseline="-33000" dirty="0">
                <a:latin typeface="Times New Roman" pitchFamily="18"/>
                <a:ea typeface="Droid Sans Fallback" pitchFamily="2"/>
                <a:cs typeface="Lohit Hindi" pitchFamily="2"/>
              </a:rPr>
              <a:t>0</a:t>
            </a:r>
          </a:p>
        </p:txBody>
      </p:sp>
    </p:spTree>
    <p:extLst>
      <p:ext uri="{BB962C8B-B14F-4D97-AF65-F5344CB8AC3E}">
        <p14:creationId xmlns:p14="http://schemas.microsoft.com/office/powerpoint/2010/main" val="2514328295"/>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Gerader Verbinder 1">
            <a:extLst>
              <a:ext uri="{FF2B5EF4-FFF2-40B4-BE49-F238E27FC236}">
                <a16:creationId xmlns:a16="http://schemas.microsoft.com/office/drawing/2014/main" id="{A37DF8FA-D6C9-4852-8827-3274186ED60B}"/>
              </a:ext>
            </a:extLst>
          </p:cNvPr>
          <p:cNvSpPr/>
          <p:nvPr/>
        </p:nvSpPr>
        <p:spPr>
          <a:xfrm flipV="1">
            <a:off x="736142" y="746208"/>
            <a:ext cx="0" cy="2808635"/>
          </a:xfrm>
          <a:prstGeom prst="line">
            <a:avLst/>
          </a:prstGeom>
          <a:noFill/>
          <a:ln w="0">
            <a:solidFill>
              <a:srgbClr val="000000"/>
            </a:solidFill>
            <a:prstDash val="solid"/>
            <a:tailEnd type="arrow"/>
          </a:ln>
        </p:spPr>
        <p:txBody>
          <a:bodyPr vert="horz" wrap="none" lIns="81646" tIns="40823" rIns="81646" bIns="40823" anchor="ctr" anchorCtr="0" compatLnSpc="0"/>
          <a:lstStyle/>
          <a:p>
            <a:pPr hangingPunct="0"/>
            <a:endParaRPr lang="de-DE" sz="1633">
              <a:latin typeface="Arial" pitchFamily="18"/>
              <a:ea typeface="Droid Sans Fallback" pitchFamily="2"/>
              <a:cs typeface="Lohit Hindi" pitchFamily="2"/>
            </a:endParaRPr>
          </a:p>
        </p:txBody>
      </p:sp>
      <p:sp>
        <p:nvSpPr>
          <p:cNvPr id="3" name="Gerader Verbinder 2">
            <a:extLst>
              <a:ext uri="{FF2B5EF4-FFF2-40B4-BE49-F238E27FC236}">
                <a16:creationId xmlns:a16="http://schemas.microsoft.com/office/drawing/2014/main" id="{8184453E-E158-44AE-A4FF-A9358AE6E596}"/>
              </a:ext>
            </a:extLst>
          </p:cNvPr>
          <p:cNvSpPr/>
          <p:nvPr/>
        </p:nvSpPr>
        <p:spPr>
          <a:xfrm>
            <a:off x="736142" y="3554843"/>
            <a:ext cx="3853709" cy="0"/>
          </a:xfrm>
          <a:prstGeom prst="line">
            <a:avLst/>
          </a:prstGeom>
          <a:noFill/>
          <a:ln w="0">
            <a:solidFill>
              <a:srgbClr val="000000"/>
            </a:solidFill>
            <a:prstDash val="solid"/>
            <a:tailEnd type="arrow"/>
          </a:ln>
        </p:spPr>
        <p:txBody>
          <a:bodyPr vert="horz" wrap="none" lIns="81646" tIns="40823" rIns="81646" bIns="40823" anchor="ctr" anchorCtr="0" compatLnSpc="0"/>
          <a:lstStyle/>
          <a:p>
            <a:pPr hangingPunct="0"/>
            <a:endParaRPr lang="de-DE" sz="1633">
              <a:latin typeface="Arial" pitchFamily="18"/>
              <a:ea typeface="Droid Sans Fallback" pitchFamily="2"/>
              <a:cs typeface="Lohit Hindi" pitchFamily="2"/>
            </a:endParaRPr>
          </a:p>
        </p:txBody>
      </p:sp>
      <p:sp>
        <p:nvSpPr>
          <p:cNvPr id="4" name="Textfeld 3">
            <a:extLst>
              <a:ext uri="{FF2B5EF4-FFF2-40B4-BE49-F238E27FC236}">
                <a16:creationId xmlns:a16="http://schemas.microsoft.com/office/drawing/2014/main" id="{0D5B12B3-FF1E-4388-8A91-057B0096B17E}"/>
              </a:ext>
            </a:extLst>
          </p:cNvPr>
          <p:cNvSpPr txBox="1"/>
          <p:nvPr/>
        </p:nvSpPr>
        <p:spPr>
          <a:xfrm>
            <a:off x="279249" y="747515"/>
            <a:ext cx="223044" cy="323215"/>
          </a:xfrm>
          <a:prstGeom prst="rect">
            <a:avLst/>
          </a:prstGeom>
          <a:noFill/>
          <a:ln>
            <a:noFill/>
          </a:ln>
        </p:spPr>
        <p:txBody>
          <a:bodyPr vert="horz" wrap="none" lIns="81646" tIns="40823" rIns="81646" bIns="40823" anchorCtr="0" compatLnSpc="0">
            <a:spAutoFit/>
          </a:bodyPr>
          <a:lstStyle/>
          <a:p>
            <a:pPr hangingPunct="0"/>
            <a:r>
              <a:rPr lang="de-DE" sz="1633" dirty="0">
                <a:latin typeface="Times New Roman" pitchFamily="18"/>
                <a:ea typeface="Droid Sans Fallback" pitchFamily="2"/>
                <a:cs typeface="Lohit Hindi" pitchFamily="2"/>
              </a:rPr>
              <a:t>i</a:t>
            </a:r>
          </a:p>
        </p:txBody>
      </p:sp>
      <p:sp>
        <p:nvSpPr>
          <p:cNvPr id="5" name="Textfeld 4">
            <a:extLst>
              <a:ext uri="{FF2B5EF4-FFF2-40B4-BE49-F238E27FC236}">
                <a16:creationId xmlns:a16="http://schemas.microsoft.com/office/drawing/2014/main" id="{4B56C92A-4625-4B13-BA54-FF83CDAE6A47}"/>
              </a:ext>
            </a:extLst>
          </p:cNvPr>
          <p:cNvSpPr txBox="1"/>
          <p:nvPr/>
        </p:nvSpPr>
        <p:spPr>
          <a:xfrm>
            <a:off x="4165942" y="3589461"/>
            <a:ext cx="316147" cy="323215"/>
          </a:xfrm>
          <a:prstGeom prst="rect">
            <a:avLst/>
          </a:prstGeom>
          <a:noFill/>
          <a:ln>
            <a:noFill/>
          </a:ln>
        </p:spPr>
        <p:txBody>
          <a:bodyPr vert="horz" wrap="none" lIns="81646" tIns="40823" rIns="81646" bIns="40823" anchorCtr="0" compatLnSpc="0">
            <a:spAutoFit/>
          </a:bodyPr>
          <a:lstStyle/>
          <a:p>
            <a:pPr hangingPunct="0"/>
            <a:r>
              <a:rPr lang="de-DE" sz="1633">
                <a:latin typeface="Times New Roman" pitchFamily="18"/>
                <a:ea typeface="Droid Sans Fallback" pitchFamily="2"/>
                <a:cs typeface="Lohit Hindi" pitchFamily="2"/>
              </a:rPr>
              <a:t>Y</a:t>
            </a:r>
          </a:p>
        </p:txBody>
      </p:sp>
      <p:sp>
        <p:nvSpPr>
          <p:cNvPr id="6" name="Textfeld 5">
            <a:extLst>
              <a:ext uri="{FF2B5EF4-FFF2-40B4-BE49-F238E27FC236}">
                <a16:creationId xmlns:a16="http://schemas.microsoft.com/office/drawing/2014/main" id="{9E814E7B-F163-44EA-B867-EE48A8D2EBAD}"/>
              </a:ext>
            </a:extLst>
          </p:cNvPr>
          <p:cNvSpPr txBox="1"/>
          <p:nvPr/>
        </p:nvSpPr>
        <p:spPr>
          <a:xfrm>
            <a:off x="3517614" y="625636"/>
            <a:ext cx="485552" cy="347901"/>
          </a:xfrm>
          <a:prstGeom prst="rect">
            <a:avLst/>
          </a:prstGeom>
          <a:noFill/>
          <a:ln>
            <a:noFill/>
          </a:ln>
        </p:spPr>
        <p:txBody>
          <a:bodyPr vert="horz" wrap="none" lIns="81646" tIns="40823" rIns="81646" bIns="40823" anchorCtr="0" compatLnSpc="0">
            <a:spAutoFit/>
          </a:bodyPr>
          <a:lstStyle/>
          <a:p>
            <a:pPr hangingPunct="0"/>
            <a:r>
              <a:rPr lang="de-DE" dirty="0">
                <a:latin typeface="Arial" pitchFamily="18"/>
                <a:ea typeface="Droid Sans Fallback" pitchFamily="2"/>
                <a:cs typeface="Lohit Hindi" pitchFamily="2"/>
              </a:rPr>
              <a:t>LM</a:t>
            </a:r>
          </a:p>
        </p:txBody>
      </p:sp>
      <p:sp>
        <p:nvSpPr>
          <p:cNvPr id="7" name="Textfeld 6">
            <a:extLst>
              <a:ext uri="{FF2B5EF4-FFF2-40B4-BE49-F238E27FC236}">
                <a16:creationId xmlns:a16="http://schemas.microsoft.com/office/drawing/2014/main" id="{9C4282AC-9DEF-4AEC-A71F-0DE31CE90E77}"/>
              </a:ext>
            </a:extLst>
          </p:cNvPr>
          <p:cNvSpPr txBox="1"/>
          <p:nvPr/>
        </p:nvSpPr>
        <p:spPr>
          <a:xfrm>
            <a:off x="1893295" y="3587175"/>
            <a:ext cx="385973" cy="323215"/>
          </a:xfrm>
          <a:prstGeom prst="rect">
            <a:avLst/>
          </a:prstGeom>
          <a:noFill/>
          <a:ln>
            <a:noFill/>
          </a:ln>
        </p:spPr>
        <p:txBody>
          <a:bodyPr vert="horz" wrap="none" lIns="81646" tIns="40823" rIns="81646" bIns="40823" anchorCtr="0" compatLnSpc="0">
            <a:spAutoFit/>
          </a:bodyPr>
          <a:lstStyle/>
          <a:p>
            <a:pPr hangingPunct="0"/>
            <a:r>
              <a:rPr lang="de-DE" sz="1633" dirty="0" err="1">
                <a:latin typeface="Times New Roman" pitchFamily="18"/>
                <a:ea typeface="Droid Sans Fallback" pitchFamily="2"/>
                <a:cs typeface="Lohit Hindi" pitchFamily="2"/>
              </a:rPr>
              <a:t>Y</a:t>
            </a:r>
            <a:r>
              <a:rPr lang="de-DE" sz="1633" baseline="-33000" dirty="0" err="1">
                <a:latin typeface="Times New Roman" pitchFamily="18"/>
                <a:ea typeface="Droid Sans Fallback" pitchFamily="2"/>
                <a:cs typeface="Lohit Hindi" pitchFamily="2"/>
              </a:rPr>
              <a:t>n</a:t>
            </a:r>
            <a:endParaRPr lang="de-DE" sz="1633" dirty="0">
              <a:latin typeface="Times New Roman" pitchFamily="18"/>
              <a:ea typeface="Droid Sans Fallback" pitchFamily="2"/>
              <a:cs typeface="Lohit Hindi" pitchFamily="2"/>
            </a:endParaRPr>
          </a:p>
        </p:txBody>
      </p:sp>
      <p:sp>
        <p:nvSpPr>
          <p:cNvPr id="8" name="Gerader Verbinder 7">
            <a:extLst>
              <a:ext uri="{FF2B5EF4-FFF2-40B4-BE49-F238E27FC236}">
                <a16:creationId xmlns:a16="http://schemas.microsoft.com/office/drawing/2014/main" id="{419709C2-3210-4DBE-A51B-7C7B0FAD369F}"/>
              </a:ext>
            </a:extLst>
          </p:cNvPr>
          <p:cNvSpPr/>
          <p:nvPr/>
        </p:nvSpPr>
        <p:spPr>
          <a:xfrm>
            <a:off x="1128044" y="1464696"/>
            <a:ext cx="2678001" cy="1175708"/>
          </a:xfrm>
          <a:prstGeom prst="line">
            <a:avLst/>
          </a:prstGeom>
          <a:noFill/>
          <a:ln w="0">
            <a:solidFill>
              <a:srgbClr val="000000"/>
            </a:solidFill>
            <a:prstDash val="solid"/>
          </a:ln>
        </p:spPr>
        <p:txBody>
          <a:bodyPr vert="horz" wrap="none" lIns="81646" tIns="40823" rIns="81646" bIns="40823" anchor="ctr" anchorCtr="0" compatLnSpc="0"/>
          <a:lstStyle/>
          <a:p>
            <a:pPr hangingPunct="0"/>
            <a:endParaRPr lang="de-DE" sz="1633">
              <a:latin typeface="Arial" pitchFamily="18"/>
              <a:ea typeface="Droid Sans Fallback" pitchFamily="2"/>
              <a:cs typeface="Lohit Hindi" pitchFamily="2"/>
            </a:endParaRPr>
          </a:p>
        </p:txBody>
      </p:sp>
      <p:sp>
        <p:nvSpPr>
          <p:cNvPr id="12" name="Textfeld 11">
            <a:extLst>
              <a:ext uri="{FF2B5EF4-FFF2-40B4-BE49-F238E27FC236}">
                <a16:creationId xmlns:a16="http://schemas.microsoft.com/office/drawing/2014/main" id="{D5D15A0A-D009-4CC5-8C07-6D87AED0060B}"/>
              </a:ext>
            </a:extLst>
          </p:cNvPr>
          <p:cNvSpPr txBox="1"/>
          <p:nvPr/>
        </p:nvSpPr>
        <p:spPr>
          <a:xfrm>
            <a:off x="3544776" y="2705722"/>
            <a:ext cx="382960" cy="347901"/>
          </a:xfrm>
          <a:prstGeom prst="rect">
            <a:avLst/>
          </a:prstGeom>
          <a:noFill/>
          <a:ln>
            <a:noFill/>
          </a:ln>
        </p:spPr>
        <p:txBody>
          <a:bodyPr vert="horz" wrap="none" lIns="81646" tIns="40823" rIns="81646" bIns="40823" anchorCtr="0" compatLnSpc="0">
            <a:spAutoFit/>
          </a:bodyPr>
          <a:lstStyle/>
          <a:p>
            <a:pPr hangingPunct="0"/>
            <a:r>
              <a:rPr lang="de-DE" dirty="0">
                <a:latin typeface="Arial" pitchFamily="18"/>
                <a:ea typeface="Droid Sans Fallback" pitchFamily="2"/>
                <a:cs typeface="Lohit Hindi" pitchFamily="2"/>
              </a:rPr>
              <a:t>IS</a:t>
            </a:r>
          </a:p>
        </p:txBody>
      </p:sp>
      <p:sp>
        <p:nvSpPr>
          <p:cNvPr id="13" name="Gerader Verbinder 12">
            <a:extLst>
              <a:ext uri="{FF2B5EF4-FFF2-40B4-BE49-F238E27FC236}">
                <a16:creationId xmlns:a16="http://schemas.microsoft.com/office/drawing/2014/main" id="{3C09C1B0-3F97-4F1A-A737-8DD2E7F36EB3}"/>
              </a:ext>
            </a:extLst>
          </p:cNvPr>
          <p:cNvSpPr/>
          <p:nvPr/>
        </p:nvSpPr>
        <p:spPr>
          <a:xfrm flipV="1">
            <a:off x="736468" y="3685804"/>
            <a:ext cx="0" cy="2808635"/>
          </a:xfrm>
          <a:prstGeom prst="line">
            <a:avLst/>
          </a:prstGeom>
          <a:noFill/>
          <a:ln w="0">
            <a:solidFill>
              <a:srgbClr val="000000"/>
            </a:solidFill>
            <a:prstDash val="solid"/>
            <a:tailEnd type="arrow"/>
          </a:ln>
        </p:spPr>
        <p:txBody>
          <a:bodyPr vert="horz" wrap="none" lIns="81646" tIns="40823" rIns="81646" bIns="40823" anchor="ctr" anchorCtr="0" compatLnSpc="0"/>
          <a:lstStyle/>
          <a:p>
            <a:pPr hangingPunct="0"/>
            <a:endParaRPr lang="de-DE" sz="1633">
              <a:latin typeface="Arial" pitchFamily="18"/>
              <a:ea typeface="Droid Sans Fallback" pitchFamily="2"/>
              <a:cs typeface="Lohit Hindi" pitchFamily="2"/>
            </a:endParaRPr>
          </a:p>
        </p:txBody>
      </p:sp>
      <p:sp>
        <p:nvSpPr>
          <p:cNvPr id="14" name="Gerader Verbinder 13">
            <a:extLst>
              <a:ext uri="{FF2B5EF4-FFF2-40B4-BE49-F238E27FC236}">
                <a16:creationId xmlns:a16="http://schemas.microsoft.com/office/drawing/2014/main" id="{47E47F69-F89B-49F8-92E4-A970939BA700}"/>
              </a:ext>
            </a:extLst>
          </p:cNvPr>
          <p:cNvSpPr/>
          <p:nvPr/>
        </p:nvSpPr>
        <p:spPr>
          <a:xfrm>
            <a:off x="736468" y="6494439"/>
            <a:ext cx="3853709" cy="0"/>
          </a:xfrm>
          <a:prstGeom prst="line">
            <a:avLst/>
          </a:prstGeom>
          <a:noFill/>
          <a:ln w="0">
            <a:solidFill>
              <a:srgbClr val="000000"/>
            </a:solidFill>
            <a:prstDash val="solid"/>
            <a:tailEnd type="arrow"/>
          </a:ln>
        </p:spPr>
        <p:txBody>
          <a:bodyPr vert="horz" wrap="none" lIns="81646" tIns="40823" rIns="81646" bIns="40823" anchor="ctr" anchorCtr="0" compatLnSpc="0"/>
          <a:lstStyle/>
          <a:p>
            <a:pPr hangingPunct="0"/>
            <a:endParaRPr lang="de-DE" sz="1633">
              <a:latin typeface="Arial" pitchFamily="18"/>
              <a:ea typeface="Droid Sans Fallback" pitchFamily="2"/>
              <a:cs typeface="Lohit Hindi" pitchFamily="2"/>
            </a:endParaRPr>
          </a:p>
        </p:txBody>
      </p:sp>
      <p:sp>
        <p:nvSpPr>
          <p:cNvPr id="15" name="Textfeld 14">
            <a:extLst>
              <a:ext uri="{FF2B5EF4-FFF2-40B4-BE49-F238E27FC236}">
                <a16:creationId xmlns:a16="http://schemas.microsoft.com/office/drawing/2014/main" id="{74947334-A897-4D9F-A1F0-4CF7837E8BC8}"/>
              </a:ext>
            </a:extLst>
          </p:cNvPr>
          <p:cNvSpPr txBox="1"/>
          <p:nvPr/>
        </p:nvSpPr>
        <p:spPr>
          <a:xfrm>
            <a:off x="279575" y="3687110"/>
            <a:ext cx="281329" cy="323215"/>
          </a:xfrm>
          <a:prstGeom prst="rect">
            <a:avLst/>
          </a:prstGeom>
          <a:noFill/>
          <a:ln>
            <a:noFill/>
          </a:ln>
        </p:spPr>
        <p:txBody>
          <a:bodyPr vert="horz" wrap="none" lIns="81646" tIns="40823" rIns="81646" bIns="40823" anchorCtr="0" compatLnSpc="0">
            <a:spAutoFit/>
          </a:bodyPr>
          <a:lstStyle/>
          <a:p>
            <a:pPr hangingPunct="0"/>
            <a:r>
              <a:rPr lang="de-DE" sz="1633">
                <a:latin typeface="Times New Roman" pitchFamily="18"/>
                <a:ea typeface="Droid Sans Fallback" pitchFamily="2"/>
                <a:cs typeface="Lohit Hindi" pitchFamily="2"/>
              </a:rPr>
              <a:t>P</a:t>
            </a:r>
          </a:p>
        </p:txBody>
      </p:sp>
      <p:sp>
        <p:nvSpPr>
          <p:cNvPr id="16" name="Textfeld 15">
            <a:extLst>
              <a:ext uri="{FF2B5EF4-FFF2-40B4-BE49-F238E27FC236}">
                <a16:creationId xmlns:a16="http://schemas.microsoft.com/office/drawing/2014/main" id="{43BD2F51-BEC9-4EDA-B117-E609EA028B99}"/>
              </a:ext>
            </a:extLst>
          </p:cNvPr>
          <p:cNvSpPr txBox="1"/>
          <p:nvPr/>
        </p:nvSpPr>
        <p:spPr>
          <a:xfrm>
            <a:off x="4166269" y="6529056"/>
            <a:ext cx="316147" cy="323215"/>
          </a:xfrm>
          <a:prstGeom prst="rect">
            <a:avLst/>
          </a:prstGeom>
          <a:noFill/>
          <a:ln>
            <a:noFill/>
          </a:ln>
        </p:spPr>
        <p:txBody>
          <a:bodyPr vert="horz" wrap="none" lIns="81646" tIns="40823" rIns="81646" bIns="40823" anchorCtr="0" compatLnSpc="0">
            <a:spAutoFit/>
          </a:bodyPr>
          <a:lstStyle/>
          <a:p>
            <a:pPr hangingPunct="0"/>
            <a:r>
              <a:rPr lang="de-DE" sz="1633">
                <a:latin typeface="Times New Roman" pitchFamily="18"/>
                <a:ea typeface="Droid Sans Fallback" pitchFamily="2"/>
                <a:cs typeface="Lohit Hindi" pitchFamily="2"/>
              </a:rPr>
              <a:t>Y</a:t>
            </a:r>
          </a:p>
        </p:txBody>
      </p:sp>
      <p:sp>
        <p:nvSpPr>
          <p:cNvPr id="17" name="Gerader Verbinder 16">
            <a:extLst>
              <a:ext uri="{FF2B5EF4-FFF2-40B4-BE49-F238E27FC236}">
                <a16:creationId xmlns:a16="http://schemas.microsoft.com/office/drawing/2014/main" id="{B16C0873-CE63-4091-BA9E-B68EBBDDADA8}"/>
              </a:ext>
            </a:extLst>
          </p:cNvPr>
          <p:cNvSpPr/>
          <p:nvPr/>
        </p:nvSpPr>
        <p:spPr>
          <a:xfrm>
            <a:off x="1150124" y="4404292"/>
            <a:ext cx="2546713" cy="1403664"/>
          </a:xfrm>
          <a:prstGeom prst="line">
            <a:avLst/>
          </a:prstGeom>
          <a:noFill/>
          <a:ln w="0">
            <a:solidFill>
              <a:srgbClr val="000000"/>
            </a:solidFill>
            <a:prstDash val="solid"/>
          </a:ln>
        </p:spPr>
        <p:txBody>
          <a:bodyPr vert="horz" wrap="none" lIns="81646" tIns="40823" rIns="81646" bIns="40823" anchor="ctr" anchorCtr="0" compatLnSpc="0"/>
          <a:lstStyle/>
          <a:p>
            <a:pPr hangingPunct="0"/>
            <a:endParaRPr lang="de-DE" sz="1633">
              <a:latin typeface="Arial" pitchFamily="18"/>
              <a:ea typeface="Droid Sans Fallback" pitchFamily="2"/>
              <a:cs typeface="Lohit Hindi" pitchFamily="2"/>
            </a:endParaRPr>
          </a:p>
        </p:txBody>
      </p:sp>
      <p:sp>
        <p:nvSpPr>
          <p:cNvPr id="18" name="Gerader Verbinder 17">
            <a:extLst>
              <a:ext uri="{FF2B5EF4-FFF2-40B4-BE49-F238E27FC236}">
                <a16:creationId xmlns:a16="http://schemas.microsoft.com/office/drawing/2014/main" id="{492F06F8-8A84-4A83-B21E-7892AF57369C}"/>
              </a:ext>
            </a:extLst>
          </p:cNvPr>
          <p:cNvSpPr/>
          <p:nvPr/>
        </p:nvSpPr>
        <p:spPr>
          <a:xfrm flipV="1">
            <a:off x="810736" y="822308"/>
            <a:ext cx="2743318" cy="2024830"/>
          </a:xfrm>
          <a:prstGeom prst="line">
            <a:avLst/>
          </a:prstGeom>
          <a:noFill/>
          <a:ln w="0">
            <a:solidFill>
              <a:srgbClr val="000000"/>
            </a:solidFill>
            <a:prstDash val="solid"/>
          </a:ln>
        </p:spPr>
        <p:txBody>
          <a:bodyPr vert="horz" wrap="none" lIns="81646" tIns="40823" rIns="81646" bIns="40823" anchor="ctr" anchorCtr="0" compatLnSpc="0"/>
          <a:lstStyle/>
          <a:p>
            <a:pPr hangingPunct="0"/>
            <a:endParaRPr lang="de-DE" sz="1633">
              <a:latin typeface="Arial" pitchFamily="18"/>
              <a:ea typeface="Droid Sans Fallback" pitchFamily="2"/>
              <a:cs typeface="Lohit Hindi" pitchFamily="2"/>
            </a:endParaRPr>
          </a:p>
        </p:txBody>
      </p:sp>
      <p:sp>
        <p:nvSpPr>
          <p:cNvPr id="19" name="Textfeld 18">
            <a:extLst>
              <a:ext uri="{FF2B5EF4-FFF2-40B4-BE49-F238E27FC236}">
                <a16:creationId xmlns:a16="http://schemas.microsoft.com/office/drawing/2014/main" id="{D5B0D6F4-082D-4870-B1FD-1B48ECFC88F1}"/>
              </a:ext>
            </a:extLst>
          </p:cNvPr>
          <p:cNvSpPr txBox="1"/>
          <p:nvPr/>
        </p:nvSpPr>
        <p:spPr>
          <a:xfrm>
            <a:off x="259671" y="30696"/>
            <a:ext cx="3064014" cy="347901"/>
          </a:xfrm>
          <a:prstGeom prst="rect">
            <a:avLst/>
          </a:prstGeom>
          <a:noFill/>
          <a:ln>
            <a:noFill/>
          </a:ln>
        </p:spPr>
        <p:txBody>
          <a:bodyPr vert="horz" wrap="none" lIns="81646" tIns="40823" rIns="81646" bIns="40823" anchorCtr="0" compatLnSpc="0">
            <a:spAutoFit/>
          </a:bodyPr>
          <a:lstStyle/>
          <a:p>
            <a:pPr hangingPunct="0"/>
            <a:r>
              <a:rPr lang="de-DE">
                <a:latin typeface="Arial" pitchFamily="18"/>
                <a:ea typeface="Droid Sans Fallback" pitchFamily="2"/>
                <a:cs typeface="Lohit Hindi" pitchFamily="2"/>
              </a:rPr>
              <a:t>Geldpolitik </a:t>
            </a:r>
            <a:r>
              <a:rPr lang="de-DE" dirty="0">
                <a:latin typeface="Arial" pitchFamily="18"/>
                <a:ea typeface="Droid Sans Fallback" pitchFamily="2"/>
                <a:cs typeface="Lohit Hindi" pitchFamily="2"/>
              </a:rPr>
              <a:t>im AS-AD-Modell</a:t>
            </a:r>
          </a:p>
        </p:txBody>
      </p:sp>
      <p:sp>
        <p:nvSpPr>
          <p:cNvPr id="20" name="Gerader Verbinder 19">
            <a:extLst>
              <a:ext uri="{FF2B5EF4-FFF2-40B4-BE49-F238E27FC236}">
                <a16:creationId xmlns:a16="http://schemas.microsoft.com/office/drawing/2014/main" id="{3589DDD7-43B0-4AEA-B42F-AF9C9A2E993A}"/>
              </a:ext>
            </a:extLst>
          </p:cNvPr>
          <p:cNvSpPr/>
          <p:nvPr/>
        </p:nvSpPr>
        <p:spPr>
          <a:xfrm flipH="1">
            <a:off x="2107474" y="908345"/>
            <a:ext cx="4694" cy="5586094"/>
          </a:xfrm>
          <a:prstGeom prst="line">
            <a:avLst/>
          </a:prstGeom>
          <a:noFill/>
          <a:ln w="0">
            <a:solidFill>
              <a:srgbClr val="000000"/>
            </a:solidFill>
            <a:custDash>
              <a:ds d="720000" sp="100000"/>
            </a:custDash>
          </a:ln>
        </p:spPr>
        <p:txBody>
          <a:bodyPr vert="horz" wrap="none" lIns="81646" tIns="40823" rIns="81646" bIns="40823" anchor="ctr" anchorCtr="0" compatLnSpc="0"/>
          <a:lstStyle/>
          <a:p>
            <a:pPr hangingPunct="0"/>
            <a:endParaRPr lang="de-DE" sz="1633">
              <a:latin typeface="Arial" pitchFamily="18"/>
              <a:ea typeface="Droid Sans Fallback" pitchFamily="2"/>
              <a:cs typeface="Lohit Hindi" pitchFamily="2"/>
            </a:endParaRPr>
          </a:p>
        </p:txBody>
      </p:sp>
      <p:sp>
        <p:nvSpPr>
          <p:cNvPr id="26" name="Gerader Verbinder 25">
            <a:extLst>
              <a:ext uri="{FF2B5EF4-FFF2-40B4-BE49-F238E27FC236}">
                <a16:creationId xmlns:a16="http://schemas.microsoft.com/office/drawing/2014/main" id="{97DD9D2E-912D-4782-A7E2-A15EF314F791}"/>
              </a:ext>
            </a:extLst>
          </p:cNvPr>
          <p:cNvSpPr/>
          <p:nvPr/>
        </p:nvSpPr>
        <p:spPr>
          <a:xfrm flipH="1">
            <a:off x="736142" y="4948785"/>
            <a:ext cx="1371332" cy="327"/>
          </a:xfrm>
          <a:prstGeom prst="line">
            <a:avLst/>
          </a:prstGeom>
          <a:noFill/>
          <a:ln w="0">
            <a:solidFill>
              <a:srgbClr val="000000"/>
            </a:solidFill>
            <a:custDash>
              <a:ds d="720000" sp="100000"/>
            </a:custDash>
          </a:ln>
        </p:spPr>
        <p:txBody>
          <a:bodyPr vert="horz" wrap="none" lIns="81646" tIns="40823" rIns="81646" bIns="40823" anchor="ctr" anchorCtr="0" compatLnSpc="0"/>
          <a:lstStyle/>
          <a:p>
            <a:pPr hangingPunct="0"/>
            <a:endParaRPr lang="de-DE" sz="1633">
              <a:latin typeface="Arial" pitchFamily="18"/>
              <a:ea typeface="Droid Sans Fallback" pitchFamily="2"/>
              <a:cs typeface="Lohit Hindi" pitchFamily="2"/>
            </a:endParaRPr>
          </a:p>
        </p:txBody>
      </p:sp>
      <p:sp>
        <p:nvSpPr>
          <p:cNvPr id="30" name="Textfeld 29">
            <a:extLst>
              <a:ext uri="{FF2B5EF4-FFF2-40B4-BE49-F238E27FC236}">
                <a16:creationId xmlns:a16="http://schemas.microsoft.com/office/drawing/2014/main" id="{A3EB4741-154D-4869-AA84-907FD122DBF7}"/>
              </a:ext>
            </a:extLst>
          </p:cNvPr>
          <p:cNvSpPr txBox="1"/>
          <p:nvPr/>
        </p:nvSpPr>
        <p:spPr>
          <a:xfrm>
            <a:off x="416366" y="4731176"/>
            <a:ext cx="339422" cy="323215"/>
          </a:xfrm>
          <a:prstGeom prst="rect">
            <a:avLst/>
          </a:prstGeom>
          <a:noFill/>
          <a:ln>
            <a:noFill/>
          </a:ln>
        </p:spPr>
        <p:txBody>
          <a:bodyPr vert="horz" wrap="none" lIns="81646" tIns="40823" rIns="81646" bIns="40823" anchorCtr="0" compatLnSpc="0">
            <a:spAutoFit/>
          </a:bodyPr>
          <a:lstStyle/>
          <a:p>
            <a:pPr hangingPunct="0"/>
            <a:r>
              <a:rPr lang="de-DE" sz="1633" dirty="0">
                <a:latin typeface="Times New Roman" pitchFamily="18"/>
                <a:ea typeface="Droid Sans Fallback" pitchFamily="2"/>
                <a:cs typeface="Lohit Hindi" pitchFamily="2"/>
              </a:rPr>
              <a:t>p</a:t>
            </a:r>
            <a:r>
              <a:rPr lang="de-DE" sz="1633" baseline="-33000" dirty="0">
                <a:latin typeface="Times New Roman" pitchFamily="18"/>
                <a:ea typeface="Droid Sans Fallback" pitchFamily="2"/>
                <a:cs typeface="Lohit Hindi" pitchFamily="2"/>
              </a:rPr>
              <a:t>0</a:t>
            </a:r>
          </a:p>
        </p:txBody>
      </p:sp>
      <p:sp>
        <p:nvSpPr>
          <p:cNvPr id="32" name="Textfeld 31">
            <a:extLst>
              <a:ext uri="{FF2B5EF4-FFF2-40B4-BE49-F238E27FC236}">
                <a16:creationId xmlns:a16="http://schemas.microsoft.com/office/drawing/2014/main" id="{06A8701F-7E75-4E24-BA84-8767B802695D}"/>
              </a:ext>
            </a:extLst>
          </p:cNvPr>
          <p:cNvSpPr txBox="1"/>
          <p:nvPr/>
        </p:nvSpPr>
        <p:spPr>
          <a:xfrm>
            <a:off x="3644234" y="5623216"/>
            <a:ext cx="485552" cy="347901"/>
          </a:xfrm>
          <a:prstGeom prst="rect">
            <a:avLst/>
          </a:prstGeom>
          <a:noFill/>
          <a:ln>
            <a:noFill/>
          </a:ln>
        </p:spPr>
        <p:txBody>
          <a:bodyPr vert="horz" wrap="none" lIns="81646" tIns="40823" rIns="81646" bIns="40823" anchorCtr="0" compatLnSpc="0">
            <a:spAutoFit/>
          </a:bodyPr>
          <a:lstStyle/>
          <a:p>
            <a:pPr hangingPunct="0"/>
            <a:r>
              <a:rPr lang="de-DE" dirty="0">
                <a:latin typeface="Arial" pitchFamily="18"/>
                <a:ea typeface="Droid Sans Fallback" pitchFamily="2"/>
                <a:cs typeface="Lohit Hindi" pitchFamily="2"/>
              </a:rPr>
              <a:t>AD</a:t>
            </a:r>
          </a:p>
        </p:txBody>
      </p:sp>
      <p:sp>
        <p:nvSpPr>
          <p:cNvPr id="69" name="Textfeld 68">
            <a:extLst>
              <a:ext uri="{FF2B5EF4-FFF2-40B4-BE49-F238E27FC236}">
                <a16:creationId xmlns:a16="http://schemas.microsoft.com/office/drawing/2014/main" id="{9E814E7B-F163-44EA-B867-EE48A8D2EBAD}"/>
              </a:ext>
            </a:extLst>
          </p:cNvPr>
          <p:cNvSpPr txBox="1"/>
          <p:nvPr/>
        </p:nvSpPr>
        <p:spPr>
          <a:xfrm>
            <a:off x="3773830" y="4079188"/>
            <a:ext cx="472791" cy="347901"/>
          </a:xfrm>
          <a:prstGeom prst="rect">
            <a:avLst/>
          </a:prstGeom>
          <a:noFill/>
          <a:ln>
            <a:noFill/>
          </a:ln>
        </p:spPr>
        <p:txBody>
          <a:bodyPr vert="horz" wrap="none" lIns="81646" tIns="40823" rIns="81646" bIns="40823" anchorCtr="0" compatLnSpc="0">
            <a:spAutoFit/>
          </a:bodyPr>
          <a:lstStyle/>
          <a:p>
            <a:pPr hangingPunct="0"/>
            <a:r>
              <a:rPr lang="de-DE" dirty="0">
                <a:latin typeface="Arial" pitchFamily="18"/>
                <a:ea typeface="Droid Sans Fallback" pitchFamily="2"/>
                <a:cs typeface="Lohit Hindi" pitchFamily="2"/>
              </a:rPr>
              <a:t>AS</a:t>
            </a:r>
          </a:p>
        </p:txBody>
      </p:sp>
      <p:sp>
        <p:nvSpPr>
          <p:cNvPr id="70" name="Gerader Verbinder 69">
            <a:extLst>
              <a:ext uri="{FF2B5EF4-FFF2-40B4-BE49-F238E27FC236}">
                <a16:creationId xmlns:a16="http://schemas.microsoft.com/office/drawing/2014/main" id="{492F06F8-8A84-4A83-B21E-7892AF57369C}"/>
              </a:ext>
            </a:extLst>
          </p:cNvPr>
          <p:cNvSpPr/>
          <p:nvPr/>
        </p:nvSpPr>
        <p:spPr>
          <a:xfrm flipV="1">
            <a:off x="810736" y="4222100"/>
            <a:ext cx="2954289" cy="1307238"/>
          </a:xfrm>
          <a:prstGeom prst="line">
            <a:avLst/>
          </a:prstGeom>
          <a:noFill/>
          <a:ln w="0">
            <a:solidFill>
              <a:srgbClr val="000000"/>
            </a:solidFill>
            <a:prstDash val="solid"/>
          </a:ln>
        </p:spPr>
        <p:txBody>
          <a:bodyPr vert="horz" wrap="none" lIns="81646" tIns="40823" rIns="81646" bIns="40823" anchor="ctr" anchorCtr="0" compatLnSpc="0"/>
          <a:lstStyle/>
          <a:p>
            <a:pPr hangingPunct="0"/>
            <a:endParaRPr lang="de-DE" sz="1633">
              <a:latin typeface="Arial" pitchFamily="18"/>
              <a:ea typeface="Droid Sans Fallback" pitchFamily="2"/>
              <a:cs typeface="Lohit Hindi" pitchFamily="2"/>
            </a:endParaRPr>
          </a:p>
        </p:txBody>
      </p:sp>
      <p:sp>
        <p:nvSpPr>
          <p:cNvPr id="71" name="Textfeld 70">
            <a:extLst>
              <a:ext uri="{FF2B5EF4-FFF2-40B4-BE49-F238E27FC236}">
                <a16:creationId xmlns:a16="http://schemas.microsoft.com/office/drawing/2014/main" id="{9E814E7B-F163-44EA-B867-EE48A8D2EBAD}"/>
              </a:ext>
            </a:extLst>
          </p:cNvPr>
          <p:cNvSpPr txBox="1"/>
          <p:nvPr/>
        </p:nvSpPr>
        <p:spPr>
          <a:xfrm>
            <a:off x="1629165" y="513262"/>
            <a:ext cx="737736" cy="348927"/>
          </a:xfrm>
          <a:prstGeom prst="rect">
            <a:avLst/>
          </a:prstGeom>
          <a:noFill/>
          <a:ln>
            <a:noFill/>
          </a:ln>
        </p:spPr>
        <p:txBody>
          <a:bodyPr vert="horz" wrap="none" lIns="81646" tIns="40823" rIns="81646" bIns="40823" anchorCtr="0" compatLnSpc="0">
            <a:spAutoFit/>
          </a:bodyPr>
          <a:lstStyle/>
          <a:p>
            <a:pPr hangingPunct="0"/>
            <a:r>
              <a:rPr lang="de-DE" dirty="0" err="1">
                <a:latin typeface="Arial" pitchFamily="18"/>
                <a:ea typeface="Droid Sans Fallback" pitchFamily="2"/>
                <a:cs typeface="Lohit Hindi" pitchFamily="2"/>
              </a:rPr>
              <a:t>AS</a:t>
            </a:r>
            <a:r>
              <a:rPr lang="de-DE" baseline="-33000" dirty="0" err="1">
                <a:latin typeface="Times New Roman" pitchFamily="18"/>
                <a:ea typeface="Droid Sans Fallback" pitchFamily="2"/>
                <a:cs typeface="Lohit Hindi" pitchFamily="2"/>
              </a:rPr>
              <a:t>lang</a:t>
            </a:r>
            <a:endParaRPr lang="de-DE" dirty="0">
              <a:latin typeface="Arial" pitchFamily="18"/>
              <a:ea typeface="Droid Sans Fallback" pitchFamily="2"/>
              <a:cs typeface="Lohit Hindi" pitchFamily="2"/>
            </a:endParaRPr>
          </a:p>
        </p:txBody>
      </p:sp>
      <p:sp>
        <p:nvSpPr>
          <p:cNvPr id="72" name="Textfeld 71">
            <a:extLst>
              <a:ext uri="{FF2B5EF4-FFF2-40B4-BE49-F238E27FC236}">
                <a16:creationId xmlns:a16="http://schemas.microsoft.com/office/drawing/2014/main" id="{9C4282AC-9DEF-4AEC-A71F-0DE31CE90E77}"/>
              </a:ext>
            </a:extLst>
          </p:cNvPr>
          <p:cNvSpPr txBox="1"/>
          <p:nvPr/>
        </p:nvSpPr>
        <p:spPr>
          <a:xfrm>
            <a:off x="1945427" y="6503422"/>
            <a:ext cx="385973" cy="323215"/>
          </a:xfrm>
          <a:prstGeom prst="rect">
            <a:avLst/>
          </a:prstGeom>
          <a:noFill/>
          <a:ln>
            <a:noFill/>
          </a:ln>
        </p:spPr>
        <p:txBody>
          <a:bodyPr vert="horz" wrap="none" lIns="81646" tIns="40823" rIns="81646" bIns="40823" anchorCtr="0" compatLnSpc="0">
            <a:spAutoFit/>
          </a:bodyPr>
          <a:lstStyle/>
          <a:p>
            <a:pPr hangingPunct="0"/>
            <a:r>
              <a:rPr lang="de-DE" sz="1633" dirty="0" err="1">
                <a:latin typeface="Times New Roman" pitchFamily="18"/>
                <a:ea typeface="Droid Sans Fallback" pitchFamily="2"/>
                <a:cs typeface="Lohit Hindi" pitchFamily="2"/>
              </a:rPr>
              <a:t>Y</a:t>
            </a:r>
            <a:r>
              <a:rPr lang="de-DE" sz="1633" baseline="-33000" dirty="0" err="1">
                <a:latin typeface="Times New Roman" pitchFamily="18"/>
                <a:ea typeface="Droid Sans Fallback" pitchFamily="2"/>
                <a:cs typeface="Lohit Hindi" pitchFamily="2"/>
              </a:rPr>
              <a:t>n</a:t>
            </a:r>
            <a:endParaRPr lang="de-DE" sz="1633" dirty="0">
              <a:latin typeface="Times New Roman" pitchFamily="18"/>
              <a:ea typeface="Droid Sans Fallback" pitchFamily="2"/>
              <a:cs typeface="Lohit Hindi" pitchFamily="2"/>
            </a:endParaRPr>
          </a:p>
        </p:txBody>
      </p:sp>
      <p:sp>
        <p:nvSpPr>
          <p:cNvPr id="86" name="Textfeld 85">
            <a:extLst>
              <a:ext uri="{FF2B5EF4-FFF2-40B4-BE49-F238E27FC236}">
                <a16:creationId xmlns:a16="http://schemas.microsoft.com/office/drawing/2014/main" id="{06A8701F-7E75-4E24-BA84-8767B802695D}"/>
              </a:ext>
            </a:extLst>
          </p:cNvPr>
          <p:cNvSpPr txBox="1"/>
          <p:nvPr/>
        </p:nvSpPr>
        <p:spPr>
          <a:xfrm>
            <a:off x="1835760" y="5001690"/>
            <a:ext cx="284663" cy="288910"/>
          </a:xfrm>
          <a:prstGeom prst="rect">
            <a:avLst/>
          </a:prstGeom>
          <a:noFill/>
          <a:ln>
            <a:noFill/>
          </a:ln>
        </p:spPr>
        <p:txBody>
          <a:bodyPr vert="horz" wrap="none" lIns="81646" tIns="40823" rIns="81646" bIns="40823" anchorCtr="0" compatLnSpc="0">
            <a:spAutoFit/>
          </a:bodyPr>
          <a:lstStyle/>
          <a:p>
            <a:pPr hangingPunct="0"/>
            <a:r>
              <a:rPr lang="de-DE" sz="1400" dirty="0">
                <a:latin typeface="Arial" pitchFamily="18"/>
                <a:ea typeface="Droid Sans Fallback" pitchFamily="2"/>
                <a:cs typeface="Lohit Hindi" pitchFamily="2"/>
              </a:rPr>
              <a:t>A</a:t>
            </a:r>
          </a:p>
        </p:txBody>
      </p:sp>
      <p:sp>
        <p:nvSpPr>
          <p:cNvPr id="53" name="Rechteck 52">
            <a:extLst>
              <a:ext uri="{FF2B5EF4-FFF2-40B4-BE49-F238E27FC236}">
                <a16:creationId xmlns:a16="http://schemas.microsoft.com/office/drawing/2014/main" id="{87F8A584-5480-408F-96B6-36D75D9943DA}"/>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2521775468"/>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feld 2">
            <a:extLst>
              <a:ext uri="{FF2B5EF4-FFF2-40B4-BE49-F238E27FC236}">
                <a16:creationId xmlns:a16="http://schemas.microsoft.com/office/drawing/2014/main" id="{4EE26AA5-BC03-47E2-8C9D-530544805D7C}"/>
              </a:ext>
            </a:extLst>
          </p:cNvPr>
          <p:cNvSpPr txBox="1"/>
          <p:nvPr/>
        </p:nvSpPr>
        <p:spPr>
          <a:xfrm>
            <a:off x="1599470" y="0"/>
            <a:ext cx="7595190" cy="965442"/>
          </a:xfrm>
          <a:prstGeom prst="rect">
            <a:avLst/>
          </a:prstGeom>
          <a:noFill/>
          <a:ln>
            <a:noFill/>
          </a:ln>
        </p:spPr>
        <p:txBody>
          <a:bodyPr vert="horz" wrap="none" lIns="81646" tIns="40823" rIns="81646" bIns="40823" anchorCtr="0" compatLnSpc="0">
            <a:spAutoFit/>
          </a:bodyPr>
          <a:lstStyle/>
          <a:p>
            <a:pPr hangingPunct="0"/>
            <a:r>
              <a:rPr lang="de-DE" sz="2722" dirty="0">
                <a:latin typeface="Arial" pitchFamily="18"/>
                <a:ea typeface="Droid Sans Fallback" pitchFamily="2"/>
                <a:cs typeface="Lohit Hindi" pitchFamily="2"/>
              </a:rPr>
              <a:t>Zusammenfassung AS-AD-Modell/IS-LM-Modell</a:t>
            </a:r>
          </a:p>
          <a:p>
            <a:pPr hangingPunct="0"/>
            <a:r>
              <a:rPr lang="de-DE" sz="3266" dirty="0">
                <a:latin typeface="Arial" pitchFamily="18"/>
                <a:ea typeface="Droid Sans Fallback" pitchFamily="2"/>
                <a:cs typeface="Lohit Hindi" pitchFamily="2"/>
              </a:rPr>
              <a:t>	</a:t>
            </a:r>
          </a:p>
        </p:txBody>
      </p:sp>
      <p:sp>
        <p:nvSpPr>
          <p:cNvPr id="5" name="Textfeld 4"/>
          <p:cNvSpPr txBox="1"/>
          <p:nvPr/>
        </p:nvSpPr>
        <p:spPr>
          <a:xfrm>
            <a:off x="206442" y="442909"/>
            <a:ext cx="11779115" cy="3741411"/>
          </a:xfrm>
          <a:prstGeom prst="rect">
            <a:avLst/>
          </a:prstGeom>
          <a:noFill/>
          <a:ln>
            <a:noFill/>
          </a:ln>
        </p:spPr>
        <p:txBody>
          <a:bodyPr vert="horz" wrap="square" lIns="81646" tIns="40823" rIns="81646" bIns="40823" anchorCtr="0" compatLnSpc="0">
            <a:noAutofit/>
          </a:bodyPr>
          <a:lstStyle/>
          <a:p>
            <a:pPr marL="342900" indent="-342900">
              <a:buFont typeface="Arial" panose="020B0604020202020204" pitchFamily="34" charset="0"/>
              <a:buChar char="•"/>
            </a:pPr>
            <a:r>
              <a:rPr lang="de-DE" sz="2000" dirty="0"/>
              <a:t>Die Wirkung von Geld- und Fiskalpolitik ist im AS-AD-Modell gegenüber dem IS-LM-Modell aufgrund des Preiseffektes in der kurzen bis mittleren Frist eingeschränkt.</a:t>
            </a:r>
          </a:p>
          <a:p>
            <a:pPr marL="342900" indent="-342900">
              <a:buFont typeface="Arial" panose="020B0604020202020204" pitchFamily="34" charset="0"/>
              <a:buChar char="•"/>
            </a:pPr>
            <a:endParaRPr lang="de-DE" sz="2000" dirty="0"/>
          </a:p>
          <a:p>
            <a:pPr marL="342900" indent="-342900">
              <a:buFont typeface="Arial" panose="020B0604020202020204" pitchFamily="34" charset="0"/>
              <a:buChar char="•"/>
            </a:pPr>
            <a:endParaRPr lang="de-DE" sz="2000" dirty="0"/>
          </a:p>
          <a:p>
            <a:pPr marL="342900" indent="-342900">
              <a:buFont typeface="Arial" panose="020B0604020202020204" pitchFamily="34" charset="0"/>
              <a:buChar char="•"/>
            </a:pPr>
            <a:r>
              <a:rPr lang="de-DE" sz="2000" dirty="0"/>
              <a:t>Geht man von der langfristigen Angebotskurve aus, zeigen Geld- und Fiskalpolitik im AS-AD-Modell keine realwirtschaftlichen Wirkungen. Dies setzt allerdings perfekt funktionierende Märkte (insbesondere den Arbeitsmarkt) voraus.</a:t>
            </a:r>
          </a:p>
          <a:p>
            <a:pPr marL="342900" indent="-342900">
              <a:buFont typeface="Arial" panose="020B0604020202020204" pitchFamily="34" charset="0"/>
              <a:buChar char="•"/>
            </a:pPr>
            <a:endParaRPr lang="de-DE" sz="2000" dirty="0"/>
          </a:p>
          <a:p>
            <a:pPr marL="800100" lvl="1" indent="-342900">
              <a:buFont typeface="Wingdings" panose="05000000000000000000" pitchFamily="2" charset="2"/>
              <a:buChar char="Ø"/>
            </a:pPr>
            <a:r>
              <a:rPr lang="de-DE" sz="2000" dirty="0"/>
              <a:t>Da auch das AS-AD-Modell, in der betrachteten Form, wie das IS-LM-Modell keine explizite zeitliche Dynamik enthält, muss man sich alle beschriebenen Effekte als quasi gleichzeitig vorstellen. In der Realität laufen die Anpassungen aber zeitlich verzögert ab, so dass es während dieser Zeit sehr wahrscheinlich auch zu strukturellen Änderungen und damit einer Veränderung von </a:t>
            </a:r>
            <a:r>
              <a:rPr lang="de-DE" sz="2000" dirty="0" err="1">
                <a:latin typeface="Times New Roman" pitchFamily="18"/>
                <a:ea typeface="Droid Sans Fallback" pitchFamily="2"/>
                <a:cs typeface="Lohit Hindi" pitchFamily="2"/>
              </a:rPr>
              <a:t>Y</a:t>
            </a:r>
            <a:r>
              <a:rPr lang="de-DE" sz="2000" baseline="-33000" dirty="0" err="1">
                <a:latin typeface="Times New Roman" pitchFamily="18"/>
                <a:ea typeface="Droid Sans Fallback" pitchFamily="2"/>
                <a:cs typeface="Lohit Hindi" pitchFamily="2"/>
              </a:rPr>
              <a:t>n</a:t>
            </a:r>
            <a:r>
              <a:rPr lang="de-DE" sz="2000" dirty="0">
                <a:latin typeface="Times New Roman" pitchFamily="18"/>
                <a:ea typeface="Droid Sans Fallback" pitchFamily="2"/>
                <a:cs typeface="Lohit Hindi" pitchFamily="2"/>
              </a:rPr>
              <a:t> </a:t>
            </a:r>
            <a:r>
              <a:rPr lang="de-DE" sz="2000" dirty="0"/>
              <a:t>kommen wird.  </a:t>
            </a:r>
          </a:p>
          <a:p>
            <a:endParaRPr lang="de-DE" sz="2800" dirty="0"/>
          </a:p>
          <a:p>
            <a:endParaRPr lang="de-DE" sz="2800" dirty="0"/>
          </a:p>
          <a:p>
            <a:endParaRPr lang="de-DE" sz="2800" dirty="0"/>
          </a:p>
          <a:p>
            <a:endParaRPr lang="de-DE" sz="1996" dirty="0"/>
          </a:p>
          <a:p>
            <a:endParaRPr lang="de-DE" sz="1996" dirty="0"/>
          </a:p>
          <a:p>
            <a:endParaRPr lang="de-DE" sz="1996" dirty="0"/>
          </a:p>
        </p:txBody>
      </p:sp>
      <p:sp>
        <p:nvSpPr>
          <p:cNvPr id="7" name="Rechteck 6">
            <a:extLst>
              <a:ext uri="{FF2B5EF4-FFF2-40B4-BE49-F238E27FC236}">
                <a16:creationId xmlns:a16="http://schemas.microsoft.com/office/drawing/2014/main" id="{72C75C9D-9EA5-427B-A6E2-38120DA6000B}"/>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216477549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Shape 2"/>
          <p:cNvSpPr txBox="1"/>
          <p:nvPr/>
        </p:nvSpPr>
        <p:spPr>
          <a:xfrm>
            <a:off x="1600268" y="104181"/>
            <a:ext cx="7598011" cy="744941"/>
          </a:xfrm>
          <a:prstGeom prst="rect">
            <a:avLst/>
          </a:prstGeom>
          <a:noFill/>
          <a:ln>
            <a:noFill/>
          </a:ln>
        </p:spPr>
        <p:txBody>
          <a:bodyPr lIns="81646" tIns="40823" rIns="81646" bIns="40823" anchor="ctr" anchorCtr="1"/>
          <a:lstStyle/>
          <a:p>
            <a:r>
              <a:rPr lang="de-DE" sz="2903" b="1" dirty="0"/>
              <a:t>Gütermarktgleichgewicht</a:t>
            </a:r>
          </a:p>
        </p:txBody>
      </p:sp>
      <p:grpSp>
        <p:nvGrpSpPr>
          <p:cNvPr id="7" name="Group 7"/>
          <p:cNvGrpSpPr/>
          <p:nvPr/>
        </p:nvGrpSpPr>
        <p:grpSpPr>
          <a:xfrm>
            <a:off x="2091719" y="1412294"/>
            <a:ext cx="4115434" cy="4180758"/>
            <a:chOff x="1187624" y="908720"/>
            <a:chExt cx="4536504" cy="4608512"/>
          </a:xfrm>
        </p:grpSpPr>
        <p:cxnSp>
          <p:nvCxnSpPr>
            <p:cNvPr id="8" name="Straight Arrow Connector 8"/>
            <p:cNvCxnSpPr/>
            <p:nvPr/>
          </p:nvCxnSpPr>
          <p:spPr>
            <a:xfrm>
              <a:off x="1187624" y="5517232"/>
              <a:ext cx="4536504" cy="0"/>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9" name="Straight Arrow Connector 9"/>
            <p:cNvCxnSpPr/>
            <p:nvPr/>
          </p:nvCxnSpPr>
          <p:spPr>
            <a:xfrm flipV="1">
              <a:off x="1187624" y="908720"/>
              <a:ext cx="0" cy="4608512"/>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grpSp>
      <p:sp>
        <p:nvSpPr>
          <p:cNvPr id="11" name="TextBox 13"/>
          <p:cNvSpPr txBox="1"/>
          <p:nvPr/>
        </p:nvSpPr>
        <p:spPr>
          <a:xfrm>
            <a:off x="5326384" y="5650112"/>
            <a:ext cx="1572866" cy="343620"/>
          </a:xfrm>
          <a:prstGeom prst="rect">
            <a:avLst/>
          </a:prstGeom>
          <a:noFill/>
        </p:spPr>
        <p:txBody>
          <a:bodyPr wrap="none" rtlCol="0">
            <a:spAutoFit/>
          </a:bodyPr>
          <a:lstStyle/>
          <a:p>
            <a:r>
              <a:rPr lang="en-US" sz="1633" dirty="0" err="1">
                <a:latin typeface="Arial" panose="020B0604020202020204" pitchFamily="34" charset="0"/>
                <a:cs typeface="Arial" panose="020B0604020202020204" pitchFamily="34" charset="0"/>
              </a:rPr>
              <a:t>Einkommen</a:t>
            </a:r>
            <a:r>
              <a:rPr lang="en-US" sz="1633" dirty="0">
                <a:latin typeface="Arial" panose="020B0604020202020204" pitchFamily="34" charset="0"/>
                <a:cs typeface="Arial" panose="020B0604020202020204" pitchFamily="34" charset="0"/>
              </a:rPr>
              <a:t>(</a:t>
            </a:r>
            <a:r>
              <a:rPr lang="en-US" sz="1633" i="1" dirty="0">
                <a:latin typeface="Arial" panose="020B0604020202020204" pitchFamily="34" charset="0"/>
                <a:cs typeface="Arial" panose="020B0604020202020204" pitchFamily="34" charset="0"/>
              </a:rPr>
              <a:t>Y</a:t>
            </a:r>
            <a:r>
              <a:rPr lang="en-US" sz="1633" dirty="0">
                <a:latin typeface="Arial" panose="020B0604020202020204" pitchFamily="34" charset="0"/>
                <a:cs typeface="Arial" panose="020B0604020202020204" pitchFamily="34" charset="0"/>
              </a:rPr>
              <a:t>)</a:t>
            </a:r>
          </a:p>
        </p:txBody>
      </p:sp>
      <p:sp>
        <p:nvSpPr>
          <p:cNvPr id="12" name="TextBox 14"/>
          <p:cNvSpPr txBox="1"/>
          <p:nvPr/>
        </p:nvSpPr>
        <p:spPr>
          <a:xfrm>
            <a:off x="523935" y="1346970"/>
            <a:ext cx="1535998" cy="369332"/>
          </a:xfrm>
          <a:prstGeom prst="rect">
            <a:avLst/>
          </a:prstGeom>
          <a:noFill/>
        </p:spPr>
        <p:txBody>
          <a:bodyPr wrap="none" rtlCol="0">
            <a:spAutoFit/>
          </a:bodyPr>
          <a:lstStyle/>
          <a:p>
            <a:r>
              <a:rPr lang="en-US" sz="1633" dirty="0" err="1">
                <a:latin typeface="Arial" panose="020B0604020202020204" pitchFamily="34" charset="0"/>
                <a:cs typeface="Arial" panose="020B0604020202020204" pitchFamily="34" charset="0"/>
              </a:rPr>
              <a:t>Ausgaben</a:t>
            </a:r>
            <a:r>
              <a:rPr lang="en-US" sz="1633" dirty="0">
                <a:latin typeface="Arial" panose="020B0604020202020204" pitchFamily="34" charset="0"/>
                <a:cs typeface="Arial" panose="020B0604020202020204" pitchFamily="34" charset="0"/>
              </a:rPr>
              <a:t> (</a:t>
            </a:r>
            <a:r>
              <a:rPr lang="de-DE" dirty="0">
                <a:solidFill>
                  <a:srgbClr val="000000"/>
                </a:solidFill>
              </a:rPr>
              <a:t>Y</a:t>
            </a:r>
            <a:r>
              <a:rPr lang="de-DE" baseline="30000" dirty="0">
                <a:solidFill>
                  <a:srgbClr val="000000"/>
                </a:solidFill>
              </a:rPr>
              <a:t>D</a:t>
            </a:r>
            <a:r>
              <a:rPr lang="en-US" sz="1633" dirty="0">
                <a:latin typeface="Arial" panose="020B0604020202020204" pitchFamily="34" charset="0"/>
                <a:cs typeface="Arial" panose="020B0604020202020204" pitchFamily="34" charset="0"/>
              </a:rPr>
              <a:t>)</a:t>
            </a:r>
          </a:p>
        </p:txBody>
      </p:sp>
      <p:sp>
        <p:nvSpPr>
          <p:cNvPr id="35" name="Rechteck 34">
            <a:extLst>
              <a:ext uri="{FF2B5EF4-FFF2-40B4-BE49-F238E27FC236}">
                <a16:creationId xmlns:a16="http://schemas.microsoft.com/office/drawing/2014/main" id="{77EAEDD0-9FA0-46B8-ADE0-9EC314DE1315}"/>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mc:AlternateContent xmlns:mc="http://schemas.openxmlformats.org/markup-compatibility/2006">
        <mc:Choice xmlns:p14="http://schemas.microsoft.com/office/powerpoint/2010/main" Requires="p14">
          <p:contentPart p14:bwMode="auto" r:id="rId3">
            <p14:nvContentPartPr>
              <p14:cNvPr id="66" name="Freihand 65">
                <a:extLst>
                  <a:ext uri="{FF2B5EF4-FFF2-40B4-BE49-F238E27FC236}">
                    <a16:creationId xmlns:a16="http://schemas.microsoft.com/office/drawing/2014/main" id="{81A28E96-0100-4E86-8F70-BF7CA262198D}"/>
                  </a:ext>
                </a:extLst>
              </p14:cNvPr>
              <p14:cNvContentPartPr/>
              <p14:nvPr/>
            </p14:nvContentPartPr>
            <p14:xfrm>
              <a:off x="8217293" y="32467"/>
              <a:ext cx="2477160" cy="396720"/>
            </p14:xfrm>
          </p:contentPart>
        </mc:Choice>
        <mc:Fallback>
          <p:pic>
            <p:nvPicPr>
              <p:cNvPr id="66" name="Freihand 65">
                <a:extLst>
                  <a:ext uri="{FF2B5EF4-FFF2-40B4-BE49-F238E27FC236}">
                    <a16:creationId xmlns:a16="http://schemas.microsoft.com/office/drawing/2014/main" id="{81A28E96-0100-4E86-8F70-BF7CA262198D}"/>
                  </a:ext>
                </a:extLst>
              </p:cNvPr>
              <p:cNvPicPr/>
              <p:nvPr/>
            </p:nvPicPr>
            <p:blipFill>
              <a:blip r:embed="rId4"/>
              <a:stretch>
                <a:fillRect/>
              </a:stretch>
            </p:blipFill>
            <p:spPr>
              <a:xfrm>
                <a:off x="8212973" y="28147"/>
                <a:ext cx="2485800" cy="405360"/>
              </a:xfrm>
              <a:prstGeom prst="rect">
                <a:avLst/>
              </a:prstGeom>
            </p:spPr>
          </p:pic>
        </mc:Fallback>
      </mc:AlternateContent>
      <mc:AlternateContent xmlns:mc="http://schemas.openxmlformats.org/markup-compatibility/2006">
        <mc:Choice xmlns:p14="http://schemas.microsoft.com/office/powerpoint/2010/main" Requires="p14">
          <p:contentPart p14:bwMode="auto" r:id="rId5">
            <p14:nvContentPartPr>
              <p14:cNvPr id="119" name="Freihand 118">
                <a:extLst>
                  <a:ext uri="{FF2B5EF4-FFF2-40B4-BE49-F238E27FC236}">
                    <a16:creationId xmlns:a16="http://schemas.microsoft.com/office/drawing/2014/main" id="{4E82F49F-2798-427D-93B1-9BE3384C0CCA}"/>
                  </a:ext>
                </a:extLst>
              </p14:cNvPr>
              <p14:cNvContentPartPr/>
              <p14:nvPr/>
            </p14:nvContentPartPr>
            <p14:xfrm>
              <a:off x="594653" y="1626547"/>
              <a:ext cx="1261800" cy="73080"/>
            </p14:xfrm>
          </p:contentPart>
        </mc:Choice>
        <mc:Fallback>
          <p:pic>
            <p:nvPicPr>
              <p:cNvPr id="119" name="Freihand 118">
                <a:extLst>
                  <a:ext uri="{FF2B5EF4-FFF2-40B4-BE49-F238E27FC236}">
                    <a16:creationId xmlns:a16="http://schemas.microsoft.com/office/drawing/2014/main" id="{4E82F49F-2798-427D-93B1-9BE3384C0CCA}"/>
                  </a:ext>
                </a:extLst>
              </p:cNvPr>
              <p:cNvPicPr/>
              <p:nvPr/>
            </p:nvPicPr>
            <p:blipFill>
              <a:blip r:embed="rId6"/>
              <a:stretch>
                <a:fillRect/>
              </a:stretch>
            </p:blipFill>
            <p:spPr>
              <a:xfrm>
                <a:off x="590333" y="1622227"/>
                <a:ext cx="1270440" cy="81720"/>
              </a:xfrm>
              <a:prstGeom prst="rect">
                <a:avLst/>
              </a:prstGeom>
            </p:spPr>
          </p:pic>
        </mc:Fallback>
      </mc:AlternateContent>
      <mc:AlternateContent xmlns:mc="http://schemas.openxmlformats.org/markup-compatibility/2006">
        <mc:Choice xmlns:p14="http://schemas.microsoft.com/office/powerpoint/2010/main" Requires="p14">
          <p:contentPart p14:bwMode="auto" r:id="rId7">
            <p14:nvContentPartPr>
              <p14:cNvPr id="120" name="Freihand 119">
                <a:extLst>
                  <a:ext uri="{FF2B5EF4-FFF2-40B4-BE49-F238E27FC236}">
                    <a16:creationId xmlns:a16="http://schemas.microsoft.com/office/drawing/2014/main" id="{C8B93CCC-CC07-4A23-A9B8-15B289151437}"/>
                  </a:ext>
                </a:extLst>
              </p14:cNvPr>
              <p14:cNvContentPartPr/>
              <p14:nvPr/>
            </p14:nvContentPartPr>
            <p14:xfrm>
              <a:off x="5401373" y="6009187"/>
              <a:ext cx="1554480" cy="33840"/>
            </p14:xfrm>
          </p:contentPart>
        </mc:Choice>
        <mc:Fallback>
          <p:pic>
            <p:nvPicPr>
              <p:cNvPr id="120" name="Freihand 119">
                <a:extLst>
                  <a:ext uri="{FF2B5EF4-FFF2-40B4-BE49-F238E27FC236}">
                    <a16:creationId xmlns:a16="http://schemas.microsoft.com/office/drawing/2014/main" id="{C8B93CCC-CC07-4A23-A9B8-15B289151437}"/>
                  </a:ext>
                </a:extLst>
              </p:cNvPr>
              <p:cNvPicPr/>
              <p:nvPr/>
            </p:nvPicPr>
            <p:blipFill>
              <a:blip r:embed="rId8"/>
              <a:stretch>
                <a:fillRect/>
              </a:stretch>
            </p:blipFill>
            <p:spPr>
              <a:xfrm>
                <a:off x="5397053" y="6004867"/>
                <a:ext cx="1563120" cy="42480"/>
              </a:xfrm>
              <a:prstGeom prst="rect">
                <a:avLst/>
              </a:prstGeom>
            </p:spPr>
          </p:pic>
        </mc:Fallback>
      </mc:AlternateContent>
      <mc:AlternateContent xmlns:mc="http://schemas.openxmlformats.org/markup-compatibility/2006">
        <mc:Choice xmlns:p14="http://schemas.microsoft.com/office/powerpoint/2010/main" Requires="p14">
          <p:contentPart p14:bwMode="auto" r:id="rId9">
            <p14:nvContentPartPr>
              <p14:cNvPr id="121" name="Freihand 120">
                <a:extLst>
                  <a:ext uri="{FF2B5EF4-FFF2-40B4-BE49-F238E27FC236}">
                    <a16:creationId xmlns:a16="http://schemas.microsoft.com/office/drawing/2014/main" id="{2F33767B-5EA8-494A-867A-62865FB5133D}"/>
                  </a:ext>
                </a:extLst>
              </p14:cNvPr>
              <p14:cNvContentPartPr/>
              <p14:nvPr/>
            </p14:nvContentPartPr>
            <p14:xfrm>
              <a:off x="2104133" y="3497107"/>
              <a:ext cx="1366920" cy="1013400"/>
            </p14:xfrm>
          </p:contentPart>
        </mc:Choice>
        <mc:Fallback>
          <p:pic>
            <p:nvPicPr>
              <p:cNvPr id="121" name="Freihand 120">
                <a:extLst>
                  <a:ext uri="{FF2B5EF4-FFF2-40B4-BE49-F238E27FC236}">
                    <a16:creationId xmlns:a16="http://schemas.microsoft.com/office/drawing/2014/main" id="{2F33767B-5EA8-494A-867A-62865FB5133D}"/>
                  </a:ext>
                </a:extLst>
              </p:cNvPr>
              <p:cNvPicPr/>
              <p:nvPr/>
            </p:nvPicPr>
            <p:blipFill>
              <a:blip r:embed="rId10"/>
              <a:stretch>
                <a:fillRect/>
              </a:stretch>
            </p:blipFill>
            <p:spPr>
              <a:xfrm>
                <a:off x="2099813" y="3492787"/>
                <a:ext cx="1375560" cy="1022040"/>
              </a:xfrm>
              <a:prstGeom prst="rect">
                <a:avLst/>
              </a:prstGeom>
            </p:spPr>
          </p:pic>
        </mc:Fallback>
      </mc:AlternateContent>
      <mc:AlternateContent xmlns:mc="http://schemas.openxmlformats.org/markup-compatibility/2006">
        <mc:Choice xmlns:p14="http://schemas.microsoft.com/office/powerpoint/2010/main" Requires="p14">
          <p:contentPart p14:bwMode="auto" r:id="rId11">
            <p14:nvContentPartPr>
              <p14:cNvPr id="123" name="Freihand 122">
                <a:extLst>
                  <a:ext uri="{FF2B5EF4-FFF2-40B4-BE49-F238E27FC236}">
                    <a16:creationId xmlns:a16="http://schemas.microsoft.com/office/drawing/2014/main" id="{E0F0F403-C15D-42FC-AB53-8074A21FB534}"/>
                  </a:ext>
                </a:extLst>
              </p14:cNvPr>
              <p14:cNvContentPartPr/>
              <p14:nvPr/>
            </p14:nvContentPartPr>
            <p14:xfrm>
              <a:off x="3442973" y="1871707"/>
              <a:ext cx="2149200" cy="1643760"/>
            </p14:xfrm>
          </p:contentPart>
        </mc:Choice>
        <mc:Fallback>
          <p:pic>
            <p:nvPicPr>
              <p:cNvPr id="123" name="Freihand 122">
                <a:extLst>
                  <a:ext uri="{FF2B5EF4-FFF2-40B4-BE49-F238E27FC236}">
                    <a16:creationId xmlns:a16="http://schemas.microsoft.com/office/drawing/2014/main" id="{E0F0F403-C15D-42FC-AB53-8074A21FB534}"/>
                  </a:ext>
                </a:extLst>
              </p:cNvPr>
              <p:cNvPicPr/>
              <p:nvPr/>
            </p:nvPicPr>
            <p:blipFill>
              <a:blip r:embed="rId12"/>
              <a:stretch>
                <a:fillRect/>
              </a:stretch>
            </p:blipFill>
            <p:spPr>
              <a:xfrm>
                <a:off x="3438653" y="1867387"/>
                <a:ext cx="2157840" cy="1652400"/>
              </a:xfrm>
              <a:prstGeom prst="rect">
                <a:avLst/>
              </a:prstGeom>
            </p:spPr>
          </p:pic>
        </mc:Fallback>
      </mc:AlternateContent>
      <mc:AlternateContent xmlns:mc="http://schemas.openxmlformats.org/markup-compatibility/2006">
        <mc:Choice xmlns:p14="http://schemas.microsoft.com/office/powerpoint/2010/main" Requires="p14">
          <p:contentPart p14:bwMode="auto" r:id="rId13">
            <p14:nvContentPartPr>
              <p14:cNvPr id="173" name="Freihand 172">
                <a:extLst>
                  <a:ext uri="{FF2B5EF4-FFF2-40B4-BE49-F238E27FC236}">
                    <a16:creationId xmlns:a16="http://schemas.microsoft.com/office/drawing/2014/main" id="{1DD3ABF1-8631-4779-9710-7F9DE3D69A1A}"/>
                  </a:ext>
                </a:extLst>
              </p14:cNvPr>
              <p14:cNvContentPartPr/>
              <p14:nvPr/>
            </p14:nvContentPartPr>
            <p14:xfrm>
              <a:off x="10510853" y="1861627"/>
              <a:ext cx="1401480" cy="498240"/>
            </p14:xfrm>
          </p:contentPart>
        </mc:Choice>
        <mc:Fallback>
          <p:pic>
            <p:nvPicPr>
              <p:cNvPr id="173" name="Freihand 172">
                <a:extLst>
                  <a:ext uri="{FF2B5EF4-FFF2-40B4-BE49-F238E27FC236}">
                    <a16:creationId xmlns:a16="http://schemas.microsoft.com/office/drawing/2014/main" id="{1DD3ABF1-8631-4779-9710-7F9DE3D69A1A}"/>
                  </a:ext>
                </a:extLst>
              </p:cNvPr>
              <p:cNvPicPr/>
              <p:nvPr/>
            </p:nvPicPr>
            <p:blipFill>
              <a:blip r:embed="rId14"/>
              <a:stretch>
                <a:fillRect/>
              </a:stretch>
            </p:blipFill>
            <p:spPr>
              <a:xfrm>
                <a:off x="10506533" y="1857307"/>
                <a:ext cx="1410120" cy="506880"/>
              </a:xfrm>
              <a:prstGeom prst="rect">
                <a:avLst/>
              </a:prstGeom>
            </p:spPr>
          </p:pic>
        </mc:Fallback>
      </mc:AlternateContent>
      <mc:AlternateContent xmlns:mc="http://schemas.openxmlformats.org/markup-compatibility/2006">
        <mc:Choice xmlns:p14="http://schemas.microsoft.com/office/powerpoint/2010/main" Requires="p14">
          <p:contentPart p14:bwMode="auto" r:id="rId15">
            <p14:nvContentPartPr>
              <p14:cNvPr id="178" name="Freihand 177">
                <a:extLst>
                  <a:ext uri="{FF2B5EF4-FFF2-40B4-BE49-F238E27FC236}">
                    <a16:creationId xmlns:a16="http://schemas.microsoft.com/office/drawing/2014/main" id="{63C15CE8-4C0F-42C7-9ACF-7D883E3CB91F}"/>
                  </a:ext>
                </a:extLst>
              </p14:cNvPr>
              <p14:cNvContentPartPr/>
              <p14:nvPr/>
            </p14:nvContentPartPr>
            <p14:xfrm>
              <a:off x="6086813" y="5956627"/>
              <a:ext cx="21960" cy="18720"/>
            </p14:xfrm>
          </p:contentPart>
        </mc:Choice>
        <mc:Fallback>
          <p:pic>
            <p:nvPicPr>
              <p:cNvPr id="178" name="Freihand 177">
                <a:extLst>
                  <a:ext uri="{FF2B5EF4-FFF2-40B4-BE49-F238E27FC236}">
                    <a16:creationId xmlns:a16="http://schemas.microsoft.com/office/drawing/2014/main" id="{63C15CE8-4C0F-42C7-9ACF-7D883E3CB91F}"/>
                  </a:ext>
                </a:extLst>
              </p:cNvPr>
              <p:cNvPicPr/>
              <p:nvPr/>
            </p:nvPicPr>
            <p:blipFill>
              <a:blip r:embed="rId16"/>
              <a:stretch>
                <a:fillRect/>
              </a:stretch>
            </p:blipFill>
            <p:spPr>
              <a:xfrm>
                <a:off x="6082493" y="5952307"/>
                <a:ext cx="30600" cy="27360"/>
              </a:xfrm>
              <a:prstGeom prst="rect">
                <a:avLst/>
              </a:prstGeom>
            </p:spPr>
          </p:pic>
        </mc:Fallback>
      </mc:AlternateContent>
      <mc:AlternateContent xmlns:mc="http://schemas.openxmlformats.org/markup-compatibility/2006">
        <mc:Choice xmlns:p14="http://schemas.microsoft.com/office/powerpoint/2010/main" Requires="p14">
          <p:contentPart p14:bwMode="auto" r:id="rId17">
            <p14:nvContentPartPr>
              <p14:cNvPr id="179" name="Freihand 178">
                <a:extLst>
                  <a:ext uri="{FF2B5EF4-FFF2-40B4-BE49-F238E27FC236}">
                    <a16:creationId xmlns:a16="http://schemas.microsoft.com/office/drawing/2014/main" id="{C1020F7B-2F1B-42FD-B28C-6C8392E7E15A}"/>
                  </a:ext>
                </a:extLst>
              </p14:cNvPr>
              <p14:cNvContentPartPr/>
              <p14:nvPr/>
            </p14:nvContentPartPr>
            <p14:xfrm>
              <a:off x="9364253" y="1904467"/>
              <a:ext cx="1123200" cy="532080"/>
            </p14:xfrm>
          </p:contentPart>
        </mc:Choice>
        <mc:Fallback>
          <p:pic>
            <p:nvPicPr>
              <p:cNvPr id="179" name="Freihand 178">
                <a:extLst>
                  <a:ext uri="{FF2B5EF4-FFF2-40B4-BE49-F238E27FC236}">
                    <a16:creationId xmlns:a16="http://schemas.microsoft.com/office/drawing/2014/main" id="{C1020F7B-2F1B-42FD-B28C-6C8392E7E15A}"/>
                  </a:ext>
                </a:extLst>
              </p:cNvPr>
              <p:cNvPicPr/>
              <p:nvPr/>
            </p:nvPicPr>
            <p:blipFill>
              <a:blip r:embed="rId18"/>
              <a:stretch>
                <a:fillRect/>
              </a:stretch>
            </p:blipFill>
            <p:spPr>
              <a:xfrm>
                <a:off x="9359933" y="1900147"/>
                <a:ext cx="1131840" cy="540720"/>
              </a:xfrm>
              <a:prstGeom prst="rect">
                <a:avLst/>
              </a:prstGeom>
            </p:spPr>
          </p:pic>
        </mc:Fallback>
      </mc:AlternateContent>
      <mc:AlternateContent xmlns:mc="http://schemas.openxmlformats.org/markup-compatibility/2006">
        <mc:Choice xmlns:p14="http://schemas.microsoft.com/office/powerpoint/2010/main" Requires="p14">
          <p:contentPart p14:bwMode="auto" r:id="rId19">
            <p14:nvContentPartPr>
              <p14:cNvPr id="194" name="Freihand 193">
                <a:extLst>
                  <a:ext uri="{FF2B5EF4-FFF2-40B4-BE49-F238E27FC236}">
                    <a16:creationId xmlns:a16="http://schemas.microsoft.com/office/drawing/2014/main" id="{35262150-9BC9-47CD-85E1-43C27FAD5808}"/>
                  </a:ext>
                </a:extLst>
              </p14:cNvPr>
              <p14:cNvContentPartPr/>
              <p14:nvPr/>
            </p14:nvContentPartPr>
            <p14:xfrm>
              <a:off x="5399933" y="5977867"/>
              <a:ext cx="1553400" cy="96120"/>
            </p14:xfrm>
          </p:contentPart>
        </mc:Choice>
        <mc:Fallback>
          <p:pic>
            <p:nvPicPr>
              <p:cNvPr id="194" name="Freihand 193">
                <a:extLst>
                  <a:ext uri="{FF2B5EF4-FFF2-40B4-BE49-F238E27FC236}">
                    <a16:creationId xmlns:a16="http://schemas.microsoft.com/office/drawing/2014/main" id="{35262150-9BC9-47CD-85E1-43C27FAD5808}"/>
                  </a:ext>
                </a:extLst>
              </p:cNvPr>
              <p:cNvPicPr/>
              <p:nvPr/>
            </p:nvPicPr>
            <p:blipFill>
              <a:blip r:embed="rId20"/>
              <a:stretch>
                <a:fillRect/>
              </a:stretch>
            </p:blipFill>
            <p:spPr>
              <a:xfrm>
                <a:off x="5395613" y="5973547"/>
                <a:ext cx="1562040" cy="104760"/>
              </a:xfrm>
              <a:prstGeom prst="rect">
                <a:avLst/>
              </a:prstGeom>
            </p:spPr>
          </p:pic>
        </mc:Fallback>
      </mc:AlternateContent>
      <mc:AlternateContent xmlns:mc="http://schemas.openxmlformats.org/markup-compatibility/2006">
        <mc:Choice xmlns:p14="http://schemas.microsoft.com/office/powerpoint/2010/main" Requires="p14">
          <p:contentPart p14:bwMode="auto" r:id="rId21">
            <p14:nvContentPartPr>
              <p14:cNvPr id="219" name="Freihand 218">
                <a:extLst>
                  <a:ext uri="{FF2B5EF4-FFF2-40B4-BE49-F238E27FC236}">
                    <a16:creationId xmlns:a16="http://schemas.microsoft.com/office/drawing/2014/main" id="{2A8E0180-4405-4F20-91EB-BA54C5AFD6BB}"/>
                  </a:ext>
                </a:extLst>
              </p14:cNvPr>
              <p14:cNvContentPartPr/>
              <p14:nvPr/>
            </p14:nvContentPartPr>
            <p14:xfrm>
              <a:off x="10511573" y="3175987"/>
              <a:ext cx="28800" cy="263160"/>
            </p14:xfrm>
          </p:contentPart>
        </mc:Choice>
        <mc:Fallback>
          <p:pic>
            <p:nvPicPr>
              <p:cNvPr id="219" name="Freihand 218">
                <a:extLst>
                  <a:ext uri="{FF2B5EF4-FFF2-40B4-BE49-F238E27FC236}">
                    <a16:creationId xmlns:a16="http://schemas.microsoft.com/office/drawing/2014/main" id="{2A8E0180-4405-4F20-91EB-BA54C5AFD6BB}"/>
                  </a:ext>
                </a:extLst>
              </p:cNvPr>
              <p:cNvPicPr/>
              <p:nvPr/>
            </p:nvPicPr>
            <p:blipFill>
              <a:blip r:embed="rId22"/>
              <a:stretch>
                <a:fillRect/>
              </a:stretch>
            </p:blipFill>
            <p:spPr>
              <a:xfrm>
                <a:off x="10507253" y="3171667"/>
                <a:ext cx="37440" cy="271800"/>
              </a:xfrm>
              <a:prstGeom prst="rect">
                <a:avLst/>
              </a:prstGeom>
            </p:spPr>
          </p:pic>
        </mc:Fallback>
      </mc:AlternateContent>
      <p:grpSp>
        <p:nvGrpSpPr>
          <p:cNvPr id="298" name="Gruppieren 297">
            <a:extLst>
              <a:ext uri="{FF2B5EF4-FFF2-40B4-BE49-F238E27FC236}">
                <a16:creationId xmlns:a16="http://schemas.microsoft.com/office/drawing/2014/main" id="{A80BCD57-B777-4FBD-83AF-1948CC4194DF}"/>
              </a:ext>
            </a:extLst>
          </p:cNvPr>
          <p:cNvGrpSpPr/>
          <p:nvPr/>
        </p:nvGrpSpPr>
        <p:grpSpPr>
          <a:xfrm>
            <a:off x="612293" y="29947"/>
            <a:ext cx="11462040" cy="5565600"/>
            <a:chOff x="612293" y="29947"/>
            <a:chExt cx="11462040" cy="5565600"/>
          </a:xfrm>
        </p:grpSpPr>
        <mc:AlternateContent xmlns:mc="http://schemas.openxmlformats.org/markup-compatibility/2006">
          <mc:Choice xmlns:p14="http://schemas.microsoft.com/office/powerpoint/2010/main" Requires="p14">
            <p:contentPart p14:bwMode="auto" r:id="rId23">
              <p14:nvContentPartPr>
                <p14:cNvPr id="107" name="Freihand 106">
                  <a:extLst>
                    <a:ext uri="{FF2B5EF4-FFF2-40B4-BE49-F238E27FC236}">
                      <a16:creationId xmlns:a16="http://schemas.microsoft.com/office/drawing/2014/main" id="{091995AA-4576-4478-AB3C-46F887727A6F}"/>
                    </a:ext>
                  </a:extLst>
                </p14:cNvPr>
                <p14:cNvContentPartPr/>
                <p14:nvPr/>
              </p14:nvContentPartPr>
              <p14:xfrm>
                <a:off x="2002973" y="4507987"/>
                <a:ext cx="246960" cy="28440"/>
              </p14:xfrm>
            </p:contentPart>
          </mc:Choice>
          <mc:Fallback>
            <p:pic>
              <p:nvPicPr>
                <p:cNvPr id="107" name="Freihand 106">
                  <a:extLst>
                    <a:ext uri="{FF2B5EF4-FFF2-40B4-BE49-F238E27FC236}">
                      <a16:creationId xmlns:a16="http://schemas.microsoft.com/office/drawing/2014/main" id="{091995AA-4576-4478-AB3C-46F887727A6F}"/>
                    </a:ext>
                  </a:extLst>
                </p:cNvPr>
                <p:cNvPicPr/>
                <p:nvPr/>
              </p:nvPicPr>
              <p:blipFill>
                <a:blip r:embed="rId24"/>
                <a:stretch>
                  <a:fillRect/>
                </a:stretch>
              </p:blipFill>
              <p:spPr>
                <a:xfrm>
                  <a:off x="1998653" y="4503667"/>
                  <a:ext cx="255600" cy="37080"/>
                </a:xfrm>
                <a:prstGeom prst="rect">
                  <a:avLst/>
                </a:prstGeom>
              </p:spPr>
            </p:pic>
          </mc:Fallback>
        </mc:AlternateContent>
        <mc:AlternateContent xmlns:mc="http://schemas.openxmlformats.org/markup-compatibility/2006">
          <mc:Choice xmlns:p14="http://schemas.microsoft.com/office/powerpoint/2010/main" Requires="p14">
            <p:contentPart p14:bwMode="auto" r:id="rId25">
              <p14:nvContentPartPr>
                <p14:cNvPr id="108" name="Freihand 107">
                  <a:extLst>
                    <a:ext uri="{FF2B5EF4-FFF2-40B4-BE49-F238E27FC236}">
                      <a16:creationId xmlns:a16="http://schemas.microsoft.com/office/drawing/2014/main" id="{249E864F-4118-4620-B931-4254B519556C}"/>
                    </a:ext>
                  </a:extLst>
                </p14:cNvPr>
                <p14:cNvContentPartPr/>
                <p14:nvPr/>
              </p14:nvContentPartPr>
              <p14:xfrm>
                <a:off x="1594013" y="4503307"/>
                <a:ext cx="30240" cy="96120"/>
              </p14:xfrm>
            </p:contentPart>
          </mc:Choice>
          <mc:Fallback>
            <p:pic>
              <p:nvPicPr>
                <p:cNvPr id="108" name="Freihand 107">
                  <a:extLst>
                    <a:ext uri="{FF2B5EF4-FFF2-40B4-BE49-F238E27FC236}">
                      <a16:creationId xmlns:a16="http://schemas.microsoft.com/office/drawing/2014/main" id="{249E864F-4118-4620-B931-4254B519556C}"/>
                    </a:ext>
                  </a:extLst>
                </p:cNvPr>
                <p:cNvPicPr/>
                <p:nvPr/>
              </p:nvPicPr>
              <p:blipFill>
                <a:blip r:embed="rId26"/>
                <a:stretch>
                  <a:fillRect/>
                </a:stretch>
              </p:blipFill>
              <p:spPr>
                <a:xfrm>
                  <a:off x="1589693" y="4498987"/>
                  <a:ext cx="38880" cy="104760"/>
                </a:xfrm>
                <a:prstGeom prst="rect">
                  <a:avLst/>
                </a:prstGeom>
              </p:spPr>
            </p:pic>
          </mc:Fallback>
        </mc:AlternateContent>
        <mc:AlternateContent xmlns:mc="http://schemas.openxmlformats.org/markup-compatibility/2006">
          <mc:Choice xmlns:p14="http://schemas.microsoft.com/office/powerpoint/2010/main" Requires="p14">
            <p:contentPart p14:bwMode="auto" r:id="rId27">
              <p14:nvContentPartPr>
                <p14:cNvPr id="109" name="Freihand 108">
                  <a:extLst>
                    <a:ext uri="{FF2B5EF4-FFF2-40B4-BE49-F238E27FC236}">
                      <a16:creationId xmlns:a16="http://schemas.microsoft.com/office/drawing/2014/main" id="{4184DDCF-0806-4E88-8A4A-28776FB14AE3}"/>
                    </a:ext>
                  </a:extLst>
                </p14:cNvPr>
                <p14:cNvContentPartPr/>
                <p14:nvPr/>
              </p14:nvContentPartPr>
              <p14:xfrm>
                <a:off x="1653053" y="4465867"/>
                <a:ext cx="129960" cy="154080"/>
              </p14:xfrm>
            </p:contentPart>
          </mc:Choice>
          <mc:Fallback>
            <p:pic>
              <p:nvPicPr>
                <p:cNvPr id="109" name="Freihand 108">
                  <a:extLst>
                    <a:ext uri="{FF2B5EF4-FFF2-40B4-BE49-F238E27FC236}">
                      <a16:creationId xmlns:a16="http://schemas.microsoft.com/office/drawing/2014/main" id="{4184DDCF-0806-4E88-8A4A-28776FB14AE3}"/>
                    </a:ext>
                  </a:extLst>
                </p:cNvPr>
                <p:cNvPicPr/>
                <p:nvPr/>
              </p:nvPicPr>
              <p:blipFill>
                <a:blip r:embed="rId28"/>
                <a:stretch>
                  <a:fillRect/>
                </a:stretch>
              </p:blipFill>
              <p:spPr>
                <a:xfrm>
                  <a:off x="1648733" y="4461547"/>
                  <a:ext cx="138600" cy="162720"/>
                </a:xfrm>
                <a:prstGeom prst="rect">
                  <a:avLst/>
                </a:prstGeom>
              </p:spPr>
            </p:pic>
          </mc:Fallback>
        </mc:AlternateContent>
        <mc:AlternateContent xmlns:mc="http://schemas.openxmlformats.org/markup-compatibility/2006">
          <mc:Choice xmlns:p14="http://schemas.microsoft.com/office/powerpoint/2010/main" Requires="p14">
            <p:contentPart p14:bwMode="auto" r:id="rId29">
              <p14:nvContentPartPr>
                <p14:cNvPr id="110" name="Freihand 109">
                  <a:extLst>
                    <a:ext uri="{FF2B5EF4-FFF2-40B4-BE49-F238E27FC236}">
                      <a16:creationId xmlns:a16="http://schemas.microsoft.com/office/drawing/2014/main" id="{15CA7825-C807-4382-9F7A-A2DA5B42F743}"/>
                    </a:ext>
                  </a:extLst>
                </p14:cNvPr>
                <p14:cNvContentPartPr/>
                <p14:nvPr/>
              </p14:nvContentPartPr>
              <p14:xfrm>
                <a:off x="1819013" y="4455067"/>
                <a:ext cx="92520" cy="121320"/>
              </p14:xfrm>
            </p:contentPart>
          </mc:Choice>
          <mc:Fallback>
            <p:pic>
              <p:nvPicPr>
                <p:cNvPr id="110" name="Freihand 109">
                  <a:extLst>
                    <a:ext uri="{FF2B5EF4-FFF2-40B4-BE49-F238E27FC236}">
                      <a16:creationId xmlns:a16="http://schemas.microsoft.com/office/drawing/2014/main" id="{15CA7825-C807-4382-9F7A-A2DA5B42F743}"/>
                    </a:ext>
                  </a:extLst>
                </p:cNvPr>
                <p:cNvPicPr/>
                <p:nvPr/>
              </p:nvPicPr>
              <p:blipFill>
                <a:blip r:embed="rId30"/>
                <a:stretch>
                  <a:fillRect/>
                </a:stretch>
              </p:blipFill>
              <p:spPr>
                <a:xfrm>
                  <a:off x="1814693" y="4450747"/>
                  <a:ext cx="101160" cy="129960"/>
                </a:xfrm>
                <a:prstGeom prst="rect">
                  <a:avLst/>
                </a:prstGeom>
              </p:spPr>
            </p:pic>
          </mc:Fallback>
        </mc:AlternateContent>
        <mc:AlternateContent xmlns:mc="http://schemas.openxmlformats.org/markup-compatibility/2006">
          <mc:Choice xmlns:p14="http://schemas.microsoft.com/office/powerpoint/2010/main" Requires="p14">
            <p:contentPart p14:bwMode="auto" r:id="rId31">
              <p14:nvContentPartPr>
                <p14:cNvPr id="146" name="Freihand 145">
                  <a:extLst>
                    <a:ext uri="{FF2B5EF4-FFF2-40B4-BE49-F238E27FC236}">
                      <a16:creationId xmlns:a16="http://schemas.microsoft.com/office/drawing/2014/main" id="{1CD44F32-DEB7-4226-B8A3-F0FA4E757CF0}"/>
                    </a:ext>
                  </a:extLst>
                </p14:cNvPr>
                <p14:cNvContentPartPr/>
                <p14:nvPr/>
              </p14:nvContentPartPr>
              <p14:xfrm>
                <a:off x="1572053" y="1328467"/>
                <a:ext cx="378360" cy="446760"/>
              </p14:xfrm>
            </p:contentPart>
          </mc:Choice>
          <mc:Fallback>
            <p:pic>
              <p:nvPicPr>
                <p:cNvPr id="146" name="Freihand 145">
                  <a:extLst>
                    <a:ext uri="{FF2B5EF4-FFF2-40B4-BE49-F238E27FC236}">
                      <a16:creationId xmlns:a16="http://schemas.microsoft.com/office/drawing/2014/main" id="{1CD44F32-DEB7-4226-B8A3-F0FA4E757CF0}"/>
                    </a:ext>
                  </a:extLst>
                </p:cNvPr>
                <p:cNvPicPr/>
                <p:nvPr/>
              </p:nvPicPr>
              <p:blipFill>
                <a:blip r:embed="rId32"/>
                <a:stretch>
                  <a:fillRect/>
                </a:stretch>
              </p:blipFill>
              <p:spPr>
                <a:xfrm>
                  <a:off x="1567733" y="1324147"/>
                  <a:ext cx="387000" cy="455400"/>
                </a:xfrm>
                <a:prstGeom prst="rect">
                  <a:avLst/>
                </a:prstGeom>
              </p:spPr>
            </p:pic>
          </mc:Fallback>
        </mc:AlternateContent>
        <mc:AlternateContent xmlns:mc="http://schemas.openxmlformats.org/markup-compatibility/2006">
          <mc:Choice xmlns:p14="http://schemas.microsoft.com/office/powerpoint/2010/main" Requires="p14">
            <p:contentPart p14:bwMode="auto" r:id="rId33">
              <p14:nvContentPartPr>
                <p14:cNvPr id="175" name="Freihand 174">
                  <a:extLst>
                    <a:ext uri="{FF2B5EF4-FFF2-40B4-BE49-F238E27FC236}">
                      <a16:creationId xmlns:a16="http://schemas.microsoft.com/office/drawing/2014/main" id="{47ED4CC3-F293-46BA-9A2D-3C1B678AF08B}"/>
                    </a:ext>
                  </a:extLst>
                </p14:cNvPr>
                <p14:cNvContentPartPr/>
                <p14:nvPr/>
              </p14:nvContentPartPr>
              <p14:xfrm>
                <a:off x="9389093" y="1864147"/>
                <a:ext cx="1075320" cy="592200"/>
              </p14:xfrm>
            </p:contentPart>
          </mc:Choice>
          <mc:Fallback>
            <p:pic>
              <p:nvPicPr>
                <p:cNvPr id="175" name="Freihand 174">
                  <a:extLst>
                    <a:ext uri="{FF2B5EF4-FFF2-40B4-BE49-F238E27FC236}">
                      <a16:creationId xmlns:a16="http://schemas.microsoft.com/office/drawing/2014/main" id="{47ED4CC3-F293-46BA-9A2D-3C1B678AF08B}"/>
                    </a:ext>
                  </a:extLst>
                </p:cNvPr>
                <p:cNvPicPr/>
                <p:nvPr/>
              </p:nvPicPr>
              <p:blipFill>
                <a:blip r:embed="rId34"/>
                <a:stretch>
                  <a:fillRect/>
                </a:stretch>
              </p:blipFill>
              <p:spPr>
                <a:xfrm>
                  <a:off x="9384773" y="1859827"/>
                  <a:ext cx="1083960" cy="600840"/>
                </a:xfrm>
                <a:prstGeom prst="rect">
                  <a:avLst/>
                </a:prstGeom>
              </p:spPr>
            </p:pic>
          </mc:Fallback>
        </mc:AlternateContent>
        <mc:AlternateContent xmlns:mc="http://schemas.openxmlformats.org/markup-compatibility/2006">
          <mc:Choice xmlns:p14="http://schemas.microsoft.com/office/powerpoint/2010/main" Requires="p14">
            <p:contentPart p14:bwMode="auto" r:id="rId35">
              <p14:nvContentPartPr>
                <p14:cNvPr id="177" name="Freihand 176">
                  <a:extLst>
                    <a:ext uri="{FF2B5EF4-FFF2-40B4-BE49-F238E27FC236}">
                      <a16:creationId xmlns:a16="http://schemas.microsoft.com/office/drawing/2014/main" id="{1E4E3745-72C2-4F14-8638-5B545FB537C6}"/>
                    </a:ext>
                  </a:extLst>
                </p14:cNvPr>
                <p14:cNvContentPartPr/>
                <p14:nvPr/>
              </p14:nvContentPartPr>
              <p14:xfrm>
                <a:off x="1728293" y="1630147"/>
                <a:ext cx="18000" cy="18360"/>
              </p14:xfrm>
            </p:contentPart>
          </mc:Choice>
          <mc:Fallback>
            <p:pic>
              <p:nvPicPr>
                <p:cNvPr id="177" name="Freihand 176">
                  <a:extLst>
                    <a:ext uri="{FF2B5EF4-FFF2-40B4-BE49-F238E27FC236}">
                      <a16:creationId xmlns:a16="http://schemas.microsoft.com/office/drawing/2014/main" id="{1E4E3745-72C2-4F14-8638-5B545FB537C6}"/>
                    </a:ext>
                  </a:extLst>
                </p:cNvPr>
                <p:cNvPicPr/>
                <p:nvPr/>
              </p:nvPicPr>
              <p:blipFill>
                <a:blip r:embed="rId36"/>
                <a:stretch>
                  <a:fillRect/>
                </a:stretch>
              </p:blipFill>
              <p:spPr>
                <a:xfrm>
                  <a:off x="1723973" y="1625827"/>
                  <a:ext cx="26640" cy="27000"/>
                </a:xfrm>
                <a:prstGeom prst="rect">
                  <a:avLst/>
                </a:prstGeom>
              </p:spPr>
            </p:pic>
          </mc:Fallback>
        </mc:AlternateContent>
        <mc:AlternateContent xmlns:mc="http://schemas.openxmlformats.org/markup-compatibility/2006">
          <mc:Choice xmlns:p14="http://schemas.microsoft.com/office/powerpoint/2010/main" Requires="p14">
            <p:contentPart p14:bwMode="auto" r:id="rId37">
              <p14:nvContentPartPr>
                <p14:cNvPr id="190" name="Freihand 189">
                  <a:extLst>
                    <a:ext uri="{FF2B5EF4-FFF2-40B4-BE49-F238E27FC236}">
                      <a16:creationId xmlns:a16="http://schemas.microsoft.com/office/drawing/2014/main" id="{3EF27CB0-EF38-41A7-8BC0-BA657F71E812}"/>
                    </a:ext>
                  </a:extLst>
                </p14:cNvPr>
                <p14:cNvContentPartPr/>
                <p14:nvPr/>
              </p14:nvContentPartPr>
              <p14:xfrm>
                <a:off x="612293" y="1694947"/>
                <a:ext cx="1086840" cy="65880"/>
              </p14:xfrm>
            </p:contentPart>
          </mc:Choice>
          <mc:Fallback>
            <p:pic>
              <p:nvPicPr>
                <p:cNvPr id="190" name="Freihand 189">
                  <a:extLst>
                    <a:ext uri="{FF2B5EF4-FFF2-40B4-BE49-F238E27FC236}">
                      <a16:creationId xmlns:a16="http://schemas.microsoft.com/office/drawing/2014/main" id="{3EF27CB0-EF38-41A7-8BC0-BA657F71E812}"/>
                    </a:ext>
                  </a:extLst>
                </p:cNvPr>
                <p:cNvPicPr/>
                <p:nvPr/>
              </p:nvPicPr>
              <p:blipFill>
                <a:blip r:embed="rId38"/>
                <a:stretch>
                  <a:fillRect/>
                </a:stretch>
              </p:blipFill>
              <p:spPr>
                <a:xfrm>
                  <a:off x="607973" y="1690627"/>
                  <a:ext cx="1095480" cy="74520"/>
                </a:xfrm>
                <a:prstGeom prst="rect">
                  <a:avLst/>
                </a:prstGeom>
              </p:spPr>
            </p:pic>
          </mc:Fallback>
        </mc:AlternateContent>
        <mc:AlternateContent xmlns:mc="http://schemas.openxmlformats.org/markup-compatibility/2006">
          <mc:Choice xmlns:p14="http://schemas.microsoft.com/office/powerpoint/2010/main" Requires="p14">
            <p:contentPart p14:bwMode="auto" r:id="rId39">
              <p14:nvContentPartPr>
                <p14:cNvPr id="43" name="Freihand 42">
                  <a:extLst>
                    <a:ext uri="{FF2B5EF4-FFF2-40B4-BE49-F238E27FC236}">
                      <a16:creationId xmlns:a16="http://schemas.microsoft.com/office/drawing/2014/main" id="{D356B339-2E48-4EC2-895F-E824CC1F6239}"/>
                    </a:ext>
                  </a:extLst>
                </p14:cNvPr>
                <p14:cNvContentPartPr/>
                <p14:nvPr/>
              </p14:nvContentPartPr>
              <p14:xfrm>
                <a:off x="8929373" y="790627"/>
                <a:ext cx="87480" cy="78840"/>
              </p14:xfrm>
            </p:contentPart>
          </mc:Choice>
          <mc:Fallback>
            <p:pic>
              <p:nvPicPr>
                <p:cNvPr id="43" name="Freihand 42">
                  <a:extLst>
                    <a:ext uri="{FF2B5EF4-FFF2-40B4-BE49-F238E27FC236}">
                      <a16:creationId xmlns:a16="http://schemas.microsoft.com/office/drawing/2014/main" id="{D356B339-2E48-4EC2-895F-E824CC1F6239}"/>
                    </a:ext>
                  </a:extLst>
                </p:cNvPr>
                <p:cNvPicPr/>
                <p:nvPr/>
              </p:nvPicPr>
              <p:blipFill>
                <a:blip r:embed="rId40"/>
                <a:stretch>
                  <a:fillRect/>
                </a:stretch>
              </p:blipFill>
              <p:spPr>
                <a:xfrm>
                  <a:off x="8925053" y="786307"/>
                  <a:ext cx="96120" cy="87480"/>
                </a:xfrm>
                <a:prstGeom prst="rect">
                  <a:avLst/>
                </a:prstGeom>
              </p:spPr>
            </p:pic>
          </mc:Fallback>
        </mc:AlternateContent>
        <mc:AlternateContent xmlns:mc="http://schemas.openxmlformats.org/markup-compatibility/2006">
          <mc:Choice xmlns:p14="http://schemas.microsoft.com/office/powerpoint/2010/main" Requires="p14">
            <p:contentPart p14:bwMode="auto" r:id="rId41">
              <p14:nvContentPartPr>
                <p14:cNvPr id="44" name="Freihand 43">
                  <a:extLst>
                    <a:ext uri="{FF2B5EF4-FFF2-40B4-BE49-F238E27FC236}">
                      <a16:creationId xmlns:a16="http://schemas.microsoft.com/office/drawing/2014/main" id="{C90D5BB3-25BC-44C8-B30A-C6AF8C6DF557}"/>
                    </a:ext>
                  </a:extLst>
                </p14:cNvPr>
                <p14:cNvContentPartPr/>
                <p14:nvPr/>
              </p14:nvContentPartPr>
              <p14:xfrm>
                <a:off x="9021173" y="847147"/>
                <a:ext cx="69840" cy="50400"/>
              </p14:xfrm>
            </p:contentPart>
          </mc:Choice>
          <mc:Fallback>
            <p:pic>
              <p:nvPicPr>
                <p:cNvPr id="44" name="Freihand 43">
                  <a:extLst>
                    <a:ext uri="{FF2B5EF4-FFF2-40B4-BE49-F238E27FC236}">
                      <a16:creationId xmlns:a16="http://schemas.microsoft.com/office/drawing/2014/main" id="{C90D5BB3-25BC-44C8-B30A-C6AF8C6DF557}"/>
                    </a:ext>
                  </a:extLst>
                </p:cNvPr>
                <p:cNvPicPr/>
                <p:nvPr/>
              </p:nvPicPr>
              <p:blipFill>
                <a:blip r:embed="rId42"/>
                <a:stretch>
                  <a:fillRect/>
                </a:stretch>
              </p:blipFill>
              <p:spPr>
                <a:xfrm>
                  <a:off x="9016853" y="842827"/>
                  <a:ext cx="78480" cy="59040"/>
                </a:xfrm>
                <a:prstGeom prst="rect">
                  <a:avLst/>
                </a:prstGeom>
              </p:spPr>
            </p:pic>
          </mc:Fallback>
        </mc:AlternateContent>
        <mc:AlternateContent xmlns:mc="http://schemas.openxmlformats.org/markup-compatibility/2006">
          <mc:Choice xmlns:p14="http://schemas.microsoft.com/office/powerpoint/2010/main" Requires="p14">
            <p:contentPart p14:bwMode="auto" r:id="rId43">
              <p14:nvContentPartPr>
                <p14:cNvPr id="45" name="Freihand 44">
                  <a:extLst>
                    <a:ext uri="{FF2B5EF4-FFF2-40B4-BE49-F238E27FC236}">
                      <a16:creationId xmlns:a16="http://schemas.microsoft.com/office/drawing/2014/main" id="{1174A89B-6E3C-4A71-825D-4C4121306C7E}"/>
                    </a:ext>
                  </a:extLst>
                </p14:cNvPr>
                <p14:cNvContentPartPr/>
                <p14:nvPr/>
              </p14:nvContentPartPr>
              <p14:xfrm>
                <a:off x="9043133" y="867307"/>
                <a:ext cx="57600" cy="100440"/>
              </p14:xfrm>
            </p:contentPart>
          </mc:Choice>
          <mc:Fallback>
            <p:pic>
              <p:nvPicPr>
                <p:cNvPr id="45" name="Freihand 44">
                  <a:extLst>
                    <a:ext uri="{FF2B5EF4-FFF2-40B4-BE49-F238E27FC236}">
                      <a16:creationId xmlns:a16="http://schemas.microsoft.com/office/drawing/2014/main" id="{1174A89B-6E3C-4A71-825D-4C4121306C7E}"/>
                    </a:ext>
                  </a:extLst>
                </p:cNvPr>
                <p:cNvPicPr/>
                <p:nvPr/>
              </p:nvPicPr>
              <p:blipFill>
                <a:blip r:embed="rId44"/>
                <a:stretch>
                  <a:fillRect/>
                </a:stretch>
              </p:blipFill>
              <p:spPr>
                <a:xfrm>
                  <a:off x="9038813" y="862987"/>
                  <a:ext cx="66240" cy="109080"/>
                </a:xfrm>
                <a:prstGeom prst="rect">
                  <a:avLst/>
                </a:prstGeom>
              </p:spPr>
            </p:pic>
          </mc:Fallback>
        </mc:AlternateContent>
        <mc:AlternateContent xmlns:mc="http://schemas.openxmlformats.org/markup-compatibility/2006">
          <mc:Choice xmlns:p14="http://schemas.microsoft.com/office/powerpoint/2010/main" Requires="p14">
            <p:contentPart p14:bwMode="auto" r:id="rId45">
              <p14:nvContentPartPr>
                <p14:cNvPr id="46" name="Freihand 45">
                  <a:extLst>
                    <a:ext uri="{FF2B5EF4-FFF2-40B4-BE49-F238E27FC236}">
                      <a16:creationId xmlns:a16="http://schemas.microsoft.com/office/drawing/2014/main" id="{9B38ED92-F990-40B6-BA37-4A9BFDF6BC9D}"/>
                    </a:ext>
                  </a:extLst>
                </p14:cNvPr>
                <p14:cNvContentPartPr/>
                <p14:nvPr/>
              </p14:nvContentPartPr>
              <p14:xfrm>
                <a:off x="9205133" y="815467"/>
                <a:ext cx="121320" cy="57600"/>
              </p14:xfrm>
            </p:contentPart>
          </mc:Choice>
          <mc:Fallback>
            <p:pic>
              <p:nvPicPr>
                <p:cNvPr id="46" name="Freihand 45">
                  <a:extLst>
                    <a:ext uri="{FF2B5EF4-FFF2-40B4-BE49-F238E27FC236}">
                      <a16:creationId xmlns:a16="http://schemas.microsoft.com/office/drawing/2014/main" id="{9B38ED92-F990-40B6-BA37-4A9BFDF6BC9D}"/>
                    </a:ext>
                  </a:extLst>
                </p:cNvPr>
                <p:cNvPicPr/>
                <p:nvPr/>
              </p:nvPicPr>
              <p:blipFill>
                <a:blip r:embed="rId46"/>
                <a:stretch>
                  <a:fillRect/>
                </a:stretch>
              </p:blipFill>
              <p:spPr>
                <a:xfrm>
                  <a:off x="9200813" y="811147"/>
                  <a:ext cx="129960" cy="66240"/>
                </a:xfrm>
                <a:prstGeom prst="rect">
                  <a:avLst/>
                </a:prstGeom>
              </p:spPr>
            </p:pic>
          </mc:Fallback>
        </mc:AlternateContent>
        <mc:AlternateContent xmlns:mc="http://schemas.openxmlformats.org/markup-compatibility/2006">
          <mc:Choice xmlns:p14="http://schemas.microsoft.com/office/powerpoint/2010/main" Requires="p14">
            <p:contentPart p14:bwMode="auto" r:id="rId47">
              <p14:nvContentPartPr>
                <p14:cNvPr id="47" name="Freihand 46">
                  <a:extLst>
                    <a:ext uri="{FF2B5EF4-FFF2-40B4-BE49-F238E27FC236}">
                      <a16:creationId xmlns:a16="http://schemas.microsoft.com/office/drawing/2014/main" id="{98A46D8F-28FF-4083-BA1B-DDE4F460369A}"/>
                    </a:ext>
                  </a:extLst>
                </p14:cNvPr>
                <p14:cNvContentPartPr/>
                <p14:nvPr/>
              </p14:nvContentPartPr>
              <p14:xfrm>
                <a:off x="9447053" y="789187"/>
                <a:ext cx="93960" cy="91440"/>
              </p14:xfrm>
            </p:contentPart>
          </mc:Choice>
          <mc:Fallback>
            <p:pic>
              <p:nvPicPr>
                <p:cNvPr id="47" name="Freihand 46">
                  <a:extLst>
                    <a:ext uri="{FF2B5EF4-FFF2-40B4-BE49-F238E27FC236}">
                      <a16:creationId xmlns:a16="http://schemas.microsoft.com/office/drawing/2014/main" id="{98A46D8F-28FF-4083-BA1B-DDE4F460369A}"/>
                    </a:ext>
                  </a:extLst>
                </p:cNvPr>
                <p:cNvPicPr/>
                <p:nvPr/>
              </p:nvPicPr>
              <p:blipFill>
                <a:blip r:embed="rId48"/>
                <a:stretch>
                  <a:fillRect/>
                </a:stretch>
              </p:blipFill>
              <p:spPr>
                <a:xfrm>
                  <a:off x="9442733" y="784867"/>
                  <a:ext cx="102600" cy="100080"/>
                </a:xfrm>
                <a:prstGeom prst="rect">
                  <a:avLst/>
                </a:prstGeom>
              </p:spPr>
            </p:pic>
          </mc:Fallback>
        </mc:AlternateContent>
        <mc:AlternateContent xmlns:mc="http://schemas.openxmlformats.org/markup-compatibility/2006">
          <mc:Choice xmlns:p14="http://schemas.microsoft.com/office/powerpoint/2010/main" Requires="p14">
            <p:contentPart p14:bwMode="auto" r:id="rId49">
              <p14:nvContentPartPr>
                <p14:cNvPr id="48" name="Freihand 47">
                  <a:extLst>
                    <a:ext uri="{FF2B5EF4-FFF2-40B4-BE49-F238E27FC236}">
                      <a16:creationId xmlns:a16="http://schemas.microsoft.com/office/drawing/2014/main" id="{5202F7CB-0314-42CD-A451-23FD543445BD}"/>
                    </a:ext>
                  </a:extLst>
                </p14:cNvPr>
                <p14:cNvContentPartPr/>
                <p14:nvPr/>
              </p14:nvContentPartPr>
              <p14:xfrm>
                <a:off x="9560813" y="854707"/>
                <a:ext cx="22680" cy="82800"/>
              </p14:xfrm>
            </p:contentPart>
          </mc:Choice>
          <mc:Fallback>
            <p:pic>
              <p:nvPicPr>
                <p:cNvPr id="48" name="Freihand 47">
                  <a:extLst>
                    <a:ext uri="{FF2B5EF4-FFF2-40B4-BE49-F238E27FC236}">
                      <a16:creationId xmlns:a16="http://schemas.microsoft.com/office/drawing/2014/main" id="{5202F7CB-0314-42CD-A451-23FD543445BD}"/>
                    </a:ext>
                  </a:extLst>
                </p:cNvPr>
                <p:cNvPicPr/>
                <p:nvPr/>
              </p:nvPicPr>
              <p:blipFill>
                <a:blip r:embed="rId50"/>
                <a:stretch>
                  <a:fillRect/>
                </a:stretch>
              </p:blipFill>
              <p:spPr>
                <a:xfrm>
                  <a:off x="9556493" y="850387"/>
                  <a:ext cx="31320" cy="91440"/>
                </a:xfrm>
                <a:prstGeom prst="rect">
                  <a:avLst/>
                </a:prstGeom>
              </p:spPr>
            </p:pic>
          </mc:Fallback>
        </mc:AlternateContent>
        <mc:AlternateContent xmlns:mc="http://schemas.openxmlformats.org/markup-compatibility/2006">
          <mc:Choice xmlns:p14="http://schemas.microsoft.com/office/powerpoint/2010/main" Requires="p14">
            <p:contentPart p14:bwMode="auto" r:id="rId51">
              <p14:nvContentPartPr>
                <p14:cNvPr id="49" name="Freihand 48">
                  <a:extLst>
                    <a:ext uri="{FF2B5EF4-FFF2-40B4-BE49-F238E27FC236}">
                      <a16:creationId xmlns:a16="http://schemas.microsoft.com/office/drawing/2014/main" id="{22907ECD-6762-4F66-AC53-6682ADA77AFB}"/>
                    </a:ext>
                  </a:extLst>
                </p14:cNvPr>
                <p14:cNvContentPartPr/>
                <p14:nvPr/>
              </p14:nvContentPartPr>
              <p14:xfrm>
                <a:off x="9627413" y="755707"/>
                <a:ext cx="138600" cy="151920"/>
              </p14:xfrm>
            </p:contentPart>
          </mc:Choice>
          <mc:Fallback>
            <p:pic>
              <p:nvPicPr>
                <p:cNvPr id="49" name="Freihand 48">
                  <a:extLst>
                    <a:ext uri="{FF2B5EF4-FFF2-40B4-BE49-F238E27FC236}">
                      <a16:creationId xmlns:a16="http://schemas.microsoft.com/office/drawing/2014/main" id="{22907ECD-6762-4F66-AC53-6682ADA77AFB}"/>
                    </a:ext>
                  </a:extLst>
                </p:cNvPr>
                <p:cNvPicPr/>
                <p:nvPr/>
              </p:nvPicPr>
              <p:blipFill>
                <a:blip r:embed="rId52"/>
                <a:stretch>
                  <a:fillRect/>
                </a:stretch>
              </p:blipFill>
              <p:spPr>
                <a:xfrm>
                  <a:off x="9623093" y="751387"/>
                  <a:ext cx="147240" cy="160560"/>
                </a:xfrm>
                <a:prstGeom prst="rect">
                  <a:avLst/>
                </a:prstGeom>
              </p:spPr>
            </p:pic>
          </mc:Fallback>
        </mc:AlternateContent>
        <mc:AlternateContent xmlns:mc="http://schemas.openxmlformats.org/markup-compatibility/2006">
          <mc:Choice xmlns:p14="http://schemas.microsoft.com/office/powerpoint/2010/main" Requires="p14">
            <p:contentPart p14:bwMode="auto" r:id="rId53">
              <p14:nvContentPartPr>
                <p14:cNvPr id="60" name="Freihand 59">
                  <a:extLst>
                    <a:ext uri="{FF2B5EF4-FFF2-40B4-BE49-F238E27FC236}">
                      <a16:creationId xmlns:a16="http://schemas.microsoft.com/office/drawing/2014/main" id="{55F71D35-5FC4-4AFA-8FBA-A226514516DA}"/>
                    </a:ext>
                  </a:extLst>
                </p14:cNvPr>
                <p14:cNvContentPartPr/>
                <p14:nvPr/>
              </p14:nvContentPartPr>
              <p14:xfrm>
                <a:off x="10066973" y="777667"/>
                <a:ext cx="131040" cy="140040"/>
              </p14:xfrm>
            </p:contentPart>
          </mc:Choice>
          <mc:Fallback>
            <p:pic>
              <p:nvPicPr>
                <p:cNvPr id="60" name="Freihand 59">
                  <a:extLst>
                    <a:ext uri="{FF2B5EF4-FFF2-40B4-BE49-F238E27FC236}">
                      <a16:creationId xmlns:a16="http://schemas.microsoft.com/office/drawing/2014/main" id="{55F71D35-5FC4-4AFA-8FBA-A226514516DA}"/>
                    </a:ext>
                  </a:extLst>
                </p:cNvPr>
                <p:cNvPicPr/>
                <p:nvPr/>
              </p:nvPicPr>
              <p:blipFill>
                <a:blip r:embed="rId54"/>
                <a:stretch>
                  <a:fillRect/>
                </a:stretch>
              </p:blipFill>
              <p:spPr>
                <a:xfrm>
                  <a:off x="10062653" y="773347"/>
                  <a:ext cx="139680" cy="148680"/>
                </a:xfrm>
                <a:prstGeom prst="rect">
                  <a:avLst/>
                </a:prstGeom>
              </p:spPr>
            </p:pic>
          </mc:Fallback>
        </mc:AlternateContent>
        <mc:AlternateContent xmlns:mc="http://schemas.openxmlformats.org/markup-compatibility/2006">
          <mc:Choice xmlns:p14="http://schemas.microsoft.com/office/powerpoint/2010/main" Requires="p14">
            <p:contentPart p14:bwMode="auto" r:id="rId55">
              <p14:nvContentPartPr>
                <p14:cNvPr id="61" name="Freihand 60">
                  <a:extLst>
                    <a:ext uri="{FF2B5EF4-FFF2-40B4-BE49-F238E27FC236}">
                      <a16:creationId xmlns:a16="http://schemas.microsoft.com/office/drawing/2014/main" id="{534C331D-7516-4032-B7BB-B4E45449B4B9}"/>
                    </a:ext>
                  </a:extLst>
                </p14:cNvPr>
                <p14:cNvContentPartPr/>
                <p14:nvPr/>
              </p14:nvContentPartPr>
              <p14:xfrm>
                <a:off x="10267493" y="811507"/>
                <a:ext cx="96480" cy="54360"/>
              </p14:xfrm>
            </p:contentPart>
          </mc:Choice>
          <mc:Fallback>
            <p:pic>
              <p:nvPicPr>
                <p:cNvPr id="61" name="Freihand 60">
                  <a:extLst>
                    <a:ext uri="{FF2B5EF4-FFF2-40B4-BE49-F238E27FC236}">
                      <a16:creationId xmlns:a16="http://schemas.microsoft.com/office/drawing/2014/main" id="{534C331D-7516-4032-B7BB-B4E45449B4B9}"/>
                    </a:ext>
                  </a:extLst>
                </p:cNvPr>
                <p:cNvPicPr/>
                <p:nvPr/>
              </p:nvPicPr>
              <p:blipFill>
                <a:blip r:embed="rId56"/>
                <a:stretch>
                  <a:fillRect/>
                </a:stretch>
              </p:blipFill>
              <p:spPr>
                <a:xfrm>
                  <a:off x="10263173" y="807187"/>
                  <a:ext cx="105120" cy="63000"/>
                </a:xfrm>
                <a:prstGeom prst="rect">
                  <a:avLst/>
                </a:prstGeom>
              </p:spPr>
            </p:pic>
          </mc:Fallback>
        </mc:AlternateContent>
        <mc:AlternateContent xmlns:mc="http://schemas.openxmlformats.org/markup-compatibility/2006">
          <mc:Choice xmlns:p14="http://schemas.microsoft.com/office/powerpoint/2010/main" Requires="p14">
            <p:contentPart p14:bwMode="auto" r:id="rId57">
              <p14:nvContentPartPr>
                <p14:cNvPr id="62" name="Freihand 61">
                  <a:extLst>
                    <a:ext uri="{FF2B5EF4-FFF2-40B4-BE49-F238E27FC236}">
                      <a16:creationId xmlns:a16="http://schemas.microsoft.com/office/drawing/2014/main" id="{ADD2074E-207F-4DD3-AFEA-8E3DDBCD6DDE}"/>
                    </a:ext>
                  </a:extLst>
                </p14:cNvPr>
                <p14:cNvContentPartPr/>
                <p14:nvPr/>
              </p14:nvContentPartPr>
              <p14:xfrm>
                <a:off x="10470173" y="766507"/>
                <a:ext cx="95040" cy="108360"/>
              </p14:xfrm>
            </p:contentPart>
          </mc:Choice>
          <mc:Fallback>
            <p:pic>
              <p:nvPicPr>
                <p:cNvPr id="62" name="Freihand 61">
                  <a:extLst>
                    <a:ext uri="{FF2B5EF4-FFF2-40B4-BE49-F238E27FC236}">
                      <a16:creationId xmlns:a16="http://schemas.microsoft.com/office/drawing/2014/main" id="{ADD2074E-207F-4DD3-AFEA-8E3DDBCD6DDE}"/>
                    </a:ext>
                  </a:extLst>
                </p:cNvPr>
                <p:cNvPicPr/>
                <p:nvPr/>
              </p:nvPicPr>
              <p:blipFill>
                <a:blip r:embed="rId58"/>
                <a:stretch>
                  <a:fillRect/>
                </a:stretch>
              </p:blipFill>
              <p:spPr>
                <a:xfrm>
                  <a:off x="10465853" y="762187"/>
                  <a:ext cx="103680" cy="117000"/>
                </a:xfrm>
                <a:prstGeom prst="rect">
                  <a:avLst/>
                </a:prstGeom>
              </p:spPr>
            </p:pic>
          </mc:Fallback>
        </mc:AlternateContent>
        <mc:AlternateContent xmlns:mc="http://schemas.openxmlformats.org/markup-compatibility/2006">
          <mc:Choice xmlns:p14="http://schemas.microsoft.com/office/powerpoint/2010/main" Requires="p14">
            <p:contentPart p14:bwMode="auto" r:id="rId59">
              <p14:nvContentPartPr>
                <p14:cNvPr id="63" name="Freihand 62">
                  <a:extLst>
                    <a:ext uri="{FF2B5EF4-FFF2-40B4-BE49-F238E27FC236}">
                      <a16:creationId xmlns:a16="http://schemas.microsoft.com/office/drawing/2014/main" id="{30EEDBCC-C1E1-440F-B29A-640040641FFA}"/>
                    </a:ext>
                  </a:extLst>
                </p14:cNvPr>
                <p14:cNvContentPartPr/>
                <p14:nvPr/>
              </p14:nvContentPartPr>
              <p14:xfrm>
                <a:off x="10614893" y="784867"/>
                <a:ext cx="126000" cy="90720"/>
              </p14:xfrm>
            </p:contentPart>
          </mc:Choice>
          <mc:Fallback>
            <p:pic>
              <p:nvPicPr>
                <p:cNvPr id="63" name="Freihand 62">
                  <a:extLst>
                    <a:ext uri="{FF2B5EF4-FFF2-40B4-BE49-F238E27FC236}">
                      <a16:creationId xmlns:a16="http://schemas.microsoft.com/office/drawing/2014/main" id="{30EEDBCC-C1E1-440F-B29A-640040641FFA}"/>
                    </a:ext>
                  </a:extLst>
                </p:cNvPr>
                <p:cNvPicPr/>
                <p:nvPr/>
              </p:nvPicPr>
              <p:blipFill>
                <a:blip r:embed="rId60"/>
                <a:stretch>
                  <a:fillRect/>
                </a:stretch>
              </p:blipFill>
              <p:spPr>
                <a:xfrm>
                  <a:off x="10610573" y="780547"/>
                  <a:ext cx="134640" cy="99360"/>
                </a:xfrm>
                <a:prstGeom prst="rect">
                  <a:avLst/>
                </a:prstGeom>
              </p:spPr>
            </p:pic>
          </mc:Fallback>
        </mc:AlternateContent>
        <mc:AlternateContent xmlns:mc="http://schemas.openxmlformats.org/markup-compatibility/2006">
          <mc:Choice xmlns:p14="http://schemas.microsoft.com/office/powerpoint/2010/main" Requires="p14">
            <p:contentPart p14:bwMode="auto" r:id="rId61">
              <p14:nvContentPartPr>
                <p14:cNvPr id="68" name="Freihand 67">
                  <a:extLst>
                    <a:ext uri="{FF2B5EF4-FFF2-40B4-BE49-F238E27FC236}">
                      <a16:creationId xmlns:a16="http://schemas.microsoft.com/office/drawing/2014/main" id="{7F542D14-149A-4E92-B767-EEC0AA3A5B3B}"/>
                    </a:ext>
                  </a:extLst>
                </p14:cNvPr>
                <p14:cNvContentPartPr/>
                <p14:nvPr/>
              </p14:nvContentPartPr>
              <p14:xfrm>
                <a:off x="8886893" y="1189507"/>
                <a:ext cx="161280" cy="19080"/>
              </p14:xfrm>
            </p:contentPart>
          </mc:Choice>
          <mc:Fallback>
            <p:pic>
              <p:nvPicPr>
                <p:cNvPr id="68" name="Freihand 67">
                  <a:extLst>
                    <a:ext uri="{FF2B5EF4-FFF2-40B4-BE49-F238E27FC236}">
                      <a16:creationId xmlns:a16="http://schemas.microsoft.com/office/drawing/2014/main" id="{7F542D14-149A-4E92-B767-EEC0AA3A5B3B}"/>
                    </a:ext>
                  </a:extLst>
                </p:cNvPr>
                <p:cNvPicPr/>
                <p:nvPr/>
              </p:nvPicPr>
              <p:blipFill>
                <a:blip r:embed="rId62"/>
                <a:stretch>
                  <a:fillRect/>
                </a:stretch>
              </p:blipFill>
              <p:spPr>
                <a:xfrm>
                  <a:off x="8882573" y="1185187"/>
                  <a:ext cx="169920" cy="27720"/>
                </a:xfrm>
                <a:prstGeom prst="rect">
                  <a:avLst/>
                </a:prstGeom>
              </p:spPr>
            </p:pic>
          </mc:Fallback>
        </mc:AlternateContent>
        <mc:AlternateContent xmlns:mc="http://schemas.openxmlformats.org/markup-compatibility/2006">
          <mc:Choice xmlns:p14="http://schemas.microsoft.com/office/powerpoint/2010/main" Requires="p14">
            <p:contentPart p14:bwMode="auto" r:id="rId63">
              <p14:nvContentPartPr>
                <p14:cNvPr id="69" name="Freihand 68">
                  <a:extLst>
                    <a:ext uri="{FF2B5EF4-FFF2-40B4-BE49-F238E27FC236}">
                      <a16:creationId xmlns:a16="http://schemas.microsoft.com/office/drawing/2014/main" id="{2347E8E6-0A3B-4CE8-B042-6DC7FCBF5AEF}"/>
                    </a:ext>
                  </a:extLst>
                </p14:cNvPr>
                <p14:cNvContentPartPr/>
                <p14:nvPr/>
              </p14:nvContentPartPr>
              <p14:xfrm>
                <a:off x="8893373" y="1246387"/>
                <a:ext cx="163800" cy="12960"/>
              </p14:xfrm>
            </p:contentPart>
          </mc:Choice>
          <mc:Fallback>
            <p:pic>
              <p:nvPicPr>
                <p:cNvPr id="69" name="Freihand 68">
                  <a:extLst>
                    <a:ext uri="{FF2B5EF4-FFF2-40B4-BE49-F238E27FC236}">
                      <a16:creationId xmlns:a16="http://schemas.microsoft.com/office/drawing/2014/main" id="{2347E8E6-0A3B-4CE8-B042-6DC7FCBF5AEF}"/>
                    </a:ext>
                  </a:extLst>
                </p:cNvPr>
                <p:cNvPicPr/>
                <p:nvPr/>
              </p:nvPicPr>
              <p:blipFill>
                <a:blip r:embed="rId64"/>
                <a:stretch>
                  <a:fillRect/>
                </a:stretch>
              </p:blipFill>
              <p:spPr>
                <a:xfrm>
                  <a:off x="8889053" y="1242067"/>
                  <a:ext cx="172440" cy="21600"/>
                </a:xfrm>
                <a:prstGeom prst="rect">
                  <a:avLst/>
                </a:prstGeom>
              </p:spPr>
            </p:pic>
          </mc:Fallback>
        </mc:AlternateContent>
        <mc:AlternateContent xmlns:mc="http://schemas.openxmlformats.org/markup-compatibility/2006">
          <mc:Choice xmlns:p14="http://schemas.microsoft.com/office/powerpoint/2010/main" Requires="p14">
            <p:contentPart p14:bwMode="auto" r:id="rId65">
              <p14:nvContentPartPr>
                <p14:cNvPr id="70" name="Freihand 69">
                  <a:extLst>
                    <a:ext uri="{FF2B5EF4-FFF2-40B4-BE49-F238E27FC236}">
                      <a16:creationId xmlns:a16="http://schemas.microsoft.com/office/drawing/2014/main" id="{98C22BE1-DBA5-42A2-9D12-B1B941EDFE3A}"/>
                    </a:ext>
                  </a:extLst>
                </p14:cNvPr>
                <p14:cNvContentPartPr/>
                <p14:nvPr/>
              </p14:nvContentPartPr>
              <p14:xfrm>
                <a:off x="9052853" y="1142347"/>
                <a:ext cx="136080" cy="143280"/>
              </p14:xfrm>
            </p:contentPart>
          </mc:Choice>
          <mc:Fallback>
            <p:pic>
              <p:nvPicPr>
                <p:cNvPr id="70" name="Freihand 69">
                  <a:extLst>
                    <a:ext uri="{FF2B5EF4-FFF2-40B4-BE49-F238E27FC236}">
                      <a16:creationId xmlns:a16="http://schemas.microsoft.com/office/drawing/2014/main" id="{98C22BE1-DBA5-42A2-9D12-B1B941EDFE3A}"/>
                    </a:ext>
                  </a:extLst>
                </p:cNvPr>
                <p:cNvPicPr/>
                <p:nvPr/>
              </p:nvPicPr>
              <p:blipFill>
                <a:blip r:embed="rId66"/>
                <a:stretch>
                  <a:fillRect/>
                </a:stretch>
              </p:blipFill>
              <p:spPr>
                <a:xfrm>
                  <a:off x="9048533" y="1138027"/>
                  <a:ext cx="144720" cy="151920"/>
                </a:xfrm>
                <a:prstGeom prst="rect">
                  <a:avLst/>
                </a:prstGeom>
              </p:spPr>
            </p:pic>
          </mc:Fallback>
        </mc:AlternateContent>
        <mc:AlternateContent xmlns:mc="http://schemas.openxmlformats.org/markup-compatibility/2006">
          <mc:Choice xmlns:p14="http://schemas.microsoft.com/office/powerpoint/2010/main" Requires="p14">
            <p:contentPart p14:bwMode="auto" r:id="rId67">
              <p14:nvContentPartPr>
                <p14:cNvPr id="71" name="Freihand 70">
                  <a:extLst>
                    <a:ext uri="{FF2B5EF4-FFF2-40B4-BE49-F238E27FC236}">
                      <a16:creationId xmlns:a16="http://schemas.microsoft.com/office/drawing/2014/main" id="{D9CA29F8-EEE2-4668-B147-9A8029A34680}"/>
                    </a:ext>
                  </a:extLst>
                </p14:cNvPr>
                <p14:cNvContentPartPr/>
                <p14:nvPr/>
              </p14:nvContentPartPr>
              <p14:xfrm>
                <a:off x="9323213" y="1180867"/>
                <a:ext cx="69840" cy="41400"/>
              </p14:xfrm>
            </p:contentPart>
          </mc:Choice>
          <mc:Fallback>
            <p:pic>
              <p:nvPicPr>
                <p:cNvPr id="71" name="Freihand 70">
                  <a:extLst>
                    <a:ext uri="{FF2B5EF4-FFF2-40B4-BE49-F238E27FC236}">
                      <a16:creationId xmlns:a16="http://schemas.microsoft.com/office/drawing/2014/main" id="{D9CA29F8-EEE2-4668-B147-9A8029A34680}"/>
                    </a:ext>
                  </a:extLst>
                </p:cNvPr>
                <p:cNvPicPr/>
                <p:nvPr/>
              </p:nvPicPr>
              <p:blipFill>
                <a:blip r:embed="rId68"/>
                <a:stretch>
                  <a:fillRect/>
                </a:stretch>
              </p:blipFill>
              <p:spPr>
                <a:xfrm>
                  <a:off x="9318893" y="1176547"/>
                  <a:ext cx="78480" cy="50040"/>
                </a:xfrm>
                <a:prstGeom prst="rect">
                  <a:avLst/>
                </a:prstGeom>
              </p:spPr>
            </p:pic>
          </mc:Fallback>
        </mc:AlternateContent>
        <mc:AlternateContent xmlns:mc="http://schemas.openxmlformats.org/markup-compatibility/2006">
          <mc:Choice xmlns:p14="http://schemas.microsoft.com/office/powerpoint/2010/main" Requires="p14">
            <p:contentPart p14:bwMode="auto" r:id="rId69">
              <p14:nvContentPartPr>
                <p14:cNvPr id="72" name="Freihand 71">
                  <a:extLst>
                    <a:ext uri="{FF2B5EF4-FFF2-40B4-BE49-F238E27FC236}">
                      <a16:creationId xmlns:a16="http://schemas.microsoft.com/office/drawing/2014/main" id="{2848C572-DF93-4654-9A4B-8ED243BADCBC}"/>
                    </a:ext>
                  </a:extLst>
                </p14:cNvPr>
                <p14:cNvContentPartPr/>
                <p14:nvPr/>
              </p14:nvContentPartPr>
              <p14:xfrm>
                <a:off x="9359573" y="1162867"/>
                <a:ext cx="66960" cy="142560"/>
              </p14:xfrm>
            </p:contentPart>
          </mc:Choice>
          <mc:Fallback>
            <p:pic>
              <p:nvPicPr>
                <p:cNvPr id="72" name="Freihand 71">
                  <a:extLst>
                    <a:ext uri="{FF2B5EF4-FFF2-40B4-BE49-F238E27FC236}">
                      <a16:creationId xmlns:a16="http://schemas.microsoft.com/office/drawing/2014/main" id="{2848C572-DF93-4654-9A4B-8ED243BADCBC}"/>
                    </a:ext>
                  </a:extLst>
                </p:cNvPr>
                <p:cNvPicPr/>
                <p:nvPr/>
              </p:nvPicPr>
              <p:blipFill>
                <a:blip r:embed="rId70"/>
                <a:stretch>
                  <a:fillRect/>
                </a:stretch>
              </p:blipFill>
              <p:spPr>
                <a:xfrm>
                  <a:off x="9355253" y="1158547"/>
                  <a:ext cx="75600" cy="151200"/>
                </a:xfrm>
                <a:prstGeom prst="rect">
                  <a:avLst/>
                </a:prstGeom>
              </p:spPr>
            </p:pic>
          </mc:Fallback>
        </mc:AlternateContent>
        <mc:AlternateContent xmlns:mc="http://schemas.openxmlformats.org/markup-compatibility/2006">
          <mc:Choice xmlns:p14="http://schemas.microsoft.com/office/powerpoint/2010/main" Requires="p14">
            <p:contentPart p14:bwMode="auto" r:id="rId71">
              <p14:nvContentPartPr>
                <p14:cNvPr id="73" name="Freihand 72">
                  <a:extLst>
                    <a:ext uri="{FF2B5EF4-FFF2-40B4-BE49-F238E27FC236}">
                      <a16:creationId xmlns:a16="http://schemas.microsoft.com/office/drawing/2014/main" id="{E94F225B-AE8C-4364-AC9B-84C084BDBD80}"/>
                    </a:ext>
                  </a:extLst>
                </p14:cNvPr>
                <p14:cNvContentPartPr/>
                <p14:nvPr/>
              </p14:nvContentPartPr>
              <p14:xfrm>
                <a:off x="9468293" y="1109587"/>
                <a:ext cx="8640" cy="58680"/>
              </p14:xfrm>
            </p:contentPart>
          </mc:Choice>
          <mc:Fallback>
            <p:pic>
              <p:nvPicPr>
                <p:cNvPr id="73" name="Freihand 72">
                  <a:extLst>
                    <a:ext uri="{FF2B5EF4-FFF2-40B4-BE49-F238E27FC236}">
                      <a16:creationId xmlns:a16="http://schemas.microsoft.com/office/drawing/2014/main" id="{E94F225B-AE8C-4364-AC9B-84C084BDBD80}"/>
                    </a:ext>
                  </a:extLst>
                </p:cNvPr>
                <p:cNvPicPr/>
                <p:nvPr/>
              </p:nvPicPr>
              <p:blipFill>
                <a:blip r:embed="rId72"/>
                <a:stretch>
                  <a:fillRect/>
                </a:stretch>
              </p:blipFill>
              <p:spPr>
                <a:xfrm>
                  <a:off x="9463973" y="1105267"/>
                  <a:ext cx="17280" cy="67320"/>
                </a:xfrm>
                <a:prstGeom prst="rect">
                  <a:avLst/>
                </a:prstGeom>
              </p:spPr>
            </p:pic>
          </mc:Fallback>
        </mc:AlternateContent>
        <mc:AlternateContent xmlns:mc="http://schemas.openxmlformats.org/markup-compatibility/2006">
          <mc:Choice xmlns:p14="http://schemas.microsoft.com/office/powerpoint/2010/main" Requires="p14">
            <p:contentPart p14:bwMode="auto" r:id="rId73">
              <p14:nvContentPartPr>
                <p14:cNvPr id="74" name="Freihand 73">
                  <a:extLst>
                    <a:ext uri="{FF2B5EF4-FFF2-40B4-BE49-F238E27FC236}">
                      <a16:creationId xmlns:a16="http://schemas.microsoft.com/office/drawing/2014/main" id="{7D8F1D90-23F8-4010-8FC3-82F7B519B475}"/>
                    </a:ext>
                  </a:extLst>
                </p14:cNvPr>
                <p14:cNvContentPartPr/>
                <p14:nvPr/>
              </p14:nvContentPartPr>
              <p14:xfrm>
                <a:off x="9404933" y="1084747"/>
                <a:ext cx="129600" cy="102240"/>
              </p14:xfrm>
            </p:contentPart>
          </mc:Choice>
          <mc:Fallback>
            <p:pic>
              <p:nvPicPr>
                <p:cNvPr id="74" name="Freihand 73">
                  <a:extLst>
                    <a:ext uri="{FF2B5EF4-FFF2-40B4-BE49-F238E27FC236}">
                      <a16:creationId xmlns:a16="http://schemas.microsoft.com/office/drawing/2014/main" id="{7D8F1D90-23F8-4010-8FC3-82F7B519B475}"/>
                    </a:ext>
                  </a:extLst>
                </p:cNvPr>
                <p:cNvPicPr/>
                <p:nvPr/>
              </p:nvPicPr>
              <p:blipFill>
                <a:blip r:embed="rId74"/>
                <a:stretch>
                  <a:fillRect/>
                </a:stretch>
              </p:blipFill>
              <p:spPr>
                <a:xfrm>
                  <a:off x="9400613" y="1080427"/>
                  <a:ext cx="138240" cy="110880"/>
                </a:xfrm>
                <a:prstGeom prst="rect">
                  <a:avLst/>
                </a:prstGeom>
              </p:spPr>
            </p:pic>
          </mc:Fallback>
        </mc:AlternateContent>
        <mc:AlternateContent xmlns:mc="http://schemas.openxmlformats.org/markup-compatibility/2006">
          <mc:Choice xmlns:p14="http://schemas.microsoft.com/office/powerpoint/2010/main" Requires="p14">
            <p:contentPart p14:bwMode="auto" r:id="rId75">
              <p14:nvContentPartPr>
                <p14:cNvPr id="75" name="Freihand 74">
                  <a:extLst>
                    <a:ext uri="{FF2B5EF4-FFF2-40B4-BE49-F238E27FC236}">
                      <a16:creationId xmlns:a16="http://schemas.microsoft.com/office/drawing/2014/main" id="{0AD100AA-0490-4694-A4A2-34FA4B6E1988}"/>
                    </a:ext>
                  </a:extLst>
                </p14:cNvPr>
                <p14:cNvContentPartPr/>
                <p14:nvPr/>
              </p14:nvContentPartPr>
              <p14:xfrm>
                <a:off x="9577373" y="1215787"/>
                <a:ext cx="128520" cy="5040"/>
              </p14:xfrm>
            </p:contentPart>
          </mc:Choice>
          <mc:Fallback>
            <p:pic>
              <p:nvPicPr>
                <p:cNvPr id="75" name="Freihand 74">
                  <a:extLst>
                    <a:ext uri="{FF2B5EF4-FFF2-40B4-BE49-F238E27FC236}">
                      <a16:creationId xmlns:a16="http://schemas.microsoft.com/office/drawing/2014/main" id="{0AD100AA-0490-4694-A4A2-34FA4B6E1988}"/>
                    </a:ext>
                  </a:extLst>
                </p:cNvPr>
                <p:cNvPicPr/>
                <p:nvPr/>
              </p:nvPicPr>
              <p:blipFill>
                <a:blip r:embed="rId76"/>
                <a:stretch>
                  <a:fillRect/>
                </a:stretch>
              </p:blipFill>
              <p:spPr>
                <a:xfrm>
                  <a:off x="9573053" y="1211467"/>
                  <a:ext cx="137160" cy="13680"/>
                </a:xfrm>
                <a:prstGeom prst="rect">
                  <a:avLst/>
                </a:prstGeom>
              </p:spPr>
            </p:pic>
          </mc:Fallback>
        </mc:AlternateContent>
        <mc:AlternateContent xmlns:mc="http://schemas.openxmlformats.org/markup-compatibility/2006">
          <mc:Choice xmlns:p14="http://schemas.microsoft.com/office/powerpoint/2010/main" Requires="p14">
            <p:contentPart p14:bwMode="auto" r:id="rId77">
              <p14:nvContentPartPr>
                <p14:cNvPr id="76" name="Freihand 75">
                  <a:extLst>
                    <a:ext uri="{FF2B5EF4-FFF2-40B4-BE49-F238E27FC236}">
                      <a16:creationId xmlns:a16="http://schemas.microsoft.com/office/drawing/2014/main" id="{18288C2E-8844-4E09-A91C-07250D5D6E61}"/>
                    </a:ext>
                  </a:extLst>
                </p14:cNvPr>
                <p14:cNvContentPartPr/>
                <p14:nvPr/>
              </p14:nvContentPartPr>
              <p14:xfrm>
                <a:off x="9597893" y="1241347"/>
                <a:ext cx="120960" cy="17640"/>
              </p14:xfrm>
            </p:contentPart>
          </mc:Choice>
          <mc:Fallback>
            <p:pic>
              <p:nvPicPr>
                <p:cNvPr id="76" name="Freihand 75">
                  <a:extLst>
                    <a:ext uri="{FF2B5EF4-FFF2-40B4-BE49-F238E27FC236}">
                      <a16:creationId xmlns:a16="http://schemas.microsoft.com/office/drawing/2014/main" id="{18288C2E-8844-4E09-A91C-07250D5D6E61}"/>
                    </a:ext>
                  </a:extLst>
                </p:cNvPr>
                <p:cNvPicPr/>
                <p:nvPr/>
              </p:nvPicPr>
              <p:blipFill>
                <a:blip r:embed="rId78"/>
                <a:stretch>
                  <a:fillRect/>
                </a:stretch>
              </p:blipFill>
              <p:spPr>
                <a:xfrm>
                  <a:off x="9593573" y="1237027"/>
                  <a:ext cx="129600" cy="26280"/>
                </a:xfrm>
                <a:prstGeom prst="rect">
                  <a:avLst/>
                </a:prstGeom>
              </p:spPr>
            </p:pic>
          </mc:Fallback>
        </mc:AlternateContent>
        <mc:AlternateContent xmlns:mc="http://schemas.openxmlformats.org/markup-compatibility/2006">
          <mc:Choice xmlns:p14="http://schemas.microsoft.com/office/powerpoint/2010/main" Requires="p14">
            <p:contentPart p14:bwMode="auto" r:id="rId79">
              <p14:nvContentPartPr>
                <p14:cNvPr id="78" name="Freihand 77">
                  <a:extLst>
                    <a:ext uri="{FF2B5EF4-FFF2-40B4-BE49-F238E27FC236}">
                      <a16:creationId xmlns:a16="http://schemas.microsoft.com/office/drawing/2014/main" id="{012A0E61-8738-4F84-BA9E-509D5E818470}"/>
                    </a:ext>
                  </a:extLst>
                </p14:cNvPr>
                <p14:cNvContentPartPr/>
                <p14:nvPr/>
              </p14:nvContentPartPr>
              <p14:xfrm>
                <a:off x="9828653" y="1151347"/>
                <a:ext cx="106920" cy="111240"/>
              </p14:xfrm>
            </p:contentPart>
          </mc:Choice>
          <mc:Fallback>
            <p:pic>
              <p:nvPicPr>
                <p:cNvPr id="78" name="Freihand 77">
                  <a:extLst>
                    <a:ext uri="{FF2B5EF4-FFF2-40B4-BE49-F238E27FC236}">
                      <a16:creationId xmlns:a16="http://schemas.microsoft.com/office/drawing/2014/main" id="{012A0E61-8738-4F84-BA9E-509D5E818470}"/>
                    </a:ext>
                  </a:extLst>
                </p:cNvPr>
                <p:cNvPicPr/>
                <p:nvPr/>
              </p:nvPicPr>
              <p:blipFill>
                <a:blip r:embed="rId80"/>
                <a:stretch>
                  <a:fillRect/>
                </a:stretch>
              </p:blipFill>
              <p:spPr>
                <a:xfrm>
                  <a:off x="9824333" y="1147027"/>
                  <a:ext cx="115560" cy="119880"/>
                </a:xfrm>
                <a:prstGeom prst="rect">
                  <a:avLst/>
                </a:prstGeom>
              </p:spPr>
            </p:pic>
          </mc:Fallback>
        </mc:AlternateContent>
        <mc:AlternateContent xmlns:mc="http://schemas.openxmlformats.org/markup-compatibility/2006">
          <mc:Choice xmlns:p14="http://schemas.microsoft.com/office/powerpoint/2010/main" Requires="p14">
            <p:contentPart p14:bwMode="auto" r:id="rId81">
              <p14:nvContentPartPr>
                <p14:cNvPr id="79" name="Freihand 78">
                  <a:extLst>
                    <a:ext uri="{FF2B5EF4-FFF2-40B4-BE49-F238E27FC236}">
                      <a16:creationId xmlns:a16="http://schemas.microsoft.com/office/drawing/2014/main" id="{1DEB25B3-B3BF-455D-A6D1-FF086241C3CA}"/>
                    </a:ext>
                  </a:extLst>
                </p14:cNvPr>
                <p14:cNvContentPartPr/>
                <p14:nvPr/>
              </p14:nvContentPartPr>
              <p14:xfrm>
                <a:off x="9936293" y="1246747"/>
                <a:ext cx="58680" cy="46800"/>
              </p14:xfrm>
            </p:contentPart>
          </mc:Choice>
          <mc:Fallback>
            <p:pic>
              <p:nvPicPr>
                <p:cNvPr id="79" name="Freihand 78">
                  <a:extLst>
                    <a:ext uri="{FF2B5EF4-FFF2-40B4-BE49-F238E27FC236}">
                      <a16:creationId xmlns:a16="http://schemas.microsoft.com/office/drawing/2014/main" id="{1DEB25B3-B3BF-455D-A6D1-FF086241C3CA}"/>
                    </a:ext>
                  </a:extLst>
                </p:cNvPr>
                <p:cNvPicPr/>
                <p:nvPr/>
              </p:nvPicPr>
              <p:blipFill>
                <a:blip r:embed="rId82"/>
                <a:stretch>
                  <a:fillRect/>
                </a:stretch>
              </p:blipFill>
              <p:spPr>
                <a:xfrm>
                  <a:off x="9931973" y="1242427"/>
                  <a:ext cx="67320" cy="55440"/>
                </a:xfrm>
                <a:prstGeom prst="rect">
                  <a:avLst/>
                </a:prstGeom>
              </p:spPr>
            </p:pic>
          </mc:Fallback>
        </mc:AlternateContent>
        <mc:AlternateContent xmlns:mc="http://schemas.openxmlformats.org/markup-compatibility/2006">
          <mc:Choice xmlns:p14="http://schemas.microsoft.com/office/powerpoint/2010/main" Requires="p14">
            <p:contentPart p14:bwMode="auto" r:id="rId83">
              <p14:nvContentPartPr>
                <p14:cNvPr id="80" name="Freihand 79">
                  <a:extLst>
                    <a:ext uri="{FF2B5EF4-FFF2-40B4-BE49-F238E27FC236}">
                      <a16:creationId xmlns:a16="http://schemas.microsoft.com/office/drawing/2014/main" id="{E9BA2334-752E-46EF-A533-A092366CD77B}"/>
                    </a:ext>
                  </a:extLst>
                </p14:cNvPr>
                <p14:cNvContentPartPr/>
                <p14:nvPr/>
              </p14:nvContentPartPr>
              <p14:xfrm>
                <a:off x="10081013" y="1192747"/>
                <a:ext cx="19800" cy="98640"/>
              </p14:xfrm>
            </p:contentPart>
          </mc:Choice>
          <mc:Fallback>
            <p:pic>
              <p:nvPicPr>
                <p:cNvPr id="80" name="Freihand 79">
                  <a:extLst>
                    <a:ext uri="{FF2B5EF4-FFF2-40B4-BE49-F238E27FC236}">
                      <a16:creationId xmlns:a16="http://schemas.microsoft.com/office/drawing/2014/main" id="{E9BA2334-752E-46EF-A533-A092366CD77B}"/>
                    </a:ext>
                  </a:extLst>
                </p:cNvPr>
                <p:cNvPicPr/>
                <p:nvPr/>
              </p:nvPicPr>
              <p:blipFill>
                <a:blip r:embed="rId84"/>
                <a:stretch>
                  <a:fillRect/>
                </a:stretch>
              </p:blipFill>
              <p:spPr>
                <a:xfrm>
                  <a:off x="10076693" y="1188427"/>
                  <a:ext cx="28440" cy="107280"/>
                </a:xfrm>
                <a:prstGeom prst="rect">
                  <a:avLst/>
                </a:prstGeom>
              </p:spPr>
            </p:pic>
          </mc:Fallback>
        </mc:AlternateContent>
        <mc:AlternateContent xmlns:mc="http://schemas.openxmlformats.org/markup-compatibility/2006">
          <mc:Choice xmlns:p14="http://schemas.microsoft.com/office/powerpoint/2010/main" Requires="p14">
            <p:contentPart p14:bwMode="auto" r:id="rId85">
              <p14:nvContentPartPr>
                <p14:cNvPr id="81" name="Freihand 80">
                  <a:extLst>
                    <a:ext uri="{FF2B5EF4-FFF2-40B4-BE49-F238E27FC236}">
                      <a16:creationId xmlns:a16="http://schemas.microsoft.com/office/drawing/2014/main" id="{A1817EA4-2511-4814-B9DB-FB652C8A153D}"/>
                    </a:ext>
                  </a:extLst>
                </p14:cNvPr>
                <p14:cNvContentPartPr/>
                <p14:nvPr/>
              </p14:nvContentPartPr>
              <p14:xfrm>
                <a:off x="10038893" y="1239907"/>
                <a:ext cx="126720" cy="5040"/>
              </p14:xfrm>
            </p:contentPart>
          </mc:Choice>
          <mc:Fallback>
            <p:pic>
              <p:nvPicPr>
                <p:cNvPr id="81" name="Freihand 80">
                  <a:extLst>
                    <a:ext uri="{FF2B5EF4-FFF2-40B4-BE49-F238E27FC236}">
                      <a16:creationId xmlns:a16="http://schemas.microsoft.com/office/drawing/2014/main" id="{A1817EA4-2511-4814-B9DB-FB652C8A153D}"/>
                    </a:ext>
                  </a:extLst>
                </p:cNvPr>
                <p:cNvPicPr/>
                <p:nvPr/>
              </p:nvPicPr>
              <p:blipFill>
                <a:blip r:embed="rId86"/>
                <a:stretch>
                  <a:fillRect/>
                </a:stretch>
              </p:blipFill>
              <p:spPr>
                <a:xfrm>
                  <a:off x="10034573" y="1235587"/>
                  <a:ext cx="135360" cy="13680"/>
                </a:xfrm>
                <a:prstGeom prst="rect">
                  <a:avLst/>
                </a:prstGeom>
              </p:spPr>
            </p:pic>
          </mc:Fallback>
        </mc:AlternateContent>
        <mc:AlternateContent xmlns:mc="http://schemas.openxmlformats.org/markup-compatibility/2006">
          <mc:Choice xmlns:p14="http://schemas.microsoft.com/office/powerpoint/2010/main" Requires="p14">
            <p:contentPart p14:bwMode="auto" r:id="rId87">
              <p14:nvContentPartPr>
                <p14:cNvPr id="82" name="Freihand 81">
                  <a:extLst>
                    <a:ext uri="{FF2B5EF4-FFF2-40B4-BE49-F238E27FC236}">
                      <a16:creationId xmlns:a16="http://schemas.microsoft.com/office/drawing/2014/main" id="{70625D3E-59FA-4010-90E7-83E2176DCA1E}"/>
                    </a:ext>
                  </a:extLst>
                </p14:cNvPr>
                <p14:cNvContentPartPr/>
                <p14:nvPr/>
              </p14:nvContentPartPr>
              <p14:xfrm>
                <a:off x="10284773" y="1158907"/>
                <a:ext cx="22680" cy="88920"/>
              </p14:xfrm>
            </p:contentPart>
          </mc:Choice>
          <mc:Fallback>
            <p:pic>
              <p:nvPicPr>
                <p:cNvPr id="82" name="Freihand 81">
                  <a:extLst>
                    <a:ext uri="{FF2B5EF4-FFF2-40B4-BE49-F238E27FC236}">
                      <a16:creationId xmlns:a16="http://schemas.microsoft.com/office/drawing/2014/main" id="{70625D3E-59FA-4010-90E7-83E2176DCA1E}"/>
                    </a:ext>
                  </a:extLst>
                </p:cNvPr>
                <p:cNvPicPr/>
                <p:nvPr/>
              </p:nvPicPr>
              <p:blipFill>
                <a:blip r:embed="rId88"/>
                <a:stretch>
                  <a:fillRect/>
                </a:stretch>
              </p:blipFill>
              <p:spPr>
                <a:xfrm>
                  <a:off x="10280453" y="1154587"/>
                  <a:ext cx="31320" cy="97560"/>
                </a:xfrm>
                <a:prstGeom prst="rect">
                  <a:avLst/>
                </a:prstGeom>
              </p:spPr>
            </p:pic>
          </mc:Fallback>
        </mc:AlternateContent>
        <mc:AlternateContent xmlns:mc="http://schemas.openxmlformats.org/markup-compatibility/2006">
          <mc:Choice xmlns:p14="http://schemas.microsoft.com/office/powerpoint/2010/main" Requires="p14">
            <p:contentPart p14:bwMode="auto" r:id="rId89">
              <p14:nvContentPartPr>
                <p14:cNvPr id="83" name="Freihand 82">
                  <a:extLst>
                    <a:ext uri="{FF2B5EF4-FFF2-40B4-BE49-F238E27FC236}">
                      <a16:creationId xmlns:a16="http://schemas.microsoft.com/office/drawing/2014/main" id="{7A6CFA1A-6487-4D37-AC57-11EC915A1F5A}"/>
                    </a:ext>
                  </a:extLst>
                </p14:cNvPr>
                <p14:cNvContentPartPr/>
                <p14:nvPr/>
              </p14:nvContentPartPr>
              <p14:xfrm>
                <a:off x="10216733" y="1256107"/>
                <a:ext cx="126720" cy="24480"/>
              </p14:xfrm>
            </p:contentPart>
          </mc:Choice>
          <mc:Fallback>
            <p:pic>
              <p:nvPicPr>
                <p:cNvPr id="83" name="Freihand 82">
                  <a:extLst>
                    <a:ext uri="{FF2B5EF4-FFF2-40B4-BE49-F238E27FC236}">
                      <a16:creationId xmlns:a16="http://schemas.microsoft.com/office/drawing/2014/main" id="{7A6CFA1A-6487-4D37-AC57-11EC915A1F5A}"/>
                    </a:ext>
                  </a:extLst>
                </p:cNvPr>
                <p:cNvPicPr/>
                <p:nvPr/>
              </p:nvPicPr>
              <p:blipFill>
                <a:blip r:embed="rId90"/>
                <a:stretch>
                  <a:fillRect/>
                </a:stretch>
              </p:blipFill>
              <p:spPr>
                <a:xfrm>
                  <a:off x="10212413" y="1251787"/>
                  <a:ext cx="135360" cy="33120"/>
                </a:xfrm>
                <a:prstGeom prst="rect">
                  <a:avLst/>
                </a:prstGeom>
              </p:spPr>
            </p:pic>
          </mc:Fallback>
        </mc:AlternateContent>
        <mc:AlternateContent xmlns:mc="http://schemas.openxmlformats.org/markup-compatibility/2006">
          <mc:Choice xmlns:p14="http://schemas.microsoft.com/office/powerpoint/2010/main" Requires="p14">
            <p:contentPart p14:bwMode="auto" r:id="rId91">
              <p14:nvContentPartPr>
                <p14:cNvPr id="84" name="Freihand 83">
                  <a:extLst>
                    <a:ext uri="{FF2B5EF4-FFF2-40B4-BE49-F238E27FC236}">
                      <a16:creationId xmlns:a16="http://schemas.microsoft.com/office/drawing/2014/main" id="{0F8B8ED1-A6DA-4876-8EA6-4DA0564959DD}"/>
                    </a:ext>
                  </a:extLst>
                </p14:cNvPr>
                <p14:cNvContentPartPr/>
                <p14:nvPr/>
              </p14:nvContentPartPr>
              <p14:xfrm>
                <a:off x="10214213" y="1132267"/>
                <a:ext cx="269280" cy="136800"/>
              </p14:xfrm>
            </p:contentPart>
          </mc:Choice>
          <mc:Fallback>
            <p:pic>
              <p:nvPicPr>
                <p:cNvPr id="84" name="Freihand 83">
                  <a:extLst>
                    <a:ext uri="{FF2B5EF4-FFF2-40B4-BE49-F238E27FC236}">
                      <a16:creationId xmlns:a16="http://schemas.microsoft.com/office/drawing/2014/main" id="{0F8B8ED1-A6DA-4876-8EA6-4DA0564959DD}"/>
                    </a:ext>
                  </a:extLst>
                </p:cNvPr>
                <p:cNvPicPr/>
                <p:nvPr/>
              </p:nvPicPr>
              <p:blipFill>
                <a:blip r:embed="rId92"/>
                <a:stretch>
                  <a:fillRect/>
                </a:stretch>
              </p:blipFill>
              <p:spPr>
                <a:xfrm>
                  <a:off x="10209893" y="1127947"/>
                  <a:ext cx="277920" cy="145440"/>
                </a:xfrm>
                <a:prstGeom prst="rect">
                  <a:avLst/>
                </a:prstGeom>
              </p:spPr>
            </p:pic>
          </mc:Fallback>
        </mc:AlternateContent>
        <mc:AlternateContent xmlns:mc="http://schemas.openxmlformats.org/markup-compatibility/2006">
          <mc:Choice xmlns:p14="http://schemas.microsoft.com/office/powerpoint/2010/main" Requires="p14">
            <p:contentPart p14:bwMode="auto" r:id="rId93">
              <p14:nvContentPartPr>
                <p14:cNvPr id="85" name="Freihand 84">
                  <a:extLst>
                    <a:ext uri="{FF2B5EF4-FFF2-40B4-BE49-F238E27FC236}">
                      <a16:creationId xmlns:a16="http://schemas.microsoft.com/office/drawing/2014/main" id="{08D40AF9-033B-4C21-BEB9-EE6E583B5807}"/>
                    </a:ext>
                  </a:extLst>
                </p14:cNvPr>
                <p14:cNvContentPartPr/>
                <p14:nvPr/>
              </p14:nvContentPartPr>
              <p14:xfrm>
                <a:off x="10403573" y="1201747"/>
                <a:ext cx="111960" cy="9360"/>
              </p14:xfrm>
            </p:contentPart>
          </mc:Choice>
          <mc:Fallback>
            <p:pic>
              <p:nvPicPr>
                <p:cNvPr id="85" name="Freihand 84">
                  <a:extLst>
                    <a:ext uri="{FF2B5EF4-FFF2-40B4-BE49-F238E27FC236}">
                      <a16:creationId xmlns:a16="http://schemas.microsoft.com/office/drawing/2014/main" id="{08D40AF9-033B-4C21-BEB9-EE6E583B5807}"/>
                    </a:ext>
                  </a:extLst>
                </p:cNvPr>
                <p:cNvPicPr/>
                <p:nvPr/>
              </p:nvPicPr>
              <p:blipFill>
                <a:blip r:embed="rId94"/>
                <a:stretch>
                  <a:fillRect/>
                </a:stretch>
              </p:blipFill>
              <p:spPr>
                <a:xfrm>
                  <a:off x="10399253" y="1197427"/>
                  <a:ext cx="120600" cy="18000"/>
                </a:xfrm>
                <a:prstGeom prst="rect">
                  <a:avLst/>
                </a:prstGeom>
              </p:spPr>
            </p:pic>
          </mc:Fallback>
        </mc:AlternateContent>
        <mc:AlternateContent xmlns:mc="http://schemas.openxmlformats.org/markup-compatibility/2006">
          <mc:Choice xmlns:p14="http://schemas.microsoft.com/office/powerpoint/2010/main" Requires="p14">
            <p:contentPart p14:bwMode="auto" r:id="rId95">
              <p14:nvContentPartPr>
                <p14:cNvPr id="86" name="Freihand 85">
                  <a:extLst>
                    <a:ext uri="{FF2B5EF4-FFF2-40B4-BE49-F238E27FC236}">
                      <a16:creationId xmlns:a16="http://schemas.microsoft.com/office/drawing/2014/main" id="{A093862D-B268-4007-BAC6-201236AE448D}"/>
                    </a:ext>
                  </a:extLst>
                </p14:cNvPr>
                <p14:cNvContentPartPr/>
                <p14:nvPr/>
              </p14:nvContentPartPr>
              <p14:xfrm>
                <a:off x="10564853" y="1127947"/>
                <a:ext cx="107640" cy="145800"/>
              </p14:xfrm>
            </p:contentPart>
          </mc:Choice>
          <mc:Fallback>
            <p:pic>
              <p:nvPicPr>
                <p:cNvPr id="86" name="Freihand 85">
                  <a:extLst>
                    <a:ext uri="{FF2B5EF4-FFF2-40B4-BE49-F238E27FC236}">
                      <a16:creationId xmlns:a16="http://schemas.microsoft.com/office/drawing/2014/main" id="{A093862D-B268-4007-BAC6-201236AE448D}"/>
                    </a:ext>
                  </a:extLst>
                </p:cNvPr>
                <p:cNvPicPr/>
                <p:nvPr/>
              </p:nvPicPr>
              <p:blipFill>
                <a:blip r:embed="rId96"/>
                <a:stretch>
                  <a:fillRect/>
                </a:stretch>
              </p:blipFill>
              <p:spPr>
                <a:xfrm>
                  <a:off x="10560533" y="1123627"/>
                  <a:ext cx="116280" cy="154440"/>
                </a:xfrm>
                <a:prstGeom prst="rect">
                  <a:avLst/>
                </a:prstGeom>
              </p:spPr>
            </p:pic>
          </mc:Fallback>
        </mc:AlternateContent>
        <mc:AlternateContent xmlns:mc="http://schemas.openxmlformats.org/markup-compatibility/2006">
          <mc:Choice xmlns:p14="http://schemas.microsoft.com/office/powerpoint/2010/main" Requires="p14">
            <p:contentPart p14:bwMode="auto" r:id="rId97">
              <p14:nvContentPartPr>
                <p14:cNvPr id="93" name="Freihand 92">
                  <a:extLst>
                    <a:ext uri="{FF2B5EF4-FFF2-40B4-BE49-F238E27FC236}">
                      <a16:creationId xmlns:a16="http://schemas.microsoft.com/office/drawing/2014/main" id="{20FCB555-F39F-400A-9ADB-9104903CF70F}"/>
                    </a:ext>
                  </a:extLst>
                </p14:cNvPr>
                <p14:cNvContentPartPr/>
                <p14:nvPr/>
              </p14:nvContentPartPr>
              <p14:xfrm>
                <a:off x="10837373" y="1147387"/>
                <a:ext cx="28800" cy="101880"/>
              </p14:xfrm>
            </p:contentPart>
          </mc:Choice>
          <mc:Fallback>
            <p:pic>
              <p:nvPicPr>
                <p:cNvPr id="93" name="Freihand 92">
                  <a:extLst>
                    <a:ext uri="{FF2B5EF4-FFF2-40B4-BE49-F238E27FC236}">
                      <a16:creationId xmlns:a16="http://schemas.microsoft.com/office/drawing/2014/main" id="{20FCB555-F39F-400A-9ADB-9104903CF70F}"/>
                    </a:ext>
                  </a:extLst>
                </p:cNvPr>
                <p:cNvPicPr/>
                <p:nvPr/>
              </p:nvPicPr>
              <p:blipFill>
                <a:blip r:embed="rId98"/>
                <a:stretch>
                  <a:fillRect/>
                </a:stretch>
              </p:blipFill>
              <p:spPr>
                <a:xfrm>
                  <a:off x="10833053" y="1143067"/>
                  <a:ext cx="37440" cy="110520"/>
                </a:xfrm>
                <a:prstGeom prst="rect">
                  <a:avLst/>
                </a:prstGeom>
              </p:spPr>
            </p:pic>
          </mc:Fallback>
        </mc:AlternateContent>
        <mc:AlternateContent xmlns:mc="http://schemas.openxmlformats.org/markup-compatibility/2006">
          <mc:Choice xmlns:p14="http://schemas.microsoft.com/office/powerpoint/2010/main" Requires="p14">
            <p:contentPart p14:bwMode="auto" r:id="rId99">
              <p14:nvContentPartPr>
                <p14:cNvPr id="94" name="Freihand 93">
                  <a:extLst>
                    <a:ext uri="{FF2B5EF4-FFF2-40B4-BE49-F238E27FC236}">
                      <a16:creationId xmlns:a16="http://schemas.microsoft.com/office/drawing/2014/main" id="{4F68211A-13E7-450D-86AE-4C30148E128F}"/>
                    </a:ext>
                  </a:extLst>
                </p14:cNvPr>
                <p14:cNvContentPartPr/>
                <p14:nvPr/>
              </p14:nvContentPartPr>
              <p14:xfrm>
                <a:off x="10788773" y="1118587"/>
                <a:ext cx="299880" cy="94680"/>
              </p14:xfrm>
            </p:contentPart>
          </mc:Choice>
          <mc:Fallback>
            <p:pic>
              <p:nvPicPr>
                <p:cNvPr id="94" name="Freihand 93">
                  <a:extLst>
                    <a:ext uri="{FF2B5EF4-FFF2-40B4-BE49-F238E27FC236}">
                      <a16:creationId xmlns:a16="http://schemas.microsoft.com/office/drawing/2014/main" id="{4F68211A-13E7-450D-86AE-4C30148E128F}"/>
                    </a:ext>
                  </a:extLst>
                </p:cNvPr>
                <p:cNvPicPr/>
                <p:nvPr/>
              </p:nvPicPr>
              <p:blipFill>
                <a:blip r:embed="rId100"/>
                <a:stretch>
                  <a:fillRect/>
                </a:stretch>
              </p:blipFill>
              <p:spPr>
                <a:xfrm>
                  <a:off x="10784453" y="1114267"/>
                  <a:ext cx="308520" cy="103320"/>
                </a:xfrm>
                <a:prstGeom prst="rect">
                  <a:avLst/>
                </a:prstGeom>
              </p:spPr>
            </p:pic>
          </mc:Fallback>
        </mc:AlternateContent>
        <mc:AlternateContent xmlns:mc="http://schemas.openxmlformats.org/markup-compatibility/2006">
          <mc:Choice xmlns:p14="http://schemas.microsoft.com/office/powerpoint/2010/main" Requires="p14">
            <p:contentPart p14:bwMode="auto" r:id="rId101">
              <p14:nvContentPartPr>
                <p14:cNvPr id="95" name="Freihand 94">
                  <a:extLst>
                    <a:ext uri="{FF2B5EF4-FFF2-40B4-BE49-F238E27FC236}">
                      <a16:creationId xmlns:a16="http://schemas.microsoft.com/office/drawing/2014/main" id="{FE9C7543-F922-4A33-94E3-D2534E868AA7}"/>
                    </a:ext>
                  </a:extLst>
                </p14:cNvPr>
                <p14:cNvContentPartPr/>
                <p14:nvPr/>
              </p14:nvContentPartPr>
              <p14:xfrm>
                <a:off x="11114933" y="1189507"/>
                <a:ext cx="73800" cy="105840"/>
              </p14:xfrm>
            </p:contentPart>
          </mc:Choice>
          <mc:Fallback>
            <p:pic>
              <p:nvPicPr>
                <p:cNvPr id="95" name="Freihand 94">
                  <a:extLst>
                    <a:ext uri="{FF2B5EF4-FFF2-40B4-BE49-F238E27FC236}">
                      <a16:creationId xmlns:a16="http://schemas.microsoft.com/office/drawing/2014/main" id="{FE9C7543-F922-4A33-94E3-D2534E868AA7}"/>
                    </a:ext>
                  </a:extLst>
                </p:cNvPr>
                <p:cNvPicPr/>
                <p:nvPr/>
              </p:nvPicPr>
              <p:blipFill>
                <a:blip r:embed="rId102"/>
                <a:stretch>
                  <a:fillRect/>
                </a:stretch>
              </p:blipFill>
              <p:spPr>
                <a:xfrm>
                  <a:off x="11110613" y="1185187"/>
                  <a:ext cx="82440" cy="114480"/>
                </a:xfrm>
                <a:prstGeom prst="rect">
                  <a:avLst/>
                </a:prstGeom>
              </p:spPr>
            </p:pic>
          </mc:Fallback>
        </mc:AlternateContent>
        <mc:AlternateContent xmlns:mc="http://schemas.openxmlformats.org/markup-compatibility/2006">
          <mc:Choice xmlns:p14="http://schemas.microsoft.com/office/powerpoint/2010/main" Requires="p14">
            <p:contentPart p14:bwMode="auto" r:id="rId103">
              <p14:nvContentPartPr>
                <p14:cNvPr id="96" name="Freihand 95">
                  <a:extLst>
                    <a:ext uri="{FF2B5EF4-FFF2-40B4-BE49-F238E27FC236}">
                      <a16:creationId xmlns:a16="http://schemas.microsoft.com/office/drawing/2014/main" id="{2E12A36A-8156-4673-B7A3-29A8655E7AD6}"/>
                    </a:ext>
                  </a:extLst>
                </p14:cNvPr>
                <p14:cNvContentPartPr/>
                <p14:nvPr/>
              </p14:nvContentPartPr>
              <p14:xfrm>
                <a:off x="11260013" y="1159627"/>
                <a:ext cx="34200" cy="5040"/>
              </p14:xfrm>
            </p:contentPart>
          </mc:Choice>
          <mc:Fallback>
            <p:pic>
              <p:nvPicPr>
                <p:cNvPr id="96" name="Freihand 95">
                  <a:extLst>
                    <a:ext uri="{FF2B5EF4-FFF2-40B4-BE49-F238E27FC236}">
                      <a16:creationId xmlns:a16="http://schemas.microsoft.com/office/drawing/2014/main" id="{2E12A36A-8156-4673-B7A3-29A8655E7AD6}"/>
                    </a:ext>
                  </a:extLst>
                </p:cNvPr>
                <p:cNvPicPr/>
                <p:nvPr/>
              </p:nvPicPr>
              <p:blipFill>
                <a:blip r:embed="rId104"/>
                <a:stretch>
                  <a:fillRect/>
                </a:stretch>
              </p:blipFill>
              <p:spPr>
                <a:xfrm>
                  <a:off x="11255693" y="1155307"/>
                  <a:ext cx="42840" cy="13680"/>
                </a:xfrm>
                <a:prstGeom prst="rect">
                  <a:avLst/>
                </a:prstGeom>
              </p:spPr>
            </p:pic>
          </mc:Fallback>
        </mc:AlternateContent>
        <mc:AlternateContent xmlns:mc="http://schemas.openxmlformats.org/markup-compatibility/2006">
          <mc:Choice xmlns:p14="http://schemas.microsoft.com/office/powerpoint/2010/main" Requires="p14">
            <p:contentPart p14:bwMode="auto" r:id="rId105">
              <p14:nvContentPartPr>
                <p14:cNvPr id="97" name="Freihand 96">
                  <a:extLst>
                    <a:ext uri="{FF2B5EF4-FFF2-40B4-BE49-F238E27FC236}">
                      <a16:creationId xmlns:a16="http://schemas.microsoft.com/office/drawing/2014/main" id="{224423AD-E6BA-4430-B388-D160EF074F1F}"/>
                    </a:ext>
                  </a:extLst>
                </p14:cNvPr>
                <p14:cNvContentPartPr/>
                <p14:nvPr/>
              </p14:nvContentPartPr>
              <p14:xfrm>
                <a:off x="11341373" y="1105987"/>
                <a:ext cx="92880" cy="125280"/>
              </p14:xfrm>
            </p:contentPart>
          </mc:Choice>
          <mc:Fallback>
            <p:pic>
              <p:nvPicPr>
                <p:cNvPr id="97" name="Freihand 96">
                  <a:extLst>
                    <a:ext uri="{FF2B5EF4-FFF2-40B4-BE49-F238E27FC236}">
                      <a16:creationId xmlns:a16="http://schemas.microsoft.com/office/drawing/2014/main" id="{224423AD-E6BA-4430-B388-D160EF074F1F}"/>
                    </a:ext>
                  </a:extLst>
                </p:cNvPr>
                <p:cNvPicPr/>
                <p:nvPr/>
              </p:nvPicPr>
              <p:blipFill>
                <a:blip r:embed="rId106"/>
                <a:stretch>
                  <a:fillRect/>
                </a:stretch>
              </p:blipFill>
              <p:spPr>
                <a:xfrm>
                  <a:off x="11337053" y="1101667"/>
                  <a:ext cx="101520" cy="133920"/>
                </a:xfrm>
                <a:prstGeom prst="rect">
                  <a:avLst/>
                </a:prstGeom>
              </p:spPr>
            </p:pic>
          </mc:Fallback>
        </mc:AlternateContent>
        <mc:AlternateContent xmlns:mc="http://schemas.openxmlformats.org/markup-compatibility/2006">
          <mc:Choice xmlns:p14="http://schemas.microsoft.com/office/powerpoint/2010/main" Requires="p14">
            <p:contentPart p14:bwMode="auto" r:id="rId107">
              <p14:nvContentPartPr>
                <p14:cNvPr id="98" name="Freihand 97">
                  <a:extLst>
                    <a:ext uri="{FF2B5EF4-FFF2-40B4-BE49-F238E27FC236}">
                      <a16:creationId xmlns:a16="http://schemas.microsoft.com/office/drawing/2014/main" id="{86D884F9-895C-43B6-8739-8C2A797755A2}"/>
                    </a:ext>
                  </a:extLst>
                </p14:cNvPr>
                <p14:cNvContentPartPr/>
                <p14:nvPr/>
              </p14:nvContentPartPr>
              <p14:xfrm>
                <a:off x="9604013" y="1512427"/>
                <a:ext cx="96480" cy="5760"/>
              </p14:xfrm>
            </p:contentPart>
          </mc:Choice>
          <mc:Fallback>
            <p:pic>
              <p:nvPicPr>
                <p:cNvPr id="98" name="Freihand 97">
                  <a:extLst>
                    <a:ext uri="{FF2B5EF4-FFF2-40B4-BE49-F238E27FC236}">
                      <a16:creationId xmlns:a16="http://schemas.microsoft.com/office/drawing/2014/main" id="{86D884F9-895C-43B6-8739-8C2A797755A2}"/>
                    </a:ext>
                  </a:extLst>
                </p:cNvPr>
                <p:cNvPicPr/>
                <p:nvPr/>
              </p:nvPicPr>
              <p:blipFill>
                <a:blip r:embed="rId108"/>
                <a:stretch>
                  <a:fillRect/>
                </a:stretch>
              </p:blipFill>
              <p:spPr>
                <a:xfrm>
                  <a:off x="9599693" y="1508107"/>
                  <a:ext cx="105120" cy="14400"/>
                </a:xfrm>
                <a:prstGeom prst="rect">
                  <a:avLst/>
                </a:prstGeom>
              </p:spPr>
            </p:pic>
          </mc:Fallback>
        </mc:AlternateContent>
        <mc:AlternateContent xmlns:mc="http://schemas.openxmlformats.org/markup-compatibility/2006">
          <mc:Choice xmlns:p14="http://schemas.microsoft.com/office/powerpoint/2010/main" Requires="p14">
            <p:contentPart p14:bwMode="auto" r:id="rId109">
              <p14:nvContentPartPr>
                <p14:cNvPr id="99" name="Freihand 98">
                  <a:extLst>
                    <a:ext uri="{FF2B5EF4-FFF2-40B4-BE49-F238E27FC236}">
                      <a16:creationId xmlns:a16="http://schemas.microsoft.com/office/drawing/2014/main" id="{B023FAD5-6B2F-410D-BD1A-8E21C7A93105}"/>
                    </a:ext>
                  </a:extLst>
                </p14:cNvPr>
                <p14:cNvContentPartPr/>
                <p14:nvPr/>
              </p14:nvContentPartPr>
              <p14:xfrm>
                <a:off x="9576653" y="1575787"/>
                <a:ext cx="172800" cy="13680"/>
              </p14:xfrm>
            </p:contentPart>
          </mc:Choice>
          <mc:Fallback>
            <p:pic>
              <p:nvPicPr>
                <p:cNvPr id="99" name="Freihand 98">
                  <a:extLst>
                    <a:ext uri="{FF2B5EF4-FFF2-40B4-BE49-F238E27FC236}">
                      <a16:creationId xmlns:a16="http://schemas.microsoft.com/office/drawing/2014/main" id="{B023FAD5-6B2F-410D-BD1A-8E21C7A93105}"/>
                    </a:ext>
                  </a:extLst>
                </p:cNvPr>
                <p:cNvPicPr/>
                <p:nvPr/>
              </p:nvPicPr>
              <p:blipFill>
                <a:blip r:embed="rId110"/>
                <a:stretch>
                  <a:fillRect/>
                </a:stretch>
              </p:blipFill>
              <p:spPr>
                <a:xfrm>
                  <a:off x="9572333" y="1571467"/>
                  <a:ext cx="181440" cy="22320"/>
                </a:xfrm>
                <a:prstGeom prst="rect">
                  <a:avLst/>
                </a:prstGeom>
              </p:spPr>
            </p:pic>
          </mc:Fallback>
        </mc:AlternateContent>
        <mc:AlternateContent xmlns:mc="http://schemas.openxmlformats.org/markup-compatibility/2006">
          <mc:Choice xmlns:p14="http://schemas.microsoft.com/office/powerpoint/2010/main" Requires="p14">
            <p:contentPart p14:bwMode="auto" r:id="rId111">
              <p14:nvContentPartPr>
                <p14:cNvPr id="100" name="Freihand 99">
                  <a:extLst>
                    <a:ext uri="{FF2B5EF4-FFF2-40B4-BE49-F238E27FC236}">
                      <a16:creationId xmlns:a16="http://schemas.microsoft.com/office/drawing/2014/main" id="{70504CB4-9026-422E-A452-119F885EBC52}"/>
                    </a:ext>
                  </a:extLst>
                </p14:cNvPr>
                <p14:cNvContentPartPr/>
                <p14:nvPr/>
              </p14:nvContentPartPr>
              <p14:xfrm>
                <a:off x="9812813" y="1374547"/>
                <a:ext cx="725760" cy="75600"/>
              </p14:xfrm>
            </p:contentPart>
          </mc:Choice>
          <mc:Fallback>
            <p:pic>
              <p:nvPicPr>
                <p:cNvPr id="100" name="Freihand 99">
                  <a:extLst>
                    <a:ext uri="{FF2B5EF4-FFF2-40B4-BE49-F238E27FC236}">
                      <a16:creationId xmlns:a16="http://schemas.microsoft.com/office/drawing/2014/main" id="{70504CB4-9026-422E-A452-119F885EBC52}"/>
                    </a:ext>
                  </a:extLst>
                </p:cNvPr>
                <p:cNvPicPr/>
                <p:nvPr/>
              </p:nvPicPr>
              <p:blipFill>
                <a:blip r:embed="rId112"/>
                <a:stretch>
                  <a:fillRect/>
                </a:stretch>
              </p:blipFill>
              <p:spPr>
                <a:xfrm>
                  <a:off x="9808493" y="1370227"/>
                  <a:ext cx="734400" cy="84240"/>
                </a:xfrm>
                <a:prstGeom prst="rect">
                  <a:avLst/>
                </a:prstGeom>
              </p:spPr>
            </p:pic>
          </mc:Fallback>
        </mc:AlternateContent>
        <mc:AlternateContent xmlns:mc="http://schemas.openxmlformats.org/markup-compatibility/2006">
          <mc:Choice xmlns:p14="http://schemas.microsoft.com/office/powerpoint/2010/main" Requires="p14">
            <p:contentPart p14:bwMode="auto" r:id="rId113">
              <p14:nvContentPartPr>
                <p14:cNvPr id="101" name="Freihand 100">
                  <a:extLst>
                    <a:ext uri="{FF2B5EF4-FFF2-40B4-BE49-F238E27FC236}">
                      <a16:creationId xmlns:a16="http://schemas.microsoft.com/office/drawing/2014/main" id="{99B54B96-42F1-4B86-8863-A200A1264A5D}"/>
                    </a:ext>
                  </a:extLst>
                </p14:cNvPr>
                <p14:cNvContentPartPr/>
                <p14:nvPr/>
              </p14:nvContentPartPr>
              <p14:xfrm>
                <a:off x="10573133" y="1357987"/>
                <a:ext cx="160920" cy="65160"/>
              </p14:xfrm>
            </p:contentPart>
          </mc:Choice>
          <mc:Fallback>
            <p:pic>
              <p:nvPicPr>
                <p:cNvPr id="101" name="Freihand 100">
                  <a:extLst>
                    <a:ext uri="{FF2B5EF4-FFF2-40B4-BE49-F238E27FC236}">
                      <a16:creationId xmlns:a16="http://schemas.microsoft.com/office/drawing/2014/main" id="{99B54B96-42F1-4B86-8863-A200A1264A5D}"/>
                    </a:ext>
                  </a:extLst>
                </p:cNvPr>
                <p:cNvPicPr/>
                <p:nvPr/>
              </p:nvPicPr>
              <p:blipFill>
                <a:blip r:embed="rId114"/>
                <a:stretch>
                  <a:fillRect/>
                </a:stretch>
              </p:blipFill>
              <p:spPr>
                <a:xfrm>
                  <a:off x="10568813" y="1353667"/>
                  <a:ext cx="169560" cy="73800"/>
                </a:xfrm>
                <a:prstGeom prst="rect">
                  <a:avLst/>
                </a:prstGeom>
              </p:spPr>
            </p:pic>
          </mc:Fallback>
        </mc:AlternateContent>
        <mc:AlternateContent xmlns:mc="http://schemas.openxmlformats.org/markup-compatibility/2006">
          <mc:Choice xmlns:p14="http://schemas.microsoft.com/office/powerpoint/2010/main" Requires="p14">
            <p:contentPart p14:bwMode="auto" r:id="rId115">
              <p14:nvContentPartPr>
                <p14:cNvPr id="102" name="Freihand 101">
                  <a:extLst>
                    <a:ext uri="{FF2B5EF4-FFF2-40B4-BE49-F238E27FC236}">
                      <a16:creationId xmlns:a16="http://schemas.microsoft.com/office/drawing/2014/main" id="{26AD31CA-4323-4950-9605-624C482BC7B6}"/>
                    </a:ext>
                  </a:extLst>
                </p14:cNvPr>
                <p14:cNvContentPartPr/>
                <p14:nvPr/>
              </p14:nvContentPartPr>
              <p14:xfrm>
                <a:off x="10172813" y="1530427"/>
                <a:ext cx="19080" cy="129600"/>
              </p14:xfrm>
            </p:contentPart>
          </mc:Choice>
          <mc:Fallback>
            <p:pic>
              <p:nvPicPr>
                <p:cNvPr id="102" name="Freihand 101">
                  <a:extLst>
                    <a:ext uri="{FF2B5EF4-FFF2-40B4-BE49-F238E27FC236}">
                      <a16:creationId xmlns:a16="http://schemas.microsoft.com/office/drawing/2014/main" id="{26AD31CA-4323-4950-9605-624C482BC7B6}"/>
                    </a:ext>
                  </a:extLst>
                </p:cNvPr>
                <p:cNvPicPr/>
                <p:nvPr/>
              </p:nvPicPr>
              <p:blipFill>
                <a:blip r:embed="rId116"/>
                <a:stretch>
                  <a:fillRect/>
                </a:stretch>
              </p:blipFill>
              <p:spPr>
                <a:xfrm>
                  <a:off x="10168493" y="1526107"/>
                  <a:ext cx="27720" cy="138240"/>
                </a:xfrm>
                <a:prstGeom prst="rect">
                  <a:avLst/>
                </a:prstGeom>
              </p:spPr>
            </p:pic>
          </mc:Fallback>
        </mc:AlternateContent>
        <mc:AlternateContent xmlns:mc="http://schemas.openxmlformats.org/markup-compatibility/2006">
          <mc:Choice xmlns:p14="http://schemas.microsoft.com/office/powerpoint/2010/main" Requires="p14">
            <p:contentPart p14:bwMode="auto" r:id="rId117">
              <p14:nvContentPartPr>
                <p14:cNvPr id="103" name="Freihand 102">
                  <a:extLst>
                    <a:ext uri="{FF2B5EF4-FFF2-40B4-BE49-F238E27FC236}">
                      <a16:creationId xmlns:a16="http://schemas.microsoft.com/office/drawing/2014/main" id="{ECBE80DE-CEBB-42B5-8B20-9AD44C0F5DE7}"/>
                    </a:ext>
                  </a:extLst>
                </p14:cNvPr>
                <p14:cNvContentPartPr/>
                <p14:nvPr/>
              </p14:nvContentPartPr>
              <p14:xfrm>
                <a:off x="10222133" y="1520707"/>
                <a:ext cx="118440" cy="141480"/>
              </p14:xfrm>
            </p:contentPart>
          </mc:Choice>
          <mc:Fallback>
            <p:pic>
              <p:nvPicPr>
                <p:cNvPr id="103" name="Freihand 102">
                  <a:extLst>
                    <a:ext uri="{FF2B5EF4-FFF2-40B4-BE49-F238E27FC236}">
                      <a16:creationId xmlns:a16="http://schemas.microsoft.com/office/drawing/2014/main" id="{ECBE80DE-CEBB-42B5-8B20-9AD44C0F5DE7}"/>
                    </a:ext>
                  </a:extLst>
                </p:cNvPr>
                <p:cNvPicPr/>
                <p:nvPr/>
              </p:nvPicPr>
              <p:blipFill>
                <a:blip r:embed="rId118"/>
                <a:stretch>
                  <a:fillRect/>
                </a:stretch>
              </p:blipFill>
              <p:spPr>
                <a:xfrm>
                  <a:off x="10217813" y="1516387"/>
                  <a:ext cx="127080" cy="150120"/>
                </a:xfrm>
                <a:prstGeom prst="rect">
                  <a:avLst/>
                </a:prstGeom>
              </p:spPr>
            </p:pic>
          </mc:Fallback>
        </mc:AlternateContent>
        <mc:AlternateContent xmlns:mc="http://schemas.openxmlformats.org/markup-compatibility/2006">
          <mc:Choice xmlns:p14="http://schemas.microsoft.com/office/powerpoint/2010/main" Requires="p14">
            <p:contentPart p14:bwMode="auto" r:id="rId119">
              <p14:nvContentPartPr>
                <p14:cNvPr id="104" name="Freihand 103">
                  <a:extLst>
                    <a:ext uri="{FF2B5EF4-FFF2-40B4-BE49-F238E27FC236}">
                      <a16:creationId xmlns:a16="http://schemas.microsoft.com/office/drawing/2014/main" id="{B062F27A-01DF-4EA0-8F8D-4B810274E5F7}"/>
                    </a:ext>
                  </a:extLst>
                </p14:cNvPr>
                <p14:cNvContentPartPr/>
                <p14:nvPr/>
              </p14:nvContentPartPr>
              <p14:xfrm>
                <a:off x="10361813" y="1543747"/>
                <a:ext cx="88200" cy="79560"/>
              </p14:xfrm>
            </p:contentPart>
          </mc:Choice>
          <mc:Fallback>
            <p:pic>
              <p:nvPicPr>
                <p:cNvPr id="104" name="Freihand 103">
                  <a:extLst>
                    <a:ext uri="{FF2B5EF4-FFF2-40B4-BE49-F238E27FC236}">
                      <a16:creationId xmlns:a16="http://schemas.microsoft.com/office/drawing/2014/main" id="{B062F27A-01DF-4EA0-8F8D-4B810274E5F7}"/>
                    </a:ext>
                  </a:extLst>
                </p:cNvPr>
                <p:cNvPicPr/>
                <p:nvPr/>
              </p:nvPicPr>
              <p:blipFill>
                <a:blip r:embed="rId120"/>
                <a:stretch>
                  <a:fillRect/>
                </a:stretch>
              </p:blipFill>
              <p:spPr>
                <a:xfrm>
                  <a:off x="10357493" y="1539427"/>
                  <a:ext cx="96840" cy="88200"/>
                </a:xfrm>
                <a:prstGeom prst="rect">
                  <a:avLst/>
                </a:prstGeom>
              </p:spPr>
            </p:pic>
          </mc:Fallback>
        </mc:AlternateContent>
        <mc:AlternateContent xmlns:mc="http://schemas.openxmlformats.org/markup-compatibility/2006">
          <mc:Choice xmlns:p14="http://schemas.microsoft.com/office/powerpoint/2010/main" Requires="p14">
            <p:contentPart p14:bwMode="auto" r:id="rId121">
              <p14:nvContentPartPr>
                <p14:cNvPr id="112" name="Freihand 111">
                  <a:extLst>
                    <a:ext uri="{FF2B5EF4-FFF2-40B4-BE49-F238E27FC236}">
                      <a16:creationId xmlns:a16="http://schemas.microsoft.com/office/drawing/2014/main" id="{C4A95F21-0E75-473E-A617-53CE7CB890A3}"/>
                    </a:ext>
                  </a:extLst>
                </p14:cNvPr>
                <p14:cNvContentPartPr/>
                <p14:nvPr/>
              </p14:nvContentPartPr>
              <p14:xfrm>
                <a:off x="10807493" y="1563547"/>
                <a:ext cx="12960" cy="115920"/>
              </p14:xfrm>
            </p:contentPart>
          </mc:Choice>
          <mc:Fallback>
            <p:pic>
              <p:nvPicPr>
                <p:cNvPr id="112" name="Freihand 111">
                  <a:extLst>
                    <a:ext uri="{FF2B5EF4-FFF2-40B4-BE49-F238E27FC236}">
                      <a16:creationId xmlns:a16="http://schemas.microsoft.com/office/drawing/2014/main" id="{C4A95F21-0E75-473E-A617-53CE7CB890A3}"/>
                    </a:ext>
                  </a:extLst>
                </p:cNvPr>
                <p:cNvPicPr/>
                <p:nvPr/>
              </p:nvPicPr>
              <p:blipFill>
                <a:blip r:embed="rId122"/>
                <a:stretch>
                  <a:fillRect/>
                </a:stretch>
              </p:blipFill>
              <p:spPr>
                <a:xfrm>
                  <a:off x="10803173" y="1559227"/>
                  <a:ext cx="21600" cy="124560"/>
                </a:xfrm>
                <a:prstGeom prst="rect">
                  <a:avLst/>
                </a:prstGeom>
              </p:spPr>
            </p:pic>
          </mc:Fallback>
        </mc:AlternateContent>
        <mc:AlternateContent xmlns:mc="http://schemas.openxmlformats.org/markup-compatibility/2006">
          <mc:Choice xmlns:p14="http://schemas.microsoft.com/office/powerpoint/2010/main" Requires="p14">
            <p:contentPart p14:bwMode="auto" r:id="rId123">
              <p14:nvContentPartPr>
                <p14:cNvPr id="113" name="Freihand 112">
                  <a:extLst>
                    <a:ext uri="{FF2B5EF4-FFF2-40B4-BE49-F238E27FC236}">
                      <a16:creationId xmlns:a16="http://schemas.microsoft.com/office/drawing/2014/main" id="{B3597BA7-53AE-41D0-A25A-B2F270322624}"/>
                    </a:ext>
                  </a:extLst>
                </p14:cNvPr>
                <p14:cNvContentPartPr/>
                <p14:nvPr/>
              </p14:nvContentPartPr>
              <p14:xfrm>
                <a:off x="10766453" y="1608907"/>
                <a:ext cx="93240" cy="2880"/>
              </p14:xfrm>
            </p:contentPart>
          </mc:Choice>
          <mc:Fallback>
            <p:pic>
              <p:nvPicPr>
                <p:cNvPr id="113" name="Freihand 112">
                  <a:extLst>
                    <a:ext uri="{FF2B5EF4-FFF2-40B4-BE49-F238E27FC236}">
                      <a16:creationId xmlns:a16="http://schemas.microsoft.com/office/drawing/2014/main" id="{B3597BA7-53AE-41D0-A25A-B2F270322624}"/>
                    </a:ext>
                  </a:extLst>
                </p:cNvPr>
                <p:cNvPicPr/>
                <p:nvPr/>
              </p:nvPicPr>
              <p:blipFill>
                <a:blip r:embed="rId124"/>
                <a:stretch>
                  <a:fillRect/>
                </a:stretch>
              </p:blipFill>
              <p:spPr>
                <a:xfrm>
                  <a:off x="10762133" y="1604587"/>
                  <a:ext cx="101880" cy="11520"/>
                </a:xfrm>
                <a:prstGeom prst="rect">
                  <a:avLst/>
                </a:prstGeom>
              </p:spPr>
            </p:pic>
          </mc:Fallback>
        </mc:AlternateContent>
        <mc:AlternateContent xmlns:mc="http://schemas.openxmlformats.org/markup-compatibility/2006">
          <mc:Choice xmlns:p14="http://schemas.microsoft.com/office/powerpoint/2010/main" Requires="p14">
            <p:contentPart p14:bwMode="auto" r:id="rId125">
              <p14:nvContentPartPr>
                <p14:cNvPr id="114" name="Freihand 113">
                  <a:extLst>
                    <a:ext uri="{FF2B5EF4-FFF2-40B4-BE49-F238E27FC236}">
                      <a16:creationId xmlns:a16="http://schemas.microsoft.com/office/drawing/2014/main" id="{280862BC-6898-4B19-BB38-D212128A7145}"/>
                    </a:ext>
                  </a:extLst>
                </p14:cNvPr>
                <p14:cNvContentPartPr/>
                <p14:nvPr/>
              </p14:nvContentPartPr>
              <p14:xfrm>
                <a:off x="10910093" y="1535107"/>
                <a:ext cx="115560" cy="163440"/>
              </p14:xfrm>
            </p:contentPart>
          </mc:Choice>
          <mc:Fallback>
            <p:pic>
              <p:nvPicPr>
                <p:cNvPr id="114" name="Freihand 113">
                  <a:extLst>
                    <a:ext uri="{FF2B5EF4-FFF2-40B4-BE49-F238E27FC236}">
                      <a16:creationId xmlns:a16="http://schemas.microsoft.com/office/drawing/2014/main" id="{280862BC-6898-4B19-BB38-D212128A7145}"/>
                    </a:ext>
                  </a:extLst>
                </p:cNvPr>
                <p:cNvPicPr/>
                <p:nvPr/>
              </p:nvPicPr>
              <p:blipFill>
                <a:blip r:embed="rId126"/>
                <a:stretch>
                  <a:fillRect/>
                </a:stretch>
              </p:blipFill>
              <p:spPr>
                <a:xfrm>
                  <a:off x="10905773" y="1530787"/>
                  <a:ext cx="124200" cy="172080"/>
                </a:xfrm>
                <a:prstGeom prst="rect">
                  <a:avLst/>
                </a:prstGeom>
              </p:spPr>
            </p:pic>
          </mc:Fallback>
        </mc:AlternateContent>
        <mc:AlternateContent xmlns:mc="http://schemas.openxmlformats.org/markup-compatibility/2006">
          <mc:Choice xmlns:p14="http://schemas.microsoft.com/office/powerpoint/2010/main" Requires="p14">
            <p:contentPart p14:bwMode="auto" r:id="rId127">
              <p14:nvContentPartPr>
                <p14:cNvPr id="115" name="Freihand 114">
                  <a:extLst>
                    <a:ext uri="{FF2B5EF4-FFF2-40B4-BE49-F238E27FC236}">
                      <a16:creationId xmlns:a16="http://schemas.microsoft.com/office/drawing/2014/main" id="{EED3D1F1-45DC-49F3-AFA6-AED35BAD83DB}"/>
                    </a:ext>
                  </a:extLst>
                </p14:cNvPr>
                <p14:cNvContentPartPr/>
                <p14:nvPr/>
              </p14:nvContentPartPr>
              <p14:xfrm>
                <a:off x="11029613" y="1513867"/>
                <a:ext cx="97920" cy="157680"/>
              </p14:xfrm>
            </p:contentPart>
          </mc:Choice>
          <mc:Fallback>
            <p:pic>
              <p:nvPicPr>
                <p:cNvPr id="115" name="Freihand 114">
                  <a:extLst>
                    <a:ext uri="{FF2B5EF4-FFF2-40B4-BE49-F238E27FC236}">
                      <a16:creationId xmlns:a16="http://schemas.microsoft.com/office/drawing/2014/main" id="{EED3D1F1-45DC-49F3-AFA6-AED35BAD83DB}"/>
                    </a:ext>
                  </a:extLst>
                </p:cNvPr>
                <p:cNvPicPr/>
                <p:nvPr/>
              </p:nvPicPr>
              <p:blipFill>
                <a:blip r:embed="rId128"/>
                <a:stretch>
                  <a:fillRect/>
                </a:stretch>
              </p:blipFill>
              <p:spPr>
                <a:xfrm>
                  <a:off x="11025293" y="1509547"/>
                  <a:ext cx="106560" cy="166320"/>
                </a:xfrm>
                <a:prstGeom prst="rect">
                  <a:avLst/>
                </a:prstGeom>
              </p:spPr>
            </p:pic>
          </mc:Fallback>
        </mc:AlternateContent>
        <mc:AlternateContent xmlns:mc="http://schemas.openxmlformats.org/markup-compatibility/2006">
          <mc:Choice xmlns:p14="http://schemas.microsoft.com/office/powerpoint/2010/main" Requires="p14">
            <p:contentPart p14:bwMode="auto" r:id="rId129">
              <p14:nvContentPartPr>
                <p14:cNvPr id="116" name="Freihand 115">
                  <a:extLst>
                    <a:ext uri="{FF2B5EF4-FFF2-40B4-BE49-F238E27FC236}">
                      <a16:creationId xmlns:a16="http://schemas.microsoft.com/office/drawing/2014/main" id="{534BDA87-26BA-4072-A6BD-EC69239289FF}"/>
                    </a:ext>
                  </a:extLst>
                </p14:cNvPr>
                <p14:cNvContentPartPr/>
                <p14:nvPr/>
              </p14:nvContentPartPr>
              <p14:xfrm>
                <a:off x="11207093" y="1561027"/>
                <a:ext cx="115200" cy="77400"/>
              </p14:xfrm>
            </p:contentPart>
          </mc:Choice>
          <mc:Fallback>
            <p:pic>
              <p:nvPicPr>
                <p:cNvPr id="116" name="Freihand 115">
                  <a:extLst>
                    <a:ext uri="{FF2B5EF4-FFF2-40B4-BE49-F238E27FC236}">
                      <a16:creationId xmlns:a16="http://schemas.microsoft.com/office/drawing/2014/main" id="{534BDA87-26BA-4072-A6BD-EC69239289FF}"/>
                    </a:ext>
                  </a:extLst>
                </p:cNvPr>
                <p:cNvPicPr/>
                <p:nvPr/>
              </p:nvPicPr>
              <p:blipFill>
                <a:blip r:embed="rId130"/>
                <a:stretch>
                  <a:fillRect/>
                </a:stretch>
              </p:blipFill>
              <p:spPr>
                <a:xfrm>
                  <a:off x="11202773" y="1556707"/>
                  <a:ext cx="123840" cy="86040"/>
                </a:xfrm>
                <a:prstGeom prst="rect">
                  <a:avLst/>
                </a:prstGeom>
              </p:spPr>
            </p:pic>
          </mc:Fallback>
        </mc:AlternateContent>
        <mc:AlternateContent xmlns:mc="http://schemas.openxmlformats.org/markup-compatibility/2006">
          <mc:Choice xmlns:p14="http://schemas.microsoft.com/office/powerpoint/2010/main" Requires="p14">
            <p:contentPart p14:bwMode="auto" r:id="rId131">
              <p14:nvContentPartPr>
                <p14:cNvPr id="117" name="Freihand 116">
                  <a:extLst>
                    <a:ext uri="{FF2B5EF4-FFF2-40B4-BE49-F238E27FC236}">
                      <a16:creationId xmlns:a16="http://schemas.microsoft.com/office/drawing/2014/main" id="{EA8939E0-B293-4CFB-B95B-4CF893051632}"/>
                    </a:ext>
                  </a:extLst>
                </p14:cNvPr>
                <p14:cNvContentPartPr/>
                <p14:nvPr/>
              </p14:nvContentPartPr>
              <p14:xfrm>
                <a:off x="11266493" y="1555987"/>
                <a:ext cx="78480" cy="199800"/>
              </p14:xfrm>
            </p:contentPart>
          </mc:Choice>
          <mc:Fallback>
            <p:pic>
              <p:nvPicPr>
                <p:cNvPr id="117" name="Freihand 116">
                  <a:extLst>
                    <a:ext uri="{FF2B5EF4-FFF2-40B4-BE49-F238E27FC236}">
                      <a16:creationId xmlns:a16="http://schemas.microsoft.com/office/drawing/2014/main" id="{EA8939E0-B293-4CFB-B95B-4CF893051632}"/>
                    </a:ext>
                  </a:extLst>
                </p:cNvPr>
                <p:cNvPicPr/>
                <p:nvPr/>
              </p:nvPicPr>
              <p:blipFill>
                <a:blip r:embed="rId132"/>
                <a:stretch>
                  <a:fillRect/>
                </a:stretch>
              </p:blipFill>
              <p:spPr>
                <a:xfrm>
                  <a:off x="11262173" y="1551667"/>
                  <a:ext cx="87120" cy="208440"/>
                </a:xfrm>
                <a:prstGeom prst="rect">
                  <a:avLst/>
                </a:prstGeom>
              </p:spPr>
            </p:pic>
          </mc:Fallback>
        </mc:AlternateContent>
        <mc:AlternateContent xmlns:mc="http://schemas.openxmlformats.org/markup-compatibility/2006">
          <mc:Choice xmlns:p14="http://schemas.microsoft.com/office/powerpoint/2010/main" Requires="p14">
            <p:contentPart p14:bwMode="auto" r:id="rId133">
              <p14:nvContentPartPr>
                <p14:cNvPr id="37" name="Freihand 36">
                  <a:extLst>
                    <a:ext uri="{FF2B5EF4-FFF2-40B4-BE49-F238E27FC236}">
                      <a16:creationId xmlns:a16="http://schemas.microsoft.com/office/drawing/2014/main" id="{9E85B9F8-6491-4B5B-ACBE-792BB05087CC}"/>
                    </a:ext>
                  </a:extLst>
                </p14:cNvPr>
                <p14:cNvContentPartPr/>
                <p14:nvPr/>
              </p14:nvContentPartPr>
              <p14:xfrm>
                <a:off x="8943413" y="514147"/>
                <a:ext cx="90360" cy="95040"/>
              </p14:xfrm>
            </p:contentPart>
          </mc:Choice>
          <mc:Fallback>
            <p:pic>
              <p:nvPicPr>
                <p:cNvPr id="37" name="Freihand 36">
                  <a:extLst>
                    <a:ext uri="{FF2B5EF4-FFF2-40B4-BE49-F238E27FC236}">
                      <a16:creationId xmlns:a16="http://schemas.microsoft.com/office/drawing/2014/main" id="{9E85B9F8-6491-4B5B-ACBE-792BB05087CC}"/>
                    </a:ext>
                  </a:extLst>
                </p:cNvPr>
                <p:cNvPicPr/>
                <p:nvPr/>
              </p:nvPicPr>
              <p:blipFill>
                <a:blip r:embed="rId134"/>
                <a:stretch>
                  <a:fillRect/>
                </a:stretch>
              </p:blipFill>
              <p:spPr>
                <a:xfrm>
                  <a:off x="8939093" y="509827"/>
                  <a:ext cx="99000" cy="103680"/>
                </a:xfrm>
                <a:prstGeom prst="rect">
                  <a:avLst/>
                </a:prstGeom>
              </p:spPr>
            </p:pic>
          </mc:Fallback>
        </mc:AlternateContent>
        <mc:AlternateContent xmlns:mc="http://schemas.openxmlformats.org/markup-compatibility/2006">
          <mc:Choice xmlns:p14="http://schemas.microsoft.com/office/powerpoint/2010/main" Requires="p14">
            <p:contentPart p14:bwMode="auto" r:id="rId135">
              <p14:nvContentPartPr>
                <p14:cNvPr id="38" name="Freihand 37">
                  <a:extLst>
                    <a:ext uri="{FF2B5EF4-FFF2-40B4-BE49-F238E27FC236}">
                      <a16:creationId xmlns:a16="http://schemas.microsoft.com/office/drawing/2014/main" id="{2D973DF2-E554-4FCC-94E0-5B57950B3A1D}"/>
                    </a:ext>
                  </a:extLst>
                </p14:cNvPr>
                <p14:cNvContentPartPr/>
                <p14:nvPr/>
              </p14:nvContentPartPr>
              <p14:xfrm>
                <a:off x="9016133" y="590467"/>
                <a:ext cx="75240" cy="54720"/>
              </p14:xfrm>
            </p:contentPart>
          </mc:Choice>
          <mc:Fallback>
            <p:pic>
              <p:nvPicPr>
                <p:cNvPr id="38" name="Freihand 37">
                  <a:extLst>
                    <a:ext uri="{FF2B5EF4-FFF2-40B4-BE49-F238E27FC236}">
                      <a16:creationId xmlns:a16="http://schemas.microsoft.com/office/drawing/2014/main" id="{2D973DF2-E554-4FCC-94E0-5B57950B3A1D}"/>
                    </a:ext>
                  </a:extLst>
                </p:cNvPr>
                <p:cNvPicPr/>
                <p:nvPr/>
              </p:nvPicPr>
              <p:blipFill>
                <a:blip r:embed="rId136"/>
                <a:stretch>
                  <a:fillRect/>
                </a:stretch>
              </p:blipFill>
              <p:spPr>
                <a:xfrm>
                  <a:off x="9011813" y="586147"/>
                  <a:ext cx="83880" cy="63360"/>
                </a:xfrm>
                <a:prstGeom prst="rect">
                  <a:avLst/>
                </a:prstGeom>
              </p:spPr>
            </p:pic>
          </mc:Fallback>
        </mc:AlternateContent>
        <mc:AlternateContent xmlns:mc="http://schemas.openxmlformats.org/markup-compatibility/2006">
          <mc:Choice xmlns:p14="http://schemas.microsoft.com/office/powerpoint/2010/main" Requires="p14">
            <p:contentPart p14:bwMode="auto" r:id="rId137">
              <p14:nvContentPartPr>
                <p14:cNvPr id="39" name="Freihand 38">
                  <a:extLst>
                    <a:ext uri="{FF2B5EF4-FFF2-40B4-BE49-F238E27FC236}">
                      <a16:creationId xmlns:a16="http://schemas.microsoft.com/office/drawing/2014/main" id="{0C032F34-C936-4A9A-92AE-BCB19429C403}"/>
                    </a:ext>
                  </a:extLst>
                </p14:cNvPr>
                <p14:cNvContentPartPr/>
                <p14:nvPr/>
              </p14:nvContentPartPr>
              <p14:xfrm>
                <a:off x="9196133" y="545107"/>
                <a:ext cx="107640" cy="41400"/>
              </p14:xfrm>
            </p:contentPart>
          </mc:Choice>
          <mc:Fallback>
            <p:pic>
              <p:nvPicPr>
                <p:cNvPr id="39" name="Freihand 38">
                  <a:extLst>
                    <a:ext uri="{FF2B5EF4-FFF2-40B4-BE49-F238E27FC236}">
                      <a16:creationId xmlns:a16="http://schemas.microsoft.com/office/drawing/2014/main" id="{0C032F34-C936-4A9A-92AE-BCB19429C403}"/>
                    </a:ext>
                  </a:extLst>
                </p:cNvPr>
                <p:cNvPicPr/>
                <p:nvPr/>
              </p:nvPicPr>
              <p:blipFill>
                <a:blip r:embed="rId138"/>
                <a:stretch>
                  <a:fillRect/>
                </a:stretch>
              </p:blipFill>
              <p:spPr>
                <a:xfrm>
                  <a:off x="9191813" y="540787"/>
                  <a:ext cx="116280" cy="50040"/>
                </a:xfrm>
                <a:prstGeom prst="rect">
                  <a:avLst/>
                </a:prstGeom>
              </p:spPr>
            </p:pic>
          </mc:Fallback>
        </mc:AlternateContent>
        <mc:AlternateContent xmlns:mc="http://schemas.openxmlformats.org/markup-compatibility/2006">
          <mc:Choice xmlns:p14="http://schemas.microsoft.com/office/powerpoint/2010/main" Requires="p14">
            <p:contentPart p14:bwMode="auto" r:id="rId139">
              <p14:nvContentPartPr>
                <p14:cNvPr id="40" name="Freihand 39">
                  <a:extLst>
                    <a:ext uri="{FF2B5EF4-FFF2-40B4-BE49-F238E27FC236}">
                      <a16:creationId xmlns:a16="http://schemas.microsoft.com/office/drawing/2014/main" id="{4D92E5D4-D73A-414E-BBCE-6DAFC38DF2C9}"/>
                    </a:ext>
                  </a:extLst>
                </p14:cNvPr>
                <p14:cNvContentPartPr/>
                <p14:nvPr/>
              </p14:nvContentPartPr>
              <p14:xfrm>
                <a:off x="9421133" y="508387"/>
                <a:ext cx="129600" cy="112680"/>
              </p14:xfrm>
            </p:contentPart>
          </mc:Choice>
          <mc:Fallback>
            <p:pic>
              <p:nvPicPr>
                <p:cNvPr id="40" name="Freihand 39">
                  <a:extLst>
                    <a:ext uri="{FF2B5EF4-FFF2-40B4-BE49-F238E27FC236}">
                      <a16:creationId xmlns:a16="http://schemas.microsoft.com/office/drawing/2014/main" id="{4D92E5D4-D73A-414E-BBCE-6DAFC38DF2C9}"/>
                    </a:ext>
                  </a:extLst>
                </p:cNvPr>
                <p:cNvPicPr/>
                <p:nvPr/>
              </p:nvPicPr>
              <p:blipFill>
                <a:blip r:embed="rId140"/>
                <a:stretch>
                  <a:fillRect/>
                </a:stretch>
              </p:blipFill>
              <p:spPr>
                <a:xfrm>
                  <a:off x="9416813" y="504067"/>
                  <a:ext cx="138240" cy="121320"/>
                </a:xfrm>
                <a:prstGeom prst="rect">
                  <a:avLst/>
                </a:prstGeom>
              </p:spPr>
            </p:pic>
          </mc:Fallback>
        </mc:AlternateContent>
        <mc:AlternateContent xmlns:mc="http://schemas.openxmlformats.org/markup-compatibility/2006">
          <mc:Choice xmlns:p14="http://schemas.microsoft.com/office/powerpoint/2010/main" Requires="p14">
            <p:contentPart p14:bwMode="auto" r:id="rId141">
              <p14:nvContentPartPr>
                <p14:cNvPr id="41" name="Freihand 40">
                  <a:extLst>
                    <a:ext uri="{FF2B5EF4-FFF2-40B4-BE49-F238E27FC236}">
                      <a16:creationId xmlns:a16="http://schemas.microsoft.com/office/drawing/2014/main" id="{B368309B-7849-4E10-9B1B-5F950B23E937}"/>
                    </a:ext>
                  </a:extLst>
                </p14:cNvPr>
                <p14:cNvContentPartPr/>
                <p14:nvPr/>
              </p14:nvContentPartPr>
              <p14:xfrm>
                <a:off x="9552173" y="529267"/>
                <a:ext cx="75600" cy="70560"/>
              </p14:xfrm>
            </p:contentPart>
          </mc:Choice>
          <mc:Fallback>
            <p:pic>
              <p:nvPicPr>
                <p:cNvPr id="41" name="Freihand 40">
                  <a:extLst>
                    <a:ext uri="{FF2B5EF4-FFF2-40B4-BE49-F238E27FC236}">
                      <a16:creationId xmlns:a16="http://schemas.microsoft.com/office/drawing/2014/main" id="{B368309B-7849-4E10-9B1B-5F950B23E937}"/>
                    </a:ext>
                  </a:extLst>
                </p:cNvPr>
                <p:cNvPicPr/>
                <p:nvPr/>
              </p:nvPicPr>
              <p:blipFill>
                <a:blip r:embed="rId142"/>
                <a:stretch>
                  <a:fillRect/>
                </a:stretch>
              </p:blipFill>
              <p:spPr>
                <a:xfrm>
                  <a:off x="9547853" y="524947"/>
                  <a:ext cx="84240" cy="79200"/>
                </a:xfrm>
                <a:prstGeom prst="rect">
                  <a:avLst/>
                </a:prstGeom>
              </p:spPr>
            </p:pic>
          </mc:Fallback>
        </mc:AlternateContent>
        <mc:AlternateContent xmlns:mc="http://schemas.openxmlformats.org/markup-compatibility/2006">
          <mc:Choice xmlns:p14="http://schemas.microsoft.com/office/powerpoint/2010/main" Requires="p14">
            <p:contentPart p14:bwMode="auto" r:id="rId143">
              <p14:nvContentPartPr>
                <p14:cNvPr id="42" name="Freihand 41">
                  <a:extLst>
                    <a:ext uri="{FF2B5EF4-FFF2-40B4-BE49-F238E27FC236}">
                      <a16:creationId xmlns:a16="http://schemas.microsoft.com/office/drawing/2014/main" id="{EA9018C8-5949-4094-9A5C-E3C40B61A26D}"/>
                    </a:ext>
                  </a:extLst>
                </p14:cNvPr>
                <p14:cNvContentPartPr/>
                <p14:nvPr/>
              </p14:nvContentPartPr>
              <p14:xfrm>
                <a:off x="9637493" y="533947"/>
                <a:ext cx="101880" cy="61920"/>
              </p14:xfrm>
            </p:contentPart>
          </mc:Choice>
          <mc:Fallback>
            <p:pic>
              <p:nvPicPr>
                <p:cNvPr id="42" name="Freihand 41">
                  <a:extLst>
                    <a:ext uri="{FF2B5EF4-FFF2-40B4-BE49-F238E27FC236}">
                      <a16:creationId xmlns:a16="http://schemas.microsoft.com/office/drawing/2014/main" id="{EA9018C8-5949-4094-9A5C-E3C40B61A26D}"/>
                    </a:ext>
                  </a:extLst>
                </p:cNvPr>
                <p:cNvPicPr/>
                <p:nvPr/>
              </p:nvPicPr>
              <p:blipFill>
                <a:blip r:embed="rId144"/>
                <a:stretch>
                  <a:fillRect/>
                </a:stretch>
              </p:blipFill>
              <p:spPr>
                <a:xfrm>
                  <a:off x="9633173" y="529627"/>
                  <a:ext cx="110520" cy="70560"/>
                </a:xfrm>
                <a:prstGeom prst="rect">
                  <a:avLst/>
                </a:prstGeom>
              </p:spPr>
            </p:pic>
          </mc:Fallback>
        </mc:AlternateContent>
        <mc:AlternateContent xmlns:mc="http://schemas.openxmlformats.org/markup-compatibility/2006">
          <mc:Choice xmlns:p14="http://schemas.microsoft.com/office/powerpoint/2010/main" Requires="p14">
            <p:contentPart p14:bwMode="auto" r:id="rId145">
              <p14:nvContentPartPr>
                <p14:cNvPr id="52" name="Freihand 51">
                  <a:extLst>
                    <a:ext uri="{FF2B5EF4-FFF2-40B4-BE49-F238E27FC236}">
                      <a16:creationId xmlns:a16="http://schemas.microsoft.com/office/drawing/2014/main" id="{EB2FB9FF-5EE6-4199-8272-C58C867BEFA7}"/>
                    </a:ext>
                  </a:extLst>
                </p14:cNvPr>
                <p14:cNvContentPartPr/>
                <p14:nvPr/>
              </p14:nvContentPartPr>
              <p14:xfrm>
                <a:off x="10110893" y="545107"/>
                <a:ext cx="20520" cy="60480"/>
              </p14:xfrm>
            </p:contentPart>
          </mc:Choice>
          <mc:Fallback>
            <p:pic>
              <p:nvPicPr>
                <p:cNvPr id="52" name="Freihand 51">
                  <a:extLst>
                    <a:ext uri="{FF2B5EF4-FFF2-40B4-BE49-F238E27FC236}">
                      <a16:creationId xmlns:a16="http://schemas.microsoft.com/office/drawing/2014/main" id="{EB2FB9FF-5EE6-4199-8272-C58C867BEFA7}"/>
                    </a:ext>
                  </a:extLst>
                </p:cNvPr>
                <p:cNvPicPr/>
                <p:nvPr/>
              </p:nvPicPr>
              <p:blipFill>
                <a:blip r:embed="rId146"/>
                <a:stretch>
                  <a:fillRect/>
                </a:stretch>
              </p:blipFill>
              <p:spPr>
                <a:xfrm>
                  <a:off x="10106573" y="540787"/>
                  <a:ext cx="29160" cy="69120"/>
                </a:xfrm>
                <a:prstGeom prst="rect">
                  <a:avLst/>
                </a:prstGeom>
              </p:spPr>
            </p:pic>
          </mc:Fallback>
        </mc:AlternateContent>
        <mc:AlternateContent xmlns:mc="http://schemas.openxmlformats.org/markup-compatibility/2006">
          <mc:Choice xmlns:p14="http://schemas.microsoft.com/office/powerpoint/2010/main" Requires="p14">
            <p:contentPart p14:bwMode="auto" r:id="rId147">
              <p14:nvContentPartPr>
                <p14:cNvPr id="53" name="Freihand 52">
                  <a:extLst>
                    <a:ext uri="{FF2B5EF4-FFF2-40B4-BE49-F238E27FC236}">
                      <a16:creationId xmlns:a16="http://schemas.microsoft.com/office/drawing/2014/main" id="{2464CA66-0AB6-4A46-995B-5D5D46634BD0}"/>
                    </a:ext>
                  </a:extLst>
                </p14:cNvPr>
                <p14:cNvContentPartPr/>
                <p14:nvPr/>
              </p14:nvContentPartPr>
              <p14:xfrm>
                <a:off x="10062653" y="618187"/>
                <a:ext cx="111960" cy="6840"/>
              </p14:xfrm>
            </p:contentPart>
          </mc:Choice>
          <mc:Fallback>
            <p:pic>
              <p:nvPicPr>
                <p:cNvPr id="53" name="Freihand 52">
                  <a:extLst>
                    <a:ext uri="{FF2B5EF4-FFF2-40B4-BE49-F238E27FC236}">
                      <a16:creationId xmlns:a16="http://schemas.microsoft.com/office/drawing/2014/main" id="{2464CA66-0AB6-4A46-995B-5D5D46634BD0}"/>
                    </a:ext>
                  </a:extLst>
                </p:cNvPr>
                <p:cNvPicPr/>
                <p:nvPr/>
              </p:nvPicPr>
              <p:blipFill>
                <a:blip r:embed="rId148"/>
                <a:stretch>
                  <a:fillRect/>
                </a:stretch>
              </p:blipFill>
              <p:spPr>
                <a:xfrm>
                  <a:off x="10058333" y="613867"/>
                  <a:ext cx="120600" cy="15480"/>
                </a:xfrm>
                <a:prstGeom prst="rect">
                  <a:avLst/>
                </a:prstGeom>
              </p:spPr>
            </p:pic>
          </mc:Fallback>
        </mc:AlternateContent>
        <mc:AlternateContent xmlns:mc="http://schemas.openxmlformats.org/markup-compatibility/2006">
          <mc:Choice xmlns:p14="http://schemas.microsoft.com/office/powerpoint/2010/main" Requires="p14">
            <p:contentPart p14:bwMode="auto" r:id="rId149">
              <p14:nvContentPartPr>
                <p14:cNvPr id="54" name="Freihand 53">
                  <a:extLst>
                    <a:ext uri="{FF2B5EF4-FFF2-40B4-BE49-F238E27FC236}">
                      <a16:creationId xmlns:a16="http://schemas.microsoft.com/office/drawing/2014/main" id="{F8385C7F-4895-4C66-BB0D-D481447EAC8C}"/>
                    </a:ext>
                  </a:extLst>
                </p14:cNvPr>
                <p14:cNvContentPartPr/>
                <p14:nvPr/>
              </p14:nvContentPartPr>
              <p14:xfrm>
                <a:off x="10021613" y="505147"/>
                <a:ext cx="370800" cy="39240"/>
              </p14:xfrm>
            </p:contentPart>
          </mc:Choice>
          <mc:Fallback>
            <p:pic>
              <p:nvPicPr>
                <p:cNvPr id="54" name="Freihand 53">
                  <a:extLst>
                    <a:ext uri="{FF2B5EF4-FFF2-40B4-BE49-F238E27FC236}">
                      <a16:creationId xmlns:a16="http://schemas.microsoft.com/office/drawing/2014/main" id="{F8385C7F-4895-4C66-BB0D-D481447EAC8C}"/>
                    </a:ext>
                  </a:extLst>
                </p:cNvPr>
                <p:cNvPicPr/>
                <p:nvPr/>
              </p:nvPicPr>
              <p:blipFill>
                <a:blip r:embed="rId150"/>
                <a:stretch>
                  <a:fillRect/>
                </a:stretch>
              </p:blipFill>
              <p:spPr>
                <a:xfrm>
                  <a:off x="10017293" y="500827"/>
                  <a:ext cx="379440" cy="47880"/>
                </a:xfrm>
                <a:prstGeom prst="rect">
                  <a:avLst/>
                </a:prstGeom>
              </p:spPr>
            </p:pic>
          </mc:Fallback>
        </mc:AlternateContent>
        <mc:AlternateContent xmlns:mc="http://schemas.openxmlformats.org/markup-compatibility/2006">
          <mc:Choice xmlns:p14="http://schemas.microsoft.com/office/powerpoint/2010/main" Requires="p14">
            <p:contentPart p14:bwMode="auto" r:id="rId151">
              <p14:nvContentPartPr>
                <p14:cNvPr id="55" name="Freihand 54">
                  <a:extLst>
                    <a:ext uri="{FF2B5EF4-FFF2-40B4-BE49-F238E27FC236}">
                      <a16:creationId xmlns:a16="http://schemas.microsoft.com/office/drawing/2014/main" id="{44AC9C15-C5EF-4EE8-807B-1C7C70858C74}"/>
                    </a:ext>
                  </a:extLst>
                </p14:cNvPr>
                <p14:cNvContentPartPr/>
                <p14:nvPr/>
              </p14:nvContentPartPr>
              <p14:xfrm>
                <a:off x="10272893" y="571387"/>
                <a:ext cx="130320" cy="19080"/>
              </p14:xfrm>
            </p:contentPart>
          </mc:Choice>
          <mc:Fallback>
            <p:pic>
              <p:nvPicPr>
                <p:cNvPr id="55" name="Freihand 54">
                  <a:extLst>
                    <a:ext uri="{FF2B5EF4-FFF2-40B4-BE49-F238E27FC236}">
                      <a16:creationId xmlns:a16="http://schemas.microsoft.com/office/drawing/2014/main" id="{44AC9C15-C5EF-4EE8-807B-1C7C70858C74}"/>
                    </a:ext>
                  </a:extLst>
                </p:cNvPr>
                <p:cNvPicPr/>
                <p:nvPr/>
              </p:nvPicPr>
              <p:blipFill>
                <a:blip r:embed="rId152"/>
                <a:stretch>
                  <a:fillRect/>
                </a:stretch>
              </p:blipFill>
              <p:spPr>
                <a:xfrm>
                  <a:off x="10268573" y="567067"/>
                  <a:ext cx="138960" cy="27720"/>
                </a:xfrm>
                <a:prstGeom prst="rect">
                  <a:avLst/>
                </a:prstGeom>
              </p:spPr>
            </p:pic>
          </mc:Fallback>
        </mc:AlternateContent>
        <mc:AlternateContent xmlns:mc="http://schemas.openxmlformats.org/markup-compatibility/2006">
          <mc:Choice xmlns:p14="http://schemas.microsoft.com/office/powerpoint/2010/main" Requires="p14">
            <p:contentPart p14:bwMode="auto" r:id="rId153">
              <p14:nvContentPartPr>
                <p14:cNvPr id="57" name="Freihand 56">
                  <a:extLst>
                    <a:ext uri="{FF2B5EF4-FFF2-40B4-BE49-F238E27FC236}">
                      <a16:creationId xmlns:a16="http://schemas.microsoft.com/office/drawing/2014/main" id="{EA9B01B6-0076-4634-86DE-602D36194D56}"/>
                    </a:ext>
                  </a:extLst>
                </p14:cNvPr>
                <p14:cNvContentPartPr/>
                <p14:nvPr/>
              </p14:nvContentPartPr>
              <p14:xfrm>
                <a:off x="10477013" y="487147"/>
                <a:ext cx="81720" cy="111600"/>
              </p14:xfrm>
            </p:contentPart>
          </mc:Choice>
          <mc:Fallback>
            <p:pic>
              <p:nvPicPr>
                <p:cNvPr id="57" name="Freihand 56">
                  <a:extLst>
                    <a:ext uri="{FF2B5EF4-FFF2-40B4-BE49-F238E27FC236}">
                      <a16:creationId xmlns:a16="http://schemas.microsoft.com/office/drawing/2014/main" id="{EA9B01B6-0076-4634-86DE-602D36194D56}"/>
                    </a:ext>
                  </a:extLst>
                </p:cNvPr>
                <p:cNvPicPr/>
                <p:nvPr/>
              </p:nvPicPr>
              <p:blipFill>
                <a:blip r:embed="rId154"/>
                <a:stretch>
                  <a:fillRect/>
                </a:stretch>
              </p:blipFill>
              <p:spPr>
                <a:xfrm>
                  <a:off x="10472693" y="482827"/>
                  <a:ext cx="90360" cy="120240"/>
                </a:xfrm>
                <a:prstGeom prst="rect">
                  <a:avLst/>
                </a:prstGeom>
              </p:spPr>
            </p:pic>
          </mc:Fallback>
        </mc:AlternateContent>
        <mc:AlternateContent xmlns:mc="http://schemas.openxmlformats.org/markup-compatibility/2006">
          <mc:Choice xmlns:p14="http://schemas.microsoft.com/office/powerpoint/2010/main" Requires="p14">
            <p:contentPart p14:bwMode="auto" r:id="rId155">
              <p14:nvContentPartPr>
                <p14:cNvPr id="58" name="Freihand 57">
                  <a:extLst>
                    <a:ext uri="{FF2B5EF4-FFF2-40B4-BE49-F238E27FC236}">
                      <a16:creationId xmlns:a16="http://schemas.microsoft.com/office/drawing/2014/main" id="{96D1B5F9-1ECA-4B64-8C99-F4145307AEB5}"/>
                    </a:ext>
                  </a:extLst>
                </p14:cNvPr>
                <p14:cNvContentPartPr/>
                <p14:nvPr/>
              </p14:nvContentPartPr>
              <p14:xfrm>
                <a:off x="10508333" y="480307"/>
                <a:ext cx="54720" cy="16920"/>
              </p14:xfrm>
            </p:contentPart>
          </mc:Choice>
          <mc:Fallback>
            <p:pic>
              <p:nvPicPr>
                <p:cNvPr id="58" name="Freihand 57">
                  <a:extLst>
                    <a:ext uri="{FF2B5EF4-FFF2-40B4-BE49-F238E27FC236}">
                      <a16:creationId xmlns:a16="http://schemas.microsoft.com/office/drawing/2014/main" id="{96D1B5F9-1ECA-4B64-8C99-F4145307AEB5}"/>
                    </a:ext>
                  </a:extLst>
                </p:cNvPr>
                <p:cNvPicPr/>
                <p:nvPr/>
              </p:nvPicPr>
              <p:blipFill>
                <a:blip r:embed="rId156"/>
                <a:stretch>
                  <a:fillRect/>
                </a:stretch>
              </p:blipFill>
              <p:spPr>
                <a:xfrm>
                  <a:off x="10504013" y="475987"/>
                  <a:ext cx="63360" cy="25560"/>
                </a:xfrm>
                <a:prstGeom prst="rect">
                  <a:avLst/>
                </a:prstGeom>
              </p:spPr>
            </p:pic>
          </mc:Fallback>
        </mc:AlternateContent>
        <mc:AlternateContent xmlns:mc="http://schemas.openxmlformats.org/markup-compatibility/2006">
          <mc:Choice xmlns:p14="http://schemas.microsoft.com/office/powerpoint/2010/main" Requires="p14">
            <p:contentPart p14:bwMode="auto" r:id="rId157">
              <p14:nvContentPartPr>
                <p14:cNvPr id="59" name="Freihand 58">
                  <a:extLst>
                    <a:ext uri="{FF2B5EF4-FFF2-40B4-BE49-F238E27FC236}">
                      <a16:creationId xmlns:a16="http://schemas.microsoft.com/office/drawing/2014/main" id="{7E926CAF-8377-4ABC-B371-4AC119EE7E14}"/>
                    </a:ext>
                  </a:extLst>
                </p14:cNvPr>
                <p14:cNvContentPartPr/>
                <p14:nvPr/>
              </p14:nvContentPartPr>
              <p14:xfrm>
                <a:off x="10612733" y="479587"/>
                <a:ext cx="110880" cy="113040"/>
              </p14:xfrm>
            </p:contentPart>
          </mc:Choice>
          <mc:Fallback>
            <p:pic>
              <p:nvPicPr>
                <p:cNvPr id="59" name="Freihand 58">
                  <a:extLst>
                    <a:ext uri="{FF2B5EF4-FFF2-40B4-BE49-F238E27FC236}">
                      <a16:creationId xmlns:a16="http://schemas.microsoft.com/office/drawing/2014/main" id="{7E926CAF-8377-4ABC-B371-4AC119EE7E14}"/>
                    </a:ext>
                  </a:extLst>
                </p:cNvPr>
                <p:cNvPicPr/>
                <p:nvPr/>
              </p:nvPicPr>
              <p:blipFill>
                <a:blip r:embed="rId158"/>
                <a:stretch>
                  <a:fillRect/>
                </a:stretch>
              </p:blipFill>
              <p:spPr>
                <a:xfrm>
                  <a:off x="10608413" y="475267"/>
                  <a:ext cx="119520" cy="121680"/>
                </a:xfrm>
                <a:prstGeom prst="rect">
                  <a:avLst/>
                </a:prstGeom>
              </p:spPr>
            </p:pic>
          </mc:Fallback>
        </mc:AlternateContent>
        <mc:AlternateContent xmlns:mc="http://schemas.openxmlformats.org/markup-compatibility/2006">
          <mc:Choice xmlns:p14="http://schemas.microsoft.com/office/powerpoint/2010/main" Requires="p14">
            <p:contentPart p14:bwMode="auto" r:id="rId159">
              <p14:nvContentPartPr>
                <p14:cNvPr id="2" name="Freihand 1">
                  <a:extLst>
                    <a:ext uri="{FF2B5EF4-FFF2-40B4-BE49-F238E27FC236}">
                      <a16:creationId xmlns:a16="http://schemas.microsoft.com/office/drawing/2014/main" id="{7150B20D-E94C-4411-9D2A-F9AA44C1FAD5}"/>
                    </a:ext>
                  </a:extLst>
                </p14:cNvPr>
                <p14:cNvContentPartPr/>
                <p14:nvPr/>
              </p14:nvContentPartPr>
              <p14:xfrm>
                <a:off x="7939733" y="162787"/>
                <a:ext cx="110520" cy="172800"/>
              </p14:xfrm>
            </p:contentPart>
          </mc:Choice>
          <mc:Fallback>
            <p:pic>
              <p:nvPicPr>
                <p:cNvPr id="2" name="Freihand 1">
                  <a:extLst>
                    <a:ext uri="{FF2B5EF4-FFF2-40B4-BE49-F238E27FC236}">
                      <a16:creationId xmlns:a16="http://schemas.microsoft.com/office/drawing/2014/main" id="{7150B20D-E94C-4411-9D2A-F9AA44C1FAD5}"/>
                    </a:ext>
                  </a:extLst>
                </p:cNvPr>
                <p:cNvPicPr/>
                <p:nvPr/>
              </p:nvPicPr>
              <p:blipFill>
                <a:blip r:embed="rId160"/>
                <a:stretch>
                  <a:fillRect/>
                </a:stretch>
              </p:blipFill>
              <p:spPr>
                <a:xfrm>
                  <a:off x="7935413" y="158467"/>
                  <a:ext cx="119160" cy="181440"/>
                </a:xfrm>
                <a:prstGeom prst="rect">
                  <a:avLst/>
                </a:prstGeom>
              </p:spPr>
            </p:pic>
          </mc:Fallback>
        </mc:AlternateContent>
        <mc:AlternateContent xmlns:mc="http://schemas.openxmlformats.org/markup-compatibility/2006">
          <mc:Choice xmlns:p14="http://schemas.microsoft.com/office/powerpoint/2010/main" Requires="p14">
            <p:contentPart p14:bwMode="auto" r:id="rId161">
              <p14:nvContentPartPr>
                <p14:cNvPr id="3" name="Freihand 2">
                  <a:extLst>
                    <a:ext uri="{FF2B5EF4-FFF2-40B4-BE49-F238E27FC236}">
                      <a16:creationId xmlns:a16="http://schemas.microsoft.com/office/drawing/2014/main" id="{D04C9238-EDCE-4DEC-9838-1B33CAD7717F}"/>
                    </a:ext>
                  </a:extLst>
                </p14:cNvPr>
                <p14:cNvContentPartPr/>
                <p14:nvPr/>
              </p14:nvContentPartPr>
              <p14:xfrm>
                <a:off x="8133053" y="205987"/>
                <a:ext cx="98280" cy="1080"/>
              </p14:xfrm>
            </p:contentPart>
          </mc:Choice>
          <mc:Fallback>
            <p:pic>
              <p:nvPicPr>
                <p:cNvPr id="3" name="Freihand 2">
                  <a:extLst>
                    <a:ext uri="{FF2B5EF4-FFF2-40B4-BE49-F238E27FC236}">
                      <a16:creationId xmlns:a16="http://schemas.microsoft.com/office/drawing/2014/main" id="{D04C9238-EDCE-4DEC-9838-1B33CAD7717F}"/>
                    </a:ext>
                  </a:extLst>
                </p:cNvPr>
                <p:cNvPicPr/>
                <p:nvPr/>
              </p:nvPicPr>
              <p:blipFill>
                <a:blip r:embed="rId162"/>
                <a:stretch>
                  <a:fillRect/>
                </a:stretch>
              </p:blipFill>
              <p:spPr>
                <a:xfrm>
                  <a:off x="8128733" y="201667"/>
                  <a:ext cx="106920" cy="9720"/>
                </a:xfrm>
                <a:prstGeom prst="rect">
                  <a:avLst/>
                </a:prstGeom>
              </p:spPr>
            </p:pic>
          </mc:Fallback>
        </mc:AlternateContent>
        <mc:AlternateContent xmlns:mc="http://schemas.openxmlformats.org/markup-compatibility/2006">
          <mc:Choice xmlns:p14="http://schemas.microsoft.com/office/powerpoint/2010/main" Requires="p14">
            <p:contentPart p14:bwMode="auto" r:id="rId163">
              <p14:nvContentPartPr>
                <p14:cNvPr id="4" name="Freihand 3">
                  <a:extLst>
                    <a:ext uri="{FF2B5EF4-FFF2-40B4-BE49-F238E27FC236}">
                      <a16:creationId xmlns:a16="http://schemas.microsoft.com/office/drawing/2014/main" id="{35B3F4F5-6793-4CE2-944F-613D162463CB}"/>
                    </a:ext>
                  </a:extLst>
                </p14:cNvPr>
                <p14:cNvContentPartPr/>
                <p14:nvPr/>
              </p14:nvContentPartPr>
              <p14:xfrm>
                <a:off x="8121173" y="205987"/>
                <a:ext cx="259560" cy="54360"/>
              </p14:xfrm>
            </p:contentPart>
          </mc:Choice>
          <mc:Fallback>
            <p:pic>
              <p:nvPicPr>
                <p:cNvPr id="4" name="Freihand 3">
                  <a:extLst>
                    <a:ext uri="{FF2B5EF4-FFF2-40B4-BE49-F238E27FC236}">
                      <a16:creationId xmlns:a16="http://schemas.microsoft.com/office/drawing/2014/main" id="{35B3F4F5-6793-4CE2-944F-613D162463CB}"/>
                    </a:ext>
                  </a:extLst>
                </p:cNvPr>
                <p:cNvPicPr/>
                <p:nvPr/>
              </p:nvPicPr>
              <p:blipFill>
                <a:blip r:embed="rId164"/>
                <a:stretch>
                  <a:fillRect/>
                </a:stretch>
              </p:blipFill>
              <p:spPr>
                <a:xfrm>
                  <a:off x="8116853" y="201667"/>
                  <a:ext cx="268200" cy="63000"/>
                </a:xfrm>
                <a:prstGeom prst="rect">
                  <a:avLst/>
                </a:prstGeom>
              </p:spPr>
            </p:pic>
          </mc:Fallback>
        </mc:AlternateContent>
        <mc:AlternateContent xmlns:mc="http://schemas.openxmlformats.org/markup-compatibility/2006">
          <mc:Choice xmlns:p14="http://schemas.microsoft.com/office/powerpoint/2010/main" Requires="p14">
            <p:contentPart p14:bwMode="auto" r:id="rId165">
              <p14:nvContentPartPr>
                <p14:cNvPr id="5" name="Freihand 4">
                  <a:extLst>
                    <a:ext uri="{FF2B5EF4-FFF2-40B4-BE49-F238E27FC236}">
                      <a16:creationId xmlns:a16="http://schemas.microsoft.com/office/drawing/2014/main" id="{D1703EB6-2891-48E9-908E-928FB45D5EA1}"/>
                    </a:ext>
                  </a:extLst>
                </p14:cNvPr>
                <p14:cNvContentPartPr/>
                <p14:nvPr/>
              </p14:nvContentPartPr>
              <p14:xfrm>
                <a:off x="8349413" y="191587"/>
                <a:ext cx="80280" cy="156600"/>
              </p14:xfrm>
            </p:contentPart>
          </mc:Choice>
          <mc:Fallback>
            <p:pic>
              <p:nvPicPr>
                <p:cNvPr id="5" name="Freihand 4">
                  <a:extLst>
                    <a:ext uri="{FF2B5EF4-FFF2-40B4-BE49-F238E27FC236}">
                      <a16:creationId xmlns:a16="http://schemas.microsoft.com/office/drawing/2014/main" id="{D1703EB6-2891-48E9-908E-928FB45D5EA1}"/>
                    </a:ext>
                  </a:extLst>
                </p:cNvPr>
                <p:cNvPicPr/>
                <p:nvPr/>
              </p:nvPicPr>
              <p:blipFill>
                <a:blip r:embed="rId166"/>
                <a:stretch>
                  <a:fillRect/>
                </a:stretch>
              </p:blipFill>
              <p:spPr>
                <a:xfrm>
                  <a:off x="8345093" y="187267"/>
                  <a:ext cx="88920" cy="165240"/>
                </a:xfrm>
                <a:prstGeom prst="rect">
                  <a:avLst/>
                </a:prstGeom>
              </p:spPr>
            </p:pic>
          </mc:Fallback>
        </mc:AlternateContent>
        <mc:AlternateContent xmlns:mc="http://schemas.openxmlformats.org/markup-compatibility/2006">
          <mc:Choice xmlns:p14="http://schemas.microsoft.com/office/powerpoint/2010/main" Requires="p14">
            <p:contentPart p14:bwMode="auto" r:id="rId167">
              <p14:nvContentPartPr>
                <p14:cNvPr id="10" name="Freihand 9">
                  <a:extLst>
                    <a:ext uri="{FF2B5EF4-FFF2-40B4-BE49-F238E27FC236}">
                      <a16:creationId xmlns:a16="http://schemas.microsoft.com/office/drawing/2014/main" id="{51F8F155-ACA8-4821-9F71-328FF8AA7B12}"/>
                    </a:ext>
                  </a:extLst>
                </p14:cNvPr>
                <p14:cNvContentPartPr/>
                <p14:nvPr/>
              </p14:nvContentPartPr>
              <p14:xfrm>
                <a:off x="8468933" y="109507"/>
                <a:ext cx="121320" cy="107280"/>
              </p14:xfrm>
            </p:contentPart>
          </mc:Choice>
          <mc:Fallback>
            <p:pic>
              <p:nvPicPr>
                <p:cNvPr id="10" name="Freihand 9">
                  <a:extLst>
                    <a:ext uri="{FF2B5EF4-FFF2-40B4-BE49-F238E27FC236}">
                      <a16:creationId xmlns:a16="http://schemas.microsoft.com/office/drawing/2014/main" id="{51F8F155-ACA8-4821-9F71-328FF8AA7B12}"/>
                    </a:ext>
                  </a:extLst>
                </p:cNvPr>
                <p:cNvPicPr/>
                <p:nvPr/>
              </p:nvPicPr>
              <p:blipFill>
                <a:blip r:embed="rId168"/>
                <a:stretch>
                  <a:fillRect/>
                </a:stretch>
              </p:blipFill>
              <p:spPr>
                <a:xfrm>
                  <a:off x="8464613" y="105187"/>
                  <a:ext cx="129960" cy="115920"/>
                </a:xfrm>
                <a:prstGeom prst="rect">
                  <a:avLst/>
                </a:prstGeom>
              </p:spPr>
            </p:pic>
          </mc:Fallback>
        </mc:AlternateContent>
        <mc:AlternateContent xmlns:mc="http://schemas.openxmlformats.org/markup-compatibility/2006">
          <mc:Choice xmlns:p14="http://schemas.microsoft.com/office/powerpoint/2010/main" Requires="p14">
            <p:contentPart p14:bwMode="auto" r:id="rId169">
              <p14:nvContentPartPr>
                <p14:cNvPr id="13" name="Freihand 12">
                  <a:extLst>
                    <a:ext uri="{FF2B5EF4-FFF2-40B4-BE49-F238E27FC236}">
                      <a16:creationId xmlns:a16="http://schemas.microsoft.com/office/drawing/2014/main" id="{AC314456-8E37-4850-AD3A-D4A6551EF519}"/>
                    </a:ext>
                  </a:extLst>
                </p14:cNvPr>
                <p14:cNvContentPartPr/>
                <p14:nvPr/>
              </p14:nvContentPartPr>
              <p14:xfrm>
                <a:off x="8686733" y="221107"/>
                <a:ext cx="111240" cy="2520"/>
              </p14:xfrm>
            </p:contentPart>
          </mc:Choice>
          <mc:Fallback>
            <p:pic>
              <p:nvPicPr>
                <p:cNvPr id="13" name="Freihand 12">
                  <a:extLst>
                    <a:ext uri="{FF2B5EF4-FFF2-40B4-BE49-F238E27FC236}">
                      <a16:creationId xmlns:a16="http://schemas.microsoft.com/office/drawing/2014/main" id="{AC314456-8E37-4850-AD3A-D4A6551EF519}"/>
                    </a:ext>
                  </a:extLst>
                </p:cNvPr>
                <p:cNvPicPr/>
                <p:nvPr/>
              </p:nvPicPr>
              <p:blipFill>
                <a:blip r:embed="rId170"/>
                <a:stretch>
                  <a:fillRect/>
                </a:stretch>
              </p:blipFill>
              <p:spPr>
                <a:xfrm>
                  <a:off x="8682413" y="216787"/>
                  <a:ext cx="119880" cy="11160"/>
                </a:xfrm>
                <a:prstGeom prst="rect">
                  <a:avLst/>
                </a:prstGeom>
              </p:spPr>
            </p:pic>
          </mc:Fallback>
        </mc:AlternateContent>
        <mc:AlternateContent xmlns:mc="http://schemas.openxmlformats.org/markup-compatibility/2006">
          <mc:Choice xmlns:p14="http://schemas.microsoft.com/office/powerpoint/2010/main" Requires="p14">
            <p:contentPart p14:bwMode="auto" r:id="rId171">
              <p14:nvContentPartPr>
                <p14:cNvPr id="14" name="Freihand 13">
                  <a:extLst>
                    <a:ext uri="{FF2B5EF4-FFF2-40B4-BE49-F238E27FC236}">
                      <a16:creationId xmlns:a16="http://schemas.microsoft.com/office/drawing/2014/main" id="{42AF3C91-976A-42F7-8092-DBD5DF753312}"/>
                    </a:ext>
                  </a:extLst>
                </p14:cNvPr>
                <p14:cNvContentPartPr/>
                <p14:nvPr/>
              </p14:nvContentPartPr>
              <p14:xfrm>
                <a:off x="8654333" y="253507"/>
                <a:ext cx="162720" cy="18000"/>
              </p14:xfrm>
            </p:contentPart>
          </mc:Choice>
          <mc:Fallback>
            <p:pic>
              <p:nvPicPr>
                <p:cNvPr id="14" name="Freihand 13">
                  <a:extLst>
                    <a:ext uri="{FF2B5EF4-FFF2-40B4-BE49-F238E27FC236}">
                      <a16:creationId xmlns:a16="http://schemas.microsoft.com/office/drawing/2014/main" id="{42AF3C91-976A-42F7-8092-DBD5DF753312}"/>
                    </a:ext>
                  </a:extLst>
                </p:cNvPr>
                <p:cNvPicPr/>
                <p:nvPr/>
              </p:nvPicPr>
              <p:blipFill>
                <a:blip r:embed="rId172"/>
                <a:stretch>
                  <a:fillRect/>
                </a:stretch>
              </p:blipFill>
              <p:spPr>
                <a:xfrm>
                  <a:off x="8650013" y="249187"/>
                  <a:ext cx="171360" cy="26640"/>
                </a:xfrm>
                <a:prstGeom prst="rect">
                  <a:avLst/>
                </a:prstGeom>
              </p:spPr>
            </p:pic>
          </mc:Fallback>
        </mc:AlternateContent>
        <mc:AlternateContent xmlns:mc="http://schemas.openxmlformats.org/markup-compatibility/2006">
          <mc:Choice xmlns:p14="http://schemas.microsoft.com/office/powerpoint/2010/main" Requires="p14">
            <p:contentPart p14:bwMode="auto" r:id="rId173">
              <p14:nvContentPartPr>
                <p14:cNvPr id="16" name="Freihand 15">
                  <a:extLst>
                    <a:ext uri="{FF2B5EF4-FFF2-40B4-BE49-F238E27FC236}">
                      <a16:creationId xmlns:a16="http://schemas.microsoft.com/office/drawing/2014/main" id="{B52CB78F-B1BC-44A1-A609-C57348FAD983}"/>
                    </a:ext>
                  </a:extLst>
                </p14:cNvPr>
                <p14:cNvContentPartPr/>
                <p14:nvPr/>
              </p14:nvContentPartPr>
              <p14:xfrm>
                <a:off x="8940173" y="169267"/>
                <a:ext cx="129600" cy="97920"/>
              </p14:xfrm>
            </p:contentPart>
          </mc:Choice>
          <mc:Fallback>
            <p:pic>
              <p:nvPicPr>
                <p:cNvPr id="16" name="Freihand 15">
                  <a:extLst>
                    <a:ext uri="{FF2B5EF4-FFF2-40B4-BE49-F238E27FC236}">
                      <a16:creationId xmlns:a16="http://schemas.microsoft.com/office/drawing/2014/main" id="{B52CB78F-B1BC-44A1-A609-C57348FAD983}"/>
                    </a:ext>
                  </a:extLst>
                </p:cNvPr>
                <p:cNvPicPr/>
                <p:nvPr/>
              </p:nvPicPr>
              <p:blipFill>
                <a:blip r:embed="rId174"/>
                <a:stretch>
                  <a:fillRect/>
                </a:stretch>
              </p:blipFill>
              <p:spPr>
                <a:xfrm>
                  <a:off x="8935853" y="164947"/>
                  <a:ext cx="138240" cy="106560"/>
                </a:xfrm>
                <a:prstGeom prst="rect">
                  <a:avLst/>
                </a:prstGeom>
              </p:spPr>
            </p:pic>
          </mc:Fallback>
        </mc:AlternateContent>
        <mc:AlternateContent xmlns:mc="http://schemas.openxmlformats.org/markup-compatibility/2006">
          <mc:Choice xmlns:p14="http://schemas.microsoft.com/office/powerpoint/2010/main" Requires="p14">
            <p:contentPart p14:bwMode="auto" r:id="rId175">
              <p14:nvContentPartPr>
                <p14:cNvPr id="17" name="Freihand 16">
                  <a:extLst>
                    <a:ext uri="{FF2B5EF4-FFF2-40B4-BE49-F238E27FC236}">
                      <a16:creationId xmlns:a16="http://schemas.microsoft.com/office/drawing/2014/main" id="{BDCA3D3B-0830-4C8B-87EF-517645C09E59}"/>
                    </a:ext>
                  </a:extLst>
                </p14:cNvPr>
                <p14:cNvContentPartPr/>
                <p14:nvPr/>
              </p14:nvContentPartPr>
              <p14:xfrm>
                <a:off x="9073733" y="236227"/>
                <a:ext cx="96120" cy="71640"/>
              </p14:xfrm>
            </p:contentPart>
          </mc:Choice>
          <mc:Fallback>
            <p:pic>
              <p:nvPicPr>
                <p:cNvPr id="17" name="Freihand 16">
                  <a:extLst>
                    <a:ext uri="{FF2B5EF4-FFF2-40B4-BE49-F238E27FC236}">
                      <a16:creationId xmlns:a16="http://schemas.microsoft.com/office/drawing/2014/main" id="{BDCA3D3B-0830-4C8B-87EF-517645C09E59}"/>
                    </a:ext>
                  </a:extLst>
                </p:cNvPr>
                <p:cNvPicPr/>
                <p:nvPr/>
              </p:nvPicPr>
              <p:blipFill>
                <a:blip r:embed="rId176"/>
                <a:stretch>
                  <a:fillRect/>
                </a:stretch>
              </p:blipFill>
              <p:spPr>
                <a:xfrm>
                  <a:off x="9069413" y="231907"/>
                  <a:ext cx="104760" cy="80280"/>
                </a:xfrm>
                <a:prstGeom prst="rect">
                  <a:avLst/>
                </a:prstGeom>
              </p:spPr>
            </p:pic>
          </mc:Fallback>
        </mc:AlternateContent>
        <mc:AlternateContent xmlns:mc="http://schemas.openxmlformats.org/markup-compatibility/2006">
          <mc:Choice xmlns:p14="http://schemas.microsoft.com/office/powerpoint/2010/main" Requires="p14">
            <p:contentPart p14:bwMode="auto" r:id="rId177">
              <p14:nvContentPartPr>
                <p14:cNvPr id="18" name="Freihand 17">
                  <a:extLst>
                    <a:ext uri="{FF2B5EF4-FFF2-40B4-BE49-F238E27FC236}">
                      <a16:creationId xmlns:a16="http://schemas.microsoft.com/office/drawing/2014/main" id="{37616E6C-0296-4818-B6FB-043B60000FF3}"/>
                    </a:ext>
                  </a:extLst>
                </p14:cNvPr>
                <p14:cNvContentPartPr/>
                <p14:nvPr/>
              </p14:nvContentPartPr>
              <p14:xfrm>
                <a:off x="9220973" y="189067"/>
                <a:ext cx="25200" cy="105480"/>
              </p14:xfrm>
            </p:contentPart>
          </mc:Choice>
          <mc:Fallback>
            <p:pic>
              <p:nvPicPr>
                <p:cNvPr id="18" name="Freihand 17">
                  <a:extLst>
                    <a:ext uri="{FF2B5EF4-FFF2-40B4-BE49-F238E27FC236}">
                      <a16:creationId xmlns:a16="http://schemas.microsoft.com/office/drawing/2014/main" id="{37616E6C-0296-4818-B6FB-043B60000FF3}"/>
                    </a:ext>
                  </a:extLst>
                </p:cNvPr>
                <p:cNvPicPr/>
                <p:nvPr/>
              </p:nvPicPr>
              <p:blipFill>
                <a:blip r:embed="rId178"/>
                <a:stretch>
                  <a:fillRect/>
                </a:stretch>
              </p:blipFill>
              <p:spPr>
                <a:xfrm>
                  <a:off x="9216653" y="184747"/>
                  <a:ext cx="33840" cy="114120"/>
                </a:xfrm>
                <a:prstGeom prst="rect">
                  <a:avLst/>
                </a:prstGeom>
              </p:spPr>
            </p:pic>
          </mc:Fallback>
        </mc:AlternateContent>
        <mc:AlternateContent xmlns:mc="http://schemas.openxmlformats.org/markup-compatibility/2006">
          <mc:Choice xmlns:p14="http://schemas.microsoft.com/office/powerpoint/2010/main" Requires="p14">
            <p:contentPart p14:bwMode="auto" r:id="rId179">
              <p14:nvContentPartPr>
                <p14:cNvPr id="19" name="Freihand 18">
                  <a:extLst>
                    <a:ext uri="{FF2B5EF4-FFF2-40B4-BE49-F238E27FC236}">
                      <a16:creationId xmlns:a16="http://schemas.microsoft.com/office/drawing/2014/main" id="{0753DF6A-782E-4E62-8A39-629F62BCD400}"/>
                    </a:ext>
                  </a:extLst>
                </p14:cNvPr>
                <p14:cNvContentPartPr/>
                <p14:nvPr/>
              </p14:nvContentPartPr>
              <p14:xfrm>
                <a:off x="9163733" y="224347"/>
                <a:ext cx="132840" cy="7920"/>
              </p14:xfrm>
            </p:contentPart>
          </mc:Choice>
          <mc:Fallback>
            <p:pic>
              <p:nvPicPr>
                <p:cNvPr id="19" name="Freihand 18">
                  <a:extLst>
                    <a:ext uri="{FF2B5EF4-FFF2-40B4-BE49-F238E27FC236}">
                      <a16:creationId xmlns:a16="http://schemas.microsoft.com/office/drawing/2014/main" id="{0753DF6A-782E-4E62-8A39-629F62BCD400}"/>
                    </a:ext>
                  </a:extLst>
                </p:cNvPr>
                <p:cNvPicPr/>
                <p:nvPr/>
              </p:nvPicPr>
              <p:blipFill>
                <a:blip r:embed="rId180"/>
                <a:stretch>
                  <a:fillRect/>
                </a:stretch>
              </p:blipFill>
              <p:spPr>
                <a:xfrm>
                  <a:off x="9159413" y="220027"/>
                  <a:ext cx="141480" cy="16560"/>
                </a:xfrm>
                <a:prstGeom prst="rect">
                  <a:avLst/>
                </a:prstGeom>
              </p:spPr>
            </p:pic>
          </mc:Fallback>
        </mc:AlternateContent>
        <mc:AlternateContent xmlns:mc="http://schemas.openxmlformats.org/markup-compatibility/2006">
          <mc:Choice xmlns:p14="http://schemas.microsoft.com/office/powerpoint/2010/main" Requires="p14">
            <p:contentPart p14:bwMode="auto" r:id="rId181">
              <p14:nvContentPartPr>
                <p14:cNvPr id="22" name="Freihand 21">
                  <a:extLst>
                    <a:ext uri="{FF2B5EF4-FFF2-40B4-BE49-F238E27FC236}">
                      <a16:creationId xmlns:a16="http://schemas.microsoft.com/office/drawing/2014/main" id="{8DBDFC68-866D-43B9-92B9-49CD8DD07D59}"/>
                    </a:ext>
                  </a:extLst>
                </p14:cNvPr>
                <p14:cNvContentPartPr/>
                <p14:nvPr/>
              </p14:nvContentPartPr>
              <p14:xfrm>
                <a:off x="9367133" y="165667"/>
                <a:ext cx="100800" cy="99360"/>
              </p14:xfrm>
            </p:contentPart>
          </mc:Choice>
          <mc:Fallback>
            <p:pic>
              <p:nvPicPr>
                <p:cNvPr id="22" name="Freihand 21">
                  <a:extLst>
                    <a:ext uri="{FF2B5EF4-FFF2-40B4-BE49-F238E27FC236}">
                      <a16:creationId xmlns:a16="http://schemas.microsoft.com/office/drawing/2014/main" id="{8DBDFC68-866D-43B9-92B9-49CD8DD07D59}"/>
                    </a:ext>
                  </a:extLst>
                </p:cNvPr>
                <p:cNvPicPr/>
                <p:nvPr/>
              </p:nvPicPr>
              <p:blipFill>
                <a:blip r:embed="rId182"/>
                <a:stretch>
                  <a:fillRect/>
                </a:stretch>
              </p:blipFill>
              <p:spPr>
                <a:xfrm>
                  <a:off x="9362813" y="161347"/>
                  <a:ext cx="109440" cy="108000"/>
                </a:xfrm>
                <a:prstGeom prst="rect">
                  <a:avLst/>
                </a:prstGeom>
              </p:spPr>
            </p:pic>
          </mc:Fallback>
        </mc:AlternateContent>
        <mc:AlternateContent xmlns:mc="http://schemas.openxmlformats.org/markup-compatibility/2006">
          <mc:Choice xmlns:p14="http://schemas.microsoft.com/office/powerpoint/2010/main" Requires="p14">
            <p:contentPart p14:bwMode="auto" r:id="rId183">
              <p14:nvContentPartPr>
                <p14:cNvPr id="23" name="Freihand 22">
                  <a:extLst>
                    <a:ext uri="{FF2B5EF4-FFF2-40B4-BE49-F238E27FC236}">
                      <a16:creationId xmlns:a16="http://schemas.microsoft.com/office/drawing/2014/main" id="{097617B6-5F93-47F4-8256-00AC4629ADF8}"/>
                    </a:ext>
                  </a:extLst>
                </p14:cNvPr>
                <p14:cNvContentPartPr/>
                <p14:nvPr/>
              </p14:nvContentPartPr>
              <p14:xfrm>
                <a:off x="9444173" y="220027"/>
                <a:ext cx="65880" cy="142560"/>
              </p14:xfrm>
            </p:contentPart>
          </mc:Choice>
          <mc:Fallback>
            <p:pic>
              <p:nvPicPr>
                <p:cNvPr id="23" name="Freihand 22">
                  <a:extLst>
                    <a:ext uri="{FF2B5EF4-FFF2-40B4-BE49-F238E27FC236}">
                      <a16:creationId xmlns:a16="http://schemas.microsoft.com/office/drawing/2014/main" id="{097617B6-5F93-47F4-8256-00AC4629ADF8}"/>
                    </a:ext>
                  </a:extLst>
                </p:cNvPr>
                <p:cNvPicPr/>
                <p:nvPr/>
              </p:nvPicPr>
              <p:blipFill>
                <a:blip r:embed="rId184"/>
                <a:stretch>
                  <a:fillRect/>
                </a:stretch>
              </p:blipFill>
              <p:spPr>
                <a:xfrm>
                  <a:off x="9439853" y="215707"/>
                  <a:ext cx="74520" cy="151200"/>
                </a:xfrm>
                <a:prstGeom prst="rect">
                  <a:avLst/>
                </a:prstGeom>
              </p:spPr>
            </p:pic>
          </mc:Fallback>
        </mc:AlternateContent>
        <mc:AlternateContent xmlns:mc="http://schemas.openxmlformats.org/markup-compatibility/2006">
          <mc:Choice xmlns:p14="http://schemas.microsoft.com/office/powerpoint/2010/main" Requires="p14">
            <p:contentPart p14:bwMode="auto" r:id="rId185">
              <p14:nvContentPartPr>
                <p14:cNvPr id="24" name="Freihand 23">
                  <a:extLst>
                    <a:ext uri="{FF2B5EF4-FFF2-40B4-BE49-F238E27FC236}">
                      <a16:creationId xmlns:a16="http://schemas.microsoft.com/office/drawing/2014/main" id="{4BF79314-641A-47B5-A05D-266560DE5271}"/>
                    </a:ext>
                  </a:extLst>
                </p14:cNvPr>
                <p14:cNvContentPartPr/>
                <p14:nvPr/>
              </p14:nvContentPartPr>
              <p14:xfrm>
                <a:off x="9606893" y="221107"/>
                <a:ext cx="31680" cy="6480"/>
              </p14:xfrm>
            </p:contentPart>
          </mc:Choice>
          <mc:Fallback>
            <p:pic>
              <p:nvPicPr>
                <p:cNvPr id="24" name="Freihand 23">
                  <a:extLst>
                    <a:ext uri="{FF2B5EF4-FFF2-40B4-BE49-F238E27FC236}">
                      <a16:creationId xmlns:a16="http://schemas.microsoft.com/office/drawing/2014/main" id="{4BF79314-641A-47B5-A05D-266560DE5271}"/>
                    </a:ext>
                  </a:extLst>
                </p:cNvPr>
                <p:cNvPicPr/>
                <p:nvPr/>
              </p:nvPicPr>
              <p:blipFill>
                <a:blip r:embed="rId186"/>
                <a:stretch>
                  <a:fillRect/>
                </a:stretch>
              </p:blipFill>
              <p:spPr>
                <a:xfrm>
                  <a:off x="9602573" y="216787"/>
                  <a:ext cx="40320" cy="15120"/>
                </a:xfrm>
                <a:prstGeom prst="rect">
                  <a:avLst/>
                </a:prstGeom>
              </p:spPr>
            </p:pic>
          </mc:Fallback>
        </mc:AlternateContent>
        <mc:AlternateContent xmlns:mc="http://schemas.openxmlformats.org/markup-compatibility/2006">
          <mc:Choice xmlns:p14="http://schemas.microsoft.com/office/powerpoint/2010/main" Requires="p14">
            <p:contentPart p14:bwMode="auto" r:id="rId187">
              <p14:nvContentPartPr>
                <p14:cNvPr id="25" name="Freihand 24">
                  <a:extLst>
                    <a:ext uri="{FF2B5EF4-FFF2-40B4-BE49-F238E27FC236}">
                      <a16:creationId xmlns:a16="http://schemas.microsoft.com/office/drawing/2014/main" id="{00F39ACC-BDD2-4768-9BA2-6161E531F34A}"/>
                    </a:ext>
                  </a:extLst>
                </p14:cNvPr>
                <p14:cNvContentPartPr/>
                <p14:nvPr/>
              </p14:nvContentPartPr>
              <p14:xfrm>
                <a:off x="9663053" y="190147"/>
                <a:ext cx="81000" cy="34560"/>
              </p14:xfrm>
            </p:contentPart>
          </mc:Choice>
          <mc:Fallback>
            <p:pic>
              <p:nvPicPr>
                <p:cNvPr id="25" name="Freihand 24">
                  <a:extLst>
                    <a:ext uri="{FF2B5EF4-FFF2-40B4-BE49-F238E27FC236}">
                      <a16:creationId xmlns:a16="http://schemas.microsoft.com/office/drawing/2014/main" id="{00F39ACC-BDD2-4768-9BA2-6161E531F34A}"/>
                    </a:ext>
                  </a:extLst>
                </p:cNvPr>
                <p:cNvPicPr/>
                <p:nvPr/>
              </p:nvPicPr>
              <p:blipFill>
                <a:blip r:embed="rId188"/>
                <a:stretch>
                  <a:fillRect/>
                </a:stretch>
              </p:blipFill>
              <p:spPr>
                <a:xfrm>
                  <a:off x="9658733" y="185827"/>
                  <a:ext cx="89640" cy="43200"/>
                </a:xfrm>
                <a:prstGeom prst="rect">
                  <a:avLst/>
                </a:prstGeom>
              </p:spPr>
            </p:pic>
          </mc:Fallback>
        </mc:AlternateContent>
        <mc:AlternateContent xmlns:mc="http://schemas.openxmlformats.org/markup-compatibility/2006">
          <mc:Choice xmlns:p14="http://schemas.microsoft.com/office/powerpoint/2010/main" Requires="p14">
            <p:contentPart p14:bwMode="auto" r:id="rId189">
              <p14:nvContentPartPr>
                <p14:cNvPr id="26" name="Freihand 25">
                  <a:extLst>
                    <a:ext uri="{FF2B5EF4-FFF2-40B4-BE49-F238E27FC236}">
                      <a16:creationId xmlns:a16="http://schemas.microsoft.com/office/drawing/2014/main" id="{2D7F164C-30C9-47E5-B4DA-FF7E509F21C1}"/>
                    </a:ext>
                  </a:extLst>
                </p14:cNvPr>
                <p14:cNvContentPartPr/>
                <p14:nvPr/>
              </p14:nvContentPartPr>
              <p14:xfrm>
                <a:off x="9684653" y="180787"/>
                <a:ext cx="64800" cy="118440"/>
              </p14:xfrm>
            </p:contentPart>
          </mc:Choice>
          <mc:Fallback>
            <p:pic>
              <p:nvPicPr>
                <p:cNvPr id="26" name="Freihand 25">
                  <a:extLst>
                    <a:ext uri="{FF2B5EF4-FFF2-40B4-BE49-F238E27FC236}">
                      <a16:creationId xmlns:a16="http://schemas.microsoft.com/office/drawing/2014/main" id="{2D7F164C-30C9-47E5-B4DA-FF7E509F21C1}"/>
                    </a:ext>
                  </a:extLst>
                </p:cNvPr>
                <p:cNvPicPr/>
                <p:nvPr/>
              </p:nvPicPr>
              <p:blipFill>
                <a:blip r:embed="rId190"/>
                <a:stretch>
                  <a:fillRect/>
                </a:stretch>
              </p:blipFill>
              <p:spPr>
                <a:xfrm>
                  <a:off x="9680333" y="176467"/>
                  <a:ext cx="73440" cy="127080"/>
                </a:xfrm>
                <a:prstGeom prst="rect">
                  <a:avLst/>
                </a:prstGeom>
              </p:spPr>
            </p:pic>
          </mc:Fallback>
        </mc:AlternateContent>
        <mc:AlternateContent xmlns:mc="http://schemas.openxmlformats.org/markup-compatibility/2006">
          <mc:Choice xmlns:p14="http://schemas.microsoft.com/office/powerpoint/2010/main" Requires="p14">
            <p:contentPart p14:bwMode="auto" r:id="rId191">
              <p14:nvContentPartPr>
                <p14:cNvPr id="27" name="Freihand 26">
                  <a:extLst>
                    <a:ext uri="{FF2B5EF4-FFF2-40B4-BE49-F238E27FC236}">
                      <a16:creationId xmlns:a16="http://schemas.microsoft.com/office/drawing/2014/main" id="{EEA43D7A-0F06-4602-832F-3146D2258A12}"/>
                    </a:ext>
                  </a:extLst>
                </p14:cNvPr>
                <p14:cNvContentPartPr/>
                <p14:nvPr/>
              </p14:nvContentPartPr>
              <p14:xfrm>
                <a:off x="9901373" y="189067"/>
                <a:ext cx="16920" cy="74160"/>
              </p14:xfrm>
            </p:contentPart>
          </mc:Choice>
          <mc:Fallback>
            <p:pic>
              <p:nvPicPr>
                <p:cNvPr id="27" name="Freihand 26">
                  <a:extLst>
                    <a:ext uri="{FF2B5EF4-FFF2-40B4-BE49-F238E27FC236}">
                      <a16:creationId xmlns:a16="http://schemas.microsoft.com/office/drawing/2014/main" id="{EEA43D7A-0F06-4602-832F-3146D2258A12}"/>
                    </a:ext>
                  </a:extLst>
                </p:cNvPr>
                <p:cNvPicPr/>
                <p:nvPr/>
              </p:nvPicPr>
              <p:blipFill>
                <a:blip r:embed="rId192"/>
                <a:stretch>
                  <a:fillRect/>
                </a:stretch>
              </p:blipFill>
              <p:spPr>
                <a:xfrm>
                  <a:off x="9897053" y="184747"/>
                  <a:ext cx="25560" cy="82800"/>
                </a:xfrm>
                <a:prstGeom prst="rect">
                  <a:avLst/>
                </a:prstGeom>
              </p:spPr>
            </p:pic>
          </mc:Fallback>
        </mc:AlternateContent>
        <mc:AlternateContent xmlns:mc="http://schemas.openxmlformats.org/markup-compatibility/2006">
          <mc:Choice xmlns:p14="http://schemas.microsoft.com/office/powerpoint/2010/main" Requires="p14">
            <p:contentPart p14:bwMode="auto" r:id="rId193">
              <p14:nvContentPartPr>
                <p14:cNvPr id="28" name="Freihand 27">
                  <a:extLst>
                    <a:ext uri="{FF2B5EF4-FFF2-40B4-BE49-F238E27FC236}">
                      <a16:creationId xmlns:a16="http://schemas.microsoft.com/office/drawing/2014/main" id="{14C3B9AA-5EB9-4ABB-9559-DBDE76468430}"/>
                    </a:ext>
                  </a:extLst>
                </p14:cNvPr>
                <p14:cNvContentPartPr/>
                <p14:nvPr/>
              </p14:nvContentPartPr>
              <p14:xfrm>
                <a:off x="9832973" y="222547"/>
                <a:ext cx="127440" cy="20160"/>
              </p14:xfrm>
            </p:contentPart>
          </mc:Choice>
          <mc:Fallback>
            <p:pic>
              <p:nvPicPr>
                <p:cNvPr id="28" name="Freihand 27">
                  <a:extLst>
                    <a:ext uri="{FF2B5EF4-FFF2-40B4-BE49-F238E27FC236}">
                      <a16:creationId xmlns:a16="http://schemas.microsoft.com/office/drawing/2014/main" id="{14C3B9AA-5EB9-4ABB-9559-DBDE76468430}"/>
                    </a:ext>
                  </a:extLst>
                </p:cNvPr>
                <p:cNvPicPr/>
                <p:nvPr/>
              </p:nvPicPr>
              <p:blipFill>
                <a:blip r:embed="rId194"/>
                <a:stretch>
                  <a:fillRect/>
                </a:stretch>
              </p:blipFill>
              <p:spPr>
                <a:xfrm>
                  <a:off x="9828653" y="218227"/>
                  <a:ext cx="136080" cy="28800"/>
                </a:xfrm>
                <a:prstGeom prst="rect">
                  <a:avLst/>
                </a:prstGeom>
              </p:spPr>
            </p:pic>
          </mc:Fallback>
        </mc:AlternateContent>
        <mc:AlternateContent xmlns:mc="http://schemas.openxmlformats.org/markup-compatibility/2006">
          <mc:Choice xmlns:p14="http://schemas.microsoft.com/office/powerpoint/2010/main" Requires="p14">
            <p:contentPart p14:bwMode="auto" r:id="rId195">
              <p14:nvContentPartPr>
                <p14:cNvPr id="29" name="Freihand 28">
                  <a:extLst>
                    <a:ext uri="{FF2B5EF4-FFF2-40B4-BE49-F238E27FC236}">
                      <a16:creationId xmlns:a16="http://schemas.microsoft.com/office/drawing/2014/main" id="{982041B0-C8CC-41C9-9B5D-8CE5B2A6DCBA}"/>
                    </a:ext>
                  </a:extLst>
                </p14:cNvPr>
                <p14:cNvContentPartPr/>
                <p14:nvPr/>
              </p14:nvContentPartPr>
              <p14:xfrm>
                <a:off x="10174253" y="178627"/>
                <a:ext cx="21600" cy="110520"/>
              </p14:xfrm>
            </p:contentPart>
          </mc:Choice>
          <mc:Fallback>
            <p:pic>
              <p:nvPicPr>
                <p:cNvPr id="29" name="Freihand 28">
                  <a:extLst>
                    <a:ext uri="{FF2B5EF4-FFF2-40B4-BE49-F238E27FC236}">
                      <a16:creationId xmlns:a16="http://schemas.microsoft.com/office/drawing/2014/main" id="{982041B0-C8CC-41C9-9B5D-8CE5B2A6DCBA}"/>
                    </a:ext>
                  </a:extLst>
                </p:cNvPr>
                <p:cNvPicPr/>
                <p:nvPr/>
              </p:nvPicPr>
              <p:blipFill>
                <a:blip r:embed="rId196"/>
                <a:stretch>
                  <a:fillRect/>
                </a:stretch>
              </p:blipFill>
              <p:spPr>
                <a:xfrm>
                  <a:off x="10169933" y="174307"/>
                  <a:ext cx="30240" cy="119160"/>
                </a:xfrm>
                <a:prstGeom prst="rect">
                  <a:avLst/>
                </a:prstGeom>
              </p:spPr>
            </p:pic>
          </mc:Fallback>
        </mc:AlternateContent>
        <mc:AlternateContent xmlns:mc="http://schemas.openxmlformats.org/markup-compatibility/2006">
          <mc:Choice xmlns:p14="http://schemas.microsoft.com/office/powerpoint/2010/main" Requires="p14">
            <p:contentPart p14:bwMode="auto" r:id="rId197">
              <p14:nvContentPartPr>
                <p14:cNvPr id="30" name="Freihand 29">
                  <a:extLst>
                    <a:ext uri="{FF2B5EF4-FFF2-40B4-BE49-F238E27FC236}">
                      <a16:creationId xmlns:a16="http://schemas.microsoft.com/office/drawing/2014/main" id="{52A30492-F703-4094-99D9-D84091067941}"/>
                    </a:ext>
                  </a:extLst>
                </p14:cNvPr>
                <p14:cNvContentPartPr/>
                <p14:nvPr/>
              </p14:nvContentPartPr>
              <p14:xfrm>
                <a:off x="10106933" y="170347"/>
                <a:ext cx="155880" cy="122400"/>
              </p14:xfrm>
            </p:contentPart>
          </mc:Choice>
          <mc:Fallback>
            <p:pic>
              <p:nvPicPr>
                <p:cNvPr id="30" name="Freihand 29">
                  <a:extLst>
                    <a:ext uri="{FF2B5EF4-FFF2-40B4-BE49-F238E27FC236}">
                      <a16:creationId xmlns:a16="http://schemas.microsoft.com/office/drawing/2014/main" id="{52A30492-F703-4094-99D9-D84091067941}"/>
                    </a:ext>
                  </a:extLst>
                </p:cNvPr>
                <p:cNvPicPr/>
                <p:nvPr/>
              </p:nvPicPr>
              <p:blipFill>
                <a:blip r:embed="rId198"/>
                <a:stretch>
                  <a:fillRect/>
                </a:stretch>
              </p:blipFill>
              <p:spPr>
                <a:xfrm>
                  <a:off x="10102613" y="166027"/>
                  <a:ext cx="164520" cy="131040"/>
                </a:xfrm>
                <a:prstGeom prst="rect">
                  <a:avLst/>
                </a:prstGeom>
              </p:spPr>
            </p:pic>
          </mc:Fallback>
        </mc:AlternateContent>
        <mc:AlternateContent xmlns:mc="http://schemas.openxmlformats.org/markup-compatibility/2006">
          <mc:Choice xmlns:p14="http://schemas.microsoft.com/office/powerpoint/2010/main" Requires="p14">
            <p:contentPart p14:bwMode="auto" r:id="rId199">
              <p14:nvContentPartPr>
                <p14:cNvPr id="31" name="Freihand 30">
                  <a:extLst>
                    <a:ext uri="{FF2B5EF4-FFF2-40B4-BE49-F238E27FC236}">
                      <a16:creationId xmlns:a16="http://schemas.microsoft.com/office/drawing/2014/main" id="{9FA9586E-FE8A-4BE4-A890-5BA98AFC7ECD}"/>
                    </a:ext>
                  </a:extLst>
                </p14:cNvPr>
                <p14:cNvContentPartPr/>
                <p14:nvPr/>
              </p14:nvContentPartPr>
              <p14:xfrm>
                <a:off x="10377653" y="178627"/>
                <a:ext cx="39960" cy="105480"/>
              </p14:xfrm>
            </p:contentPart>
          </mc:Choice>
          <mc:Fallback>
            <p:pic>
              <p:nvPicPr>
                <p:cNvPr id="31" name="Freihand 30">
                  <a:extLst>
                    <a:ext uri="{FF2B5EF4-FFF2-40B4-BE49-F238E27FC236}">
                      <a16:creationId xmlns:a16="http://schemas.microsoft.com/office/drawing/2014/main" id="{9FA9586E-FE8A-4BE4-A890-5BA98AFC7ECD}"/>
                    </a:ext>
                  </a:extLst>
                </p:cNvPr>
                <p:cNvPicPr/>
                <p:nvPr/>
              </p:nvPicPr>
              <p:blipFill>
                <a:blip r:embed="rId200"/>
                <a:stretch>
                  <a:fillRect/>
                </a:stretch>
              </p:blipFill>
              <p:spPr>
                <a:xfrm>
                  <a:off x="10373333" y="174307"/>
                  <a:ext cx="48600" cy="114120"/>
                </a:xfrm>
                <a:prstGeom prst="rect">
                  <a:avLst/>
                </a:prstGeom>
              </p:spPr>
            </p:pic>
          </mc:Fallback>
        </mc:AlternateContent>
        <mc:AlternateContent xmlns:mc="http://schemas.openxmlformats.org/markup-compatibility/2006">
          <mc:Choice xmlns:p14="http://schemas.microsoft.com/office/powerpoint/2010/main" Requires="p14">
            <p:contentPart p14:bwMode="auto" r:id="rId201">
              <p14:nvContentPartPr>
                <p14:cNvPr id="32" name="Freihand 31">
                  <a:extLst>
                    <a:ext uri="{FF2B5EF4-FFF2-40B4-BE49-F238E27FC236}">
                      <a16:creationId xmlns:a16="http://schemas.microsoft.com/office/drawing/2014/main" id="{0E036224-EF6A-4A81-8A34-31D085A7A364}"/>
                    </a:ext>
                  </a:extLst>
                </p14:cNvPr>
                <p14:cNvContentPartPr/>
                <p14:nvPr/>
              </p14:nvContentPartPr>
              <p14:xfrm>
                <a:off x="10339493" y="223627"/>
                <a:ext cx="118080" cy="14040"/>
              </p14:xfrm>
            </p:contentPart>
          </mc:Choice>
          <mc:Fallback>
            <p:pic>
              <p:nvPicPr>
                <p:cNvPr id="32" name="Freihand 31">
                  <a:extLst>
                    <a:ext uri="{FF2B5EF4-FFF2-40B4-BE49-F238E27FC236}">
                      <a16:creationId xmlns:a16="http://schemas.microsoft.com/office/drawing/2014/main" id="{0E036224-EF6A-4A81-8A34-31D085A7A364}"/>
                    </a:ext>
                  </a:extLst>
                </p:cNvPr>
                <p:cNvPicPr/>
                <p:nvPr/>
              </p:nvPicPr>
              <p:blipFill>
                <a:blip r:embed="rId202"/>
                <a:stretch>
                  <a:fillRect/>
                </a:stretch>
              </p:blipFill>
              <p:spPr>
                <a:xfrm>
                  <a:off x="10335173" y="219307"/>
                  <a:ext cx="126720" cy="22680"/>
                </a:xfrm>
                <a:prstGeom prst="rect">
                  <a:avLst/>
                </a:prstGeom>
              </p:spPr>
            </p:pic>
          </mc:Fallback>
        </mc:AlternateContent>
        <mc:AlternateContent xmlns:mc="http://schemas.openxmlformats.org/markup-compatibility/2006">
          <mc:Choice xmlns:p14="http://schemas.microsoft.com/office/powerpoint/2010/main" Requires="p14">
            <p:contentPart p14:bwMode="auto" r:id="rId203">
              <p14:nvContentPartPr>
                <p14:cNvPr id="33" name="Freihand 32">
                  <a:extLst>
                    <a:ext uri="{FF2B5EF4-FFF2-40B4-BE49-F238E27FC236}">
                      <a16:creationId xmlns:a16="http://schemas.microsoft.com/office/drawing/2014/main" id="{3EAD887A-3858-494B-9E7B-4964B4C69C98}"/>
                    </a:ext>
                  </a:extLst>
                </p14:cNvPr>
                <p14:cNvContentPartPr/>
                <p14:nvPr/>
              </p14:nvContentPartPr>
              <p14:xfrm>
                <a:off x="10480613" y="152347"/>
                <a:ext cx="140400" cy="172800"/>
              </p14:xfrm>
            </p:contentPart>
          </mc:Choice>
          <mc:Fallback>
            <p:pic>
              <p:nvPicPr>
                <p:cNvPr id="33" name="Freihand 32">
                  <a:extLst>
                    <a:ext uri="{FF2B5EF4-FFF2-40B4-BE49-F238E27FC236}">
                      <a16:creationId xmlns:a16="http://schemas.microsoft.com/office/drawing/2014/main" id="{3EAD887A-3858-494B-9E7B-4964B4C69C98}"/>
                    </a:ext>
                  </a:extLst>
                </p:cNvPr>
                <p:cNvPicPr/>
                <p:nvPr/>
              </p:nvPicPr>
              <p:blipFill>
                <a:blip r:embed="rId204"/>
                <a:stretch>
                  <a:fillRect/>
                </a:stretch>
              </p:blipFill>
              <p:spPr>
                <a:xfrm>
                  <a:off x="10476293" y="148027"/>
                  <a:ext cx="149040" cy="181440"/>
                </a:xfrm>
                <a:prstGeom prst="rect">
                  <a:avLst/>
                </a:prstGeom>
              </p:spPr>
            </p:pic>
          </mc:Fallback>
        </mc:AlternateContent>
        <mc:AlternateContent xmlns:mc="http://schemas.openxmlformats.org/markup-compatibility/2006">
          <mc:Choice xmlns:p14="http://schemas.microsoft.com/office/powerpoint/2010/main" Requires="p14">
            <p:contentPart p14:bwMode="auto" r:id="rId205">
              <p14:nvContentPartPr>
                <p14:cNvPr id="88" name="Freihand 87">
                  <a:extLst>
                    <a:ext uri="{FF2B5EF4-FFF2-40B4-BE49-F238E27FC236}">
                      <a16:creationId xmlns:a16="http://schemas.microsoft.com/office/drawing/2014/main" id="{0325E97F-521D-4F86-BCF1-0B9203471E9E}"/>
                    </a:ext>
                  </a:extLst>
                </p14:cNvPr>
                <p14:cNvContentPartPr/>
                <p14:nvPr/>
              </p14:nvContentPartPr>
              <p14:xfrm>
                <a:off x="8934053" y="360427"/>
                <a:ext cx="264960" cy="11160"/>
              </p14:xfrm>
            </p:contentPart>
          </mc:Choice>
          <mc:Fallback>
            <p:pic>
              <p:nvPicPr>
                <p:cNvPr id="88" name="Freihand 87">
                  <a:extLst>
                    <a:ext uri="{FF2B5EF4-FFF2-40B4-BE49-F238E27FC236}">
                      <a16:creationId xmlns:a16="http://schemas.microsoft.com/office/drawing/2014/main" id="{0325E97F-521D-4F86-BCF1-0B9203471E9E}"/>
                    </a:ext>
                  </a:extLst>
                </p:cNvPr>
                <p:cNvPicPr/>
                <p:nvPr/>
              </p:nvPicPr>
              <p:blipFill>
                <a:blip r:embed="rId206"/>
                <a:stretch>
                  <a:fillRect/>
                </a:stretch>
              </p:blipFill>
              <p:spPr>
                <a:xfrm>
                  <a:off x="8929733" y="356107"/>
                  <a:ext cx="273600" cy="19800"/>
                </a:xfrm>
                <a:prstGeom prst="rect">
                  <a:avLst/>
                </a:prstGeom>
              </p:spPr>
            </p:pic>
          </mc:Fallback>
        </mc:AlternateContent>
        <mc:AlternateContent xmlns:mc="http://schemas.openxmlformats.org/markup-compatibility/2006">
          <mc:Choice xmlns:p14="http://schemas.microsoft.com/office/powerpoint/2010/main" Requires="p14">
            <p:contentPart p14:bwMode="auto" r:id="rId207">
              <p14:nvContentPartPr>
                <p14:cNvPr id="90" name="Freihand 89">
                  <a:extLst>
                    <a:ext uri="{FF2B5EF4-FFF2-40B4-BE49-F238E27FC236}">
                      <a16:creationId xmlns:a16="http://schemas.microsoft.com/office/drawing/2014/main" id="{D2710871-06C6-4B1B-8460-C995BAC75EB7}"/>
                    </a:ext>
                  </a:extLst>
                </p14:cNvPr>
                <p14:cNvContentPartPr/>
                <p14:nvPr/>
              </p14:nvContentPartPr>
              <p14:xfrm>
                <a:off x="10050773" y="363307"/>
                <a:ext cx="162360" cy="14040"/>
              </p14:xfrm>
            </p:contentPart>
          </mc:Choice>
          <mc:Fallback>
            <p:pic>
              <p:nvPicPr>
                <p:cNvPr id="90" name="Freihand 89">
                  <a:extLst>
                    <a:ext uri="{FF2B5EF4-FFF2-40B4-BE49-F238E27FC236}">
                      <a16:creationId xmlns:a16="http://schemas.microsoft.com/office/drawing/2014/main" id="{D2710871-06C6-4B1B-8460-C995BAC75EB7}"/>
                    </a:ext>
                  </a:extLst>
                </p:cNvPr>
                <p:cNvPicPr/>
                <p:nvPr/>
              </p:nvPicPr>
              <p:blipFill>
                <a:blip r:embed="rId208"/>
                <a:stretch>
                  <a:fillRect/>
                </a:stretch>
              </p:blipFill>
              <p:spPr>
                <a:xfrm>
                  <a:off x="10046453" y="358987"/>
                  <a:ext cx="171000" cy="22680"/>
                </a:xfrm>
                <a:prstGeom prst="rect">
                  <a:avLst/>
                </a:prstGeom>
              </p:spPr>
            </p:pic>
          </mc:Fallback>
        </mc:AlternateContent>
        <mc:AlternateContent xmlns:mc="http://schemas.openxmlformats.org/markup-compatibility/2006">
          <mc:Choice xmlns:p14="http://schemas.microsoft.com/office/powerpoint/2010/main" Requires="p14">
            <p:contentPart p14:bwMode="auto" r:id="rId209">
              <p14:nvContentPartPr>
                <p14:cNvPr id="91" name="Freihand 90">
                  <a:extLst>
                    <a:ext uri="{FF2B5EF4-FFF2-40B4-BE49-F238E27FC236}">
                      <a16:creationId xmlns:a16="http://schemas.microsoft.com/office/drawing/2014/main" id="{E5962310-4399-4836-9DD6-795C3DF9A20A}"/>
                    </a:ext>
                  </a:extLst>
                </p14:cNvPr>
                <p14:cNvContentPartPr/>
                <p14:nvPr/>
              </p14:nvContentPartPr>
              <p14:xfrm>
                <a:off x="10390973" y="336307"/>
                <a:ext cx="183600" cy="14760"/>
              </p14:xfrm>
            </p:contentPart>
          </mc:Choice>
          <mc:Fallback>
            <p:pic>
              <p:nvPicPr>
                <p:cNvPr id="91" name="Freihand 90">
                  <a:extLst>
                    <a:ext uri="{FF2B5EF4-FFF2-40B4-BE49-F238E27FC236}">
                      <a16:creationId xmlns:a16="http://schemas.microsoft.com/office/drawing/2014/main" id="{E5962310-4399-4836-9DD6-795C3DF9A20A}"/>
                    </a:ext>
                  </a:extLst>
                </p:cNvPr>
                <p:cNvPicPr/>
                <p:nvPr/>
              </p:nvPicPr>
              <p:blipFill>
                <a:blip r:embed="rId210"/>
                <a:stretch>
                  <a:fillRect/>
                </a:stretch>
              </p:blipFill>
              <p:spPr>
                <a:xfrm>
                  <a:off x="10386653" y="331987"/>
                  <a:ext cx="192240" cy="23400"/>
                </a:xfrm>
                <a:prstGeom prst="rect">
                  <a:avLst/>
                </a:prstGeom>
              </p:spPr>
            </p:pic>
          </mc:Fallback>
        </mc:AlternateContent>
        <mc:AlternateContent xmlns:mc="http://schemas.openxmlformats.org/markup-compatibility/2006">
          <mc:Choice xmlns:p14="http://schemas.microsoft.com/office/powerpoint/2010/main" Requires="p14">
            <p:contentPart p14:bwMode="auto" r:id="rId211">
              <p14:nvContentPartPr>
                <p14:cNvPr id="142" name="Freihand 141">
                  <a:extLst>
                    <a:ext uri="{FF2B5EF4-FFF2-40B4-BE49-F238E27FC236}">
                      <a16:creationId xmlns:a16="http://schemas.microsoft.com/office/drawing/2014/main" id="{AF6658D4-D98B-457E-B394-0EE6A986CBF4}"/>
                    </a:ext>
                  </a:extLst>
                </p14:cNvPr>
                <p14:cNvContentPartPr/>
                <p14:nvPr/>
              </p14:nvContentPartPr>
              <p14:xfrm>
                <a:off x="8229173" y="29947"/>
                <a:ext cx="2504160" cy="431280"/>
              </p14:xfrm>
            </p:contentPart>
          </mc:Choice>
          <mc:Fallback>
            <p:pic>
              <p:nvPicPr>
                <p:cNvPr id="142" name="Freihand 141">
                  <a:extLst>
                    <a:ext uri="{FF2B5EF4-FFF2-40B4-BE49-F238E27FC236}">
                      <a16:creationId xmlns:a16="http://schemas.microsoft.com/office/drawing/2014/main" id="{AF6658D4-D98B-457E-B394-0EE6A986CBF4}"/>
                    </a:ext>
                  </a:extLst>
                </p:cNvPr>
                <p:cNvPicPr/>
                <p:nvPr/>
              </p:nvPicPr>
              <p:blipFill>
                <a:blip r:embed="rId212"/>
                <a:stretch>
                  <a:fillRect/>
                </a:stretch>
              </p:blipFill>
              <p:spPr>
                <a:xfrm>
                  <a:off x="8224853" y="25627"/>
                  <a:ext cx="2512800" cy="439920"/>
                </a:xfrm>
                <a:prstGeom prst="rect">
                  <a:avLst/>
                </a:prstGeom>
              </p:spPr>
            </p:pic>
          </mc:Fallback>
        </mc:AlternateContent>
        <mc:AlternateContent xmlns:mc="http://schemas.openxmlformats.org/markup-compatibility/2006">
          <mc:Choice xmlns:p14="http://schemas.microsoft.com/office/powerpoint/2010/main" Requires="p14">
            <p:contentPart p14:bwMode="auto" r:id="rId213">
              <p14:nvContentPartPr>
                <p14:cNvPr id="144" name="Freihand 143">
                  <a:extLst>
                    <a:ext uri="{FF2B5EF4-FFF2-40B4-BE49-F238E27FC236}">
                      <a16:creationId xmlns:a16="http://schemas.microsoft.com/office/drawing/2014/main" id="{A7A3D5DB-3A43-4D8C-8138-BAC80F2D0CC7}"/>
                    </a:ext>
                  </a:extLst>
                </p14:cNvPr>
                <p14:cNvContentPartPr/>
                <p14:nvPr/>
              </p14:nvContentPartPr>
              <p14:xfrm>
                <a:off x="7815173" y="45427"/>
                <a:ext cx="866520" cy="540360"/>
              </p14:xfrm>
            </p:contentPart>
          </mc:Choice>
          <mc:Fallback>
            <p:pic>
              <p:nvPicPr>
                <p:cNvPr id="144" name="Freihand 143">
                  <a:extLst>
                    <a:ext uri="{FF2B5EF4-FFF2-40B4-BE49-F238E27FC236}">
                      <a16:creationId xmlns:a16="http://schemas.microsoft.com/office/drawing/2014/main" id="{A7A3D5DB-3A43-4D8C-8138-BAC80F2D0CC7}"/>
                    </a:ext>
                  </a:extLst>
                </p:cNvPr>
                <p:cNvPicPr/>
                <p:nvPr/>
              </p:nvPicPr>
              <p:blipFill>
                <a:blip r:embed="rId214"/>
                <a:stretch>
                  <a:fillRect/>
                </a:stretch>
              </p:blipFill>
              <p:spPr>
                <a:xfrm>
                  <a:off x="7810853" y="41107"/>
                  <a:ext cx="875160" cy="549000"/>
                </a:xfrm>
                <a:prstGeom prst="rect">
                  <a:avLst/>
                </a:prstGeom>
              </p:spPr>
            </p:pic>
          </mc:Fallback>
        </mc:AlternateContent>
        <mc:AlternateContent xmlns:mc="http://schemas.openxmlformats.org/markup-compatibility/2006">
          <mc:Choice xmlns:p14="http://schemas.microsoft.com/office/powerpoint/2010/main" Requires="p14">
            <p:contentPart p14:bwMode="auto" r:id="rId215">
              <p14:nvContentPartPr>
                <p14:cNvPr id="147" name="Freihand 146">
                  <a:extLst>
                    <a:ext uri="{FF2B5EF4-FFF2-40B4-BE49-F238E27FC236}">
                      <a16:creationId xmlns:a16="http://schemas.microsoft.com/office/drawing/2014/main" id="{6CE7F8CF-5302-42F0-86EA-6A57773711C0}"/>
                    </a:ext>
                  </a:extLst>
                </p14:cNvPr>
                <p14:cNvContentPartPr/>
                <p14:nvPr/>
              </p14:nvContentPartPr>
              <p14:xfrm>
                <a:off x="8202533" y="679387"/>
                <a:ext cx="982800" cy="1608480"/>
              </p14:xfrm>
            </p:contentPart>
          </mc:Choice>
          <mc:Fallback>
            <p:pic>
              <p:nvPicPr>
                <p:cNvPr id="147" name="Freihand 146">
                  <a:extLst>
                    <a:ext uri="{FF2B5EF4-FFF2-40B4-BE49-F238E27FC236}">
                      <a16:creationId xmlns:a16="http://schemas.microsoft.com/office/drawing/2014/main" id="{6CE7F8CF-5302-42F0-86EA-6A57773711C0}"/>
                    </a:ext>
                  </a:extLst>
                </p:cNvPr>
                <p:cNvPicPr/>
                <p:nvPr/>
              </p:nvPicPr>
              <p:blipFill>
                <a:blip r:embed="rId216"/>
                <a:stretch>
                  <a:fillRect/>
                </a:stretch>
              </p:blipFill>
              <p:spPr>
                <a:xfrm>
                  <a:off x="8198213" y="675067"/>
                  <a:ext cx="991440" cy="1617120"/>
                </a:xfrm>
                <a:prstGeom prst="rect">
                  <a:avLst/>
                </a:prstGeom>
              </p:spPr>
            </p:pic>
          </mc:Fallback>
        </mc:AlternateContent>
        <mc:AlternateContent xmlns:mc="http://schemas.openxmlformats.org/markup-compatibility/2006">
          <mc:Choice xmlns:p14="http://schemas.microsoft.com/office/powerpoint/2010/main" Requires="p14">
            <p:contentPart p14:bwMode="auto" r:id="rId217">
              <p14:nvContentPartPr>
                <p14:cNvPr id="148" name="Freihand 147">
                  <a:extLst>
                    <a:ext uri="{FF2B5EF4-FFF2-40B4-BE49-F238E27FC236}">
                      <a16:creationId xmlns:a16="http://schemas.microsoft.com/office/drawing/2014/main" id="{12F5F228-BCCE-49FF-B90D-13A86E02BB2D}"/>
                    </a:ext>
                  </a:extLst>
                </p14:cNvPr>
                <p14:cNvContentPartPr/>
                <p14:nvPr/>
              </p14:nvContentPartPr>
              <p14:xfrm>
                <a:off x="9183173" y="2146387"/>
                <a:ext cx="126360" cy="195840"/>
              </p14:xfrm>
            </p:contentPart>
          </mc:Choice>
          <mc:Fallback>
            <p:pic>
              <p:nvPicPr>
                <p:cNvPr id="148" name="Freihand 147">
                  <a:extLst>
                    <a:ext uri="{FF2B5EF4-FFF2-40B4-BE49-F238E27FC236}">
                      <a16:creationId xmlns:a16="http://schemas.microsoft.com/office/drawing/2014/main" id="{12F5F228-BCCE-49FF-B90D-13A86E02BB2D}"/>
                    </a:ext>
                  </a:extLst>
                </p:cNvPr>
                <p:cNvPicPr/>
                <p:nvPr/>
              </p:nvPicPr>
              <p:blipFill>
                <a:blip r:embed="rId218"/>
                <a:stretch>
                  <a:fillRect/>
                </a:stretch>
              </p:blipFill>
              <p:spPr>
                <a:xfrm>
                  <a:off x="9178853" y="2142067"/>
                  <a:ext cx="135000" cy="204480"/>
                </a:xfrm>
                <a:prstGeom prst="rect">
                  <a:avLst/>
                </a:prstGeom>
              </p:spPr>
            </p:pic>
          </mc:Fallback>
        </mc:AlternateContent>
        <mc:AlternateContent xmlns:mc="http://schemas.openxmlformats.org/markup-compatibility/2006">
          <mc:Choice xmlns:p14="http://schemas.microsoft.com/office/powerpoint/2010/main" Requires="p14">
            <p:contentPart p14:bwMode="auto" r:id="rId219">
              <p14:nvContentPartPr>
                <p14:cNvPr id="127" name="Freihand 126">
                  <a:extLst>
                    <a:ext uri="{FF2B5EF4-FFF2-40B4-BE49-F238E27FC236}">
                      <a16:creationId xmlns:a16="http://schemas.microsoft.com/office/drawing/2014/main" id="{6F865B4A-6CC5-4584-9C23-56EB8220FAC9}"/>
                    </a:ext>
                  </a:extLst>
                </p14:cNvPr>
                <p14:cNvContentPartPr/>
                <p14:nvPr/>
              </p14:nvContentPartPr>
              <p14:xfrm>
                <a:off x="5855333" y="1751827"/>
                <a:ext cx="126720" cy="63360"/>
              </p14:xfrm>
            </p:contentPart>
          </mc:Choice>
          <mc:Fallback>
            <p:pic>
              <p:nvPicPr>
                <p:cNvPr id="127" name="Freihand 126">
                  <a:extLst>
                    <a:ext uri="{FF2B5EF4-FFF2-40B4-BE49-F238E27FC236}">
                      <a16:creationId xmlns:a16="http://schemas.microsoft.com/office/drawing/2014/main" id="{6F865B4A-6CC5-4584-9C23-56EB8220FAC9}"/>
                    </a:ext>
                  </a:extLst>
                </p:cNvPr>
                <p:cNvPicPr/>
                <p:nvPr/>
              </p:nvPicPr>
              <p:blipFill>
                <a:blip r:embed="rId220"/>
                <a:stretch>
                  <a:fillRect/>
                </a:stretch>
              </p:blipFill>
              <p:spPr>
                <a:xfrm>
                  <a:off x="5851013" y="1747507"/>
                  <a:ext cx="135360" cy="72000"/>
                </a:xfrm>
                <a:prstGeom prst="rect">
                  <a:avLst/>
                </a:prstGeom>
              </p:spPr>
            </p:pic>
          </mc:Fallback>
        </mc:AlternateContent>
        <mc:AlternateContent xmlns:mc="http://schemas.openxmlformats.org/markup-compatibility/2006">
          <mc:Choice xmlns:p14="http://schemas.microsoft.com/office/powerpoint/2010/main" Requires="p14">
            <p:contentPart p14:bwMode="auto" r:id="rId221">
              <p14:nvContentPartPr>
                <p14:cNvPr id="128" name="Freihand 127">
                  <a:extLst>
                    <a:ext uri="{FF2B5EF4-FFF2-40B4-BE49-F238E27FC236}">
                      <a16:creationId xmlns:a16="http://schemas.microsoft.com/office/drawing/2014/main" id="{4C2DD27F-25DE-4144-9208-300D7F836B42}"/>
                    </a:ext>
                  </a:extLst>
                </p14:cNvPr>
                <p14:cNvContentPartPr/>
                <p14:nvPr/>
              </p14:nvContentPartPr>
              <p14:xfrm>
                <a:off x="5963693" y="1743907"/>
                <a:ext cx="52920" cy="166680"/>
              </p14:xfrm>
            </p:contentPart>
          </mc:Choice>
          <mc:Fallback>
            <p:pic>
              <p:nvPicPr>
                <p:cNvPr id="128" name="Freihand 127">
                  <a:extLst>
                    <a:ext uri="{FF2B5EF4-FFF2-40B4-BE49-F238E27FC236}">
                      <a16:creationId xmlns:a16="http://schemas.microsoft.com/office/drawing/2014/main" id="{4C2DD27F-25DE-4144-9208-300D7F836B42}"/>
                    </a:ext>
                  </a:extLst>
                </p:cNvPr>
                <p:cNvPicPr/>
                <p:nvPr/>
              </p:nvPicPr>
              <p:blipFill>
                <a:blip r:embed="rId222"/>
                <a:stretch>
                  <a:fillRect/>
                </a:stretch>
              </p:blipFill>
              <p:spPr>
                <a:xfrm>
                  <a:off x="5959373" y="1739587"/>
                  <a:ext cx="61560" cy="175320"/>
                </a:xfrm>
                <a:prstGeom prst="rect">
                  <a:avLst/>
                </a:prstGeom>
              </p:spPr>
            </p:pic>
          </mc:Fallback>
        </mc:AlternateContent>
        <mc:AlternateContent xmlns:mc="http://schemas.openxmlformats.org/markup-compatibility/2006">
          <mc:Choice xmlns:p14="http://schemas.microsoft.com/office/powerpoint/2010/main" Requires="p14">
            <p:contentPart p14:bwMode="auto" r:id="rId223">
              <p14:nvContentPartPr>
                <p14:cNvPr id="129" name="Freihand 128">
                  <a:extLst>
                    <a:ext uri="{FF2B5EF4-FFF2-40B4-BE49-F238E27FC236}">
                      <a16:creationId xmlns:a16="http://schemas.microsoft.com/office/drawing/2014/main" id="{B0EACC30-66F7-4A28-9836-44636E61E9B4}"/>
                    </a:ext>
                  </a:extLst>
                </p14:cNvPr>
                <p14:cNvContentPartPr/>
                <p14:nvPr/>
              </p14:nvContentPartPr>
              <p14:xfrm>
                <a:off x="6112733" y="1660747"/>
                <a:ext cx="34200" cy="82080"/>
              </p14:xfrm>
            </p:contentPart>
          </mc:Choice>
          <mc:Fallback>
            <p:pic>
              <p:nvPicPr>
                <p:cNvPr id="129" name="Freihand 128">
                  <a:extLst>
                    <a:ext uri="{FF2B5EF4-FFF2-40B4-BE49-F238E27FC236}">
                      <a16:creationId xmlns:a16="http://schemas.microsoft.com/office/drawing/2014/main" id="{B0EACC30-66F7-4A28-9836-44636E61E9B4}"/>
                    </a:ext>
                  </a:extLst>
                </p:cNvPr>
                <p:cNvPicPr/>
                <p:nvPr/>
              </p:nvPicPr>
              <p:blipFill>
                <a:blip r:embed="rId224"/>
                <a:stretch>
                  <a:fillRect/>
                </a:stretch>
              </p:blipFill>
              <p:spPr>
                <a:xfrm>
                  <a:off x="6108413" y="1656427"/>
                  <a:ext cx="42840" cy="90720"/>
                </a:xfrm>
                <a:prstGeom prst="rect">
                  <a:avLst/>
                </a:prstGeom>
              </p:spPr>
            </p:pic>
          </mc:Fallback>
        </mc:AlternateContent>
        <mc:AlternateContent xmlns:mc="http://schemas.openxmlformats.org/markup-compatibility/2006">
          <mc:Choice xmlns:p14="http://schemas.microsoft.com/office/powerpoint/2010/main" Requires="p14">
            <p:contentPart p14:bwMode="auto" r:id="rId225">
              <p14:nvContentPartPr>
                <p14:cNvPr id="130" name="Freihand 129">
                  <a:extLst>
                    <a:ext uri="{FF2B5EF4-FFF2-40B4-BE49-F238E27FC236}">
                      <a16:creationId xmlns:a16="http://schemas.microsoft.com/office/drawing/2014/main" id="{EDA1CF4A-C1CB-4B73-9142-AF3E7140D18D}"/>
                    </a:ext>
                  </a:extLst>
                </p14:cNvPr>
                <p14:cNvContentPartPr/>
                <p14:nvPr/>
              </p14:nvContentPartPr>
              <p14:xfrm>
                <a:off x="6050093" y="1635907"/>
                <a:ext cx="144000" cy="118800"/>
              </p14:xfrm>
            </p:contentPart>
          </mc:Choice>
          <mc:Fallback>
            <p:pic>
              <p:nvPicPr>
                <p:cNvPr id="130" name="Freihand 129">
                  <a:extLst>
                    <a:ext uri="{FF2B5EF4-FFF2-40B4-BE49-F238E27FC236}">
                      <a16:creationId xmlns:a16="http://schemas.microsoft.com/office/drawing/2014/main" id="{EDA1CF4A-C1CB-4B73-9142-AF3E7140D18D}"/>
                    </a:ext>
                  </a:extLst>
                </p:cNvPr>
                <p:cNvPicPr/>
                <p:nvPr/>
              </p:nvPicPr>
              <p:blipFill>
                <a:blip r:embed="rId226"/>
                <a:stretch>
                  <a:fillRect/>
                </a:stretch>
              </p:blipFill>
              <p:spPr>
                <a:xfrm>
                  <a:off x="6045773" y="1631587"/>
                  <a:ext cx="152640" cy="127440"/>
                </a:xfrm>
                <a:prstGeom prst="rect">
                  <a:avLst/>
                </a:prstGeom>
              </p:spPr>
            </p:pic>
          </mc:Fallback>
        </mc:AlternateContent>
        <mc:AlternateContent xmlns:mc="http://schemas.openxmlformats.org/markup-compatibility/2006">
          <mc:Choice xmlns:p14="http://schemas.microsoft.com/office/powerpoint/2010/main" Requires="p14">
            <p:contentPart p14:bwMode="auto" r:id="rId227">
              <p14:nvContentPartPr>
                <p14:cNvPr id="131" name="Freihand 130">
                  <a:extLst>
                    <a:ext uri="{FF2B5EF4-FFF2-40B4-BE49-F238E27FC236}">
                      <a16:creationId xmlns:a16="http://schemas.microsoft.com/office/drawing/2014/main" id="{9910B5BD-0A8F-475E-9954-77E42CB5AA29}"/>
                    </a:ext>
                  </a:extLst>
                </p14:cNvPr>
                <p14:cNvContentPartPr/>
                <p14:nvPr/>
              </p14:nvContentPartPr>
              <p14:xfrm>
                <a:off x="6281933" y="1726627"/>
                <a:ext cx="136800" cy="83160"/>
              </p14:xfrm>
            </p:contentPart>
          </mc:Choice>
          <mc:Fallback>
            <p:pic>
              <p:nvPicPr>
                <p:cNvPr id="131" name="Freihand 130">
                  <a:extLst>
                    <a:ext uri="{FF2B5EF4-FFF2-40B4-BE49-F238E27FC236}">
                      <a16:creationId xmlns:a16="http://schemas.microsoft.com/office/drawing/2014/main" id="{9910B5BD-0A8F-475E-9954-77E42CB5AA29}"/>
                    </a:ext>
                  </a:extLst>
                </p:cNvPr>
                <p:cNvPicPr/>
                <p:nvPr/>
              </p:nvPicPr>
              <p:blipFill>
                <a:blip r:embed="rId228"/>
                <a:stretch>
                  <a:fillRect/>
                </a:stretch>
              </p:blipFill>
              <p:spPr>
                <a:xfrm>
                  <a:off x="6277613" y="1722307"/>
                  <a:ext cx="145440" cy="91800"/>
                </a:xfrm>
                <a:prstGeom prst="rect">
                  <a:avLst/>
                </a:prstGeom>
              </p:spPr>
            </p:pic>
          </mc:Fallback>
        </mc:AlternateContent>
        <mc:AlternateContent xmlns:mc="http://schemas.openxmlformats.org/markup-compatibility/2006">
          <mc:Choice xmlns:p14="http://schemas.microsoft.com/office/powerpoint/2010/main" Requires="p14">
            <p:contentPart p14:bwMode="auto" r:id="rId229">
              <p14:nvContentPartPr>
                <p14:cNvPr id="132" name="Freihand 131">
                  <a:extLst>
                    <a:ext uri="{FF2B5EF4-FFF2-40B4-BE49-F238E27FC236}">
                      <a16:creationId xmlns:a16="http://schemas.microsoft.com/office/drawing/2014/main" id="{46624F28-4E9C-4360-B231-B17156D98828}"/>
                    </a:ext>
                  </a:extLst>
                </p14:cNvPr>
                <p14:cNvContentPartPr/>
                <p14:nvPr/>
              </p14:nvContentPartPr>
              <p14:xfrm>
                <a:off x="6558773" y="1671187"/>
                <a:ext cx="38880" cy="92520"/>
              </p14:xfrm>
            </p:contentPart>
          </mc:Choice>
          <mc:Fallback>
            <p:pic>
              <p:nvPicPr>
                <p:cNvPr id="132" name="Freihand 131">
                  <a:extLst>
                    <a:ext uri="{FF2B5EF4-FFF2-40B4-BE49-F238E27FC236}">
                      <a16:creationId xmlns:a16="http://schemas.microsoft.com/office/drawing/2014/main" id="{46624F28-4E9C-4360-B231-B17156D98828}"/>
                    </a:ext>
                  </a:extLst>
                </p:cNvPr>
                <p:cNvPicPr/>
                <p:nvPr/>
              </p:nvPicPr>
              <p:blipFill>
                <a:blip r:embed="rId230"/>
                <a:stretch>
                  <a:fillRect/>
                </a:stretch>
              </p:blipFill>
              <p:spPr>
                <a:xfrm>
                  <a:off x="6554453" y="1666867"/>
                  <a:ext cx="47520" cy="101160"/>
                </a:xfrm>
                <a:prstGeom prst="rect">
                  <a:avLst/>
                </a:prstGeom>
              </p:spPr>
            </p:pic>
          </mc:Fallback>
        </mc:AlternateContent>
        <mc:AlternateContent xmlns:mc="http://schemas.openxmlformats.org/markup-compatibility/2006">
          <mc:Choice xmlns:p14="http://schemas.microsoft.com/office/powerpoint/2010/main" Requires="p14">
            <p:contentPart p14:bwMode="auto" r:id="rId231">
              <p14:nvContentPartPr>
                <p14:cNvPr id="133" name="Freihand 132">
                  <a:extLst>
                    <a:ext uri="{FF2B5EF4-FFF2-40B4-BE49-F238E27FC236}">
                      <a16:creationId xmlns:a16="http://schemas.microsoft.com/office/drawing/2014/main" id="{C88187C0-DF12-4129-9E27-D116436AE305}"/>
                    </a:ext>
                  </a:extLst>
                </p14:cNvPr>
                <p14:cNvContentPartPr/>
                <p14:nvPr/>
              </p14:nvContentPartPr>
              <p14:xfrm>
                <a:off x="6614573" y="1654627"/>
                <a:ext cx="147960" cy="159120"/>
              </p14:xfrm>
            </p:contentPart>
          </mc:Choice>
          <mc:Fallback>
            <p:pic>
              <p:nvPicPr>
                <p:cNvPr id="133" name="Freihand 132">
                  <a:extLst>
                    <a:ext uri="{FF2B5EF4-FFF2-40B4-BE49-F238E27FC236}">
                      <a16:creationId xmlns:a16="http://schemas.microsoft.com/office/drawing/2014/main" id="{C88187C0-DF12-4129-9E27-D116436AE305}"/>
                    </a:ext>
                  </a:extLst>
                </p:cNvPr>
                <p:cNvPicPr/>
                <p:nvPr/>
              </p:nvPicPr>
              <p:blipFill>
                <a:blip r:embed="rId232"/>
                <a:stretch>
                  <a:fillRect/>
                </a:stretch>
              </p:blipFill>
              <p:spPr>
                <a:xfrm>
                  <a:off x="6610253" y="1650307"/>
                  <a:ext cx="156600" cy="167760"/>
                </a:xfrm>
                <a:prstGeom prst="rect">
                  <a:avLst/>
                </a:prstGeom>
              </p:spPr>
            </p:pic>
          </mc:Fallback>
        </mc:AlternateContent>
        <mc:AlternateContent xmlns:mc="http://schemas.openxmlformats.org/markup-compatibility/2006">
          <mc:Choice xmlns:p14="http://schemas.microsoft.com/office/powerpoint/2010/main" Requires="p14">
            <p:contentPart p14:bwMode="auto" r:id="rId233">
              <p14:nvContentPartPr>
                <p14:cNvPr id="134" name="Freihand 133">
                  <a:extLst>
                    <a:ext uri="{FF2B5EF4-FFF2-40B4-BE49-F238E27FC236}">
                      <a16:creationId xmlns:a16="http://schemas.microsoft.com/office/drawing/2014/main" id="{F385D3B7-34D0-4DBF-B546-DCBD49C644DF}"/>
                    </a:ext>
                  </a:extLst>
                </p14:cNvPr>
                <p14:cNvContentPartPr/>
                <p14:nvPr/>
              </p14:nvContentPartPr>
              <p14:xfrm>
                <a:off x="6793853" y="1665427"/>
                <a:ext cx="121680" cy="96120"/>
              </p14:xfrm>
            </p:contentPart>
          </mc:Choice>
          <mc:Fallback>
            <p:pic>
              <p:nvPicPr>
                <p:cNvPr id="134" name="Freihand 133">
                  <a:extLst>
                    <a:ext uri="{FF2B5EF4-FFF2-40B4-BE49-F238E27FC236}">
                      <a16:creationId xmlns:a16="http://schemas.microsoft.com/office/drawing/2014/main" id="{F385D3B7-34D0-4DBF-B546-DCBD49C644DF}"/>
                    </a:ext>
                  </a:extLst>
                </p:cNvPr>
                <p:cNvPicPr/>
                <p:nvPr/>
              </p:nvPicPr>
              <p:blipFill>
                <a:blip r:embed="rId234"/>
                <a:stretch>
                  <a:fillRect/>
                </a:stretch>
              </p:blipFill>
              <p:spPr>
                <a:xfrm>
                  <a:off x="6789533" y="1661107"/>
                  <a:ext cx="130320" cy="104760"/>
                </a:xfrm>
                <a:prstGeom prst="rect">
                  <a:avLst/>
                </a:prstGeom>
              </p:spPr>
            </p:pic>
          </mc:Fallback>
        </mc:AlternateContent>
        <mc:AlternateContent xmlns:mc="http://schemas.openxmlformats.org/markup-compatibility/2006">
          <mc:Choice xmlns:p14="http://schemas.microsoft.com/office/powerpoint/2010/main" Requires="p14">
            <p:contentPart p14:bwMode="auto" r:id="rId235">
              <p14:nvContentPartPr>
                <p14:cNvPr id="135" name="Freihand 134">
                  <a:extLst>
                    <a:ext uri="{FF2B5EF4-FFF2-40B4-BE49-F238E27FC236}">
                      <a16:creationId xmlns:a16="http://schemas.microsoft.com/office/drawing/2014/main" id="{629DE1CB-CDF9-4358-81C7-A7D7AEDA8031}"/>
                    </a:ext>
                  </a:extLst>
                </p14:cNvPr>
                <p14:cNvContentPartPr/>
                <p14:nvPr/>
              </p14:nvContentPartPr>
              <p14:xfrm>
                <a:off x="7068533" y="1652827"/>
                <a:ext cx="13680" cy="99720"/>
              </p14:xfrm>
            </p:contentPart>
          </mc:Choice>
          <mc:Fallback>
            <p:pic>
              <p:nvPicPr>
                <p:cNvPr id="135" name="Freihand 134">
                  <a:extLst>
                    <a:ext uri="{FF2B5EF4-FFF2-40B4-BE49-F238E27FC236}">
                      <a16:creationId xmlns:a16="http://schemas.microsoft.com/office/drawing/2014/main" id="{629DE1CB-CDF9-4358-81C7-A7D7AEDA8031}"/>
                    </a:ext>
                  </a:extLst>
                </p:cNvPr>
                <p:cNvPicPr/>
                <p:nvPr/>
              </p:nvPicPr>
              <p:blipFill>
                <a:blip r:embed="rId236"/>
                <a:stretch>
                  <a:fillRect/>
                </a:stretch>
              </p:blipFill>
              <p:spPr>
                <a:xfrm>
                  <a:off x="7064213" y="1648507"/>
                  <a:ext cx="22320" cy="108360"/>
                </a:xfrm>
                <a:prstGeom prst="rect">
                  <a:avLst/>
                </a:prstGeom>
              </p:spPr>
            </p:pic>
          </mc:Fallback>
        </mc:AlternateContent>
        <mc:AlternateContent xmlns:mc="http://schemas.openxmlformats.org/markup-compatibility/2006">
          <mc:Choice xmlns:p14="http://schemas.microsoft.com/office/powerpoint/2010/main" Requires="p14">
            <p:contentPart p14:bwMode="auto" r:id="rId237">
              <p14:nvContentPartPr>
                <p14:cNvPr id="136" name="Freihand 135">
                  <a:extLst>
                    <a:ext uri="{FF2B5EF4-FFF2-40B4-BE49-F238E27FC236}">
                      <a16:creationId xmlns:a16="http://schemas.microsoft.com/office/drawing/2014/main" id="{39A86244-A227-4ABE-B8D0-FF41BE095920}"/>
                    </a:ext>
                  </a:extLst>
                </p14:cNvPr>
                <p14:cNvContentPartPr/>
                <p14:nvPr/>
              </p14:nvContentPartPr>
              <p14:xfrm>
                <a:off x="7026773" y="1701427"/>
                <a:ext cx="103320" cy="2160"/>
              </p14:xfrm>
            </p:contentPart>
          </mc:Choice>
          <mc:Fallback>
            <p:pic>
              <p:nvPicPr>
                <p:cNvPr id="136" name="Freihand 135">
                  <a:extLst>
                    <a:ext uri="{FF2B5EF4-FFF2-40B4-BE49-F238E27FC236}">
                      <a16:creationId xmlns:a16="http://schemas.microsoft.com/office/drawing/2014/main" id="{39A86244-A227-4ABE-B8D0-FF41BE095920}"/>
                    </a:ext>
                  </a:extLst>
                </p:cNvPr>
                <p:cNvPicPr/>
                <p:nvPr/>
              </p:nvPicPr>
              <p:blipFill>
                <a:blip r:embed="rId238"/>
                <a:stretch>
                  <a:fillRect/>
                </a:stretch>
              </p:blipFill>
              <p:spPr>
                <a:xfrm>
                  <a:off x="7022453" y="1697107"/>
                  <a:ext cx="111960" cy="10800"/>
                </a:xfrm>
                <a:prstGeom prst="rect">
                  <a:avLst/>
                </a:prstGeom>
              </p:spPr>
            </p:pic>
          </mc:Fallback>
        </mc:AlternateContent>
        <mc:AlternateContent xmlns:mc="http://schemas.openxmlformats.org/markup-compatibility/2006">
          <mc:Choice xmlns:p14="http://schemas.microsoft.com/office/powerpoint/2010/main" Requires="p14">
            <p:contentPart p14:bwMode="auto" r:id="rId239">
              <p14:nvContentPartPr>
                <p14:cNvPr id="137" name="Freihand 136">
                  <a:extLst>
                    <a:ext uri="{FF2B5EF4-FFF2-40B4-BE49-F238E27FC236}">
                      <a16:creationId xmlns:a16="http://schemas.microsoft.com/office/drawing/2014/main" id="{2EDF3FD5-5E85-48B8-8966-C67C7414DB8E}"/>
                    </a:ext>
                  </a:extLst>
                </p14:cNvPr>
                <p14:cNvContentPartPr/>
                <p14:nvPr/>
              </p14:nvContentPartPr>
              <p14:xfrm>
                <a:off x="7209653" y="1639147"/>
                <a:ext cx="149400" cy="162360"/>
              </p14:xfrm>
            </p:contentPart>
          </mc:Choice>
          <mc:Fallback>
            <p:pic>
              <p:nvPicPr>
                <p:cNvPr id="137" name="Freihand 136">
                  <a:extLst>
                    <a:ext uri="{FF2B5EF4-FFF2-40B4-BE49-F238E27FC236}">
                      <a16:creationId xmlns:a16="http://schemas.microsoft.com/office/drawing/2014/main" id="{2EDF3FD5-5E85-48B8-8966-C67C7414DB8E}"/>
                    </a:ext>
                  </a:extLst>
                </p:cNvPr>
                <p:cNvPicPr/>
                <p:nvPr/>
              </p:nvPicPr>
              <p:blipFill>
                <a:blip r:embed="rId240"/>
                <a:stretch>
                  <a:fillRect/>
                </a:stretch>
              </p:blipFill>
              <p:spPr>
                <a:xfrm>
                  <a:off x="7205333" y="1634827"/>
                  <a:ext cx="158040" cy="171000"/>
                </a:xfrm>
                <a:prstGeom prst="rect">
                  <a:avLst/>
                </a:prstGeom>
              </p:spPr>
            </p:pic>
          </mc:Fallback>
        </mc:AlternateContent>
        <mc:AlternateContent xmlns:mc="http://schemas.openxmlformats.org/markup-compatibility/2006">
          <mc:Choice xmlns:p14="http://schemas.microsoft.com/office/powerpoint/2010/main" Requires="p14">
            <p:contentPart p14:bwMode="auto" r:id="rId241">
              <p14:nvContentPartPr>
                <p14:cNvPr id="138" name="Freihand 137">
                  <a:extLst>
                    <a:ext uri="{FF2B5EF4-FFF2-40B4-BE49-F238E27FC236}">
                      <a16:creationId xmlns:a16="http://schemas.microsoft.com/office/drawing/2014/main" id="{636ED6B3-4810-48AC-B323-BE77AC54B7A5}"/>
                    </a:ext>
                  </a:extLst>
                </p14:cNvPr>
                <p14:cNvContentPartPr/>
                <p14:nvPr/>
              </p14:nvContentPartPr>
              <p14:xfrm>
                <a:off x="7403693" y="1599907"/>
                <a:ext cx="124560" cy="136800"/>
              </p14:xfrm>
            </p:contentPart>
          </mc:Choice>
          <mc:Fallback>
            <p:pic>
              <p:nvPicPr>
                <p:cNvPr id="138" name="Freihand 137">
                  <a:extLst>
                    <a:ext uri="{FF2B5EF4-FFF2-40B4-BE49-F238E27FC236}">
                      <a16:creationId xmlns:a16="http://schemas.microsoft.com/office/drawing/2014/main" id="{636ED6B3-4810-48AC-B323-BE77AC54B7A5}"/>
                    </a:ext>
                  </a:extLst>
                </p:cNvPr>
                <p:cNvPicPr/>
                <p:nvPr/>
              </p:nvPicPr>
              <p:blipFill>
                <a:blip r:embed="rId242"/>
                <a:stretch>
                  <a:fillRect/>
                </a:stretch>
              </p:blipFill>
              <p:spPr>
                <a:xfrm>
                  <a:off x="7399373" y="1595587"/>
                  <a:ext cx="133200" cy="145440"/>
                </a:xfrm>
                <a:prstGeom prst="rect">
                  <a:avLst/>
                </a:prstGeom>
              </p:spPr>
            </p:pic>
          </mc:Fallback>
        </mc:AlternateContent>
        <mc:AlternateContent xmlns:mc="http://schemas.openxmlformats.org/markup-compatibility/2006">
          <mc:Choice xmlns:p14="http://schemas.microsoft.com/office/powerpoint/2010/main" Requires="p14">
            <p:contentPart p14:bwMode="auto" r:id="rId243">
              <p14:nvContentPartPr>
                <p14:cNvPr id="139" name="Freihand 138">
                  <a:extLst>
                    <a:ext uri="{FF2B5EF4-FFF2-40B4-BE49-F238E27FC236}">
                      <a16:creationId xmlns:a16="http://schemas.microsoft.com/office/drawing/2014/main" id="{59450B51-266E-4EA4-BFC3-51490AAB112A}"/>
                    </a:ext>
                  </a:extLst>
                </p14:cNvPr>
                <p14:cNvContentPartPr/>
                <p14:nvPr/>
              </p14:nvContentPartPr>
              <p14:xfrm>
                <a:off x="7629053" y="1651747"/>
                <a:ext cx="91080" cy="42480"/>
              </p14:xfrm>
            </p:contentPart>
          </mc:Choice>
          <mc:Fallback>
            <p:pic>
              <p:nvPicPr>
                <p:cNvPr id="139" name="Freihand 138">
                  <a:extLst>
                    <a:ext uri="{FF2B5EF4-FFF2-40B4-BE49-F238E27FC236}">
                      <a16:creationId xmlns:a16="http://schemas.microsoft.com/office/drawing/2014/main" id="{59450B51-266E-4EA4-BFC3-51490AAB112A}"/>
                    </a:ext>
                  </a:extLst>
                </p:cNvPr>
                <p:cNvPicPr/>
                <p:nvPr/>
              </p:nvPicPr>
              <p:blipFill>
                <a:blip r:embed="rId244"/>
                <a:stretch>
                  <a:fillRect/>
                </a:stretch>
              </p:blipFill>
              <p:spPr>
                <a:xfrm>
                  <a:off x="7624733" y="1647427"/>
                  <a:ext cx="99720" cy="51120"/>
                </a:xfrm>
                <a:prstGeom prst="rect">
                  <a:avLst/>
                </a:prstGeom>
              </p:spPr>
            </p:pic>
          </mc:Fallback>
        </mc:AlternateContent>
        <mc:AlternateContent xmlns:mc="http://schemas.openxmlformats.org/markup-compatibility/2006">
          <mc:Choice xmlns:p14="http://schemas.microsoft.com/office/powerpoint/2010/main" Requires="p14">
            <p:contentPart p14:bwMode="auto" r:id="rId245">
              <p14:nvContentPartPr>
                <p14:cNvPr id="140" name="Freihand 139">
                  <a:extLst>
                    <a:ext uri="{FF2B5EF4-FFF2-40B4-BE49-F238E27FC236}">
                      <a16:creationId xmlns:a16="http://schemas.microsoft.com/office/drawing/2014/main" id="{1B8B29EA-827B-47C7-97DF-6BDECDF10F40}"/>
                    </a:ext>
                  </a:extLst>
                </p14:cNvPr>
                <p14:cNvContentPartPr/>
                <p14:nvPr/>
              </p14:nvContentPartPr>
              <p14:xfrm>
                <a:off x="7666133" y="1654987"/>
                <a:ext cx="87840" cy="169200"/>
              </p14:xfrm>
            </p:contentPart>
          </mc:Choice>
          <mc:Fallback>
            <p:pic>
              <p:nvPicPr>
                <p:cNvPr id="140" name="Freihand 139">
                  <a:extLst>
                    <a:ext uri="{FF2B5EF4-FFF2-40B4-BE49-F238E27FC236}">
                      <a16:creationId xmlns:a16="http://schemas.microsoft.com/office/drawing/2014/main" id="{1B8B29EA-827B-47C7-97DF-6BDECDF10F40}"/>
                    </a:ext>
                  </a:extLst>
                </p:cNvPr>
                <p:cNvPicPr/>
                <p:nvPr/>
              </p:nvPicPr>
              <p:blipFill>
                <a:blip r:embed="rId246"/>
                <a:stretch>
                  <a:fillRect/>
                </a:stretch>
              </p:blipFill>
              <p:spPr>
                <a:xfrm>
                  <a:off x="7661813" y="1650667"/>
                  <a:ext cx="96480" cy="177840"/>
                </a:xfrm>
                <a:prstGeom prst="rect">
                  <a:avLst/>
                </a:prstGeom>
              </p:spPr>
            </p:pic>
          </mc:Fallback>
        </mc:AlternateContent>
        <mc:AlternateContent xmlns:mc="http://schemas.openxmlformats.org/markup-compatibility/2006">
          <mc:Choice xmlns:p14="http://schemas.microsoft.com/office/powerpoint/2010/main" Requires="p14">
            <p:contentPart p14:bwMode="auto" r:id="rId247">
              <p14:nvContentPartPr>
                <p14:cNvPr id="159" name="Freihand 158">
                  <a:extLst>
                    <a:ext uri="{FF2B5EF4-FFF2-40B4-BE49-F238E27FC236}">
                      <a16:creationId xmlns:a16="http://schemas.microsoft.com/office/drawing/2014/main" id="{D7C5A077-6058-48F5-A2CD-5C6064D925A4}"/>
                    </a:ext>
                  </a:extLst>
                </p14:cNvPr>
                <p14:cNvContentPartPr/>
                <p14:nvPr/>
              </p14:nvContentPartPr>
              <p14:xfrm>
                <a:off x="7906613" y="1594867"/>
                <a:ext cx="1382760" cy="89640"/>
              </p14:xfrm>
            </p:contentPart>
          </mc:Choice>
          <mc:Fallback>
            <p:pic>
              <p:nvPicPr>
                <p:cNvPr id="159" name="Freihand 158">
                  <a:extLst>
                    <a:ext uri="{FF2B5EF4-FFF2-40B4-BE49-F238E27FC236}">
                      <a16:creationId xmlns:a16="http://schemas.microsoft.com/office/drawing/2014/main" id="{D7C5A077-6058-48F5-A2CD-5C6064D925A4}"/>
                    </a:ext>
                  </a:extLst>
                </p:cNvPr>
                <p:cNvPicPr/>
                <p:nvPr/>
              </p:nvPicPr>
              <p:blipFill>
                <a:blip r:embed="rId248"/>
                <a:stretch>
                  <a:fillRect/>
                </a:stretch>
              </p:blipFill>
              <p:spPr>
                <a:xfrm>
                  <a:off x="7902293" y="1590547"/>
                  <a:ext cx="1391400" cy="98280"/>
                </a:xfrm>
                <a:prstGeom prst="rect">
                  <a:avLst/>
                </a:prstGeom>
              </p:spPr>
            </p:pic>
          </mc:Fallback>
        </mc:AlternateContent>
        <mc:AlternateContent xmlns:mc="http://schemas.openxmlformats.org/markup-compatibility/2006">
          <mc:Choice xmlns:p14="http://schemas.microsoft.com/office/powerpoint/2010/main" Requires="p14">
            <p:contentPart p14:bwMode="auto" r:id="rId249">
              <p14:nvContentPartPr>
                <p14:cNvPr id="160" name="Freihand 159">
                  <a:extLst>
                    <a:ext uri="{FF2B5EF4-FFF2-40B4-BE49-F238E27FC236}">
                      <a16:creationId xmlns:a16="http://schemas.microsoft.com/office/drawing/2014/main" id="{065BCD63-9CB9-4F1B-AD52-DEEF88CB4FDD}"/>
                    </a:ext>
                  </a:extLst>
                </p14:cNvPr>
                <p14:cNvContentPartPr/>
                <p14:nvPr/>
              </p14:nvContentPartPr>
              <p14:xfrm>
                <a:off x="7742813" y="1564627"/>
                <a:ext cx="313200" cy="217800"/>
              </p14:xfrm>
            </p:contentPart>
          </mc:Choice>
          <mc:Fallback>
            <p:pic>
              <p:nvPicPr>
                <p:cNvPr id="160" name="Freihand 159">
                  <a:extLst>
                    <a:ext uri="{FF2B5EF4-FFF2-40B4-BE49-F238E27FC236}">
                      <a16:creationId xmlns:a16="http://schemas.microsoft.com/office/drawing/2014/main" id="{065BCD63-9CB9-4F1B-AD52-DEEF88CB4FDD}"/>
                    </a:ext>
                  </a:extLst>
                </p:cNvPr>
                <p:cNvPicPr/>
                <p:nvPr/>
              </p:nvPicPr>
              <p:blipFill>
                <a:blip r:embed="rId250"/>
                <a:stretch>
                  <a:fillRect/>
                </a:stretch>
              </p:blipFill>
              <p:spPr>
                <a:xfrm>
                  <a:off x="7738493" y="1560307"/>
                  <a:ext cx="321840" cy="226440"/>
                </a:xfrm>
                <a:prstGeom prst="rect">
                  <a:avLst/>
                </a:prstGeom>
              </p:spPr>
            </p:pic>
          </mc:Fallback>
        </mc:AlternateContent>
        <mc:AlternateContent xmlns:mc="http://schemas.openxmlformats.org/markup-compatibility/2006">
          <mc:Choice xmlns:p14="http://schemas.microsoft.com/office/powerpoint/2010/main" Requires="p14">
            <p:contentPart p14:bwMode="auto" r:id="rId251">
              <p14:nvContentPartPr>
                <p14:cNvPr id="150" name="Freihand 149">
                  <a:extLst>
                    <a:ext uri="{FF2B5EF4-FFF2-40B4-BE49-F238E27FC236}">
                      <a16:creationId xmlns:a16="http://schemas.microsoft.com/office/drawing/2014/main" id="{4D029527-61CD-4332-9EA2-22CC85D403B2}"/>
                    </a:ext>
                  </a:extLst>
                </p14:cNvPr>
                <p14:cNvContentPartPr/>
                <p14:nvPr/>
              </p14:nvContentPartPr>
              <p14:xfrm>
                <a:off x="9546413" y="2153587"/>
                <a:ext cx="99360" cy="101880"/>
              </p14:xfrm>
            </p:contentPart>
          </mc:Choice>
          <mc:Fallback>
            <p:pic>
              <p:nvPicPr>
                <p:cNvPr id="150" name="Freihand 149">
                  <a:extLst>
                    <a:ext uri="{FF2B5EF4-FFF2-40B4-BE49-F238E27FC236}">
                      <a16:creationId xmlns:a16="http://schemas.microsoft.com/office/drawing/2014/main" id="{4D029527-61CD-4332-9EA2-22CC85D403B2}"/>
                    </a:ext>
                  </a:extLst>
                </p:cNvPr>
                <p:cNvPicPr/>
                <p:nvPr/>
              </p:nvPicPr>
              <p:blipFill>
                <a:blip r:embed="rId252"/>
                <a:stretch>
                  <a:fillRect/>
                </a:stretch>
              </p:blipFill>
              <p:spPr>
                <a:xfrm>
                  <a:off x="9542093" y="2149267"/>
                  <a:ext cx="108000" cy="110520"/>
                </a:xfrm>
                <a:prstGeom prst="rect">
                  <a:avLst/>
                </a:prstGeom>
              </p:spPr>
            </p:pic>
          </mc:Fallback>
        </mc:AlternateContent>
        <mc:AlternateContent xmlns:mc="http://schemas.openxmlformats.org/markup-compatibility/2006">
          <mc:Choice xmlns:p14="http://schemas.microsoft.com/office/powerpoint/2010/main" Requires="p14">
            <p:contentPart p14:bwMode="auto" r:id="rId253">
              <p14:nvContentPartPr>
                <p14:cNvPr id="151" name="Freihand 150">
                  <a:extLst>
                    <a:ext uri="{FF2B5EF4-FFF2-40B4-BE49-F238E27FC236}">
                      <a16:creationId xmlns:a16="http://schemas.microsoft.com/office/drawing/2014/main" id="{CF97A284-B9EE-4FA8-8384-6C664F9961D7}"/>
                    </a:ext>
                  </a:extLst>
                </p14:cNvPr>
                <p14:cNvContentPartPr/>
                <p14:nvPr/>
              </p14:nvContentPartPr>
              <p14:xfrm>
                <a:off x="9618773" y="2149987"/>
                <a:ext cx="62280" cy="193320"/>
              </p14:xfrm>
            </p:contentPart>
          </mc:Choice>
          <mc:Fallback>
            <p:pic>
              <p:nvPicPr>
                <p:cNvPr id="151" name="Freihand 150">
                  <a:extLst>
                    <a:ext uri="{FF2B5EF4-FFF2-40B4-BE49-F238E27FC236}">
                      <a16:creationId xmlns:a16="http://schemas.microsoft.com/office/drawing/2014/main" id="{CF97A284-B9EE-4FA8-8384-6C664F9961D7}"/>
                    </a:ext>
                  </a:extLst>
                </p:cNvPr>
                <p:cNvPicPr/>
                <p:nvPr/>
              </p:nvPicPr>
              <p:blipFill>
                <a:blip r:embed="rId254"/>
                <a:stretch>
                  <a:fillRect/>
                </a:stretch>
              </p:blipFill>
              <p:spPr>
                <a:xfrm>
                  <a:off x="9614453" y="2145667"/>
                  <a:ext cx="70920" cy="201960"/>
                </a:xfrm>
                <a:prstGeom prst="rect">
                  <a:avLst/>
                </a:prstGeom>
              </p:spPr>
            </p:pic>
          </mc:Fallback>
        </mc:AlternateContent>
        <mc:AlternateContent xmlns:mc="http://schemas.openxmlformats.org/markup-compatibility/2006">
          <mc:Choice xmlns:p14="http://schemas.microsoft.com/office/powerpoint/2010/main" Requires="p14">
            <p:contentPart p14:bwMode="auto" r:id="rId255">
              <p14:nvContentPartPr>
                <p14:cNvPr id="153" name="Freihand 152">
                  <a:extLst>
                    <a:ext uri="{FF2B5EF4-FFF2-40B4-BE49-F238E27FC236}">
                      <a16:creationId xmlns:a16="http://schemas.microsoft.com/office/drawing/2014/main" id="{853AE373-2D5E-4803-A734-F72A815753BD}"/>
                    </a:ext>
                  </a:extLst>
                </p14:cNvPr>
                <p14:cNvContentPartPr/>
                <p14:nvPr/>
              </p14:nvContentPartPr>
              <p14:xfrm>
                <a:off x="9777533" y="2025067"/>
                <a:ext cx="6840" cy="77040"/>
              </p14:xfrm>
            </p:contentPart>
          </mc:Choice>
          <mc:Fallback>
            <p:pic>
              <p:nvPicPr>
                <p:cNvPr id="153" name="Freihand 152">
                  <a:extLst>
                    <a:ext uri="{FF2B5EF4-FFF2-40B4-BE49-F238E27FC236}">
                      <a16:creationId xmlns:a16="http://schemas.microsoft.com/office/drawing/2014/main" id="{853AE373-2D5E-4803-A734-F72A815753BD}"/>
                    </a:ext>
                  </a:extLst>
                </p:cNvPr>
                <p:cNvPicPr/>
                <p:nvPr/>
              </p:nvPicPr>
              <p:blipFill>
                <a:blip r:embed="rId256"/>
                <a:stretch>
                  <a:fillRect/>
                </a:stretch>
              </p:blipFill>
              <p:spPr>
                <a:xfrm>
                  <a:off x="9773213" y="2020747"/>
                  <a:ext cx="15480" cy="85680"/>
                </a:xfrm>
                <a:prstGeom prst="rect">
                  <a:avLst/>
                </a:prstGeom>
              </p:spPr>
            </p:pic>
          </mc:Fallback>
        </mc:AlternateContent>
        <mc:AlternateContent xmlns:mc="http://schemas.openxmlformats.org/markup-compatibility/2006">
          <mc:Choice xmlns:p14="http://schemas.microsoft.com/office/powerpoint/2010/main" Requires="p14">
            <p:contentPart p14:bwMode="auto" r:id="rId257">
              <p14:nvContentPartPr>
                <p14:cNvPr id="154" name="Freihand 153">
                  <a:extLst>
                    <a:ext uri="{FF2B5EF4-FFF2-40B4-BE49-F238E27FC236}">
                      <a16:creationId xmlns:a16="http://schemas.microsoft.com/office/drawing/2014/main" id="{40D6A0DD-3D52-41D9-B3A7-BF479E845CDF}"/>
                    </a:ext>
                  </a:extLst>
                </p14:cNvPr>
                <p14:cNvContentPartPr/>
                <p14:nvPr/>
              </p14:nvContentPartPr>
              <p14:xfrm>
                <a:off x="9700133" y="2006347"/>
                <a:ext cx="159480" cy="90000"/>
              </p14:xfrm>
            </p:contentPart>
          </mc:Choice>
          <mc:Fallback>
            <p:pic>
              <p:nvPicPr>
                <p:cNvPr id="154" name="Freihand 153">
                  <a:extLst>
                    <a:ext uri="{FF2B5EF4-FFF2-40B4-BE49-F238E27FC236}">
                      <a16:creationId xmlns:a16="http://schemas.microsoft.com/office/drawing/2014/main" id="{40D6A0DD-3D52-41D9-B3A7-BF479E845CDF}"/>
                    </a:ext>
                  </a:extLst>
                </p:cNvPr>
                <p:cNvPicPr/>
                <p:nvPr/>
              </p:nvPicPr>
              <p:blipFill>
                <a:blip r:embed="rId258"/>
                <a:stretch>
                  <a:fillRect/>
                </a:stretch>
              </p:blipFill>
              <p:spPr>
                <a:xfrm>
                  <a:off x="9695813" y="2002027"/>
                  <a:ext cx="168120" cy="98640"/>
                </a:xfrm>
                <a:prstGeom prst="rect">
                  <a:avLst/>
                </a:prstGeom>
              </p:spPr>
            </p:pic>
          </mc:Fallback>
        </mc:AlternateContent>
        <mc:AlternateContent xmlns:mc="http://schemas.openxmlformats.org/markup-compatibility/2006">
          <mc:Choice xmlns:p14="http://schemas.microsoft.com/office/powerpoint/2010/main" Requires="p14">
            <p:contentPart p14:bwMode="auto" r:id="rId259">
              <p14:nvContentPartPr>
                <p14:cNvPr id="155" name="Freihand 154">
                  <a:extLst>
                    <a:ext uri="{FF2B5EF4-FFF2-40B4-BE49-F238E27FC236}">
                      <a16:creationId xmlns:a16="http://schemas.microsoft.com/office/drawing/2014/main" id="{44ED410A-29BB-400B-9C83-C731C45B8E2D}"/>
                    </a:ext>
                  </a:extLst>
                </p14:cNvPr>
                <p14:cNvContentPartPr/>
                <p14:nvPr/>
              </p14:nvContentPartPr>
              <p14:xfrm>
                <a:off x="9928013" y="2161507"/>
                <a:ext cx="181080" cy="5400"/>
              </p14:xfrm>
            </p:contentPart>
          </mc:Choice>
          <mc:Fallback>
            <p:pic>
              <p:nvPicPr>
                <p:cNvPr id="155" name="Freihand 154">
                  <a:extLst>
                    <a:ext uri="{FF2B5EF4-FFF2-40B4-BE49-F238E27FC236}">
                      <a16:creationId xmlns:a16="http://schemas.microsoft.com/office/drawing/2014/main" id="{44ED410A-29BB-400B-9C83-C731C45B8E2D}"/>
                    </a:ext>
                  </a:extLst>
                </p:cNvPr>
                <p:cNvPicPr/>
                <p:nvPr/>
              </p:nvPicPr>
              <p:blipFill>
                <a:blip r:embed="rId260"/>
                <a:stretch>
                  <a:fillRect/>
                </a:stretch>
              </p:blipFill>
              <p:spPr>
                <a:xfrm>
                  <a:off x="9923693" y="2157187"/>
                  <a:ext cx="189720" cy="14040"/>
                </a:xfrm>
                <a:prstGeom prst="rect">
                  <a:avLst/>
                </a:prstGeom>
              </p:spPr>
            </p:pic>
          </mc:Fallback>
        </mc:AlternateContent>
        <mc:AlternateContent xmlns:mc="http://schemas.openxmlformats.org/markup-compatibility/2006">
          <mc:Choice xmlns:p14="http://schemas.microsoft.com/office/powerpoint/2010/main" Requires="p14">
            <p:contentPart p14:bwMode="auto" r:id="rId261">
              <p14:nvContentPartPr>
                <p14:cNvPr id="156" name="Freihand 155">
                  <a:extLst>
                    <a:ext uri="{FF2B5EF4-FFF2-40B4-BE49-F238E27FC236}">
                      <a16:creationId xmlns:a16="http://schemas.microsoft.com/office/drawing/2014/main" id="{46061530-3A13-4DDC-8428-CE031BFD9D58}"/>
                    </a:ext>
                  </a:extLst>
                </p14:cNvPr>
                <p14:cNvContentPartPr/>
                <p14:nvPr/>
              </p14:nvContentPartPr>
              <p14:xfrm>
                <a:off x="9949973" y="2197867"/>
                <a:ext cx="178920" cy="11160"/>
              </p14:xfrm>
            </p:contentPart>
          </mc:Choice>
          <mc:Fallback>
            <p:pic>
              <p:nvPicPr>
                <p:cNvPr id="156" name="Freihand 155">
                  <a:extLst>
                    <a:ext uri="{FF2B5EF4-FFF2-40B4-BE49-F238E27FC236}">
                      <a16:creationId xmlns:a16="http://schemas.microsoft.com/office/drawing/2014/main" id="{46061530-3A13-4DDC-8428-CE031BFD9D58}"/>
                    </a:ext>
                  </a:extLst>
                </p:cNvPr>
                <p:cNvPicPr/>
                <p:nvPr/>
              </p:nvPicPr>
              <p:blipFill>
                <a:blip r:embed="rId262"/>
                <a:stretch>
                  <a:fillRect/>
                </a:stretch>
              </p:blipFill>
              <p:spPr>
                <a:xfrm>
                  <a:off x="9945653" y="2193547"/>
                  <a:ext cx="187560" cy="19800"/>
                </a:xfrm>
                <a:prstGeom prst="rect">
                  <a:avLst/>
                </a:prstGeom>
              </p:spPr>
            </p:pic>
          </mc:Fallback>
        </mc:AlternateContent>
        <mc:AlternateContent xmlns:mc="http://schemas.openxmlformats.org/markup-compatibility/2006">
          <mc:Choice xmlns:p14="http://schemas.microsoft.com/office/powerpoint/2010/main" Requires="p14">
            <p:contentPart p14:bwMode="auto" r:id="rId263">
              <p14:nvContentPartPr>
                <p14:cNvPr id="157" name="Freihand 156">
                  <a:extLst>
                    <a:ext uri="{FF2B5EF4-FFF2-40B4-BE49-F238E27FC236}">
                      <a16:creationId xmlns:a16="http://schemas.microsoft.com/office/drawing/2014/main" id="{C1FE6003-0F65-4725-AC04-12C12BC40A95}"/>
                    </a:ext>
                  </a:extLst>
                </p14:cNvPr>
                <p14:cNvContentPartPr/>
                <p14:nvPr/>
              </p14:nvContentPartPr>
              <p14:xfrm>
                <a:off x="10244453" y="2103187"/>
                <a:ext cx="126720" cy="194040"/>
              </p14:xfrm>
            </p:contentPart>
          </mc:Choice>
          <mc:Fallback>
            <p:pic>
              <p:nvPicPr>
                <p:cNvPr id="157" name="Freihand 156">
                  <a:extLst>
                    <a:ext uri="{FF2B5EF4-FFF2-40B4-BE49-F238E27FC236}">
                      <a16:creationId xmlns:a16="http://schemas.microsoft.com/office/drawing/2014/main" id="{C1FE6003-0F65-4725-AC04-12C12BC40A95}"/>
                    </a:ext>
                  </a:extLst>
                </p:cNvPr>
                <p:cNvPicPr/>
                <p:nvPr/>
              </p:nvPicPr>
              <p:blipFill>
                <a:blip r:embed="rId264"/>
                <a:stretch>
                  <a:fillRect/>
                </a:stretch>
              </p:blipFill>
              <p:spPr>
                <a:xfrm>
                  <a:off x="10240133" y="2098867"/>
                  <a:ext cx="135360" cy="202680"/>
                </a:xfrm>
                <a:prstGeom prst="rect">
                  <a:avLst/>
                </a:prstGeom>
              </p:spPr>
            </p:pic>
          </mc:Fallback>
        </mc:AlternateContent>
        <mc:AlternateContent xmlns:mc="http://schemas.openxmlformats.org/markup-compatibility/2006">
          <mc:Choice xmlns:p14="http://schemas.microsoft.com/office/powerpoint/2010/main" Requires="p14">
            <p:contentPart p14:bwMode="auto" r:id="rId265">
              <p14:nvContentPartPr>
                <p14:cNvPr id="162" name="Freihand 161">
                  <a:extLst>
                    <a:ext uri="{FF2B5EF4-FFF2-40B4-BE49-F238E27FC236}">
                      <a16:creationId xmlns:a16="http://schemas.microsoft.com/office/drawing/2014/main" id="{8DFAB274-98F4-4B48-9D5B-F6943C9702B9}"/>
                    </a:ext>
                  </a:extLst>
                </p14:cNvPr>
                <p14:cNvContentPartPr/>
                <p14:nvPr/>
              </p14:nvContentPartPr>
              <p14:xfrm>
                <a:off x="10647293" y="2022907"/>
                <a:ext cx="159840" cy="233640"/>
              </p14:xfrm>
            </p:contentPart>
          </mc:Choice>
          <mc:Fallback>
            <p:pic>
              <p:nvPicPr>
                <p:cNvPr id="162" name="Freihand 161">
                  <a:extLst>
                    <a:ext uri="{FF2B5EF4-FFF2-40B4-BE49-F238E27FC236}">
                      <a16:creationId xmlns:a16="http://schemas.microsoft.com/office/drawing/2014/main" id="{8DFAB274-98F4-4B48-9D5B-F6943C9702B9}"/>
                    </a:ext>
                  </a:extLst>
                </p:cNvPr>
                <p:cNvPicPr/>
                <p:nvPr/>
              </p:nvPicPr>
              <p:blipFill>
                <a:blip r:embed="rId266"/>
                <a:stretch>
                  <a:fillRect/>
                </a:stretch>
              </p:blipFill>
              <p:spPr>
                <a:xfrm>
                  <a:off x="10642973" y="2018587"/>
                  <a:ext cx="168480" cy="242280"/>
                </a:xfrm>
                <a:prstGeom prst="rect">
                  <a:avLst/>
                </a:prstGeom>
              </p:spPr>
            </p:pic>
          </mc:Fallback>
        </mc:AlternateContent>
        <mc:AlternateContent xmlns:mc="http://schemas.openxmlformats.org/markup-compatibility/2006">
          <mc:Choice xmlns:p14="http://schemas.microsoft.com/office/powerpoint/2010/main" Requires="p14">
            <p:contentPart p14:bwMode="auto" r:id="rId267">
              <p14:nvContentPartPr>
                <p14:cNvPr id="163" name="Freihand 162">
                  <a:extLst>
                    <a:ext uri="{FF2B5EF4-FFF2-40B4-BE49-F238E27FC236}">
                      <a16:creationId xmlns:a16="http://schemas.microsoft.com/office/drawing/2014/main" id="{1B049687-74F7-4C2B-83BC-D803EF108D61}"/>
                    </a:ext>
                  </a:extLst>
                </p14:cNvPr>
                <p14:cNvContentPartPr/>
                <p14:nvPr/>
              </p14:nvContentPartPr>
              <p14:xfrm>
                <a:off x="10852853" y="2038027"/>
                <a:ext cx="85680" cy="196560"/>
              </p14:xfrm>
            </p:contentPart>
          </mc:Choice>
          <mc:Fallback>
            <p:pic>
              <p:nvPicPr>
                <p:cNvPr id="163" name="Freihand 162">
                  <a:extLst>
                    <a:ext uri="{FF2B5EF4-FFF2-40B4-BE49-F238E27FC236}">
                      <a16:creationId xmlns:a16="http://schemas.microsoft.com/office/drawing/2014/main" id="{1B049687-74F7-4C2B-83BC-D803EF108D61}"/>
                    </a:ext>
                  </a:extLst>
                </p:cNvPr>
                <p:cNvPicPr/>
                <p:nvPr/>
              </p:nvPicPr>
              <p:blipFill>
                <a:blip r:embed="rId268"/>
                <a:stretch>
                  <a:fillRect/>
                </a:stretch>
              </p:blipFill>
              <p:spPr>
                <a:xfrm>
                  <a:off x="10848533" y="2033707"/>
                  <a:ext cx="94320" cy="205200"/>
                </a:xfrm>
                <a:prstGeom prst="rect">
                  <a:avLst/>
                </a:prstGeom>
              </p:spPr>
            </p:pic>
          </mc:Fallback>
        </mc:AlternateContent>
        <mc:AlternateContent xmlns:mc="http://schemas.openxmlformats.org/markup-compatibility/2006">
          <mc:Choice xmlns:p14="http://schemas.microsoft.com/office/powerpoint/2010/main" Requires="p14">
            <p:contentPart p14:bwMode="auto" r:id="rId269">
              <p14:nvContentPartPr>
                <p14:cNvPr id="164" name="Freihand 163">
                  <a:extLst>
                    <a:ext uri="{FF2B5EF4-FFF2-40B4-BE49-F238E27FC236}">
                      <a16:creationId xmlns:a16="http://schemas.microsoft.com/office/drawing/2014/main" id="{02ACEF27-8EC9-4D85-803A-7627BCD8E82B}"/>
                    </a:ext>
                  </a:extLst>
                </p14:cNvPr>
                <p14:cNvContentPartPr/>
                <p14:nvPr/>
              </p14:nvContentPartPr>
              <p14:xfrm>
                <a:off x="11018093" y="2108587"/>
                <a:ext cx="91080" cy="6120"/>
              </p14:xfrm>
            </p:contentPart>
          </mc:Choice>
          <mc:Fallback>
            <p:pic>
              <p:nvPicPr>
                <p:cNvPr id="164" name="Freihand 163">
                  <a:extLst>
                    <a:ext uri="{FF2B5EF4-FFF2-40B4-BE49-F238E27FC236}">
                      <a16:creationId xmlns:a16="http://schemas.microsoft.com/office/drawing/2014/main" id="{02ACEF27-8EC9-4D85-803A-7627BCD8E82B}"/>
                    </a:ext>
                  </a:extLst>
                </p:cNvPr>
                <p:cNvPicPr/>
                <p:nvPr/>
              </p:nvPicPr>
              <p:blipFill>
                <a:blip r:embed="rId270"/>
                <a:stretch>
                  <a:fillRect/>
                </a:stretch>
              </p:blipFill>
              <p:spPr>
                <a:xfrm>
                  <a:off x="11013773" y="2104267"/>
                  <a:ext cx="99720" cy="14760"/>
                </a:xfrm>
                <a:prstGeom prst="rect">
                  <a:avLst/>
                </a:prstGeom>
              </p:spPr>
            </p:pic>
          </mc:Fallback>
        </mc:AlternateContent>
        <mc:AlternateContent xmlns:mc="http://schemas.openxmlformats.org/markup-compatibility/2006">
          <mc:Choice xmlns:p14="http://schemas.microsoft.com/office/powerpoint/2010/main" Requires="p14">
            <p:contentPart p14:bwMode="auto" r:id="rId271">
              <p14:nvContentPartPr>
                <p14:cNvPr id="165" name="Freihand 164">
                  <a:extLst>
                    <a:ext uri="{FF2B5EF4-FFF2-40B4-BE49-F238E27FC236}">
                      <a16:creationId xmlns:a16="http://schemas.microsoft.com/office/drawing/2014/main" id="{39D7923D-A71B-426B-B347-A5226D5D9B26}"/>
                    </a:ext>
                  </a:extLst>
                </p14:cNvPr>
                <p14:cNvContentPartPr/>
                <p14:nvPr/>
              </p14:nvContentPartPr>
              <p14:xfrm>
                <a:off x="11120333" y="2050987"/>
                <a:ext cx="135720" cy="61560"/>
              </p14:xfrm>
            </p:contentPart>
          </mc:Choice>
          <mc:Fallback>
            <p:pic>
              <p:nvPicPr>
                <p:cNvPr id="165" name="Freihand 164">
                  <a:extLst>
                    <a:ext uri="{FF2B5EF4-FFF2-40B4-BE49-F238E27FC236}">
                      <a16:creationId xmlns:a16="http://schemas.microsoft.com/office/drawing/2014/main" id="{39D7923D-A71B-426B-B347-A5226D5D9B26}"/>
                    </a:ext>
                  </a:extLst>
                </p:cNvPr>
                <p:cNvPicPr/>
                <p:nvPr/>
              </p:nvPicPr>
              <p:blipFill>
                <a:blip r:embed="rId272"/>
                <a:stretch>
                  <a:fillRect/>
                </a:stretch>
              </p:blipFill>
              <p:spPr>
                <a:xfrm>
                  <a:off x="11116013" y="2046667"/>
                  <a:ext cx="144360" cy="70200"/>
                </a:xfrm>
                <a:prstGeom prst="rect">
                  <a:avLst/>
                </a:prstGeom>
              </p:spPr>
            </p:pic>
          </mc:Fallback>
        </mc:AlternateContent>
        <mc:AlternateContent xmlns:mc="http://schemas.openxmlformats.org/markup-compatibility/2006">
          <mc:Choice xmlns:p14="http://schemas.microsoft.com/office/powerpoint/2010/main" Requires="p14">
            <p:contentPart p14:bwMode="auto" r:id="rId273">
              <p14:nvContentPartPr>
                <p14:cNvPr id="166" name="Freihand 165">
                  <a:extLst>
                    <a:ext uri="{FF2B5EF4-FFF2-40B4-BE49-F238E27FC236}">
                      <a16:creationId xmlns:a16="http://schemas.microsoft.com/office/drawing/2014/main" id="{2D8ED340-AA53-41A5-A532-85EEEDC15050}"/>
                    </a:ext>
                  </a:extLst>
                </p14:cNvPr>
                <p14:cNvContentPartPr/>
                <p14:nvPr/>
              </p14:nvContentPartPr>
              <p14:xfrm>
                <a:off x="11163533" y="2016427"/>
                <a:ext cx="128520" cy="164880"/>
              </p14:xfrm>
            </p:contentPart>
          </mc:Choice>
          <mc:Fallback>
            <p:pic>
              <p:nvPicPr>
                <p:cNvPr id="166" name="Freihand 165">
                  <a:extLst>
                    <a:ext uri="{FF2B5EF4-FFF2-40B4-BE49-F238E27FC236}">
                      <a16:creationId xmlns:a16="http://schemas.microsoft.com/office/drawing/2014/main" id="{2D8ED340-AA53-41A5-A532-85EEEDC15050}"/>
                    </a:ext>
                  </a:extLst>
                </p:cNvPr>
                <p:cNvPicPr/>
                <p:nvPr/>
              </p:nvPicPr>
              <p:blipFill>
                <a:blip r:embed="rId274"/>
                <a:stretch>
                  <a:fillRect/>
                </a:stretch>
              </p:blipFill>
              <p:spPr>
                <a:xfrm>
                  <a:off x="11159213" y="2012107"/>
                  <a:ext cx="137160" cy="173520"/>
                </a:xfrm>
                <a:prstGeom prst="rect">
                  <a:avLst/>
                </a:prstGeom>
              </p:spPr>
            </p:pic>
          </mc:Fallback>
        </mc:AlternateContent>
        <mc:AlternateContent xmlns:mc="http://schemas.openxmlformats.org/markup-compatibility/2006">
          <mc:Choice xmlns:p14="http://schemas.microsoft.com/office/powerpoint/2010/main" Requires="p14">
            <p:contentPart p14:bwMode="auto" r:id="rId275">
              <p14:nvContentPartPr>
                <p14:cNvPr id="167" name="Freihand 166">
                  <a:extLst>
                    <a:ext uri="{FF2B5EF4-FFF2-40B4-BE49-F238E27FC236}">
                      <a16:creationId xmlns:a16="http://schemas.microsoft.com/office/drawing/2014/main" id="{B444FCBC-983A-41BE-9EC7-D8D562E5CFB1}"/>
                    </a:ext>
                  </a:extLst>
                </p14:cNvPr>
                <p14:cNvContentPartPr/>
                <p14:nvPr/>
              </p14:nvContentPartPr>
              <p14:xfrm>
                <a:off x="11330933" y="2045947"/>
                <a:ext cx="111960" cy="89640"/>
              </p14:xfrm>
            </p:contentPart>
          </mc:Choice>
          <mc:Fallback>
            <p:pic>
              <p:nvPicPr>
                <p:cNvPr id="167" name="Freihand 166">
                  <a:extLst>
                    <a:ext uri="{FF2B5EF4-FFF2-40B4-BE49-F238E27FC236}">
                      <a16:creationId xmlns:a16="http://schemas.microsoft.com/office/drawing/2014/main" id="{B444FCBC-983A-41BE-9EC7-D8D562E5CFB1}"/>
                    </a:ext>
                  </a:extLst>
                </p:cNvPr>
                <p:cNvPicPr/>
                <p:nvPr/>
              </p:nvPicPr>
              <p:blipFill>
                <a:blip r:embed="rId276"/>
                <a:stretch>
                  <a:fillRect/>
                </a:stretch>
              </p:blipFill>
              <p:spPr>
                <a:xfrm>
                  <a:off x="11326613" y="2041627"/>
                  <a:ext cx="120600" cy="98280"/>
                </a:xfrm>
                <a:prstGeom prst="rect">
                  <a:avLst/>
                </a:prstGeom>
              </p:spPr>
            </p:pic>
          </mc:Fallback>
        </mc:AlternateContent>
        <mc:AlternateContent xmlns:mc="http://schemas.openxmlformats.org/markup-compatibility/2006">
          <mc:Choice xmlns:p14="http://schemas.microsoft.com/office/powerpoint/2010/main" Requires="p14">
            <p:contentPart p14:bwMode="auto" r:id="rId277">
              <p14:nvContentPartPr>
                <p14:cNvPr id="168" name="Freihand 167">
                  <a:extLst>
                    <a:ext uri="{FF2B5EF4-FFF2-40B4-BE49-F238E27FC236}">
                      <a16:creationId xmlns:a16="http://schemas.microsoft.com/office/drawing/2014/main" id="{9131875A-5338-459B-B545-3283A11864A6}"/>
                    </a:ext>
                  </a:extLst>
                </p14:cNvPr>
                <p14:cNvContentPartPr/>
                <p14:nvPr/>
              </p14:nvContentPartPr>
              <p14:xfrm>
                <a:off x="11454053" y="1985107"/>
                <a:ext cx="195120" cy="151920"/>
              </p14:xfrm>
            </p:contentPart>
          </mc:Choice>
          <mc:Fallback>
            <p:pic>
              <p:nvPicPr>
                <p:cNvPr id="168" name="Freihand 167">
                  <a:extLst>
                    <a:ext uri="{FF2B5EF4-FFF2-40B4-BE49-F238E27FC236}">
                      <a16:creationId xmlns:a16="http://schemas.microsoft.com/office/drawing/2014/main" id="{9131875A-5338-459B-B545-3283A11864A6}"/>
                    </a:ext>
                  </a:extLst>
                </p:cNvPr>
                <p:cNvPicPr/>
                <p:nvPr/>
              </p:nvPicPr>
              <p:blipFill>
                <a:blip r:embed="rId278"/>
                <a:stretch>
                  <a:fillRect/>
                </a:stretch>
              </p:blipFill>
              <p:spPr>
                <a:xfrm>
                  <a:off x="11449733" y="1980787"/>
                  <a:ext cx="203760" cy="160560"/>
                </a:xfrm>
                <a:prstGeom prst="rect">
                  <a:avLst/>
                </a:prstGeom>
              </p:spPr>
            </p:pic>
          </mc:Fallback>
        </mc:AlternateContent>
        <mc:AlternateContent xmlns:mc="http://schemas.openxmlformats.org/markup-compatibility/2006">
          <mc:Choice xmlns:p14="http://schemas.microsoft.com/office/powerpoint/2010/main" Requires="p14">
            <p:contentPart p14:bwMode="auto" r:id="rId279">
              <p14:nvContentPartPr>
                <p14:cNvPr id="170" name="Freihand 169">
                  <a:extLst>
                    <a:ext uri="{FF2B5EF4-FFF2-40B4-BE49-F238E27FC236}">
                      <a16:creationId xmlns:a16="http://schemas.microsoft.com/office/drawing/2014/main" id="{828C279D-5E5B-48F9-9C76-CBA2F3CC6A95}"/>
                    </a:ext>
                  </a:extLst>
                </p14:cNvPr>
                <p14:cNvContentPartPr/>
                <p14:nvPr/>
              </p14:nvContentPartPr>
              <p14:xfrm>
                <a:off x="10595813" y="1972147"/>
                <a:ext cx="25560" cy="323640"/>
              </p14:xfrm>
            </p:contentPart>
          </mc:Choice>
          <mc:Fallback>
            <p:pic>
              <p:nvPicPr>
                <p:cNvPr id="170" name="Freihand 169">
                  <a:extLst>
                    <a:ext uri="{FF2B5EF4-FFF2-40B4-BE49-F238E27FC236}">
                      <a16:creationId xmlns:a16="http://schemas.microsoft.com/office/drawing/2014/main" id="{828C279D-5E5B-48F9-9C76-CBA2F3CC6A95}"/>
                    </a:ext>
                  </a:extLst>
                </p:cNvPr>
                <p:cNvPicPr/>
                <p:nvPr/>
              </p:nvPicPr>
              <p:blipFill>
                <a:blip r:embed="rId280"/>
                <a:stretch>
                  <a:fillRect/>
                </a:stretch>
              </p:blipFill>
              <p:spPr>
                <a:xfrm>
                  <a:off x="10591493" y="1967827"/>
                  <a:ext cx="34200" cy="332280"/>
                </a:xfrm>
                <a:prstGeom prst="rect">
                  <a:avLst/>
                </a:prstGeom>
              </p:spPr>
            </p:pic>
          </mc:Fallback>
        </mc:AlternateContent>
        <mc:AlternateContent xmlns:mc="http://schemas.openxmlformats.org/markup-compatibility/2006">
          <mc:Choice xmlns:p14="http://schemas.microsoft.com/office/powerpoint/2010/main" Requires="p14">
            <p:contentPart p14:bwMode="auto" r:id="rId281">
              <p14:nvContentPartPr>
                <p14:cNvPr id="171" name="Freihand 170">
                  <a:extLst>
                    <a:ext uri="{FF2B5EF4-FFF2-40B4-BE49-F238E27FC236}">
                      <a16:creationId xmlns:a16="http://schemas.microsoft.com/office/drawing/2014/main" id="{B79A4646-1226-4B18-9A52-77C334B8EDBC}"/>
                    </a:ext>
                  </a:extLst>
                </p14:cNvPr>
                <p14:cNvContentPartPr/>
                <p14:nvPr/>
              </p14:nvContentPartPr>
              <p14:xfrm>
                <a:off x="10551893" y="1875667"/>
                <a:ext cx="1404720" cy="424080"/>
              </p14:xfrm>
            </p:contentPart>
          </mc:Choice>
          <mc:Fallback>
            <p:pic>
              <p:nvPicPr>
                <p:cNvPr id="171" name="Freihand 170">
                  <a:extLst>
                    <a:ext uri="{FF2B5EF4-FFF2-40B4-BE49-F238E27FC236}">
                      <a16:creationId xmlns:a16="http://schemas.microsoft.com/office/drawing/2014/main" id="{B79A4646-1226-4B18-9A52-77C334B8EDBC}"/>
                    </a:ext>
                  </a:extLst>
                </p:cNvPr>
                <p:cNvPicPr/>
                <p:nvPr/>
              </p:nvPicPr>
              <p:blipFill>
                <a:blip r:embed="rId282"/>
                <a:stretch>
                  <a:fillRect/>
                </a:stretch>
              </p:blipFill>
              <p:spPr>
                <a:xfrm>
                  <a:off x="10547573" y="1871347"/>
                  <a:ext cx="1413360" cy="432720"/>
                </a:xfrm>
                <a:prstGeom prst="rect">
                  <a:avLst/>
                </a:prstGeom>
              </p:spPr>
            </p:pic>
          </mc:Fallback>
        </mc:AlternateContent>
        <mc:AlternateContent xmlns:mc="http://schemas.openxmlformats.org/markup-compatibility/2006">
          <mc:Choice xmlns:p14="http://schemas.microsoft.com/office/powerpoint/2010/main" Requires="p14">
            <p:contentPart p14:bwMode="auto" r:id="rId283">
              <p14:nvContentPartPr>
                <p14:cNvPr id="181" name="Freihand 180">
                  <a:extLst>
                    <a:ext uri="{FF2B5EF4-FFF2-40B4-BE49-F238E27FC236}">
                      <a16:creationId xmlns:a16="http://schemas.microsoft.com/office/drawing/2014/main" id="{59AFC6C6-1069-4CA1-943D-B6586F68E1A9}"/>
                    </a:ext>
                  </a:extLst>
                </p14:cNvPr>
                <p14:cNvContentPartPr/>
                <p14:nvPr/>
              </p14:nvContentPartPr>
              <p14:xfrm>
                <a:off x="10219613" y="2138107"/>
                <a:ext cx="78480" cy="55800"/>
              </p14:xfrm>
            </p:contentPart>
          </mc:Choice>
          <mc:Fallback>
            <p:pic>
              <p:nvPicPr>
                <p:cNvPr id="181" name="Freihand 180">
                  <a:extLst>
                    <a:ext uri="{FF2B5EF4-FFF2-40B4-BE49-F238E27FC236}">
                      <a16:creationId xmlns:a16="http://schemas.microsoft.com/office/drawing/2014/main" id="{59AFC6C6-1069-4CA1-943D-B6586F68E1A9}"/>
                    </a:ext>
                  </a:extLst>
                </p:cNvPr>
                <p:cNvPicPr/>
                <p:nvPr/>
              </p:nvPicPr>
              <p:blipFill>
                <a:blip r:embed="rId284"/>
                <a:stretch>
                  <a:fillRect/>
                </a:stretch>
              </p:blipFill>
              <p:spPr>
                <a:xfrm>
                  <a:off x="10215293" y="2133787"/>
                  <a:ext cx="87120" cy="64440"/>
                </a:xfrm>
                <a:prstGeom prst="rect">
                  <a:avLst/>
                </a:prstGeom>
              </p:spPr>
            </p:pic>
          </mc:Fallback>
        </mc:AlternateContent>
        <mc:AlternateContent xmlns:mc="http://schemas.openxmlformats.org/markup-compatibility/2006">
          <mc:Choice xmlns:p14="http://schemas.microsoft.com/office/powerpoint/2010/main" Requires="p14">
            <p:contentPart p14:bwMode="auto" r:id="rId285">
              <p14:nvContentPartPr>
                <p14:cNvPr id="182" name="Freihand 181">
                  <a:extLst>
                    <a:ext uri="{FF2B5EF4-FFF2-40B4-BE49-F238E27FC236}">
                      <a16:creationId xmlns:a16="http://schemas.microsoft.com/office/drawing/2014/main" id="{044AA4BF-058E-4FDF-B642-92FF9B8F0404}"/>
                    </a:ext>
                  </a:extLst>
                </p14:cNvPr>
                <p14:cNvContentPartPr/>
                <p14:nvPr/>
              </p14:nvContentPartPr>
              <p14:xfrm>
                <a:off x="10239773" y="2131267"/>
                <a:ext cx="115560" cy="194040"/>
              </p14:xfrm>
            </p:contentPart>
          </mc:Choice>
          <mc:Fallback>
            <p:pic>
              <p:nvPicPr>
                <p:cNvPr id="182" name="Freihand 181">
                  <a:extLst>
                    <a:ext uri="{FF2B5EF4-FFF2-40B4-BE49-F238E27FC236}">
                      <a16:creationId xmlns:a16="http://schemas.microsoft.com/office/drawing/2014/main" id="{044AA4BF-058E-4FDF-B642-92FF9B8F0404}"/>
                    </a:ext>
                  </a:extLst>
                </p:cNvPr>
                <p:cNvPicPr/>
                <p:nvPr/>
              </p:nvPicPr>
              <p:blipFill>
                <a:blip r:embed="rId286"/>
                <a:stretch>
                  <a:fillRect/>
                </a:stretch>
              </p:blipFill>
              <p:spPr>
                <a:xfrm>
                  <a:off x="10235453" y="2126947"/>
                  <a:ext cx="124200" cy="202680"/>
                </a:xfrm>
                <a:prstGeom prst="rect">
                  <a:avLst/>
                </a:prstGeom>
              </p:spPr>
            </p:pic>
          </mc:Fallback>
        </mc:AlternateContent>
        <mc:AlternateContent xmlns:mc="http://schemas.openxmlformats.org/markup-compatibility/2006">
          <mc:Choice xmlns:p14="http://schemas.microsoft.com/office/powerpoint/2010/main" Requires="p14">
            <p:contentPart p14:bwMode="auto" r:id="rId287">
              <p14:nvContentPartPr>
                <p14:cNvPr id="184" name="Freihand 183">
                  <a:extLst>
                    <a:ext uri="{FF2B5EF4-FFF2-40B4-BE49-F238E27FC236}">
                      <a16:creationId xmlns:a16="http://schemas.microsoft.com/office/drawing/2014/main" id="{6EB2507A-D767-4A13-9230-6DA6AC6285D8}"/>
                    </a:ext>
                  </a:extLst>
                </p14:cNvPr>
                <p14:cNvContentPartPr/>
                <p14:nvPr/>
              </p14:nvContentPartPr>
              <p14:xfrm>
                <a:off x="9451373" y="1921387"/>
                <a:ext cx="390240" cy="581040"/>
              </p14:xfrm>
            </p:contentPart>
          </mc:Choice>
          <mc:Fallback>
            <p:pic>
              <p:nvPicPr>
                <p:cNvPr id="184" name="Freihand 183">
                  <a:extLst>
                    <a:ext uri="{FF2B5EF4-FFF2-40B4-BE49-F238E27FC236}">
                      <a16:creationId xmlns:a16="http://schemas.microsoft.com/office/drawing/2014/main" id="{6EB2507A-D767-4A13-9230-6DA6AC6285D8}"/>
                    </a:ext>
                  </a:extLst>
                </p:cNvPr>
                <p:cNvPicPr/>
                <p:nvPr/>
              </p:nvPicPr>
              <p:blipFill>
                <a:blip r:embed="rId288"/>
                <a:stretch>
                  <a:fillRect/>
                </a:stretch>
              </p:blipFill>
              <p:spPr>
                <a:xfrm>
                  <a:off x="9447053" y="1917067"/>
                  <a:ext cx="398880" cy="589680"/>
                </a:xfrm>
                <a:prstGeom prst="rect">
                  <a:avLst/>
                </a:prstGeom>
              </p:spPr>
            </p:pic>
          </mc:Fallback>
        </mc:AlternateContent>
        <mc:AlternateContent xmlns:mc="http://schemas.openxmlformats.org/markup-compatibility/2006">
          <mc:Choice xmlns:p14="http://schemas.microsoft.com/office/powerpoint/2010/main" Requires="p14">
            <p:contentPart p14:bwMode="auto" r:id="rId289">
              <p14:nvContentPartPr>
                <p14:cNvPr id="186" name="Freihand 185">
                  <a:extLst>
                    <a:ext uri="{FF2B5EF4-FFF2-40B4-BE49-F238E27FC236}">
                      <a16:creationId xmlns:a16="http://schemas.microsoft.com/office/drawing/2014/main" id="{221123A1-8779-4B5C-BAF3-AE3BDD0C91A4}"/>
                    </a:ext>
                  </a:extLst>
                </p14:cNvPr>
                <p14:cNvContentPartPr/>
                <p14:nvPr/>
              </p14:nvContentPartPr>
              <p14:xfrm>
                <a:off x="9405653" y="1932547"/>
                <a:ext cx="404280" cy="625320"/>
              </p14:xfrm>
            </p:contentPart>
          </mc:Choice>
          <mc:Fallback>
            <p:pic>
              <p:nvPicPr>
                <p:cNvPr id="186" name="Freihand 185">
                  <a:extLst>
                    <a:ext uri="{FF2B5EF4-FFF2-40B4-BE49-F238E27FC236}">
                      <a16:creationId xmlns:a16="http://schemas.microsoft.com/office/drawing/2014/main" id="{221123A1-8779-4B5C-BAF3-AE3BDD0C91A4}"/>
                    </a:ext>
                  </a:extLst>
                </p:cNvPr>
                <p:cNvPicPr/>
                <p:nvPr/>
              </p:nvPicPr>
              <p:blipFill>
                <a:blip r:embed="rId290"/>
                <a:stretch>
                  <a:fillRect/>
                </a:stretch>
              </p:blipFill>
              <p:spPr>
                <a:xfrm>
                  <a:off x="9401333" y="1928227"/>
                  <a:ext cx="412920" cy="633960"/>
                </a:xfrm>
                <a:prstGeom prst="rect">
                  <a:avLst/>
                </a:prstGeom>
              </p:spPr>
            </p:pic>
          </mc:Fallback>
        </mc:AlternateContent>
        <mc:AlternateContent xmlns:mc="http://schemas.openxmlformats.org/markup-compatibility/2006">
          <mc:Choice xmlns:p14="http://schemas.microsoft.com/office/powerpoint/2010/main" Requires="p14">
            <p:contentPart p14:bwMode="auto" r:id="rId291">
              <p14:nvContentPartPr>
                <p14:cNvPr id="188" name="Freihand 187">
                  <a:extLst>
                    <a:ext uri="{FF2B5EF4-FFF2-40B4-BE49-F238E27FC236}">
                      <a16:creationId xmlns:a16="http://schemas.microsoft.com/office/drawing/2014/main" id="{EAC57644-0A25-46B5-9AA6-813ECF28AD20}"/>
                    </a:ext>
                  </a:extLst>
                </p14:cNvPr>
                <p14:cNvContentPartPr/>
                <p14:nvPr/>
              </p14:nvContentPartPr>
              <p14:xfrm>
                <a:off x="9440213" y="1910587"/>
                <a:ext cx="456120" cy="565200"/>
              </p14:xfrm>
            </p:contentPart>
          </mc:Choice>
          <mc:Fallback>
            <p:pic>
              <p:nvPicPr>
                <p:cNvPr id="188" name="Freihand 187">
                  <a:extLst>
                    <a:ext uri="{FF2B5EF4-FFF2-40B4-BE49-F238E27FC236}">
                      <a16:creationId xmlns:a16="http://schemas.microsoft.com/office/drawing/2014/main" id="{EAC57644-0A25-46B5-9AA6-813ECF28AD20}"/>
                    </a:ext>
                  </a:extLst>
                </p:cNvPr>
                <p:cNvPicPr/>
                <p:nvPr/>
              </p:nvPicPr>
              <p:blipFill>
                <a:blip r:embed="rId292"/>
                <a:stretch>
                  <a:fillRect/>
                </a:stretch>
              </p:blipFill>
              <p:spPr>
                <a:xfrm>
                  <a:off x="9435893" y="1906267"/>
                  <a:ext cx="464760" cy="573840"/>
                </a:xfrm>
                <a:prstGeom prst="rect">
                  <a:avLst/>
                </a:prstGeom>
              </p:spPr>
            </p:pic>
          </mc:Fallback>
        </mc:AlternateContent>
        <mc:AlternateContent xmlns:mc="http://schemas.openxmlformats.org/markup-compatibility/2006">
          <mc:Choice xmlns:p14="http://schemas.microsoft.com/office/powerpoint/2010/main" Requires="p14">
            <p:contentPart p14:bwMode="auto" r:id="rId293">
              <p14:nvContentPartPr>
                <p14:cNvPr id="191" name="Freihand 190">
                  <a:extLst>
                    <a:ext uri="{FF2B5EF4-FFF2-40B4-BE49-F238E27FC236}">
                      <a16:creationId xmlns:a16="http://schemas.microsoft.com/office/drawing/2014/main" id="{9E9CC9A0-4568-4610-A642-8932C375EBEE}"/>
                    </a:ext>
                  </a:extLst>
                </p14:cNvPr>
                <p14:cNvContentPartPr/>
                <p14:nvPr/>
              </p14:nvContentPartPr>
              <p14:xfrm>
                <a:off x="10262093" y="2304067"/>
                <a:ext cx="360" cy="360"/>
              </p14:xfrm>
            </p:contentPart>
          </mc:Choice>
          <mc:Fallback>
            <p:pic>
              <p:nvPicPr>
                <p:cNvPr id="191" name="Freihand 190">
                  <a:extLst>
                    <a:ext uri="{FF2B5EF4-FFF2-40B4-BE49-F238E27FC236}">
                      <a16:creationId xmlns:a16="http://schemas.microsoft.com/office/drawing/2014/main" id="{9E9CC9A0-4568-4610-A642-8932C375EBEE}"/>
                    </a:ext>
                  </a:extLst>
                </p:cNvPr>
                <p:cNvPicPr/>
                <p:nvPr/>
              </p:nvPicPr>
              <p:blipFill>
                <a:blip r:embed="rId294"/>
                <a:stretch>
                  <a:fillRect/>
                </a:stretch>
              </p:blipFill>
              <p:spPr>
                <a:xfrm>
                  <a:off x="10257773" y="2299747"/>
                  <a:ext cx="900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295">
              <p14:nvContentPartPr>
                <p14:cNvPr id="192" name="Freihand 191">
                  <a:extLst>
                    <a:ext uri="{FF2B5EF4-FFF2-40B4-BE49-F238E27FC236}">
                      <a16:creationId xmlns:a16="http://schemas.microsoft.com/office/drawing/2014/main" id="{6CF540E5-D305-4029-B26B-D9BF6C3EDE9F}"/>
                    </a:ext>
                  </a:extLst>
                </p14:cNvPr>
                <p14:cNvContentPartPr/>
                <p14:nvPr/>
              </p14:nvContentPartPr>
              <p14:xfrm>
                <a:off x="10241933" y="2337907"/>
                <a:ext cx="360" cy="360"/>
              </p14:xfrm>
            </p:contentPart>
          </mc:Choice>
          <mc:Fallback>
            <p:pic>
              <p:nvPicPr>
                <p:cNvPr id="192" name="Freihand 191">
                  <a:extLst>
                    <a:ext uri="{FF2B5EF4-FFF2-40B4-BE49-F238E27FC236}">
                      <a16:creationId xmlns:a16="http://schemas.microsoft.com/office/drawing/2014/main" id="{6CF540E5-D305-4029-B26B-D9BF6C3EDE9F}"/>
                    </a:ext>
                  </a:extLst>
                </p:cNvPr>
                <p:cNvPicPr/>
                <p:nvPr/>
              </p:nvPicPr>
              <p:blipFill>
                <a:blip r:embed="rId294"/>
                <a:stretch>
                  <a:fillRect/>
                </a:stretch>
              </p:blipFill>
              <p:spPr>
                <a:xfrm>
                  <a:off x="10237613" y="2333587"/>
                  <a:ext cx="900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296">
              <p14:nvContentPartPr>
                <p14:cNvPr id="195" name="Freihand 194">
                  <a:extLst>
                    <a:ext uri="{FF2B5EF4-FFF2-40B4-BE49-F238E27FC236}">
                      <a16:creationId xmlns:a16="http://schemas.microsoft.com/office/drawing/2014/main" id="{D0FEA7A0-C95C-44F9-9BF0-7325D95D2CE8}"/>
                    </a:ext>
                  </a:extLst>
                </p14:cNvPr>
                <p14:cNvContentPartPr/>
                <p14:nvPr/>
              </p14:nvContentPartPr>
              <p14:xfrm>
                <a:off x="9524813" y="2155027"/>
                <a:ext cx="111240" cy="96120"/>
              </p14:xfrm>
            </p:contentPart>
          </mc:Choice>
          <mc:Fallback>
            <p:pic>
              <p:nvPicPr>
                <p:cNvPr id="195" name="Freihand 194">
                  <a:extLst>
                    <a:ext uri="{FF2B5EF4-FFF2-40B4-BE49-F238E27FC236}">
                      <a16:creationId xmlns:a16="http://schemas.microsoft.com/office/drawing/2014/main" id="{D0FEA7A0-C95C-44F9-9BF0-7325D95D2CE8}"/>
                    </a:ext>
                  </a:extLst>
                </p:cNvPr>
                <p:cNvPicPr/>
                <p:nvPr/>
              </p:nvPicPr>
              <p:blipFill>
                <a:blip r:embed="rId297"/>
                <a:stretch>
                  <a:fillRect/>
                </a:stretch>
              </p:blipFill>
              <p:spPr>
                <a:xfrm>
                  <a:off x="9520493" y="2150707"/>
                  <a:ext cx="119880" cy="104760"/>
                </a:xfrm>
                <a:prstGeom prst="rect">
                  <a:avLst/>
                </a:prstGeom>
              </p:spPr>
            </p:pic>
          </mc:Fallback>
        </mc:AlternateContent>
        <mc:AlternateContent xmlns:mc="http://schemas.openxmlformats.org/markup-compatibility/2006">
          <mc:Choice xmlns:p14="http://schemas.microsoft.com/office/powerpoint/2010/main" Requires="p14">
            <p:contentPart p14:bwMode="auto" r:id="rId298">
              <p14:nvContentPartPr>
                <p14:cNvPr id="196" name="Freihand 195">
                  <a:extLst>
                    <a:ext uri="{FF2B5EF4-FFF2-40B4-BE49-F238E27FC236}">
                      <a16:creationId xmlns:a16="http://schemas.microsoft.com/office/drawing/2014/main" id="{ECB47312-8742-4B30-B0F0-0B0C15FB35CF}"/>
                    </a:ext>
                  </a:extLst>
                </p14:cNvPr>
                <p14:cNvContentPartPr/>
                <p14:nvPr/>
              </p14:nvContentPartPr>
              <p14:xfrm>
                <a:off x="9603293" y="2171227"/>
                <a:ext cx="70560" cy="198360"/>
              </p14:xfrm>
            </p:contentPart>
          </mc:Choice>
          <mc:Fallback>
            <p:pic>
              <p:nvPicPr>
                <p:cNvPr id="196" name="Freihand 195">
                  <a:extLst>
                    <a:ext uri="{FF2B5EF4-FFF2-40B4-BE49-F238E27FC236}">
                      <a16:creationId xmlns:a16="http://schemas.microsoft.com/office/drawing/2014/main" id="{ECB47312-8742-4B30-B0F0-0B0C15FB35CF}"/>
                    </a:ext>
                  </a:extLst>
                </p:cNvPr>
                <p:cNvPicPr/>
                <p:nvPr/>
              </p:nvPicPr>
              <p:blipFill>
                <a:blip r:embed="rId299"/>
                <a:stretch>
                  <a:fillRect/>
                </a:stretch>
              </p:blipFill>
              <p:spPr>
                <a:xfrm>
                  <a:off x="9598973" y="2166907"/>
                  <a:ext cx="79200" cy="207000"/>
                </a:xfrm>
                <a:prstGeom prst="rect">
                  <a:avLst/>
                </a:prstGeom>
              </p:spPr>
            </p:pic>
          </mc:Fallback>
        </mc:AlternateContent>
        <mc:AlternateContent xmlns:mc="http://schemas.openxmlformats.org/markup-compatibility/2006">
          <mc:Choice xmlns:p14="http://schemas.microsoft.com/office/powerpoint/2010/main" Requires="p14">
            <p:contentPart p14:bwMode="auto" r:id="rId300">
              <p14:nvContentPartPr>
                <p14:cNvPr id="198" name="Freihand 197">
                  <a:extLst>
                    <a:ext uri="{FF2B5EF4-FFF2-40B4-BE49-F238E27FC236}">
                      <a16:creationId xmlns:a16="http://schemas.microsoft.com/office/drawing/2014/main" id="{274320B9-12EF-4E94-B7D4-D3E08C111334}"/>
                    </a:ext>
                  </a:extLst>
                </p14:cNvPr>
                <p14:cNvContentPartPr/>
                <p14:nvPr/>
              </p14:nvContentPartPr>
              <p14:xfrm>
                <a:off x="9362813" y="2690347"/>
                <a:ext cx="96480" cy="293760"/>
              </p14:xfrm>
            </p:contentPart>
          </mc:Choice>
          <mc:Fallback>
            <p:pic>
              <p:nvPicPr>
                <p:cNvPr id="198" name="Freihand 197">
                  <a:extLst>
                    <a:ext uri="{FF2B5EF4-FFF2-40B4-BE49-F238E27FC236}">
                      <a16:creationId xmlns:a16="http://schemas.microsoft.com/office/drawing/2014/main" id="{274320B9-12EF-4E94-B7D4-D3E08C111334}"/>
                    </a:ext>
                  </a:extLst>
                </p:cNvPr>
                <p:cNvPicPr/>
                <p:nvPr/>
              </p:nvPicPr>
              <p:blipFill>
                <a:blip r:embed="rId301"/>
                <a:stretch>
                  <a:fillRect/>
                </a:stretch>
              </p:blipFill>
              <p:spPr>
                <a:xfrm>
                  <a:off x="9358493" y="2686027"/>
                  <a:ext cx="105120" cy="302400"/>
                </a:xfrm>
                <a:prstGeom prst="rect">
                  <a:avLst/>
                </a:prstGeom>
              </p:spPr>
            </p:pic>
          </mc:Fallback>
        </mc:AlternateContent>
        <mc:AlternateContent xmlns:mc="http://schemas.openxmlformats.org/markup-compatibility/2006">
          <mc:Choice xmlns:p14="http://schemas.microsoft.com/office/powerpoint/2010/main" Requires="p14">
            <p:contentPart p14:bwMode="auto" r:id="rId302">
              <p14:nvContentPartPr>
                <p14:cNvPr id="199" name="Freihand 198">
                  <a:extLst>
                    <a:ext uri="{FF2B5EF4-FFF2-40B4-BE49-F238E27FC236}">
                      <a16:creationId xmlns:a16="http://schemas.microsoft.com/office/drawing/2014/main" id="{A062F070-3EA3-4AD6-AAAE-CFB5CAEA2D3F}"/>
                    </a:ext>
                  </a:extLst>
                </p14:cNvPr>
                <p14:cNvContentPartPr/>
                <p14:nvPr/>
              </p14:nvContentPartPr>
              <p14:xfrm>
                <a:off x="9308813" y="2847667"/>
                <a:ext cx="138600" cy="19440"/>
              </p14:xfrm>
            </p:contentPart>
          </mc:Choice>
          <mc:Fallback>
            <p:pic>
              <p:nvPicPr>
                <p:cNvPr id="199" name="Freihand 198">
                  <a:extLst>
                    <a:ext uri="{FF2B5EF4-FFF2-40B4-BE49-F238E27FC236}">
                      <a16:creationId xmlns:a16="http://schemas.microsoft.com/office/drawing/2014/main" id="{A062F070-3EA3-4AD6-AAAE-CFB5CAEA2D3F}"/>
                    </a:ext>
                  </a:extLst>
                </p:cNvPr>
                <p:cNvPicPr/>
                <p:nvPr/>
              </p:nvPicPr>
              <p:blipFill>
                <a:blip r:embed="rId303"/>
                <a:stretch>
                  <a:fillRect/>
                </a:stretch>
              </p:blipFill>
              <p:spPr>
                <a:xfrm>
                  <a:off x="9304493" y="2843347"/>
                  <a:ext cx="147240" cy="28080"/>
                </a:xfrm>
                <a:prstGeom prst="rect">
                  <a:avLst/>
                </a:prstGeom>
              </p:spPr>
            </p:pic>
          </mc:Fallback>
        </mc:AlternateContent>
        <mc:AlternateContent xmlns:mc="http://schemas.openxmlformats.org/markup-compatibility/2006">
          <mc:Choice xmlns:p14="http://schemas.microsoft.com/office/powerpoint/2010/main" Requires="p14">
            <p:contentPart p14:bwMode="auto" r:id="rId304">
              <p14:nvContentPartPr>
                <p14:cNvPr id="200" name="Freihand 199">
                  <a:extLst>
                    <a:ext uri="{FF2B5EF4-FFF2-40B4-BE49-F238E27FC236}">
                      <a16:creationId xmlns:a16="http://schemas.microsoft.com/office/drawing/2014/main" id="{FE9FCBCF-31C3-4BE3-A547-43566B4698C8}"/>
                    </a:ext>
                  </a:extLst>
                </p14:cNvPr>
                <p14:cNvContentPartPr/>
                <p14:nvPr/>
              </p14:nvContentPartPr>
              <p14:xfrm>
                <a:off x="9462893" y="2721307"/>
                <a:ext cx="174600" cy="189000"/>
              </p14:xfrm>
            </p:contentPart>
          </mc:Choice>
          <mc:Fallback>
            <p:pic>
              <p:nvPicPr>
                <p:cNvPr id="200" name="Freihand 199">
                  <a:extLst>
                    <a:ext uri="{FF2B5EF4-FFF2-40B4-BE49-F238E27FC236}">
                      <a16:creationId xmlns:a16="http://schemas.microsoft.com/office/drawing/2014/main" id="{FE9FCBCF-31C3-4BE3-A547-43566B4698C8}"/>
                    </a:ext>
                  </a:extLst>
                </p:cNvPr>
                <p:cNvPicPr/>
                <p:nvPr/>
              </p:nvPicPr>
              <p:blipFill>
                <a:blip r:embed="rId305"/>
                <a:stretch>
                  <a:fillRect/>
                </a:stretch>
              </p:blipFill>
              <p:spPr>
                <a:xfrm>
                  <a:off x="9458573" y="2716987"/>
                  <a:ext cx="183240" cy="197640"/>
                </a:xfrm>
                <a:prstGeom prst="rect">
                  <a:avLst/>
                </a:prstGeom>
              </p:spPr>
            </p:pic>
          </mc:Fallback>
        </mc:AlternateContent>
        <mc:AlternateContent xmlns:mc="http://schemas.openxmlformats.org/markup-compatibility/2006">
          <mc:Choice xmlns:p14="http://schemas.microsoft.com/office/powerpoint/2010/main" Requires="p14">
            <p:contentPart p14:bwMode="auto" r:id="rId306">
              <p14:nvContentPartPr>
                <p14:cNvPr id="201" name="Freihand 200">
                  <a:extLst>
                    <a:ext uri="{FF2B5EF4-FFF2-40B4-BE49-F238E27FC236}">
                      <a16:creationId xmlns:a16="http://schemas.microsoft.com/office/drawing/2014/main" id="{0646F8DA-ADEB-4E0E-8845-804E3B79EF87}"/>
                    </a:ext>
                  </a:extLst>
                </p14:cNvPr>
                <p14:cNvContentPartPr/>
                <p14:nvPr/>
              </p14:nvContentPartPr>
              <p14:xfrm>
                <a:off x="9546773" y="2803387"/>
                <a:ext cx="120240" cy="81000"/>
              </p14:xfrm>
            </p:contentPart>
          </mc:Choice>
          <mc:Fallback>
            <p:pic>
              <p:nvPicPr>
                <p:cNvPr id="201" name="Freihand 200">
                  <a:extLst>
                    <a:ext uri="{FF2B5EF4-FFF2-40B4-BE49-F238E27FC236}">
                      <a16:creationId xmlns:a16="http://schemas.microsoft.com/office/drawing/2014/main" id="{0646F8DA-ADEB-4E0E-8845-804E3B79EF87}"/>
                    </a:ext>
                  </a:extLst>
                </p:cNvPr>
                <p:cNvPicPr/>
                <p:nvPr/>
              </p:nvPicPr>
              <p:blipFill>
                <a:blip r:embed="rId307"/>
                <a:stretch>
                  <a:fillRect/>
                </a:stretch>
              </p:blipFill>
              <p:spPr>
                <a:xfrm>
                  <a:off x="9542453" y="2799067"/>
                  <a:ext cx="128880" cy="89640"/>
                </a:xfrm>
                <a:prstGeom prst="rect">
                  <a:avLst/>
                </a:prstGeom>
              </p:spPr>
            </p:pic>
          </mc:Fallback>
        </mc:AlternateContent>
        <mc:AlternateContent xmlns:mc="http://schemas.openxmlformats.org/markup-compatibility/2006">
          <mc:Choice xmlns:p14="http://schemas.microsoft.com/office/powerpoint/2010/main" Requires="p14">
            <p:contentPart p14:bwMode="auto" r:id="rId308">
              <p14:nvContentPartPr>
                <p14:cNvPr id="202" name="Freihand 201">
                  <a:extLst>
                    <a:ext uri="{FF2B5EF4-FFF2-40B4-BE49-F238E27FC236}">
                      <a16:creationId xmlns:a16="http://schemas.microsoft.com/office/drawing/2014/main" id="{E3B7B792-008F-49A0-9467-B3C1F6F74BEB}"/>
                    </a:ext>
                  </a:extLst>
                </p14:cNvPr>
                <p14:cNvContentPartPr/>
                <p14:nvPr/>
              </p14:nvContentPartPr>
              <p14:xfrm>
                <a:off x="9634613" y="2712667"/>
                <a:ext cx="113760" cy="273600"/>
              </p14:xfrm>
            </p:contentPart>
          </mc:Choice>
          <mc:Fallback>
            <p:pic>
              <p:nvPicPr>
                <p:cNvPr id="202" name="Freihand 201">
                  <a:extLst>
                    <a:ext uri="{FF2B5EF4-FFF2-40B4-BE49-F238E27FC236}">
                      <a16:creationId xmlns:a16="http://schemas.microsoft.com/office/drawing/2014/main" id="{E3B7B792-008F-49A0-9467-B3C1F6F74BEB}"/>
                    </a:ext>
                  </a:extLst>
                </p:cNvPr>
                <p:cNvPicPr/>
                <p:nvPr/>
              </p:nvPicPr>
              <p:blipFill>
                <a:blip r:embed="rId309"/>
                <a:stretch>
                  <a:fillRect/>
                </a:stretch>
              </p:blipFill>
              <p:spPr>
                <a:xfrm>
                  <a:off x="9630293" y="2708347"/>
                  <a:ext cx="122400" cy="282240"/>
                </a:xfrm>
                <a:prstGeom prst="rect">
                  <a:avLst/>
                </a:prstGeom>
              </p:spPr>
            </p:pic>
          </mc:Fallback>
        </mc:AlternateContent>
        <mc:AlternateContent xmlns:mc="http://schemas.openxmlformats.org/markup-compatibility/2006">
          <mc:Choice xmlns:p14="http://schemas.microsoft.com/office/powerpoint/2010/main" Requires="p14">
            <p:contentPart p14:bwMode="auto" r:id="rId310">
              <p14:nvContentPartPr>
                <p14:cNvPr id="204" name="Freihand 203">
                  <a:extLst>
                    <a:ext uri="{FF2B5EF4-FFF2-40B4-BE49-F238E27FC236}">
                      <a16:creationId xmlns:a16="http://schemas.microsoft.com/office/drawing/2014/main" id="{D8BE2984-D126-43A4-B351-5D74F46DC322}"/>
                    </a:ext>
                  </a:extLst>
                </p14:cNvPr>
                <p14:cNvContentPartPr/>
                <p14:nvPr/>
              </p14:nvContentPartPr>
              <p14:xfrm>
                <a:off x="9895253" y="2785747"/>
                <a:ext cx="157680" cy="22680"/>
              </p14:xfrm>
            </p:contentPart>
          </mc:Choice>
          <mc:Fallback>
            <p:pic>
              <p:nvPicPr>
                <p:cNvPr id="204" name="Freihand 203">
                  <a:extLst>
                    <a:ext uri="{FF2B5EF4-FFF2-40B4-BE49-F238E27FC236}">
                      <a16:creationId xmlns:a16="http://schemas.microsoft.com/office/drawing/2014/main" id="{D8BE2984-D126-43A4-B351-5D74F46DC322}"/>
                    </a:ext>
                  </a:extLst>
                </p:cNvPr>
                <p:cNvPicPr/>
                <p:nvPr/>
              </p:nvPicPr>
              <p:blipFill>
                <a:blip r:embed="rId311"/>
                <a:stretch>
                  <a:fillRect/>
                </a:stretch>
              </p:blipFill>
              <p:spPr>
                <a:xfrm>
                  <a:off x="9890933" y="2781427"/>
                  <a:ext cx="166320" cy="31320"/>
                </a:xfrm>
                <a:prstGeom prst="rect">
                  <a:avLst/>
                </a:prstGeom>
              </p:spPr>
            </p:pic>
          </mc:Fallback>
        </mc:AlternateContent>
        <mc:AlternateContent xmlns:mc="http://schemas.openxmlformats.org/markup-compatibility/2006">
          <mc:Choice xmlns:p14="http://schemas.microsoft.com/office/powerpoint/2010/main" Requires="p14">
            <p:contentPart p14:bwMode="auto" r:id="rId312">
              <p14:nvContentPartPr>
                <p14:cNvPr id="205" name="Freihand 204">
                  <a:extLst>
                    <a:ext uri="{FF2B5EF4-FFF2-40B4-BE49-F238E27FC236}">
                      <a16:creationId xmlns:a16="http://schemas.microsoft.com/office/drawing/2014/main" id="{66CD73EC-FF1D-4533-89ED-1E905F479557}"/>
                    </a:ext>
                  </a:extLst>
                </p14:cNvPr>
                <p14:cNvContentPartPr/>
                <p14:nvPr/>
              </p14:nvContentPartPr>
              <p14:xfrm>
                <a:off x="9904973" y="2863147"/>
                <a:ext cx="163440" cy="18360"/>
              </p14:xfrm>
            </p:contentPart>
          </mc:Choice>
          <mc:Fallback>
            <p:pic>
              <p:nvPicPr>
                <p:cNvPr id="205" name="Freihand 204">
                  <a:extLst>
                    <a:ext uri="{FF2B5EF4-FFF2-40B4-BE49-F238E27FC236}">
                      <a16:creationId xmlns:a16="http://schemas.microsoft.com/office/drawing/2014/main" id="{66CD73EC-FF1D-4533-89ED-1E905F479557}"/>
                    </a:ext>
                  </a:extLst>
                </p:cNvPr>
                <p:cNvPicPr/>
                <p:nvPr/>
              </p:nvPicPr>
              <p:blipFill>
                <a:blip r:embed="rId313"/>
                <a:stretch>
                  <a:fillRect/>
                </a:stretch>
              </p:blipFill>
              <p:spPr>
                <a:xfrm>
                  <a:off x="9900653" y="2858827"/>
                  <a:ext cx="172080" cy="27000"/>
                </a:xfrm>
                <a:prstGeom prst="rect">
                  <a:avLst/>
                </a:prstGeom>
              </p:spPr>
            </p:pic>
          </mc:Fallback>
        </mc:AlternateContent>
        <mc:AlternateContent xmlns:mc="http://schemas.openxmlformats.org/markup-compatibility/2006">
          <mc:Choice xmlns:p14="http://schemas.microsoft.com/office/powerpoint/2010/main" Requires="p14">
            <p:contentPart p14:bwMode="auto" r:id="rId314">
              <p14:nvContentPartPr>
                <p14:cNvPr id="206" name="Freihand 205">
                  <a:extLst>
                    <a:ext uri="{FF2B5EF4-FFF2-40B4-BE49-F238E27FC236}">
                      <a16:creationId xmlns:a16="http://schemas.microsoft.com/office/drawing/2014/main" id="{D3B0ED4E-C89E-436E-BA54-6362BCA8B511}"/>
                    </a:ext>
                  </a:extLst>
                </p14:cNvPr>
                <p14:cNvContentPartPr/>
                <p14:nvPr/>
              </p14:nvContentPartPr>
              <p14:xfrm>
                <a:off x="10187933" y="2724907"/>
                <a:ext cx="111960" cy="190440"/>
              </p14:xfrm>
            </p:contentPart>
          </mc:Choice>
          <mc:Fallback>
            <p:pic>
              <p:nvPicPr>
                <p:cNvPr id="206" name="Freihand 205">
                  <a:extLst>
                    <a:ext uri="{FF2B5EF4-FFF2-40B4-BE49-F238E27FC236}">
                      <a16:creationId xmlns:a16="http://schemas.microsoft.com/office/drawing/2014/main" id="{D3B0ED4E-C89E-436E-BA54-6362BCA8B511}"/>
                    </a:ext>
                  </a:extLst>
                </p:cNvPr>
                <p:cNvPicPr/>
                <p:nvPr/>
              </p:nvPicPr>
              <p:blipFill>
                <a:blip r:embed="rId315"/>
                <a:stretch>
                  <a:fillRect/>
                </a:stretch>
              </p:blipFill>
              <p:spPr>
                <a:xfrm>
                  <a:off x="10183613" y="2720587"/>
                  <a:ext cx="120600" cy="199080"/>
                </a:xfrm>
                <a:prstGeom prst="rect">
                  <a:avLst/>
                </a:prstGeom>
              </p:spPr>
            </p:pic>
          </mc:Fallback>
        </mc:AlternateContent>
        <mc:AlternateContent xmlns:mc="http://schemas.openxmlformats.org/markup-compatibility/2006">
          <mc:Choice xmlns:p14="http://schemas.microsoft.com/office/powerpoint/2010/main" Requires="p14">
            <p:contentPart p14:bwMode="auto" r:id="rId316">
              <p14:nvContentPartPr>
                <p14:cNvPr id="207" name="Freihand 206">
                  <a:extLst>
                    <a:ext uri="{FF2B5EF4-FFF2-40B4-BE49-F238E27FC236}">
                      <a16:creationId xmlns:a16="http://schemas.microsoft.com/office/drawing/2014/main" id="{10211DBD-789D-4BDC-AEE9-37C4E145E07A}"/>
                    </a:ext>
                  </a:extLst>
                </p14:cNvPr>
                <p14:cNvContentPartPr/>
                <p14:nvPr/>
              </p14:nvContentPartPr>
              <p14:xfrm>
                <a:off x="10149413" y="2718787"/>
                <a:ext cx="237960" cy="182520"/>
              </p14:xfrm>
            </p:contentPart>
          </mc:Choice>
          <mc:Fallback>
            <p:pic>
              <p:nvPicPr>
                <p:cNvPr id="207" name="Freihand 206">
                  <a:extLst>
                    <a:ext uri="{FF2B5EF4-FFF2-40B4-BE49-F238E27FC236}">
                      <a16:creationId xmlns:a16="http://schemas.microsoft.com/office/drawing/2014/main" id="{10211DBD-789D-4BDC-AEE9-37C4E145E07A}"/>
                    </a:ext>
                  </a:extLst>
                </p:cNvPr>
                <p:cNvPicPr/>
                <p:nvPr/>
              </p:nvPicPr>
              <p:blipFill>
                <a:blip r:embed="rId317"/>
                <a:stretch>
                  <a:fillRect/>
                </a:stretch>
              </p:blipFill>
              <p:spPr>
                <a:xfrm>
                  <a:off x="10145093" y="2714467"/>
                  <a:ext cx="246600" cy="191160"/>
                </a:xfrm>
                <a:prstGeom prst="rect">
                  <a:avLst/>
                </a:prstGeom>
              </p:spPr>
            </p:pic>
          </mc:Fallback>
        </mc:AlternateContent>
        <mc:AlternateContent xmlns:mc="http://schemas.openxmlformats.org/markup-compatibility/2006">
          <mc:Choice xmlns:p14="http://schemas.microsoft.com/office/powerpoint/2010/main" Requires="p14">
            <p:contentPart p14:bwMode="auto" r:id="rId318">
              <p14:nvContentPartPr>
                <p14:cNvPr id="209" name="Freihand 208">
                  <a:extLst>
                    <a:ext uri="{FF2B5EF4-FFF2-40B4-BE49-F238E27FC236}">
                      <a16:creationId xmlns:a16="http://schemas.microsoft.com/office/drawing/2014/main" id="{CA7B4A85-2DC8-4922-8AC7-248556EEC4E5}"/>
                    </a:ext>
                  </a:extLst>
                </p14:cNvPr>
                <p14:cNvContentPartPr/>
                <p14:nvPr/>
              </p14:nvContentPartPr>
              <p14:xfrm>
                <a:off x="10500053" y="2670187"/>
                <a:ext cx="41040" cy="575640"/>
              </p14:xfrm>
            </p:contentPart>
          </mc:Choice>
          <mc:Fallback>
            <p:pic>
              <p:nvPicPr>
                <p:cNvPr id="209" name="Freihand 208">
                  <a:extLst>
                    <a:ext uri="{FF2B5EF4-FFF2-40B4-BE49-F238E27FC236}">
                      <a16:creationId xmlns:a16="http://schemas.microsoft.com/office/drawing/2014/main" id="{CA7B4A85-2DC8-4922-8AC7-248556EEC4E5}"/>
                    </a:ext>
                  </a:extLst>
                </p:cNvPr>
                <p:cNvPicPr/>
                <p:nvPr/>
              </p:nvPicPr>
              <p:blipFill>
                <a:blip r:embed="rId319"/>
                <a:stretch>
                  <a:fillRect/>
                </a:stretch>
              </p:blipFill>
              <p:spPr>
                <a:xfrm>
                  <a:off x="10495733" y="2665867"/>
                  <a:ext cx="49680" cy="584280"/>
                </a:xfrm>
                <a:prstGeom prst="rect">
                  <a:avLst/>
                </a:prstGeom>
              </p:spPr>
            </p:pic>
          </mc:Fallback>
        </mc:AlternateContent>
        <mc:AlternateContent xmlns:mc="http://schemas.openxmlformats.org/markup-compatibility/2006">
          <mc:Choice xmlns:p14="http://schemas.microsoft.com/office/powerpoint/2010/main" Requires="p14">
            <p:contentPart p14:bwMode="auto" r:id="rId320">
              <p14:nvContentPartPr>
                <p14:cNvPr id="210" name="Freihand 209">
                  <a:extLst>
                    <a:ext uri="{FF2B5EF4-FFF2-40B4-BE49-F238E27FC236}">
                      <a16:creationId xmlns:a16="http://schemas.microsoft.com/office/drawing/2014/main" id="{6CFEED2B-A50A-49B3-81D7-FDEA4F98B468}"/>
                    </a:ext>
                  </a:extLst>
                </p14:cNvPr>
                <p14:cNvContentPartPr/>
                <p14:nvPr/>
              </p14:nvContentPartPr>
              <p14:xfrm>
                <a:off x="10325093" y="3229987"/>
                <a:ext cx="1364040" cy="71640"/>
              </p14:xfrm>
            </p:contentPart>
          </mc:Choice>
          <mc:Fallback>
            <p:pic>
              <p:nvPicPr>
                <p:cNvPr id="210" name="Freihand 209">
                  <a:extLst>
                    <a:ext uri="{FF2B5EF4-FFF2-40B4-BE49-F238E27FC236}">
                      <a16:creationId xmlns:a16="http://schemas.microsoft.com/office/drawing/2014/main" id="{6CFEED2B-A50A-49B3-81D7-FDEA4F98B468}"/>
                    </a:ext>
                  </a:extLst>
                </p:cNvPr>
                <p:cNvPicPr/>
                <p:nvPr/>
              </p:nvPicPr>
              <p:blipFill>
                <a:blip r:embed="rId321"/>
                <a:stretch>
                  <a:fillRect/>
                </a:stretch>
              </p:blipFill>
              <p:spPr>
                <a:xfrm>
                  <a:off x="10320773" y="3225667"/>
                  <a:ext cx="1372680" cy="80280"/>
                </a:xfrm>
                <a:prstGeom prst="rect">
                  <a:avLst/>
                </a:prstGeom>
              </p:spPr>
            </p:pic>
          </mc:Fallback>
        </mc:AlternateContent>
        <mc:AlternateContent xmlns:mc="http://schemas.openxmlformats.org/markup-compatibility/2006">
          <mc:Choice xmlns:p14="http://schemas.microsoft.com/office/powerpoint/2010/main" Requires="p14">
            <p:contentPart p14:bwMode="auto" r:id="rId322">
              <p14:nvContentPartPr>
                <p14:cNvPr id="211" name="Freihand 210">
                  <a:extLst>
                    <a:ext uri="{FF2B5EF4-FFF2-40B4-BE49-F238E27FC236}">
                      <a16:creationId xmlns:a16="http://schemas.microsoft.com/office/drawing/2014/main" id="{0097D376-1A70-4F1F-93E5-9FD8518A76B2}"/>
                    </a:ext>
                  </a:extLst>
                </p14:cNvPr>
                <p14:cNvContentPartPr/>
                <p14:nvPr/>
              </p14:nvContentPartPr>
              <p14:xfrm>
                <a:off x="11634413" y="3152227"/>
                <a:ext cx="178560" cy="199080"/>
              </p14:xfrm>
            </p:contentPart>
          </mc:Choice>
          <mc:Fallback>
            <p:pic>
              <p:nvPicPr>
                <p:cNvPr id="211" name="Freihand 210">
                  <a:extLst>
                    <a:ext uri="{FF2B5EF4-FFF2-40B4-BE49-F238E27FC236}">
                      <a16:creationId xmlns:a16="http://schemas.microsoft.com/office/drawing/2014/main" id="{0097D376-1A70-4F1F-93E5-9FD8518A76B2}"/>
                    </a:ext>
                  </a:extLst>
                </p:cNvPr>
                <p:cNvPicPr/>
                <p:nvPr/>
              </p:nvPicPr>
              <p:blipFill>
                <a:blip r:embed="rId323"/>
                <a:stretch>
                  <a:fillRect/>
                </a:stretch>
              </p:blipFill>
              <p:spPr>
                <a:xfrm>
                  <a:off x="11630093" y="3147907"/>
                  <a:ext cx="187200" cy="207720"/>
                </a:xfrm>
                <a:prstGeom prst="rect">
                  <a:avLst/>
                </a:prstGeom>
              </p:spPr>
            </p:pic>
          </mc:Fallback>
        </mc:AlternateContent>
        <mc:AlternateContent xmlns:mc="http://schemas.openxmlformats.org/markup-compatibility/2006">
          <mc:Choice xmlns:p14="http://schemas.microsoft.com/office/powerpoint/2010/main" Requires="p14">
            <p:contentPart p14:bwMode="auto" r:id="rId324">
              <p14:nvContentPartPr>
                <p14:cNvPr id="212" name="Freihand 211">
                  <a:extLst>
                    <a:ext uri="{FF2B5EF4-FFF2-40B4-BE49-F238E27FC236}">
                      <a16:creationId xmlns:a16="http://schemas.microsoft.com/office/drawing/2014/main" id="{0EDD1733-5D0A-4F58-90F5-EDC3C5E87659}"/>
                    </a:ext>
                  </a:extLst>
                </p14:cNvPr>
                <p14:cNvContentPartPr/>
                <p14:nvPr/>
              </p14:nvContentPartPr>
              <p14:xfrm>
                <a:off x="10403573" y="2518267"/>
                <a:ext cx="258840" cy="203040"/>
              </p14:xfrm>
            </p:contentPart>
          </mc:Choice>
          <mc:Fallback>
            <p:pic>
              <p:nvPicPr>
                <p:cNvPr id="212" name="Freihand 211">
                  <a:extLst>
                    <a:ext uri="{FF2B5EF4-FFF2-40B4-BE49-F238E27FC236}">
                      <a16:creationId xmlns:a16="http://schemas.microsoft.com/office/drawing/2014/main" id="{0EDD1733-5D0A-4F58-90F5-EDC3C5E87659}"/>
                    </a:ext>
                  </a:extLst>
                </p:cNvPr>
                <p:cNvPicPr/>
                <p:nvPr/>
              </p:nvPicPr>
              <p:blipFill>
                <a:blip r:embed="rId325"/>
                <a:stretch>
                  <a:fillRect/>
                </a:stretch>
              </p:blipFill>
              <p:spPr>
                <a:xfrm>
                  <a:off x="10399253" y="2513947"/>
                  <a:ext cx="267480" cy="211680"/>
                </a:xfrm>
                <a:prstGeom prst="rect">
                  <a:avLst/>
                </a:prstGeom>
              </p:spPr>
            </p:pic>
          </mc:Fallback>
        </mc:AlternateContent>
        <mc:AlternateContent xmlns:mc="http://schemas.openxmlformats.org/markup-compatibility/2006">
          <mc:Choice xmlns:p14="http://schemas.microsoft.com/office/powerpoint/2010/main" Requires="p14">
            <p:contentPart p14:bwMode="auto" r:id="rId326">
              <p14:nvContentPartPr>
                <p14:cNvPr id="213" name="Freihand 212">
                  <a:extLst>
                    <a:ext uri="{FF2B5EF4-FFF2-40B4-BE49-F238E27FC236}">
                      <a16:creationId xmlns:a16="http://schemas.microsoft.com/office/drawing/2014/main" id="{BBA50512-1133-4CBB-98DA-2870893A85F0}"/>
                    </a:ext>
                  </a:extLst>
                </p14:cNvPr>
                <p14:cNvContentPartPr/>
                <p14:nvPr/>
              </p14:nvContentPartPr>
              <p14:xfrm>
                <a:off x="11600213" y="3395227"/>
                <a:ext cx="131400" cy="157320"/>
              </p14:xfrm>
            </p:contentPart>
          </mc:Choice>
          <mc:Fallback>
            <p:pic>
              <p:nvPicPr>
                <p:cNvPr id="213" name="Freihand 212">
                  <a:extLst>
                    <a:ext uri="{FF2B5EF4-FFF2-40B4-BE49-F238E27FC236}">
                      <a16:creationId xmlns:a16="http://schemas.microsoft.com/office/drawing/2014/main" id="{BBA50512-1133-4CBB-98DA-2870893A85F0}"/>
                    </a:ext>
                  </a:extLst>
                </p:cNvPr>
                <p:cNvPicPr/>
                <p:nvPr/>
              </p:nvPicPr>
              <p:blipFill>
                <a:blip r:embed="rId327"/>
                <a:stretch>
                  <a:fillRect/>
                </a:stretch>
              </p:blipFill>
              <p:spPr>
                <a:xfrm>
                  <a:off x="11595893" y="3390907"/>
                  <a:ext cx="140040" cy="165960"/>
                </a:xfrm>
                <a:prstGeom prst="rect">
                  <a:avLst/>
                </a:prstGeom>
              </p:spPr>
            </p:pic>
          </mc:Fallback>
        </mc:AlternateContent>
        <mc:AlternateContent xmlns:mc="http://schemas.openxmlformats.org/markup-compatibility/2006">
          <mc:Choice xmlns:p14="http://schemas.microsoft.com/office/powerpoint/2010/main" Requires="p14">
            <p:contentPart p14:bwMode="auto" r:id="rId328">
              <p14:nvContentPartPr>
                <p14:cNvPr id="214" name="Freihand 213">
                  <a:extLst>
                    <a:ext uri="{FF2B5EF4-FFF2-40B4-BE49-F238E27FC236}">
                      <a16:creationId xmlns:a16="http://schemas.microsoft.com/office/drawing/2014/main" id="{EE180F6D-B446-43BC-9CA6-4B1708EE2CD3}"/>
                    </a:ext>
                  </a:extLst>
                </p14:cNvPr>
                <p14:cNvContentPartPr/>
                <p14:nvPr/>
              </p14:nvContentPartPr>
              <p14:xfrm>
                <a:off x="11598773" y="3427627"/>
                <a:ext cx="133560" cy="98280"/>
              </p14:xfrm>
            </p:contentPart>
          </mc:Choice>
          <mc:Fallback>
            <p:pic>
              <p:nvPicPr>
                <p:cNvPr id="214" name="Freihand 213">
                  <a:extLst>
                    <a:ext uri="{FF2B5EF4-FFF2-40B4-BE49-F238E27FC236}">
                      <a16:creationId xmlns:a16="http://schemas.microsoft.com/office/drawing/2014/main" id="{EE180F6D-B446-43BC-9CA6-4B1708EE2CD3}"/>
                    </a:ext>
                  </a:extLst>
                </p:cNvPr>
                <p:cNvPicPr/>
                <p:nvPr/>
              </p:nvPicPr>
              <p:blipFill>
                <a:blip r:embed="rId329"/>
                <a:stretch>
                  <a:fillRect/>
                </a:stretch>
              </p:blipFill>
              <p:spPr>
                <a:xfrm>
                  <a:off x="11594453" y="3423307"/>
                  <a:ext cx="142200" cy="106920"/>
                </a:xfrm>
                <a:prstGeom prst="rect">
                  <a:avLst/>
                </a:prstGeom>
              </p:spPr>
            </p:pic>
          </mc:Fallback>
        </mc:AlternateContent>
        <mc:AlternateContent xmlns:mc="http://schemas.openxmlformats.org/markup-compatibility/2006">
          <mc:Choice xmlns:p14="http://schemas.microsoft.com/office/powerpoint/2010/main" Requires="p14">
            <p:contentPart p14:bwMode="auto" r:id="rId330">
              <p14:nvContentPartPr>
                <p14:cNvPr id="215" name="Freihand 214">
                  <a:extLst>
                    <a:ext uri="{FF2B5EF4-FFF2-40B4-BE49-F238E27FC236}">
                      <a16:creationId xmlns:a16="http://schemas.microsoft.com/office/drawing/2014/main" id="{F08AC238-99CB-48D7-A3E5-4FBFC435D570}"/>
                    </a:ext>
                  </a:extLst>
                </p14:cNvPr>
                <p14:cNvContentPartPr/>
                <p14:nvPr/>
              </p14:nvContentPartPr>
              <p14:xfrm>
                <a:off x="10125293" y="2444467"/>
                <a:ext cx="112680" cy="195120"/>
              </p14:xfrm>
            </p:contentPart>
          </mc:Choice>
          <mc:Fallback>
            <p:pic>
              <p:nvPicPr>
                <p:cNvPr id="215" name="Freihand 214">
                  <a:extLst>
                    <a:ext uri="{FF2B5EF4-FFF2-40B4-BE49-F238E27FC236}">
                      <a16:creationId xmlns:a16="http://schemas.microsoft.com/office/drawing/2014/main" id="{F08AC238-99CB-48D7-A3E5-4FBFC435D570}"/>
                    </a:ext>
                  </a:extLst>
                </p:cNvPr>
                <p:cNvPicPr/>
                <p:nvPr/>
              </p:nvPicPr>
              <p:blipFill>
                <a:blip r:embed="rId331"/>
                <a:stretch>
                  <a:fillRect/>
                </a:stretch>
              </p:blipFill>
              <p:spPr>
                <a:xfrm>
                  <a:off x="10120973" y="2440147"/>
                  <a:ext cx="121320" cy="203760"/>
                </a:xfrm>
                <a:prstGeom prst="rect">
                  <a:avLst/>
                </a:prstGeom>
              </p:spPr>
            </p:pic>
          </mc:Fallback>
        </mc:AlternateContent>
        <mc:AlternateContent xmlns:mc="http://schemas.openxmlformats.org/markup-compatibility/2006">
          <mc:Choice xmlns:p14="http://schemas.microsoft.com/office/powerpoint/2010/main" Requires="p14">
            <p:contentPart p14:bwMode="auto" r:id="rId332">
              <p14:nvContentPartPr>
                <p14:cNvPr id="216" name="Freihand 215">
                  <a:extLst>
                    <a:ext uri="{FF2B5EF4-FFF2-40B4-BE49-F238E27FC236}">
                      <a16:creationId xmlns:a16="http://schemas.microsoft.com/office/drawing/2014/main" id="{1435A4FB-1C39-40C1-B406-41C078B757E8}"/>
                    </a:ext>
                  </a:extLst>
                </p14:cNvPr>
                <p14:cNvContentPartPr/>
                <p14:nvPr/>
              </p14:nvContentPartPr>
              <p14:xfrm>
                <a:off x="10237973" y="2434027"/>
                <a:ext cx="52920" cy="126360"/>
              </p14:xfrm>
            </p:contentPart>
          </mc:Choice>
          <mc:Fallback>
            <p:pic>
              <p:nvPicPr>
                <p:cNvPr id="216" name="Freihand 215">
                  <a:extLst>
                    <a:ext uri="{FF2B5EF4-FFF2-40B4-BE49-F238E27FC236}">
                      <a16:creationId xmlns:a16="http://schemas.microsoft.com/office/drawing/2014/main" id="{1435A4FB-1C39-40C1-B406-41C078B757E8}"/>
                    </a:ext>
                  </a:extLst>
                </p:cNvPr>
                <p:cNvPicPr/>
                <p:nvPr/>
              </p:nvPicPr>
              <p:blipFill>
                <a:blip r:embed="rId333"/>
                <a:stretch>
                  <a:fillRect/>
                </a:stretch>
              </p:blipFill>
              <p:spPr>
                <a:xfrm>
                  <a:off x="10233653" y="2429707"/>
                  <a:ext cx="61560" cy="135000"/>
                </a:xfrm>
                <a:prstGeom prst="rect">
                  <a:avLst/>
                </a:prstGeom>
              </p:spPr>
            </p:pic>
          </mc:Fallback>
        </mc:AlternateContent>
        <mc:AlternateContent xmlns:mc="http://schemas.openxmlformats.org/markup-compatibility/2006">
          <mc:Choice xmlns:p14="http://schemas.microsoft.com/office/powerpoint/2010/main" Requires="p14">
            <p:contentPart p14:bwMode="auto" r:id="rId334">
              <p14:nvContentPartPr>
                <p14:cNvPr id="217" name="Freihand 216">
                  <a:extLst>
                    <a:ext uri="{FF2B5EF4-FFF2-40B4-BE49-F238E27FC236}">
                      <a16:creationId xmlns:a16="http://schemas.microsoft.com/office/drawing/2014/main" id="{5128BAE7-3982-421D-81AD-23004C20E8AA}"/>
                    </a:ext>
                  </a:extLst>
                </p14:cNvPr>
                <p14:cNvContentPartPr/>
                <p14:nvPr/>
              </p14:nvContentPartPr>
              <p14:xfrm>
                <a:off x="10271813" y="2456707"/>
                <a:ext cx="138600" cy="157320"/>
              </p14:xfrm>
            </p:contentPart>
          </mc:Choice>
          <mc:Fallback>
            <p:pic>
              <p:nvPicPr>
                <p:cNvPr id="217" name="Freihand 216">
                  <a:extLst>
                    <a:ext uri="{FF2B5EF4-FFF2-40B4-BE49-F238E27FC236}">
                      <a16:creationId xmlns:a16="http://schemas.microsoft.com/office/drawing/2014/main" id="{5128BAE7-3982-421D-81AD-23004C20E8AA}"/>
                    </a:ext>
                  </a:extLst>
                </p:cNvPr>
                <p:cNvPicPr/>
                <p:nvPr/>
              </p:nvPicPr>
              <p:blipFill>
                <a:blip r:embed="rId335"/>
                <a:stretch>
                  <a:fillRect/>
                </a:stretch>
              </p:blipFill>
              <p:spPr>
                <a:xfrm>
                  <a:off x="10267493" y="2452387"/>
                  <a:ext cx="147240" cy="165960"/>
                </a:xfrm>
                <a:prstGeom prst="rect">
                  <a:avLst/>
                </a:prstGeom>
              </p:spPr>
            </p:pic>
          </mc:Fallback>
        </mc:AlternateContent>
        <mc:AlternateContent xmlns:mc="http://schemas.openxmlformats.org/markup-compatibility/2006">
          <mc:Choice xmlns:p14="http://schemas.microsoft.com/office/powerpoint/2010/main" Requires="p14">
            <p:contentPart p14:bwMode="auto" r:id="rId336">
              <p14:nvContentPartPr>
                <p14:cNvPr id="221" name="Freihand 220">
                  <a:extLst>
                    <a:ext uri="{FF2B5EF4-FFF2-40B4-BE49-F238E27FC236}">
                      <a16:creationId xmlns:a16="http://schemas.microsoft.com/office/drawing/2014/main" id="{7BF7B7AE-A787-4D77-ACFA-4DF8E5C83EFA}"/>
                    </a:ext>
                  </a:extLst>
                </p14:cNvPr>
                <p14:cNvContentPartPr/>
                <p14:nvPr/>
              </p14:nvContentPartPr>
              <p14:xfrm>
                <a:off x="10285133" y="2406307"/>
                <a:ext cx="1341000" cy="1062720"/>
              </p14:xfrm>
            </p:contentPart>
          </mc:Choice>
          <mc:Fallback>
            <p:pic>
              <p:nvPicPr>
                <p:cNvPr id="221" name="Freihand 220">
                  <a:extLst>
                    <a:ext uri="{FF2B5EF4-FFF2-40B4-BE49-F238E27FC236}">
                      <a16:creationId xmlns:a16="http://schemas.microsoft.com/office/drawing/2014/main" id="{7BF7B7AE-A787-4D77-ACFA-4DF8E5C83EFA}"/>
                    </a:ext>
                  </a:extLst>
                </p:cNvPr>
                <p:cNvPicPr/>
                <p:nvPr/>
              </p:nvPicPr>
              <p:blipFill>
                <a:blip r:embed="rId337"/>
                <a:stretch>
                  <a:fillRect/>
                </a:stretch>
              </p:blipFill>
              <p:spPr>
                <a:xfrm>
                  <a:off x="10280813" y="2401987"/>
                  <a:ext cx="1349640" cy="1071360"/>
                </a:xfrm>
                <a:prstGeom prst="rect">
                  <a:avLst/>
                </a:prstGeom>
              </p:spPr>
            </p:pic>
          </mc:Fallback>
        </mc:AlternateContent>
        <mc:AlternateContent xmlns:mc="http://schemas.openxmlformats.org/markup-compatibility/2006">
          <mc:Choice xmlns:p14="http://schemas.microsoft.com/office/powerpoint/2010/main" Requires="p14">
            <p:contentPart p14:bwMode="auto" r:id="rId338">
              <p14:nvContentPartPr>
                <p14:cNvPr id="222" name="Freihand 221">
                  <a:extLst>
                    <a:ext uri="{FF2B5EF4-FFF2-40B4-BE49-F238E27FC236}">
                      <a16:creationId xmlns:a16="http://schemas.microsoft.com/office/drawing/2014/main" id="{726710EE-73F7-47F2-BA90-5F01F2AF6C52}"/>
                    </a:ext>
                  </a:extLst>
                </p14:cNvPr>
                <p14:cNvContentPartPr/>
                <p14:nvPr/>
              </p14:nvContentPartPr>
              <p14:xfrm>
                <a:off x="10861853" y="2995627"/>
                <a:ext cx="64800" cy="230040"/>
              </p14:xfrm>
            </p:contentPart>
          </mc:Choice>
          <mc:Fallback>
            <p:pic>
              <p:nvPicPr>
                <p:cNvPr id="222" name="Freihand 221">
                  <a:extLst>
                    <a:ext uri="{FF2B5EF4-FFF2-40B4-BE49-F238E27FC236}">
                      <a16:creationId xmlns:a16="http://schemas.microsoft.com/office/drawing/2014/main" id="{726710EE-73F7-47F2-BA90-5F01F2AF6C52}"/>
                    </a:ext>
                  </a:extLst>
                </p:cNvPr>
                <p:cNvPicPr/>
                <p:nvPr/>
              </p:nvPicPr>
              <p:blipFill>
                <a:blip r:embed="rId339"/>
                <a:stretch>
                  <a:fillRect/>
                </a:stretch>
              </p:blipFill>
              <p:spPr>
                <a:xfrm>
                  <a:off x="10857533" y="2991307"/>
                  <a:ext cx="73440" cy="238680"/>
                </a:xfrm>
                <a:prstGeom prst="rect">
                  <a:avLst/>
                </a:prstGeom>
              </p:spPr>
            </p:pic>
          </mc:Fallback>
        </mc:AlternateContent>
        <mc:AlternateContent xmlns:mc="http://schemas.openxmlformats.org/markup-compatibility/2006">
          <mc:Choice xmlns:p14="http://schemas.microsoft.com/office/powerpoint/2010/main" Requires="p14">
            <p:contentPart p14:bwMode="auto" r:id="rId340">
              <p14:nvContentPartPr>
                <p14:cNvPr id="223" name="Freihand 222">
                  <a:extLst>
                    <a:ext uri="{FF2B5EF4-FFF2-40B4-BE49-F238E27FC236}">
                      <a16:creationId xmlns:a16="http://schemas.microsoft.com/office/drawing/2014/main" id="{9A3EBE72-47B7-496D-BF06-C3A2682E183C}"/>
                    </a:ext>
                  </a:extLst>
                </p14:cNvPr>
                <p14:cNvContentPartPr/>
                <p14:nvPr/>
              </p14:nvContentPartPr>
              <p14:xfrm>
                <a:off x="10667093" y="3119827"/>
                <a:ext cx="60840" cy="96120"/>
              </p14:xfrm>
            </p:contentPart>
          </mc:Choice>
          <mc:Fallback>
            <p:pic>
              <p:nvPicPr>
                <p:cNvPr id="223" name="Freihand 222">
                  <a:extLst>
                    <a:ext uri="{FF2B5EF4-FFF2-40B4-BE49-F238E27FC236}">
                      <a16:creationId xmlns:a16="http://schemas.microsoft.com/office/drawing/2014/main" id="{9A3EBE72-47B7-496D-BF06-C3A2682E183C}"/>
                    </a:ext>
                  </a:extLst>
                </p:cNvPr>
                <p:cNvPicPr/>
                <p:nvPr/>
              </p:nvPicPr>
              <p:blipFill>
                <a:blip r:embed="rId341"/>
                <a:stretch>
                  <a:fillRect/>
                </a:stretch>
              </p:blipFill>
              <p:spPr>
                <a:xfrm>
                  <a:off x="10662773" y="3115507"/>
                  <a:ext cx="69480" cy="104760"/>
                </a:xfrm>
                <a:prstGeom prst="rect">
                  <a:avLst/>
                </a:prstGeom>
              </p:spPr>
            </p:pic>
          </mc:Fallback>
        </mc:AlternateContent>
        <mc:AlternateContent xmlns:mc="http://schemas.openxmlformats.org/markup-compatibility/2006">
          <mc:Choice xmlns:p14="http://schemas.microsoft.com/office/powerpoint/2010/main" Requires="p14">
            <p:contentPart p14:bwMode="auto" r:id="rId342">
              <p14:nvContentPartPr>
                <p14:cNvPr id="224" name="Freihand 223">
                  <a:extLst>
                    <a:ext uri="{FF2B5EF4-FFF2-40B4-BE49-F238E27FC236}">
                      <a16:creationId xmlns:a16="http://schemas.microsoft.com/office/drawing/2014/main" id="{29C450F2-037C-4FB1-9C24-3CE154A30E98}"/>
                    </a:ext>
                  </a:extLst>
                </p14:cNvPr>
                <p14:cNvContentPartPr/>
                <p14:nvPr/>
              </p14:nvContentPartPr>
              <p14:xfrm>
                <a:off x="10720013" y="3165187"/>
                <a:ext cx="25200" cy="90720"/>
              </p14:xfrm>
            </p:contentPart>
          </mc:Choice>
          <mc:Fallback>
            <p:pic>
              <p:nvPicPr>
                <p:cNvPr id="224" name="Freihand 223">
                  <a:extLst>
                    <a:ext uri="{FF2B5EF4-FFF2-40B4-BE49-F238E27FC236}">
                      <a16:creationId xmlns:a16="http://schemas.microsoft.com/office/drawing/2014/main" id="{29C450F2-037C-4FB1-9C24-3CE154A30E98}"/>
                    </a:ext>
                  </a:extLst>
                </p:cNvPr>
                <p:cNvPicPr/>
                <p:nvPr/>
              </p:nvPicPr>
              <p:blipFill>
                <a:blip r:embed="rId343"/>
                <a:stretch>
                  <a:fillRect/>
                </a:stretch>
              </p:blipFill>
              <p:spPr>
                <a:xfrm>
                  <a:off x="10715693" y="3160867"/>
                  <a:ext cx="33840" cy="99360"/>
                </a:xfrm>
                <a:prstGeom prst="rect">
                  <a:avLst/>
                </a:prstGeom>
              </p:spPr>
            </p:pic>
          </mc:Fallback>
        </mc:AlternateContent>
        <mc:AlternateContent xmlns:mc="http://schemas.openxmlformats.org/markup-compatibility/2006">
          <mc:Choice xmlns:p14="http://schemas.microsoft.com/office/powerpoint/2010/main" Requires="p14">
            <p:contentPart p14:bwMode="auto" r:id="rId344">
              <p14:nvContentPartPr>
                <p14:cNvPr id="225" name="Freihand 224">
                  <a:extLst>
                    <a:ext uri="{FF2B5EF4-FFF2-40B4-BE49-F238E27FC236}">
                      <a16:creationId xmlns:a16="http://schemas.microsoft.com/office/drawing/2014/main" id="{74243A2E-B2DD-433E-AC79-7E9DDA3823D8}"/>
                    </a:ext>
                  </a:extLst>
                </p14:cNvPr>
                <p14:cNvContentPartPr/>
                <p14:nvPr/>
              </p14:nvContentPartPr>
              <p14:xfrm>
                <a:off x="10741973" y="3107227"/>
                <a:ext cx="54000" cy="126360"/>
              </p14:xfrm>
            </p:contentPart>
          </mc:Choice>
          <mc:Fallback>
            <p:pic>
              <p:nvPicPr>
                <p:cNvPr id="225" name="Freihand 224">
                  <a:extLst>
                    <a:ext uri="{FF2B5EF4-FFF2-40B4-BE49-F238E27FC236}">
                      <a16:creationId xmlns:a16="http://schemas.microsoft.com/office/drawing/2014/main" id="{74243A2E-B2DD-433E-AC79-7E9DDA3823D8}"/>
                    </a:ext>
                  </a:extLst>
                </p:cNvPr>
                <p:cNvPicPr/>
                <p:nvPr/>
              </p:nvPicPr>
              <p:blipFill>
                <a:blip r:embed="rId345"/>
                <a:stretch>
                  <a:fillRect/>
                </a:stretch>
              </p:blipFill>
              <p:spPr>
                <a:xfrm>
                  <a:off x="10737653" y="3102907"/>
                  <a:ext cx="62640" cy="135000"/>
                </a:xfrm>
                <a:prstGeom prst="rect">
                  <a:avLst/>
                </a:prstGeom>
              </p:spPr>
            </p:pic>
          </mc:Fallback>
        </mc:AlternateContent>
        <mc:AlternateContent xmlns:mc="http://schemas.openxmlformats.org/markup-compatibility/2006">
          <mc:Choice xmlns:p14="http://schemas.microsoft.com/office/powerpoint/2010/main" Requires="p14">
            <p:contentPart p14:bwMode="auto" r:id="rId346">
              <p14:nvContentPartPr>
                <p14:cNvPr id="226" name="Freihand 225">
                  <a:extLst>
                    <a:ext uri="{FF2B5EF4-FFF2-40B4-BE49-F238E27FC236}">
                      <a16:creationId xmlns:a16="http://schemas.microsoft.com/office/drawing/2014/main" id="{2B423352-1F85-47AF-9241-4A32CB41AA1A}"/>
                    </a:ext>
                  </a:extLst>
                </p14:cNvPr>
                <p14:cNvContentPartPr/>
                <p14:nvPr/>
              </p14:nvContentPartPr>
              <p14:xfrm>
                <a:off x="10806773" y="3065827"/>
                <a:ext cx="42480" cy="72360"/>
              </p14:xfrm>
            </p:contentPart>
          </mc:Choice>
          <mc:Fallback>
            <p:pic>
              <p:nvPicPr>
                <p:cNvPr id="226" name="Freihand 225">
                  <a:extLst>
                    <a:ext uri="{FF2B5EF4-FFF2-40B4-BE49-F238E27FC236}">
                      <a16:creationId xmlns:a16="http://schemas.microsoft.com/office/drawing/2014/main" id="{2B423352-1F85-47AF-9241-4A32CB41AA1A}"/>
                    </a:ext>
                  </a:extLst>
                </p:cNvPr>
                <p:cNvPicPr/>
                <p:nvPr/>
              </p:nvPicPr>
              <p:blipFill>
                <a:blip r:embed="rId347"/>
                <a:stretch>
                  <a:fillRect/>
                </a:stretch>
              </p:blipFill>
              <p:spPr>
                <a:xfrm>
                  <a:off x="10802453" y="3061507"/>
                  <a:ext cx="51120" cy="81000"/>
                </a:xfrm>
                <a:prstGeom prst="rect">
                  <a:avLst/>
                </a:prstGeom>
              </p:spPr>
            </p:pic>
          </mc:Fallback>
        </mc:AlternateContent>
        <mc:AlternateContent xmlns:mc="http://schemas.openxmlformats.org/markup-compatibility/2006">
          <mc:Choice xmlns:p14="http://schemas.microsoft.com/office/powerpoint/2010/main" Requires="p14">
            <p:contentPart p14:bwMode="auto" r:id="rId348">
              <p14:nvContentPartPr>
                <p14:cNvPr id="228" name="Freihand 227">
                  <a:extLst>
                    <a:ext uri="{FF2B5EF4-FFF2-40B4-BE49-F238E27FC236}">
                      <a16:creationId xmlns:a16="http://schemas.microsoft.com/office/drawing/2014/main" id="{CA307337-BB91-4C71-876F-AC79015B6094}"/>
                    </a:ext>
                  </a:extLst>
                </p14:cNvPr>
                <p14:cNvContentPartPr/>
                <p14:nvPr/>
              </p14:nvContentPartPr>
              <p14:xfrm>
                <a:off x="10506893" y="2687827"/>
                <a:ext cx="18360" cy="816840"/>
              </p14:xfrm>
            </p:contentPart>
          </mc:Choice>
          <mc:Fallback>
            <p:pic>
              <p:nvPicPr>
                <p:cNvPr id="228" name="Freihand 227">
                  <a:extLst>
                    <a:ext uri="{FF2B5EF4-FFF2-40B4-BE49-F238E27FC236}">
                      <a16:creationId xmlns:a16="http://schemas.microsoft.com/office/drawing/2014/main" id="{CA307337-BB91-4C71-876F-AC79015B6094}"/>
                    </a:ext>
                  </a:extLst>
                </p:cNvPr>
                <p:cNvPicPr/>
                <p:nvPr/>
              </p:nvPicPr>
              <p:blipFill>
                <a:blip r:embed="rId349"/>
                <a:stretch>
                  <a:fillRect/>
                </a:stretch>
              </p:blipFill>
              <p:spPr>
                <a:xfrm>
                  <a:off x="10502573" y="2683507"/>
                  <a:ext cx="27000" cy="825480"/>
                </a:xfrm>
                <a:prstGeom prst="rect">
                  <a:avLst/>
                </a:prstGeom>
              </p:spPr>
            </p:pic>
          </mc:Fallback>
        </mc:AlternateContent>
        <mc:AlternateContent xmlns:mc="http://schemas.openxmlformats.org/markup-compatibility/2006">
          <mc:Choice xmlns:p14="http://schemas.microsoft.com/office/powerpoint/2010/main" Requires="p14">
            <p:contentPart p14:bwMode="auto" r:id="rId350">
              <p14:nvContentPartPr>
                <p14:cNvPr id="230" name="Freihand 229">
                  <a:extLst>
                    <a:ext uri="{FF2B5EF4-FFF2-40B4-BE49-F238E27FC236}">
                      <a16:creationId xmlns:a16="http://schemas.microsoft.com/office/drawing/2014/main" id="{47552756-ECB0-40F7-8EA6-081A0C937672}"/>
                    </a:ext>
                  </a:extLst>
                </p14:cNvPr>
                <p14:cNvContentPartPr/>
                <p14:nvPr/>
              </p14:nvContentPartPr>
              <p14:xfrm>
                <a:off x="10361813" y="3239347"/>
                <a:ext cx="1388880" cy="60120"/>
              </p14:xfrm>
            </p:contentPart>
          </mc:Choice>
          <mc:Fallback>
            <p:pic>
              <p:nvPicPr>
                <p:cNvPr id="230" name="Freihand 229">
                  <a:extLst>
                    <a:ext uri="{FF2B5EF4-FFF2-40B4-BE49-F238E27FC236}">
                      <a16:creationId xmlns:a16="http://schemas.microsoft.com/office/drawing/2014/main" id="{47552756-ECB0-40F7-8EA6-081A0C937672}"/>
                    </a:ext>
                  </a:extLst>
                </p:cNvPr>
                <p:cNvPicPr/>
                <p:nvPr/>
              </p:nvPicPr>
              <p:blipFill>
                <a:blip r:embed="rId351"/>
                <a:stretch>
                  <a:fillRect/>
                </a:stretch>
              </p:blipFill>
              <p:spPr>
                <a:xfrm>
                  <a:off x="10357493" y="3235027"/>
                  <a:ext cx="1397520" cy="68760"/>
                </a:xfrm>
                <a:prstGeom prst="rect">
                  <a:avLst/>
                </a:prstGeom>
              </p:spPr>
            </p:pic>
          </mc:Fallback>
        </mc:AlternateContent>
        <mc:AlternateContent xmlns:mc="http://schemas.openxmlformats.org/markup-compatibility/2006">
          <mc:Choice xmlns:p14="http://schemas.microsoft.com/office/powerpoint/2010/main" Requires="p14">
            <p:contentPart p14:bwMode="auto" r:id="rId352">
              <p14:nvContentPartPr>
                <p14:cNvPr id="231" name="Freihand 230">
                  <a:extLst>
                    <a:ext uri="{FF2B5EF4-FFF2-40B4-BE49-F238E27FC236}">
                      <a16:creationId xmlns:a16="http://schemas.microsoft.com/office/drawing/2014/main" id="{91484878-DC60-4DBF-9EE7-F9D79156486E}"/>
                    </a:ext>
                  </a:extLst>
                </p14:cNvPr>
                <p14:cNvContentPartPr/>
                <p14:nvPr/>
              </p14:nvContentPartPr>
              <p14:xfrm>
                <a:off x="11606693" y="3192907"/>
                <a:ext cx="32040" cy="22320"/>
              </p14:xfrm>
            </p:contentPart>
          </mc:Choice>
          <mc:Fallback>
            <p:pic>
              <p:nvPicPr>
                <p:cNvPr id="231" name="Freihand 230">
                  <a:extLst>
                    <a:ext uri="{FF2B5EF4-FFF2-40B4-BE49-F238E27FC236}">
                      <a16:creationId xmlns:a16="http://schemas.microsoft.com/office/drawing/2014/main" id="{91484878-DC60-4DBF-9EE7-F9D79156486E}"/>
                    </a:ext>
                  </a:extLst>
                </p:cNvPr>
                <p:cNvPicPr/>
                <p:nvPr/>
              </p:nvPicPr>
              <p:blipFill>
                <a:blip r:embed="rId353"/>
                <a:stretch>
                  <a:fillRect/>
                </a:stretch>
              </p:blipFill>
              <p:spPr>
                <a:xfrm>
                  <a:off x="11602373" y="3188587"/>
                  <a:ext cx="40680" cy="30960"/>
                </a:xfrm>
                <a:prstGeom prst="rect">
                  <a:avLst/>
                </a:prstGeom>
              </p:spPr>
            </p:pic>
          </mc:Fallback>
        </mc:AlternateContent>
        <mc:AlternateContent xmlns:mc="http://schemas.openxmlformats.org/markup-compatibility/2006">
          <mc:Choice xmlns:p14="http://schemas.microsoft.com/office/powerpoint/2010/main" Requires="p14">
            <p:contentPart p14:bwMode="auto" r:id="rId354">
              <p14:nvContentPartPr>
                <p14:cNvPr id="232" name="Freihand 231">
                  <a:extLst>
                    <a:ext uri="{FF2B5EF4-FFF2-40B4-BE49-F238E27FC236}">
                      <a16:creationId xmlns:a16="http://schemas.microsoft.com/office/drawing/2014/main" id="{ED252DE1-FCF9-4B72-A3B9-6286399ABDDE}"/>
                    </a:ext>
                  </a:extLst>
                </p14:cNvPr>
                <p14:cNvContentPartPr/>
                <p14:nvPr/>
              </p14:nvContentPartPr>
              <p14:xfrm>
                <a:off x="11612453" y="3151867"/>
                <a:ext cx="175680" cy="175680"/>
              </p14:xfrm>
            </p:contentPart>
          </mc:Choice>
          <mc:Fallback>
            <p:pic>
              <p:nvPicPr>
                <p:cNvPr id="232" name="Freihand 231">
                  <a:extLst>
                    <a:ext uri="{FF2B5EF4-FFF2-40B4-BE49-F238E27FC236}">
                      <a16:creationId xmlns:a16="http://schemas.microsoft.com/office/drawing/2014/main" id="{ED252DE1-FCF9-4B72-A3B9-6286399ABDDE}"/>
                    </a:ext>
                  </a:extLst>
                </p:cNvPr>
                <p:cNvPicPr/>
                <p:nvPr/>
              </p:nvPicPr>
              <p:blipFill>
                <a:blip r:embed="rId355"/>
                <a:stretch>
                  <a:fillRect/>
                </a:stretch>
              </p:blipFill>
              <p:spPr>
                <a:xfrm>
                  <a:off x="11608133" y="3147547"/>
                  <a:ext cx="184320" cy="184320"/>
                </a:xfrm>
                <a:prstGeom prst="rect">
                  <a:avLst/>
                </a:prstGeom>
              </p:spPr>
            </p:pic>
          </mc:Fallback>
        </mc:AlternateContent>
        <mc:AlternateContent xmlns:mc="http://schemas.openxmlformats.org/markup-compatibility/2006">
          <mc:Choice xmlns:p14="http://schemas.microsoft.com/office/powerpoint/2010/main" Requires="p14">
            <p:contentPart p14:bwMode="auto" r:id="rId356">
              <p14:nvContentPartPr>
                <p14:cNvPr id="234" name="Freihand 233">
                  <a:extLst>
                    <a:ext uri="{FF2B5EF4-FFF2-40B4-BE49-F238E27FC236}">
                      <a16:creationId xmlns:a16="http://schemas.microsoft.com/office/drawing/2014/main" id="{6843D9F2-A5DA-4AC7-9EDF-C8338DE935C3}"/>
                    </a:ext>
                  </a:extLst>
                </p14:cNvPr>
                <p14:cNvContentPartPr/>
                <p14:nvPr/>
              </p14:nvContentPartPr>
              <p14:xfrm>
                <a:off x="10517333" y="2694667"/>
                <a:ext cx="22680" cy="705600"/>
              </p14:xfrm>
            </p:contentPart>
          </mc:Choice>
          <mc:Fallback>
            <p:pic>
              <p:nvPicPr>
                <p:cNvPr id="234" name="Freihand 233">
                  <a:extLst>
                    <a:ext uri="{FF2B5EF4-FFF2-40B4-BE49-F238E27FC236}">
                      <a16:creationId xmlns:a16="http://schemas.microsoft.com/office/drawing/2014/main" id="{6843D9F2-A5DA-4AC7-9EDF-C8338DE935C3}"/>
                    </a:ext>
                  </a:extLst>
                </p:cNvPr>
                <p:cNvPicPr/>
                <p:nvPr/>
              </p:nvPicPr>
              <p:blipFill>
                <a:blip r:embed="rId357"/>
                <a:stretch>
                  <a:fillRect/>
                </a:stretch>
              </p:blipFill>
              <p:spPr>
                <a:xfrm>
                  <a:off x="10513013" y="2690347"/>
                  <a:ext cx="31320" cy="714240"/>
                </a:xfrm>
                <a:prstGeom prst="rect">
                  <a:avLst/>
                </a:prstGeom>
              </p:spPr>
            </p:pic>
          </mc:Fallback>
        </mc:AlternateContent>
        <mc:AlternateContent xmlns:mc="http://schemas.openxmlformats.org/markup-compatibility/2006">
          <mc:Choice xmlns:p14="http://schemas.microsoft.com/office/powerpoint/2010/main" Requires="p14">
            <p:contentPart p14:bwMode="auto" r:id="rId358">
              <p14:nvContentPartPr>
                <p14:cNvPr id="236" name="Freihand 235">
                  <a:extLst>
                    <a:ext uri="{FF2B5EF4-FFF2-40B4-BE49-F238E27FC236}">
                      <a16:creationId xmlns:a16="http://schemas.microsoft.com/office/drawing/2014/main" id="{BAF3A2EE-1676-4A7E-A988-A3AD5D3FA621}"/>
                    </a:ext>
                  </a:extLst>
                </p14:cNvPr>
                <p14:cNvContentPartPr/>
                <p14:nvPr/>
              </p14:nvContentPartPr>
              <p14:xfrm>
                <a:off x="9348053" y="3385147"/>
                <a:ext cx="164160" cy="17640"/>
              </p14:xfrm>
            </p:contentPart>
          </mc:Choice>
          <mc:Fallback>
            <p:pic>
              <p:nvPicPr>
                <p:cNvPr id="236" name="Freihand 235">
                  <a:extLst>
                    <a:ext uri="{FF2B5EF4-FFF2-40B4-BE49-F238E27FC236}">
                      <a16:creationId xmlns:a16="http://schemas.microsoft.com/office/drawing/2014/main" id="{BAF3A2EE-1676-4A7E-A988-A3AD5D3FA621}"/>
                    </a:ext>
                  </a:extLst>
                </p:cNvPr>
                <p:cNvPicPr/>
                <p:nvPr/>
              </p:nvPicPr>
              <p:blipFill>
                <a:blip r:embed="rId359"/>
                <a:stretch>
                  <a:fillRect/>
                </a:stretch>
              </p:blipFill>
              <p:spPr>
                <a:xfrm>
                  <a:off x="9343733" y="3380827"/>
                  <a:ext cx="172800" cy="26280"/>
                </a:xfrm>
                <a:prstGeom prst="rect">
                  <a:avLst/>
                </a:prstGeom>
              </p:spPr>
            </p:pic>
          </mc:Fallback>
        </mc:AlternateContent>
        <mc:AlternateContent xmlns:mc="http://schemas.openxmlformats.org/markup-compatibility/2006">
          <mc:Choice xmlns:p14="http://schemas.microsoft.com/office/powerpoint/2010/main" Requires="p14">
            <p:contentPart p14:bwMode="auto" r:id="rId360">
              <p14:nvContentPartPr>
                <p14:cNvPr id="237" name="Freihand 236">
                  <a:extLst>
                    <a:ext uri="{FF2B5EF4-FFF2-40B4-BE49-F238E27FC236}">
                      <a16:creationId xmlns:a16="http://schemas.microsoft.com/office/drawing/2014/main" id="{126926E7-A014-413E-87D9-A821F1D31766}"/>
                    </a:ext>
                  </a:extLst>
                </p14:cNvPr>
                <p14:cNvContentPartPr/>
                <p14:nvPr/>
              </p14:nvContentPartPr>
              <p14:xfrm>
                <a:off x="9380093" y="3437707"/>
                <a:ext cx="151200" cy="15120"/>
              </p14:xfrm>
            </p:contentPart>
          </mc:Choice>
          <mc:Fallback>
            <p:pic>
              <p:nvPicPr>
                <p:cNvPr id="237" name="Freihand 236">
                  <a:extLst>
                    <a:ext uri="{FF2B5EF4-FFF2-40B4-BE49-F238E27FC236}">
                      <a16:creationId xmlns:a16="http://schemas.microsoft.com/office/drawing/2014/main" id="{126926E7-A014-413E-87D9-A821F1D31766}"/>
                    </a:ext>
                  </a:extLst>
                </p:cNvPr>
                <p:cNvPicPr/>
                <p:nvPr/>
              </p:nvPicPr>
              <p:blipFill>
                <a:blip r:embed="rId361"/>
                <a:stretch>
                  <a:fillRect/>
                </a:stretch>
              </p:blipFill>
              <p:spPr>
                <a:xfrm>
                  <a:off x="9375773" y="3433387"/>
                  <a:ext cx="159840" cy="23760"/>
                </a:xfrm>
                <a:prstGeom prst="rect">
                  <a:avLst/>
                </a:prstGeom>
              </p:spPr>
            </p:pic>
          </mc:Fallback>
        </mc:AlternateContent>
        <mc:AlternateContent xmlns:mc="http://schemas.openxmlformats.org/markup-compatibility/2006">
          <mc:Choice xmlns:p14="http://schemas.microsoft.com/office/powerpoint/2010/main" Requires="p14">
            <p:contentPart p14:bwMode="auto" r:id="rId362">
              <p14:nvContentPartPr>
                <p14:cNvPr id="239" name="Freihand 238">
                  <a:extLst>
                    <a:ext uri="{FF2B5EF4-FFF2-40B4-BE49-F238E27FC236}">
                      <a16:creationId xmlns:a16="http://schemas.microsoft.com/office/drawing/2014/main" id="{DEFEA583-F4F2-4483-AC17-893ADB46E2C3}"/>
                    </a:ext>
                  </a:extLst>
                </p14:cNvPr>
                <p14:cNvContentPartPr/>
                <p14:nvPr/>
              </p14:nvContentPartPr>
              <p14:xfrm>
                <a:off x="9578453" y="3327907"/>
                <a:ext cx="137880" cy="193680"/>
              </p14:xfrm>
            </p:contentPart>
          </mc:Choice>
          <mc:Fallback>
            <p:pic>
              <p:nvPicPr>
                <p:cNvPr id="239" name="Freihand 238">
                  <a:extLst>
                    <a:ext uri="{FF2B5EF4-FFF2-40B4-BE49-F238E27FC236}">
                      <a16:creationId xmlns:a16="http://schemas.microsoft.com/office/drawing/2014/main" id="{DEFEA583-F4F2-4483-AC17-893ADB46E2C3}"/>
                    </a:ext>
                  </a:extLst>
                </p:cNvPr>
                <p:cNvPicPr/>
                <p:nvPr/>
              </p:nvPicPr>
              <p:blipFill>
                <a:blip r:embed="rId363"/>
                <a:stretch>
                  <a:fillRect/>
                </a:stretch>
              </p:blipFill>
              <p:spPr>
                <a:xfrm>
                  <a:off x="9574133" y="3323587"/>
                  <a:ext cx="146520" cy="202320"/>
                </a:xfrm>
                <a:prstGeom prst="rect">
                  <a:avLst/>
                </a:prstGeom>
              </p:spPr>
            </p:pic>
          </mc:Fallback>
        </mc:AlternateContent>
        <mc:AlternateContent xmlns:mc="http://schemas.openxmlformats.org/markup-compatibility/2006">
          <mc:Choice xmlns:p14="http://schemas.microsoft.com/office/powerpoint/2010/main" Requires="p14">
            <p:contentPart p14:bwMode="auto" r:id="rId364">
              <p14:nvContentPartPr>
                <p14:cNvPr id="240" name="Freihand 239">
                  <a:extLst>
                    <a:ext uri="{FF2B5EF4-FFF2-40B4-BE49-F238E27FC236}">
                      <a16:creationId xmlns:a16="http://schemas.microsoft.com/office/drawing/2014/main" id="{F3B1BFA0-CFEF-4965-9467-B4836D27630C}"/>
                    </a:ext>
                  </a:extLst>
                </p14:cNvPr>
                <p14:cNvContentPartPr/>
                <p14:nvPr/>
              </p14:nvContentPartPr>
              <p14:xfrm>
                <a:off x="9771773" y="3318547"/>
                <a:ext cx="9000" cy="147240"/>
              </p14:xfrm>
            </p:contentPart>
          </mc:Choice>
          <mc:Fallback>
            <p:pic>
              <p:nvPicPr>
                <p:cNvPr id="240" name="Freihand 239">
                  <a:extLst>
                    <a:ext uri="{FF2B5EF4-FFF2-40B4-BE49-F238E27FC236}">
                      <a16:creationId xmlns:a16="http://schemas.microsoft.com/office/drawing/2014/main" id="{F3B1BFA0-CFEF-4965-9467-B4836D27630C}"/>
                    </a:ext>
                  </a:extLst>
                </p:cNvPr>
                <p:cNvPicPr/>
                <p:nvPr/>
              </p:nvPicPr>
              <p:blipFill>
                <a:blip r:embed="rId365"/>
                <a:stretch>
                  <a:fillRect/>
                </a:stretch>
              </p:blipFill>
              <p:spPr>
                <a:xfrm>
                  <a:off x="9767453" y="3314227"/>
                  <a:ext cx="17640" cy="155880"/>
                </a:xfrm>
                <a:prstGeom prst="rect">
                  <a:avLst/>
                </a:prstGeom>
              </p:spPr>
            </p:pic>
          </mc:Fallback>
        </mc:AlternateContent>
        <mc:AlternateContent xmlns:mc="http://schemas.openxmlformats.org/markup-compatibility/2006">
          <mc:Choice xmlns:p14="http://schemas.microsoft.com/office/powerpoint/2010/main" Requires="p14">
            <p:contentPart p14:bwMode="auto" r:id="rId366">
              <p14:nvContentPartPr>
                <p14:cNvPr id="241" name="Freihand 240">
                  <a:extLst>
                    <a:ext uri="{FF2B5EF4-FFF2-40B4-BE49-F238E27FC236}">
                      <a16:creationId xmlns:a16="http://schemas.microsoft.com/office/drawing/2014/main" id="{B5F03F4F-FB5C-4FEE-9C2B-8B7035313122}"/>
                    </a:ext>
                  </a:extLst>
                </p14:cNvPr>
                <p14:cNvContentPartPr/>
                <p14:nvPr/>
              </p14:nvContentPartPr>
              <p14:xfrm>
                <a:off x="9714893" y="3369667"/>
                <a:ext cx="119520" cy="8640"/>
              </p14:xfrm>
            </p:contentPart>
          </mc:Choice>
          <mc:Fallback>
            <p:pic>
              <p:nvPicPr>
                <p:cNvPr id="241" name="Freihand 240">
                  <a:extLst>
                    <a:ext uri="{FF2B5EF4-FFF2-40B4-BE49-F238E27FC236}">
                      <a16:creationId xmlns:a16="http://schemas.microsoft.com/office/drawing/2014/main" id="{B5F03F4F-FB5C-4FEE-9C2B-8B7035313122}"/>
                    </a:ext>
                  </a:extLst>
                </p:cNvPr>
                <p:cNvPicPr/>
                <p:nvPr/>
              </p:nvPicPr>
              <p:blipFill>
                <a:blip r:embed="rId367"/>
                <a:stretch>
                  <a:fillRect/>
                </a:stretch>
              </p:blipFill>
              <p:spPr>
                <a:xfrm>
                  <a:off x="9710573" y="3365347"/>
                  <a:ext cx="128160" cy="17280"/>
                </a:xfrm>
                <a:prstGeom prst="rect">
                  <a:avLst/>
                </a:prstGeom>
              </p:spPr>
            </p:pic>
          </mc:Fallback>
        </mc:AlternateContent>
        <mc:AlternateContent xmlns:mc="http://schemas.openxmlformats.org/markup-compatibility/2006">
          <mc:Choice xmlns:p14="http://schemas.microsoft.com/office/powerpoint/2010/main" Requires="p14">
            <p:contentPart p14:bwMode="auto" r:id="rId368">
              <p14:nvContentPartPr>
                <p14:cNvPr id="242" name="Freihand 241">
                  <a:extLst>
                    <a:ext uri="{FF2B5EF4-FFF2-40B4-BE49-F238E27FC236}">
                      <a16:creationId xmlns:a16="http://schemas.microsoft.com/office/drawing/2014/main" id="{CF7267B5-D4AB-41F4-B17A-B6D373A405C5}"/>
                    </a:ext>
                  </a:extLst>
                </p14:cNvPr>
                <p14:cNvContentPartPr/>
                <p14:nvPr/>
              </p14:nvContentPartPr>
              <p14:xfrm>
                <a:off x="9890933" y="3268507"/>
                <a:ext cx="114120" cy="207360"/>
              </p14:xfrm>
            </p:contentPart>
          </mc:Choice>
          <mc:Fallback>
            <p:pic>
              <p:nvPicPr>
                <p:cNvPr id="242" name="Freihand 241">
                  <a:extLst>
                    <a:ext uri="{FF2B5EF4-FFF2-40B4-BE49-F238E27FC236}">
                      <a16:creationId xmlns:a16="http://schemas.microsoft.com/office/drawing/2014/main" id="{CF7267B5-D4AB-41F4-B17A-B6D373A405C5}"/>
                    </a:ext>
                  </a:extLst>
                </p:cNvPr>
                <p:cNvPicPr/>
                <p:nvPr/>
              </p:nvPicPr>
              <p:blipFill>
                <a:blip r:embed="rId369"/>
                <a:stretch>
                  <a:fillRect/>
                </a:stretch>
              </p:blipFill>
              <p:spPr>
                <a:xfrm>
                  <a:off x="9886613" y="3264187"/>
                  <a:ext cx="122760" cy="216000"/>
                </a:xfrm>
                <a:prstGeom prst="rect">
                  <a:avLst/>
                </a:prstGeom>
              </p:spPr>
            </p:pic>
          </mc:Fallback>
        </mc:AlternateContent>
        <mc:AlternateContent xmlns:mc="http://schemas.openxmlformats.org/markup-compatibility/2006">
          <mc:Choice xmlns:p14="http://schemas.microsoft.com/office/powerpoint/2010/main" Requires="p14">
            <p:contentPart p14:bwMode="auto" r:id="rId370">
              <p14:nvContentPartPr>
                <p14:cNvPr id="243" name="Freihand 242">
                  <a:extLst>
                    <a:ext uri="{FF2B5EF4-FFF2-40B4-BE49-F238E27FC236}">
                      <a16:creationId xmlns:a16="http://schemas.microsoft.com/office/drawing/2014/main" id="{2B193D08-B4C3-4810-BF2E-BB87A2683AC0}"/>
                    </a:ext>
                  </a:extLst>
                </p14:cNvPr>
                <p14:cNvContentPartPr/>
                <p14:nvPr/>
              </p14:nvContentPartPr>
              <p14:xfrm>
                <a:off x="10018733" y="3383347"/>
                <a:ext cx="15840" cy="11880"/>
              </p14:xfrm>
            </p:contentPart>
          </mc:Choice>
          <mc:Fallback>
            <p:pic>
              <p:nvPicPr>
                <p:cNvPr id="243" name="Freihand 242">
                  <a:extLst>
                    <a:ext uri="{FF2B5EF4-FFF2-40B4-BE49-F238E27FC236}">
                      <a16:creationId xmlns:a16="http://schemas.microsoft.com/office/drawing/2014/main" id="{2B193D08-B4C3-4810-BF2E-BB87A2683AC0}"/>
                    </a:ext>
                  </a:extLst>
                </p:cNvPr>
                <p:cNvPicPr/>
                <p:nvPr/>
              </p:nvPicPr>
              <p:blipFill>
                <a:blip r:embed="rId371"/>
                <a:stretch>
                  <a:fillRect/>
                </a:stretch>
              </p:blipFill>
              <p:spPr>
                <a:xfrm>
                  <a:off x="10014413" y="3379027"/>
                  <a:ext cx="24480" cy="20520"/>
                </a:xfrm>
                <a:prstGeom prst="rect">
                  <a:avLst/>
                </a:prstGeom>
              </p:spPr>
            </p:pic>
          </mc:Fallback>
        </mc:AlternateContent>
        <mc:AlternateContent xmlns:mc="http://schemas.openxmlformats.org/markup-compatibility/2006">
          <mc:Choice xmlns:p14="http://schemas.microsoft.com/office/powerpoint/2010/main" Requires="p14">
            <p:contentPart p14:bwMode="auto" r:id="rId372">
              <p14:nvContentPartPr>
                <p14:cNvPr id="244" name="Freihand 243">
                  <a:extLst>
                    <a:ext uri="{FF2B5EF4-FFF2-40B4-BE49-F238E27FC236}">
                      <a16:creationId xmlns:a16="http://schemas.microsoft.com/office/drawing/2014/main" id="{3276ADC1-60AB-44E6-81DE-ADF28D984CCC}"/>
                    </a:ext>
                  </a:extLst>
                </p14:cNvPr>
                <p14:cNvContentPartPr/>
                <p14:nvPr/>
              </p14:nvContentPartPr>
              <p14:xfrm>
                <a:off x="10114493" y="3300187"/>
                <a:ext cx="145080" cy="155520"/>
              </p14:xfrm>
            </p:contentPart>
          </mc:Choice>
          <mc:Fallback>
            <p:pic>
              <p:nvPicPr>
                <p:cNvPr id="244" name="Freihand 243">
                  <a:extLst>
                    <a:ext uri="{FF2B5EF4-FFF2-40B4-BE49-F238E27FC236}">
                      <a16:creationId xmlns:a16="http://schemas.microsoft.com/office/drawing/2014/main" id="{3276ADC1-60AB-44E6-81DE-ADF28D984CCC}"/>
                    </a:ext>
                  </a:extLst>
                </p:cNvPr>
                <p:cNvPicPr/>
                <p:nvPr/>
              </p:nvPicPr>
              <p:blipFill>
                <a:blip r:embed="rId373"/>
                <a:stretch>
                  <a:fillRect/>
                </a:stretch>
              </p:blipFill>
              <p:spPr>
                <a:xfrm>
                  <a:off x="10110173" y="3295867"/>
                  <a:ext cx="153720" cy="164160"/>
                </a:xfrm>
                <a:prstGeom prst="rect">
                  <a:avLst/>
                </a:prstGeom>
              </p:spPr>
            </p:pic>
          </mc:Fallback>
        </mc:AlternateContent>
        <mc:AlternateContent xmlns:mc="http://schemas.openxmlformats.org/markup-compatibility/2006">
          <mc:Choice xmlns:p14="http://schemas.microsoft.com/office/powerpoint/2010/main" Requires="p14">
            <p:contentPart p14:bwMode="auto" r:id="rId374">
              <p14:nvContentPartPr>
                <p14:cNvPr id="246" name="Freihand 245">
                  <a:extLst>
                    <a:ext uri="{FF2B5EF4-FFF2-40B4-BE49-F238E27FC236}">
                      <a16:creationId xmlns:a16="http://schemas.microsoft.com/office/drawing/2014/main" id="{9EAC3FD0-4F4C-4CEE-BBC3-E55F5725ECCE}"/>
                    </a:ext>
                  </a:extLst>
                </p14:cNvPr>
                <p14:cNvContentPartPr/>
                <p14:nvPr/>
              </p14:nvContentPartPr>
              <p14:xfrm>
                <a:off x="9526613" y="3731827"/>
                <a:ext cx="133200" cy="102240"/>
              </p14:xfrm>
            </p:contentPart>
          </mc:Choice>
          <mc:Fallback>
            <p:pic>
              <p:nvPicPr>
                <p:cNvPr id="246" name="Freihand 245">
                  <a:extLst>
                    <a:ext uri="{FF2B5EF4-FFF2-40B4-BE49-F238E27FC236}">
                      <a16:creationId xmlns:a16="http://schemas.microsoft.com/office/drawing/2014/main" id="{9EAC3FD0-4F4C-4CEE-BBC3-E55F5725ECCE}"/>
                    </a:ext>
                  </a:extLst>
                </p:cNvPr>
                <p:cNvPicPr/>
                <p:nvPr/>
              </p:nvPicPr>
              <p:blipFill>
                <a:blip r:embed="rId375"/>
                <a:stretch>
                  <a:fillRect/>
                </a:stretch>
              </p:blipFill>
              <p:spPr>
                <a:xfrm>
                  <a:off x="9522293" y="3727507"/>
                  <a:ext cx="141840" cy="110880"/>
                </a:xfrm>
                <a:prstGeom prst="rect">
                  <a:avLst/>
                </a:prstGeom>
              </p:spPr>
            </p:pic>
          </mc:Fallback>
        </mc:AlternateContent>
        <mc:AlternateContent xmlns:mc="http://schemas.openxmlformats.org/markup-compatibility/2006">
          <mc:Choice xmlns:p14="http://schemas.microsoft.com/office/powerpoint/2010/main" Requires="p14">
            <p:contentPart p14:bwMode="auto" r:id="rId376">
              <p14:nvContentPartPr>
                <p14:cNvPr id="247" name="Freihand 246">
                  <a:extLst>
                    <a:ext uri="{FF2B5EF4-FFF2-40B4-BE49-F238E27FC236}">
                      <a16:creationId xmlns:a16="http://schemas.microsoft.com/office/drawing/2014/main" id="{14275B4A-2834-4B3C-9761-8539E521A4C6}"/>
                    </a:ext>
                  </a:extLst>
                </p14:cNvPr>
                <p14:cNvContentPartPr/>
                <p14:nvPr/>
              </p14:nvContentPartPr>
              <p14:xfrm>
                <a:off x="9834053" y="3783307"/>
                <a:ext cx="360" cy="360"/>
              </p14:xfrm>
            </p:contentPart>
          </mc:Choice>
          <mc:Fallback>
            <p:pic>
              <p:nvPicPr>
                <p:cNvPr id="247" name="Freihand 246">
                  <a:extLst>
                    <a:ext uri="{FF2B5EF4-FFF2-40B4-BE49-F238E27FC236}">
                      <a16:creationId xmlns:a16="http://schemas.microsoft.com/office/drawing/2014/main" id="{14275B4A-2834-4B3C-9761-8539E521A4C6}"/>
                    </a:ext>
                  </a:extLst>
                </p:cNvPr>
                <p:cNvPicPr/>
                <p:nvPr/>
              </p:nvPicPr>
              <p:blipFill>
                <a:blip r:embed="rId294"/>
                <a:stretch>
                  <a:fillRect/>
                </a:stretch>
              </p:blipFill>
              <p:spPr>
                <a:xfrm>
                  <a:off x="9829733" y="3778987"/>
                  <a:ext cx="900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377">
              <p14:nvContentPartPr>
                <p14:cNvPr id="248" name="Freihand 247">
                  <a:extLst>
                    <a:ext uri="{FF2B5EF4-FFF2-40B4-BE49-F238E27FC236}">
                      <a16:creationId xmlns:a16="http://schemas.microsoft.com/office/drawing/2014/main" id="{B69FC5EB-1A31-404E-8046-28471C73B35F}"/>
                    </a:ext>
                  </a:extLst>
                </p14:cNvPr>
                <p14:cNvContentPartPr/>
                <p14:nvPr/>
              </p14:nvContentPartPr>
              <p14:xfrm>
                <a:off x="9843773" y="3629227"/>
                <a:ext cx="75600" cy="171720"/>
              </p14:xfrm>
            </p:contentPart>
          </mc:Choice>
          <mc:Fallback>
            <p:pic>
              <p:nvPicPr>
                <p:cNvPr id="248" name="Freihand 247">
                  <a:extLst>
                    <a:ext uri="{FF2B5EF4-FFF2-40B4-BE49-F238E27FC236}">
                      <a16:creationId xmlns:a16="http://schemas.microsoft.com/office/drawing/2014/main" id="{B69FC5EB-1A31-404E-8046-28471C73B35F}"/>
                    </a:ext>
                  </a:extLst>
                </p:cNvPr>
                <p:cNvPicPr/>
                <p:nvPr/>
              </p:nvPicPr>
              <p:blipFill>
                <a:blip r:embed="rId378"/>
                <a:stretch>
                  <a:fillRect/>
                </a:stretch>
              </p:blipFill>
              <p:spPr>
                <a:xfrm>
                  <a:off x="9839453" y="3624907"/>
                  <a:ext cx="84240" cy="180360"/>
                </a:xfrm>
                <a:prstGeom prst="rect">
                  <a:avLst/>
                </a:prstGeom>
              </p:spPr>
            </p:pic>
          </mc:Fallback>
        </mc:AlternateContent>
        <mc:AlternateContent xmlns:mc="http://schemas.openxmlformats.org/markup-compatibility/2006">
          <mc:Choice xmlns:p14="http://schemas.microsoft.com/office/powerpoint/2010/main" Requires="p14">
            <p:contentPart p14:bwMode="auto" r:id="rId379">
              <p14:nvContentPartPr>
                <p14:cNvPr id="249" name="Freihand 248">
                  <a:extLst>
                    <a:ext uri="{FF2B5EF4-FFF2-40B4-BE49-F238E27FC236}">
                      <a16:creationId xmlns:a16="http://schemas.microsoft.com/office/drawing/2014/main" id="{CD0747B9-7431-4699-8ACE-E85070849F4F}"/>
                    </a:ext>
                  </a:extLst>
                </p14:cNvPr>
                <p14:cNvContentPartPr/>
                <p14:nvPr/>
              </p14:nvContentPartPr>
              <p14:xfrm>
                <a:off x="9987053" y="3744427"/>
                <a:ext cx="28440" cy="1800"/>
              </p14:xfrm>
            </p:contentPart>
          </mc:Choice>
          <mc:Fallback>
            <p:pic>
              <p:nvPicPr>
                <p:cNvPr id="249" name="Freihand 248">
                  <a:extLst>
                    <a:ext uri="{FF2B5EF4-FFF2-40B4-BE49-F238E27FC236}">
                      <a16:creationId xmlns:a16="http://schemas.microsoft.com/office/drawing/2014/main" id="{CD0747B9-7431-4699-8ACE-E85070849F4F}"/>
                    </a:ext>
                  </a:extLst>
                </p:cNvPr>
                <p:cNvPicPr/>
                <p:nvPr/>
              </p:nvPicPr>
              <p:blipFill>
                <a:blip r:embed="rId380"/>
                <a:stretch>
                  <a:fillRect/>
                </a:stretch>
              </p:blipFill>
              <p:spPr>
                <a:xfrm>
                  <a:off x="9982733" y="3740107"/>
                  <a:ext cx="37080" cy="10440"/>
                </a:xfrm>
                <a:prstGeom prst="rect">
                  <a:avLst/>
                </a:prstGeom>
              </p:spPr>
            </p:pic>
          </mc:Fallback>
        </mc:AlternateContent>
        <mc:AlternateContent xmlns:mc="http://schemas.openxmlformats.org/markup-compatibility/2006">
          <mc:Choice xmlns:p14="http://schemas.microsoft.com/office/powerpoint/2010/main" Requires="p14">
            <p:contentPart p14:bwMode="auto" r:id="rId381">
              <p14:nvContentPartPr>
                <p14:cNvPr id="250" name="Freihand 249">
                  <a:extLst>
                    <a:ext uri="{FF2B5EF4-FFF2-40B4-BE49-F238E27FC236}">
                      <a16:creationId xmlns:a16="http://schemas.microsoft.com/office/drawing/2014/main" id="{578638F0-2EA7-4308-B5C4-934EA8B27541}"/>
                    </a:ext>
                  </a:extLst>
                </p14:cNvPr>
                <p14:cNvContentPartPr/>
                <p14:nvPr/>
              </p14:nvContentPartPr>
              <p14:xfrm>
                <a:off x="10088213" y="3682507"/>
                <a:ext cx="101160" cy="123480"/>
              </p14:xfrm>
            </p:contentPart>
          </mc:Choice>
          <mc:Fallback>
            <p:pic>
              <p:nvPicPr>
                <p:cNvPr id="250" name="Freihand 249">
                  <a:extLst>
                    <a:ext uri="{FF2B5EF4-FFF2-40B4-BE49-F238E27FC236}">
                      <a16:creationId xmlns:a16="http://schemas.microsoft.com/office/drawing/2014/main" id="{578638F0-2EA7-4308-B5C4-934EA8B27541}"/>
                    </a:ext>
                  </a:extLst>
                </p:cNvPr>
                <p:cNvPicPr/>
                <p:nvPr/>
              </p:nvPicPr>
              <p:blipFill>
                <a:blip r:embed="rId382"/>
                <a:stretch>
                  <a:fillRect/>
                </a:stretch>
              </p:blipFill>
              <p:spPr>
                <a:xfrm>
                  <a:off x="10083893" y="3678187"/>
                  <a:ext cx="109800" cy="132120"/>
                </a:xfrm>
                <a:prstGeom prst="rect">
                  <a:avLst/>
                </a:prstGeom>
              </p:spPr>
            </p:pic>
          </mc:Fallback>
        </mc:AlternateContent>
        <mc:AlternateContent xmlns:mc="http://schemas.openxmlformats.org/markup-compatibility/2006">
          <mc:Choice xmlns:p14="http://schemas.microsoft.com/office/powerpoint/2010/main" Requires="p14">
            <p:contentPart p14:bwMode="auto" r:id="rId383">
              <p14:nvContentPartPr>
                <p14:cNvPr id="251" name="Freihand 250">
                  <a:extLst>
                    <a:ext uri="{FF2B5EF4-FFF2-40B4-BE49-F238E27FC236}">
                      <a16:creationId xmlns:a16="http://schemas.microsoft.com/office/drawing/2014/main" id="{96925D09-DF84-4C56-BD40-E22BF49B01EB}"/>
                    </a:ext>
                  </a:extLst>
                </p14:cNvPr>
                <p14:cNvContentPartPr/>
                <p14:nvPr/>
              </p14:nvContentPartPr>
              <p14:xfrm>
                <a:off x="10099013" y="3700147"/>
                <a:ext cx="87120" cy="83520"/>
              </p14:xfrm>
            </p:contentPart>
          </mc:Choice>
          <mc:Fallback>
            <p:pic>
              <p:nvPicPr>
                <p:cNvPr id="251" name="Freihand 250">
                  <a:extLst>
                    <a:ext uri="{FF2B5EF4-FFF2-40B4-BE49-F238E27FC236}">
                      <a16:creationId xmlns:a16="http://schemas.microsoft.com/office/drawing/2014/main" id="{96925D09-DF84-4C56-BD40-E22BF49B01EB}"/>
                    </a:ext>
                  </a:extLst>
                </p:cNvPr>
                <p:cNvPicPr/>
                <p:nvPr/>
              </p:nvPicPr>
              <p:blipFill>
                <a:blip r:embed="rId384"/>
                <a:stretch>
                  <a:fillRect/>
                </a:stretch>
              </p:blipFill>
              <p:spPr>
                <a:xfrm>
                  <a:off x="10094693" y="3695827"/>
                  <a:ext cx="95760" cy="92160"/>
                </a:xfrm>
                <a:prstGeom prst="rect">
                  <a:avLst/>
                </a:prstGeom>
              </p:spPr>
            </p:pic>
          </mc:Fallback>
        </mc:AlternateContent>
        <mc:AlternateContent xmlns:mc="http://schemas.openxmlformats.org/markup-compatibility/2006">
          <mc:Choice xmlns:p14="http://schemas.microsoft.com/office/powerpoint/2010/main" Requires="p14">
            <p:contentPart p14:bwMode="auto" r:id="rId385">
              <p14:nvContentPartPr>
                <p14:cNvPr id="252" name="Freihand 251">
                  <a:extLst>
                    <a:ext uri="{FF2B5EF4-FFF2-40B4-BE49-F238E27FC236}">
                      <a16:creationId xmlns:a16="http://schemas.microsoft.com/office/drawing/2014/main" id="{3E6C024B-4F73-4AD3-9F3C-C4859558B91C}"/>
                    </a:ext>
                  </a:extLst>
                </p14:cNvPr>
                <p14:cNvContentPartPr/>
                <p14:nvPr/>
              </p14:nvContentPartPr>
              <p14:xfrm>
                <a:off x="9694733" y="3718507"/>
                <a:ext cx="136800" cy="119880"/>
              </p14:xfrm>
            </p:contentPart>
          </mc:Choice>
          <mc:Fallback>
            <p:pic>
              <p:nvPicPr>
                <p:cNvPr id="252" name="Freihand 251">
                  <a:extLst>
                    <a:ext uri="{FF2B5EF4-FFF2-40B4-BE49-F238E27FC236}">
                      <a16:creationId xmlns:a16="http://schemas.microsoft.com/office/drawing/2014/main" id="{3E6C024B-4F73-4AD3-9F3C-C4859558B91C}"/>
                    </a:ext>
                  </a:extLst>
                </p:cNvPr>
                <p:cNvPicPr/>
                <p:nvPr/>
              </p:nvPicPr>
              <p:blipFill>
                <a:blip r:embed="rId386"/>
                <a:stretch>
                  <a:fillRect/>
                </a:stretch>
              </p:blipFill>
              <p:spPr>
                <a:xfrm>
                  <a:off x="9690413" y="3714187"/>
                  <a:ext cx="145440" cy="128520"/>
                </a:xfrm>
                <a:prstGeom prst="rect">
                  <a:avLst/>
                </a:prstGeom>
              </p:spPr>
            </p:pic>
          </mc:Fallback>
        </mc:AlternateContent>
        <mc:AlternateContent xmlns:mc="http://schemas.openxmlformats.org/markup-compatibility/2006">
          <mc:Choice xmlns:p14="http://schemas.microsoft.com/office/powerpoint/2010/main" Requires="p14">
            <p:contentPart p14:bwMode="auto" r:id="rId387">
              <p14:nvContentPartPr>
                <p14:cNvPr id="254" name="Freihand 253">
                  <a:extLst>
                    <a:ext uri="{FF2B5EF4-FFF2-40B4-BE49-F238E27FC236}">
                      <a16:creationId xmlns:a16="http://schemas.microsoft.com/office/drawing/2014/main" id="{8756CA8D-030C-4D15-A4DF-66C697627A9F}"/>
                    </a:ext>
                  </a:extLst>
                </p14:cNvPr>
                <p14:cNvContentPartPr/>
                <p14:nvPr/>
              </p14:nvContentPartPr>
              <p14:xfrm>
                <a:off x="10395293" y="3751987"/>
                <a:ext cx="128880" cy="29160"/>
              </p14:xfrm>
            </p:contentPart>
          </mc:Choice>
          <mc:Fallback>
            <p:pic>
              <p:nvPicPr>
                <p:cNvPr id="254" name="Freihand 253">
                  <a:extLst>
                    <a:ext uri="{FF2B5EF4-FFF2-40B4-BE49-F238E27FC236}">
                      <a16:creationId xmlns:a16="http://schemas.microsoft.com/office/drawing/2014/main" id="{8756CA8D-030C-4D15-A4DF-66C697627A9F}"/>
                    </a:ext>
                  </a:extLst>
                </p:cNvPr>
                <p:cNvPicPr/>
                <p:nvPr/>
              </p:nvPicPr>
              <p:blipFill>
                <a:blip r:embed="rId388"/>
                <a:stretch>
                  <a:fillRect/>
                </a:stretch>
              </p:blipFill>
              <p:spPr>
                <a:xfrm>
                  <a:off x="10390973" y="3747667"/>
                  <a:ext cx="137520" cy="37800"/>
                </a:xfrm>
                <a:prstGeom prst="rect">
                  <a:avLst/>
                </a:prstGeom>
              </p:spPr>
            </p:pic>
          </mc:Fallback>
        </mc:AlternateContent>
        <mc:AlternateContent xmlns:mc="http://schemas.openxmlformats.org/markup-compatibility/2006">
          <mc:Choice xmlns:p14="http://schemas.microsoft.com/office/powerpoint/2010/main" Requires="p14">
            <p:contentPart p14:bwMode="auto" r:id="rId389">
              <p14:nvContentPartPr>
                <p14:cNvPr id="255" name="Freihand 254">
                  <a:extLst>
                    <a:ext uri="{FF2B5EF4-FFF2-40B4-BE49-F238E27FC236}">
                      <a16:creationId xmlns:a16="http://schemas.microsoft.com/office/drawing/2014/main" id="{73B2D3E2-96E6-4763-B4C1-98C46C2EACCE}"/>
                    </a:ext>
                  </a:extLst>
                </p14:cNvPr>
                <p14:cNvContentPartPr/>
                <p14:nvPr/>
              </p14:nvContentPartPr>
              <p14:xfrm>
                <a:off x="10329413" y="3678547"/>
                <a:ext cx="165960" cy="147240"/>
              </p14:xfrm>
            </p:contentPart>
          </mc:Choice>
          <mc:Fallback>
            <p:pic>
              <p:nvPicPr>
                <p:cNvPr id="255" name="Freihand 254">
                  <a:extLst>
                    <a:ext uri="{FF2B5EF4-FFF2-40B4-BE49-F238E27FC236}">
                      <a16:creationId xmlns:a16="http://schemas.microsoft.com/office/drawing/2014/main" id="{73B2D3E2-96E6-4763-B4C1-98C46C2EACCE}"/>
                    </a:ext>
                  </a:extLst>
                </p:cNvPr>
                <p:cNvPicPr/>
                <p:nvPr/>
              </p:nvPicPr>
              <p:blipFill>
                <a:blip r:embed="rId390"/>
                <a:stretch>
                  <a:fillRect/>
                </a:stretch>
              </p:blipFill>
              <p:spPr>
                <a:xfrm>
                  <a:off x="10325093" y="3674227"/>
                  <a:ext cx="174600" cy="155880"/>
                </a:xfrm>
                <a:prstGeom prst="rect">
                  <a:avLst/>
                </a:prstGeom>
              </p:spPr>
            </p:pic>
          </mc:Fallback>
        </mc:AlternateContent>
        <mc:AlternateContent xmlns:mc="http://schemas.openxmlformats.org/markup-compatibility/2006">
          <mc:Choice xmlns:p14="http://schemas.microsoft.com/office/powerpoint/2010/main" Requires="p14">
            <p:contentPart p14:bwMode="auto" r:id="rId391">
              <p14:nvContentPartPr>
                <p14:cNvPr id="256" name="Freihand 255">
                  <a:extLst>
                    <a:ext uri="{FF2B5EF4-FFF2-40B4-BE49-F238E27FC236}">
                      <a16:creationId xmlns:a16="http://schemas.microsoft.com/office/drawing/2014/main" id="{F4C2A54A-B72D-4B9D-A764-B07D1A01510D}"/>
                    </a:ext>
                  </a:extLst>
                </p14:cNvPr>
                <p14:cNvContentPartPr/>
                <p14:nvPr/>
              </p14:nvContentPartPr>
              <p14:xfrm>
                <a:off x="10672133" y="3641107"/>
                <a:ext cx="127800" cy="205560"/>
              </p14:xfrm>
            </p:contentPart>
          </mc:Choice>
          <mc:Fallback>
            <p:pic>
              <p:nvPicPr>
                <p:cNvPr id="256" name="Freihand 255">
                  <a:extLst>
                    <a:ext uri="{FF2B5EF4-FFF2-40B4-BE49-F238E27FC236}">
                      <a16:creationId xmlns:a16="http://schemas.microsoft.com/office/drawing/2014/main" id="{F4C2A54A-B72D-4B9D-A764-B07D1A01510D}"/>
                    </a:ext>
                  </a:extLst>
                </p:cNvPr>
                <p:cNvPicPr/>
                <p:nvPr/>
              </p:nvPicPr>
              <p:blipFill>
                <a:blip r:embed="rId392"/>
                <a:stretch>
                  <a:fillRect/>
                </a:stretch>
              </p:blipFill>
              <p:spPr>
                <a:xfrm>
                  <a:off x="10667813" y="3636787"/>
                  <a:ext cx="136440" cy="214200"/>
                </a:xfrm>
                <a:prstGeom prst="rect">
                  <a:avLst/>
                </a:prstGeom>
              </p:spPr>
            </p:pic>
          </mc:Fallback>
        </mc:AlternateContent>
        <mc:AlternateContent xmlns:mc="http://schemas.openxmlformats.org/markup-compatibility/2006">
          <mc:Choice xmlns:p14="http://schemas.microsoft.com/office/powerpoint/2010/main" Requires="p14">
            <p:contentPart p14:bwMode="auto" r:id="rId393">
              <p14:nvContentPartPr>
                <p14:cNvPr id="257" name="Freihand 256">
                  <a:extLst>
                    <a:ext uri="{FF2B5EF4-FFF2-40B4-BE49-F238E27FC236}">
                      <a16:creationId xmlns:a16="http://schemas.microsoft.com/office/drawing/2014/main" id="{B9C39D37-4CF5-47C1-9F5C-1F731F3FE179}"/>
                    </a:ext>
                  </a:extLst>
                </p14:cNvPr>
                <p14:cNvContentPartPr/>
                <p14:nvPr/>
              </p14:nvContentPartPr>
              <p14:xfrm>
                <a:off x="10811453" y="3735427"/>
                <a:ext cx="164520" cy="84960"/>
              </p14:xfrm>
            </p:contentPart>
          </mc:Choice>
          <mc:Fallback>
            <p:pic>
              <p:nvPicPr>
                <p:cNvPr id="257" name="Freihand 256">
                  <a:extLst>
                    <a:ext uri="{FF2B5EF4-FFF2-40B4-BE49-F238E27FC236}">
                      <a16:creationId xmlns:a16="http://schemas.microsoft.com/office/drawing/2014/main" id="{B9C39D37-4CF5-47C1-9F5C-1F731F3FE179}"/>
                    </a:ext>
                  </a:extLst>
                </p:cNvPr>
                <p:cNvPicPr/>
                <p:nvPr/>
              </p:nvPicPr>
              <p:blipFill>
                <a:blip r:embed="rId394"/>
                <a:stretch>
                  <a:fillRect/>
                </a:stretch>
              </p:blipFill>
              <p:spPr>
                <a:xfrm>
                  <a:off x="10807133" y="3731107"/>
                  <a:ext cx="173160" cy="93600"/>
                </a:xfrm>
                <a:prstGeom prst="rect">
                  <a:avLst/>
                </a:prstGeom>
              </p:spPr>
            </p:pic>
          </mc:Fallback>
        </mc:AlternateContent>
        <mc:AlternateContent xmlns:mc="http://schemas.openxmlformats.org/markup-compatibility/2006">
          <mc:Choice xmlns:p14="http://schemas.microsoft.com/office/powerpoint/2010/main" Requires="p14">
            <p:contentPart p14:bwMode="auto" r:id="rId395">
              <p14:nvContentPartPr>
                <p14:cNvPr id="258" name="Freihand 257">
                  <a:extLst>
                    <a:ext uri="{FF2B5EF4-FFF2-40B4-BE49-F238E27FC236}">
                      <a16:creationId xmlns:a16="http://schemas.microsoft.com/office/drawing/2014/main" id="{A96F0B4A-4EC9-4F4B-AFCA-19B446ACDE74}"/>
                    </a:ext>
                  </a:extLst>
                </p14:cNvPr>
                <p14:cNvContentPartPr/>
                <p14:nvPr/>
              </p14:nvContentPartPr>
              <p14:xfrm>
                <a:off x="10984973" y="3744787"/>
                <a:ext cx="92160" cy="69120"/>
              </p14:xfrm>
            </p:contentPart>
          </mc:Choice>
          <mc:Fallback>
            <p:pic>
              <p:nvPicPr>
                <p:cNvPr id="258" name="Freihand 257">
                  <a:extLst>
                    <a:ext uri="{FF2B5EF4-FFF2-40B4-BE49-F238E27FC236}">
                      <a16:creationId xmlns:a16="http://schemas.microsoft.com/office/drawing/2014/main" id="{A96F0B4A-4EC9-4F4B-AFCA-19B446ACDE74}"/>
                    </a:ext>
                  </a:extLst>
                </p:cNvPr>
                <p:cNvPicPr/>
                <p:nvPr/>
              </p:nvPicPr>
              <p:blipFill>
                <a:blip r:embed="rId396"/>
                <a:stretch>
                  <a:fillRect/>
                </a:stretch>
              </p:blipFill>
              <p:spPr>
                <a:xfrm>
                  <a:off x="10980653" y="3740467"/>
                  <a:ext cx="100800" cy="77760"/>
                </a:xfrm>
                <a:prstGeom prst="rect">
                  <a:avLst/>
                </a:prstGeom>
              </p:spPr>
            </p:pic>
          </mc:Fallback>
        </mc:AlternateContent>
        <mc:AlternateContent xmlns:mc="http://schemas.openxmlformats.org/markup-compatibility/2006">
          <mc:Choice xmlns:p14="http://schemas.microsoft.com/office/powerpoint/2010/main" Requires="p14">
            <p:contentPart p14:bwMode="auto" r:id="rId397">
              <p14:nvContentPartPr>
                <p14:cNvPr id="259" name="Freihand 258">
                  <a:extLst>
                    <a:ext uri="{FF2B5EF4-FFF2-40B4-BE49-F238E27FC236}">
                      <a16:creationId xmlns:a16="http://schemas.microsoft.com/office/drawing/2014/main" id="{F20DD15B-61CC-47BA-AFF6-DAE0897F6E91}"/>
                    </a:ext>
                  </a:extLst>
                </p14:cNvPr>
                <p14:cNvContentPartPr/>
                <p14:nvPr/>
              </p14:nvContentPartPr>
              <p14:xfrm>
                <a:off x="11118173" y="3640027"/>
                <a:ext cx="278280" cy="158400"/>
              </p14:xfrm>
            </p:contentPart>
          </mc:Choice>
          <mc:Fallback>
            <p:pic>
              <p:nvPicPr>
                <p:cNvPr id="259" name="Freihand 258">
                  <a:extLst>
                    <a:ext uri="{FF2B5EF4-FFF2-40B4-BE49-F238E27FC236}">
                      <a16:creationId xmlns:a16="http://schemas.microsoft.com/office/drawing/2014/main" id="{F20DD15B-61CC-47BA-AFF6-DAE0897F6E91}"/>
                    </a:ext>
                  </a:extLst>
                </p:cNvPr>
                <p:cNvPicPr/>
                <p:nvPr/>
              </p:nvPicPr>
              <p:blipFill>
                <a:blip r:embed="rId398"/>
                <a:stretch>
                  <a:fillRect/>
                </a:stretch>
              </p:blipFill>
              <p:spPr>
                <a:xfrm>
                  <a:off x="11113853" y="3635707"/>
                  <a:ext cx="286920" cy="167040"/>
                </a:xfrm>
                <a:prstGeom prst="rect">
                  <a:avLst/>
                </a:prstGeom>
              </p:spPr>
            </p:pic>
          </mc:Fallback>
        </mc:AlternateContent>
        <mc:AlternateContent xmlns:mc="http://schemas.openxmlformats.org/markup-compatibility/2006">
          <mc:Choice xmlns:p14="http://schemas.microsoft.com/office/powerpoint/2010/main" Requires="p14">
            <p:contentPart p14:bwMode="auto" r:id="rId399">
              <p14:nvContentPartPr>
                <p14:cNvPr id="260" name="Freihand 259">
                  <a:extLst>
                    <a:ext uri="{FF2B5EF4-FFF2-40B4-BE49-F238E27FC236}">
                      <a16:creationId xmlns:a16="http://schemas.microsoft.com/office/drawing/2014/main" id="{AA869836-694A-4150-B540-2717D0DEE119}"/>
                    </a:ext>
                  </a:extLst>
                </p14:cNvPr>
                <p14:cNvContentPartPr/>
                <p14:nvPr/>
              </p14:nvContentPartPr>
              <p14:xfrm>
                <a:off x="11379533" y="3672427"/>
                <a:ext cx="315000" cy="317160"/>
              </p14:xfrm>
            </p:contentPart>
          </mc:Choice>
          <mc:Fallback>
            <p:pic>
              <p:nvPicPr>
                <p:cNvPr id="260" name="Freihand 259">
                  <a:extLst>
                    <a:ext uri="{FF2B5EF4-FFF2-40B4-BE49-F238E27FC236}">
                      <a16:creationId xmlns:a16="http://schemas.microsoft.com/office/drawing/2014/main" id="{AA869836-694A-4150-B540-2717D0DEE119}"/>
                    </a:ext>
                  </a:extLst>
                </p:cNvPr>
                <p:cNvPicPr/>
                <p:nvPr/>
              </p:nvPicPr>
              <p:blipFill>
                <a:blip r:embed="rId400"/>
                <a:stretch>
                  <a:fillRect/>
                </a:stretch>
              </p:blipFill>
              <p:spPr>
                <a:xfrm>
                  <a:off x="11375213" y="3668107"/>
                  <a:ext cx="323640" cy="325800"/>
                </a:xfrm>
                <a:prstGeom prst="rect">
                  <a:avLst/>
                </a:prstGeom>
              </p:spPr>
            </p:pic>
          </mc:Fallback>
        </mc:AlternateContent>
        <mc:AlternateContent xmlns:mc="http://schemas.openxmlformats.org/markup-compatibility/2006">
          <mc:Choice xmlns:p14="http://schemas.microsoft.com/office/powerpoint/2010/main" Requires="p14">
            <p:contentPart p14:bwMode="auto" r:id="rId401">
              <p14:nvContentPartPr>
                <p14:cNvPr id="261" name="Freihand 260">
                  <a:extLst>
                    <a:ext uri="{FF2B5EF4-FFF2-40B4-BE49-F238E27FC236}">
                      <a16:creationId xmlns:a16="http://schemas.microsoft.com/office/drawing/2014/main" id="{D74C4555-1309-4318-B834-4949927F4332}"/>
                    </a:ext>
                  </a:extLst>
                </p14:cNvPr>
                <p14:cNvContentPartPr/>
                <p14:nvPr/>
              </p14:nvContentPartPr>
              <p14:xfrm>
                <a:off x="11704613" y="3695827"/>
                <a:ext cx="21240" cy="8280"/>
              </p14:xfrm>
            </p:contentPart>
          </mc:Choice>
          <mc:Fallback>
            <p:pic>
              <p:nvPicPr>
                <p:cNvPr id="261" name="Freihand 260">
                  <a:extLst>
                    <a:ext uri="{FF2B5EF4-FFF2-40B4-BE49-F238E27FC236}">
                      <a16:creationId xmlns:a16="http://schemas.microsoft.com/office/drawing/2014/main" id="{D74C4555-1309-4318-B834-4949927F4332}"/>
                    </a:ext>
                  </a:extLst>
                </p:cNvPr>
                <p:cNvPicPr/>
                <p:nvPr/>
              </p:nvPicPr>
              <p:blipFill>
                <a:blip r:embed="rId402"/>
                <a:stretch>
                  <a:fillRect/>
                </a:stretch>
              </p:blipFill>
              <p:spPr>
                <a:xfrm>
                  <a:off x="11700293" y="3691507"/>
                  <a:ext cx="29880" cy="16920"/>
                </a:xfrm>
                <a:prstGeom prst="rect">
                  <a:avLst/>
                </a:prstGeom>
              </p:spPr>
            </p:pic>
          </mc:Fallback>
        </mc:AlternateContent>
        <mc:AlternateContent xmlns:mc="http://schemas.openxmlformats.org/markup-compatibility/2006">
          <mc:Choice xmlns:p14="http://schemas.microsoft.com/office/powerpoint/2010/main" Requires="p14">
            <p:contentPart p14:bwMode="auto" r:id="rId403">
              <p14:nvContentPartPr>
                <p14:cNvPr id="262" name="Freihand 261">
                  <a:extLst>
                    <a:ext uri="{FF2B5EF4-FFF2-40B4-BE49-F238E27FC236}">
                      <a16:creationId xmlns:a16="http://schemas.microsoft.com/office/drawing/2014/main" id="{F221F9BF-B255-4D4E-95BD-7F4D53C0FCB2}"/>
                    </a:ext>
                  </a:extLst>
                </p14:cNvPr>
                <p14:cNvContentPartPr/>
                <p14:nvPr/>
              </p14:nvContentPartPr>
              <p14:xfrm>
                <a:off x="11715413" y="3660907"/>
                <a:ext cx="281880" cy="338760"/>
              </p14:xfrm>
            </p:contentPart>
          </mc:Choice>
          <mc:Fallback>
            <p:pic>
              <p:nvPicPr>
                <p:cNvPr id="262" name="Freihand 261">
                  <a:extLst>
                    <a:ext uri="{FF2B5EF4-FFF2-40B4-BE49-F238E27FC236}">
                      <a16:creationId xmlns:a16="http://schemas.microsoft.com/office/drawing/2014/main" id="{F221F9BF-B255-4D4E-95BD-7F4D53C0FCB2}"/>
                    </a:ext>
                  </a:extLst>
                </p:cNvPr>
                <p:cNvPicPr/>
                <p:nvPr/>
              </p:nvPicPr>
              <p:blipFill>
                <a:blip r:embed="rId404"/>
                <a:stretch>
                  <a:fillRect/>
                </a:stretch>
              </p:blipFill>
              <p:spPr>
                <a:xfrm>
                  <a:off x="11711093" y="3656587"/>
                  <a:ext cx="290520" cy="347400"/>
                </a:xfrm>
                <a:prstGeom prst="rect">
                  <a:avLst/>
                </a:prstGeom>
              </p:spPr>
            </p:pic>
          </mc:Fallback>
        </mc:AlternateContent>
        <mc:AlternateContent xmlns:mc="http://schemas.openxmlformats.org/markup-compatibility/2006">
          <mc:Choice xmlns:p14="http://schemas.microsoft.com/office/powerpoint/2010/main" Requires="p14">
            <p:contentPart p14:bwMode="auto" r:id="rId405">
              <p14:nvContentPartPr>
                <p14:cNvPr id="263" name="Freihand 262">
                  <a:extLst>
                    <a:ext uri="{FF2B5EF4-FFF2-40B4-BE49-F238E27FC236}">
                      <a16:creationId xmlns:a16="http://schemas.microsoft.com/office/drawing/2014/main" id="{EA1A557C-D7FB-42BE-995E-0BD2F4C6A4C4}"/>
                    </a:ext>
                  </a:extLst>
                </p14:cNvPr>
                <p14:cNvContentPartPr/>
                <p14:nvPr/>
              </p14:nvContentPartPr>
              <p14:xfrm>
                <a:off x="12048053" y="3587827"/>
                <a:ext cx="26280" cy="113040"/>
              </p14:xfrm>
            </p:contentPart>
          </mc:Choice>
          <mc:Fallback>
            <p:pic>
              <p:nvPicPr>
                <p:cNvPr id="263" name="Freihand 262">
                  <a:extLst>
                    <a:ext uri="{FF2B5EF4-FFF2-40B4-BE49-F238E27FC236}">
                      <a16:creationId xmlns:a16="http://schemas.microsoft.com/office/drawing/2014/main" id="{EA1A557C-D7FB-42BE-995E-0BD2F4C6A4C4}"/>
                    </a:ext>
                  </a:extLst>
                </p:cNvPr>
                <p:cNvPicPr/>
                <p:nvPr/>
              </p:nvPicPr>
              <p:blipFill>
                <a:blip r:embed="rId406"/>
                <a:stretch>
                  <a:fillRect/>
                </a:stretch>
              </p:blipFill>
              <p:spPr>
                <a:xfrm>
                  <a:off x="12043733" y="3583507"/>
                  <a:ext cx="34920" cy="121680"/>
                </a:xfrm>
                <a:prstGeom prst="rect">
                  <a:avLst/>
                </a:prstGeom>
              </p:spPr>
            </p:pic>
          </mc:Fallback>
        </mc:AlternateContent>
        <mc:AlternateContent xmlns:mc="http://schemas.openxmlformats.org/markup-compatibility/2006">
          <mc:Choice xmlns:p14="http://schemas.microsoft.com/office/powerpoint/2010/main" Requires="p14">
            <p:contentPart p14:bwMode="auto" r:id="rId407">
              <p14:nvContentPartPr>
                <p14:cNvPr id="264" name="Freihand 263">
                  <a:extLst>
                    <a:ext uri="{FF2B5EF4-FFF2-40B4-BE49-F238E27FC236}">
                      <a16:creationId xmlns:a16="http://schemas.microsoft.com/office/drawing/2014/main" id="{CB16EFFE-E050-4311-9260-177C273D9305}"/>
                    </a:ext>
                  </a:extLst>
                </p14:cNvPr>
                <p14:cNvContentPartPr/>
                <p14:nvPr/>
              </p14:nvContentPartPr>
              <p14:xfrm>
                <a:off x="12019973" y="3814267"/>
                <a:ext cx="20160" cy="24480"/>
              </p14:xfrm>
            </p:contentPart>
          </mc:Choice>
          <mc:Fallback>
            <p:pic>
              <p:nvPicPr>
                <p:cNvPr id="264" name="Freihand 263">
                  <a:extLst>
                    <a:ext uri="{FF2B5EF4-FFF2-40B4-BE49-F238E27FC236}">
                      <a16:creationId xmlns:a16="http://schemas.microsoft.com/office/drawing/2014/main" id="{CB16EFFE-E050-4311-9260-177C273D9305}"/>
                    </a:ext>
                  </a:extLst>
                </p:cNvPr>
                <p:cNvPicPr/>
                <p:nvPr/>
              </p:nvPicPr>
              <p:blipFill>
                <a:blip r:embed="rId408"/>
                <a:stretch>
                  <a:fillRect/>
                </a:stretch>
              </p:blipFill>
              <p:spPr>
                <a:xfrm>
                  <a:off x="12015653" y="3809947"/>
                  <a:ext cx="28800" cy="33120"/>
                </a:xfrm>
                <a:prstGeom prst="rect">
                  <a:avLst/>
                </a:prstGeom>
              </p:spPr>
            </p:pic>
          </mc:Fallback>
        </mc:AlternateContent>
        <mc:AlternateContent xmlns:mc="http://schemas.openxmlformats.org/markup-compatibility/2006">
          <mc:Choice xmlns:p14="http://schemas.microsoft.com/office/powerpoint/2010/main" Requires="p14">
            <p:contentPart p14:bwMode="auto" r:id="rId409">
              <p14:nvContentPartPr>
                <p14:cNvPr id="266" name="Freihand 265">
                  <a:extLst>
                    <a:ext uri="{FF2B5EF4-FFF2-40B4-BE49-F238E27FC236}">
                      <a16:creationId xmlns:a16="http://schemas.microsoft.com/office/drawing/2014/main" id="{B14778B7-A69A-4093-9DD9-F9A17AD689AF}"/>
                    </a:ext>
                  </a:extLst>
                </p14:cNvPr>
                <p14:cNvContentPartPr/>
                <p14:nvPr/>
              </p14:nvContentPartPr>
              <p14:xfrm>
                <a:off x="9311333" y="3992107"/>
                <a:ext cx="1861200" cy="38160"/>
              </p14:xfrm>
            </p:contentPart>
          </mc:Choice>
          <mc:Fallback>
            <p:pic>
              <p:nvPicPr>
                <p:cNvPr id="266" name="Freihand 265">
                  <a:extLst>
                    <a:ext uri="{FF2B5EF4-FFF2-40B4-BE49-F238E27FC236}">
                      <a16:creationId xmlns:a16="http://schemas.microsoft.com/office/drawing/2014/main" id="{B14778B7-A69A-4093-9DD9-F9A17AD689AF}"/>
                    </a:ext>
                  </a:extLst>
                </p:cNvPr>
                <p:cNvPicPr/>
                <p:nvPr/>
              </p:nvPicPr>
              <p:blipFill>
                <a:blip r:embed="rId410"/>
                <a:stretch>
                  <a:fillRect/>
                </a:stretch>
              </p:blipFill>
              <p:spPr>
                <a:xfrm>
                  <a:off x="9307013" y="3987787"/>
                  <a:ext cx="1869840" cy="46800"/>
                </a:xfrm>
                <a:prstGeom prst="rect">
                  <a:avLst/>
                </a:prstGeom>
              </p:spPr>
            </p:pic>
          </mc:Fallback>
        </mc:AlternateContent>
        <mc:AlternateContent xmlns:mc="http://schemas.openxmlformats.org/markup-compatibility/2006">
          <mc:Choice xmlns:p14="http://schemas.microsoft.com/office/powerpoint/2010/main" Requires="p14">
            <p:contentPart p14:bwMode="auto" r:id="rId411">
              <p14:nvContentPartPr>
                <p14:cNvPr id="267" name="Freihand 266">
                  <a:extLst>
                    <a:ext uri="{FF2B5EF4-FFF2-40B4-BE49-F238E27FC236}">
                      <a16:creationId xmlns:a16="http://schemas.microsoft.com/office/drawing/2014/main" id="{0A21392B-3582-4A3A-A19E-4E6EC9624460}"/>
                    </a:ext>
                  </a:extLst>
                </p14:cNvPr>
                <p14:cNvContentPartPr/>
                <p14:nvPr/>
              </p14:nvContentPartPr>
              <p14:xfrm>
                <a:off x="2125013" y="5588347"/>
                <a:ext cx="1440" cy="5760"/>
              </p14:xfrm>
            </p:contentPart>
          </mc:Choice>
          <mc:Fallback>
            <p:pic>
              <p:nvPicPr>
                <p:cNvPr id="267" name="Freihand 266">
                  <a:extLst>
                    <a:ext uri="{FF2B5EF4-FFF2-40B4-BE49-F238E27FC236}">
                      <a16:creationId xmlns:a16="http://schemas.microsoft.com/office/drawing/2014/main" id="{0A21392B-3582-4A3A-A19E-4E6EC9624460}"/>
                    </a:ext>
                  </a:extLst>
                </p:cNvPr>
                <p:cNvPicPr/>
                <p:nvPr/>
              </p:nvPicPr>
              <p:blipFill>
                <a:blip r:embed="rId412"/>
                <a:stretch>
                  <a:fillRect/>
                </a:stretch>
              </p:blipFill>
              <p:spPr>
                <a:xfrm>
                  <a:off x="2120693" y="5584027"/>
                  <a:ext cx="10080" cy="14400"/>
                </a:xfrm>
                <a:prstGeom prst="rect">
                  <a:avLst/>
                </a:prstGeom>
              </p:spPr>
            </p:pic>
          </mc:Fallback>
        </mc:AlternateContent>
        <mc:AlternateContent xmlns:mc="http://schemas.openxmlformats.org/markup-compatibility/2006">
          <mc:Choice xmlns:p14="http://schemas.microsoft.com/office/powerpoint/2010/main" Requires="p14">
            <p:contentPart p14:bwMode="auto" r:id="rId413">
              <p14:nvContentPartPr>
                <p14:cNvPr id="268" name="Freihand 267">
                  <a:extLst>
                    <a:ext uri="{FF2B5EF4-FFF2-40B4-BE49-F238E27FC236}">
                      <a16:creationId xmlns:a16="http://schemas.microsoft.com/office/drawing/2014/main" id="{1171F0EC-1CD8-4BA9-82DF-5AEF15E7B3FB}"/>
                    </a:ext>
                  </a:extLst>
                </p14:cNvPr>
                <p14:cNvContentPartPr/>
                <p14:nvPr/>
              </p14:nvContentPartPr>
              <p14:xfrm>
                <a:off x="2110613" y="5582227"/>
                <a:ext cx="360" cy="360"/>
              </p14:xfrm>
            </p:contentPart>
          </mc:Choice>
          <mc:Fallback>
            <p:pic>
              <p:nvPicPr>
                <p:cNvPr id="268" name="Freihand 267">
                  <a:extLst>
                    <a:ext uri="{FF2B5EF4-FFF2-40B4-BE49-F238E27FC236}">
                      <a16:creationId xmlns:a16="http://schemas.microsoft.com/office/drawing/2014/main" id="{1171F0EC-1CD8-4BA9-82DF-5AEF15E7B3FB}"/>
                    </a:ext>
                  </a:extLst>
                </p:cNvPr>
                <p:cNvPicPr/>
                <p:nvPr/>
              </p:nvPicPr>
              <p:blipFill>
                <a:blip r:embed="rId294"/>
                <a:stretch>
                  <a:fillRect/>
                </a:stretch>
              </p:blipFill>
              <p:spPr>
                <a:xfrm>
                  <a:off x="2106293" y="5577907"/>
                  <a:ext cx="900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414">
              <p14:nvContentPartPr>
                <p14:cNvPr id="269" name="Freihand 268">
                  <a:extLst>
                    <a:ext uri="{FF2B5EF4-FFF2-40B4-BE49-F238E27FC236}">
                      <a16:creationId xmlns:a16="http://schemas.microsoft.com/office/drawing/2014/main" id="{149D7A9A-CA93-413B-B0D7-140948EB85B7}"/>
                    </a:ext>
                  </a:extLst>
                </p14:cNvPr>
                <p14:cNvContentPartPr/>
                <p14:nvPr/>
              </p14:nvContentPartPr>
              <p14:xfrm>
                <a:off x="2108453" y="5543707"/>
                <a:ext cx="50400" cy="51840"/>
              </p14:xfrm>
            </p:contentPart>
          </mc:Choice>
          <mc:Fallback>
            <p:pic>
              <p:nvPicPr>
                <p:cNvPr id="269" name="Freihand 268">
                  <a:extLst>
                    <a:ext uri="{FF2B5EF4-FFF2-40B4-BE49-F238E27FC236}">
                      <a16:creationId xmlns:a16="http://schemas.microsoft.com/office/drawing/2014/main" id="{149D7A9A-CA93-413B-B0D7-140948EB85B7}"/>
                    </a:ext>
                  </a:extLst>
                </p:cNvPr>
                <p:cNvPicPr/>
                <p:nvPr/>
              </p:nvPicPr>
              <p:blipFill>
                <a:blip r:embed="rId415"/>
                <a:stretch>
                  <a:fillRect/>
                </a:stretch>
              </p:blipFill>
              <p:spPr>
                <a:xfrm>
                  <a:off x="2104133" y="5539387"/>
                  <a:ext cx="59040" cy="60480"/>
                </a:xfrm>
                <a:prstGeom prst="rect">
                  <a:avLst/>
                </a:prstGeom>
              </p:spPr>
            </p:pic>
          </mc:Fallback>
        </mc:AlternateContent>
        <mc:AlternateContent xmlns:mc="http://schemas.openxmlformats.org/markup-compatibility/2006">
          <mc:Choice xmlns:p14="http://schemas.microsoft.com/office/powerpoint/2010/main" Requires="p14">
            <p:contentPart p14:bwMode="auto" r:id="rId416">
              <p14:nvContentPartPr>
                <p14:cNvPr id="271" name="Freihand 270">
                  <a:extLst>
                    <a:ext uri="{FF2B5EF4-FFF2-40B4-BE49-F238E27FC236}">
                      <a16:creationId xmlns:a16="http://schemas.microsoft.com/office/drawing/2014/main" id="{E775D977-AA60-4A87-985B-58C3CFC06323}"/>
                    </a:ext>
                  </a:extLst>
                </p14:cNvPr>
                <p14:cNvContentPartPr/>
                <p14:nvPr/>
              </p14:nvContentPartPr>
              <p14:xfrm>
                <a:off x="2104493" y="892147"/>
                <a:ext cx="3670560" cy="4700160"/>
              </p14:xfrm>
            </p:contentPart>
          </mc:Choice>
          <mc:Fallback>
            <p:pic>
              <p:nvPicPr>
                <p:cNvPr id="271" name="Freihand 270">
                  <a:extLst>
                    <a:ext uri="{FF2B5EF4-FFF2-40B4-BE49-F238E27FC236}">
                      <a16:creationId xmlns:a16="http://schemas.microsoft.com/office/drawing/2014/main" id="{E775D977-AA60-4A87-985B-58C3CFC06323}"/>
                    </a:ext>
                  </a:extLst>
                </p:cNvPr>
                <p:cNvPicPr/>
                <p:nvPr/>
              </p:nvPicPr>
              <p:blipFill>
                <a:blip r:embed="rId417"/>
                <a:stretch>
                  <a:fillRect/>
                </a:stretch>
              </p:blipFill>
              <p:spPr>
                <a:xfrm>
                  <a:off x="2100173" y="887827"/>
                  <a:ext cx="3679200" cy="4708800"/>
                </a:xfrm>
                <a:prstGeom prst="rect">
                  <a:avLst/>
                </a:prstGeom>
              </p:spPr>
            </p:pic>
          </mc:Fallback>
        </mc:AlternateContent>
        <mc:AlternateContent xmlns:mc="http://schemas.openxmlformats.org/markup-compatibility/2006">
          <mc:Choice xmlns:p14="http://schemas.microsoft.com/office/powerpoint/2010/main" Requires="p14">
            <p:contentPart p14:bwMode="auto" r:id="rId418">
              <p14:nvContentPartPr>
                <p14:cNvPr id="273" name="Freihand 272">
                  <a:extLst>
                    <a:ext uri="{FF2B5EF4-FFF2-40B4-BE49-F238E27FC236}">
                      <a16:creationId xmlns:a16="http://schemas.microsoft.com/office/drawing/2014/main" id="{40A5EB55-F8E2-4795-93A8-E0ECBD0DA856}"/>
                    </a:ext>
                  </a:extLst>
                </p14:cNvPr>
                <p14:cNvContentPartPr/>
                <p14:nvPr/>
              </p14:nvContentPartPr>
              <p14:xfrm>
                <a:off x="2452973" y="5204947"/>
                <a:ext cx="132120" cy="383760"/>
              </p14:xfrm>
            </p:contentPart>
          </mc:Choice>
          <mc:Fallback>
            <p:pic>
              <p:nvPicPr>
                <p:cNvPr id="273" name="Freihand 272">
                  <a:extLst>
                    <a:ext uri="{FF2B5EF4-FFF2-40B4-BE49-F238E27FC236}">
                      <a16:creationId xmlns:a16="http://schemas.microsoft.com/office/drawing/2014/main" id="{40A5EB55-F8E2-4795-93A8-E0ECBD0DA856}"/>
                    </a:ext>
                  </a:extLst>
                </p:cNvPr>
                <p:cNvPicPr/>
                <p:nvPr/>
              </p:nvPicPr>
              <p:blipFill>
                <a:blip r:embed="rId419"/>
                <a:stretch>
                  <a:fillRect/>
                </a:stretch>
              </p:blipFill>
              <p:spPr>
                <a:xfrm>
                  <a:off x="2448653" y="5200627"/>
                  <a:ext cx="140760" cy="392400"/>
                </a:xfrm>
                <a:prstGeom prst="rect">
                  <a:avLst/>
                </a:prstGeom>
              </p:spPr>
            </p:pic>
          </mc:Fallback>
        </mc:AlternateContent>
        <mc:AlternateContent xmlns:mc="http://schemas.openxmlformats.org/markup-compatibility/2006">
          <mc:Choice xmlns:p14="http://schemas.microsoft.com/office/powerpoint/2010/main" Requires="p14">
            <p:contentPart p14:bwMode="auto" r:id="rId420">
              <p14:nvContentPartPr>
                <p14:cNvPr id="274" name="Freihand 273">
                  <a:extLst>
                    <a:ext uri="{FF2B5EF4-FFF2-40B4-BE49-F238E27FC236}">
                      <a16:creationId xmlns:a16="http://schemas.microsoft.com/office/drawing/2014/main" id="{C57B3627-952D-4CE2-954A-DA494D5D1A84}"/>
                    </a:ext>
                  </a:extLst>
                </p14:cNvPr>
                <p14:cNvContentPartPr/>
                <p14:nvPr/>
              </p14:nvContentPartPr>
              <p14:xfrm>
                <a:off x="2273693" y="5352187"/>
                <a:ext cx="68400" cy="138960"/>
              </p14:xfrm>
            </p:contentPart>
          </mc:Choice>
          <mc:Fallback>
            <p:pic>
              <p:nvPicPr>
                <p:cNvPr id="274" name="Freihand 273">
                  <a:extLst>
                    <a:ext uri="{FF2B5EF4-FFF2-40B4-BE49-F238E27FC236}">
                      <a16:creationId xmlns:a16="http://schemas.microsoft.com/office/drawing/2014/main" id="{C57B3627-952D-4CE2-954A-DA494D5D1A84}"/>
                    </a:ext>
                  </a:extLst>
                </p:cNvPr>
                <p:cNvPicPr/>
                <p:nvPr/>
              </p:nvPicPr>
              <p:blipFill>
                <a:blip r:embed="rId421"/>
                <a:stretch>
                  <a:fillRect/>
                </a:stretch>
              </p:blipFill>
              <p:spPr>
                <a:xfrm>
                  <a:off x="2269373" y="5347867"/>
                  <a:ext cx="77040" cy="147600"/>
                </a:xfrm>
                <a:prstGeom prst="rect">
                  <a:avLst/>
                </a:prstGeom>
              </p:spPr>
            </p:pic>
          </mc:Fallback>
        </mc:AlternateContent>
        <mc:AlternateContent xmlns:mc="http://schemas.openxmlformats.org/markup-compatibility/2006">
          <mc:Choice xmlns:p14="http://schemas.microsoft.com/office/powerpoint/2010/main" Requires="p14">
            <p:contentPart p14:bwMode="auto" r:id="rId422">
              <p14:nvContentPartPr>
                <p14:cNvPr id="275" name="Freihand 274">
                  <a:extLst>
                    <a:ext uri="{FF2B5EF4-FFF2-40B4-BE49-F238E27FC236}">
                      <a16:creationId xmlns:a16="http://schemas.microsoft.com/office/drawing/2014/main" id="{827D969E-C25C-48C6-A8E4-2E6348096C23}"/>
                    </a:ext>
                  </a:extLst>
                </p14:cNvPr>
                <p14:cNvContentPartPr/>
                <p14:nvPr/>
              </p14:nvContentPartPr>
              <p14:xfrm>
                <a:off x="2323373" y="5436787"/>
                <a:ext cx="50400" cy="112680"/>
              </p14:xfrm>
            </p:contentPart>
          </mc:Choice>
          <mc:Fallback>
            <p:pic>
              <p:nvPicPr>
                <p:cNvPr id="275" name="Freihand 274">
                  <a:extLst>
                    <a:ext uri="{FF2B5EF4-FFF2-40B4-BE49-F238E27FC236}">
                      <a16:creationId xmlns:a16="http://schemas.microsoft.com/office/drawing/2014/main" id="{827D969E-C25C-48C6-A8E4-2E6348096C23}"/>
                    </a:ext>
                  </a:extLst>
                </p:cNvPr>
                <p:cNvPicPr/>
                <p:nvPr/>
              </p:nvPicPr>
              <p:blipFill>
                <a:blip r:embed="rId423"/>
                <a:stretch>
                  <a:fillRect/>
                </a:stretch>
              </p:blipFill>
              <p:spPr>
                <a:xfrm>
                  <a:off x="2319053" y="5432467"/>
                  <a:ext cx="59040" cy="121320"/>
                </a:xfrm>
                <a:prstGeom prst="rect">
                  <a:avLst/>
                </a:prstGeom>
              </p:spPr>
            </p:pic>
          </mc:Fallback>
        </mc:AlternateContent>
        <mc:AlternateContent xmlns:mc="http://schemas.openxmlformats.org/markup-compatibility/2006">
          <mc:Choice xmlns:p14="http://schemas.microsoft.com/office/powerpoint/2010/main" Requires="p14">
            <p:contentPart p14:bwMode="auto" r:id="rId424">
              <p14:nvContentPartPr>
                <p14:cNvPr id="276" name="Freihand 275">
                  <a:extLst>
                    <a:ext uri="{FF2B5EF4-FFF2-40B4-BE49-F238E27FC236}">
                      <a16:creationId xmlns:a16="http://schemas.microsoft.com/office/drawing/2014/main" id="{739EA531-F053-4B81-83CB-6B6C3E42BF46}"/>
                    </a:ext>
                  </a:extLst>
                </p14:cNvPr>
                <p14:cNvContentPartPr/>
                <p14:nvPr/>
              </p14:nvContentPartPr>
              <p14:xfrm>
                <a:off x="2361533" y="5374507"/>
                <a:ext cx="95760" cy="167040"/>
              </p14:xfrm>
            </p:contentPart>
          </mc:Choice>
          <mc:Fallback>
            <p:pic>
              <p:nvPicPr>
                <p:cNvPr id="276" name="Freihand 275">
                  <a:extLst>
                    <a:ext uri="{FF2B5EF4-FFF2-40B4-BE49-F238E27FC236}">
                      <a16:creationId xmlns:a16="http://schemas.microsoft.com/office/drawing/2014/main" id="{739EA531-F053-4B81-83CB-6B6C3E42BF46}"/>
                    </a:ext>
                  </a:extLst>
                </p:cNvPr>
                <p:cNvPicPr/>
                <p:nvPr/>
              </p:nvPicPr>
              <p:blipFill>
                <a:blip r:embed="rId425"/>
                <a:stretch>
                  <a:fillRect/>
                </a:stretch>
              </p:blipFill>
              <p:spPr>
                <a:xfrm>
                  <a:off x="2357213" y="5370187"/>
                  <a:ext cx="104400" cy="175680"/>
                </a:xfrm>
                <a:prstGeom prst="rect">
                  <a:avLst/>
                </a:prstGeom>
              </p:spPr>
            </p:pic>
          </mc:Fallback>
        </mc:AlternateContent>
        <mc:AlternateContent xmlns:mc="http://schemas.openxmlformats.org/markup-compatibility/2006">
          <mc:Choice xmlns:p14="http://schemas.microsoft.com/office/powerpoint/2010/main" Requires="p14">
            <p:contentPart p14:bwMode="auto" r:id="rId426">
              <p14:nvContentPartPr>
                <p14:cNvPr id="277" name="Freihand 276">
                  <a:extLst>
                    <a:ext uri="{FF2B5EF4-FFF2-40B4-BE49-F238E27FC236}">
                      <a16:creationId xmlns:a16="http://schemas.microsoft.com/office/drawing/2014/main" id="{BACB1371-DCB0-4D93-BBA4-214BC3B79778}"/>
                    </a:ext>
                  </a:extLst>
                </p14:cNvPr>
                <p14:cNvContentPartPr/>
                <p14:nvPr/>
              </p14:nvContentPartPr>
              <p14:xfrm>
                <a:off x="2385293" y="5306467"/>
                <a:ext cx="113760" cy="94680"/>
              </p14:xfrm>
            </p:contentPart>
          </mc:Choice>
          <mc:Fallback>
            <p:pic>
              <p:nvPicPr>
                <p:cNvPr id="277" name="Freihand 276">
                  <a:extLst>
                    <a:ext uri="{FF2B5EF4-FFF2-40B4-BE49-F238E27FC236}">
                      <a16:creationId xmlns:a16="http://schemas.microsoft.com/office/drawing/2014/main" id="{BACB1371-DCB0-4D93-BBA4-214BC3B79778}"/>
                    </a:ext>
                  </a:extLst>
                </p:cNvPr>
                <p:cNvPicPr/>
                <p:nvPr/>
              </p:nvPicPr>
              <p:blipFill>
                <a:blip r:embed="rId427"/>
                <a:stretch>
                  <a:fillRect/>
                </a:stretch>
              </p:blipFill>
              <p:spPr>
                <a:xfrm>
                  <a:off x="2380973" y="5302147"/>
                  <a:ext cx="122400" cy="103320"/>
                </a:xfrm>
                <a:prstGeom prst="rect">
                  <a:avLst/>
                </a:prstGeom>
              </p:spPr>
            </p:pic>
          </mc:Fallback>
        </mc:AlternateContent>
        <mc:AlternateContent xmlns:mc="http://schemas.openxmlformats.org/markup-compatibility/2006">
          <mc:Choice xmlns:p14="http://schemas.microsoft.com/office/powerpoint/2010/main" Requires="p14">
            <p:contentPart p14:bwMode="auto" r:id="rId428">
              <p14:nvContentPartPr>
                <p14:cNvPr id="279" name="Freihand 278">
                  <a:extLst>
                    <a:ext uri="{FF2B5EF4-FFF2-40B4-BE49-F238E27FC236}">
                      <a16:creationId xmlns:a16="http://schemas.microsoft.com/office/drawing/2014/main" id="{8695C196-9DC2-46EF-A45C-1B181471F701}"/>
                    </a:ext>
                  </a:extLst>
                </p14:cNvPr>
                <p14:cNvContentPartPr/>
                <p14:nvPr/>
              </p14:nvContentPartPr>
              <p14:xfrm>
                <a:off x="5842373" y="740227"/>
                <a:ext cx="106560" cy="81360"/>
              </p14:xfrm>
            </p:contentPart>
          </mc:Choice>
          <mc:Fallback>
            <p:pic>
              <p:nvPicPr>
                <p:cNvPr id="279" name="Freihand 278">
                  <a:extLst>
                    <a:ext uri="{FF2B5EF4-FFF2-40B4-BE49-F238E27FC236}">
                      <a16:creationId xmlns:a16="http://schemas.microsoft.com/office/drawing/2014/main" id="{8695C196-9DC2-46EF-A45C-1B181471F701}"/>
                    </a:ext>
                  </a:extLst>
                </p:cNvPr>
                <p:cNvPicPr/>
                <p:nvPr/>
              </p:nvPicPr>
              <p:blipFill>
                <a:blip r:embed="rId429"/>
                <a:stretch>
                  <a:fillRect/>
                </a:stretch>
              </p:blipFill>
              <p:spPr>
                <a:xfrm>
                  <a:off x="5838053" y="735907"/>
                  <a:ext cx="115200" cy="90000"/>
                </a:xfrm>
                <a:prstGeom prst="rect">
                  <a:avLst/>
                </a:prstGeom>
              </p:spPr>
            </p:pic>
          </mc:Fallback>
        </mc:AlternateContent>
        <mc:AlternateContent xmlns:mc="http://schemas.openxmlformats.org/markup-compatibility/2006">
          <mc:Choice xmlns:p14="http://schemas.microsoft.com/office/powerpoint/2010/main" Requires="p14">
            <p:contentPart p14:bwMode="auto" r:id="rId430">
              <p14:nvContentPartPr>
                <p14:cNvPr id="280" name="Freihand 279">
                  <a:extLst>
                    <a:ext uri="{FF2B5EF4-FFF2-40B4-BE49-F238E27FC236}">
                      <a16:creationId xmlns:a16="http://schemas.microsoft.com/office/drawing/2014/main" id="{B881D741-5ECC-4EB9-9055-20B7047328CD}"/>
                    </a:ext>
                  </a:extLst>
                </p14:cNvPr>
                <p14:cNvContentPartPr/>
                <p14:nvPr/>
              </p14:nvContentPartPr>
              <p14:xfrm>
                <a:off x="5899973" y="753187"/>
                <a:ext cx="66960" cy="162360"/>
              </p14:xfrm>
            </p:contentPart>
          </mc:Choice>
          <mc:Fallback>
            <p:pic>
              <p:nvPicPr>
                <p:cNvPr id="280" name="Freihand 279">
                  <a:extLst>
                    <a:ext uri="{FF2B5EF4-FFF2-40B4-BE49-F238E27FC236}">
                      <a16:creationId xmlns:a16="http://schemas.microsoft.com/office/drawing/2014/main" id="{B881D741-5ECC-4EB9-9055-20B7047328CD}"/>
                    </a:ext>
                  </a:extLst>
                </p:cNvPr>
                <p:cNvPicPr/>
                <p:nvPr/>
              </p:nvPicPr>
              <p:blipFill>
                <a:blip r:embed="rId431"/>
                <a:stretch>
                  <a:fillRect/>
                </a:stretch>
              </p:blipFill>
              <p:spPr>
                <a:xfrm>
                  <a:off x="5895653" y="748867"/>
                  <a:ext cx="75600" cy="171000"/>
                </a:xfrm>
                <a:prstGeom prst="rect">
                  <a:avLst/>
                </a:prstGeom>
              </p:spPr>
            </p:pic>
          </mc:Fallback>
        </mc:AlternateContent>
        <mc:AlternateContent xmlns:mc="http://schemas.openxmlformats.org/markup-compatibility/2006">
          <mc:Choice xmlns:p14="http://schemas.microsoft.com/office/powerpoint/2010/main" Requires="p14">
            <p:contentPart p14:bwMode="auto" r:id="rId432">
              <p14:nvContentPartPr>
                <p14:cNvPr id="281" name="Freihand 280">
                  <a:extLst>
                    <a:ext uri="{FF2B5EF4-FFF2-40B4-BE49-F238E27FC236}">
                      <a16:creationId xmlns:a16="http://schemas.microsoft.com/office/drawing/2014/main" id="{9AD50CA0-459C-4C7A-A94F-02618A93ED18}"/>
                    </a:ext>
                  </a:extLst>
                </p14:cNvPr>
                <p14:cNvContentPartPr/>
                <p14:nvPr/>
              </p14:nvContentPartPr>
              <p14:xfrm>
                <a:off x="6046133" y="712147"/>
                <a:ext cx="4680" cy="66240"/>
              </p14:xfrm>
            </p:contentPart>
          </mc:Choice>
          <mc:Fallback>
            <p:pic>
              <p:nvPicPr>
                <p:cNvPr id="281" name="Freihand 280">
                  <a:extLst>
                    <a:ext uri="{FF2B5EF4-FFF2-40B4-BE49-F238E27FC236}">
                      <a16:creationId xmlns:a16="http://schemas.microsoft.com/office/drawing/2014/main" id="{9AD50CA0-459C-4C7A-A94F-02618A93ED18}"/>
                    </a:ext>
                  </a:extLst>
                </p:cNvPr>
                <p:cNvPicPr/>
                <p:nvPr/>
              </p:nvPicPr>
              <p:blipFill>
                <a:blip r:embed="rId433"/>
                <a:stretch>
                  <a:fillRect/>
                </a:stretch>
              </p:blipFill>
              <p:spPr>
                <a:xfrm>
                  <a:off x="6041813" y="707827"/>
                  <a:ext cx="13320" cy="74880"/>
                </a:xfrm>
                <a:prstGeom prst="rect">
                  <a:avLst/>
                </a:prstGeom>
              </p:spPr>
            </p:pic>
          </mc:Fallback>
        </mc:AlternateContent>
        <mc:AlternateContent xmlns:mc="http://schemas.openxmlformats.org/markup-compatibility/2006">
          <mc:Choice xmlns:p14="http://schemas.microsoft.com/office/powerpoint/2010/main" Requires="p14">
            <p:contentPart p14:bwMode="auto" r:id="rId434">
              <p14:nvContentPartPr>
                <p14:cNvPr id="282" name="Freihand 281">
                  <a:extLst>
                    <a:ext uri="{FF2B5EF4-FFF2-40B4-BE49-F238E27FC236}">
                      <a16:creationId xmlns:a16="http://schemas.microsoft.com/office/drawing/2014/main" id="{6C0B32FE-62E0-4974-92A4-B8F0FB993307}"/>
                    </a:ext>
                  </a:extLst>
                </p14:cNvPr>
                <p14:cNvContentPartPr/>
                <p14:nvPr/>
              </p14:nvContentPartPr>
              <p14:xfrm>
                <a:off x="5953973" y="680467"/>
                <a:ext cx="181080" cy="116280"/>
              </p14:xfrm>
            </p:contentPart>
          </mc:Choice>
          <mc:Fallback>
            <p:pic>
              <p:nvPicPr>
                <p:cNvPr id="282" name="Freihand 281">
                  <a:extLst>
                    <a:ext uri="{FF2B5EF4-FFF2-40B4-BE49-F238E27FC236}">
                      <a16:creationId xmlns:a16="http://schemas.microsoft.com/office/drawing/2014/main" id="{6C0B32FE-62E0-4974-92A4-B8F0FB993307}"/>
                    </a:ext>
                  </a:extLst>
                </p:cNvPr>
                <p:cNvPicPr/>
                <p:nvPr/>
              </p:nvPicPr>
              <p:blipFill>
                <a:blip r:embed="rId435"/>
                <a:stretch>
                  <a:fillRect/>
                </a:stretch>
              </p:blipFill>
              <p:spPr>
                <a:xfrm>
                  <a:off x="5949653" y="676147"/>
                  <a:ext cx="189720" cy="124920"/>
                </a:xfrm>
                <a:prstGeom prst="rect">
                  <a:avLst/>
                </a:prstGeom>
              </p:spPr>
            </p:pic>
          </mc:Fallback>
        </mc:AlternateContent>
        <mc:AlternateContent xmlns:mc="http://schemas.openxmlformats.org/markup-compatibility/2006">
          <mc:Choice xmlns:p14="http://schemas.microsoft.com/office/powerpoint/2010/main" Requires="p14">
            <p:contentPart p14:bwMode="auto" r:id="rId436">
              <p14:nvContentPartPr>
                <p14:cNvPr id="283" name="Freihand 282">
                  <a:extLst>
                    <a:ext uri="{FF2B5EF4-FFF2-40B4-BE49-F238E27FC236}">
                      <a16:creationId xmlns:a16="http://schemas.microsoft.com/office/drawing/2014/main" id="{73F1E3B3-B659-4EDD-88AD-CAA71CE1DC64}"/>
                    </a:ext>
                  </a:extLst>
                </p14:cNvPr>
                <p14:cNvContentPartPr/>
                <p14:nvPr/>
              </p14:nvContentPartPr>
              <p14:xfrm>
                <a:off x="6194093" y="803587"/>
                <a:ext cx="157680" cy="71280"/>
              </p14:xfrm>
            </p:contentPart>
          </mc:Choice>
          <mc:Fallback>
            <p:pic>
              <p:nvPicPr>
                <p:cNvPr id="283" name="Freihand 282">
                  <a:extLst>
                    <a:ext uri="{FF2B5EF4-FFF2-40B4-BE49-F238E27FC236}">
                      <a16:creationId xmlns:a16="http://schemas.microsoft.com/office/drawing/2014/main" id="{73F1E3B3-B659-4EDD-88AD-CAA71CE1DC64}"/>
                    </a:ext>
                  </a:extLst>
                </p:cNvPr>
                <p:cNvPicPr/>
                <p:nvPr/>
              </p:nvPicPr>
              <p:blipFill>
                <a:blip r:embed="rId437"/>
                <a:stretch>
                  <a:fillRect/>
                </a:stretch>
              </p:blipFill>
              <p:spPr>
                <a:xfrm>
                  <a:off x="6189773" y="799267"/>
                  <a:ext cx="166320" cy="79920"/>
                </a:xfrm>
                <a:prstGeom prst="rect">
                  <a:avLst/>
                </a:prstGeom>
              </p:spPr>
            </p:pic>
          </mc:Fallback>
        </mc:AlternateContent>
        <mc:AlternateContent xmlns:mc="http://schemas.openxmlformats.org/markup-compatibility/2006">
          <mc:Choice xmlns:p14="http://schemas.microsoft.com/office/powerpoint/2010/main" Requires="p14">
            <p:contentPart p14:bwMode="auto" r:id="rId438">
              <p14:nvContentPartPr>
                <p14:cNvPr id="284" name="Freihand 283">
                  <a:extLst>
                    <a:ext uri="{FF2B5EF4-FFF2-40B4-BE49-F238E27FC236}">
                      <a16:creationId xmlns:a16="http://schemas.microsoft.com/office/drawing/2014/main" id="{C6C782B1-F907-49C2-961B-76C455DF3419}"/>
                    </a:ext>
                  </a:extLst>
                </p14:cNvPr>
                <p14:cNvContentPartPr/>
                <p14:nvPr/>
              </p14:nvContentPartPr>
              <p14:xfrm>
                <a:off x="6414773" y="769027"/>
                <a:ext cx="116640" cy="50400"/>
              </p14:xfrm>
            </p:contentPart>
          </mc:Choice>
          <mc:Fallback>
            <p:pic>
              <p:nvPicPr>
                <p:cNvPr id="284" name="Freihand 283">
                  <a:extLst>
                    <a:ext uri="{FF2B5EF4-FFF2-40B4-BE49-F238E27FC236}">
                      <a16:creationId xmlns:a16="http://schemas.microsoft.com/office/drawing/2014/main" id="{C6C782B1-F907-49C2-961B-76C455DF3419}"/>
                    </a:ext>
                  </a:extLst>
                </p:cNvPr>
                <p:cNvPicPr/>
                <p:nvPr/>
              </p:nvPicPr>
              <p:blipFill>
                <a:blip r:embed="rId439"/>
                <a:stretch>
                  <a:fillRect/>
                </a:stretch>
              </p:blipFill>
              <p:spPr>
                <a:xfrm>
                  <a:off x="6410453" y="764707"/>
                  <a:ext cx="125280" cy="59040"/>
                </a:xfrm>
                <a:prstGeom prst="rect">
                  <a:avLst/>
                </a:prstGeom>
              </p:spPr>
            </p:pic>
          </mc:Fallback>
        </mc:AlternateContent>
        <mc:AlternateContent xmlns:mc="http://schemas.openxmlformats.org/markup-compatibility/2006">
          <mc:Choice xmlns:p14="http://schemas.microsoft.com/office/powerpoint/2010/main" Requires="p14">
            <p:contentPart p14:bwMode="auto" r:id="rId440">
              <p14:nvContentPartPr>
                <p14:cNvPr id="285" name="Freihand 284">
                  <a:extLst>
                    <a:ext uri="{FF2B5EF4-FFF2-40B4-BE49-F238E27FC236}">
                      <a16:creationId xmlns:a16="http://schemas.microsoft.com/office/drawing/2014/main" id="{5726B054-B46C-4EA4-9327-E69020F283A9}"/>
                    </a:ext>
                  </a:extLst>
                </p14:cNvPr>
                <p14:cNvContentPartPr/>
                <p14:nvPr/>
              </p14:nvContentPartPr>
              <p14:xfrm>
                <a:off x="6464093" y="785947"/>
                <a:ext cx="96120" cy="196560"/>
              </p14:xfrm>
            </p:contentPart>
          </mc:Choice>
          <mc:Fallback>
            <p:pic>
              <p:nvPicPr>
                <p:cNvPr id="285" name="Freihand 284">
                  <a:extLst>
                    <a:ext uri="{FF2B5EF4-FFF2-40B4-BE49-F238E27FC236}">
                      <a16:creationId xmlns:a16="http://schemas.microsoft.com/office/drawing/2014/main" id="{5726B054-B46C-4EA4-9327-E69020F283A9}"/>
                    </a:ext>
                  </a:extLst>
                </p:cNvPr>
                <p:cNvPicPr/>
                <p:nvPr/>
              </p:nvPicPr>
              <p:blipFill>
                <a:blip r:embed="rId441"/>
                <a:stretch>
                  <a:fillRect/>
                </a:stretch>
              </p:blipFill>
              <p:spPr>
                <a:xfrm>
                  <a:off x="6459773" y="781627"/>
                  <a:ext cx="104760" cy="205200"/>
                </a:xfrm>
                <a:prstGeom prst="rect">
                  <a:avLst/>
                </a:prstGeom>
              </p:spPr>
            </p:pic>
          </mc:Fallback>
        </mc:AlternateContent>
        <mc:AlternateContent xmlns:mc="http://schemas.openxmlformats.org/markup-compatibility/2006">
          <mc:Choice xmlns:p14="http://schemas.microsoft.com/office/powerpoint/2010/main" Requires="p14">
            <p:contentPart p14:bwMode="auto" r:id="rId442">
              <p14:nvContentPartPr>
                <p14:cNvPr id="287" name="Freihand 286">
                  <a:extLst>
                    <a:ext uri="{FF2B5EF4-FFF2-40B4-BE49-F238E27FC236}">
                      <a16:creationId xmlns:a16="http://schemas.microsoft.com/office/drawing/2014/main" id="{34BFC16E-E639-4FAC-B7D4-3FCB158028E7}"/>
                    </a:ext>
                  </a:extLst>
                </p14:cNvPr>
                <p14:cNvContentPartPr/>
                <p14:nvPr/>
              </p14:nvContentPartPr>
              <p14:xfrm>
                <a:off x="5626373" y="1032907"/>
                <a:ext cx="360" cy="360"/>
              </p14:xfrm>
            </p:contentPart>
          </mc:Choice>
          <mc:Fallback>
            <p:pic>
              <p:nvPicPr>
                <p:cNvPr id="287" name="Freihand 286">
                  <a:extLst>
                    <a:ext uri="{FF2B5EF4-FFF2-40B4-BE49-F238E27FC236}">
                      <a16:creationId xmlns:a16="http://schemas.microsoft.com/office/drawing/2014/main" id="{34BFC16E-E639-4FAC-B7D4-3FCB158028E7}"/>
                    </a:ext>
                  </a:extLst>
                </p:cNvPr>
                <p:cNvPicPr/>
                <p:nvPr/>
              </p:nvPicPr>
              <p:blipFill>
                <a:blip r:embed="rId294"/>
                <a:stretch>
                  <a:fillRect/>
                </a:stretch>
              </p:blipFill>
              <p:spPr>
                <a:xfrm>
                  <a:off x="5622053" y="1028587"/>
                  <a:ext cx="900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443">
              <p14:nvContentPartPr>
                <p14:cNvPr id="288" name="Freihand 287">
                  <a:extLst>
                    <a:ext uri="{FF2B5EF4-FFF2-40B4-BE49-F238E27FC236}">
                      <a16:creationId xmlns:a16="http://schemas.microsoft.com/office/drawing/2014/main" id="{C0368B03-B03F-42F3-851E-1FA7C75EF607}"/>
                    </a:ext>
                  </a:extLst>
                </p14:cNvPr>
                <p14:cNvContentPartPr/>
                <p14:nvPr/>
              </p14:nvContentPartPr>
              <p14:xfrm>
                <a:off x="5512973" y="1219747"/>
                <a:ext cx="15840" cy="12600"/>
              </p14:xfrm>
            </p:contentPart>
          </mc:Choice>
          <mc:Fallback>
            <p:pic>
              <p:nvPicPr>
                <p:cNvPr id="288" name="Freihand 287">
                  <a:extLst>
                    <a:ext uri="{FF2B5EF4-FFF2-40B4-BE49-F238E27FC236}">
                      <a16:creationId xmlns:a16="http://schemas.microsoft.com/office/drawing/2014/main" id="{C0368B03-B03F-42F3-851E-1FA7C75EF607}"/>
                    </a:ext>
                  </a:extLst>
                </p:cNvPr>
                <p:cNvPicPr/>
                <p:nvPr/>
              </p:nvPicPr>
              <p:blipFill>
                <a:blip r:embed="rId444"/>
                <a:stretch>
                  <a:fillRect/>
                </a:stretch>
              </p:blipFill>
              <p:spPr>
                <a:xfrm>
                  <a:off x="5508653" y="1215427"/>
                  <a:ext cx="24480" cy="21240"/>
                </a:xfrm>
                <a:prstGeom prst="rect">
                  <a:avLst/>
                </a:prstGeom>
              </p:spPr>
            </p:pic>
          </mc:Fallback>
        </mc:AlternateContent>
        <mc:AlternateContent xmlns:mc="http://schemas.openxmlformats.org/markup-compatibility/2006">
          <mc:Choice xmlns:p14="http://schemas.microsoft.com/office/powerpoint/2010/main" Requires="p14">
            <p:contentPart p14:bwMode="auto" r:id="rId445">
              <p14:nvContentPartPr>
                <p14:cNvPr id="289" name="Freihand 288">
                  <a:extLst>
                    <a:ext uri="{FF2B5EF4-FFF2-40B4-BE49-F238E27FC236}">
                      <a16:creationId xmlns:a16="http://schemas.microsoft.com/office/drawing/2014/main" id="{38AE1524-81F5-4E5A-9A53-A32C966197C3}"/>
                    </a:ext>
                  </a:extLst>
                </p14:cNvPr>
                <p14:cNvContentPartPr/>
                <p14:nvPr/>
              </p14:nvContentPartPr>
              <p14:xfrm>
                <a:off x="5350613" y="1356547"/>
                <a:ext cx="3960" cy="46080"/>
              </p14:xfrm>
            </p:contentPart>
          </mc:Choice>
          <mc:Fallback>
            <p:pic>
              <p:nvPicPr>
                <p:cNvPr id="289" name="Freihand 288">
                  <a:extLst>
                    <a:ext uri="{FF2B5EF4-FFF2-40B4-BE49-F238E27FC236}">
                      <a16:creationId xmlns:a16="http://schemas.microsoft.com/office/drawing/2014/main" id="{38AE1524-81F5-4E5A-9A53-A32C966197C3}"/>
                    </a:ext>
                  </a:extLst>
                </p:cNvPr>
                <p:cNvPicPr/>
                <p:nvPr/>
              </p:nvPicPr>
              <p:blipFill>
                <a:blip r:embed="rId446"/>
                <a:stretch>
                  <a:fillRect/>
                </a:stretch>
              </p:blipFill>
              <p:spPr>
                <a:xfrm>
                  <a:off x="5346293" y="1352227"/>
                  <a:ext cx="12600" cy="54720"/>
                </a:xfrm>
                <a:prstGeom prst="rect">
                  <a:avLst/>
                </a:prstGeom>
              </p:spPr>
            </p:pic>
          </mc:Fallback>
        </mc:AlternateContent>
        <mc:AlternateContent xmlns:mc="http://schemas.openxmlformats.org/markup-compatibility/2006">
          <mc:Choice xmlns:p14="http://schemas.microsoft.com/office/powerpoint/2010/main" Requires="p14">
            <p:contentPart p14:bwMode="auto" r:id="rId447">
              <p14:nvContentPartPr>
                <p14:cNvPr id="290" name="Freihand 289">
                  <a:extLst>
                    <a:ext uri="{FF2B5EF4-FFF2-40B4-BE49-F238E27FC236}">
                      <a16:creationId xmlns:a16="http://schemas.microsoft.com/office/drawing/2014/main" id="{C9E675C9-2489-41EB-9AD4-859F3E649116}"/>
                    </a:ext>
                  </a:extLst>
                </p14:cNvPr>
                <p14:cNvContentPartPr/>
                <p14:nvPr/>
              </p14:nvContentPartPr>
              <p14:xfrm>
                <a:off x="5244413" y="1536187"/>
                <a:ext cx="360" cy="360"/>
              </p14:xfrm>
            </p:contentPart>
          </mc:Choice>
          <mc:Fallback>
            <p:pic>
              <p:nvPicPr>
                <p:cNvPr id="290" name="Freihand 289">
                  <a:extLst>
                    <a:ext uri="{FF2B5EF4-FFF2-40B4-BE49-F238E27FC236}">
                      <a16:creationId xmlns:a16="http://schemas.microsoft.com/office/drawing/2014/main" id="{C9E675C9-2489-41EB-9AD4-859F3E649116}"/>
                    </a:ext>
                  </a:extLst>
                </p:cNvPr>
                <p:cNvPicPr/>
                <p:nvPr/>
              </p:nvPicPr>
              <p:blipFill>
                <a:blip r:embed="rId294"/>
                <a:stretch>
                  <a:fillRect/>
                </a:stretch>
              </p:blipFill>
              <p:spPr>
                <a:xfrm>
                  <a:off x="5240093" y="1531867"/>
                  <a:ext cx="900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448">
              <p14:nvContentPartPr>
                <p14:cNvPr id="291" name="Freihand 290">
                  <a:extLst>
                    <a:ext uri="{FF2B5EF4-FFF2-40B4-BE49-F238E27FC236}">
                      <a16:creationId xmlns:a16="http://schemas.microsoft.com/office/drawing/2014/main" id="{3E3FA212-F6E9-4188-B97D-363970D0DB19}"/>
                    </a:ext>
                  </a:extLst>
                </p14:cNvPr>
                <p14:cNvContentPartPr/>
                <p14:nvPr/>
              </p14:nvContentPartPr>
              <p14:xfrm>
                <a:off x="4565453" y="2314147"/>
                <a:ext cx="23040" cy="51480"/>
              </p14:xfrm>
            </p:contentPart>
          </mc:Choice>
          <mc:Fallback>
            <p:pic>
              <p:nvPicPr>
                <p:cNvPr id="291" name="Freihand 290">
                  <a:extLst>
                    <a:ext uri="{FF2B5EF4-FFF2-40B4-BE49-F238E27FC236}">
                      <a16:creationId xmlns:a16="http://schemas.microsoft.com/office/drawing/2014/main" id="{3E3FA212-F6E9-4188-B97D-363970D0DB19}"/>
                    </a:ext>
                  </a:extLst>
                </p:cNvPr>
                <p:cNvPicPr/>
                <p:nvPr/>
              </p:nvPicPr>
              <p:blipFill>
                <a:blip r:embed="rId449"/>
                <a:stretch>
                  <a:fillRect/>
                </a:stretch>
              </p:blipFill>
              <p:spPr>
                <a:xfrm>
                  <a:off x="4561133" y="2309827"/>
                  <a:ext cx="31680" cy="60120"/>
                </a:xfrm>
                <a:prstGeom prst="rect">
                  <a:avLst/>
                </a:prstGeom>
              </p:spPr>
            </p:pic>
          </mc:Fallback>
        </mc:AlternateContent>
        <mc:AlternateContent xmlns:mc="http://schemas.openxmlformats.org/markup-compatibility/2006">
          <mc:Choice xmlns:p14="http://schemas.microsoft.com/office/powerpoint/2010/main" Requires="p14">
            <p:contentPart p14:bwMode="auto" r:id="rId450">
              <p14:nvContentPartPr>
                <p14:cNvPr id="292" name="Freihand 291">
                  <a:extLst>
                    <a:ext uri="{FF2B5EF4-FFF2-40B4-BE49-F238E27FC236}">
                      <a16:creationId xmlns:a16="http://schemas.microsoft.com/office/drawing/2014/main" id="{6D5C442F-BF27-4ACB-AA04-79B44C3E9F9D}"/>
                    </a:ext>
                  </a:extLst>
                </p14:cNvPr>
                <p14:cNvContentPartPr/>
                <p14:nvPr/>
              </p14:nvContentPartPr>
              <p14:xfrm>
                <a:off x="4282493" y="2796187"/>
                <a:ext cx="360" cy="360"/>
              </p14:xfrm>
            </p:contentPart>
          </mc:Choice>
          <mc:Fallback>
            <p:pic>
              <p:nvPicPr>
                <p:cNvPr id="292" name="Freihand 291">
                  <a:extLst>
                    <a:ext uri="{FF2B5EF4-FFF2-40B4-BE49-F238E27FC236}">
                      <a16:creationId xmlns:a16="http://schemas.microsoft.com/office/drawing/2014/main" id="{6D5C442F-BF27-4ACB-AA04-79B44C3E9F9D}"/>
                    </a:ext>
                  </a:extLst>
                </p:cNvPr>
                <p:cNvPicPr/>
                <p:nvPr/>
              </p:nvPicPr>
              <p:blipFill>
                <a:blip r:embed="rId294"/>
                <a:stretch>
                  <a:fillRect/>
                </a:stretch>
              </p:blipFill>
              <p:spPr>
                <a:xfrm>
                  <a:off x="4278173" y="2791867"/>
                  <a:ext cx="900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451">
              <p14:nvContentPartPr>
                <p14:cNvPr id="293" name="Freihand 292">
                  <a:extLst>
                    <a:ext uri="{FF2B5EF4-FFF2-40B4-BE49-F238E27FC236}">
                      <a16:creationId xmlns:a16="http://schemas.microsoft.com/office/drawing/2014/main" id="{48F70135-AB94-45F1-904B-EF7DB5FB5015}"/>
                    </a:ext>
                  </a:extLst>
                </p14:cNvPr>
                <p14:cNvContentPartPr/>
                <p14:nvPr/>
              </p14:nvContentPartPr>
              <p14:xfrm>
                <a:off x="3994853" y="3206947"/>
                <a:ext cx="11520" cy="25200"/>
              </p14:xfrm>
            </p:contentPart>
          </mc:Choice>
          <mc:Fallback>
            <p:pic>
              <p:nvPicPr>
                <p:cNvPr id="293" name="Freihand 292">
                  <a:extLst>
                    <a:ext uri="{FF2B5EF4-FFF2-40B4-BE49-F238E27FC236}">
                      <a16:creationId xmlns:a16="http://schemas.microsoft.com/office/drawing/2014/main" id="{48F70135-AB94-45F1-904B-EF7DB5FB5015}"/>
                    </a:ext>
                  </a:extLst>
                </p:cNvPr>
                <p:cNvPicPr/>
                <p:nvPr/>
              </p:nvPicPr>
              <p:blipFill>
                <a:blip r:embed="rId452"/>
                <a:stretch>
                  <a:fillRect/>
                </a:stretch>
              </p:blipFill>
              <p:spPr>
                <a:xfrm>
                  <a:off x="3990533" y="3202627"/>
                  <a:ext cx="20160" cy="33840"/>
                </a:xfrm>
                <a:prstGeom prst="rect">
                  <a:avLst/>
                </a:prstGeom>
              </p:spPr>
            </p:pic>
          </mc:Fallback>
        </mc:AlternateContent>
        <mc:AlternateContent xmlns:mc="http://schemas.openxmlformats.org/markup-compatibility/2006">
          <mc:Choice xmlns:p14="http://schemas.microsoft.com/office/powerpoint/2010/main" Requires="p14">
            <p:contentPart p14:bwMode="auto" r:id="rId453">
              <p14:nvContentPartPr>
                <p14:cNvPr id="294" name="Freihand 293">
                  <a:extLst>
                    <a:ext uri="{FF2B5EF4-FFF2-40B4-BE49-F238E27FC236}">
                      <a16:creationId xmlns:a16="http://schemas.microsoft.com/office/drawing/2014/main" id="{20EE9F5C-E960-4C54-BE13-C3101807A048}"/>
                    </a:ext>
                  </a:extLst>
                </p14:cNvPr>
                <p14:cNvContentPartPr/>
                <p14:nvPr/>
              </p14:nvContentPartPr>
              <p14:xfrm>
                <a:off x="3719813" y="3476587"/>
                <a:ext cx="93600" cy="143640"/>
              </p14:xfrm>
            </p:contentPart>
          </mc:Choice>
          <mc:Fallback>
            <p:pic>
              <p:nvPicPr>
                <p:cNvPr id="294" name="Freihand 293">
                  <a:extLst>
                    <a:ext uri="{FF2B5EF4-FFF2-40B4-BE49-F238E27FC236}">
                      <a16:creationId xmlns:a16="http://schemas.microsoft.com/office/drawing/2014/main" id="{20EE9F5C-E960-4C54-BE13-C3101807A048}"/>
                    </a:ext>
                  </a:extLst>
                </p:cNvPr>
                <p:cNvPicPr/>
                <p:nvPr/>
              </p:nvPicPr>
              <p:blipFill>
                <a:blip r:embed="rId454"/>
                <a:stretch>
                  <a:fillRect/>
                </a:stretch>
              </p:blipFill>
              <p:spPr>
                <a:xfrm>
                  <a:off x="3715493" y="3472267"/>
                  <a:ext cx="102240" cy="152280"/>
                </a:xfrm>
                <a:prstGeom prst="rect">
                  <a:avLst/>
                </a:prstGeom>
              </p:spPr>
            </p:pic>
          </mc:Fallback>
        </mc:AlternateContent>
        <mc:AlternateContent xmlns:mc="http://schemas.openxmlformats.org/markup-compatibility/2006">
          <mc:Choice xmlns:p14="http://schemas.microsoft.com/office/powerpoint/2010/main" Requires="p14">
            <p:contentPart p14:bwMode="auto" r:id="rId455">
              <p14:nvContentPartPr>
                <p14:cNvPr id="295" name="Freihand 294">
                  <a:extLst>
                    <a:ext uri="{FF2B5EF4-FFF2-40B4-BE49-F238E27FC236}">
                      <a16:creationId xmlns:a16="http://schemas.microsoft.com/office/drawing/2014/main" id="{8374D030-EFB8-40F8-B2FB-B909AAC121C9}"/>
                    </a:ext>
                  </a:extLst>
                </p14:cNvPr>
                <p14:cNvContentPartPr/>
                <p14:nvPr/>
              </p14:nvContentPartPr>
              <p14:xfrm>
                <a:off x="3020693" y="4557307"/>
                <a:ext cx="7920" cy="20880"/>
              </p14:xfrm>
            </p:contentPart>
          </mc:Choice>
          <mc:Fallback>
            <p:pic>
              <p:nvPicPr>
                <p:cNvPr id="295" name="Freihand 294">
                  <a:extLst>
                    <a:ext uri="{FF2B5EF4-FFF2-40B4-BE49-F238E27FC236}">
                      <a16:creationId xmlns:a16="http://schemas.microsoft.com/office/drawing/2014/main" id="{8374D030-EFB8-40F8-B2FB-B909AAC121C9}"/>
                    </a:ext>
                  </a:extLst>
                </p:cNvPr>
                <p:cNvPicPr/>
                <p:nvPr/>
              </p:nvPicPr>
              <p:blipFill>
                <a:blip r:embed="rId456"/>
                <a:stretch>
                  <a:fillRect/>
                </a:stretch>
              </p:blipFill>
              <p:spPr>
                <a:xfrm>
                  <a:off x="3016373" y="4552987"/>
                  <a:ext cx="16560" cy="29520"/>
                </a:xfrm>
                <a:prstGeom prst="rect">
                  <a:avLst/>
                </a:prstGeom>
              </p:spPr>
            </p:pic>
          </mc:Fallback>
        </mc:AlternateContent>
        <mc:AlternateContent xmlns:mc="http://schemas.openxmlformats.org/markup-compatibility/2006">
          <mc:Choice xmlns:p14="http://schemas.microsoft.com/office/powerpoint/2010/main" Requires="p14">
            <p:contentPart p14:bwMode="auto" r:id="rId457">
              <p14:nvContentPartPr>
                <p14:cNvPr id="296" name="Freihand 295">
                  <a:extLst>
                    <a:ext uri="{FF2B5EF4-FFF2-40B4-BE49-F238E27FC236}">
                      <a16:creationId xmlns:a16="http://schemas.microsoft.com/office/drawing/2014/main" id="{ADE04110-B005-45B1-A766-82913373AB16}"/>
                    </a:ext>
                  </a:extLst>
                </p14:cNvPr>
                <p14:cNvContentPartPr/>
                <p14:nvPr/>
              </p14:nvContentPartPr>
              <p14:xfrm>
                <a:off x="2965253" y="4738747"/>
                <a:ext cx="26280" cy="64800"/>
              </p14:xfrm>
            </p:contentPart>
          </mc:Choice>
          <mc:Fallback>
            <p:pic>
              <p:nvPicPr>
                <p:cNvPr id="296" name="Freihand 295">
                  <a:extLst>
                    <a:ext uri="{FF2B5EF4-FFF2-40B4-BE49-F238E27FC236}">
                      <a16:creationId xmlns:a16="http://schemas.microsoft.com/office/drawing/2014/main" id="{ADE04110-B005-45B1-A766-82913373AB16}"/>
                    </a:ext>
                  </a:extLst>
                </p:cNvPr>
                <p:cNvPicPr/>
                <p:nvPr/>
              </p:nvPicPr>
              <p:blipFill>
                <a:blip r:embed="rId458"/>
                <a:stretch>
                  <a:fillRect/>
                </a:stretch>
              </p:blipFill>
              <p:spPr>
                <a:xfrm>
                  <a:off x="2960933" y="4734427"/>
                  <a:ext cx="34920" cy="73440"/>
                </a:xfrm>
                <a:prstGeom prst="rect">
                  <a:avLst/>
                </a:prstGeom>
              </p:spPr>
            </p:pic>
          </mc:Fallback>
        </mc:AlternateContent>
        <mc:AlternateContent xmlns:mc="http://schemas.openxmlformats.org/markup-compatibility/2006">
          <mc:Choice xmlns:p14="http://schemas.microsoft.com/office/powerpoint/2010/main" Requires="p14">
            <p:contentPart p14:bwMode="auto" r:id="rId459">
              <p14:nvContentPartPr>
                <p14:cNvPr id="297" name="Freihand 296">
                  <a:extLst>
                    <a:ext uri="{FF2B5EF4-FFF2-40B4-BE49-F238E27FC236}">
                      <a16:creationId xmlns:a16="http://schemas.microsoft.com/office/drawing/2014/main" id="{275810D6-DEDB-4020-9B6B-0205B6543DAF}"/>
                    </a:ext>
                  </a:extLst>
                </p14:cNvPr>
                <p14:cNvContentPartPr/>
                <p14:nvPr/>
              </p14:nvContentPartPr>
              <p14:xfrm>
                <a:off x="2681573" y="5283427"/>
                <a:ext cx="39960" cy="29520"/>
              </p14:xfrm>
            </p:contentPart>
          </mc:Choice>
          <mc:Fallback>
            <p:pic>
              <p:nvPicPr>
                <p:cNvPr id="297" name="Freihand 296">
                  <a:extLst>
                    <a:ext uri="{FF2B5EF4-FFF2-40B4-BE49-F238E27FC236}">
                      <a16:creationId xmlns:a16="http://schemas.microsoft.com/office/drawing/2014/main" id="{275810D6-DEDB-4020-9B6B-0205B6543DAF}"/>
                    </a:ext>
                  </a:extLst>
                </p:cNvPr>
                <p:cNvPicPr/>
                <p:nvPr/>
              </p:nvPicPr>
              <p:blipFill>
                <a:blip r:embed="rId460"/>
                <a:stretch>
                  <a:fillRect/>
                </a:stretch>
              </p:blipFill>
              <p:spPr>
                <a:xfrm>
                  <a:off x="2677253" y="5279107"/>
                  <a:ext cx="48600" cy="38160"/>
                </a:xfrm>
                <a:prstGeom prst="rect">
                  <a:avLst/>
                </a:prstGeom>
              </p:spPr>
            </p:pic>
          </mc:Fallback>
        </mc:AlternateContent>
      </p:grpSp>
      <p:grpSp>
        <p:nvGrpSpPr>
          <p:cNvPr id="301" name="Gruppieren 300">
            <a:extLst>
              <a:ext uri="{FF2B5EF4-FFF2-40B4-BE49-F238E27FC236}">
                <a16:creationId xmlns:a16="http://schemas.microsoft.com/office/drawing/2014/main" id="{14852923-B633-459A-80A9-ED6B4190AFA4}"/>
              </a:ext>
            </a:extLst>
          </p:cNvPr>
          <p:cNvGrpSpPr/>
          <p:nvPr/>
        </p:nvGrpSpPr>
        <p:grpSpPr>
          <a:xfrm>
            <a:off x="5332253" y="766867"/>
            <a:ext cx="336960" cy="227880"/>
            <a:chOff x="5332253" y="766867"/>
            <a:chExt cx="336960" cy="227880"/>
          </a:xfrm>
        </p:grpSpPr>
        <mc:AlternateContent xmlns:mc="http://schemas.openxmlformats.org/markup-compatibility/2006">
          <mc:Choice xmlns:p14="http://schemas.microsoft.com/office/powerpoint/2010/main" Requires="p14">
            <p:contentPart p14:bwMode="auto" r:id="rId461">
              <p14:nvContentPartPr>
                <p14:cNvPr id="299" name="Freihand 298">
                  <a:extLst>
                    <a:ext uri="{FF2B5EF4-FFF2-40B4-BE49-F238E27FC236}">
                      <a16:creationId xmlns:a16="http://schemas.microsoft.com/office/drawing/2014/main" id="{BB22335D-FFB9-4B72-A31B-4FA7356EAB15}"/>
                    </a:ext>
                  </a:extLst>
                </p14:cNvPr>
                <p14:cNvContentPartPr/>
                <p14:nvPr/>
              </p14:nvContentPartPr>
              <p14:xfrm>
                <a:off x="5332253" y="853987"/>
                <a:ext cx="262080" cy="17280"/>
              </p14:xfrm>
            </p:contentPart>
          </mc:Choice>
          <mc:Fallback>
            <p:pic>
              <p:nvPicPr>
                <p:cNvPr id="299" name="Freihand 298">
                  <a:extLst>
                    <a:ext uri="{FF2B5EF4-FFF2-40B4-BE49-F238E27FC236}">
                      <a16:creationId xmlns:a16="http://schemas.microsoft.com/office/drawing/2014/main" id="{BB22335D-FFB9-4B72-A31B-4FA7356EAB15}"/>
                    </a:ext>
                  </a:extLst>
                </p:cNvPr>
                <p:cNvPicPr/>
                <p:nvPr/>
              </p:nvPicPr>
              <p:blipFill>
                <a:blip r:embed="rId462"/>
                <a:stretch>
                  <a:fillRect/>
                </a:stretch>
              </p:blipFill>
              <p:spPr>
                <a:xfrm>
                  <a:off x="5327933" y="849667"/>
                  <a:ext cx="270720" cy="25920"/>
                </a:xfrm>
                <a:prstGeom prst="rect">
                  <a:avLst/>
                </a:prstGeom>
              </p:spPr>
            </p:pic>
          </mc:Fallback>
        </mc:AlternateContent>
        <mc:AlternateContent xmlns:mc="http://schemas.openxmlformats.org/markup-compatibility/2006">
          <mc:Choice xmlns:p14="http://schemas.microsoft.com/office/powerpoint/2010/main" Requires="p14">
            <p:contentPart p14:bwMode="auto" r:id="rId463">
              <p14:nvContentPartPr>
                <p14:cNvPr id="300" name="Freihand 299">
                  <a:extLst>
                    <a:ext uri="{FF2B5EF4-FFF2-40B4-BE49-F238E27FC236}">
                      <a16:creationId xmlns:a16="http://schemas.microsoft.com/office/drawing/2014/main" id="{2B30EB60-0DDB-4D59-874B-01F66204BC02}"/>
                    </a:ext>
                  </a:extLst>
                </p14:cNvPr>
                <p14:cNvContentPartPr/>
                <p14:nvPr/>
              </p14:nvContentPartPr>
              <p14:xfrm>
                <a:off x="5518013" y="766867"/>
                <a:ext cx="151200" cy="227880"/>
              </p14:xfrm>
            </p:contentPart>
          </mc:Choice>
          <mc:Fallback>
            <p:pic>
              <p:nvPicPr>
                <p:cNvPr id="300" name="Freihand 299">
                  <a:extLst>
                    <a:ext uri="{FF2B5EF4-FFF2-40B4-BE49-F238E27FC236}">
                      <a16:creationId xmlns:a16="http://schemas.microsoft.com/office/drawing/2014/main" id="{2B30EB60-0DDB-4D59-874B-01F66204BC02}"/>
                    </a:ext>
                  </a:extLst>
                </p:cNvPr>
                <p:cNvPicPr/>
                <p:nvPr/>
              </p:nvPicPr>
              <p:blipFill>
                <a:blip r:embed="rId464"/>
                <a:stretch>
                  <a:fillRect/>
                </a:stretch>
              </p:blipFill>
              <p:spPr>
                <a:xfrm>
                  <a:off x="5513693" y="762547"/>
                  <a:ext cx="159840" cy="236520"/>
                </a:xfrm>
                <a:prstGeom prst="rect">
                  <a:avLst/>
                </a:prstGeom>
              </p:spPr>
            </p:pic>
          </mc:Fallback>
        </mc:AlternateContent>
      </p:grpSp>
      <p:grpSp>
        <p:nvGrpSpPr>
          <p:cNvPr id="319" name="Gruppieren 318">
            <a:extLst>
              <a:ext uri="{FF2B5EF4-FFF2-40B4-BE49-F238E27FC236}">
                <a16:creationId xmlns:a16="http://schemas.microsoft.com/office/drawing/2014/main" id="{57664C8B-5522-4215-8FB1-18B92CD9A99C}"/>
              </a:ext>
            </a:extLst>
          </p:cNvPr>
          <p:cNvGrpSpPr/>
          <p:nvPr/>
        </p:nvGrpSpPr>
        <p:grpSpPr>
          <a:xfrm>
            <a:off x="3786773" y="684427"/>
            <a:ext cx="1254240" cy="612000"/>
            <a:chOff x="3786773" y="684427"/>
            <a:chExt cx="1254240" cy="612000"/>
          </a:xfrm>
        </p:grpSpPr>
        <mc:AlternateContent xmlns:mc="http://schemas.openxmlformats.org/markup-compatibility/2006">
          <mc:Choice xmlns:p14="http://schemas.microsoft.com/office/powerpoint/2010/main" Requires="p14">
            <p:contentPart p14:bwMode="auto" r:id="rId465">
              <p14:nvContentPartPr>
                <p14:cNvPr id="302" name="Freihand 301">
                  <a:extLst>
                    <a:ext uri="{FF2B5EF4-FFF2-40B4-BE49-F238E27FC236}">
                      <a16:creationId xmlns:a16="http://schemas.microsoft.com/office/drawing/2014/main" id="{B1704262-CDEE-411C-9C23-171E8B753095}"/>
                    </a:ext>
                  </a:extLst>
                </p14:cNvPr>
                <p14:cNvContentPartPr/>
                <p14:nvPr/>
              </p14:nvContentPartPr>
              <p14:xfrm>
                <a:off x="3807653" y="735547"/>
                <a:ext cx="115920" cy="186840"/>
              </p14:xfrm>
            </p:contentPart>
          </mc:Choice>
          <mc:Fallback>
            <p:pic>
              <p:nvPicPr>
                <p:cNvPr id="302" name="Freihand 301">
                  <a:extLst>
                    <a:ext uri="{FF2B5EF4-FFF2-40B4-BE49-F238E27FC236}">
                      <a16:creationId xmlns:a16="http://schemas.microsoft.com/office/drawing/2014/main" id="{B1704262-CDEE-411C-9C23-171E8B753095}"/>
                    </a:ext>
                  </a:extLst>
                </p:cNvPr>
                <p:cNvPicPr/>
                <p:nvPr/>
              </p:nvPicPr>
              <p:blipFill>
                <a:blip r:embed="rId466"/>
                <a:stretch>
                  <a:fillRect/>
                </a:stretch>
              </p:blipFill>
              <p:spPr>
                <a:xfrm>
                  <a:off x="3803333" y="731227"/>
                  <a:ext cx="124560" cy="195480"/>
                </a:xfrm>
                <a:prstGeom prst="rect">
                  <a:avLst/>
                </a:prstGeom>
              </p:spPr>
            </p:pic>
          </mc:Fallback>
        </mc:AlternateContent>
        <mc:AlternateContent xmlns:mc="http://schemas.openxmlformats.org/markup-compatibility/2006">
          <mc:Choice xmlns:p14="http://schemas.microsoft.com/office/powerpoint/2010/main" Requires="p14">
            <p:contentPart p14:bwMode="auto" r:id="rId467">
              <p14:nvContentPartPr>
                <p14:cNvPr id="303" name="Freihand 302">
                  <a:extLst>
                    <a:ext uri="{FF2B5EF4-FFF2-40B4-BE49-F238E27FC236}">
                      <a16:creationId xmlns:a16="http://schemas.microsoft.com/office/drawing/2014/main" id="{CE22E013-B345-4513-A72D-4FBA60C3702E}"/>
                    </a:ext>
                  </a:extLst>
                </p14:cNvPr>
                <p14:cNvContentPartPr/>
                <p14:nvPr/>
              </p14:nvContentPartPr>
              <p14:xfrm>
                <a:off x="3844733" y="725467"/>
                <a:ext cx="115200" cy="180720"/>
              </p14:xfrm>
            </p:contentPart>
          </mc:Choice>
          <mc:Fallback>
            <p:pic>
              <p:nvPicPr>
                <p:cNvPr id="303" name="Freihand 302">
                  <a:extLst>
                    <a:ext uri="{FF2B5EF4-FFF2-40B4-BE49-F238E27FC236}">
                      <a16:creationId xmlns:a16="http://schemas.microsoft.com/office/drawing/2014/main" id="{CE22E013-B345-4513-A72D-4FBA60C3702E}"/>
                    </a:ext>
                  </a:extLst>
                </p:cNvPr>
                <p:cNvPicPr/>
                <p:nvPr/>
              </p:nvPicPr>
              <p:blipFill>
                <a:blip r:embed="rId468"/>
                <a:stretch>
                  <a:fillRect/>
                </a:stretch>
              </p:blipFill>
              <p:spPr>
                <a:xfrm>
                  <a:off x="3840413" y="721147"/>
                  <a:ext cx="123840" cy="189360"/>
                </a:xfrm>
                <a:prstGeom prst="rect">
                  <a:avLst/>
                </a:prstGeom>
              </p:spPr>
            </p:pic>
          </mc:Fallback>
        </mc:AlternateContent>
        <mc:AlternateContent xmlns:mc="http://schemas.openxmlformats.org/markup-compatibility/2006">
          <mc:Choice xmlns:p14="http://schemas.microsoft.com/office/powerpoint/2010/main" Requires="p14">
            <p:contentPart p14:bwMode="auto" r:id="rId469">
              <p14:nvContentPartPr>
                <p14:cNvPr id="304" name="Freihand 303">
                  <a:extLst>
                    <a:ext uri="{FF2B5EF4-FFF2-40B4-BE49-F238E27FC236}">
                      <a16:creationId xmlns:a16="http://schemas.microsoft.com/office/drawing/2014/main" id="{B3974FDD-F99C-4B8F-B70A-15D905679E78}"/>
                    </a:ext>
                  </a:extLst>
                </p14:cNvPr>
                <p14:cNvContentPartPr/>
                <p14:nvPr/>
              </p14:nvContentPartPr>
              <p14:xfrm>
                <a:off x="3953093" y="731587"/>
                <a:ext cx="95040" cy="157320"/>
              </p14:xfrm>
            </p:contentPart>
          </mc:Choice>
          <mc:Fallback>
            <p:pic>
              <p:nvPicPr>
                <p:cNvPr id="304" name="Freihand 303">
                  <a:extLst>
                    <a:ext uri="{FF2B5EF4-FFF2-40B4-BE49-F238E27FC236}">
                      <a16:creationId xmlns:a16="http://schemas.microsoft.com/office/drawing/2014/main" id="{B3974FDD-F99C-4B8F-B70A-15D905679E78}"/>
                    </a:ext>
                  </a:extLst>
                </p:cNvPr>
                <p:cNvPicPr/>
                <p:nvPr/>
              </p:nvPicPr>
              <p:blipFill>
                <a:blip r:embed="rId470"/>
                <a:stretch>
                  <a:fillRect/>
                </a:stretch>
              </p:blipFill>
              <p:spPr>
                <a:xfrm>
                  <a:off x="3948773" y="727267"/>
                  <a:ext cx="103680" cy="165960"/>
                </a:xfrm>
                <a:prstGeom prst="rect">
                  <a:avLst/>
                </a:prstGeom>
              </p:spPr>
            </p:pic>
          </mc:Fallback>
        </mc:AlternateContent>
        <mc:AlternateContent xmlns:mc="http://schemas.openxmlformats.org/markup-compatibility/2006">
          <mc:Choice xmlns:p14="http://schemas.microsoft.com/office/powerpoint/2010/main" Requires="p14">
            <p:contentPart p14:bwMode="auto" r:id="rId471">
              <p14:nvContentPartPr>
                <p14:cNvPr id="305" name="Freihand 304">
                  <a:extLst>
                    <a:ext uri="{FF2B5EF4-FFF2-40B4-BE49-F238E27FC236}">
                      <a16:creationId xmlns:a16="http://schemas.microsoft.com/office/drawing/2014/main" id="{051EFF69-350C-4877-A2AA-69ABD3E4EB1B}"/>
                    </a:ext>
                  </a:extLst>
                </p14:cNvPr>
                <p14:cNvContentPartPr/>
                <p14:nvPr/>
              </p14:nvContentPartPr>
              <p14:xfrm>
                <a:off x="4044533" y="767947"/>
                <a:ext cx="133560" cy="105480"/>
              </p14:xfrm>
            </p:contentPart>
          </mc:Choice>
          <mc:Fallback>
            <p:pic>
              <p:nvPicPr>
                <p:cNvPr id="305" name="Freihand 304">
                  <a:extLst>
                    <a:ext uri="{FF2B5EF4-FFF2-40B4-BE49-F238E27FC236}">
                      <a16:creationId xmlns:a16="http://schemas.microsoft.com/office/drawing/2014/main" id="{051EFF69-350C-4877-A2AA-69ABD3E4EB1B}"/>
                    </a:ext>
                  </a:extLst>
                </p:cNvPr>
                <p:cNvPicPr/>
                <p:nvPr/>
              </p:nvPicPr>
              <p:blipFill>
                <a:blip r:embed="rId472"/>
                <a:stretch>
                  <a:fillRect/>
                </a:stretch>
              </p:blipFill>
              <p:spPr>
                <a:xfrm>
                  <a:off x="4040213" y="763627"/>
                  <a:ext cx="142200" cy="114120"/>
                </a:xfrm>
                <a:prstGeom prst="rect">
                  <a:avLst/>
                </a:prstGeom>
              </p:spPr>
            </p:pic>
          </mc:Fallback>
        </mc:AlternateContent>
        <mc:AlternateContent xmlns:mc="http://schemas.openxmlformats.org/markup-compatibility/2006">
          <mc:Choice xmlns:p14="http://schemas.microsoft.com/office/powerpoint/2010/main" Requires="p14">
            <p:contentPart p14:bwMode="auto" r:id="rId473">
              <p14:nvContentPartPr>
                <p14:cNvPr id="306" name="Freihand 305">
                  <a:extLst>
                    <a:ext uri="{FF2B5EF4-FFF2-40B4-BE49-F238E27FC236}">
                      <a16:creationId xmlns:a16="http://schemas.microsoft.com/office/drawing/2014/main" id="{E172324F-C1CE-4B74-8D23-C29D6C0F3BBE}"/>
                    </a:ext>
                  </a:extLst>
                </p14:cNvPr>
                <p14:cNvContentPartPr/>
                <p14:nvPr/>
              </p14:nvContentPartPr>
              <p14:xfrm>
                <a:off x="4218773" y="771187"/>
                <a:ext cx="180720" cy="92880"/>
              </p14:xfrm>
            </p:contentPart>
          </mc:Choice>
          <mc:Fallback>
            <p:pic>
              <p:nvPicPr>
                <p:cNvPr id="306" name="Freihand 305">
                  <a:extLst>
                    <a:ext uri="{FF2B5EF4-FFF2-40B4-BE49-F238E27FC236}">
                      <a16:creationId xmlns:a16="http://schemas.microsoft.com/office/drawing/2014/main" id="{E172324F-C1CE-4B74-8D23-C29D6C0F3BBE}"/>
                    </a:ext>
                  </a:extLst>
                </p:cNvPr>
                <p:cNvPicPr/>
                <p:nvPr/>
              </p:nvPicPr>
              <p:blipFill>
                <a:blip r:embed="rId474"/>
                <a:stretch>
                  <a:fillRect/>
                </a:stretch>
              </p:blipFill>
              <p:spPr>
                <a:xfrm>
                  <a:off x="4214453" y="766867"/>
                  <a:ext cx="189360" cy="101520"/>
                </a:xfrm>
                <a:prstGeom prst="rect">
                  <a:avLst/>
                </a:prstGeom>
              </p:spPr>
            </p:pic>
          </mc:Fallback>
        </mc:AlternateContent>
        <mc:AlternateContent xmlns:mc="http://schemas.openxmlformats.org/markup-compatibility/2006">
          <mc:Choice xmlns:p14="http://schemas.microsoft.com/office/powerpoint/2010/main" Requires="p14">
            <p:contentPart p14:bwMode="auto" r:id="rId475">
              <p14:nvContentPartPr>
                <p14:cNvPr id="307" name="Freihand 306">
                  <a:extLst>
                    <a:ext uri="{FF2B5EF4-FFF2-40B4-BE49-F238E27FC236}">
                      <a16:creationId xmlns:a16="http://schemas.microsoft.com/office/drawing/2014/main" id="{0F46D3AA-CF6C-477D-BA6E-C7B733FFD5A7}"/>
                    </a:ext>
                  </a:extLst>
                </p14:cNvPr>
                <p14:cNvContentPartPr/>
                <p14:nvPr/>
              </p14:nvContentPartPr>
              <p14:xfrm>
                <a:off x="4401293" y="733027"/>
                <a:ext cx="251280" cy="241560"/>
              </p14:xfrm>
            </p:contentPart>
          </mc:Choice>
          <mc:Fallback>
            <p:pic>
              <p:nvPicPr>
                <p:cNvPr id="307" name="Freihand 306">
                  <a:extLst>
                    <a:ext uri="{FF2B5EF4-FFF2-40B4-BE49-F238E27FC236}">
                      <a16:creationId xmlns:a16="http://schemas.microsoft.com/office/drawing/2014/main" id="{0F46D3AA-CF6C-477D-BA6E-C7B733FFD5A7}"/>
                    </a:ext>
                  </a:extLst>
                </p:cNvPr>
                <p:cNvPicPr/>
                <p:nvPr/>
              </p:nvPicPr>
              <p:blipFill>
                <a:blip r:embed="rId476"/>
                <a:stretch>
                  <a:fillRect/>
                </a:stretch>
              </p:blipFill>
              <p:spPr>
                <a:xfrm>
                  <a:off x="4396973" y="728707"/>
                  <a:ext cx="259920" cy="250200"/>
                </a:xfrm>
                <a:prstGeom prst="rect">
                  <a:avLst/>
                </a:prstGeom>
              </p:spPr>
            </p:pic>
          </mc:Fallback>
        </mc:AlternateContent>
        <mc:AlternateContent xmlns:mc="http://schemas.openxmlformats.org/markup-compatibility/2006">
          <mc:Choice xmlns:p14="http://schemas.microsoft.com/office/powerpoint/2010/main" Requires="p14">
            <p:contentPart p14:bwMode="auto" r:id="rId477">
              <p14:nvContentPartPr>
                <p14:cNvPr id="308" name="Freihand 307">
                  <a:extLst>
                    <a:ext uri="{FF2B5EF4-FFF2-40B4-BE49-F238E27FC236}">
                      <a16:creationId xmlns:a16="http://schemas.microsoft.com/office/drawing/2014/main" id="{4E13520F-65CF-440B-B90B-10660801860B}"/>
                    </a:ext>
                  </a:extLst>
                </p14:cNvPr>
                <p14:cNvContentPartPr/>
                <p14:nvPr/>
              </p14:nvContentPartPr>
              <p14:xfrm>
                <a:off x="4642493" y="707467"/>
                <a:ext cx="25560" cy="13680"/>
              </p14:xfrm>
            </p:contentPart>
          </mc:Choice>
          <mc:Fallback>
            <p:pic>
              <p:nvPicPr>
                <p:cNvPr id="308" name="Freihand 307">
                  <a:extLst>
                    <a:ext uri="{FF2B5EF4-FFF2-40B4-BE49-F238E27FC236}">
                      <a16:creationId xmlns:a16="http://schemas.microsoft.com/office/drawing/2014/main" id="{4E13520F-65CF-440B-B90B-10660801860B}"/>
                    </a:ext>
                  </a:extLst>
                </p:cNvPr>
                <p:cNvPicPr/>
                <p:nvPr/>
              </p:nvPicPr>
              <p:blipFill>
                <a:blip r:embed="rId478"/>
                <a:stretch>
                  <a:fillRect/>
                </a:stretch>
              </p:blipFill>
              <p:spPr>
                <a:xfrm>
                  <a:off x="4638173" y="703147"/>
                  <a:ext cx="34200" cy="22320"/>
                </a:xfrm>
                <a:prstGeom prst="rect">
                  <a:avLst/>
                </a:prstGeom>
              </p:spPr>
            </p:pic>
          </mc:Fallback>
        </mc:AlternateContent>
        <mc:AlternateContent xmlns:mc="http://schemas.openxmlformats.org/markup-compatibility/2006">
          <mc:Choice xmlns:p14="http://schemas.microsoft.com/office/powerpoint/2010/main" Requires="p14">
            <p:contentPart p14:bwMode="auto" r:id="rId479">
              <p14:nvContentPartPr>
                <p14:cNvPr id="309" name="Freihand 308">
                  <a:extLst>
                    <a:ext uri="{FF2B5EF4-FFF2-40B4-BE49-F238E27FC236}">
                      <a16:creationId xmlns:a16="http://schemas.microsoft.com/office/drawing/2014/main" id="{5A9D0894-F94F-4DDE-8466-75339FEB80BE}"/>
                    </a:ext>
                  </a:extLst>
                </p14:cNvPr>
                <p14:cNvContentPartPr/>
                <p14:nvPr/>
              </p14:nvContentPartPr>
              <p14:xfrm>
                <a:off x="4645013" y="701707"/>
                <a:ext cx="316440" cy="157320"/>
              </p14:xfrm>
            </p:contentPart>
          </mc:Choice>
          <mc:Fallback>
            <p:pic>
              <p:nvPicPr>
                <p:cNvPr id="309" name="Freihand 308">
                  <a:extLst>
                    <a:ext uri="{FF2B5EF4-FFF2-40B4-BE49-F238E27FC236}">
                      <a16:creationId xmlns:a16="http://schemas.microsoft.com/office/drawing/2014/main" id="{5A9D0894-F94F-4DDE-8466-75339FEB80BE}"/>
                    </a:ext>
                  </a:extLst>
                </p:cNvPr>
                <p:cNvPicPr/>
                <p:nvPr/>
              </p:nvPicPr>
              <p:blipFill>
                <a:blip r:embed="rId480"/>
                <a:stretch>
                  <a:fillRect/>
                </a:stretch>
              </p:blipFill>
              <p:spPr>
                <a:xfrm>
                  <a:off x="4640693" y="697387"/>
                  <a:ext cx="325080" cy="165960"/>
                </a:xfrm>
                <a:prstGeom prst="rect">
                  <a:avLst/>
                </a:prstGeom>
              </p:spPr>
            </p:pic>
          </mc:Fallback>
        </mc:AlternateContent>
        <mc:AlternateContent xmlns:mc="http://schemas.openxmlformats.org/markup-compatibility/2006">
          <mc:Choice xmlns:p14="http://schemas.microsoft.com/office/powerpoint/2010/main" Requires="p14">
            <p:contentPart p14:bwMode="auto" r:id="rId481">
              <p14:nvContentPartPr>
                <p14:cNvPr id="310" name="Freihand 309">
                  <a:extLst>
                    <a:ext uri="{FF2B5EF4-FFF2-40B4-BE49-F238E27FC236}">
                      <a16:creationId xmlns:a16="http://schemas.microsoft.com/office/drawing/2014/main" id="{7AA0C702-5B54-47A2-B47E-6C5C289B509D}"/>
                    </a:ext>
                  </a:extLst>
                </p14:cNvPr>
                <p14:cNvContentPartPr/>
                <p14:nvPr/>
              </p14:nvContentPartPr>
              <p14:xfrm>
                <a:off x="4372493" y="684427"/>
                <a:ext cx="94320" cy="21240"/>
              </p14:xfrm>
            </p:contentPart>
          </mc:Choice>
          <mc:Fallback>
            <p:pic>
              <p:nvPicPr>
                <p:cNvPr id="310" name="Freihand 309">
                  <a:extLst>
                    <a:ext uri="{FF2B5EF4-FFF2-40B4-BE49-F238E27FC236}">
                      <a16:creationId xmlns:a16="http://schemas.microsoft.com/office/drawing/2014/main" id="{7AA0C702-5B54-47A2-B47E-6C5C289B509D}"/>
                    </a:ext>
                  </a:extLst>
                </p:cNvPr>
                <p:cNvPicPr/>
                <p:nvPr/>
              </p:nvPicPr>
              <p:blipFill>
                <a:blip r:embed="rId482"/>
                <a:stretch>
                  <a:fillRect/>
                </a:stretch>
              </p:blipFill>
              <p:spPr>
                <a:xfrm>
                  <a:off x="4368173" y="680107"/>
                  <a:ext cx="102960" cy="29880"/>
                </a:xfrm>
                <a:prstGeom prst="rect">
                  <a:avLst/>
                </a:prstGeom>
              </p:spPr>
            </p:pic>
          </mc:Fallback>
        </mc:AlternateContent>
        <mc:AlternateContent xmlns:mc="http://schemas.openxmlformats.org/markup-compatibility/2006">
          <mc:Choice xmlns:p14="http://schemas.microsoft.com/office/powerpoint/2010/main" Requires="p14">
            <p:contentPart p14:bwMode="auto" r:id="rId483">
              <p14:nvContentPartPr>
                <p14:cNvPr id="311" name="Freihand 310">
                  <a:extLst>
                    <a:ext uri="{FF2B5EF4-FFF2-40B4-BE49-F238E27FC236}">
                      <a16:creationId xmlns:a16="http://schemas.microsoft.com/office/drawing/2014/main" id="{82B452F7-41C8-4CB6-BB2E-CAE6B464B5C4}"/>
                    </a:ext>
                  </a:extLst>
                </p14:cNvPr>
                <p14:cNvContentPartPr/>
                <p14:nvPr/>
              </p14:nvContentPartPr>
              <p14:xfrm>
                <a:off x="3786773" y="982147"/>
                <a:ext cx="142200" cy="201960"/>
              </p14:xfrm>
            </p:contentPart>
          </mc:Choice>
          <mc:Fallback>
            <p:pic>
              <p:nvPicPr>
                <p:cNvPr id="311" name="Freihand 310">
                  <a:extLst>
                    <a:ext uri="{FF2B5EF4-FFF2-40B4-BE49-F238E27FC236}">
                      <a16:creationId xmlns:a16="http://schemas.microsoft.com/office/drawing/2014/main" id="{82B452F7-41C8-4CB6-BB2E-CAE6B464B5C4}"/>
                    </a:ext>
                  </a:extLst>
                </p:cNvPr>
                <p:cNvPicPr/>
                <p:nvPr/>
              </p:nvPicPr>
              <p:blipFill>
                <a:blip r:embed="rId484"/>
                <a:stretch>
                  <a:fillRect/>
                </a:stretch>
              </p:blipFill>
              <p:spPr>
                <a:xfrm>
                  <a:off x="3782453" y="977827"/>
                  <a:ext cx="150840" cy="210600"/>
                </a:xfrm>
                <a:prstGeom prst="rect">
                  <a:avLst/>
                </a:prstGeom>
              </p:spPr>
            </p:pic>
          </mc:Fallback>
        </mc:AlternateContent>
        <mc:AlternateContent xmlns:mc="http://schemas.openxmlformats.org/markup-compatibility/2006">
          <mc:Choice xmlns:p14="http://schemas.microsoft.com/office/powerpoint/2010/main" Requires="p14">
            <p:contentPart p14:bwMode="auto" r:id="rId485">
              <p14:nvContentPartPr>
                <p14:cNvPr id="312" name="Freihand 311">
                  <a:extLst>
                    <a:ext uri="{FF2B5EF4-FFF2-40B4-BE49-F238E27FC236}">
                      <a16:creationId xmlns:a16="http://schemas.microsoft.com/office/drawing/2014/main" id="{DE92C978-0FCE-4F9E-A961-52EEDA9C82C7}"/>
                    </a:ext>
                  </a:extLst>
                </p14:cNvPr>
                <p14:cNvContentPartPr/>
                <p14:nvPr/>
              </p14:nvContentPartPr>
              <p14:xfrm>
                <a:off x="3947693" y="992947"/>
                <a:ext cx="47520" cy="143640"/>
              </p14:xfrm>
            </p:contentPart>
          </mc:Choice>
          <mc:Fallback>
            <p:pic>
              <p:nvPicPr>
                <p:cNvPr id="312" name="Freihand 311">
                  <a:extLst>
                    <a:ext uri="{FF2B5EF4-FFF2-40B4-BE49-F238E27FC236}">
                      <a16:creationId xmlns:a16="http://schemas.microsoft.com/office/drawing/2014/main" id="{DE92C978-0FCE-4F9E-A961-52EEDA9C82C7}"/>
                    </a:ext>
                  </a:extLst>
                </p:cNvPr>
                <p:cNvPicPr/>
                <p:nvPr/>
              </p:nvPicPr>
              <p:blipFill>
                <a:blip r:embed="rId486"/>
                <a:stretch>
                  <a:fillRect/>
                </a:stretch>
              </p:blipFill>
              <p:spPr>
                <a:xfrm>
                  <a:off x="3943373" y="988627"/>
                  <a:ext cx="56160" cy="152280"/>
                </a:xfrm>
                <a:prstGeom prst="rect">
                  <a:avLst/>
                </a:prstGeom>
              </p:spPr>
            </p:pic>
          </mc:Fallback>
        </mc:AlternateContent>
        <mc:AlternateContent xmlns:mc="http://schemas.openxmlformats.org/markup-compatibility/2006">
          <mc:Choice xmlns:p14="http://schemas.microsoft.com/office/powerpoint/2010/main" Requires="p14">
            <p:contentPart p14:bwMode="auto" r:id="rId487">
              <p14:nvContentPartPr>
                <p14:cNvPr id="313" name="Freihand 312">
                  <a:extLst>
                    <a:ext uri="{FF2B5EF4-FFF2-40B4-BE49-F238E27FC236}">
                      <a16:creationId xmlns:a16="http://schemas.microsoft.com/office/drawing/2014/main" id="{1D935939-C949-4042-B641-5D7A9D4A62CD}"/>
                    </a:ext>
                  </a:extLst>
                </p14:cNvPr>
                <p14:cNvContentPartPr/>
                <p14:nvPr/>
              </p14:nvContentPartPr>
              <p14:xfrm>
                <a:off x="3983693" y="981427"/>
                <a:ext cx="170280" cy="169200"/>
              </p14:xfrm>
            </p:contentPart>
          </mc:Choice>
          <mc:Fallback>
            <p:pic>
              <p:nvPicPr>
                <p:cNvPr id="313" name="Freihand 312">
                  <a:extLst>
                    <a:ext uri="{FF2B5EF4-FFF2-40B4-BE49-F238E27FC236}">
                      <a16:creationId xmlns:a16="http://schemas.microsoft.com/office/drawing/2014/main" id="{1D935939-C949-4042-B641-5D7A9D4A62CD}"/>
                    </a:ext>
                  </a:extLst>
                </p:cNvPr>
                <p:cNvPicPr/>
                <p:nvPr/>
              </p:nvPicPr>
              <p:blipFill>
                <a:blip r:embed="rId488"/>
                <a:stretch>
                  <a:fillRect/>
                </a:stretch>
              </p:blipFill>
              <p:spPr>
                <a:xfrm>
                  <a:off x="3979373" y="977107"/>
                  <a:ext cx="178920" cy="177840"/>
                </a:xfrm>
                <a:prstGeom prst="rect">
                  <a:avLst/>
                </a:prstGeom>
              </p:spPr>
            </p:pic>
          </mc:Fallback>
        </mc:AlternateContent>
        <mc:AlternateContent xmlns:mc="http://schemas.openxmlformats.org/markup-compatibility/2006">
          <mc:Choice xmlns:p14="http://schemas.microsoft.com/office/powerpoint/2010/main" Requires="p14">
            <p:contentPart p14:bwMode="auto" r:id="rId489">
              <p14:nvContentPartPr>
                <p14:cNvPr id="314" name="Freihand 313">
                  <a:extLst>
                    <a:ext uri="{FF2B5EF4-FFF2-40B4-BE49-F238E27FC236}">
                      <a16:creationId xmlns:a16="http://schemas.microsoft.com/office/drawing/2014/main" id="{BD00590D-64DC-4D08-91AA-62342387C397}"/>
                    </a:ext>
                  </a:extLst>
                </p14:cNvPr>
                <p14:cNvContentPartPr/>
                <p14:nvPr/>
              </p14:nvContentPartPr>
              <p14:xfrm>
                <a:off x="4165853" y="985387"/>
                <a:ext cx="142920" cy="162000"/>
              </p14:xfrm>
            </p:contentPart>
          </mc:Choice>
          <mc:Fallback>
            <p:pic>
              <p:nvPicPr>
                <p:cNvPr id="314" name="Freihand 313">
                  <a:extLst>
                    <a:ext uri="{FF2B5EF4-FFF2-40B4-BE49-F238E27FC236}">
                      <a16:creationId xmlns:a16="http://schemas.microsoft.com/office/drawing/2014/main" id="{BD00590D-64DC-4D08-91AA-62342387C397}"/>
                    </a:ext>
                  </a:extLst>
                </p:cNvPr>
                <p:cNvPicPr/>
                <p:nvPr/>
              </p:nvPicPr>
              <p:blipFill>
                <a:blip r:embed="rId490"/>
                <a:stretch>
                  <a:fillRect/>
                </a:stretch>
              </p:blipFill>
              <p:spPr>
                <a:xfrm>
                  <a:off x="4161533" y="981067"/>
                  <a:ext cx="151560" cy="170640"/>
                </a:xfrm>
                <a:prstGeom prst="rect">
                  <a:avLst/>
                </a:prstGeom>
              </p:spPr>
            </p:pic>
          </mc:Fallback>
        </mc:AlternateContent>
        <mc:AlternateContent xmlns:mc="http://schemas.openxmlformats.org/markup-compatibility/2006">
          <mc:Choice xmlns:p14="http://schemas.microsoft.com/office/powerpoint/2010/main" Requires="p14">
            <p:contentPart p14:bwMode="auto" r:id="rId491">
              <p14:nvContentPartPr>
                <p14:cNvPr id="315" name="Freihand 314">
                  <a:extLst>
                    <a:ext uri="{FF2B5EF4-FFF2-40B4-BE49-F238E27FC236}">
                      <a16:creationId xmlns:a16="http://schemas.microsoft.com/office/drawing/2014/main" id="{89FE54DD-77BF-444D-B2D1-3CD4823C6930}"/>
                    </a:ext>
                  </a:extLst>
                </p14:cNvPr>
                <p14:cNvContentPartPr/>
                <p14:nvPr/>
              </p14:nvContentPartPr>
              <p14:xfrm>
                <a:off x="4305533" y="1048027"/>
                <a:ext cx="323640" cy="248400"/>
              </p14:xfrm>
            </p:contentPart>
          </mc:Choice>
          <mc:Fallback>
            <p:pic>
              <p:nvPicPr>
                <p:cNvPr id="315" name="Freihand 314">
                  <a:extLst>
                    <a:ext uri="{FF2B5EF4-FFF2-40B4-BE49-F238E27FC236}">
                      <a16:creationId xmlns:a16="http://schemas.microsoft.com/office/drawing/2014/main" id="{89FE54DD-77BF-444D-B2D1-3CD4823C6930}"/>
                    </a:ext>
                  </a:extLst>
                </p:cNvPr>
                <p:cNvPicPr/>
                <p:nvPr/>
              </p:nvPicPr>
              <p:blipFill>
                <a:blip r:embed="rId492"/>
                <a:stretch>
                  <a:fillRect/>
                </a:stretch>
              </p:blipFill>
              <p:spPr>
                <a:xfrm>
                  <a:off x="4301213" y="1043707"/>
                  <a:ext cx="332280" cy="257040"/>
                </a:xfrm>
                <a:prstGeom prst="rect">
                  <a:avLst/>
                </a:prstGeom>
              </p:spPr>
            </p:pic>
          </mc:Fallback>
        </mc:AlternateContent>
        <mc:AlternateContent xmlns:mc="http://schemas.openxmlformats.org/markup-compatibility/2006">
          <mc:Choice xmlns:p14="http://schemas.microsoft.com/office/powerpoint/2010/main" Requires="p14">
            <p:contentPart p14:bwMode="auto" r:id="rId493">
              <p14:nvContentPartPr>
                <p14:cNvPr id="316" name="Freihand 315">
                  <a:extLst>
                    <a:ext uri="{FF2B5EF4-FFF2-40B4-BE49-F238E27FC236}">
                      <a16:creationId xmlns:a16="http://schemas.microsoft.com/office/drawing/2014/main" id="{3CC22ABA-9BD9-4067-8ECE-744E8D90A755}"/>
                    </a:ext>
                  </a:extLst>
                </p14:cNvPr>
                <p14:cNvContentPartPr/>
                <p14:nvPr/>
              </p14:nvContentPartPr>
              <p14:xfrm>
                <a:off x="4618373" y="1002667"/>
                <a:ext cx="15120" cy="13680"/>
              </p14:xfrm>
            </p:contentPart>
          </mc:Choice>
          <mc:Fallback>
            <p:pic>
              <p:nvPicPr>
                <p:cNvPr id="316" name="Freihand 315">
                  <a:extLst>
                    <a:ext uri="{FF2B5EF4-FFF2-40B4-BE49-F238E27FC236}">
                      <a16:creationId xmlns:a16="http://schemas.microsoft.com/office/drawing/2014/main" id="{3CC22ABA-9BD9-4067-8ECE-744E8D90A755}"/>
                    </a:ext>
                  </a:extLst>
                </p:cNvPr>
                <p:cNvPicPr/>
                <p:nvPr/>
              </p:nvPicPr>
              <p:blipFill>
                <a:blip r:embed="rId494"/>
                <a:stretch>
                  <a:fillRect/>
                </a:stretch>
              </p:blipFill>
              <p:spPr>
                <a:xfrm>
                  <a:off x="4614053" y="998347"/>
                  <a:ext cx="23760" cy="22320"/>
                </a:xfrm>
                <a:prstGeom prst="rect">
                  <a:avLst/>
                </a:prstGeom>
              </p:spPr>
            </p:pic>
          </mc:Fallback>
        </mc:AlternateContent>
        <mc:AlternateContent xmlns:mc="http://schemas.openxmlformats.org/markup-compatibility/2006">
          <mc:Choice xmlns:p14="http://schemas.microsoft.com/office/powerpoint/2010/main" Requires="p14">
            <p:contentPart p14:bwMode="auto" r:id="rId495">
              <p14:nvContentPartPr>
                <p14:cNvPr id="317" name="Freihand 316">
                  <a:extLst>
                    <a:ext uri="{FF2B5EF4-FFF2-40B4-BE49-F238E27FC236}">
                      <a16:creationId xmlns:a16="http://schemas.microsoft.com/office/drawing/2014/main" id="{5A54C94A-901B-4C05-9F5F-C274E60C1BB1}"/>
                    </a:ext>
                  </a:extLst>
                </p14:cNvPr>
                <p14:cNvContentPartPr/>
                <p14:nvPr/>
              </p14:nvContentPartPr>
              <p14:xfrm>
                <a:off x="4646453" y="945787"/>
                <a:ext cx="342360" cy="160200"/>
              </p14:xfrm>
            </p:contentPart>
          </mc:Choice>
          <mc:Fallback>
            <p:pic>
              <p:nvPicPr>
                <p:cNvPr id="317" name="Freihand 316">
                  <a:extLst>
                    <a:ext uri="{FF2B5EF4-FFF2-40B4-BE49-F238E27FC236}">
                      <a16:creationId xmlns:a16="http://schemas.microsoft.com/office/drawing/2014/main" id="{5A54C94A-901B-4C05-9F5F-C274E60C1BB1}"/>
                    </a:ext>
                  </a:extLst>
                </p:cNvPr>
                <p:cNvPicPr/>
                <p:nvPr/>
              </p:nvPicPr>
              <p:blipFill>
                <a:blip r:embed="rId496"/>
                <a:stretch>
                  <a:fillRect/>
                </a:stretch>
              </p:blipFill>
              <p:spPr>
                <a:xfrm>
                  <a:off x="4642133" y="941467"/>
                  <a:ext cx="351000" cy="168840"/>
                </a:xfrm>
                <a:prstGeom prst="rect">
                  <a:avLst/>
                </a:prstGeom>
              </p:spPr>
            </p:pic>
          </mc:Fallback>
        </mc:AlternateContent>
        <mc:AlternateContent xmlns:mc="http://schemas.openxmlformats.org/markup-compatibility/2006">
          <mc:Choice xmlns:p14="http://schemas.microsoft.com/office/powerpoint/2010/main" Requires="p14">
            <p:contentPart p14:bwMode="auto" r:id="rId497">
              <p14:nvContentPartPr>
                <p14:cNvPr id="318" name="Freihand 317">
                  <a:extLst>
                    <a:ext uri="{FF2B5EF4-FFF2-40B4-BE49-F238E27FC236}">
                      <a16:creationId xmlns:a16="http://schemas.microsoft.com/office/drawing/2014/main" id="{74FCDFFB-31F5-4649-B499-841DEA9CE378}"/>
                    </a:ext>
                  </a:extLst>
                </p14:cNvPr>
                <p14:cNvContentPartPr/>
                <p14:nvPr/>
              </p14:nvContentPartPr>
              <p14:xfrm>
                <a:off x="5015093" y="839587"/>
                <a:ext cx="25920" cy="226800"/>
              </p14:xfrm>
            </p:contentPart>
          </mc:Choice>
          <mc:Fallback>
            <p:pic>
              <p:nvPicPr>
                <p:cNvPr id="318" name="Freihand 317">
                  <a:extLst>
                    <a:ext uri="{FF2B5EF4-FFF2-40B4-BE49-F238E27FC236}">
                      <a16:creationId xmlns:a16="http://schemas.microsoft.com/office/drawing/2014/main" id="{74FCDFFB-31F5-4649-B499-841DEA9CE378}"/>
                    </a:ext>
                  </a:extLst>
                </p:cNvPr>
                <p:cNvPicPr/>
                <p:nvPr/>
              </p:nvPicPr>
              <p:blipFill>
                <a:blip r:embed="rId498"/>
                <a:stretch>
                  <a:fillRect/>
                </a:stretch>
              </p:blipFill>
              <p:spPr>
                <a:xfrm>
                  <a:off x="5010773" y="835267"/>
                  <a:ext cx="34560" cy="23544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499">
            <p14:nvContentPartPr>
              <p14:cNvPr id="320" name="Freihand 319">
                <a:extLst>
                  <a:ext uri="{FF2B5EF4-FFF2-40B4-BE49-F238E27FC236}">
                    <a16:creationId xmlns:a16="http://schemas.microsoft.com/office/drawing/2014/main" id="{E685DE6B-9C59-4879-B796-BB01F8973323}"/>
                  </a:ext>
                </a:extLst>
              </p14:cNvPr>
              <p14:cNvContentPartPr/>
              <p14:nvPr/>
            </p14:nvContentPartPr>
            <p14:xfrm>
              <a:off x="5823293" y="1938667"/>
              <a:ext cx="336240" cy="47160"/>
            </p14:xfrm>
          </p:contentPart>
        </mc:Choice>
        <mc:Fallback>
          <p:pic>
            <p:nvPicPr>
              <p:cNvPr id="320" name="Freihand 319">
                <a:extLst>
                  <a:ext uri="{FF2B5EF4-FFF2-40B4-BE49-F238E27FC236}">
                    <a16:creationId xmlns:a16="http://schemas.microsoft.com/office/drawing/2014/main" id="{E685DE6B-9C59-4879-B796-BB01F8973323}"/>
                  </a:ext>
                </a:extLst>
              </p:cNvPr>
              <p:cNvPicPr/>
              <p:nvPr/>
            </p:nvPicPr>
            <p:blipFill>
              <a:blip r:embed="rId500"/>
              <a:stretch>
                <a:fillRect/>
              </a:stretch>
            </p:blipFill>
            <p:spPr>
              <a:xfrm>
                <a:off x="5818973" y="1934347"/>
                <a:ext cx="344880" cy="55800"/>
              </a:xfrm>
              <a:prstGeom prst="rect">
                <a:avLst/>
              </a:prstGeom>
            </p:spPr>
          </p:pic>
        </mc:Fallback>
      </mc:AlternateContent>
      <mc:AlternateContent xmlns:mc="http://schemas.openxmlformats.org/markup-compatibility/2006">
        <mc:Choice xmlns:p14="http://schemas.microsoft.com/office/powerpoint/2010/main" Requires="p14">
          <p:contentPart p14:bwMode="auto" r:id="rId501">
            <p14:nvContentPartPr>
              <p14:cNvPr id="322" name="Freihand 321">
                <a:extLst>
                  <a:ext uri="{FF2B5EF4-FFF2-40B4-BE49-F238E27FC236}">
                    <a16:creationId xmlns:a16="http://schemas.microsoft.com/office/drawing/2014/main" id="{8E5161D3-2479-4EB5-AB9C-1700DF15C448}"/>
                  </a:ext>
                </a:extLst>
              </p14:cNvPr>
              <p14:cNvContentPartPr/>
              <p14:nvPr/>
            </p14:nvContentPartPr>
            <p14:xfrm>
              <a:off x="4066853" y="3544987"/>
              <a:ext cx="24480" cy="370440"/>
            </p14:xfrm>
          </p:contentPart>
        </mc:Choice>
        <mc:Fallback>
          <p:pic>
            <p:nvPicPr>
              <p:cNvPr id="322" name="Freihand 321">
                <a:extLst>
                  <a:ext uri="{FF2B5EF4-FFF2-40B4-BE49-F238E27FC236}">
                    <a16:creationId xmlns:a16="http://schemas.microsoft.com/office/drawing/2014/main" id="{8E5161D3-2479-4EB5-AB9C-1700DF15C448}"/>
                  </a:ext>
                </a:extLst>
              </p:cNvPr>
              <p:cNvPicPr/>
              <p:nvPr/>
            </p:nvPicPr>
            <p:blipFill>
              <a:blip r:embed="rId502"/>
              <a:stretch>
                <a:fillRect/>
              </a:stretch>
            </p:blipFill>
            <p:spPr>
              <a:xfrm>
                <a:off x="4062533" y="3540667"/>
                <a:ext cx="33120" cy="379080"/>
              </a:xfrm>
              <a:prstGeom prst="rect">
                <a:avLst/>
              </a:prstGeom>
            </p:spPr>
          </p:pic>
        </mc:Fallback>
      </mc:AlternateContent>
      <mc:AlternateContent xmlns:mc="http://schemas.openxmlformats.org/markup-compatibility/2006">
        <mc:Choice xmlns:p14="http://schemas.microsoft.com/office/powerpoint/2010/main" Requires="p14">
          <p:contentPart p14:bwMode="auto" r:id="rId503">
            <p14:nvContentPartPr>
              <p14:cNvPr id="323" name="Freihand 322">
                <a:extLst>
                  <a:ext uri="{FF2B5EF4-FFF2-40B4-BE49-F238E27FC236}">
                    <a16:creationId xmlns:a16="http://schemas.microsoft.com/office/drawing/2014/main" id="{32BE2BF8-0E92-4712-882B-FAAE57866E7E}"/>
                  </a:ext>
                </a:extLst>
              </p14:cNvPr>
              <p14:cNvContentPartPr/>
              <p14:nvPr/>
            </p14:nvContentPartPr>
            <p14:xfrm>
              <a:off x="4013213" y="4183267"/>
              <a:ext cx="27000" cy="278640"/>
            </p14:xfrm>
          </p:contentPart>
        </mc:Choice>
        <mc:Fallback>
          <p:pic>
            <p:nvPicPr>
              <p:cNvPr id="323" name="Freihand 322">
                <a:extLst>
                  <a:ext uri="{FF2B5EF4-FFF2-40B4-BE49-F238E27FC236}">
                    <a16:creationId xmlns:a16="http://schemas.microsoft.com/office/drawing/2014/main" id="{32BE2BF8-0E92-4712-882B-FAAE57866E7E}"/>
                  </a:ext>
                </a:extLst>
              </p:cNvPr>
              <p:cNvPicPr/>
              <p:nvPr/>
            </p:nvPicPr>
            <p:blipFill>
              <a:blip r:embed="rId504"/>
              <a:stretch>
                <a:fillRect/>
              </a:stretch>
            </p:blipFill>
            <p:spPr>
              <a:xfrm>
                <a:off x="4008893" y="4178947"/>
                <a:ext cx="35640" cy="287280"/>
              </a:xfrm>
              <a:prstGeom prst="rect">
                <a:avLst/>
              </a:prstGeom>
            </p:spPr>
          </p:pic>
        </mc:Fallback>
      </mc:AlternateContent>
      <mc:AlternateContent xmlns:mc="http://schemas.openxmlformats.org/markup-compatibility/2006">
        <mc:Choice xmlns:p14="http://schemas.microsoft.com/office/powerpoint/2010/main" Requires="p14">
          <p:contentPart p14:bwMode="auto" r:id="rId505">
            <p14:nvContentPartPr>
              <p14:cNvPr id="324" name="Freihand 323">
                <a:extLst>
                  <a:ext uri="{FF2B5EF4-FFF2-40B4-BE49-F238E27FC236}">
                    <a16:creationId xmlns:a16="http://schemas.microsoft.com/office/drawing/2014/main" id="{43CA6F54-3C82-40DC-B7EA-3F112A32BAC7}"/>
                  </a:ext>
                </a:extLst>
              </p14:cNvPr>
              <p14:cNvContentPartPr/>
              <p14:nvPr/>
            </p14:nvContentPartPr>
            <p14:xfrm>
              <a:off x="3928253" y="4885987"/>
              <a:ext cx="61560" cy="702360"/>
            </p14:xfrm>
          </p:contentPart>
        </mc:Choice>
        <mc:Fallback>
          <p:pic>
            <p:nvPicPr>
              <p:cNvPr id="324" name="Freihand 323">
                <a:extLst>
                  <a:ext uri="{FF2B5EF4-FFF2-40B4-BE49-F238E27FC236}">
                    <a16:creationId xmlns:a16="http://schemas.microsoft.com/office/drawing/2014/main" id="{43CA6F54-3C82-40DC-B7EA-3F112A32BAC7}"/>
                  </a:ext>
                </a:extLst>
              </p:cNvPr>
              <p:cNvPicPr/>
              <p:nvPr/>
            </p:nvPicPr>
            <p:blipFill>
              <a:blip r:embed="rId506"/>
              <a:stretch>
                <a:fillRect/>
              </a:stretch>
            </p:blipFill>
            <p:spPr>
              <a:xfrm>
                <a:off x="3923933" y="4881667"/>
                <a:ext cx="70200" cy="711000"/>
              </a:xfrm>
              <a:prstGeom prst="rect">
                <a:avLst/>
              </a:prstGeom>
            </p:spPr>
          </p:pic>
        </mc:Fallback>
      </mc:AlternateContent>
      <mc:AlternateContent xmlns:mc="http://schemas.openxmlformats.org/markup-compatibility/2006">
        <mc:Choice xmlns:p14="http://schemas.microsoft.com/office/powerpoint/2010/main" Requires="p14">
          <p:contentPart p14:bwMode="auto" r:id="rId507">
            <p14:nvContentPartPr>
              <p14:cNvPr id="326" name="Freihand 325">
                <a:extLst>
                  <a:ext uri="{FF2B5EF4-FFF2-40B4-BE49-F238E27FC236}">
                    <a16:creationId xmlns:a16="http://schemas.microsoft.com/office/drawing/2014/main" id="{90CB29D2-4621-44AF-B243-89AEE7502613}"/>
                  </a:ext>
                </a:extLst>
              </p14:cNvPr>
              <p14:cNvContentPartPr/>
              <p14:nvPr/>
            </p14:nvContentPartPr>
            <p14:xfrm>
              <a:off x="2805053" y="3137107"/>
              <a:ext cx="175320" cy="19800"/>
            </p14:xfrm>
          </p:contentPart>
        </mc:Choice>
        <mc:Fallback>
          <p:pic>
            <p:nvPicPr>
              <p:cNvPr id="326" name="Freihand 325">
                <a:extLst>
                  <a:ext uri="{FF2B5EF4-FFF2-40B4-BE49-F238E27FC236}">
                    <a16:creationId xmlns:a16="http://schemas.microsoft.com/office/drawing/2014/main" id="{90CB29D2-4621-44AF-B243-89AEE7502613}"/>
                  </a:ext>
                </a:extLst>
              </p:cNvPr>
              <p:cNvPicPr/>
              <p:nvPr/>
            </p:nvPicPr>
            <p:blipFill>
              <a:blip r:embed="rId508"/>
              <a:stretch>
                <a:fillRect/>
              </a:stretch>
            </p:blipFill>
            <p:spPr>
              <a:xfrm>
                <a:off x="2800733" y="3132787"/>
                <a:ext cx="183960" cy="28440"/>
              </a:xfrm>
              <a:prstGeom prst="rect">
                <a:avLst/>
              </a:prstGeom>
            </p:spPr>
          </p:pic>
        </mc:Fallback>
      </mc:AlternateContent>
      <p:grpSp>
        <p:nvGrpSpPr>
          <p:cNvPr id="336" name="Gruppieren 335">
            <a:extLst>
              <a:ext uri="{FF2B5EF4-FFF2-40B4-BE49-F238E27FC236}">
                <a16:creationId xmlns:a16="http://schemas.microsoft.com/office/drawing/2014/main" id="{49FD4B8A-E8C5-45E8-804C-80A000ADD648}"/>
              </a:ext>
            </a:extLst>
          </p:cNvPr>
          <p:cNvGrpSpPr/>
          <p:nvPr/>
        </p:nvGrpSpPr>
        <p:grpSpPr>
          <a:xfrm>
            <a:off x="3260093" y="3034867"/>
            <a:ext cx="857160" cy="249120"/>
            <a:chOff x="3260093" y="3034867"/>
            <a:chExt cx="857160" cy="249120"/>
          </a:xfrm>
        </p:grpSpPr>
        <mc:AlternateContent xmlns:mc="http://schemas.openxmlformats.org/markup-compatibility/2006">
          <mc:Choice xmlns:p14="http://schemas.microsoft.com/office/powerpoint/2010/main" Requires="p14">
            <p:contentPart p14:bwMode="auto" r:id="rId509">
              <p14:nvContentPartPr>
                <p14:cNvPr id="321" name="Freihand 320">
                  <a:extLst>
                    <a:ext uri="{FF2B5EF4-FFF2-40B4-BE49-F238E27FC236}">
                      <a16:creationId xmlns:a16="http://schemas.microsoft.com/office/drawing/2014/main" id="{4F470442-20FD-4D3B-A597-120BD8343C02}"/>
                    </a:ext>
                  </a:extLst>
                </p14:cNvPr>
                <p14:cNvContentPartPr/>
                <p14:nvPr/>
              </p14:nvContentPartPr>
              <p14:xfrm>
                <a:off x="4098533" y="3045307"/>
                <a:ext cx="18720" cy="238680"/>
              </p14:xfrm>
            </p:contentPart>
          </mc:Choice>
          <mc:Fallback>
            <p:pic>
              <p:nvPicPr>
                <p:cNvPr id="321" name="Freihand 320">
                  <a:extLst>
                    <a:ext uri="{FF2B5EF4-FFF2-40B4-BE49-F238E27FC236}">
                      <a16:creationId xmlns:a16="http://schemas.microsoft.com/office/drawing/2014/main" id="{4F470442-20FD-4D3B-A597-120BD8343C02}"/>
                    </a:ext>
                  </a:extLst>
                </p:cNvPr>
                <p:cNvPicPr/>
                <p:nvPr/>
              </p:nvPicPr>
              <p:blipFill>
                <a:blip r:embed="rId510"/>
                <a:stretch>
                  <a:fillRect/>
                </a:stretch>
              </p:blipFill>
              <p:spPr>
                <a:xfrm>
                  <a:off x="4094213" y="3040987"/>
                  <a:ext cx="27360" cy="247320"/>
                </a:xfrm>
                <a:prstGeom prst="rect">
                  <a:avLst/>
                </a:prstGeom>
              </p:spPr>
            </p:pic>
          </mc:Fallback>
        </mc:AlternateContent>
        <mc:AlternateContent xmlns:mc="http://schemas.openxmlformats.org/markup-compatibility/2006">
          <mc:Choice xmlns:p14="http://schemas.microsoft.com/office/powerpoint/2010/main" Requires="p14">
            <p:contentPart p14:bwMode="auto" r:id="rId511">
              <p14:nvContentPartPr>
                <p14:cNvPr id="327" name="Freihand 326">
                  <a:extLst>
                    <a:ext uri="{FF2B5EF4-FFF2-40B4-BE49-F238E27FC236}">
                      <a16:creationId xmlns:a16="http://schemas.microsoft.com/office/drawing/2014/main" id="{3FCCC5E8-CE2B-4182-A1C8-EBE17FC00121}"/>
                    </a:ext>
                  </a:extLst>
                </p14:cNvPr>
                <p14:cNvContentPartPr/>
                <p14:nvPr/>
              </p14:nvContentPartPr>
              <p14:xfrm>
                <a:off x="3260093" y="3034867"/>
                <a:ext cx="804960" cy="73800"/>
              </p14:xfrm>
            </p:contentPart>
          </mc:Choice>
          <mc:Fallback>
            <p:pic>
              <p:nvPicPr>
                <p:cNvPr id="327" name="Freihand 326">
                  <a:extLst>
                    <a:ext uri="{FF2B5EF4-FFF2-40B4-BE49-F238E27FC236}">
                      <a16:creationId xmlns:a16="http://schemas.microsoft.com/office/drawing/2014/main" id="{3FCCC5E8-CE2B-4182-A1C8-EBE17FC00121}"/>
                    </a:ext>
                  </a:extLst>
                </p:cNvPr>
                <p:cNvPicPr/>
                <p:nvPr/>
              </p:nvPicPr>
              <p:blipFill>
                <a:blip r:embed="rId512"/>
                <a:stretch>
                  <a:fillRect/>
                </a:stretch>
              </p:blipFill>
              <p:spPr>
                <a:xfrm>
                  <a:off x="3255773" y="3030547"/>
                  <a:ext cx="813600" cy="82440"/>
                </a:xfrm>
                <a:prstGeom prst="rect">
                  <a:avLst/>
                </a:prstGeom>
              </p:spPr>
            </p:pic>
          </mc:Fallback>
        </mc:AlternateContent>
      </p:grpSp>
      <p:grpSp>
        <p:nvGrpSpPr>
          <p:cNvPr id="334" name="Gruppieren 333">
            <a:extLst>
              <a:ext uri="{FF2B5EF4-FFF2-40B4-BE49-F238E27FC236}">
                <a16:creationId xmlns:a16="http://schemas.microsoft.com/office/drawing/2014/main" id="{42F0FC31-7CBF-4DA2-94CA-A51CA98ABA8F}"/>
              </a:ext>
            </a:extLst>
          </p:cNvPr>
          <p:cNvGrpSpPr/>
          <p:nvPr/>
        </p:nvGrpSpPr>
        <p:grpSpPr>
          <a:xfrm>
            <a:off x="3853373" y="5728027"/>
            <a:ext cx="342360" cy="215640"/>
            <a:chOff x="3853373" y="5728027"/>
            <a:chExt cx="342360" cy="215640"/>
          </a:xfrm>
        </p:grpSpPr>
        <mc:AlternateContent xmlns:mc="http://schemas.openxmlformats.org/markup-compatibility/2006">
          <mc:Choice xmlns:p14="http://schemas.microsoft.com/office/powerpoint/2010/main" Requires="p14">
            <p:contentPart p14:bwMode="auto" r:id="rId513">
              <p14:nvContentPartPr>
                <p14:cNvPr id="331" name="Freihand 330">
                  <a:extLst>
                    <a:ext uri="{FF2B5EF4-FFF2-40B4-BE49-F238E27FC236}">
                      <a16:creationId xmlns:a16="http://schemas.microsoft.com/office/drawing/2014/main" id="{83C31520-CBF1-4BA9-8911-C7A0ECF0BDC7}"/>
                    </a:ext>
                  </a:extLst>
                </p14:cNvPr>
                <p14:cNvContentPartPr/>
                <p14:nvPr/>
              </p14:nvContentPartPr>
              <p14:xfrm>
                <a:off x="3853373" y="5728027"/>
                <a:ext cx="160200" cy="87480"/>
              </p14:xfrm>
            </p:contentPart>
          </mc:Choice>
          <mc:Fallback>
            <p:pic>
              <p:nvPicPr>
                <p:cNvPr id="331" name="Freihand 330">
                  <a:extLst>
                    <a:ext uri="{FF2B5EF4-FFF2-40B4-BE49-F238E27FC236}">
                      <a16:creationId xmlns:a16="http://schemas.microsoft.com/office/drawing/2014/main" id="{83C31520-CBF1-4BA9-8911-C7A0ECF0BDC7}"/>
                    </a:ext>
                  </a:extLst>
                </p:cNvPr>
                <p:cNvPicPr/>
                <p:nvPr/>
              </p:nvPicPr>
              <p:blipFill>
                <a:blip r:embed="rId514"/>
                <a:stretch>
                  <a:fillRect/>
                </a:stretch>
              </p:blipFill>
              <p:spPr>
                <a:xfrm>
                  <a:off x="3849053" y="5723707"/>
                  <a:ext cx="168840" cy="96120"/>
                </a:xfrm>
                <a:prstGeom prst="rect">
                  <a:avLst/>
                </a:prstGeom>
              </p:spPr>
            </p:pic>
          </mc:Fallback>
        </mc:AlternateContent>
        <mc:AlternateContent xmlns:mc="http://schemas.openxmlformats.org/markup-compatibility/2006">
          <mc:Choice xmlns:p14="http://schemas.microsoft.com/office/powerpoint/2010/main" Requires="p14">
            <p:contentPart p14:bwMode="auto" r:id="rId515">
              <p14:nvContentPartPr>
                <p14:cNvPr id="332" name="Freihand 331">
                  <a:extLst>
                    <a:ext uri="{FF2B5EF4-FFF2-40B4-BE49-F238E27FC236}">
                      <a16:creationId xmlns:a16="http://schemas.microsoft.com/office/drawing/2014/main" id="{B7963ACA-9F64-4F34-8A1C-CF33166154E5}"/>
                    </a:ext>
                  </a:extLst>
                </p14:cNvPr>
                <p14:cNvContentPartPr/>
                <p14:nvPr/>
              </p14:nvContentPartPr>
              <p14:xfrm>
                <a:off x="3889013" y="5770507"/>
                <a:ext cx="131040" cy="173160"/>
              </p14:xfrm>
            </p:contentPart>
          </mc:Choice>
          <mc:Fallback>
            <p:pic>
              <p:nvPicPr>
                <p:cNvPr id="332" name="Freihand 331">
                  <a:extLst>
                    <a:ext uri="{FF2B5EF4-FFF2-40B4-BE49-F238E27FC236}">
                      <a16:creationId xmlns:a16="http://schemas.microsoft.com/office/drawing/2014/main" id="{B7963ACA-9F64-4F34-8A1C-CF33166154E5}"/>
                    </a:ext>
                  </a:extLst>
                </p:cNvPr>
                <p:cNvPicPr/>
                <p:nvPr/>
              </p:nvPicPr>
              <p:blipFill>
                <a:blip r:embed="rId516"/>
                <a:stretch>
                  <a:fillRect/>
                </a:stretch>
              </p:blipFill>
              <p:spPr>
                <a:xfrm>
                  <a:off x="3884693" y="5766187"/>
                  <a:ext cx="139680" cy="181800"/>
                </a:xfrm>
                <a:prstGeom prst="rect">
                  <a:avLst/>
                </a:prstGeom>
              </p:spPr>
            </p:pic>
          </mc:Fallback>
        </mc:AlternateContent>
        <mc:AlternateContent xmlns:mc="http://schemas.openxmlformats.org/markup-compatibility/2006">
          <mc:Choice xmlns:p14="http://schemas.microsoft.com/office/powerpoint/2010/main" Requires="p14">
            <p:contentPart p14:bwMode="auto" r:id="rId517">
              <p14:nvContentPartPr>
                <p14:cNvPr id="333" name="Freihand 332">
                  <a:extLst>
                    <a:ext uri="{FF2B5EF4-FFF2-40B4-BE49-F238E27FC236}">
                      <a16:creationId xmlns:a16="http://schemas.microsoft.com/office/drawing/2014/main" id="{61435ABB-C7D6-4545-9349-EC7D105F6C6B}"/>
                    </a:ext>
                  </a:extLst>
                </p14:cNvPr>
                <p14:cNvContentPartPr/>
                <p14:nvPr/>
              </p14:nvContentPartPr>
              <p14:xfrm>
                <a:off x="4020773" y="5730547"/>
                <a:ext cx="174960" cy="142920"/>
              </p14:xfrm>
            </p:contentPart>
          </mc:Choice>
          <mc:Fallback>
            <p:pic>
              <p:nvPicPr>
                <p:cNvPr id="333" name="Freihand 332">
                  <a:extLst>
                    <a:ext uri="{FF2B5EF4-FFF2-40B4-BE49-F238E27FC236}">
                      <a16:creationId xmlns:a16="http://schemas.microsoft.com/office/drawing/2014/main" id="{61435ABB-C7D6-4545-9349-EC7D105F6C6B}"/>
                    </a:ext>
                  </a:extLst>
                </p:cNvPr>
                <p:cNvPicPr/>
                <p:nvPr/>
              </p:nvPicPr>
              <p:blipFill>
                <a:blip r:embed="rId518"/>
                <a:stretch>
                  <a:fillRect/>
                </a:stretch>
              </p:blipFill>
              <p:spPr>
                <a:xfrm>
                  <a:off x="4016453" y="5726227"/>
                  <a:ext cx="183600" cy="151560"/>
                </a:xfrm>
                <a:prstGeom prst="rect">
                  <a:avLst/>
                </a:prstGeom>
              </p:spPr>
            </p:pic>
          </mc:Fallback>
        </mc:AlternateContent>
      </p:grpSp>
      <p:grpSp>
        <p:nvGrpSpPr>
          <p:cNvPr id="339" name="Gruppieren 338">
            <a:extLst>
              <a:ext uri="{FF2B5EF4-FFF2-40B4-BE49-F238E27FC236}">
                <a16:creationId xmlns:a16="http://schemas.microsoft.com/office/drawing/2014/main" id="{8723FB92-CC89-45DF-8E49-E2D16EC69B3D}"/>
              </a:ext>
            </a:extLst>
          </p:cNvPr>
          <p:cNvGrpSpPr/>
          <p:nvPr/>
        </p:nvGrpSpPr>
        <p:grpSpPr>
          <a:xfrm>
            <a:off x="3810533" y="2408107"/>
            <a:ext cx="176760" cy="461160"/>
            <a:chOff x="3810533" y="2408107"/>
            <a:chExt cx="176760" cy="461160"/>
          </a:xfrm>
        </p:grpSpPr>
        <mc:AlternateContent xmlns:mc="http://schemas.openxmlformats.org/markup-compatibility/2006">
          <mc:Choice xmlns:p14="http://schemas.microsoft.com/office/powerpoint/2010/main" Requires="p14">
            <p:contentPart p14:bwMode="auto" r:id="rId519">
              <p14:nvContentPartPr>
                <p14:cNvPr id="337" name="Freihand 336">
                  <a:extLst>
                    <a:ext uri="{FF2B5EF4-FFF2-40B4-BE49-F238E27FC236}">
                      <a16:creationId xmlns:a16="http://schemas.microsoft.com/office/drawing/2014/main" id="{0C0DB3B4-0F18-41C2-B8D4-1E18F57F22EE}"/>
                    </a:ext>
                  </a:extLst>
                </p14:cNvPr>
                <p14:cNvContentPartPr/>
                <p14:nvPr/>
              </p14:nvContentPartPr>
              <p14:xfrm>
                <a:off x="3810533" y="2408107"/>
                <a:ext cx="101160" cy="390600"/>
              </p14:xfrm>
            </p:contentPart>
          </mc:Choice>
          <mc:Fallback>
            <p:pic>
              <p:nvPicPr>
                <p:cNvPr id="337" name="Freihand 336">
                  <a:extLst>
                    <a:ext uri="{FF2B5EF4-FFF2-40B4-BE49-F238E27FC236}">
                      <a16:creationId xmlns:a16="http://schemas.microsoft.com/office/drawing/2014/main" id="{0C0DB3B4-0F18-41C2-B8D4-1E18F57F22EE}"/>
                    </a:ext>
                  </a:extLst>
                </p:cNvPr>
                <p:cNvPicPr/>
                <p:nvPr/>
              </p:nvPicPr>
              <p:blipFill>
                <a:blip r:embed="rId520"/>
                <a:stretch>
                  <a:fillRect/>
                </a:stretch>
              </p:blipFill>
              <p:spPr>
                <a:xfrm>
                  <a:off x="3806213" y="2403787"/>
                  <a:ext cx="109800" cy="399240"/>
                </a:xfrm>
                <a:prstGeom prst="rect">
                  <a:avLst/>
                </a:prstGeom>
              </p:spPr>
            </p:pic>
          </mc:Fallback>
        </mc:AlternateContent>
        <mc:AlternateContent xmlns:mc="http://schemas.openxmlformats.org/markup-compatibility/2006">
          <mc:Choice xmlns:p14="http://schemas.microsoft.com/office/powerpoint/2010/main" Requires="p14">
            <p:contentPart p14:bwMode="auto" r:id="rId521">
              <p14:nvContentPartPr>
                <p14:cNvPr id="338" name="Freihand 337">
                  <a:extLst>
                    <a:ext uri="{FF2B5EF4-FFF2-40B4-BE49-F238E27FC236}">
                      <a16:creationId xmlns:a16="http://schemas.microsoft.com/office/drawing/2014/main" id="{715A607F-F9EE-4B57-AF1A-5A66B89A176F}"/>
                    </a:ext>
                  </a:extLst>
                </p14:cNvPr>
                <p14:cNvContentPartPr/>
                <p14:nvPr/>
              </p14:nvContentPartPr>
              <p14:xfrm>
                <a:off x="3829613" y="2663347"/>
                <a:ext cx="157680" cy="205920"/>
              </p14:xfrm>
            </p:contentPart>
          </mc:Choice>
          <mc:Fallback>
            <p:pic>
              <p:nvPicPr>
                <p:cNvPr id="338" name="Freihand 337">
                  <a:extLst>
                    <a:ext uri="{FF2B5EF4-FFF2-40B4-BE49-F238E27FC236}">
                      <a16:creationId xmlns:a16="http://schemas.microsoft.com/office/drawing/2014/main" id="{715A607F-F9EE-4B57-AF1A-5A66B89A176F}"/>
                    </a:ext>
                  </a:extLst>
                </p:cNvPr>
                <p:cNvPicPr/>
                <p:nvPr/>
              </p:nvPicPr>
              <p:blipFill>
                <a:blip r:embed="rId522"/>
                <a:stretch>
                  <a:fillRect/>
                </a:stretch>
              </p:blipFill>
              <p:spPr>
                <a:xfrm>
                  <a:off x="3825293" y="2659027"/>
                  <a:ext cx="166320" cy="21456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523">
            <p14:nvContentPartPr>
              <p14:cNvPr id="340" name="Freihand 339">
                <a:extLst>
                  <a:ext uri="{FF2B5EF4-FFF2-40B4-BE49-F238E27FC236}">
                    <a16:creationId xmlns:a16="http://schemas.microsoft.com/office/drawing/2014/main" id="{1C929DB5-355B-4E36-B5A6-7E480DE33610}"/>
                  </a:ext>
                </a:extLst>
              </p14:cNvPr>
              <p14:cNvContentPartPr/>
              <p14:nvPr/>
            </p14:nvContentPartPr>
            <p14:xfrm>
              <a:off x="5884493" y="1934347"/>
              <a:ext cx="320760" cy="81360"/>
            </p14:xfrm>
          </p:contentPart>
        </mc:Choice>
        <mc:Fallback>
          <p:pic>
            <p:nvPicPr>
              <p:cNvPr id="340" name="Freihand 339">
                <a:extLst>
                  <a:ext uri="{FF2B5EF4-FFF2-40B4-BE49-F238E27FC236}">
                    <a16:creationId xmlns:a16="http://schemas.microsoft.com/office/drawing/2014/main" id="{1C929DB5-355B-4E36-B5A6-7E480DE33610}"/>
                  </a:ext>
                </a:extLst>
              </p:cNvPr>
              <p:cNvPicPr/>
              <p:nvPr/>
            </p:nvPicPr>
            <p:blipFill>
              <a:blip r:embed="rId524"/>
              <a:stretch>
                <a:fillRect/>
              </a:stretch>
            </p:blipFill>
            <p:spPr>
              <a:xfrm>
                <a:off x="5880173" y="1930027"/>
                <a:ext cx="329400" cy="90000"/>
              </a:xfrm>
              <a:prstGeom prst="rect">
                <a:avLst/>
              </a:prstGeom>
            </p:spPr>
          </p:pic>
        </mc:Fallback>
      </mc:AlternateContent>
      <p:grpSp>
        <p:nvGrpSpPr>
          <p:cNvPr id="365" name="Gruppieren 364">
            <a:extLst>
              <a:ext uri="{FF2B5EF4-FFF2-40B4-BE49-F238E27FC236}">
                <a16:creationId xmlns:a16="http://schemas.microsoft.com/office/drawing/2014/main" id="{55A6F165-5BAE-4E83-81EE-EB38B0E192EA}"/>
              </a:ext>
            </a:extLst>
          </p:cNvPr>
          <p:cNvGrpSpPr/>
          <p:nvPr/>
        </p:nvGrpSpPr>
        <p:grpSpPr>
          <a:xfrm>
            <a:off x="2810813" y="1405507"/>
            <a:ext cx="2158200" cy="901800"/>
            <a:chOff x="2810813" y="1405507"/>
            <a:chExt cx="2158200" cy="901800"/>
          </a:xfrm>
        </p:grpSpPr>
        <mc:AlternateContent xmlns:mc="http://schemas.openxmlformats.org/markup-compatibility/2006">
          <mc:Choice xmlns:p14="http://schemas.microsoft.com/office/powerpoint/2010/main" Requires="p14">
            <p:contentPart p14:bwMode="auto" r:id="rId525">
              <p14:nvContentPartPr>
                <p14:cNvPr id="341" name="Freihand 340">
                  <a:extLst>
                    <a:ext uri="{FF2B5EF4-FFF2-40B4-BE49-F238E27FC236}">
                      <a16:creationId xmlns:a16="http://schemas.microsoft.com/office/drawing/2014/main" id="{E036FAC6-C6A7-4F76-9188-DFDF46517E0F}"/>
                    </a:ext>
                  </a:extLst>
                </p14:cNvPr>
                <p14:cNvContentPartPr/>
                <p14:nvPr/>
              </p14:nvContentPartPr>
              <p14:xfrm>
                <a:off x="2810813" y="1894747"/>
                <a:ext cx="177840" cy="267840"/>
              </p14:xfrm>
            </p:contentPart>
          </mc:Choice>
          <mc:Fallback>
            <p:pic>
              <p:nvPicPr>
                <p:cNvPr id="341" name="Freihand 340">
                  <a:extLst>
                    <a:ext uri="{FF2B5EF4-FFF2-40B4-BE49-F238E27FC236}">
                      <a16:creationId xmlns:a16="http://schemas.microsoft.com/office/drawing/2014/main" id="{E036FAC6-C6A7-4F76-9188-DFDF46517E0F}"/>
                    </a:ext>
                  </a:extLst>
                </p:cNvPr>
                <p:cNvPicPr/>
                <p:nvPr/>
              </p:nvPicPr>
              <p:blipFill>
                <a:blip r:embed="rId526"/>
                <a:stretch>
                  <a:fillRect/>
                </a:stretch>
              </p:blipFill>
              <p:spPr>
                <a:xfrm>
                  <a:off x="2806493" y="1890427"/>
                  <a:ext cx="186480" cy="276480"/>
                </a:xfrm>
                <a:prstGeom prst="rect">
                  <a:avLst/>
                </a:prstGeom>
              </p:spPr>
            </p:pic>
          </mc:Fallback>
        </mc:AlternateContent>
        <mc:AlternateContent xmlns:mc="http://schemas.openxmlformats.org/markup-compatibility/2006">
          <mc:Choice xmlns:p14="http://schemas.microsoft.com/office/powerpoint/2010/main" Requires="p14">
            <p:contentPart p14:bwMode="auto" r:id="rId527">
              <p14:nvContentPartPr>
                <p14:cNvPr id="342" name="Freihand 341">
                  <a:extLst>
                    <a:ext uri="{FF2B5EF4-FFF2-40B4-BE49-F238E27FC236}">
                      <a16:creationId xmlns:a16="http://schemas.microsoft.com/office/drawing/2014/main" id="{5E51996B-3396-49C4-A923-189B8139E60F}"/>
                    </a:ext>
                  </a:extLst>
                </p14:cNvPr>
                <p14:cNvContentPartPr/>
                <p14:nvPr/>
              </p14:nvContentPartPr>
              <p14:xfrm>
                <a:off x="3002333" y="1834627"/>
                <a:ext cx="109080" cy="140400"/>
              </p14:xfrm>
            </p:contentPart>
          </mc:Choice>
          <mc:Fallback>
            <p:pic>
              <p:nvPicPr>
                <p:cNvPr id="342" name="Freihand 341">
                  <a:extLst>
                    <a:ext uri="{FF2B5EF4-FFF2-40B4-BE49-F238E27FC236}">
                      <a16:creationId xmlns:a16="http://schemas.microsoft.com/office/drawing/2014/main" id="{5E51996B-3396-49C4-A923-189B8139E60F}"/>
                    </a:ext>
                  </a:extLst>
                </p:cNvPr>
                <p:cNvPicPr/>
                <p:nvPr/>
              </p:nvPicPr>
              <p:blipFill>
                <a:blip r:embed="rId528"/>
                <a:stretch>
                  <a:fillRect/>
                </a:stretch>
              </p:blipFill>
              <p:spPr>
                <a:xfrm>
                  <a:off x="2998013" y="1830307"/>
                  <a:ext cx="117720" cy="149040"/>
                </a:xfrm>
                <a:prstGeom prst="rect">
                  <a:avLst/>
                </a:prstGeom>
              </p:spPr>
            </p:pic>
          </mc:Fallback>
        </mc:AlternateContent>
        <mc:AlternateContent xmlns:mc="http://schemas.openxmlformats.org/markup-compatibility/2006">
          <mc:Choice xmlns:p14="http://schemas.microsoft.com/office/powerpoint/2010/main" Requires="p14">
            <p:contentPart p14:bwMode="auto" r:id="rId529">
              <p14:nvContentPartPr>
                <p14:cNvPr id="343" name="Freihand 342">
                  <a:extLst>
                    <a:ext uri="{FF2B5EF4-FFF2-40B4-BE49-F238E27FC236}">
                      <a16:creationId xmlns:a16="http://schemas.microsoft.com/office/drawing/2014/main" id="{B8F91BC1-A803-412C-A03F-6E66D90FA30D}"/>
                    </a:ext>
                  </a:extLst>
                </p14:cNvPr>
                <p14:cNvContentPartPr/>
                <p14:nvPr/>
              </p14:nvContentPartPr>
              <p14:xfrm>
                <a:off x="3134093" y="1678027"/>
                <a:ext cx="409680" cy="245880"/>
              </p14:xfrm>
            </p:contentPart>
          </mc:Choice>
          <mc:Fallback>
            <p:pic>
              <p:nvPicPr>
                <p:cNvPr id="343" name="Freihand 342">
                  <a:extLst>
                    <a:ext uri="{FF2B5EF4-FFF2-40B4-BE49-F238E27FC236}">
                      <a16:creationId xmlns:a16="http://schemas.microsoft.com/office/drawing/2014/main" id="{B8F91BC1-A803-412C-A03F-6E66D90FA30D}"/>
                    </a:ext>
                  </a:extLst>
                </p:cNvPr>
                <p:cNvPicPr/>
                <p:nvPr/>
              </p:nvPicPr>
              <p:blipFill>
                <a:blip r:embed="rId530"/>
                <a:stretch>
                  <a:fillRect/>
                </a:stretch>
              </p:blipFill>
              <p:spPr>
                <a:xfrm>
                  <a:off x="3129773" y="1673707"/>
                  <a:ext cx="418320" cy="254520"/>
                </a:xfrm>
                <a:prstGeom prst="rect">
                  <a:avLst/>
                </a:prstGeom>
              </p:spPr>
            </p:pic>
          </mc:Fallback>
        </mc:AlternateContent>
        <mc:AlternateContent xmlns:mc="http://schemas.openxmlformats.org/markup-compatibility/2006">
          <mc:Choice xmlns:p14="http://schemas.microsoft.com/office/powerpoint/2010/main" Requires="p14">
            <p:contentPart p14:bwMode="auto" r:id="rId531">
              <p14:nvContentPartPr>
                <p14:cNvPr id="344" name="Freihand 343">
                  <a:extLst>
                    <a:ext uri="{FF2B5EF4-FFF2-40B4-BE49-F238E27FC236}">
                      <a16:creationId xmlns:a16="http://schemas.microsoft.com/office/drawing/2014/main" id="{4DE78719-5E00-41E1-86BA-770B1E437657}"/>
                    </a:ext>
                  </a:extLst>
                </p14:cNvPr>
                <p14:cNvContentPartPr/>
                <p14:nvPr/>
              </p14:nvContentPartPr>
              <p14:xfrm>
                <a:off x="3595253" y="1594507"/>
                <a:ext cx="359280" cy="234360"/>
              </p14:xfrm>
            </p:contentPart>
          </mc:Choice>
          <mc:Fallback>
            <p:pic>
              <p:nvPicPr>
                <p:cNvPr id="344" name="Freihand 343">
                  <a:extLst>
                    <a:ext uri="{FF2B5EF4-FFF2-40B4-BE49-F238E27FC236}">
                      <a16:creationId xmlns:a16="http://schemas.microsoft.com/office/drawing/2014/main" id="{4DE78719-5E00-41E1-86BA-770B1E437657}"/>
                    </a:ext>
                  </a:extLst>
                </p:cNvPr>
                <p:cNvPicPr/>
                <p:nvPr/>
              </p:nvPicPr>
              <p:blipFill>
                <a:blip r:embed="rId532"/>
                <a:stretch>
                  <a:fillRect/>
                </a:stretch>
              </p:blipFill>
              <p:spPr>
                <a:xfrm>
                  <a:off x="3590933" y="1590187"/>
                  <a:ext cx="367920" cy="243000"/>
                </a:xfrm>
                <a:prstGeom prst="rect">
                  <a:avLst/>
                </a:prstGeom>
              </p:spPr>
            </p:pic>
          </mc:Fallback>
        </mc:AlternateContent>
        <mc:AlternateContent xmlns:mc="http://schemas.openxmlformats.org/markup-compatibility/2006">
          <mc:Choice xmlns:p14="http://schemas.microsoft.com/office/powerpoint/2010/main" Requires="p14">
            <p:contentPart p14:bwMode="auto" r:id="rId533">
              <p14:nvContentPartPr>
                <p14:cNvPr id="345" name="Freihand 344">
                  <a:extLst>
                    <a:ext uri="{FF2B5EF4-FFF2-40B4-BE49-F238E27FC236}">
                      <a16:creationId xmlns:a16="http://schemas.microsoft.com/office/drawing/2014/main" id="{A26CFC0B-CFBC-4149-A7DD-94880CFB9982}"/>
                    </a:ext>
                  </a:extLst>
                </p14:cNvPr>
                <p14:cNvContentPartPr/>
                <p14:nvPr/>
              </p14:nvContentPartPr>
              <p14:xfrm>
                <a:off x="3865973" y="1627627"/>
                <a:ext cx="5760" cy="1800"/>
              </p14:xfrm>
            </p:contentPart>
          </mc:Choice>
          <mc:Fallback>
            <p:pic>
              <p:nvPicPr>
                <p:cNvPr id="345" name="Freihand 344">
                  <a:extLst>
                    <a:ext uri="{FF2B5EF4-FFF2-40B4-BE49-F238E27FC236}">
                      <a16:creationId xmlns:a16="http://schemas.microsoft.com/office/drawing/2014/main" id="{A26CFC0B-CFBC-4149-A7DD-94880CFB9982}"/>
                    </a:ext>
                  </a:extLst>
                </p:cNvPr>
                <p:cNvPicPr/>
                <p:nvPr/>
              </p:nvPicPr>
              <p:blipFill>
                <a:blip r:embed="rId534"/>
                <a:stretch>
                  <a:fillRect/>
                </a:stretch>
              </p:blipFill>
              <p:spPr>
                <a:xfrm>
                  <a:off x="3861653" y="1623307"/>
                  <a:ext cx="14400" cy="10440"/>
                </a:xfrm>
                <a:prstGeom prst="rect">
                  <a:avLst/>
                </a:prstGeom>
              </p:spPr>
            </p:pic>
          </mc:Fallback>
        </mc:AlternateContent>
        <mc:AlternateContent xmlns:mc="http://schemas.openxmlformats.org/markup-compatibility/2006">
          <mc:Choice xmlns:p14="http://schemas.microsoft.com/office/powerpoint/2010/main" Requires="p14">
            <p:contentPart p14:bwMode="auto" r:id="rId535">
              <p14:nvContentPartPr>
                <p14:cNvPr id="346" name="Freihand 345">
                  <a:extLst>
                    <a:ext uri="{FF2B5EF4-FFF2-40B4-BE49-F238E27FC236}">
                      <a16:creationId xmlns:a16="http://schemas.microsoft.com/office/drawing/2014/main" id="{095BA193-FBB7-4E74-BE69-866F288BC7DE}"/>
                    </a:ext>
                  </a:extLst>
                </p14:cNvPr>
                <p14:cNvContentPartPr/>
                <p14:nvPr/>
              </p14:nvContentPartPr>
              <p14:xfrm>
                <a:off x="3946253" y="1655707"/>
                <a:ext cx="111600" cy="88920"/>
              </p14:xfrm>
            </p:contentPart>
          </mc:Choice>
          <mc:Fallback>
            <p:pic>
              <p:nvPicPr>
                <p:cNvPr id="346" name="Freihand 345">
                  <a:extLst>
                    <a:ext uri="{FF2B5EF4-FFF2-40B4-BE49-F238E27FC236}">
                      <a16:creationId xmlns:a16="http://schemas.microsoft.com/office/drawing/2014/main" id="{095BA193-FBB7-4E74-BE69-866F288BC7DE}"/>
                    </a:ext>
                  </a:extLst>
                </p:cNvPr>
                <p:cNvPicPr/>
                <p:nvPr/>
              </p:nvPicPr>
              <p:blipFill>
                <a:blip r:embed="rId536"/>
                <a:stretch>
                  <a:fillRect/>
                </a:stretch>
              </p:blipFill>
              <p:spPr>
                <a:xfrm>
                  <a:off x="3941933" y="1651387"/>
                  <a:ext cx="120240" cy="97560"/>
                </a:xfrm>
                <a:prstGeom prst="rect">
                  <a:avLst/>
                </a:prstGeom>
              </p:spPr>
            </p:pic>
          </mc:Fallback>
        </mc:AlternateContent>
        <mc:AlternateContent xmlns:mc="http://schemas.openxmlformats.org/markup-compatibility/2006">
          <mc:Choice xmlns:p14="http://schemas.microsoft.com/office/powerpoint/2010/main" Requires="p14">
            <p:contentPart p14:bwMode="auto" r:id="rId537">
              <p14:nvContentPartPr>
                <p14:cNvPr id="347" name="Freihand 346">
                  <a:extLst>
                    <a:ext uri="{FF2B5EF4-FFF2-40B4-BE49-F238E27FC236}">
                      <a16:creationId xmlns:a16="http://schemas.microsoft.com/office/drawing/2014/main" id="{99B41645-AFC0-44D8-8569-6DF2695F59DE}"/>
                    </a:ext>
                  </a:extLst>
                </p14:cNvPr>
                <p14:cNvContentPartPr/>
                <p14:nvPr/>
              </p14:nvContentPartPr>
              <p14:xfrm>
                <a:off x="4074053" y="1537987"/>
                <a:ext cx="178560" cy="176040"/>
              </p14:xfrm>
            </p:contentPart>
          </mc:Choice>
          <mc:Fallback>
            <p:pic>
              <p:nvPicPr>
                <p:cNvPr id="347" name="Freihand 346">
                  <a:extLst>
                    <a:ext uri="{FF2B5EF4-FFF2-40B4-BE49-F238E27FC236}">
                      <a16:creationId xmlns:a16="http://schemas.microsoft.com/office/drawing/2014/main" id="{99B41645-AFC0-44D8-8569-6DF2695F59DE}"/>
                    </a:ext>
                  </a:extLst>
                </p:cNvPr>
                <p:cNvPicPr/>
                <p:nvPr/>
              </p:nvPicPr>
              <p:blipFill>
                <a:blip r:embed="rId538"/>
                <a:stretch>
                  <a:fillRect/>
                </a:stretch>
              </p:blipFill>
              <p:spPr>
                <a:xfrm>
                  <a:off x="4069733" y="1533667"/>
                  <a:ext cx="187200" cy="184680"/>
                </a:xfrm>
                <a:prstGeom prst="rect">
                  <a:avLst/>
                </a:prstGeom>
              </p:spPr>
            </p:pic>
          </mc:Fallback>
        </mc:AlternateContent>
        <mc:AlternateContent xmlns:mc="http://schemas.openxmlformats.org/markup-compatibility/2006">
          <mc:Choice xmlns:p14="http://schemas.microsoft.com/office/powerpoint/2010/main" Requires="p14">
            <p:contentPart p14:bwMode="auto" r:id="rId539">
              <p14:nvContentPartPr>
                <p14:cNvPr id="348" name="Freihand 347">
                  <a:extLst>
                    <a:ext uri="{FF2B5EF4-FFF2-40B4-BE49-F238E27FC236}">
                      <a16:creationId xmlns:a16="http://schemas.microsoft.com/office/drawing/2014/main" id="{5355F278-016A-41F7-B697-C561DCE6A394}"/>
                    </a:ext>
                  </a:extLst>
                </p14:cNvPr>
                <p14:cNvContentPartPr/>
                <p14:nvPr/>
              </p14:nvContentPartPr>
              <p14:xfrm>
                <a:off x="4255853" y="1493707"/>
                <a:ext cx="245520" cy="204480"/>
              </p14:xfrm>
            </p:contentPart>
          </mc:Choice>
          <mc:Fallback>
            <p:pic>
              <p:nvPicPr>
                <p:cNvPr id="348" name="Freihand 347">
                  <a:extLst>
                    <a:ext uri="{FF2B5EF4-FFF2-40B4-BE49-F238E27FC236}">
                      <a16:creationId xmlns:a16="http://schemas.microsoft.com/office/drawing/2014/main" id="{5355F278-016A-41F7-B697-C561DCE6A394}"/>
                    </a:ext>
                  </a:extLst>
                </p:cNvPr>
                <p:cNvPicPr/>
                <p:nvPr/>
              </p:nvPicPr>
              <p:blipFill>
                <a:blip r:embed="rId540"/>
                <a:stretch>
                  <a:fillRect/>
                </a:stretch>
              </p:blipFill>
              <p:spPr>
                <a:xfrm>
                  <a:off x="4251533" y="1489387"/>
                  <a:ext cx="254160" cy="213120"/>
                </a:xfrm>
                <a:prstGeom prst="rect">
                  <a:avLst/>
                </a:prstGeom>
              </p:spPr>
            </p:pic>
          </mc:Fallback>
        </mc:AlternateContent>
        <mc:AlternateContent xmlns:mc="http://schemas.openxmlformats.org/markup-compatibility/2006">
          <mc:Choice xmlns:p14="http://schemas.microsoft.com/office/powerpoint/2010/main" Requires="p14">
            <p:contentPart p14:bwMode="auto" r:id="rId541">
              <p14:nvContentPartPr>
                <p14:cNvPr id="350" name="Freihand 349">
                  <a:extLst>
                    <a:ext uri="{FF2B5EF4-FFF2-40B4-BE49-F238E27FC236}">
                      <a16:creationId xmlns:a16="http://schemas.microsoft.com/office/drawing/2014/main" id="{E563686F-9C78-4CE1-9885-B0B0A3D39F69}"/>
                    </a:ext>
                  </a:extLst>
                </p14:cNvPr>
                <p14:cNvContentPartPr/>
                <p14:nvPr/>
              </p14:nvContentPartPr>
              <p14:xfrm>
                <a:off x="4511813" y="1471027"/>
                <a:ext cx="160920" cy="159840"/>
              </p14:xfrm>
            </p:contentPart>
          </mc:Choice>
          <mc:Fallback>
            <p:pic>
              <p:nvPicPr>
                <p:cNvPr id="350" name="Freihand 349">
                  <a:extLst>
                    <a:ext uri="{FF2B5EF4-FFF2-40B4-BE49-F238E27FC236}">
                      <a16:creationId xmlns:a16="http://schemas.microsoft.com/office/drawing/2014/main" id="{E563686F-9C78-4CE1-9885-B0B0A3D39F69}"/>
                    </a:ext>
                  </a:extLst>
                </p:cNvPr>
                <p:cNvPicPr/>
                <p:nvPr/>
              </p:nvPicPr>
              <p:blipFill>
                <a:blip r:embed="rId542"/>
                <a:stretch>
                  <a:fillRect/>
                </a:stretch>
              </p:blipFill>
              <p:spPr>
                <a:xfrm>
                  <a:off x="4507493" y="1466707"/>
                  <a:ext cx="169560" cy="168480"/>
                </a:xfrm>
                <a:prstGeom prst="rect">
                  <a:avLst/>
                </a:prstGeom>
              </p:spPr>
            </p:pic>
          </mc:Fallback>
        </mc:AlternateContent>
        <mc:AlternateContent xmlns:mc="http://schemas.openxmlformats.org/markup-compatibility/2006">
          <mc:Choice xmlns:p14="http://schemas.microsoft.com/office/powerpoint/2010/main" Requires="p14">
            <p:contentPart p14:bwMode="auto" r:id="rId543">
              <p14:nvContentPartPr>
                <p14:cNvPr id="351" name="Freihand 350">
                  <a:extLst>
                    <a:ext uri="{FF2B5EF4-FFF2-40B4-BE49-F238E27FC236}">
                      <a16:creationId xmlns:a16="http://schemas.microsoft.com/office/drawing/2014/main" id="{49B84A8C-65AF-4F9C-BABE-3D7F56178BCC}"/>
                    </a:ext>
                  </a:extLst>
                </p14:cNvPr>
                <p14:cNvContentPartPr/>
                <p14:nvPr/>
              </p14:nvContentPartPr>
              <p14:xfrm>
                <a:off x="4610453" y="1458787"/>
                <a:ext cx="9720" cy="39600"/>
              </p14:xfrm>
            </p:contentPart>
          </mc:Choice>
          <mc:Fallback>
            <p:pic>
              <p:nvPicPr>
                <p:cNvPr id="351" name="Freihand 350">
                  <a:extLst>
                    <a:ext uri="{FF2B5EF4-FFF2-40B4-BE49-F238E27FC236}">
                      <a16:creationId xmlns:a16="http://schemas.microsoft.com/office/drawing/2014/main" id="{49B84A8C-65AF-4F9C-BABE-3D7F56178BCC}"/>
                    </a:ext>
                  </a:extLst>
                </p:cNvPr>
                <p:cNvPicPr/>
                <p:nvPr/>
              </p:nvPicPr>
              <p:blipFill>
                <a:blip r:embed="rId544"/>
                <a:stretch>
                  <a:fillRect/>
                </a:stretch>
              </p:blipFill>
              <p:spPr>
                <a:xfrm>
                  <a:off x="4606133" y="1454467"/>
                  <a:ext cx="18360" cy="48240"/>
                </a:xfrm>
                <a:prstGeom prst="rect">
                  <a:avLst/>
                </a:prstGeom>
              </p:spPr>
            </p:pic>
          </mc:Fallback>
        </mc:AlternateContent>
        <mc:AlternateContent xmlns:mc="http://schemas.openxmlformats.org/markup-compatibility/2006">
          <mc:Choice xmlns:p14="http://schemas.microsoft.com/office/powerpoint/2010/main" Requires="p14">
            <p:contentPart p14:bwMode="auto" r:id="rId545">
              <p14:nvContentPartPr>
                <p14:cNvPr id="352" name="Freihand 351">
                  <a:extLst>
                    <a:ext uri="{FF2B5EF4-FFF2-40B4-BE49-F238E27FC236}">
                      <a16:creationId xmlns:a16="http://schemas.microsoft.com/office/drawing/2014/main" id="{57D280B2-5805-4DD4-8BAC-FAC9F722861F}"/>
                    </a:ext>
                  </a:extLst>
                </p14:cNvPr>
                <p14:cNvContentPartPr/>
                <p14:nvPr/>
              </p14:nvContentPartPr>
              <p14:xfrm>
                <a:off x="4671293" y="1405507"/>
                <a:ext cx="219240" cy="182520"/>
              </p14:xfrm>
            </p:contentPart>
          </mc:Choice>
          <mc:Fallback>
            <p:pic>
              <p:nvPicPr>
                <p:cNvPr id="352" name="Freihand 351">
                  <a:extLst>
                    <a:ext uri="{FF2B5EF4-FFF2-40B4-BE49-F238E27FC236}">
                      <a16:creationId xmlns:a16="http://schemas.microsoft.com/office/drawing/2014/main" id="{57D280B2-5805-4DD4-8BAC-FAC9F722861F}"/>
                    </a:ext>
                  </a:extLst>
                </p:cNvPr>
                <p:cNvPicPr/>
                <p:nvPr/>
              </p:nvPicPr>
              <p:blipFill>
                <a:blip r:embed="rId546"/>
                <a:stretch>
                  <a:fillRect/>
                </a:stretch>
              </p:blipFill>
              <p:spPr>
                <a:xfrm>
                  <a:off x="4666973" y="1401187"/>
                  <a:ext cx="227880" cy="191160"/>
                </a:xfrm>
                <a:prstGeom prst="rect">
                  <a:avLst/>
                </a:prstGeom>
              </p:spPr>
            </p:pic>
          </mc:Fallback>
        </mc:AlternateContent>
        <mc:AlternateContent xmlns:mc="http://schemas.openxmlformats.org/markup-compatibility/2006">
          <mc:Choice xmlns:p14="http://schemas.microsoft.com/office/powerpoint/2010/main" Requires="p14">
            <p:contentPart p14:bwMode="auto" r:id="rId547">
              <p14:nvContentPartPr>
                <p14:cNvPr id="353" name="Freihand 352">
                  <a:extLst>
                    <a:ext uri="{FF2B5EF4-FFF2-40B4-BE49-F238E27FC236}">
                      <a16:creationId xmlns:a16="http://schemas.microsoft.com/office/drawing/2014/main" id="{5767B3A7-7180-46B5-8AC0-62493E0ABB47}"/>
                    </a:ext>
                  </a:extLst>
                </p14:cNvPr>
                <p14:cNvContentPartPr/>
                <p14:nvPr/>
              </p14:nvContentPartPr>
              <p14:xfrm>
                <a:off x="4865333" y="1451947"/>
                <a:ext cx="103680" cy="109440"/>
              </p14:xfrm>
            </p:contentPart>
          </mc:Choice>
          <mc:Fallback>
            <p:pic>
              <p:nvPicPr>
                <p:cNvPr id="353" name="Freihand 352">
                  <a:extLst>
                    <a:ext uri="{FF2B5EF4-FFF2-40B4-BE49-F238E27FC236}">
                      <a16:creationId xmlns:a16="http://schemas.microsoft.com/office/drawing/2014/main" id="{5767B3A7-7180-46B5-8AC0-62493E0ABB47}"/>
                    </a:ext>
                  </a:extLst>
                </p:cNvPr>
                <p:cNvPicPr/>
                <p:nvPr/>
              </p:nvPicPr>
              <p:blipFill>
                <a:blip r:embed="rId548"/>
                <a:stretch>
                  <a:fillRect/>
                </a:stretch>
              </p:blipFill>
              <p:spPr>
                <a:xfrm>
                  <a:off x="4861013" y="1447627"/>
                  <a:ext cx="112320" cy="118080"/>
                </a:xfrm>
                <a:prstGeom prst="rect">
                  <a:avLst/>
                </a:prstGeom>
              </p:spPr>
            </p:pic>
          </mc:Fallback>
        </mc:AlternateContent>
        <mc:AlternateContent xmlns:mc="http://schemas.openxmlformats.org/markup-compatibility/2006">
          <mc:Choice xmlns:p14="http://schemas.microsoft.com/office/powerpoint/2010/main" Requires="p14">
            <p:contentPart p14:bwMode="auto" r:id="rId549">
              <p14:nvContentPartPr>
                <p14:cNvPr id="354" name="Freihand 353">
                  <a:extLst>
                    <a:ext uri="{FF2B5EF4-FFF2-40B4-BE49-F238E27FC236}">
                      <a16:creationId xmlns:a16="http://schemas.microsoft.com/office/drawing/2014/main" id="{4200575A-2DBC-43A6-A5E9-125E3E7E50BB}"/>
                    </a:ext>
                  </a:extLst>
                </p14:cNvPr>
                <p14:cNvContentPartPr/>
                <p14:nvPr/>
              </p14:nvContentPartPr>
              <p14:xfrm>
                <a:off x="3189893" y="2045947"/>
                <a:ext cx="195840" cy="227880"/>
              </p14:xfrm>
            </p:contentPart>
          </mc:Choice>
          <mc:Fallback>
            <p:pic>
              <p:nvPicPr>
                <p:cNvPr id="354" name="Freihand 353">
                  <a:extLst>
                    <a:ext uri="{FF2B5EF4-FFF2-40B4-BE49-F238E27FC236}">
                      <a16:creationId xmlns:a16="http://schemas.microsoft.com/office/drawing/2014/main" id="{4200575A-2DBC-43A6-A5E9-125E3E7E50BB}"/>
                    </a:ext>
                  </a:extLst>
                </p:cNvPr>
                <p:cNvPicPr/>
                <p:nvPr/>
              </p:nvPicPr>
              <p:blipFill>
                <a:blip r:embed="rId550"/>
                <a:stretch>
                  <a:fillRect/>
                </a:stretch>
              </p:blipFill>
              <p:spPr>
                <a:xfrm>
                  <a:off x="3185573" y="2041627"/>
                  <a:ext cx="204480" cy="236520"/>
                </a:xfrm>
                <a:prstGeom prst="rect">
                  <a:avLst/>
                </a:prstGeom>
              </p:spPr>
            </p:pic>
          </mc:Fallback>
        </mc:AlternateContent>
        <mc:AlternateContent xmlns:mc="http://schemas.openxmlformats.org/markup-compatibility/2006">
          <mc:Choice xmlns:p14="http://schemas.microsoft.com/office/powerpoint/2010/main" Requires="p14">
            <p:contentPart p14:bwMode="auto" r:id="rId551">
              <p14:nvContentPartPr>
                <p14:cNvPr id="355" name="Freihand 354">
                  <a:extLst>
                    <a:ext uri="{FF2B5EF4-FFF2-40B4-BE49-F238E27FC236}">
                      <a16:creationId xmlns:a16="http://schemas.microsoft.com/office/drawing/2014/main" id="{A8A396D1-BE51-473B-BF1F-B49201348798}"/>
                    </a:ext>
                  </a:extLst>
                </p14:cNvPr>
                <p14:cNvContentPartPr/>
                <p14:nvPr/>
              </p14:nvContentPartPr>
              <p14:xfrm>
                <a:off x="3413453" y="2045947"/>
                <a:ext cx="24480" cy="157680"/>
              </p14:xfrm>
            </p:contentPart>
          </mc:Choice>
          <mc:Fallback>
            <p:pic>
              <p:nvPicPr>
                <p:cNvPr id="355" name="Freihand 354">
                  <a:extLst>
                    <a:ext uri="{FF2B5EF4-FFF2-40B4-BE49-F238E27FC236}">
                      <a16:creationId xmlns:a16="http://schemas.microsoft.com/office/drawing/2014/main" id="{A8A396D1-BE51-473B-BF1F-B49201348798}"/>
                    </a:ext>
                  </a:extLst>
                </p:cNvPr>
                <p:cNvPicPr/>
                <p:nvPr/>
              </p:nvPicPr>
              <p:blipFill>
                <a:blip r:embed="rId552"/>
                <a:stretch>
                  <a:fillRect/>
                </a:stretch>
              </p:blipFill>
              <p:spPr>
                <a:xfrm>
                  <a:off x="3409133" y="2041627"/>
                  <a:ext cx="33120" cy="166320"/>
                </a:xfrm>
                <a:prstGeom prst="rect">
                  <a:avLst/>
                </a:prstGeom>
              </p:spPr>
            </p:pic>
          </mc:Fallback>
        </mc:AlternateContent>
        <mc:AlternateContent xmlns:mc="http://schemas.openxmlformats.org/markup-compatibility/2006">
          <mc:Choice xmlns:p14="http://schemas.microsoft.com/office/powerpoint/2010/main" Requires="p14">
            <p:contentPart p14:bwMode="auto" r:id="rId553">
              <p14:nvContentPartPr>
                <p14:cNvPr id="356" name="Freihand 355">
                  <a:extLst>
                    <a:ext uri="{FF2B5EF4-FFF2-40B4-BE49-F238E27FC236}">
                      <a16:creationId xmlns:a16="http://schemas.microsoft.com/office/drawing/2014/main" id="{D3D38F63-65A1-4C3E-B3D2-A7C4970A826D}"/>
                    </a:ext>
                  </a:extLst>
                </p14:cNvPr>
                <p14:cNvContentPartPr/>
                <p14:nvPr/>
              </p14:nvContentPartPr>
              <p14:xfrm>
                <a:off x="3460613" y="2114707"/>
                <a:ext cx="174600" cy="75240"/>
              </p14:xfrm>
            </p:contentPart>
          </mc:Choice>
          <mc:Fallback>
            <p:pic>
              <p:nvPicPr>
                <p:cNvPr id="356" name="Freihand 355">
                  <a:extLst>
                    <a:ext uri="{FF2B5EF4-FFF2-40B4-BE49-F238E27FC236}">
                      <a16:creationId xmlns:a16="http://schemas.microsoft.com/office/drawing/2014/main" id="{D3D38F63-65A1-4C3E-B3D2-A7C4970A826D}"/>
                    </a:ext>
                  </a:extLst>
                </p:cNvPr>
                <p:cNvPicPr/>
                <p:nvPr/>
              </p:nvPicPr>
              <p:blipFill>
                <a:blip r:embed="rId554"/>
                <a:stretch>
                  <a:fillRect/>
                </a:stretch>
              </p:blipFill>
              <p:spPr>
                <a:xfrm>
                  <a:off x="3456293" y="2110387"/>
                  <a:ext cx="183240" cy="83880"/>
                </a:xfrm>
                <a:prstGeom prst="rect">
                  <a:avLst/>
                </a:prstGeom>
              </p:spPr>
            </p:pic>
          </mc:Fallback>
        </mc:AlternateContent>
        <mc:AlternateContent xmlns:mc="http://schemas.openxmlformats.org/markup-compatibility/2006">
          <mc:Choice xmlns:p14="http://schemas.microsoft.com/office/powerpoint/2010/main" Requires="p14">
            <p:contentPart p14:bwMode="auto" r:id="rId555">
              <p14:nvContentPartPr>
                <p14:cNvPr id="357" name="Freihand 356">
                  <a:extLst>
                    <a:ext uri="{FF2B5EF4-FFF2-40B4-BE49-F238E27FC236}">
                      <a16:creationId xmlns:a16="http://schemas.microsoft.com/office/drawing/2014/main" id="{8328E52A-9529-4423-B4BE-AB65676725FA}"/>
                    </a:ext>
                  </a:extLst>
                </p14:cNvPr>
                <p14:cNvContentPartPr/>
                <p14:nvPr/>
              </p14:nvContentPartPr>
              <p14:xfrm>
                <a:off x="3620093" y="2052427"/>
                <a:ext cx="30960" cy="33120"/>
              </p14:xfrm>
            </p:contentPart>
          </mc:Choice>
          <mc:Fallback>
            <p:pic>
              <p:nvPicPr>
                <p:cNvPr id="357" name="Freihand 356">
                  <a:extLst>
                    <a:ext uri="{FF2B5EF4-FFF2-40B4-BE49-F238E27FC236}">
                      <a16:creationId xmlns:a16="http://schemas.microsoft.com/office/drawing/2014/main" id="{8328E52A-9529-4423-B4BE-AB65676725FA}"/>
                    </a:ext>
                  </a:extLst>
                </p:cNvPr>
                <p:cNvPicPr/>
                <p:nvPr/>
              </p:nvPicPr>
              <p:blipFill>
                <a:blip r:embed="rId556"/>
                <a:stretch>
                  <a:fillRect/>
                </a:stretch>
              </p:blipFill>
              <p:spPr>
                <a:xfrm>
                  <a:off x="3615773" y="2048107"/>
                  <a:ext cx="39600" cy="41760"/>
                </a:xfrm>
                <a:prstGeom prst="rect">
                  <a:avLst/>
                </a:prstGeom>
              </p:spPr>
            </p:pic>
          </mc:Fallback>
        </mc:AlternateContent>
        <mc:AlternateContent xmlns:mc="http://schemas.openxmlformats.org/markup-compatibility/2006">
          <mc:Choice xmlns:p14="http://schemas.microsoft.com/office/powerpoint/2010/main" Requires="p14">
            <p:contentPart p14:bwMode="auto" r:id="rId557">
              <p14:nvContentPartPr>
                <p14:cNvPr id="358" name="Freihand 357">
                  <a:extLst>
                    <a:ext uri="{FF2B5EF4-FFF2-40B4-BE49-F238E27FC236}">
                      <a16:creationId xmlns:a16="http://schemas.microsoft.com/office/drawing/2014/main" id="{7B0A308D-A06F-4328-8FBA-F9D697496DF0}"/>
                    </a:ext>
                  </a:extLst>
                </p14:cNvPr>
                <p14:cNvContentPartPr/>
                <p14:nvPr/>
              </p14:nvContentPartPr>
              <p14:xfrm>
                <a:off x="3685973" y="1976467"/>
                <a:ext cx="118440" cy="167040"/>
              </p14:xfrm>
            </p:contentPart>
          </mc:Choice>
          <mc:Fallback>
            <p:pic>
              <p:nvPicPr>
                <p:cNvPr id="358" name="Freihand 357">
                  <a:extLst>
                    <a:ext uri="{FF2B5EF4-FFF2-40B4-BE49-F238E27FC236}">
                      <a16:creationId xmlns:a16="http://schemas.microsoft.com/office/drawing/2014/main" id="{7B0A308D-A06F-4328-8FBA-F9D697496DF0}"/>
                    </a:ext>
                  </a:extLst>
                </p:cNvPr>
                <p:cNvPicPr/>
                <p:nvPr/>
              </p:nvPicPr>
              <p:blipFill>
                <a:blip r:embed="rId558"/>
                <a:stretch>
                  <a:fillRect/>
                </a:stretch>
              </p:blipFill>
              <p:spPr>
                <a:xfrm>
                  <a:off x="3681653" y="1972147"/>
                  <a:ext cx="127080" cy="175680"/>
                </a:xfrm>
                <a:prstGeom prst="rect">
                  <a:avLst/>
                </a:prstGeom>
              </p:spPr>
            </p:pic>
          </mc:Fallback>
        </mc:AlternateContent>
        <mc:AlternateContent xmlns:mc="http://schemas.openxmlformats.org/markup-compatibility/2006">
          <mc:Choice xmlns:p14="http://schemas.microsoft.com/office/powerpoint/2010/main" Requires="p14">
            <p:contentPart p14:bwMode="auto" r:id="rId559">
              <p14:nvContentPartPr>
                <p14:cNvPr id="359" name="Freihand 358">
                  <a:extLst>
                    <a:ext uri="{FF2B5EF4-FFF2-40B4-BE49-F238E27FC236}">
                      <a16:creationId xmlns:a16="http://schemas.microsoft.com/office/drawing/2014/main" id="{21E89481-5049-4E21-A6C2-D1D027E67679}"/>
                    </a:ext>
                  </a:extLst>
                </p14:cNvPr>
                <p14:cNvContentPartPr/>
                <p14:nvPr/>
              </p14:nvContentPartPr>
              <p14:xfrm>
                <a:off x="3798293" y="1992307"/>
                <a:ext cx="334080" cy="315000"/>
              </p14:xfrm>
            </p:contentPart>
          </mc:Choice>
          <mc:Fallback>
            <p:pic>
              <p:nvPicPr>
                <p:cNvPr id="359" name="Freihand 358">
                  <a:extLst>
                    <a:ext uri="{FF2B5EF4-FFF2-40B4-BE49-F238E27FC236}">
                      <a16:creationId xmlns:a16="http://schemas.microsoft.com/office/drawing/2014/main" id="{21E89481-5049-4E21-A6C2-D1D027E67679}"/>
                    </a:ext>
                  </a:extLst>
                </p:cNvPr>
                <p:cNvPicPr/>
                <p:nvPr/>
              </p:nvPicPr>
              <p:blipFill>
                <a:blip r:embed="rId560"/>
                <a:stretch>
                  <a:fillRect/>
                </a:stretch>
              </p:blipFill>
              <p:spPr>
                <a:xfrm>
                  <a:off x="3793973" y="1987987"/>
                  <a:ext cx="342720" cy="323640"/>
                </a:xfrm>
                <a:prstGeom prst="rect">
                  <a:avLst/>
                </a:prstGeom>
              </p:spPr>
            </p:pic>
          </mc:Fallback>
        </mc:AlternateContent>
        <mc:AlternateContent xmlns:mc="http://schemas.openxmlformats.org/markup-compatibility/2006">
          <mc:Choice xmlns:p14="http://schemas.microsoft.com/office/powerpoint/2010/main" Requires="p14">
            <p:contentPart p14:bwMode="auto" r:id="rId561">
              <p14:nvContentPartPr>
                <p14:cNvPr id="360" name="Freihand 359">
                  <a:extLst>
                    <a:ext uri="{FF2B5EF4-FFF2-40B4-BE49-F238E27FC236}">
                      <a16:creationId xmlns:a16="http://schemas.microsoft.com/office/drawing/2014/main" id="{759FDDBC-7543-48DC-BC40-7E81E97936A9}"/>
                    </a:ext>
                  </a:extLst>
                </p14:cNvPr>
                <p14:cNvContentPartPr/>
                <p14:nvPr/>
              </p14:nvContentPartPr>
              <p14:xfrm>
                <a:off x="4107533" y="1881787"/>
                <a:ext cx="7920" cy="62280"/>
              </p14:xfrm>
            </p:contentPart>
          </mc:Choice>
          <mc:Fallback>
            <p:pic>
              <p:nvPicPr>
                <p:cNvPr id="360" name="Freihand 359">
                  <a:extLst>
                    <a:ext uri="{FF2B5EF4-FFF2-40B4-BE49-F238E27FC236}">
                      <a16:creationId xmlns:a16="http://schemas.microsoft.com/office/drawing/2014/main" id="{759FDDBC-7543-48DC-BC40-7E81E97936A9}"/>
                    </a:ext>
                  </a:extLst>
                </p:cNvPr>
                <p:cNvPicPr/>
                <p:nvPr/>
              </p:nvPicPr>
              <p:blipFill>
                <a:blip r:embed="rId562"/>
                <a:stretch>
                  <a:fillRect/>
                </a:stretch>
              </p:blipFill>
              <p:spPr>
                <a:xfrm>
                  <a:off x="4103213" y="1877467"/>
                  <a:ext cx="16560" cy="70920"/>
                </a:xfrm>
                <a:prstGeom prst="rect">
                  <a:avLst/>
                </a:prstGeom>
              </p:spPr>
            </p:pic>
          </mc:Fallback>
        </mc:AlternateContent>
        <mc:AlternateContent xmlns:mc="http://schemas.openxmlformats.org/markup-compatibility/2006">
          <mc:Choice xmlns:p14="http://schemas.microsoft.com/office/powerpoint/2010/main" Requires="p14">
            <p:contentPart p14:bwMode="auto" r:id="rId563">
              <p14:nvContentPartPr>
                <p14:cNvPr id="361" name="Freihand 360">
                  <a:extLst>
                    <a:ext uri="{FF2B5EF4-FFF2-40B4-BE49-F238E27FC236}">
                      <a16:creationId xmlns:a16="http://schemas.microsoft.com/office/drawing/2014/main" id="{F1C0F450-E573-45C9-9C86-0F5D48213765}"/>
                    </a:ext>
                  </a:extLst>
                </p14:cNvPr>
                <p14:cNvContentPartPr/>
                <p14:nvPr/>
              </p14:nvContentPartPr>
              <p14:xfrm>
                <a:off x="4151453" y="1899067"/>
                <a:ext cx="38160" cy="156960"/>
              </p14:xfrm>
            </p:contentPart>
          </mc:Choice>
          <mc:Fallback>
            <p:pic>
              <p:nvPicPr>
                <p:cNvPr id="361" name="Freihand 360">
                  <a:extLst>
                    <a:ext uri="{FF2B5EF4-FFF2-40B4-BE49-F238E27FC236}">
                      <a16:creationId xmlns:a16="http://schemas.microsoft.com/office/drawing/2014/main" id="{F1C0F450-E573-45C9-9C86-0F5D48213765}"/>
                    </a:ext>
                  </a:extLst>
                </p:cNvPr>
                <p:cNvPicPr/>
                <p:nvPr/>
              </p:nvPicPr>
              <p:blipFill>
                <a:blip r:embed="rId564"/>
                <a:stretch>
                  <a:fillRect/>
                </a:stretch>
              </p:blipFill>
              <p:spPr>
                <a:xfrm>
                  <a:off x="4147133" y="1894747"/>
                  <a:ext cx="46800" cy="165600"/>
                </a:xfrm>
                <a:prstGeom prst="rect">
                  <a:avLst/>
                </a:prstGeom>
              </p:spPr>
            </p:pic>
          </mc:Fallback>
        </mc:AlternateContent>
        <mc:AlternateContent xmlns:mc="http://schemas.openxmlformats.org/markup-compatibility/2006">
          <mc:Choice xmlns:p14="http://schemas.microsoft.com/office/powerpoint/2010/main" Requires="p14">
            <p:contentPart p14:bwMode="auto" r:id="rId565">
              <p14:nvContentPartPr>
                <p14:cNvPr id="362" name="Freihand 361">
                  <a:extLst>
                    <a:ext uri="{FF2B5EF4-FFF2-40B4-BE49-F238E27FC236}">
                      <a16:creationId xmlns:a16="http://schemas.microsoft.com/office/drawing/2014/main" id="{6F2ADF5D-BFBF-4816-86DE-4BF7ED29B92E}"/>
                    </a:ext>
                  </a:extLst>
                </p14:cNvPr>
                <p14:cNvContentPartPr/>
                <p14:nvPr/>
              </p14:nvContentPartPr>
              <p14:xfrm>
                <a:off x="4224173" y="1804027"/>
                <a:ext cx="283680" cy="233640"/>
              </p14:xfrm>
            </p:contentPart>
          </mc:Choice>
          <mc:Fallback>
            <p:pic>
              <p:nvPicPr>
                <p:cNvPr id="362" name="Freihand 361">
                  <a:extLst>
                    <a:ext uri="{FF2B5EF4-FFF2-40B4-BE49-F238E27FC236}">
                      <a16:creationId xmlns:a16="http://schemas.microsoft.com/office/drawing/2014/main" id="{6F2ADF5D-BFBF-4816-86DE-4BF7ED29B92E}"/>
                    </a:ext>
                  </a:extLst>
                </p:cNvPr>
                <p:cNvPicPr/>
                <p:nvPr/>
              </p:nvPicPr>
              <p:blipFill>
                <a:blip r:embed="rId566"/>
                <a:stretch>
                  <a:fillRect/>
                </a:stretch>
              </p:blipFill>
              <p:spPr>
                <a:xfrm>
                  <a:off x="4219853" y="1799707"/>
                  <a:ext cx="292320" cy="242280"/>
                </a:xfrm>
                <a:prstGeom prst="rect">
                  <a:avLst/>
                </a:prstGeom>
              </p:spPr>
            </p:pic>
          </mc:Fallback>
        </mc:AlternateContent>
        <mc:AlternateContent xmlns:mc="http://schemas.openxmlformats.org/markup-compatibility/2006">
          <mc:Choice xmlns:p14="http://schemas.microsoft.com/office/powerpoint/2010/main" Requires="p14">
            <p:contentPart p14:bwMode="auto" r:id="rId567">
              <p14:nvContentPartPr>
                <p14:cNvPr id="363" name="Freihand 362">
                  <a:extLst>
                    <a:ext uri="{FF2B5EF4-FFF2-40B4-BE49-F238E27FC236}">
                      <a16:creationId xmlns:a16="http://schemas.microsoft.com/office/drawing/2014/main" id="{FC429EE8-025A-43D4-AF44-F3F8B99D8322}"/>
                    </a:ext>
                  </a:extLst>
                </p14:cNvPr>
                <p14:cNvContentPartPr/>
                <p14:nvPr/>
              </p14:nvContentPartPr>
              <p14:xfrm>
                <a:off x="4557173" y="1708267"/>
                <a:ext cx="43200" cy="161280"/>
              </p14:xfrm>
            </p:contentPart>
          </mc:Choice>
          <mc:Fallback>
            <p:pic>
              <p:nvPicPr>
                <p:cNvPr id="363" name="Freihand 362">
                  <a:extLst>
                    <a:ext uri="{FF2B5EF4-FFF2-40B4-BE49-F238E27FC236}">
                      <a16:creationId xmlns:a16="http://schemas.microsoft.com/office/drawing/2014/main" id="{FC429EE8-025A-43D4-AF44-F3F8B99D8322}"/>
                    </a:ext>
                  </a:extLst>
                </p:cNvPr>
                <p:cNvPicPr/>
                <p:nvPr/>
              </p:nvPicPr>
              <p:blipFill>
                <a:blip r:embed="rId568"/>
                <a:stretch>
                  <a:fillRect/>
                </a:stretch>
              </p:blipFill>
              <p:spPr>
                <a:xfrm>
                  <a:off x="4552853" y="1703947"/>
                  <a:ext cx="51840" cy="169920"/>
                </a:xfrm>
                <a:prstGeom prst="rect">
                  <a:avLst/>
                </a:prstGeom>
              </p:spPr>
            </p:pic>
          </mc:Fallback>
        </mc:AlternateContent>
        <mc:AlternateContent xmlns:mc="http://schemas.openxmlformats.org/markup-compatibility/2006">
          <mc:Choice xmlns:p14="http://schemas.microsoft.com/office/powerpoint/2010/main" Requires="p14">
            <p:contentPart p14:bwMode="auto" r:id="rId569">
              <p14:nvContentPartPr>
                <p14:cNvPr id="364" name="Freihand 363">
                  <a:extLst>
                    <a:ext uri="{FF2B5EF4-FFF2-40B4-BE49-F238E27FC236}">
                      <a16:creationId xmlns:a16="http://schemas.microsoft.com/office/drawing/2014/main" id="{E8EBE7E3-A4EC-4F42-B735-F9CCD10D0DF9}"/>
                    </a:ext>
                  </a:extLst>
                </p14:cNvPr>
                <p14:cNvContentPartPr/>
                <p14:nvPr/>
              </p14:nvContentPartPr>
              <p14:xfrm>
                <a:off x="4578053" y="1971067"/>
                <a:ext cx="28440" cy="13680"/>
              </p14:xfrm>
            </p:contentPart>
          </mc:Choice>
          <mc:Fallback>
            <p:pic>
              <p:nvPicPr>
                <p:cNvPr id="364" name="Freihand 363">
                  <a:extLst>
                    <a:ext uri="{FF2B5EF4-FFF2-40B4-BE49-F238E27FC236}">
                      <a16:creationId xmlns:a16="http://schemas.microsoft.com/office/drawing/2014/main" id="{E8EBE7E3-A4EC-4F42-B735-F9CCD10D0DF9}"/>
                    </a:ext>
                  </a:extLst>
                </p:cNvPr>
                <p:cNvPicPr/>
                <p:nvPr/>
              </p:nvPicPr>
              <p:blipFill>
                <a:blip r:embed="rId570"/>
                <a:stretch>
                  <a:fillRect/>
                </a:stretch>
              </p:blipFill>
              <p:spPr>
                <a:xfrm>
                  <a:off x="4573733" y="1966747"/>
                  <a:ext cx="37080" cy="22320"/>
                </a:xfrm>
                <a:prstGeom prst="rect">
                  <a:avLst/>
                </a:prstGeom>
              </p:spPr>
            </p:pic>
          </mc:Fallback>
        </mc:AlternateContent>
      </p:grpSp>
      <p:grpSp>
        <p:nvGrpSpPr>
          <p:cNvPr id="378" name="Gruppieren 377">
            <a:extLst>
              <a:ext uri="{FF2B5EF4-FFF2-40B4-BE49-F238E27FC236}">
                <a16:creationId xmlns:a16="http://schemas.microsoft.com/office/drawing/2014/main" id="{DBCAA7D1-E02A-4F1E-BCFC-0029C5544647}"/>
              </a:ext>
            </a:extLst>
          </p:cNvPr>
          <p:cNvGrpSpPr/>
          <p:nvPr/>
        </p:nvGrpSpPr>
        <p:grpSpPr>
          <a:xfrm>
            <a:off x="6217853" y="2519347"/>
            <a:ext cx="1735560" cy="261720"/>
            <a:chOff x="6217853" y="2519347"/>
            <a:chExt cx="1735560" cy="261720"/>
          </a:xfrm>
        </p:grpSpPr>
        <mc:AlternateContent xmlns:mc="http://schemas.openxmlformats.org/markup-compatibility/2006">
          <mc:Choice xmlns:p14="http://schemas.microsoft.com/office/powerpoint/2010/main" Requires="p14">
            <p:contentPart p14:bwMode="auto" r:id="rId571">
              <p14:nvContentPartPr>
                <p14:cNvPr id="366" name="Freihand 365">
                  <a:extLst>
                    <a:ext uri="{FF2B5EF4-FFF2-40B4-BE49-F238E27FC236}">
                      <a16:creationId xmlns:a16="http://schemas.microsoft.com/office/drawing/2014/main" id="{8A83B039-4CEA-4500-BE6B-7C36B7D8E159}"/>
                    </a:ext>
                  </a:extLst>
                </p14:cNvPr>
                <p14:cNvContentPartPr/>
                <p14:nvPr/>
              </p14:nvContentPartPr>
              <p14:xfrm>
                <a:off x="6217853" y="2615467"/>
                <a:ext cx="99360" cy="79920"/>
              </p14:xfrm>
            </p:contentPart>
          </mc:Choice>
          <mc:Fallback>
            <p:pic>
              <p:nvPicPr>
                <p:cNvPr id="366" name="Freihand 365">
                  <a:extLst>
                    <a:ext uri="{FF2B5EF4-FFF2-40B4-BE49-F238E27FC236}">
                      <a16:creationId xmlns:a16="http://schemas.microsoft.com/office/drawing/2014/main" id="{8A83B039-4CEA-4500-BE6B-7C36B7D8E159}"/>
                    </a:ext>
                  </a:extLst>
                </p:cNvPr>
                <p:cNvPicPr/>
                <p:nvPr/>
              </p:nvPicPr>
              <p:blipFill>
                <a:blip r:embed="rId572"/>
                <a:stretch>
                  <a:fillRect/>
                </a:stretch>
              </p:blipFill>
              <p:spPr>
                <a:xfrm>
                  <a:off x="6213533" y="2611147"/>
                  <a:ext cx="108000" cy="88560"/>
                </a:xfrm>
                <a:prstGeom prst="rect">
                  <a:avLst/>
                </a:prstGeom>
              </p:spPr>
            </p:pic>
          </mc:Fallback>
        </mc:AlternateContent>
        <mc:AlternateContent xmlns:mc="http://schemas.openxmlformats.org/markup-compatibility/2006">
          <mc:Choice xmlns:p14="http://schemas.microsoft.com/office/powerpoint/2010/main" Requires="p14">
            <p:contentPart p14:bwMode="auto" r:id="rId573">
              <p14:nvContentPartPr>
                <p14:cNvPr id="367" name="Freihand 366">
                  <a:extLst>
                    <a:ext uri="{FF2B5EF4-FFF2-40B4-BE49-F238E27FC236}">
                      <a16:creationId xmlns:a16="http://schemas.microsoft.com/office/drawing/2014/main" id="{12E20BC8-5794-4E78-9D0D-29F0E1CD14C4}"/>
                    </a:ext>
                  </a:extLst>
                </p14:cNvPr>
                <p14:cNvContentPartPr/>
                <p14:nvPr/>
              </p14:nvContentPartPr>
              <p14:xfrm>
                <a:off x="6277613" y="2591347"/>
                <a:ext cx="61920" cy="189720"/>
              </p14:xfrm>
            </p:contentPart>
          </mc:Choice>
          <mc:Fallback>
            <p:pic>
              <p:nvPicPr>
                <p:cNvPr id="367" name="Freihand 366">
                  <a:extLst>
                    <a:ext uri="{FF2B5EF4-FFF2-40B4-BE49-F238E27FC236}">
                      <a16:creationId xmlns:a16="http://schemas.microsoft.com/office/drawing/2014/main" id="{12E20BC8-5794-4E78-9D0D-29F0E1CD14C4}"/>
                    </a:ext>
                  </a:extLst>
                </p:cNvPr>
                <p:cNvPicPr/>
                <p:nvPr/>
              </p:nvPicPr>
              <p:blipFill>
                <a:blip r:embed="rId574"/>
                <a:stretch>
                  <a:fillRect/>
                </a:stretch>
              </p:blipFill>
              <p:spPr>
                <a:xfrm>
                  <a:off x="6273293" y="2587027"/>
                  <a:ext cx="70560" cy="198360"/>
                </a:xfrm>
                <a:prstGeom prst="rect">
                  <a:avLst/>
                </a:prstGeom>
              </p:spPr>
            </p:pic>
          </mc:Fallback>
        </mc:AlternateContent>
        <mc:AlternateContent xmlns:mc="http://schemas.openxmlformats.org/markup-compatibility/2006">
          <mc:Choice xmlns:p14="http://schemas.microsoft.com/office/powerpoint/2010/main" Requires="p14">
            <p:contentPart p14:bwMode="auto" r:id="rId575">
              <p14:nvContentPartPr>
                <p14:cNvPr id="368" name="Freihand 367">
                  <a:extLst>
                    <a:ext uri="{FF2B5EF4-FFF2-40B4-BE49-F238E27FC236}">
                      <a16:creationId xmlns:a16="http://schemas.microsoft.com/office/drawing/2014/main" id="{CCAC46C1-A542-4BDF-B8B6-E3DF48994B6D}"/>
                    </a:ext>
                  </a:extLst>
                </p14:cNvPr>
                <p14:cNvContentPartPr/>
                <p14:nvPr/>
              </p14:nvContentPartPr>
              <p14:xfrm>
                <a:off x="6467333" y="2623027"/>
                <a:ext cx="144360" cy="54360"/>
              </p14:xfrm>
            </p:contentPart>
          </mc:Choice>
          <mc:Fallback>
            <p:pic>
              <p:nvPicPr>
                <p:cNvPr id="368" name="Freihand 367">
                  <a:extLst>
                    <a:ext uri="{FF2B5EF4-FFF2-40B4-BE49-F238E27FC236}">
                      <a16:creationId xmlns:a16="http://schemas.microsoft.com/office/drawing/2014/main" id="{CCAC46C1-A542-4BDF-B8B6-E3DF48994B6D}"/>
                    </a:ext>
                  </a:extLst>
                </p:cNvPr>
                <p:cNvPicPr/>
                <p:nvPr/>
              </p:nvPicPr>
              <p:blipFill>
                <a:blip r:embed="rId576"/>
                <a:stretch>
                  <a:fillRect/>
                </a:stretch>
              </p:blipFill>
              <p:spPr>
                <a:xfrm>
                  <a:off x="6463013" y="2618707"/>
                  <a:ext cx="153000" cy="63000"/>
                </a:xfrm>
                <a:prstGeom prst="rect">
                  <a:avLst/>
                </a:prstGeom>
              </p:spPr>
            </p:pic>
          </mc:Fallback>
        </mc:AlternateContent>
        <mc:AlternateContent xmlns:mc="http://schemas.openxmlformats.org/markup-compatibility/2006">
          <mc:Choice xmlns:p14="http://schemas.microsoft.com/office/powerpoint/2010/main" Requires="p14">
            <p:contentPart p14:bwMode="auto" r:id="rId577">
              <p14:nvContentPartPr>
                <p14:cNvPr id="369" name="Freihand 368">
                  <a:extLst>
                    <a:ext uri="{FF2B5EF4-FFF2-40B4-BE49-F238E27FC236}">
                      <a16:creationId xmlns:a16="http://schemas.microsoft.com/office/drawing/2014/main" id="{0157AAAC-EB3D-43A3-A6C3-680A910CF255}"/>
                    </a:ext>
                  </a:extLst>
                </p14:cNvPr>
                <p14:cNvContentPartPr/>
                <p14:nvPr/>
              </p14:nvContentPartPr>
              <p14:xfrm>
                <a:off x="6678653" y="2546347"/>
                <a:ext cx="200520" cy="170280"/>
              </p14:xfrm>
            </p:contentPart>
          </mc:Choice>
          <mc:Fallback>
            <p:pic>
              <p:nvPicPr>
                <p:cNvPr id="369" name="Freihand 368">
                  <a:extLst>
                    <a:ext uri="{FF2B5EF4-FFF2-40B4-BE49-F238E27FC236}">
                      <a16:creationId xmlns:a16="http://schemas.microsoft.com/office/drawing/2014/main" id="{0157AAAC-EB3D-43A3-A6C3-680A910CF255}"/>
                    </a:ext>
                  </a:extLst>
                </p:cNvPr>
                <p:cNvPicPr/>
                <p:nvPr/>
              </p:nvPicPr>
              <p:blipFill>
                <a:blip r:embed="rId578"/>
                <a:stretch>
                  <a:fillRect/>
                </a:stretch>
              </p:blipFill>
              <p:spPr>
                <a:xfrm>
                  <a:off x="6674333" y="2542027"/>
                  <a:ext cx="209160" cy="178920"/>
                </a:xfrm>
                <a:prstGeom prst="rect">
                  <a:avLst/>
                </a:prstGeom>
              </p:spPr>
            </p:pic>
          </mc:Fallback>
        </mc:AlternateContent>
        <mc:AlternateContent xmlns:mc="http://schemas.openxmlformats.org/markup-compatibility/2006">
          <mc:Choice xmlns:p14="http://schemas.microsoft.com/office/powerpoint/2010/main" Requires="p14">
            <p:contentPart p14:bwMode="auto" r:id="rId579">
              <p14:nvContentPartPr>
                <p14:cNvPr id="370" name="Freihand 369">
                  <a:extLst>
                    <a:ext uri="{FF2B5EF4-FFF2-40B4-BE49-F238E27FC236}">
                      <a16:creationId xmlns:a16="http://schemas.microsoft.com/office/drawing/2014/main" id="{89821BDA-CCF3-45C7-961C-D79A70F08931}"/>
                    </a:ext>
                  </a:extLst>
                </p14:cNvPr>
                <p14:cNvContentPartPr/>
                <p14:nvPr/>
              </p14:nvContentPartPr>
              <p14:xfrm>
                <a:off x="6914813" y="2540587"/>
                <a:ext cx="125640" cy="183240"/>
              </p14:xfrm>
            </p:contentPart>
          </mc:Choice>
          <mc:Fallback>
            <p:pic>
              <p:nvPicPr>
                <p:cNvPr id="370" name="Freihand 369">
                  <a:extLst>
                    <a:ext uri="{FF2B5EF4-FFF2-40B4-BE49-F238E27FC236}">
                      <a16:creationId xmlns:a16="http://schemas.microsoft.com/office/drawing/2014/main" id="{89821BDA-CCF3-45C7-961C-D79A70F08931}"/>
                    </a:ext>
                  </a:extLst>
                </p:cNvPr>
                <p:cNvPicPr/>
                <p:nvPr/>
              </p:nvPicPr>
              <p:blipFill>
                <a:blip r:embed="rId580"/>
                <a:stretch>
                  <a:fillRect/>
                </a:stretch>
              </p:blipFill>
              <p:spPr>
                <a:xfrm>
                  <a:off x="6910493" y="2536267"/>
                  <a:ext cx="134280" cy="191880"/>
                </a:xfrm>
                <a:prstGeom prst="rect">
                  <a:avLst/>
                </a:prstGeom>
              </p:spPr>
            </p:pic>
          </mc:Fallback>
        </mc:AlternateContent>
        <mc:AlternateContent xmlns:mc="http://schemas.openxmlformats.org/markup-compatibility/2006">
          <mc:Choice xmlns:p14="http://schemas.microsoft.com/office/powerpoint/2010/main" Requires="p14">
            <p:contentPart p14:bwMode="auto" r:id="rId581">
              <p14:nvContentPartPr>
                <p14:cNvPr id="371" name="Freihand 370">
                  <a:extLst>
                    <a:ext uri="{FF2B5EF4-FFF2-40B4-BE49-F238E27FC236}">
                      <a16:creationId xmlns:a16="http://schemas.microsoft.com/office/drawing/2014/main" id="{6E49B4A2-6710-42EF-86C2-5CA21B68A23A}"/>
                    </a:ext>
                  </a:extLst>
                </p14:cNvPr>
                <p14:cNvContentPartPr/>
                <p14:nvPr/>
              </p14:nvContentPartPr>
              <p14:xfrm>
                <a:off x="7069613" y="2563267"/>
                <a:ext cx="127080" cy="116640"/>
              </p14:xfrm>
            </p:contentPart>
          </mc:Choice>
          <mc:Fallback>
            <p:pic>
              <p:nvPicPr>
                <p:cNvPr id="371" name="Freihand 370">
                  <a:extLst>
                    <a:ext uri="{FF2B5EF4-FFF2-40B4-BE49-F238E27FC236}">
                      <a16:creationId xmlns:a16="http://schemas.microsoft.com/office/drawing/2014/main" id="{6E49B4A2-6710-42EF-86C2-5CA21B68A23A}"/>
                    </a:ext>
                  </a:extLst>
                </p:cNvPr>
                <p:cNvPicPr/>
                <p:nvPr/>
              </p:nvPicPr>
              <p:blipFill>
                <a:blip r:embed="rId582"/>
                <a:stretch>
                  <a:fillRect/>
                </a:stretch>
              </p:blipFill>
              <p:spPr>
                <a:xfrm>
                  <a:off x="7065293" y="2558947"/>
                  <a:ext cx="135720" cy="125280"/>
                </a:xfrm>
                <a:prstGeom prst="rect">
                  <a:avLst/>
                </a:prstGeom>
              </p:spPr>
            </p:pic>
          </mc:Fallback>
        </mc:AlternateContent>
        <mc:AlternateContent xmlns:mc="http://schemas.openxmlformats.org/markup-compatibility/2006">
          <mc:Choice xmlns:p14="http://schemas.microsoft.com/office/powerpoint/2010/main" Requires="p14">
            <p:contentPart p14:bwMode="auto" r:id="rId583">
              <p14:nvContentPartPr>
                <p14:cNvPr id="372" name="Freihand 371">
                  <a:extLst>
                    <a:ext uri="{FF2B5EF4-FFF2-40B4-BE49-F238E27FC236}">
                      <a16:creationId xmlns:a16="http://schemas.microsoft.com/office/drawing/2014/main" id="{24DDBE5F-6525-45D3-AD3E-841F8487BBA3}"/>
                    </a:ext>
                  </a:extLst>
                </p14:cNvPr>
                <p14:cNvContentPartPr/>
                <p14:nvPr/>
              </p14:nvContentPartPr>
              <p14:xfrm>
                <a:off x="7256093" y="2563627"/>
                <a:ext cx="138240" cy="124560"/>
              </p14:xfrm>
            </p:contentPart>
          </mc:Choice>
          <mc:Fallback>
            <p:pic>
              <p:nvPicPr>
                <p:cNvPr id="372" name="Freihand 371">
                  <a:extLst>
                    <a:ext uri="{FF2B5EF4-FFF2-40B4-BE49-F238E27FC236}">
                      <a16:creationId xmlns:a16="http://schemas.microsoft.com/office/drawing/2014/main" id="{24DDBE5F-6525-45D3-AD3E-841F8487BBA3}"/>
                    </a:ext>
                  </a:extLst>
                </p:cNvPr>
                <p:cNvPicPr/>
                <p:nvPr/>
              </p:nvPicPr>
              <p:blipFill>
                <a:blip r:embed="rId584"/>
                <a:stretch>
                  <a:fillRect/>
                </a:stretch>
              </p:blipFill>
              <p:spPr>
                <a:xfrm>
                  <a:off x="7251773" y="2559307"/>
                  <a:ext cx="146880" cy="133200"/>
                </a:xfrm>
                <a:prstGeom prst="rect">
                  <a:avLst/>
                </a:prstGeom>
              </p:spPr>
            </p:pic>
          </mc:Fallback>
        </mc:AlternateContent>
        <mc:AlternateContent xmlns:mc="http://schemas.openxmlformats.org/markup-compatibility/2006">
          <mc:Choice xmlns:p14="http://schemas.microsoft.com/office/powerpoint/2010/main" Requires="p14">
            <p:contentPart p14:bwMode="auto" r:id="rId585">
              <p14:nvContentPartPr>
                <p14:cNvPr id="373" name="Freihand 372">
                  <a:extLst>
                    <a:ext uri="{FF2B5EF4-FFF2-40B4-BE49-F238E27FC236}">
                      <a16:creationId xmlns:a16="http://schemas.microsoft.com/office/drawing/2014/main" id="{A7D2D62D-1610-40B2-AD3C-5EF5EE845F17}"/>
                    </a:ext>
                  </a:extLst>
                </p14:cNvPr>
                <p14:cNvContentPartPr/>
                <p14:nvPr/>
              </p14:nvContentPartPr>
              <p14:xfrm>
                <a:off x="7474253" y="2535187"/>
                <a:ext cx="143640" cy="172440"/>
              </p14:xfrm>
            </p:contentPart>
          </mc:Choice>
          <mc:Fallback>
            <p:pic>
              <p:nvPicPr>
                <p:cNvPr id="373" name="Freihand 372">
                  <a:extLst>
                    <a:ext uri="{FF2B5EF4-FFF2-40B4-BE49-F238E27FC236}">
                      <a16:creationId xmlns:a16="http://schemas.microsoft.com/office/drawing/2014/main" id="{A7D2D62D-1610-40B2-AD3C-5EF5EE845F17}"/>
                    </a:ext>
                  </a:extLst>
                </p:cNvPr>
                <p:cNvPicPr/>
                <p:nvPr/>
              </p:nvPicPr>
              <p:blipFill>
                <a:blip r:embed="rId586"/>
                <a:stretch>
                  <a:fillRect/>
                </a:stretch>
              </p:blipFill>
              <p:spPr>
                <a:xfrm>
                  <a:off x="7469933" y="2530867"/>
                  <a:ext cx="152280" cy="181080"/>
                </a:xfrm>
                <a:prstGeom prst="rect">
                  <a:avLst/>
                </a:prstGeom>
              </p:spPr>
            </p:pic>
          </mc:Fallback>
        </mc:AlternateContent>
        <mc:AlternateContent xmlns:mc="http://schemas.openxmlformats.org/markup-compatibility/2006">
          <mc:Choice xmlns:p14="http://schemas.microsoft.com/office/powerpoint/2010/main" Requires="p14">
            <p:contentPart p14:bwMode="auto" r:id="rId587">
              <p14:nvContentPartPr>
                <p14:cNvPr id="374" name="Freihand 373">
                  <a:extLst>
                    <a:ext uri="{FF2B5EF4-FFF2-40B4-BE49-F238E27FC236}">
                      <a16:creationId xmlns:a16="http://schemas.microsoft.com/office/drawing/2014/main" id="{7F9ADC28-8AA6-48AE-A870-3D7304DD1DFD}"/>
                    </a:ext>
                  </a:extLst>
                </p14:cNvPr>
                <p14:cNvContentPartPr/>
                <p14:nvPr/>
              </p14:nvContentPartPr>
              <p14:xfrm>
                <a:off x="7467773" y="2519347"/>
                <a:ext cx="145800" cy="171360"/>
              </p14:xfrm>
            </p:contentPart>
          </mc:Choice>
          <mc:Fallback>
            <p:pic>
              <p:nvPicPr>
                <p:cNvPr id="374" name="Freihand 373">
                  <a:extLst>
                    <a:ext uri="{FF2B5EF4-FFF2-40B4-BE49-F238E27FC236}">
                      <a16:creationId xmlns:a16="http://schemas.microsoft.com/office/drawing/2014/main" id="{7F9ADC28-8AA6-48AE-A870-3D7304DD1DFD}"/>
                    </a:ext>
                  </a:extLst>
                </p:cNvPr>
                <p:cNvPicPr/>
                <p:nvPr/>
              </p:nvPicPr>
              <p:blipFill>
                <a:blip r:embed="rId588"/>
                <a:stretch>
                  <a:fillRect/>
                </a:stretch>
              </p:blipFill>
              <p:spPr>
                <a:xfrm>
                  <a:off x="7463453" y="2515027"/>
                  <a:ext cx="154440" cy="180000"/>
                </a:xfrm>
                <a:prstGeom prst="rect">
                  <a:avLst/>
                </a:prstGeom>
              </p:spPr>
            </p:pic>
          </mc:Fallback>
        </mc:AlternateContent>
        <mc:AlternateContent xmlns:mc="http://schemas.openxmlformats.org/markup-compatibility/2006">
          <mc:Choice xmlns:p14="http://schemas.microsoft.com/office/powerpoint/2010/main" Requires="p14">
            <p:contentPart p14:bwMode="auto" r:id="rId589">
              <p14:nvContentPartPr>
                <p14:cNvPr id="375" name="Freihand 374">
                  <a:extLst>
                    <a:ext uri="{FF2B5EF4-FFF2-40B4-BE49-F238E27FC236}">
                      <a16:creationId xmlns:a16="http://schemas.microsoft.com/office/drawing/2014/main" id="{3196A5E3-AB34-42E6-ABF4-DB2393B1D774}"/>
                    </a:ext>
                  </a:extLst>
                </p14:cNvPr>
                <p14:cNvContentPartPr/>
                <p14:nvPr/>
              </p14:nvContentPartPr>
              <p14:xfrm>
                <a:off x="7642373" y="2646427"/>
                <a:ext cx="37800" cy="97200"/>
              </p14:xfrm>
            </p:contentPart>
          </mc:Choice>
          <mc:Fallback>
            <p:pic>
              <p:nvPicPr>
                <p:cNvPr id="375" name="Freihand 374">
                  <a:extLst>
                    <a:ext uri="{FF2B5EF4-FFF2-40B4-BE49-F238E27FC236}">
                      <a16:creationId xmlns:a16="http://schemas.microsoft.com/office/drawing/2014/main" id="{3196A5E3-AB34-42E6-ABF4-DB2393B1D774}"/>
                    </a:ext>
                  </a:extLst>
                </p:cNvPr>
                <p:cNvPicPr/>
                <p:nvPr/>
              </p:nvPicPr>
              <p:blipFill>
                <a:blip r:embed="rId590"/>
                <a:stretch>
                  <a:fillRect/>
                </a:stretch>
              </p:blipFill>
              <p:spPr>
                <a:xfrm>
                  <a:off x="7638053" y="2642107"/>
                  <a:ext cx="46440" cy="105840"/>
                </a:xfrm>
                <a:prstGeom prst="rect">
                  <a:avLst/>
                </a:prstGeom>
              </p:spPr>
            </p:pic>
          </mc:Fallback>
        </mc:AlternateContent>
        <mc:AlternateContent xmlns:mc="http://schemas.openxmlformats.org/markup-compatibility/2006">
          <mc:Choice xmlns:p14="http://schemas.microsoft.com/office/powerpoint/2010/main" Requires="p14">
            <p:contentPart p14:bwMode="auto" r:id="rId591">
              <p14:nvContentPartPr>
                <p14:cNvPr id="376" name="Freihand 375">
                  <a:extLst>
                    <a:ext uri="{FF2B5EF4-FFF2-40B4-BE49-F238E27FC236}">
                      <a16:creationId xmlns:a16="http://schemas.microsoft.com/office/drawing/2014/main" id="{B22DC6E1-9AA0-445F-BE38-0FE3AABFEA62}"/>
                    </a:ext>
                  </a:extLst>
                </p14:cNvPr>
                <p14:cNvContentPartPr/>
                <p14:nvPr/>
              </p14:nvContentPartPr>
              <p14:xfrm>
                <a:off x="7708613" y="2525107"/>
                <a:ext cx="101520" cy="178200"/>
              </p14:xfrm>
            </p:contentPart>
          </mc:Choice>
          <mc:Fallback>
            <p:pic>
              <p:nvPicPr>
                <p:cNvPr id="376" name="Freihand 375">
                  <a:extLst>
                    <a:ext uri="{FF2B5EF4-FFF2-40B4-BE49-F238E27FC236}">
                      <a16:creationId xmlns:a16="http://schemas.microsoft.com/office/drawing/2014/main" id="{B22DC6E1-9AA0-445F-BE38-0FE3AABFEA62}"/>
                    </a:ext>
                  </a:extLst>
                </p:cNvPr>
                <p:cNvPicPr/>
                <p:nvPr/>
              </p:nvPicPr>
              <p:blipFill>
                <a:blip r:embed="rId592"/>
                <a:stretch>
                  <a:fillRect/>
                </a:stretch>
              </p:blipFill>
              <p:spPr>
                <a:xfrm>
                  <a:off x="7704293" y="2520787"/>
                  <a:ext cx="110160" cy="186840"/>
                </a:xfrm>
                <a:prstGeom prst="rect">
                  <a:avLst/>
                </a:prstGeom>
              </p:spPr>
            </p:pic>
          </mc:Fallback>
        </mc:AlternateContent>
        <mc:AlternateContent xmlns:mc="http://schemas.openxmlformats.org/markup-compatibility/2006">
          <mc:Choice xmlns:p14="http://schemas.microsoft.com/office/powerpoint/2010/main" Requires="p14">
            <p:contentPart p14:bwMode="auto" r:id="rId593">
              <p14:nvContentPartPr>
                <p14:cNvPr id="377" name="Freihand 376">
                  <a:extLst>
                    <a:ext uri="{FF2B5EF4-FFF2-40B4-BE49-F238E27FC236}">
                      <a16:creationId xmlns:a16="http://schemas.microsoft.com/office/drawing/2014/main" id="{680D244B-0D37-49F7-9053-8E703DC3DAB8}"/>
                    </a:ext>
                  </a:extLst>
                </p14:cNvPr>
                <p14:cNvContentPartPr/>
                <p14:nvPr/>
              </p14:nvContentPartPr>
              <p14:xfrm>
                <a:off x="7865573" y="2597467"/>
                <a:ext cx="87840" cy="151200"/>
              </p14:xfrm>
            </p:contentPart>
          </mc:Choice>
          <mc:Fallback>
            <p:pic>
              <p:nvPicPr>
                <p:cNvPr id="377" name="Freihand 376">
                  <a:extLst>
                    <a:ext uri="{FF2B5EF4-FFF2-40B4-BE49-F238E27FC236}">
                      <a16:creationId xmlns:a16="http://schemas.microsoft.com/office/drawing/2014/main" id="{680D244B-0D37-49F7-9053-8E703DC3DAB8}"/>
                    </a:ext>
                  </a:extLst>
                </p:cNvPr>
                <p:cNvPicPr/>
                <p:nvPr/>
              </p:nvPicPr>
              <p:blipFill>
                <a:blip r:embed="rId594"/>
                <a:stretch>
                  <a:fillRect/>
                </a:stretch>
              </p:blipFill>
              <p:spPr>
                <a:xfrm>
                  <a:off x="7861253" y="2593147"/>
                  <a:ext cx="96480" cy="159840"/>
                </a:xfrm>
                <a:prstGeom prst="rect">
                  <a:avLst/>
                </a:prstGeom>
              </p:spPr>
            </p:pic>
          </mc:Fallback>
        </mc:AlternateContent>
      </p:grpSp>
      <p:grpSp>
        <p:nvGrpSpPr>
          <p:cNvPr id="408" name="Gruppieren 407">
            <a:extLst>
              <a:ext uri="{FF2B5EF4-FFF2-40B4-BE49-F238E27FC236}">
                <a16:creationId xmlns:a16="http://schemas.microsoft.com/office/drawing/2014/main" id="{2E1CBE86-E1FF-4A8D-A22C-20090CCCA20B}"/>
              </a:ext>
            </a:extLst>
          </p:cNvPr>
          <p:cNvGrpSpPr/>
          <p:nvPr/>
        </p:nvGrpSpPr>
        <p:grpSpPr>
          <a:xfrm>
            <a:off x="5532413" y="3077707"/>
            <a:ext cx="3145680" cy="907920"/>
            <a:chOff x="5532413" y="3077707"/>
            <a:chExt cx="3145680" cy="907920"/>
          </a:xfrm>
        </p:grpSpPr>
        <mc:AlternateContent xmlns:mc="http://schemas.openxmlformats.org/markup-compatibility/2006">
          <mc:Choice xmlns:p14="http://schemas.microsoft.com/office/powerpoint/2010/main" Requires="p14">
            <p:contentPart p14:bwMode="auto" r:id="rId595">
              <p14:nvContentPartPr>
                <p14:cNvPr id="379" name="Freihand 378">
                  <a:extLst>
                    <a:ext uri="{FF2B5EF4-FFF2-40B4-BE49-F238E27FC236}">
                      <a16:creationId xmlns:a16="http://schemas.microsoft.com/office/drawing/2014/main" id="{7FA4C105-C8CA-41AB-A2B7-83D0E9F03FAC}"/>
                    </a:ext>
                  </a:extLst>
                </p14:cNvPr>
                <p14:cNvContentPartPr/>
                <p14:nvPr/>
              </p14:nvContentPartPr>
              <p14:xfrm>
                <a:off x="5681093" y="3199027"/>
                <a:ext cx="155520" cy="140760"/>
              </p14:xfrm>
            </p:contentPart>
          </mc:Choice>
          <mc:Fallback>
            <p:pic>
              <p:nvPicPr>
                <p:cNvPr id="379" name="Freihand 378">
                  <a:extLst>
                    <a:ext uri="{FF2B5EF4-FFF2-40B4-BE49-F238E27FC236}">
                      <a16:creationId xmlns:a16="http://schemas.microsoft.com/office/drawing/2014/main" id="{7FA4C105-C8CA-41AB-A2B7-83D0E9F03FAC}"/>
                    </a:ext>
                  </a:extLst>
                </p:cNvPr>
                <p:cNvPicPr/>
                <p:nvPr/>
              </p:nvPicPr>
              <p:blipFill>
                <a:blip r:embed="rId596"/>
                <a:stretch>
                  <a:fillRect/>
                </a:stretch>
              </p:blipFill>
              <p:spPr>
                <a:xfrm>
                  <a:off x="5676773" y="3194707"/>
                  <a:ext cx="164160" cy="149400"/>
                </a:xfrm>
                <a:prstGeom prst="rect">
                  <a:avLst/>
                </a:prstGeom>
              </p:spPr>
            </p:pic>
          </mc:Fallback>
        </mc:AlternateContent>
        <mc:AlternateContent xmlns:mc="http://schemas.openxmlformats.org/markup-compatibility/2006">
          <mc:Choice xmlns:p14="http://schemas.microsoft.com/office/powerpoint/2010/main" Requires="p14">
            <p:contentPart p14:bwMode="auto" r:id="rId597">
              <p14:nvContentPartPr>
                <p14:cNvPr id="380" name="Freihand 379">
                  <a:extLst>
                    <a:ext uri="{FF2B5EF4-FFF2-40B4-BE49-F238E27FC236}">
                      <a16:creationId xmlns:a16="http://schemas.microsoft.com/office/drawing/2014/main" id="{FF16223D-E23E-4E2E-BD57-44B0E11FA6FE}"/>
                    </a:ext>
                  </a:extLst>
                </p14:cNvPr>
                <p14:cNvContentPartPr/>
                <p14:nvPr/>
              </p14:nvContentPartPr>
              <p14:xfrm>
                <a:off x="5904293" y="3250867"/>
                <a:ext cx="68040" cy="8280"/>
              </p14:xfrm>
            </p:contentPart>
          </mc:Choice>
          <mc:Fallback>
            <p:pic>
              <p:nvPicPr>
                <p:cNvPr id="380" name="Freihand 379">
                  <a:extLst>
                    <a:ext uri="{FF2B5EF4-FFF2-40B4-BE49-F238E27FC236}">
                      <a16:creationId xmlns:a16="http://schemas.microsoft.com/office/drawing/2014/main" id="{FF16223D-E23E-4E2E-BD57-44B0E11FA6FE}"/>
                    </a:ext>
                  </a:extLst>
                </p:cNvPr>
                <p:cNvPicPr/>
                <p:nvPr/>
              </p:nvPicPr>
              <p:blipFill>
                <a:blip r:embed="rId598"/>
                <a:stretch>
                  <a:fillRect/>
                </a:stretch>
              </p:blipFill>
              <p:spPr>
                <a:xfrm>
                  <a:off x="5899973" y="3246547"/>
                  <a:ext cx="76680" cy="16920"/>
                </a:xfrm>
                <a:prstGeom prst="rect">
                  <a:avLst/>
                </a:prstGeom>
              </p:spPr>
            </p:pic>
          </mc:Fallback>
        </mc:AlternateContent>
        <mc:AlternateContent xmlns:mc="http://schemas.openxmlformats.org/markup-compatibility/2006">
          <mc:Choice xmlns:p14="http://schemas.microsoft.com/office/powerpoint/2010/main" Requires="p14">
            <p:contentPart p14:bwMode="auto" r:id="rId599">
              <p14:nvContentPartPr>
                <p14:cNvPr id="381" name="Freihand 380">
                  <a:extLst>
                    <a:ext uri="{FF2B5EF4-FFF2-40B4-BE49-F238E27FC236}">
                      <a16:creationId xmlns:a16="http://schemas.microsoft.com/office/drawing/2014/main" id="{2F28D92A-3259-4E89-AC7D-4198C0AF7E4E}"/>
                    </a:ext>
                  </a:extLst>
                </p14:cNvPr>
                <p14:cNvContentPartPr/>
                <p14:nvPr/>
              </p14:nvContentPartPr>
              <p14:xfrm>
                <a:off x="6061973" y="3154387"/>
                <a:ext cx="100440" cy="182160"/>
              </p14:xfrm>
            </p:contentPart>
          </mc:Choice>
          <mc:Fallback>
            <p:pic>
              <p:nvPicPr>
                <p:cNvPr id="381" name="Freihand 380">
                  <a:extLst>
                    <a:ext uri="{FF2B5EF4-FFF2-40B4-BE49-F238E27FC236}">
                      <a16:creationId xmlns:a16="http://schemas.microsoft.com/office/drawing/2014/main" id="{2F28D92A-3259-4E89-AC7D-4198C0AF7E4E}"/>
                    </a:ext>
                  </a:extLst>
                </p:cNvPr>
                <p:cNvPicPr/>
                <p:nvPr/>
              </p:nvPicPr>
              <p:blipFill>
                <a:blip r:embed="rId600"/>
                <a:stretch>
                  <a:fillRect/>
                </a:stretch>
              </p:blipFill>
              <p:spPr>
                <a:xfrm>
                  <a:off x="6057653" y="3150067"/>
                  <a:ext cx="109080" cy="190800"/>
                </a:xfrm>
                <a:prstGeom prst="rect">
                  <a:avLst/>
                </a:prstGeom>
              </p:spPr>
            </p:pic>
          </mc:Fallback>
        </mc:AlternateContent>
        <mc:AlternateContent xmlns:mc="http://schemas.openxmlformats.org/markup-compatibility/2006">
          <mc:Choice xmlns:p14="http://schemas.microsoft.com/office/powerpoint/2010/main" Requires="p14">
            <p:contentPart p14:bwMode="auto" r:id="rId601">
              <p14:nvContentPartPr>
                <p14:cNvPr id="382" name="Freihand 381">
                  <a:extLst>
                    <a:ext uri="{FF2B5EF4-FFF2-40B4-BE49-F238E27FC236}">
                      <a16:creationId xmlns:a16="http://schemas.microsoft.com/office/drawing/2014/main" id="{B504BA5D-9521-4036-9874-A288C248EA32}"/>
                    </a:ext>
                  </a:extLst>
                </p14:cNvPr>
                <p14:cNvContentPartPr/>
                <p14:nvPr/>
              </p14:nvContentPartPr>
              <p14:xfrm>
                <a:off x="6204533" y="3154747"/>
                <a:ext cx="105480" cy="140400"/>
              </p14:xfrm>
            </p:contentPart>
          </mc:Choice>
          <mc:Fallback>
            <p:pic>
              <p:nvPicPr>
                <p:cNvPr id="382" name="Freihand 381">
                  <a:extLst>
                    <a:ext uri="{FF2B5EF4-FFF2-40B4-BE49-F238E27FC236}">
                      <a16:creationId xmlns:a16="http://schemas.microsoft.com/office/drawing/2014/main" id="{B504BA5D-9521-4036-9874-A288C248EA32}"/>
                    </a:ext>
                  </a:extLst>
                </p:cNvPr>
                <p:cNvPicPr/>
                <p:nvPr/>
              </p:nvPicPr>
              <p:blipFill>
                <a:blip r:embed="rId602"/>
                <a:stretch>
                  <a:fillRect/>
                </a:stretch>
              </p:blipFill>
              <p:spPr>
                <a:xfrm>
                  <a:off x="6200213" y="3150427"/>
                  <a:ext cx="114120" cy="149040"/>
                </a:xfrm>
                <a:prstGeom prst="rect">
                  <a:avLst/>
                </a:prstGeom>
              </p:spPr>
            </p:pic>
          </mc:Fallback>
        </mc:AlternateContent>
        <mc:AlternateContent xmlns:mc="http://schemas.openxmlformats.org/markup-compatibility/2006">
          <mc:Choice xmlns:p14="http://schemas.microsoft.com/office/powerpoint/2010/main" Requires="p14">
            <p:contentPart p14:bwMode="auto" r:id="rId603">
              <p14:nvContentPartPr>
                <p14:cNvPr id="383" name="Freihand 382">
                  <a:extLst>
                    <a:ext uri="{FF2B5EF4-FFF2-40B4-BE49-F238E27FC236}">
                      <a16:creationId xmlns:a16="http://schemas.microsoft.com/office/drawing/2014/main" id="{D05893DD-993C-48E9-BCB7-768FAE4AD9EC}"/>
                    </a:ext>
                  </a:extLst>
                </p14:cNvPr>
                <p14:cNvContentPartPr/>
                <p14:nvPr/>
              </p14:nvContentPartPr>
              <p14:xfrm>
                <a:off x="6176093" y="3080947"/>
                <a:ext cx="151560" cy="279000"/>
              </p14:xfrm>
            </p:contentPart>
          </mc:Choice>
          <mc:Fallback>
            <p:pic>
              <p:nvPicPr>
                <p:cNvPr id="383" name="Freihand 382">
                  <a:extLst>
                    <a:ext uri="{FF2B5EF4-FFF2-40B4-BE49-F238E27FC236}">
                      <a16:creationId xmlns:a16="http://schemas.microsoft.com/office/drawing/2014/main" id="{D05893DD-993C-48E9-BCB7-768FAE4AD9EC}"/>
                    </a:ext>
                  </a:extLst>
                </p:cNvPr>
                <p:cNvPicPr/>
                <p:nvPr/>
              </p:nvPicPr>
              <p:blipFill>
                <a:blip r:embed="rId604"/>
                <a:stretch>
                  <a:fillRect/>
                </a:stretch>
              </p:blipFill>
              <p:spPr>
                <a:xfrm>
                  <a:off x="6171773" y="3076627"/>
                  <a:ext cx="160200" cy="287640"/>
                </a:xfrm>
                <a:prstGeom prst="rect">
                  <a:avLst/>
                </a:prstGeom>
              </p:spPr>
            </p:pic>
          </mc:Fallback>
        </mc:AlternateContent>
        <mc:AlternateContent xmlns:mc="http://schemas.openxmlformats.org/markup-compatibility/2006">
          <mc:Choice xmlns:p14="http://schemas.microsoft.com/office/powerpoint/2010/main" Requires="p14">
            <p:contentPart p14:bwMode="auto" r:id="rId605">
              <p14:nvContentPartPr>
                <p14:cNvPr id="384" name="Freihand 383">
                  <a:extLst>
                    <a:ext uri="{FF2B5EF4-FFF2-40B4-BE49-F238E27FC236}">
                      <a16:creationId xmlns:a16="http://schemas.microsoft.com/office/drawing/2014/main" id="{15FFF584-DFF2-441A-AD6B-DC481E205E7F}"/>
                    </a:ext>
                  </a:extLst>
                </p14:cNvPr>
                <p14:cNvContentPartPr/>
                <p14:nvPr/>
              </p14:nvContentPartPr>
              <p14:xfrm>
                <a:off x="5532413" y="3129187"/>
                <a:ext cx="201600" cy="304560"/>
              </p14:xfrm>
            </p:contentPart>
          </mc:Choice>
          <mc:Fallback>
            <p:pic>
              <p:nvPicPr>
                <p:cNvPr id="384" name="Freihand 383">
                  <a:extLst>
                    <a:ext uri="{FF2B5EF4-FFF2-40B4-BE49-F238E27FC236}">
                      <a16:creationId xmlns:a16="http://schemas.microsoft.com/office/drawing/2014/main" id="{15FFF584-DFF2-441A-AD6B-DC481E205E7F}"/>
                    </a:ext>
                  </a:extLst>
                </p:cNvPr>
                <p:cNvPicPr/>
                <p:nvPr/>
              </p:nvPicPr>
              <p:blipFill>
                <a:blip r:embed="rId606"/>
                <a:stretch>
                  <a:fillRect/>
                </a:stretch>
              </p:blipFill>
              <p:spPr>
                <a:xfrm>
                  <a:off x="5528093" y="3124867"/>
                  <a:ext cx="210240" cy="313200"/>
                </a:xfrm>
                <a:prstGeom prst="rect">
                  <a:avLst/>
                </a:prstGeom>
              </p:spPr>
            </p:pic>
          </mc:Fallback>
        </mc:AlternateContent>
        <mc:AlternateContent xmlns:mc="http://schemas.openxmlformats.org/markup-compatibility/2006">
          <mc:Choice xmlns:p14="http://schemas.microsoft.com/office/powerpoint/2010/main" Requires="p14">
            <p:contentPart p14:bwMode="auto" r:id="rId607">
              <p14:nvContentPartPr>
                <p14:cNvPr id="385" name="Freihand 384">
                  <a:extLst>
                    <a:ext uri="{FF2B5EF4-FFF2-40B4-BE49-F238E27FC236}">
                      <a16:creationId xmlns:a16="http://schemas.microsoft.com/office/drawing/2014/main" id="{F37C7DCB-1B21-485A-B8F0-CCBFE067503C}"/>
                    </a:ext>
                  </a:extLst>
                </p14:cNvPr>
                <p14:cNvContentPartPr/>
                <p14:nvPr/>
              </p14:nvContentPartPr>
              <p14:xfrm>
                <a:off x="6426653" y="3137107"/>
                <a:ext cx="123120" cy="171000"/>
              </p14:xfrm>
            </p:contentPart>
          </mc:Choice>
          <mc:Fallback>
            <p:pic>
              <p:nvPicPr>
                <p:cNvPr id="385" name="Freihand 384">
                  <a:extLst>
                    <a:ext uri="{FF2B5EF4-FFF2-40B4-BE49-F238E27FC236}">
                      <a16:creationId xmlns:a16="http://schemas.microsoft.com/office/drawing/2014/main" id="{F37C7DCB-1B21-485A-B8F0-CCBFE067503C}"/>
                    </a:ext>
                  </a:extLst>
                </p:cNvPr>
                <p:cNvPicPr/>
                <p:nvPr/>
              </p:nvPicPr>
              <p:blipFill>
                <a:blip r:embed="rId608"/>
                <a:stretch>
                  <a:fillRect/>
                </a:stretch>
              </p:blipFill>
              <p:spPr>
                <a:xfrm>
                  <a:off x="6422333" y="3132787"/>
                  <a:ext cx="131760" cy="179640"/>
                </a:xfrm>
                <a:prstGeom prst="rect">
                  <a:avLst/>
                </a:prstGeom>
              </p:spPr>
            </p:pic>
          </mc:Fallback>
        </mc:AlternateContent>
        <mc:AlternateContent xmlns:mc="http://schemas.openxmlformats.org/markup-compatibility/2006">
          <mc:Choice xmlns:p14="http://schemas.microsoft.com/office/powerpoint/2010/main" Requires="p14">
            <p:contentPart p14:bwMode="auto" r:id="rId609">
              <p14:nvContentPartPr>
                <p14:cNvPr id="386" name="Freihand 385">
                  <a:extLst>
                    <a:ext uri="{FF2B5EF4-FFF2-40B4-BE49-F238E27FC236}">
                      <a16:creationId xmlns:a16="http://schemas.microsoft.com/office/drawing/2014/main" id="{EB7964AB-3A00-4B3C-B408-ECAE97C72058}"/>
                    </a:ext>
                  </a:extLst>
                </p14:cNvPr>
                <p14:cNvContentPartPr/>
                <p14:nvPr/>
              </p14:nvContentPartPr>
              <p14:xfrm>
                <a:off x="6667133" y="3170227"/>
                <a:ext cx="199080" cy="49320"/>
              </p14:xfrm>
            </p:contentPart>
          </mc:Choice>
          <mc:Fallback>
            <p:pic>
              <p:nvPicPr>
                <p:cNvPr id="386" name="Freihand 385">
                  <a:extLst>
                    <a:ext uri="{FF2B5EF4-FFF2-40B4-BE49-F238E27FC236}">
                      <a16:creationId xmlns:a16="http://schemas.microsoft.com/office/drawing/2014/main" id="{EB7964AB-3A00-4B3C-B408-ECAE97C72058}"/>
                    </a:ext>
                  </a:extLst>
                </p:cNvPr>
                <p:cNvPicPr/>
                <p:nvPr/>
              </p:nvPicPr>
              <p:blipFill>
                <a:blip r:embed="rId610"/>
                <a:stretch>
                  <a:fillRect/>
                </a:stretch>
              </p:blipFill>
              <p:spPr>
                <a:xfrm>
                  <a:off x="6662813" y="3165907"/>
                  <a:ext cx="207720" cy="57960"/>
                </a:xfrm>
                <a:prstGeom prst="rect">
                  <a:avLst/>
                </a:prstGeom>
              </p:spPr>
            </p:pic>
          </mc:Fallback>
        </mc:AlternateContent>
        <mc:AlternateContent xmlns:mc="http://schemas.openxmlformats.org/markup-compatibility/2006">
          <mc:Choice xmlns:p14="http://schemas.microsoft.com/office/powerpoint/2010/main" Requires="p14">
            <p:contentPart p14:bwMode="auto" r:id="rId611">
              <p14:nvContentPartPr>
                <p14:cNvPr id="387" name="Freihand 386">
                  <a:extLst>
                    <a:ext uri="{FF2B5EF4-FFF2-40B4-BE49-F238E27FC236}">
                      <a16:creationId xmlns:a16="http://schemas.microsoft.com/office/drawing/2014/main" id="{68E28150-27FD-48E9-B30A-0285F2CAB7CD}"/>
                    </a:ext>
                  </a:extLst>
                </p14:cNvPr>
                <p14:cNvContentPartPr/>
                <p14:nvPr/>
              </p14:nvContentPartPr>
              <p14:xfrm>
                <a:off x="7036493" y="3093907"/>
                <a:ext cx="26640" cy="110520"/>
              </p14:xfrm>
            </p:contentPart>
          </mc:Choice>
          <mc:Fallback>
            <p:pic>
              <p:nvPicPr>
                <p:cNvPr id="387" name="Freihand 386">
                  <a:extLst>
                    <a:ext uri="{FF2B5EF4-FFF2-40B4-BE49-F238E27FC236}">
                      <a16:creationId xmlns:a16="http://schemas.microsoft.com/office/drawing/2014/main" id="{68E28150-27FD-48E9-B30A-0285F2CAB7CD}"/>
                    </a:ext>
                  </a:extLst>
                </p:cNvPr>
                <p:cNvPicPr/>
                <p:nvPr/>
              </p:nvPicPr>
              <p:blipFill>
                <a:blip r:embed="rId612"/>
                <a:stretch>
                  <a:fillRect/>
                </a:stretch>
              </p:blipFill>
              <p:spPr>
                <a:xfrm>
                  <a:off x="7032173" y="3089587"/>
                  <a:ext cx="35280" cy="119160"/>
                </a:xfrm>
                <a:prstGeom prst="rect">
                  <a:avLst/>
                </a:prstGeom>
              </p:spPr>
            </p:pic>
          </mc:Fallback>
        </mc:AlternateContent>
        <mc:AlternateContent xmlns:mc="http://schemas.openxmlformats.org/markup-compatibility/2006">
          <mc:Choice xmlns:p14="http://schemas.microsoft.com/office/powerpoint/2010/main" Requires="p14">
            <p:contentPart p14:bwMode="auto" r:id="rId613">
              <p14:nvContentPartPr>
                <p14:cNvPr id="388" name="Freihand 387">
                  <a:extLst>
                    <a:ext uri="{FF2B5EF4-FFF2-40B4-BE49-F238E27FC236}">
                      <a16:creationId xmlns:a16="http://schemas.microsoft.com/office/drawing/2014/main" id="{10DD9992-E906-43F5-8977-6351565DE0D3}"/>
                    </a:ext>
                  </a:extLst>
                </p14:cNvPr>
                <p14:cNvContentPartPr/>
                <p14:nvPr/>
              </p14:nvContentPartPr>
              <p14:xfrm>
                <a:off x="7106333" y="3077707"/>
                <a:ext cx="137520" cy="145080"/>
              </p14:xfrm>
            </p:contentPart>
          </mc:Choice>
          <mc:Fallback>
            <p:pic>
              <p:nvPicPr>
                <p:cNvPr id="388" name="Freihand 387">
                  <a:extLst>
                    <a:ext uri="{FF2B5EF4-FFF2-40B4-BE49-F238E27FC236}">
                      <a16:creationId xmlns:a16="http://schemas.microsoft.com/office/drawing/2014/main" id="{10DD9992-E906-43F5-8977-6351565DE0D3}"/>
                    </a:ext>
                  </a:extLst>
                </p:cNvPr>
                <p:cNvPicPr/>
                <p:nvPr/>
              </p:nvPicPr>
              <p:blipFill>
                <a:blip r:embed="rId614"/>
                <a:stretch>
                  <a:fillRect/>
                </a:stretch>
              </p:blipFill>
              <p:spPr>
                <a:xfrm>
                  <a:off x="7102013" y="3073387"/>
                  <a:ext cx="146160" cy="153720"/>
                </a:xfrm>
                <a:prstGeom prst="rect">
                  <a:avLst/>
                </a:prstGeom>
              </p:spPr>
            </p:pic>
          </mc:Fallback>
        </mc:AlternateContent>
        <mc:AlternateContent xmlns:mc="http://schemas.openxmlformats.org/markup-compatibility/2006">
          <mc:Choice xmlns:p14="http://schemas.microsoft.com/office/powerpoint/2010/main" Requires="p14">
            <p:contentPart p14:bwMode="auto" r:id="rId615">
              <p14:nvContentPartPr>
                <p14:cNvPr id="389" name="Freihand 388">
                  <a:extLst>
                    <a:ext uri="{FF2B5EF4-FFF2-40B4-BE49-F238E27FC236}">
                      <a16:creationId xmlns:a16="http://schemas.microsoft.com/office/drawing/2014/main" id="{985EB3EA-9044-44C1-BD25-B712BC60E034}"/>
                    </a:ext>
                  </a:extLst>
                </p14:cNvPr>
                <p14:cNvContentPartPr/>
                <p14:nvPr/>
              </p14:nvContentPartPr>
              <p14:xfrm>
                <a:off x="7292813" y="3089587"/>
                <a:ext cx="162360" cy="99360"/>
              </p14:xfrm>
            </p:contentPart>
          </mc:Choice>
          <mc:Fallback>
            <p:pic>
              <p:nvPicPr>
                <p:cNvPr id="389" name="Freihand 388">
                  <a:extLst>
                    <a:ext uri="{FF2B5EF4-FFF2-40B4-BE49-F238E27FC236}">
                      <a16:creationId xmlns:a16="http://schemas.microsoft.com/office/drawing/2014/main" id="{985EB3EA-9044-44C1-BD25-B712BC60E034}"/>
                    </a:ext>
                  </a:extLst>
                </p:cNvPr>
                <p:cNvPicPr/>
                <p:nvPr/>
              </p:nvPicPr>
              <p:blipFill>
                <a:blip r:embed="rId616"/>
                <a:stretch>
                  <a:fillRect/>
                </a:stretch>
              </p:blipFill>
              <p:spPr>
                <a:xfrm>
                  <a:off x="7288493" y="3085267"/>
                  <a:ext cx="171000" cy="108000"/>
                </a:xfrm>
                <a:prstGeom prst="rect">
                  <a:avLst/>
                </a:prstGeom>
              </p:spPr>
            </p:pic>
          </mc:Fallback>
        </mc:AlternateContent>
        <mc:AlternateContent xmlns:mc="http://schemas.openxmlformats.org/markup-compatibility/2006">
          <mc:Choice xmlns:p14="http://schemas.microsoft.com/office/powerpoint/2010/main" Requires="p14">
            <p:contentPart p14:bwMode="auto" r:id="rId617">
              <p14:nvContentPartPr>
                <p14:cNvPr id="390" name="Freihand 389">
                  <a:extLst>
                    <a:ext uri="{FF2B5EF4-FFF2-40B4-BE49-F238E27FC236}">
                      <a16:creationId xmlns:a16="http://schemas.microsoft.com/office/drawing/2014/main" id="{5CB59A40-3744-4F9A-AD9C-2A80C06623E1}"/>
                    </a:ext>
                  </a:extLst>
                </p14:cNvPr>
                <p14:cNvContentPartPr/>
                <p14:nvPr/>
              </p14:nvContentPartPr>
              <p14:xfrm>
                <a:off x="5649053" y="3429787"/>
                <a:ext cx="575640" cy="82440"/>
              </p14:xfrm>
            </p:contentPart>
          </mc:Choice>
          <mc:Fallback>
            <p:pic>
              <p:nvPicPr>
                <p:cNvPr id="390" name="Freihand 389">
                  <a:extLst>
                    <a:ext uri="{FF2B5EF4-FFF2-40B4-BE49-F238E27FC236}">
                      <a16:creationId xmlns:a16="http://schemas.microsoft.com/office/drawing/2014/main" id="{5CB59A40-3744-4F9A-AD9C-2A80C06623E1}"/>
                    </a:ext>
                  </a:extLst>
                </p:cNvPr>
                <p:cNvPicPr/>
                <p:nvPr/>
              </p:nvPicPr>
              <p:blipFill>
                <a:blip r:embed="rId618"/>
                <a:stretch>
                  <a:fillRect/>
                </a:stretch>
              </p:blipFill>
              <p:spPr>
                <a:xfrm>
                  <a:off x="5644733" y="3425467"/>
                  <a:ext cx="584280" cy="91080"/>
                </a:xfrm>
                <a:prstGeom prst="rect">
                  <a:avLst/>
                </a:prstGeom>
              </p:spPr>
            </p:pic>
          </mc:Fallback>
        </mc:AlternateContent>
        <mc:AlternateContent xmlns:mc="http://schemas.openxmlformats.org/markup-compatibility/2006">
          <mc:Choice xmlns:p14="http://schemas.microsoft.com/office/powerpoint/2010/main" Requires="p14">
            <p:contentPart p14:bwMode="auto" r:id="rId619">
              <p14:nvContentPartPr>
                <p14:cNvPr id="391" name="Freihand 390">
                  <a:extLst>
                    <a:ext uri="{FF2B5EF4-FFF2-40B4-BE49-F238E27FC236}">
                      <a16:creationId xmlns:a16="http://schemas.microsoft.com/office/drawing/2014/main" id="{D5F5724F-D772-4C35-92EE-9BF55098FAB5}"/>
                    </a:ext>
                  </a:extLst>
                </p14:cNvPr>
                <p14:cNvContentPartPr/>
                <p14:nvPr/>
              </p14:nvContentPartPr>
              <p14:xfrm>
                <a:off x="5835173" y="3593587"/>
                <a:ext cx="106200" cy="93240"/>
              </p14:xfrm>
            </p:contentPart>
          </mc:Choice>
          <mc:Fallback>
            <p:pic>
              <p:nvPicPr>
                <p:cNvPr id="391" name="Freihand 390">
                  <a:extLst>
                    <a:ext uri="{FF2B5EF4-FFF2-40B4-BE49-F238E27FC236}">
                      <a16:creationId xmlns:a16="http://schemas.microsoft.com/office/drawing/2014/main" id="{D5F5724F-D772-4C35-92EE-9BF55098FAB5}"/>
                    </a:ext>
                  </a:extLst>
                </p:cNvPr>
                <p:cNvPicPr/>
                <p:nvPr/>
              </p:nvPicPr>
              <p:blipFill>
                <a:blip r:embed="rId620"/>
                <a:stretch>
                  <a:fillRect/>
                </a:stretch>
              </p:blipFill>
              <p:spPr>
                <a:xfrm>
                  <a:off x="5830853" y="3589267"/>
                  <a:ext cx="114840" cy="101880"/>
                </a:xfrm>
                <a:prstGeom prst="rect">
                  <a:avLst/>
                </a:prstGeom>
              </p:spPr>
            </p:pic>
          </mc:Fallback>
        </mc:AlternateContent>
        <mc:AlternateContent xmlns:mc="http://schemas.openxmlformats.org/markup-compatibility/2006">
          <mc:Choice xmlns:p14="http://schemas.microsoft.com/office/powerpoint/2010/main" Requires="p14">
            <p:contentPart p14:bwMode="auto" r:id="rId621">
              <p14:nvContentPartPr>
                <p14:cNvPr id="392" name="Freihand 391">
                  <a:extLst>
                    <a:ext uri="{FF2B5EF4-FFF2-40B4-BE49-F238E27FC236}">
                      <a16:creationId xmlns:a16="http://schemas.microsoft.com/office/drawing/2014/main" id="{901D1446-4E3A-4B63-85E9-7050E33053C7}"/>
                    </a:ext>
                  </a:extLst>
                </p14:cNvPr>
                <p14:cNvContentPartPr/>
                <p14:nvPr/>
              </p14:nvContentPartPr>
              <p14:xfrm>
                <a:off x="5943173" y="3667747"/>
                <a:ext cx="30960" cy="87840"/>
              </p14:xfrm>
            </p:contentPart>
          </mc:Choice>
          <mc:Fallback>
            <p:pic>
              <p:nvPicPr>
                <p:cNvPr id="392" name="Freihand 391">
                  <a:extLst>
                    <a:ext uri="{FF2B5EF4-FFF2-40B4-BE49-F238E27FC236}">
                      <a16:creationId xmlns:a16="http://schemas.microsoft.com/office/drawing/2014/main" id="{901D1446-4E3A-4B63-85E9-7050E33053C7}"/>
                    </a:ext>
                  </a:extLst>
                </p:cNvPr>
                <p:cNvPicPr/>
                <p:nvPr/>
              </p:nvPicPr>
              <p:blipFill>
                <a:blip r:embed="rId622"/>
                <a:stretch>
                  <a:fillRect/>
                </a:stretch>
              </p:blipFill>
              <p:spPr>
                <a:xfrm>
                  <a:off x="5938853" y="3663427"/>
                  <a:ext cx="39600" cy="96480"/>
                </a:xfrm>
                <a:prstGeom prst="rect">
                  <a:avLst/>
                </a:prstGeom>
              </p:spPr>
            </p:pic>
          </mc:Fallback>
        </mc:AlternateContent>
        <mc:AlternateContent xmlns:mc="http://schemas.openxmlformats.org/markup-compatibility/2006">
          <mc:Choice xmlns:p14="http://schemas.microsoft.com/office/powerpoint/2010/main" Requires="p14">
            <p:contentPart p14:bwMode="auto" r:id="rId623">
              <p14:nvContentPartPr>
                <p14:cNvPr id="393" name="Freihand 392">
                  <a:extLst>
                    <a:ext uri="{FF2B5EF4-FFF2-40B4-BE49-F238E27FC236}">
                      <a16:creationId xmlns:a16="http://schemas.microsoft.com/office/drawing/2014/main" id="{9A91D9B3-CE1C-4B23-8DE7-ED05D30A341E}"/>
                    </a:ext>
                  </a:extLst>
                </p14:cNvPr>
                <p14:cNvContentPartPr/>
                <p14:nvPr/>
              </p14:nvContentPartPr>
              <p14:xfrm>
                <a:off x="6006533" y="3575947"/>
                <a:ext cx="197280" cy="81360"/>
              </p14:xfrm>
            </p:contentPart>
          </mc:Choice>
          <mc:Fallback>
            <p:pic>
              <p:nvPicPr>
                <p:cNvPr id="393" name="Freihand 392">
                  <a:extLst>
                    <a:ext uri="{FF2B5EF4-FFF2-40B4-BE49-F238E27FC236}">
                      <a16:creationId xmlns:a16="http://schemas.microsoft.com/office/drawing/2014/main" id="{9A91D9B3-CE1C-4B23-8DE7-ED05D30A341E}"/>
                    </a:ext>
                  </a:extLst>
                </p:cNvPr>
                <p:cNvPicPr/>
                <p:nvPr/>
              </p:nvPicPr>
              <p:blipFill>
                <a:blip r:embed="rId624"/>
                <a:stretch>
                  <a:fillRect/>
                </a:stretch>
              </p:blipFill>
              <p:spPr>
                <a:xfrm>
                  <a:off x="6002213" y="3571627"/>
                  <a:ext cx="205920" cy="90000"/>
                </a:xfrm>
                <a:prstGeom prst="rect">
                  <a:avLst/>
                </a:prstGeom>
              </p:spPr>
            </p:pic>
          </mc:Fallback>
        </mc:AlternateContent>
        <mc:AlternateContent xmlns:mc="http://schemas.openxmlformats.org/markup-compatibility/2006">
          <mc:Choice xmlns:p14="http://schemas.microsoft.com/office/powerpoint/2010/main" Requires="p14">
            <p:contentPart p14:bwMode="auto" r:id="rId625">
              <p14:nvContentPartPr>
                <p14:cNvPr id="394" name="Freihand 393">
                  <a:extLst>
                    <a:ext uri="{FF2B5EF4-FFF2-40B4-BE49-F238E27FC236}">
                      <a16:creationId xmlns:a16="http://schemas.microsoft.com/office/drawing/2014/main" id="{A5271137-A399-4E7D-80FE-9C289C9EE344}"/>
                    </a:ext>
                  </a:extLst>
                </p14:cNvPr>
                <p14:cNvContentPartPr/>
                <p14:nvPr/>
              </p14:nvContentPartPr>
              <p14:xfrm>
                <a:off x="6416573" y="3721027"/>
                <a:ext cx="118800" cy="81360"/>
              </p14:xfrm>
            </p:contentPart>
          </mc:Choice>
          <mc:Fallback>
            <p:pic>
              <p:nvPicPr>
                <p:cNvPr id="394" name="Freihand 393">
                  <a:extLst>
                    <a:ext uri="{FF2B5EF4-FFF2-40B4-BE49-F238E27FC236}">
                      <a16:creationId xmlns:a16="http://schemas.microsoft.com/office/drawing/2014/main" id="{A5271137-A399-4E7D-80FE-9C289C9EE344}"/>
                    </a:ext>
                  </a:extLst>
                </p:cNvPr>
                <p:cNvPicPr/>
                <p:nvPr/>
              </p:nvPicPr>
              <p:blipFill>
                <a:blip r:embed="rId626"/>
                <a:stretch>
                  <a:fillRect/>
                </a:stretch>
              </p:blipFill>
              <p:spPr>
                <a:xfrm>
                  <a:off x="6412253" y="3716707"/>
                  <a:ext cx="127440" cy="90000"/>
                </a:xfrm>
                <a:prstGeom prst="rect">
                  <a:avLst/>
                </a:prstGeom>
              </p:spPr>
            </p:pic>
          </mc:Fallback>
        </mc:AlternateContent>
        <mc:AlternateContent xmlns:mc="http://schemas.openxmlformats.org/markup-compatibility/2006">
          <mc:Choice xmlns:p14="http://schemas.microsoft.com/office/powerpoint/2010/main" Requires="p14">
            <p:contentPart p14:bwMode="auto" r:id="rId627">
              <p14:nvContentPartPr>
                <p14:cNvPr id="395" name="Freihand 394">
                  <a:extLst>
                    <a:ext uri="{FF2B5EF4-FFF2-40B4-BE49-F238E27FC236}">
                      <a16:creationId xmlns:a16="http://schemas.microsoft.com/office/drawing/2014/main" id="{470B769F-BE2E-46CA-9849-04ECE580713E}"/>
                    </a:ext>
                  </a:extLst>
                </p14:cNvPr>
                <p14:cNvContentPartPr/>
                <p14:nvPr/>
              </p14:nvContentPartPr>
              <p14:xfrm>
                <a:off x="6503333" y="3763507"/>
                <a:ext cx="46080" cy="109080"/>
              </p14:xfrm>
            </p:contentPart>
          </mc:Choice>
          <mc:Fallback>
            <p:pic>
              <p:nvPicPr>
                <p:cNvPr id="395" name="Freihand 394">
                  <a:extLst>
                    <a:ext uri="{FF2B5EF4-FFF2-40B4-BE49-F238E27FC236}">
                      <a16:creationId xmlns:a16="http://schemas.microsoft.com/office/drawing/2014/main" id="{470B769F-BE2E-46CA-9849-04ECE580713E}"/>
                    </a:ext>
                  </a:extLst>
                </p:cNvPr>
                <p:cNvPicPr/>
                <p:nvPr/>
              </p:nvPicPr>
              <p:blipFill>
                <a:blip r:embed="rId628"/>
                <a:stretch>
                  <a:fillRect/>
                </a:stretch>
              </p:blipFill>
              <p:spPr>
                <a:xfrm>
                  <a:off x="6499013" y="3759187"/>
                  <a:ext cx="54720" cy="117720"/>
                </a:xfrm>
                <a:prstGeom prst="rect">
                  <a:avLst/>
                </a:prstGeom>
              </p:spPr>
            </p:pic>
          </mc:Fallback>
        </mc:AlternateContent>
        <mc:AlternateContent xmlns:mc="http://schemas.openxmlformats.org/markup-compatibility/2006">
          <mc:Choice xmlns:p14="http://schemas.microsoft.com/office/powerpoint/2010/main" Requires="p14">
            <p:contentPart p14:bwMode="auto" r:id="rId629">
              <p14:nvContentPartPr>
                <p14:cNvPr id="396" name="Freihand 395">
                  <a:extLst>
                    <a:ext uri="{FF2B5EF4-FFF2-40B4-BE49-F238E27FC236}">
                      <a16:creationId xmlns:a16="http://schemas.microsoft.com/office/drawing/2014/main" id="{21BDE4B5-B15E-4954-9F2C-875314CBB472}"/>
                    </a:ext>
                  </a:extLst>
                </p14:cNvPr>
                <p14:cNvContentPartPr/>
                <p14:nvPr/>
              </p14:nvContentPartPr>
              <p14:xfrm>
                <a:off x="6707813" y="3706627"/>
                <a:ext cx="290520" cy="73800"/>
              </p14:xfrm>
            </p:contentPart>
          </mc:Choice>
          <mc:Fallback>
            <p:pic>
              <p:nvPicPr>
                <p:cNvPr id="396" name="Freihand 395">
                  <a:extLst>
                    <a:ext uri="{FF2B5EF4-FFF2-40B4-BE49-F238E27FC236}">
                      <a16:creationId xmlns:a16="http://schemas.microsoft.com/office/drawing/2014/main" id="{21BDE4B5-B15E-4954-9F2C-875314CBB472}"/>
                    </a:ext>
                  </a:extLst>
                </p:cNvPr>
                <p:cNvPicPr/>
                <p:nvPr/>
              </p:nvPicPr>
              <p:blipFill>
                <a:blip r:embed="rId630"/>
                <a:stretch>
                  <a:fillRect/>
                </a:stretch>
              </p:blipFill>
              <p:spPr>
                <a:xfrm>
                  <a:off x="6703493" y="3702307"/>
                  <a:ext cx="299160" cy="82440"/>
                </a:xfrm>
                <a:prstGeom prst="rect">
                  <a:avLst/>
                </a:prstGeom>
              </p:spPr>
            </p:pic>
          </mc:Fallback>
        </mc:AlternateContent>
        <mc:AlternateContent xmlns:mc="http://schemas.openxmlformats.org/markup-compatibility/2006">
          <mc:Choice xmlns:p14="http://schemas.microsoft.com/office/powerpoint/2010/main" Requires="p14">
            <p:contentPart p14:bwMode="auto" r:id="rId631">
              <p14:nvContentPartPr>
                <p14:cNvPr id="397" name="Freihand 396">
                  <a:extLst>
                    <a:ext uri="{FF2B5EF4-FFF2-40B4-BE49-F238E27FC236}">
                      <a16:creationId xmlns:a16="http://schemas.microsoft.com/office/drawing/2014/main" id="{611B030A-6DB5-4EE4-BC37-9E538A4C67E2}"/>
                    </a:ext>
                  </a:extLst>
                </p14:cNvPr>
                <p14:cNvContentPartPr/>
                <p14:nvPr/>
              </p14:nvContentPartPr>
              <p14:xfrm>
                <a:off x="7111373" y="3572347"/>
                <a:ext cx="49320" cy="80640"/>
              </p14:xfrm>
            </p:contentPart>
          </mc:Choice>
          <mc:Fallback>
            <p:pic>
              <p:nvPicPr>
                <p:cNvPr id="397" name="Freihand 396">
                  <a:extLst>
                    <a:ext uri="{FF2B5EF4-FFF2-40B4-BE49-F238E27FC236}">
                      <a16:creationId xmlns:a16="http://schemas.microsoft.com/office/drawing/2014/main" id="{611B030A-6DB5-4EE4-BC37-9E538A4C67E2}"/>
                    </a:ext>
                  </a:extLst>
                </p:cNvPr>
                <p:cNvPicPr/>
                <p:nvPr/>
              </p:nvPicPr>
              <p:blipFill>
                <a:blip r:embed="rId632"/>
                <a:stretch>
                  <a:fillRect/>
                </a:stretch>
              </p:blipFill>
              <p:spPr>
                <a:xfrm>
                  <a:off x="7107053" y="3568027"/>
                  <a:ext cx="57960" cy="89280"/>
                </a:xfrm>
                <a:prstGeom prst="rect">
                  <a:avLst/>
                </a:prstGeom>
              </p:spPr>
            </p:pic>
          </mc:Fallback>
        </mc:AlternateContent>
        <mc:AlternateContent xmlns:mc="http://schemas.openxmlformats.org/markup-compatibility/2006">
          <mc:Choice xmlns:p14="http://schemas.microsoft.com/office/powerpoint/2010/main" Requires="p14">
            <p:contentPart p14:bwMode="auto" r:id="rId633">
              <p14:nvContentPartPr>
                <p14:cNvPr id="398" name="Freihand 397">
                  <a:extLst>
                    <a:ext uri="{FF2B5EF4-FFF2-40B4-BE49-F238E27FC236}">
                      <a16:creationId xmlns:a16="http://schemas.microsoft.com/office/drawing/2014/main" id="{B078EB0E-DE5D-4391-925C-F63BAB8058A7}"/>
                    </a:ext>
                  </a:extLst>
                </p14:cNvPr>
                <p14:cNvContentPartPr/>
                <p14:nvPr/>
              </p14:nvContentPartPr>
              <p14:xfrm>
                <a:off x="7217933" y="3530227"/>
                <a:ext cx="132480" cy="137160"/>
              </p14:xfrm>
            </p:contentPart>
          </mc:Choice>
          <mc:Fallback>
            <p:pic>
              <p:nvPicPr>
                <p:cNvPr id="398" name="Freihand 397">
                  <a:extLst>
                    <a:ext uri="{FF2B5EF4-FFF2-40B4-BE49-F238E27FC236}">
                      <a16:creationId xmlns:a16="http://schemas.microsoft.com/office/drawing/2014/main" id="{B078EB0E-DE5D-4391-925C-F63BAB8058A7}"/>
                    </a:ext>
                  </a:extLst>
                </p:cNvPr>
                <p:cNvPicPr/>
                <p:nvPr/>
              </p:nvPicPr>
              <p:blipFill>
                <a:blip r:embed="rId634"/>
                <a:stretch>
                  <a:fillRect/>
                </a:stretch>
              </p:blipFill>
              <p:spPr>
                <a:xfrm>
                  <a:off x="7213613" y="3525907"/>
                  <a:ext cx="141120" cy="145800"/>
                </a:xfrm>
                <a:prstGeom prst="rect">
                  <a:avLst/>
                </a:prstGeom>
              </p:spPr>
            </p:pic>
          </mc:Fallback>
        </mc:AlternateContent>
        <mc:AlternateContent xmlns:mc="http://schemas.openxmlformats.org/markup-compatibility/2006">
          <mc:Choice xmlns:p14="http://schemas.microsoft.com/office/powerpoint/2010/main" Requires="p14">
            <p:contentPart p14:bwMode="auto" r:id="rId635">
              <p14:nvContentPartPr>
                <p14:cNvPr id="399" name="Freihand 398">
                  <a:extLst>
                    <a:ext uri="{FF2B5EF4-FFF2-40B4-BE49-F238E27FC236}">
                      <a16:creationId xmlns:a16="http://schemas.microsoft.com/office/drawing/2014/main" id="{DFDBFE5E-EDB0-40B4-B13F-F03C7FA0F083}"/>
                    </a:ext>
                  </a:extLst>
                </p14:cNvPr>
                <p14:cNvContentPartPr/>
                <p14:nvPr/>
              </p14:nvContentPartPr>
              <p14:xfrm>
                <a:off x="7356173" y="3526987"/>
                <a:ext cx="124560" cy="97560"/>
              </p14:xfrm>
            </p:contentPart>
          </mc:Choice>
          <mc:Fallback>
            <p:pic>
              <p:nvPicPr>
                <p:cNvPr id="399" name="Freihand 398">
                  <a:extLst>
                    <a:ext uri="{FF2B5EF4-FFF2-40B4-BE49-F238E27FC236}">
                      <a16:creationId xmlns:a16="http://schemas.microsoft.com/office/drawing/2014/main" id="{DFDBFE5E-EDB0-40B4-B13F-F03C7FA0F083}"/>
                    </a:ext>
                  </a:extLst>
                </p:cNvPr>
                <p:cNvPicPr/>
                <p:nvPr/>
              </p:nvPicPr>
              <p:blipFill>
                <a:blip r:embed="rId636"/>
                <a:stretch>
                  <a:fillRect/>
                </a:stretch>
              </p:blipFill>
              <p:spPr>
                <a:xfrm>
                  <a:off x="7351853" y="3522667"/>
                  <a:ext cx="133200" cy="106200"/>
                </a:xfrm>
                <a:prstGeom prst="rect">
                  <a:avLst/>
                </a:prstGeom>
              </p:spPr>
            </p:pic>
          </mc:Fallback>
        </mc:AlternateContent>
        <mc:AlternateContent xmlns:mc="http://schemas.openxmlformats.org/markup-compatibility/2006">
          <mc:Choice xmlns:p14="http://schemas.microsoft.com/office/powerpoint/2010/main" Requires="p14">
            <p:contentPart p14:bwMode="auto" r:id="rId637">
              <p14:nvContentPartPr>
                <p14:cNvPr id="400" name="Freihand 399">
                  <a:extLst>
                    <a:ext uri="{FF2B5EF4-FFF2-40B4-BE49-F238E27FC236}">
                      <a16:creationId xmlns:a16="http://schemas.microsoft.com/office/drawing/2014/main" id="{62ECD363-9F60-424C-BCCA-68A553365AB4}"/>
                    </a:ext>
                  </a:extLst>
                </p14:cNvPr>
                <p14:cNvContentPartPr/>
                <p14:nvPr/>
              </p14:nvContentPartPr>
              <p14:xfrm>
                <a:off x="7074653" y="3697627"/>
                <a:ext cx="441720" cy="56520"/>
              </p14:xfrm>
            </p:contentPart>
          </mc:Choice>
          <mc:Fallback>
            <p:pic>
              <p:nvPicPr>
                <p:cNvPr id="400" name="Freihand 399">
                  <a:extLst>
                    <a:ext uri="{FF2B5EF4-FFF2-40B4-BE49-F238E27FC236}">
                      <a16:creationId xmlns:a16="http://schemas.microsoft.com/office/drawing/2014/main" id="{62ECD363-9F60-424C-BCCA-68A553365AB4}"/>
                    </a:ext>
                  </a:extLst>
                </p:cNvPr>
                <p:cNvPicPr/>
                <p:nvPr/>
              </p:nvPicPr>
              <p:blipFill>
                <a:blip r:embed="rId638"/>
                <a:stretch>
                  <a:fillRect/>
                </a:stretch>
              </p:blipFill>
              <p:spPr>
                <a:xfrm>
                  <a:off x="7070333" y="3693307"/>
                  <a:ext cx="450360" cy="65160"/>
                </a:xfrm>
                <a:prstGeom prst="rect">
                  <a:avLst/>
                </a:prstGeom>
              </p:spPr>
            </p:pic>
          </mc:Fallback>
        </mc:AlternateContent>
        <mc:AlternateContent xmlns:mc="http://schemas.openxmlformats.org/markup-compatibility/2006">
          <mc:Choice xmlns:p14="http://schemas.microsoft.com/office/powerpoint/2010/main" Requires="p14">
            <p:contentPart p14:bwMode="auto" r:id="rId639">
              <p14:nvContentPartPr>
                <p14:cNvPr id="401" name="Freihand 400">
                  <a:extLst>
                    <a:ext uri="{FF2B5EF4-FFF2-40B4-BE49-F238E27FC236}">
                      <a16:creationId xmlns:a16="http://schemas.microsoft.com/office/drawing/2014/main" id="{83A09D3A-A00C-44CF-A97A-7D27BF4D81EE}"/>
                    </a:ext>
                  </a:extLst>
                </p14:cNvPr>
                <p14:cNvContentPartPr/>
                <p14:nvPr/>
              </p14:nvContentPartPr>
              <p14:xfrm>
                <a:off x="7140173" y="3831187"/>
                <a:ext cx="91440" cy="83520"/>
              </p14:xfrm>
            </p:contentPart>
          </mc:Choice>
          <mc:Fallback>
            <p:pic>
              <p:nvPicPr>
                <p:cNvPr id="401" name="Freihand 400">
                  <a:extLst>
                    <a:ext uri="{FF2B5EF4-FFF2-40B4-BE49-F238E27FC236}">
                      <a16:creationId xmlns:a16="http://schemas.microsoft.com/office/drawing/2014/main" id="{83A09D3A-A00C-44CF-A97A-7D27BF4D81EE}"/>
                    </a:ext>
                  </a:extLst>
                </p:cNvPr>
                <p:cNvPicPr/>
                <p:nvPr/>
              </p:nvPicPr>
              <p:blipFill>
                <a:blip r:embed="rId640"/>
                <a:stretch>
                  <a:fillRect/>
                </a:stretch>
              </p:blipFill>
              <p:spPr>
                <a:xfrm>
                  <a:off x="7135853" y="3826867"/>
                  <a:ext cx="100080" cy="92160"/>
                </a:xfrm>
                <a:prstGeom prst="rect">
                  <a:avLst/>
                </a:prstGeom>
              </p:spPr>
            </p:pic>
          </mc:Fallback>
        </mc:AlternateContent>
        <mc:AlternateContent xmlns:mc="http://schemas.openxmlformats.org/markup-compatibility/2006">
          <mc:Choice xmlns:p14="http://schemas.microsoft.com/office/powerpoint/2010/main" Requires="p14">
            <p:contentPart p14:bwMode="auto" r:id="rId641">
              <p14:nvContentPartPr>
                <p14:cNvPr id="402" name="Freihand 401">
                  <a:extLst>
                    <a:ext uri="{FF2B5EF4-FFF2-40B4-BE49-F238E27FC236}">
                      <a16:creationId xmlns:a16="http://schemas.microsoft.com/office/drawing/2014/main" id="{2B077BC3-B3C3-4800-9B9C-8E5F981F2095}"/>
                    </a:ext>
                  </a:extLst>
                </p14:cNvPr>
                <p14:cNvContentPartPr/>
                <p14:nvPr/>
              </p14:nvContentPartPr>
              <p14:xfrm>
                <a:off x="7265453" y="3827227"/>
                <a:ext cx="286560" cy="158400"/>
              </p14:xfrm>
            </p:contentPart>
          </mc:Choice>
          <mc:Fallback>
            <p:pic>
              <p:nvPicPr>
                <p:cNvPr id="402" name="Freihand 401">
                  <a:extLst>
                    <a:ext uri="{FF2B5EF4-FFF2-40B4-BE49-F238E27FC236}">
                      <a16:creationId xmlns:a16="http://schemas.microsoft.com/office/drawing/2014/main" id="{2B077BC3-B3C3-4800-9B9C-8E5F981F2095}"/>
                    </a:ext>
                  </a:extLst>
                </p:cNvPr>
                <p:cNvPicPr/>
                <p:nvPr/>
              </p:nvPicPr>
              <p:blipFill>
                <a:blip r:embed="rId642"/>
                <a:stretch>
                  <a:fillRect/>
                </a:stretch>
              </p:blipFill>
              <p:spPr>
                <a:xfrm>
                  <a:off x="7261133" y="3822907"/>
                  <a:ext cx="295200" cy="167040"/>
                </a:xfrm>
                <a:prstGeom prst="rect">
                  <a:avLst/>
                </a:prstGeom>
              </p:spPr>
            </p:pic>
          </mc:Fallback>
        </mc:AlternateContent>
        <mc:AlternateContent xmlns:mc="http://schemas.openxmlformats.org/markup-compatibility/2006">
          <mc:Choice xmlns:p14="http://schemas.microsoft.com/office/powerpoint/2010/main" Requires="p14">
            <p:contentPart p14:bwMode="auto" r:id="rId643">
              <p14:nvContentPartPr>
                <p14:cNvPr id="403" name="Freihand 402">
                  <a:extLst>
                    <a:ext uri="{FF2B5EF4-FFF2-40B4-BE49-F238E27FC236}">
                      <a16:creationId xmlns:a16="http://schemas.microsoft.com/office/drawing/2014/main" id="{A0D54E3E-020B-4FCB-9097-4447E7C2E466}"/>
                    </a:ext>
                  </a:extLst>
                </p14:cNvPr>
                <p14:cNvContentPartPr/>
                <p14:nvPr/>
              </p14:nvContentPartPr>
              <p14:xfrm>
                <a:off x="7680893" y="3726067"/>
                <a:ext cx="173880" cy="70560"/>
              </p14:xfrm>
            </p:contentPart>
          </mc:Choice>
          <mc:Fallback>
            <p:pic>
              <p:nvPicPr>
                <p:cNvPr id="403" name="Freihand 402">
                  <a:extLst>
                    <a:ext uri="{FF2B5EF4-FFF2-40B4-BE49-F238E27FC236}">
                      <a16:creationId xmlns:a16="http://schemas.microsoft.com/office/drawing/2014/main" id="{A0D54E3E-020B-4FCB-9097-4447E7C2E466}"/>
                    </a:ext>
                  </a:extLst>
                </p:cNvPr>
                <p:cNvPicPr/>
                <p:nvPr/>
              </p:nvPicPr>
              <p:blipFill>
                <a:blip r:embed="rId644"/>
                <a:stretch>
                  <a:fillRect/>
                </a:stretch>
              </p:blipFill>
              <p:spPr>
                <a:xfrm>
                  <a:off x="7676573" y="3721747"/>
                  <a:ext cx="182520" cy="79200"/>
                </a:xfrm>
                <a:prstGeom prst="rect">
                  <a:avLst/>
                </a:prstGeom>
              </p:spPr>
            </p:pic>
          </mc:Fallback>
        </mc:AlternateContent>
        <mc:AlternateContent xmlns:mc="http://schemas.openxmlformats.org/markup-compatibility/2006">
          <mc:Choice xmlns:p14="http://schemas.microsoft.com/office/powerpoint/2010/main" Requires="p14">
            <p:contentPart p14:bwMode="auto" r:id="rId645">
              <p14:nvContentPartPr>
                <p14:cNvPr id="404" name="Freihand 403">
                  <a:extLst>
                    <a:ext uri="{FF2B5EF4-FFF2-40B4-BE49-F238E27FC236}">
                      <a16:creationId xmlns:a16="http://schemas.microsoft.com/office/drawing/2014/main" id="{49CF5C8B-893B-4155-AC8F-0115C30AA795}"/>
                    </a:ext>
                  </a:extLst>
                </p14:cNvPr>
                <p14:cNvContentPartPr/>
                <p14:nvPr/>
              </p14:nvContentPartPr>
              <p14:xfrm>
                <a:off x="8009933" y="3624907"/>
                <a:ext cx="135720" cy="203400"/>
              </p14:xfrm>
            </p:contentPart>
          </mc:Choice>
          <mc:Fallback>
            <p:pic>
              <p:nvPicPr>
                <p:cNvPr id="404" name="Freihand 403">
                  <a:extLst>
                    <a:ext uri="{FF2B5EF4-FFF2-40B4-BE49-F238E27FC236}">
                      <a16:creationId xmlns:a16="http://schemas.microsoft.com/office/drawing/2014/main" id="{49CF5C8B-893B-4155-AC8F-0115C30AA795}"/>
                    </a:ext>
                  </a:extLst>
                </p:cNvPr>
                <p:cNvPicPr/>
                <p:nvPr/>
              </p:nvPicPr>
              <p:blipFill>
                <a:blip r:embed="rId646"/>
                <a:stretch>
                  <a:fillRect/>
                </a:stretch>
              </p:blipFill>
              <p:spPr>
                <a:xfrm>
                  <a:off x="8005613" y="3620587"/>
                  <a:ext cx="144360" cy="212040"/>
                </a:xfrm>
                <a:prstGeom prst="rect">
                  <a:avLst/>
                </a:prstGeom>
              </p:spPr>
            </p:pic>
          </mc:Fallback>
        </mc:AlternateContent>
        <mc:AlternateContent xmlns:mc="http://schemas.openxmlformats.org/markup-compatibility/2006">
          <mc:Choice xmlns:p14="http://schemas.microsoft.com/office/powerpoint/2010/main" Requires="p14">
            <p:contentPart p14:bwMode="auto" r:id="rId647">
              <p14:nvContentPartPr>
                <p14:cNvPr id="405" name="Freihand 404">
                  <a:extLst>
                    <a:ext uri="{FF2B5EF4-FFF2-40B4-BE49-F238E27FC236}">
                      <a16:creationId xmlns:a16="http://schemas.microsoft.com/office/drawing/2014/main" id="{B5CA8A27-4873-40D9-AE7A-8515A7897B19}"/>
                    </a:ext>
                  </a:extLst>
                </p14:cNvPr>
                <p14:cNvContentPartPr/>
                <p14:nvPr/>
              </p14:nvContentPartPr>
              <p14:xfrm>
                <a:off x="8200733" y="3659827"/>
                <a:ext cx="175320" cy="101160"/>
              </p14:xfrm>
            </p:contentPart>
          </mc:Choice>
          <mc:Fallback>
            <p:pic>
              <p:nvPicPr>
                <p:cNvPr id="405" name="Freihand 404">
                  <a:extLst>
                    <a:ext uri="{FF2B5EF4-FFF2-40B4-BE49-F238E27FC236}">
                      <a16:creationId xmlns:a16="http://schemas.microsoft.com/office/drawing/2014/main" id="{B5CA8A27-4873-40D9-AE7A-8515A7897B19}"/>
                    </a:ext>
                  </a:extLst>
                </p:cNvPr>
                <p:cNvPicPr/>
                <p:nvPr/>
              </p:nvPicPr>
              <p:blipFill>
                <a:blip r:embed="rId648"/>
                <a:stretch>
                  <a:fillRect/>
                </a:stretch>
              </p:blipFill>
              <p:spPr>
                <a:xfrm>
                  <a:off x="8196413" y="3655507"/>
                  <a:ext cx="183960" cy="109800"/>
                </a:xfrm>
                <a:prstGeom prst="rect">
                  <a:avLst/>
                </a:prstGeom>
              </p:spPr>
            </p:pic>
          </mc:Fallback>
        </mc:AlternateContent>
        <mc:AlternateContent xmlns:mc="http://schemas.openxmlformats.org/markup-compatibility/2006">
          <mc:Choice xmlns:p14="http://schemas.microsoft.com/office/powerpoint/2010/main" Requires="p14">
            <p:contentPart p14:bwMode="auto" r:id="rId649">
              <p14:nvContentPartPr>
                <p14:cNvPr id="406" name="Freihand 405">
                  <a:extLst>
                    <a:ext uri="{FF2B5EF4-FFF2-40B4-BE49-F238E27FC236}">
                      <a16:creationId xmlns:a16="http://schemas.microsoft.com/office/drawing/2014/main" id="{0A617369-313E-4033-99FB-AB84643C9C01}"/>
                    </a:ext>
                  </a:extLst>
                </p14:cNvPr>
                <p14:cNvContentPartPr/>
                <p14:nvPr/>
              </p14:nvContentPartPr>
              <p14:xfrm>
                <a:off x="8345813" y="3668107"/>
                <a:ext cx="232200" cy="117000"/>
              </p14:xfrm>
            </p:contentPart>
          </mc:Choice>
          <mc:Fallback>
            <p:pic>
              <p:nvPicPr>
                <p:cNvPr id="406" name="Freihand 405">
                  <a:extLst>
                    <a:ext uri="{FF2B5EF4-FFF2-40B4-BE49-F238E27FC236}">
                      <a16:creationId xmlns:a16="http://schemas.microsoft.com/office/drawing/2014/main" id="{0A617369-313E-4033-99FB-AB84643C9C01}"/>
                    </a:ext>
                  </a:extLst>
                </p:cNvPr>
                <p:cNvPicPr/>
                <p:nvPr/>
              </p:nvPicPr>
              <p:blipFill>
                <a:blip r:embed="rId650"/>
                <a:stretch>
                  <a:fillRect/>
                </a:stretch>
              </p:blipFill>
              <p:spPr>
                <a:xfrm>
                  <a:off x="8341493" y="3663787"/>
                  <a:ext cx="240840" cy="125640"/>
                </a:xfrm>
                <a:prstGeom prst="rect">
                  <a:avLst/>
                </a:prstGeom>
              </p:spPr>
            </p:pic>
          </mc:Fallback>
        </mc:AlternateContent>
        <mc:AlternateContent xmlns:mc="http://schemas.openxmlformats.org/markup-compatibility/2006">
          <mc:Choice xmlns:p14="http://schemas.microsoft.com/office/powerpoint/2010/main" Requires="p14">
            <p:contentPart p14:bwMode="auto" r:id="rId651">
              <p14:nvContentPartPr>
                <p14:cNvPr id="407" name="Freihand 406">
                  <a:extLst>
                    <a:ext uri="{FF2B5EF4-FFF2-40B4-BE49-F238E27FC236}">
                      <a16:creationId xmlns:a16="http://schemas.microsoft.com/office/drawing/2014/main" id="{2907E9EF-E49E-44ED-BF0D-B51BC359D85A}"/>
                    </a:ext>
                  </a:extLst>
                </p14:cNvPr>
                <p14:cNvContentPartPr/>
                <p14:nvPr/>
              </p14:nvContentPartPr>
              <p14:xfrm>
                <a:off x="7895813" y="3852427"/>
                <a:ext cx="782280" cy="114480"/>
              </p14:xfrm>
            </p:contentPart>
          </mc:Choice>
          <mc:Fallback>
            <p:pic>
              <p:nvPicPr>
                <p:cNvPr id="407" name="Freihand 406">
                  <a:extLst>
                    <a:ext uri="{FF2B5EF4-FFF2-40B4-BE49-F238E27FC236}">
                      <a16:creationId xmlns:a16="http://schemas.microsoft.com/office/drawing/2014/main" id="{2907E9EF-E49E-44ED-BF0D-B51BC359D85A}"/>
                    </a:ext>
                  </a:extLst>
                </p:cNvPr>
                <p:cNvPicPr/>
                <p:nvPr/>
              </p:nvPicPr>
              <p:blipFill>
                <a:blip r:embed="rId652"/>
                <a:stretch>
                  <a:fillRect/>
                </a:stretch>
              </p:blipFill>
              <p:spPr>
                <a:xfrm>
                  <a:off x="7891493" y="3848107"/>
                  <a:ext cx="790920" cy="123120"/>
                </a:xfrm>
                <a:prstGeom prst="rect">
                  <a:avLst/>
                </a:prstGeom>
              </p:spPr>
            </p:pic>
          </mc:Fallback>
        </mc:AlternateContent>
      </p:grpSp>
      <p:grpSp>
        <p:nvGrpSpPr>
          <p:cNvPr id="420" name="Gruppieren 419">
            <a:extLst>
              <a:ext uri="{FF2B5EF4-FFF2-40B4-BE49-F238E27FC236}">
                <a16:creationId xmlns:a16="http://schemas.microsoft.com/office/drawing/2014/main" id="{F725A8B3-6083-436E-BFE3-F3C76F77680C}"/>
              </a:ext>
            </a:extLst>
          </p:cNvPr>
          <p:cNvGrpSpPr/>
          <p:nvPr/>
        </p:nvGrpSpPr>
        <p:grpSpPr>
          <a:xfrm>
            <a:off x="3771653" y="6068587"/>
            <a:ext cx="595800" cy="132120"/>
            <a:chOff x="3771653" y="6068587"/>
            <a:chExt cx="595800" cy="132120"/>
          </a:xfrm>
        </p:grpSpPr>
        <mc:AlternateContent xmlns:mc="http://schemas.openxmlformats.org/markup-compatibility/2006">
          <mc:Choice xmlns:p14="http://schemas.microsoft.com/office/powerpoint/2010/main" Requires="p14">
            <p:contentPart p14:bwMode="auto" r:id="rId653">
              <p14:nvContentPartPr>
                <p14:cNvPr id="409" name="Freihand 408">
                  <a:extLst>
                    <a:ext uri="{FF2B5EF4-FFF2-40B4-BE49-F238E27FC236}">
                      <a16:creationId xmlns:a16="http://schemas.microsoft.com/office/drawing/2014/main" id="{6D87A404-AA62-4784-94A3-EA4B17C57529}"/>
                    </a:ext>
                  </a:extLst>
                </p14:cNvPr>
                <p14:cNvContentPartPr/>
                <p14:nvPr/>
              </p14:nvContentPartPr>
              <p14:xfrm>
                <a:off x="3771653" y="6124747"/>
                <a:ext cx="98280" cy="18720"/>
              </p14:xfrm>
            </p:contentPart>
          </mc:Choice>
          <mc:Fallback>
            <p:pic>
              <p:nvPicPr>
                <p:cNvPr id="409" name="Freihand 408">
                  <a:extLst>
                    <a:ext uri="{FF2B5EF4-FFF2-40B4-BE49-F238E27FC236}">
                      <a16:creationId xmlns:a16="http://schemas.microsoft.com/office/drawing/2014/main" id="{6D87A404-AA62-4784-94A3-EA4B17C57529}"/>
                    </a:ext>
                  </a:extLst>
                </p:cNvPr>
                <p:cNvPicPr/>
                <p:nvPr/>
              </p:nvPicPr>
              <p:blipFill>
                <a:blip r:embed="rId654"/>
                <a:stretch>
                  <a:fillRect/>
                </a:stretch>
              </p:blipFill>
              <p:spPr>
                <a:xfrm>
                  <a:off x="3767333" y="6120427"/>
                  <a:ext cx="106920" cy="27360"/>
                </a:xfrm>
                <a:prstGeom prst="rect">
                  <a:avLst/>
                </a:prstGeom>
              </p:spPr>
            </p:pic>
          </mc:Fallback>
        </mc:AlternateContent>
        <mc:AlternateContent xmlns:mc="http://schemas.openxmlformats.org/markup-compatibility/2006">
          <mc:Choice xmlns:p14="http://schemas.microsoft.com/office/powerpoint/2010/main" Requires="p14">
            <p:contentPart p14:bwMode="auto" r:id="rId655">
              <p14:nvContentPartPr>
                <p14:cNvPr id="410" name="Freihand 409">
                  <a:extLst>
                    <a:ext uri="{FF2B5EF4-FFF2-40B4-BE49-F238E27FC236}">
                      <a16:creationId xmlns:a16="http://schemas.microsoft.com/office/drawing/2014/main" id="{B3E4AB77-371E-4F85-9F5C-59C535538C5F}"/>
                    </a:ext>
                  </a:extLst>
                </p14:cNvPr>
                <p14:cNvContentPartPr/>
                <p14:nvPr/>
              </p14:nvContentPartPr>
              <p14:xfrm>
                <a:off x="3790013" y="6154987"/>
                <a:ext cx="108720" cy="11160"/>
              </p14:xfrm>
            </p:contentPart>
          </mc:Choice>
          <mc:Fallback>
            <p:pic>
              <p:nvPicPr>
                <p:cNvPr id="410" name="Freihand 409">
                  <a:extLst>
                    <a:ext uri="{FF2B5EF4-FFF2-40B4-BE49-F238E27FC236}">
                      <a16:creationId xmlns:a16="http://schemas.microsoft.com/office/drawing/2014/main" id="{B3E4AB77-371E-4F85-9F5C-59C535538C5F}"/>
                    </a:ext>
                  </a:extLst>
                </p:cNvPr>
                <p:cNvPicPr/>
                <p:nvPr/>
              </p:nvPicPr>
              <p:blipFill>
                <a:blip r:embed="rId656"/>
                <a:stretch>
                  <a:fillRect/>
                </a:stretch>
              </p:blipFill>
              <p:spPr>
                <a:xfrm>
                  <a:off x="3785693" y="6150667"/>
                  <a:ext cx="117360" cy="19800"/>
                </a:xfrm>
                <a:prstGeom prst="rect">
                  <a:avLst/>
                </a:prstGeom>
              </p:spPr>
            </p:pic>
          </mc:Fallback>
        </mc:AlternateContent>
        <mc:AlternateContent xmlns:mc="http://schemas.openxmlformats.org/markup-compatibility/2006">
          <mc:Choice xmlns:p14="http://schemas.microsoft.com/office/powerpoint/2010/main" Requires="p14">
            <p:contentPart p14:bwMode="auto" r:id="rId657">
              <p14:nvContentPartPr>
                <p14:cNvPr id="411" name="Freihand 410">
                  <a:extLst>
                    <a:ext uri="{FF2B5EF4-FFF2-40B4-BE49-F238E27FC236}">
                      <a16:creationId xmlns:a16="http://schemas.microsoft.com/office/drawing/2014/main" id="{4307E3B5-1E97-4474-9ACB-42AA13AF9D6E}"/>
                    </a:ext>
                  </a:extLst>
                </p14:cNvPr>
                <p14:cNvContentPartPr/>
                <p14:nvPr/>
              </p14:nvContentPartPr>
              <p14:xfrm>
                <a:off x="3988373" y="6068587"/>
                <a:ext cx="82440" cy="132120"/>
              </p14:xfrm>
            </p:contentPart>
          </mc:Choice>
          <mc:Fallback>
            <p:pic>
              <p:nvPicPr>
                <p:cNvPr id="411" name="Freihand 410">
                  <a:extLst>
                    <a:ext uri="{FF2B5EF4-FFF2-40B4-BE49-F238E27FC236}">
                      <a16:creationId xmlns:a16="http://schemas.microsoft.com/office/drawing/2014/main" id="{4307E3B5-1E97-4474-9ACB-42AA13AF9D6E}"/>
                    </a:ext>
                  </a:extLst>
                </p:cNvPr>
                <p:cNvPicPr/>
                <p:nvPr/>
              </p:nvPicPr>
              <p:blipFill>
                <a:blip r:embed="rId658"/>
                <a:stretch>
                  <a:fillRect/>
                </a:stretch>
              </p:blipFill>
              <p:spPr>
                <a:xfrm>
                  <a:off x="3984053" y="6064267"/>
                  <a:ext cx="91080" cy="140760"/>
                </a:xfrm>
                <a:prstGeom prst="rect">
                  <a:avLst/>
                </a:prstGeom>
              </p:spPr>
            </p:pic>
          </mc:Fallback>
        </mc:AlternateContent>
        <mc:AlternateContent xmlns:mc="http://schemas.openxmlformats.org/markup-compatibility/2006">
          <mc:Choice xmlns:p14="http://schemas.microsoft.com/office/powerpoint/2010/main" Requires="p14">
            <p:contentPart p14:bwMode="auto" r:id="rId659">
              <p14:nvContentPartPr>
                <p14:cNvPr id="412" name="Freihand 411">
                  <a:extLst>
                    <a:ext uri="{FF2B5EF4-FFF2-40B4-BE49-F238E27FC236}">
                      <a16:creationId xmlns:a16="http://schemas.microsoft.com/office/drawing/2014/main" id="{7B4FD25F-BE09-485D-971C-DA59291AE30E}"/>
                    </a:ext>
                  </a:extLst>
                </p14:cNvPr>
                <p14:cNvContentPartPr/>
                <p14:nvPr/>
              </p14:nvContentPartPr>
              <p14:xfrm>
                <a:off x="4129133" y="6099907"/>
                <a:ext cx="60480" cy="70200"/>
              </p14:xfrm>
            </p:contentPart>
          </mc:Choice>
          <mc:Fallback>
            <p:pic>
              <p:nvPicPr>
                <p:cNvPr id="412" name="Freihand 411">
                  <a:extLst>
                    <a:ext uri="{FF2B5EF4-FFF2-40B4-BE49-F238E27FC236}">
                      <a16:creationId xmlns:a16="http://schemas.microsoft.com/office/drawing/2014/main" id="{7B4FD25F-BE09-485D-971C-DA59291AE30E}"/>
                    </a:ext>
                  </a:extLst>
                </p:cNvPr>
                <p:cNvPicPr/>
                <p:nvPr/>
              </p:nvPicPr>
              <p:blipFill>
                <a:blip r:embed="rId660"/>
                <a:stretch>
                  <a:fillRect/>
                </a:stretch>
              </p:blipFill>
              <p:spPr>
                <a:xfrm>
                  <a:off x="4124813" y="6095587"/>
                  <a:ext cx="69120" cy="78840"/>
                </a:xfrm>
                <a:prstGeom prst="rect">
                  <a:avLst/>
                </a:prstGeom>
              </p:spPr>
            </p:pic>
          </mc:Fallback>
        </mc:AlternateContent>
        <mc:AlternateContent xmlns:mc="http://schemas.openxmlformats.org/markup-compatibility/2006">
          <mc:Choice xmlns:p14="http://schemas.microsoft.com/office/powerpoint/2010/main" Requires="p14">
            <p:contentPart p14:bwMode="auto" r:id="rId661">
              <p14:nvContentPartPr>
                <p14:cNvPr id="413" name="Freihand 412">
                  <a:extLst>
                    <a:ext uri="{FF2B5EF4-FFF2-40B4-BE49-F238E27FC236}">
                      <a16:creationId xmlns:a16="http://schemas.microsoft.com/office/drawing/2014/main" id="{30B03EEB-42DB-4D55-9043-9D740E7EDAF0}"/>
                    </a:ext>
                  </a:extLst>
                </p14:cNvPr>
                <p14:cNvContentPartPr/>
                <p14:nvPr/>
              </p14:nvContentPartPr>
              <p14:xfrm>
                <a:off x="4237853" y="6107467"/>
                <a:ext cx="129600" cy="60840"/>
              </p14:xfrm>
            </p:contentPart>
          </mc:Choice>
          <mc:Fallback>
            <p:pic>
              <p:nvPicPr>
                <p:cNvPr id="413" name="Freihand 412">
                  <a:extLst>
                    <a:ext uri="{FF2B5EF4-FFF2-40B4-BE49-F238E27FC236}">
                      <a16:creationId xmlns:a16="http://schemas.microsoft.com/office/drawing/2014/main" id="{30B03EEB-42DB-4D55-9043-9D740E7EDAF0}"/>
                    </a:ext>
                  </a:extLst>
                </p:cNvPr>
                <p:cNvPicPr/>
                <p:nvPr/>
              </p:nvPicPr>
              <p:blipFill>
                <a:blip r:embed="rId662"/>
                <a:stretch>
                  <a:fillRect/>
                </a:stretch>
              </p:blipFill>
              <p:spPr>
                <a:xfrm>
                  <a:off x="4233533" y="6103147"/>
                  <a:ext cx="138240" cy="69480"/>
                </a:xfrm>
                <a:prstGeom prst="rect">
                  <a:avLst/>
                </a:prstGeom>
              </p:spPr>
            </p:pic>
          </mc:Fallback>
        </mc:AlternateContent>
      </p:grpSp>
      <p:grpSp>
        <p:nvGrpSpPr>
          <p:cNvPr id="419" name="Gruppieren 418">
            <a:extLst>
              <a:ext uri="{FF2B5EF4-FFF2-40B4-BE49-F238E27FC236}">
                <a16:creationId xmlns:a16="http://schemas.microsoft.com/office/drawing/2014/main" id="{9D1C0F55-E85B-458E-B09E-00104D51F755}"/>
              </a:ext>
            </a:extLst>
          </p:cNvPr>
          <p:cNvGrpSpPr/>
          <p:nvPr/>
        </p:nvGrpSpPr>
        <p:grpSpPr>
          <a:xfrm>
            <a:off x="811733" y="2996347"/>
            <a:ext cx="1611720" cy="349200"/>
            <a:chOff x="811733" y="2996347"/>
            <a:chExt cx="1611720" cy="349200"/>
          </a:xfrm>
        </p:grpSpPr>
        <mc:AlternateContent xmlns:mc="http://schemas.openxmlformats.org/markup-compatibility/2006">
          <mc:Choice xmlns:p14="http://schemas.microsoft.com/office/powerpoint/2010/main" Requires="p14">
            <p:contentPart p14:bwMode="auto" r:id="rId663">
              <p14:nvContentPartPr>
                <p14:cNvPr id="325" name="Freihand 324">
                  <a:extLst>
                    <a:ext uri="{FF2B5EF4-FFF2-40B4-BE49-F238E27FC236}">
                      <a16:creationId xmlns:a16="http://schemas.microsoft.com/office/drawing/2014/main" id="{886F0A28-C693-4492-90C1-654D3EB0D463}"/>
                    </a:ext>
                  </a:extLst>
                </p14:cNvPr>
                <p14:cNvContentPartPr/>
                <p14:nvPr/>
              </p14:nvContentPartPr>
              <p14:xfrm>
                <a:off x="2065253" y="3163027"/>
                <a:ext cx="358200" cy="13680"/>
              </p14:xfrm>
            </p:contentPart>
          </mc:Choice>
          <mc:Fallback>
            <p:pic>
              <p:nvPicPr>
                <p:cNvPr id="325" name="Freihand 324">
                  <a:extLst>
                    <a:ext uri="{FF2B5EF4-FFF2-40B4-BE49-F238E27FC236}">
                      <a16:creationId xmlns:a16="http://schemas.microsoft.com/office/drawing/2014/main" id="{886F0A28-C693-4492-90C1-654D3EB0D463}"/>
                    </a:ext>
                  </a:extLst>
                </p:cNvPr>
                <p:cNvPicPr/>
                <p:nvPr/>
              </p:nvPicPr>
              <p:blipFill>
                <a:blip r:embed="rId664"/>
                <a:stretch>
                  <a:fillRect/>
                </a:stretch>
              </p:blipFill>
              <p:spPr>
                <a:xfrm>
                  <a:off x="2060933" y="3158707"/>
                  <a:ext cx="366840" cy="22320"/>
                </a:xfrm>
                <a:prstGeom prst="rect">
                  <a:avLst/>
                </a:prstGeom>
              </p:spPr>
            </p:pic>
          </mc:Fallback>
        </mc:AlternateContent>
        <mc:AlternateContent xmlns:mc="http://schemas.openxmlformats.org/markup-compatibility/2006">
          <mc:Choice xmlns:p14="http://schemas.microsoft.com/office/powerpoint/2010/main" Requires="p14">
            <p:contentPart p14:bwMode="auto" r:id="rId665">
              <p14:nvContentPartPr>
                <p14:cNvPr id="328" name="Freihand 327">
                  <a:extLst>
                    <a:ext uri="{FF2B5EF4-FFF2-40B4-BE49-F238E27FC236}">
                      <a16:creationId xmlns:a16="http://schemas.microsoft.com/office/drawing/2014/main" id="{F0BDD28F-A007-4BD4-8E55-016475AEAA0C}"/>
                    </a:ext>
                  </a:extLst>
                </p14:cNvPr>
                <p14:cNvContentPartPr/>
                <p14:nvPr/>
              </p14:nvContentPartPr>
              <p14:xfrm>
                <a:off x="1600133" y="3093907"/>
                <a:ext cx="112320" cy="118080"/>
              </p14:xfrm>
            </p:contentPart>
          </mc:Choice>
          <mc:Fallback>
            <p:pic>
              <p:nvPicPr>
                <p:cNvPr id="328" name="Freihand 327">
                  <a:extLst>
                    <a:ext uri="{FF2B5EF4-FFF2-40B4-BE49-F238E27FC236}">
                      <a16:creationId xmlns:a16="http://schemas.microsoft.com/office/drawing/2014/main" id="{F0BDD28F-A007-4BD4-8E55-016475AEAA0C}"/>
                    </a:ext>
                  </a:extLst>
                </p:cNvPr>
                <p:cNvPicPr/>
                <p:nvPr/>
              </p:nvPicPr>
              <p:blipFill>
                <a:blip r:embed="rId666"/>
                <a:stretch>
                  <a:fillRect/>
                </a:stretch>
              </p:blipFill>
              <p:spPr>
                <a:xfrm>
                  <a:off x="1595813" y="3089587"/>
                  <a:ext cx="120960" cy="126720"/>
                </a:xfrm>
                <a:prstGeom prst="rect">
                  <a:avLst/>
                </a:prstGeom>
              </p:spPr>
            </p:pic>
          </mc:Fallback>
        </mc:AlternateContent>
        <mc:AlternateContent xmlns:mc="http://schemas.openxmlformats.org/markup-compatibility/2006">
          <mc:Choice xmlns:p14="http://schemas.microsoft.com/office/powerpoint/2010/main" Requires="p14">
            <p:contentPart p14:bwMode="auto" r:id="rId667">
              <p14:nvContentPartPr>
                <p14:cNvPr id="329" name="Freihand 328">
                  <a:extLst>
                    <a:ext uri="{FF2B5EF4-FFF2-40B4-BE49-F238E27FC236}">
                      <a16:creationId xmlns:a16="http://schemas.microsoft.com/office/drawing/2014/main" id="{53561869-AF38-4C82-B7D5-23E1AE29B506}"/>
                    </a:ext>
                  </a:extLst>
                </p14:cNvPr>
                <p14:cNvContentPartPr/>
                <p14:nvPr/>
              </p14:nvContentPartPr>
              <p14:xfrm>
                <a:off x="1623893" y="3146827"/>
                <a:ext cx="100440" cy="183240"/>
              </p14:xfrm>
            </p:contentPart>
          </mc:Choice>
          <mc:Fallback>
            <p:pic>
              <p:nvPicPr>
                <p:cNvPr id="329" name="Freihand 328">
                  <a:extLst>
                    <a:ext uri="{FF2B5EF4-FFF2-40B4-BE49-F238E27FC236}">
                      <a16:creationId xmlns:a16="http://schemas.microsoft.com/office/drawing/2014/main" id="{53561869-AF38-4C82-B7D5-23E1AE29B506}"/>
                    </a:ext>
                  </a:extLst>
                </p:cNvPr>
                <p:cNvPicPr/>
                <p:nvPr/>
              </p:nvPicPr>
              <p:blipFill>
                <a:blip r:embed="rId668"/>
                <a:stretch>
                  <a:fillRect/>
                </a:stretch>
              </p:blipFill>
              <p:spPr>
                <a:xfrm>
                  <a:off x="1619573" y="3142507"/>
                  <a:ext cx="109080" cy="191880"/>
                </a:xfrm>
                <a:prstGeom prst="rect">
                  <a:avLst/>
                </a:prstGeom>
              </p:spPr>
            </p:pic>
          </mc:Fallback>
        </mc:AlternateContent>
        <mc:AlternateContent xmlns:mc="http://schemas.openxmlformats.org/markup-compatibility/2006">
          <mc:Choice xmlns:p14="http://schemas.microsoft.com/office/powerpoint/2010/main" Requires="p14">
            <p:contentPart p14:bwMode="auto" r:id="rId669">
              <p14:nvContentPartPr>
                <p14:cNvPr id="330" name="Freihand 329">
                  <a:extLst>
                    <a:ext uri="{FF2B5EF4-FFF2-40B4-BE49-F238E27FC236}">
                      <a16:creationId xmlns:a16="http://schemas.microsoft.com/office/drawing/2014/main" id="{5679318F-AC79-4F48-9D75-7A96F26C2753}"/>
                    </a:ext>
                  </a:extLst>
                </p14:cNvPr>
                <p14:cNvContentPartPr/>
                <p14:nvPr/>
              </p14:nvContentPartPr>
              <p14:xfrm>
                <a:off x="1779773" y="2996347"/>
                <a:ext cx="131040" cy="187920"/>
              </p14:xfrm>
            </p:contentPart>
          </mc:Choice>
          <mc:Fallback>
            <p:pic>
              <p:nvPicPr>
                <p:cNvPr id="330" name="Freihand 329">
                  <a:extLst>
                    <a:ext uri="{FF2B5EF4-FFF2-40B4-BE49-F238E27FC236}">
                      <a16:creationId xmlns:a16="http://schemas.microsoft.com/office/drawing/2014/main" id="{5679318F-AC79-4F48-9D75-7A96F26C2753}"/>
                    </a:ext>
                  </a:extLst>
                </p:cNvPr>
                <p:cNvPicPr/>
                <p:nvPr/>
              </p:nvPicPr>
              <p:blipFill>
                <a:blip r:embed="rId670"/>
                <a:stretch>
                  <a:fillRect/>
                </a:stretch>
              </p:blipFill>
              <p:spPr>
                <a:xfrm>
                  <a:off x="1775453" y="2992027"/>
                  <a:ext cx="139680" cy="196560"/>
                </a:xfrm>
                <a:prstGeom prst="rect">
                  <a:avLst/>
                </a:prstGeom>
              </p:spPr>
            </p:pic>
          </mc:Fallback>
        </mc:AlternateContent>
        <mc:AlternateContent xmlns:mc="http://schemas.openxmlformats.org/markup-compatibility/2006">
          <mc:Choice xmlns:p14="http://schemas.microsoft.com/office/powerpoint/2010/main" Requires="p14">
            <p:contentPart p14:bwMode="auto" r:id="rId671">
              <p14:nvContentPartPr>
                <p14:cNvPr id="414" name="Freihand 413">
                  <a:extLst>
                    <a:ext uri="{FF2B5EF4-FFF2-40B4-BE49-F238E27FC236}">
                      <a16:creationId xmlns:a16="http://schemas.microsoft.com/office/drawing/2014/main" id="{0AEA1CCA-9809-4ADE-9EFE-4981B3933F24}"/>
                    </a:ext>
                  </a:extLst>
                </p14:cNvPr>
                <p14:cNvContentPartPr/>
                <p14:nvPr/>
              </p14:nvContentPartPr>
              <p14:xfrm>
                <a:off x="1351013" y="3212347"/>
                <a:ext cx="127080" cy="39600"/>
              </p14:xfrm>
            </p:contentPart>
          </mc:Choice>
          <mc:Fallback>
            <p:pic>
              <p:nvPicPr>
                <p:cNvPr id="414" name="Freihand 413">
                  <a:extLst>
                    <a:ext uri="{FF2B5EF4-FFF2-40B4-BE49-F238E27FC236}">
                      <a16:creationId xmlns:a16="http://schemas.microsoft.com/office/drawing/2014/main" id="{0AEA1CCA-9809-4ADE-9EFE-4981B3933F24}"/>
                    </a:ext>
                  </a:extLst>
                </p:cNvPr>
                <p:cNvPicPr/>
                <p:nvPr/>
              </p:nvPicPr>
              <p:blipFill>
                <a:blip r:embed="rId672"/>
                <a:stretch>
                  <a:fillRect/>
                </a:stretch>
              </p:blipFill>
              <p:spPr>
                <a:xfrm>
                  <a:off x="1346693" y="3208027"/>
                  <a:ext cx="135720" cy="48240"/>
                </a:xfrm>
                <a:prstGeom prst="rect">
                  <a:avLst/>
                </a:prstGeom>
              </p:spPr>
            </p:pic>
          </mc:Fallback>
        </mc:AlternateContent>
        <mc:AlternateContent xmlns:mc="http://schemas.openxmlformats.org/markup-compatibility/2006">
          <mc:Choice xmlns:p14="http://schemas.microsoft.com/office/powerpoint/2010/main" Requires="p14">
            <p:contentPart p14:bwMode="auto" r:id="rId673">
              <p14:nvContentPartPr>
                <p14:cNvPr id="415" name="Freihand 414">
                  <a:extLst>
                    <a:ext uri="{FF2B5EF4-FFF2-40B4-BE49-F238E27FC236}">
                      <a16:creationId xmlns:a16="http://schemas.microsoft.com/office/drawing/2014/main" id="{6EFBB238-2302-4C31-9BE7-F5662AED1372}"/>
                    </a:ext>
                  </a:extLst>
                </p14:cNvPr>
                <p14:cNvContentPartPr/>
                <p14:nvPr/>
              </p14:nvContentPartPr>
              <p14:xfrm>
                <a:off x="1367573" y="3270307"/>
                <a:ext cx="111240" cy="12240"/>
              </p14:xfrm>
            </p:contentPart>
          </mc:Choice>
          <mc:Fallback>
            <p:pic>
              <p:nvPicPr>
                <p:cNvPr id="415" name="Freihand 414">
                  <a:extLst>
                    <a:ext uri="{FF2B5EF4-FFF2-40B4-BE49-F238E27FC236}">
                      <a16:creationId xmlns:a16="http://schemas.microsoft.com/office/drawing/2014/main" id="{6EFBB238-2302-4C31-9BE7-F5662AED1372}"/>
                    </a:ext>
                  </a:extLst>
                </p:cNvPr>
                <p:cNvPicPr/>
                <p:nvPr/>
              </p:nvPicPr>
              <p:blipFill>
                <a:blip r:embed="rId674"/>
                <a:stretch>
                  <a:fillRect/>
                </a:stretch>
              </p:blipFill>
              <p:spPr>
                <a:xfrm>
                  <a:off x="1363253" y="3265987"/>
                  <a:ext cx="119880" cy="20880"/>
                </a:xfrm>
                <a:prstGeom prst="rect">
                  <a:avLst/>
                </a:prstGeom>
              </p:spPr>
            </p:pic>
          </mc:Fallback>
        </mc:AlternateContent>
        <mc:AlternateContent xmlns:mc="http://schemas.openxmlformats.org/markup-compatibility/2006">
          <mc:Choice xmlns:p14="http://schemas.microsoft.com/office/powerpoint/2010/main" Requires="p14">
            <p:contentPart p14:bwMode="auto" r:id="rId675">
              <p14:nvContentPartPr>
                <p14:cNvPr id="416" name="Freihand 415">
                  <a:extLst>
                    <a:ext uri="{FF2B5EF4-FFF2-40B4-BE49-F238E27FC236}">
                      <a16:creationId xmlns:a16="http://schemas.microsoft.com/office/drawing/2014/main" id="{7F854AB9-B13C-465E-828E-4398ADD21A7D}"/>
                    </a:ext>
                  </a:extLst>
                </p14:cNvPr>
                <p14:cNvContentPartPr/>
                <p14:nvPr/>
              </p14:nvContentPartPr>
              <p14:xfrm>
                <a:off x="811733" y="3190387"/>
                <a:ext cx="103320" cy="155160"/>
              </p14:xfrm>
            </p:contentPart>
          </mc:Choice>
          <mc:Fallback>
            <p:pic>
              <p:nvPicPr>
                <p:cNvPr id="416" name="Freihand 415">
                  <a:extLst>
                    <a:ext uri="{FF2B5EF4-FFF2-40B4-BE49-F238E27FC236}">
                      <a16:creationId xmlns:a16="http://schemas.microsoft.com/office/drawing/2014/main" id="{7F854AB9-B13C-465E-828E-4398ADD21A7D}"/>
                    </a:ext>
                  </a:extLst>
                </p:cNvPr>
                <p:cNvPicPr/>
                <p:nvPr/>
              </p:nvPicPr>
              <p:blipFill>
                <a:blip r:embed="rId676"/>
                <a:stretch>
                  <a:fillRect/>
                </a:stretch>
              </p:blipFill>
              <p:spPr>
                <a:xfrm>
                  <a:off x="807413" y="3186067"/>
                  <a:ext cx="111960" cy="163800"/>
                </a:xfrm>
                <a:prstGeom prst="rect">
                  <a:avLst/>
                </a:prstGeom>
              </p:spPr>
            </p:pic>
          </mc:Fallback>
        </mc:AlternateContent>
        <mc:AlternateContent xmlns:mc="http://schemas.openxmlformats.org/markup-compatibility/2006">
          <mc:Choice xmlns:p14="http://schemas.microsoft.com/office/powerpoint/2010/main" Requires="p14">
            <p:contentPart p14:bwMode="auto" r:id="rId677">
              <p14:nvContentPartPr>
                <p14:cNvPr id="417" name="Freihand 416">
                  <a:extLst>
                    <a:ext uri="{FF2B5EF4-FFF2-40B4-BE49-F238E27FC236}">
                      <a16:creationId xmlns:a16="http://schemas.microsoft.com/office/drawing/2014/main" id="{95618D9B-5BDF-4EB5-9C57-A928BB6907A4}"/>
                    </a:ext>
                  </a:extLst>
                </p14:cNvPr>
                <p14:cNvContentPartPr/>
                <p14:nvPr/>
              </p14:nvContentPartPr>
              <p14:xfrm>
                <a:off x="952853" y="3209107"/>
                <a:ext cx="105480" cy="82800"/>
              </p14:xfrm>
            </p:contentPart>
          </mc:Choice>
          <mc:Fallback>
            <p:pic>
              <p:nvPicPr>
                <p:cNvPr id="417" name="Freihand 416">
                  <a:extLst>
                    <a:ext uri="{FF2B5EF4-FFF2-40B4-BE49-F238E27FC236}">
                      <a16:creationId xmlns:a16="http://schemas.microsoft.com/office/drawing/2014/main" id="{95618D9B-5BDF-4EB5-9C57-A928BB6907A4}"/>
                    </a:ext>
                  </a:extLst>
                </p:cNvPr>
                <p:cNvPicPr/>
                <p:nvPr/>
              </p:nvPicPr>
              <p:blipFill>
                <a:blip r:embed="rId678"/>
                <a:stretch>
                  <a:fillRect/>
                </a:stretch>
              </p:blipFill>
              <p:spPr>
                <a:xfrm>
                  <a:off x="948533" y="3204787"/>
                  <a:ext cx="114120" cy="91440"/>
                </a:xfrm>
                <a:prstGeom prst="rect">
                  <a:avLst/>
                </a:prstGeom>
              </p:spPr>
            </p:pic>
          </mc:Fallback>
        </mc:AlternateContent>
        <mc:AlternateContent xmlns:mc="http://schemas.openxmlformats.org/markup-compatibility/2006">
          <mc:Choice xmlns:p14="http://schemas.microsoft.com/office/powerpoint/2010/main" Requires="p14">
            <p:contentPart p14:bwMode="auto" r:id="rId679">
              <p14:nvContentPartPr>
                <p14:cNvPr id="418" name="Freihand 417">
                  <a:extLst>
                    <a:ext uri="{FF2B5EF4-FFF2-40B4-BE49-F238E27FC236}">
                      <a16:creationId xmlns:a16="http://schemas.microsoft.com/office/drawing/2014/main" id="{25513D90-7FD4-4F07-A46B-C284988F12D7}"/>
                    </a:ext>
                  </a:extLst>
                </p14:cNvPr>
                <p14:cNvContentPartPr/>
                <p14:nvPr/>
              </p14:nvContentPartPr>
              <p14:xfrm>
                <a:off x="1114493" y="3180667"/>
                <a:ext cx="110880" cy="95400"/>
              </p14:xfrm>
            </p:contentPart>
          </mc:Choice>
          <mc:Fallback>
            <p:pic>
              <p:nvPicPr>
                <p:cNvPr id="418" name="Freihand 417">
                  <a:extLst>
                    <a:ext uri="{FF2B5EF4-FFF2-40B4-BE49-F238E27FC236}">
                      <a16:creationId xmlns:a16="http://schemas.microsoft.com/office/drawing/2014/main" id="{25513D90-7FD4-4F07-A46B-C284988F12D7}"/>
                    </a:ext>
                  </a:extLst>
                </p:cNvPr>
                <p:cNvPicPr/>
                <p:nvPr/>
              </p:nvPicPr>
              <p:blipFill>
                <a:blip r:embed="rId680"/>
                <a:stretch>
                  <a:fillRect/>
                </a:stretch>
              </p:blipFill>
              <p:spPr>
                <a:xfrm>
                  <a:off x="1110173" y="3176347"/>
                  <a:ext cx="119520" cy="104040"/>
                </a:xfrm>
                <a:prstGeom prst="rect">
                  <a:avLst/>
                </a:prstGeom>
              </p:spPr>
            </p:pic>
          </mc:Fallback>
        </mc:AlternateContent>
      </p:grpSp>
    </p:spTree>
    <p:extLst>
      <p:ext uri="{BB962C8B-B14F-4D97-AF65-F5344CB8AC3E}">
        <p14:creationId xmlns:p14="http://schemas.microsoft.com/office/powerpoint/2010/main" val="183490652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Shape 2"/>
          <p:cNvSpPr txBox="1"/>
          <p:nvPr/>
        </p:nvSpPr>
        <p:spPr>
          <a:xfrm>
            <a:off x="1600268" y="104181"/>
            <a:ext cx="7598011" cy="744941"/>
          </a:xfrm>
          <a:prstGeom prst="rect">
            <a:avLst/>
          </a:prstGeom>
          <a:noFill/>
          <a:ln>
            <a:noFill/>
          </a:ln>
        </p:spPr>
        <p:txBody>
          <a:bodyPr lIns="81646" tIns="40823" rIns="81646" bIns="40823" anchor="ctr" anchorCtr="1"/>
          <a:lstStyle/>
          <a:p>
            <a:r>
              <a:rPr lang="de-DE" sz="2903" b="1" dirty="0"/>
              <a:t>Gütermarktgleichgewicht</a:t>
            </a:r>
          </a:p>
        </p:txBody>
      </p:sp>
      <p:grpSp>
        <p:nvGrpSpPr>
          <p:cNvPr id="7" name="Group 7"/>
          <p:cNvGrpSpPr/>
          <p:nvPr/>
        </p:nvGrpSpPr>
        <p:grpSpPr>
          <a:xfrm>
            <a:off x="4550439" y="1412294"/>
            <a:ext cx="4115434" cy="4180758"/>
            <a:chOff x="1187624" y="908720"/>
            <a:chExt cx="4536504" cy="4608512"/>
          </a:xfrm>
        </p:grpSpPr>
        <p:cxnSp>
          <p:nvCxnSpPr>
            <p:cNvPr id="8" name="Straight Arrow Connector 8"/>
            <p:cNvCxnSpPr/>
            <p:nvPr/>
          </p:nvCxnSpPr>
          <p:spPr>
            <a:xfrm>
              <a:off x="1187624" y="5517232"/>
              <a:ext cx="4536504" cy="0"/>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9" name="Straight Arrow Connector 9"/>
            <p:cNvCxnSpPr/>
            <p:nvPr/>
          </p:nvCxnSpPr>
          <p:spPr>
            <a:xfrm flipV="1">
              <a:off x="1187624" y="908720"/>
              <a:ext cx="0" cy="4608512"/>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grpSp>
      <p:cxnSp>
        <p:nvCxnSpPr>
          <p:cNvPr id="10" name="Straight Connector 10"/>
          <p:cNvCxnSpPr/>
          <p:nvPr/>
        </p:nvCxnSpPr>
        <p:spPr>
          <a:xfrm flipV="1">
            <a:off x="4550439" y="1804240"/>
            <a:ext cx="5291272" cy="1959731"/>
          </a:xfrm>
          <a:prstGeom prst="line">
            <a:avLst/>
          </a:prstGeom>
          <a:ln w="38100">
            <a:solidFill>
              <a:srgbClr val="C00000"/>
            </a:solidFill>
            <a:tailEnd type="none"/>
          </a:ln>
        </p:spPr>
        <p:style>
          <a:lnRef idx="1">
            <a:schemeClr val="accent1"/>
          </a:lnRef>
          <a:fillRef idx="0">
            <a:schemeClr val="accent1"/>
          </a:fillRef>
          <a:effectRef idx="0">
            <a:schemeClr val="accent1"/>
          </a:effectRef>
          <a:fontRef idx="minor">
            <a:schemeClr val="tx1"/>
          </a:fontRef>
        </p:style>
      </p:cxnSp>
      <p:sp>
        <p:nvSpPr>
          <p:cNvPr id="11" name="TextBox 13"/>
          <p:cNvSpPr txBox="1"/>
          <p:nvPr/>
        </p:nvSpPr>
        <p:spPr>
          <a:xfrm>
            <a:off x="7621818" y="5628340"/>
            <a:ext cx="1031051" cy="246221"/>
          </a:xfrm>
          <a:prstGeom prst="rect">
            <a:avLst/>
          </a:prstGeom>
          <a:noFill/>
        </p:spPr>
        <p:txBody>
          <a:bodyPr wrap="none" rtlCol="0">
            <a:spAutoFit/>
          </a:bodyPr>
          <a:lstStyle/>
          <a:p>
            <a:r>
              <a:rPr lang="en-US" sz="1000" dirty="0" err="1">
                <a:latin typeface="Arial" panose="020B0604020202020204" pitchFamily="34" charset="0"/>
                <a:cs typeface="Arial" panose="020B0604020202020204" pitchFamily="34" charset="0"/>
              </a:rPr>
              <a:t>Einkommen</a:t>
            </a:r>
            <a:r>
              <a:rPr lang="en-US" sz="1000" dirty="0">
                <a:latin typeface="Arial" panose="020B0604020202020204" pitchFamily="34" charset="0"/>
                <a:cs typeface="Arial" panose="020B0604020202020204" pitchFamily="34" charset="0"/>
              </a:rPr>
              <a:t>(</a:t>
            </a:r>
            <a:r>
              <a:rPr lang="en-US" sz="1000" i="1" dirty="0">
                <a:latin typeface="Arial" panose="020B0604020202020204" pitchFamily="34" charset="0"/>
                <a:cs typeface="Arial" panose="020B0604020202020204" pitchFamily="34" charset="0"/>
              </a:rPr>
              <a:t>Y</a:t>
            </a:r>
            <a:r>
              <a:rPr lang="en-US" sz="1000" dirty="0">
                <a:latin typeface="Arial" panose="020B0604020202020204" pitchFamily="34" charset="0"/>
                <a:cs typeface="Arial" panose="020B0604020202020204" pitchFamily="34" charset="0"/>
              </a:rPr>
              <a:t>)</a:t>
            </a:r>
          </a:p>
        </p:txBody>
      </p:sp>
      <p:sp>
        <p:nvSpPr>
          <p:cNvPr id="12" name="TextBox 14"/>
          <p:cNvSpPr txBox="1"/>
          <p:nvPr/>
        </p:nvSpPr>
        <p:spPr>
          <a:xfrm>
            <a:off x="2982655" y="1346970"/>
            <a:ext cx="1535998" cy="369332"/>
          </a:xfrm>
          <a:prstGeom prst="rect">
            <a:avLst/>
          </a:prstGeom>
          <a:noFill/>
        </p:spPr>
        <p:txBody>
          <a:bodyPr wrap="none" rtlCol="0">
            <a:spAutoFit/>
          </a:bodyPr>
          <a:lstStyle/>
          <a:p>
            <a:r>
              <a:rPr lang="en-US" sz="1633" dirty="0" err="1">
                <a:latin typeface="Arial" panose="020B0604020202020204" pitchFamily="34" charset="0"/>
                <a:cs typeface="Arial" panose="020B0604020202020204" pitchFamily="34" charset="0"/>
              </a:rPr>
              <a:t>Ausgaben</a:t>
            </a:r>
            <a:r>
              <a:rPr lang="en-US" sz="1633" dirty="0">
                <a:latin typeface="Arial" panose="020B0604020202020204" pitchFamily="34" charset="0"/>
                <a:cs typeface="Arial" panose="020B0604020202020204" pitchFamily="34" charset="0"/>
              </a:rPr>
              <a:t> (</a:t>
            </a:r>
            <a:r>
              <a:rPr lang="de-DE" dirty="0">
                <a:solidFill>
                  <a:srgbClr val="000000"/>
                </a:solidFill>
              </a:rPr>
              <a:t>Y</a:t>
            </a:r>
            <a:r>
              <a:rPr lang="de-DE" baseline="30000" dirty="0">
                <a:solidFill>
                  <a:srgbClr val="000000"/>
                </a:solidFill>
              </a:rPr>
              <a:t>D</a:t>
            </a:r>
            <a:r>
              <a:rPr lang="en-US" sz="1633" dirty="0">
                <a:latin typeface="Arial" panose="020B0604020202020204" pitchFamily="34" charset="0"/>
                <a:cs typeface="Arial" panose="020B0604020202020204" pitchFamily="34" charset="0"/>
              </a:rPr>
              <a:t>)</a:t>
            </a:r>
          </a:p>
        </p:txBody>
      </p:sp>
      <p:cxnSp>
        <p:nvCxnSpPr>
          <p:cNvPr id="13" name="Straight Connector 23"/>
          <p:cNvCxnSpPr/>
          <p:nvPr/>
        </p:nvCxnSpPr>
        <p:spPr>
          <a:xfrm flipV="1">
            <a:off x="4550439" y="1477618"/>
            <a:ext cx="4180758" cy="4115434"/>
          </a:xfrm>
          <a:prstGeom prst="line">
            <a:avLst/>
          </a:prstGeom>
          <a:ln w="38100">
            <a:solidFill>
              <a:schemeClr val="tx1"/>
            </a:solidFill>
            <a:tailEnd type="none"/>
          </a:ln>
        </p:spPr>
        <p:style>
          <a:lnRef idx="1">
            <a:schemeClr val="accent1"/>
          </a:lnRef>
          <a:fillRef idx="0">
            <a:schemeClr val="accent1"/>
          </a:fillRef>
          <a:effectRef idx="0">
            <a:schemeClr val="accent1"/>
          </a:effectRef>
          <a:fontRef idx="minor">
            <a:schemeClr val="tx1"/>
          </a:fontRef>
        </p:style>
      </p:cxnSp>
      <p:sp>
        <p:nvSpPr>
          <p:cNvPr id="15" name="Right Brace 27"/>
          <p:cNvSpPr/>
          <p:nvPr/>
        </p:nvSpPr>
        <p:spPr>
          <a:xfrm>
            <a:off x="7580785" y="2709583"/>
            <a:ext cx="522595" cy="1235582"/>
          </a:xfrm>
          <a:prstGeom prst="rightBrace">
            <a:avLst>
              <a:gd name="adj1" fmla="val 8333"/>
              <a:gd name="adj2" fmla="val 20842"/>
            </a:avLst>
          </a:prstGeom>
          <a:ln w="25400">
            <a:solidFill>
              <a:schemeClr val="tx1"/>
            </a:solidFill>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1633"/>
          </a:p>
        </p:txBody>
      </p:sp>
      <p:sp>
        <p:nvSpPr>
          <p:cNvPr id="17" name="TextBox 31"/>
          <p:cNvSpPr txBox="1"/>
          <p:nvPr/>
        </p:nvSpPr>
        <p:spPr>
          <a:xfrm>
            <a:off x="8835946" y="3690297"/>
            <a:ext cx="2093843" cy="343620"/>
          </a:xfrm>
          <a:prstGeom prst="rect">
            <a:avLst/>
          </a:prstGeom>
          <a:noFill/>
        </p:spPr>
        <p:txBody>
          <a:bodyPr wrap="none" rtlCol="0">
            <a:spAutoFit/>
          </a:bodyPr>
          <a:lstStyle/>
          <a:p>
            <a:r>
              <a:rPr lang="en-US" sz="1633" dirty="0" err="1">
                <a:latin typeface="Arial" panose="020B0604020202020204" pitchFamily="34" charset="0"/>
                <a:cs typeface="Arial" panose="020B0604020202020204" pitchFamily="34" charset="0"/>
              </a:rPr>
              <a:t>Konsum</a:t>
            </a:r>
            <a:r>
              <a:rPr lang="en-US" sz="1633" dirty="0">
                <a:latin typeface="Arial" panose="020B0604020202020204" pitchFamily="34" charset="0"/>
                <a:cs typeface="Arial" panose="020B0604020202020204" pitchFamily="34" charset="0"/>
              </a:rPr>
              <a:t> C(Y)=</a:t>
            </a:r>
            <a:r>
              <a:rPr lang="de-DE" sz="1600" dirty="0">
                <a:solidFill>
                  <a:srgbClr val="000000"/>
                </a:solidFill>
              </a:rPr>
              <a:t>C</a:t>
            </a:r>
            <a:r>
              <a:rPr lang="de-DE" sz="1600" baseline="-25000" dirty="0">
                <a:solidFill>
                  <a:srgbClr val="000000"/>
                </a:solidFill>
              </a:rPr>
              <a:t>0</a:t>
            </a:r>
            <a:r>
              <a:rPr lang="de-DE" sz="1600" dirty="0">
                <a:solidFill>
                  <a:srgbClr val="000000"/>
                </a:solidFill>
              </a:rPr>
              <a:t>+c</a:t>
            </a:r>
            <a:r>
              <a:rPr lang="de-DE" sz="1600" baseline="-25000" dirty="0">
                <a:solidFill>
                  <a:srgbClr val="000000"/>
                </a:solidFill>
              </a:rPr>
              <a:t>y</a:t>
            </a:r>
            <a:r>
              <a:rPr lang="de-DE" sz="1600" dirty="0">
                <a:solidFill>
                  <a:srgbClr val="000000"/>
                </a:solidFill>
              </a:rPr>
              <a:t>Y</a:t>
            </a:r>
            <a:endParaRPr lang="en-US" sz="1633" dirty="0">
              <a:latin typeface="Arial" panose="020B0604020202020204" pitchFamily="34" charset="0"/>
              <a:cs typeface="Arial" panose="020B0604020202020204" pitchFamily="34" charset="0"/>
            </a:endParaRPr>
          </a:p>
        </p:txBody>
      </p:sp>
      <p:sp>
        <p:nvSpPr>
          <p:cNvPr id="18" name="TextBox 32"/>
          <p:cNvSpPr txBox="1"/>
          <p:nvPr/>
        </p:nvSpPr>
        <p:spPr>
          <a:xfrm>
            <a:off x="8150864" y="2549962"/>
            <a:ext cx="1922321" cy="594906"/>
          </a:xfrm>
          <a:prstGeom prst="rect">
            <a:avLst/>
          </a:prstGeom>
          <a:noFill/>
        </p:spPr>
        <p:txBody>
          <a:bodyPr wrap="none" rtlCol="0">
            <a:spAutoFit/>
          </a:bodyPr>
          <a:lstStyle/>
          <a:p>
            <a:r>
              <a:rPr lang="en-US" sz="1633" dirty="0" err="1">
                <a:latin typeface="Arial" panose="020B0604020202020204" pitchFamily="34" charset="0"/>
                <a:cs typeface="Arial" panose="020B0604020202020204" pitchFamily="34" charset="0"/>
              </a:rPr>
              <a:t>Innvestitionen</a:t>
            </a:r>
            <a:r>
              <a:rPr lang="en-US" sz="1633" dirty="0">
                <a:latin typeface="Arial" panose="020B0604020202020204" pitchFamily="34" charset="0"/>
                <a:cs typeface="Arial" panose="020B0604020202020204" pitchFamily="34" charset="0"/>
              </a:rPr>
              <a:t> I +</a:t>
            </a:r>
          </a:p>
          <a:p>
            <a:r>
              <a:rPr lang="en-US" sz="1633" dirty="0" err="1">
                <a:latin typeface="Arial" panose="020B0604020202020204" pitchFamily="34" charset="0"/>
                <a:cs typeface="Arial" panose="020B0604020202020204" pitchFamily="34" charset="0"/>
              </a:rPr>
              <a:t>Staatsausgaben</a:t>
            </a:r>
            <a:r>
              <a:rPr lang="en-US" sz="1633" dirty="0">
                <a:latin typeface="Arial" panose="020B0604020202020204" pitchFamily="34" charset="0"/>
                <a:cs typeface="Arial" panose="020B0604020202020204" pitchFamily="34" charset="0"/>
              </a:rPr>
              <a:t> G</a:t>
            </a:r>
          </a:p>
        </p:txBody>
      </p:sp>
      <p:cxnSp>
        <p:nvCxnSpPr>
          <p:cNvPr id="19" name="Straight Arrow Connector 33"/>
          <p:cNvCxnSpPr/>
          <p:nvPr/>
        </p:nvCxnSpPr>
        <p:spPr>
          <a:xfrm flipH="1" flipV="1">
            <a:off x="9449765" y="3380454"/>
            <a:ext cx="653244" cy="252868"/>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20" name="TextBox 35"/>
          <p:cNvSpPr txBox="1"/>
          <p:nvPr/>
        </p:nvSpPr>
        <p:spPr>
          <a:xfrm>
            <a:off x="8450785" y="177459"/>
            <a:ext cx="2545890" cy="620619"/>
          </a:xfrm>
          <a:prstGeom prst="rect">
            <a:avLst/>
          </a:prstGeom>
          <a:noFill/>
        </p:spPr>
        <p:txBody>
          <a:bodyPr wrap="none" rtlCol="0">
            <a:spAutoFit/>
          </a:bodyPr>
          <a:lstStyle/>
          <a:p>
            <a:r>
              <a:rPr lang="en-US" sz="1633" dirty="0" err="1">
                <a:latin typeface="Arial" panose="020B0604020202020204" pitchFamily="34" charset="0"/>
                <a:cs typeface="Arial" panose="020B0604020202020204" pitchFamily="34" charset="0"/>
              </a:rPr>
              <a:t>Ausgaben</a:t>
            </a:r>
            <a:r>
              <a:rPr lang="en-US" sz="1633" dirty="0">
                <a:latin typeface="Arial" panose="020B0604020202020204" pitchFamily="34" charset="0"/>
                <a:cs typeface="Arial" panose="020B0604020202020204" pitchFamily="34" charset="0"/>
              </a:rPr>
              <a:t> =</a:t>
            </a:r>
          </a:p>
          <a:p>
            <a:r>
              <a:rPr lang="en-US" sz="1633" dirty="0" err="1">
                <a:latin typeface="Arial" panose="020B0604020202020204" pitchFamily="34" charset="0"/>
                <a:cs typeface="Arial" panose="020B0604020202020204" pitchFamily="34" charset="0"/>
              </a:rPr>
              <a:t>Nachfrage</a:t>
            </a:r>
            <a:r>
              <a:rPr lang="en-US" sz="1633" dirty="0">
                <a:latin typeface="Arial" panose="020B0604020202020204" pitchFamily="34" charset="0"/>
                <a:cs typeface="Arial" panose="020B0604020202020204" pitchFamily="34" charset="0"/>
              </a:rPr>
              <a:t> </a:t>
            </a:r>
            <a:r>
              <a:rPr lang="de-DE" sz="1600" dirty="0">
                <a:solidFill>
                  <a:srgbClr val="000000"/>
                </a:solidFill>
              </a:rPr>
              <a:t>Y</a:t>
            </a:r>
            <a:r>
              <a:rPr lang="de-DE" sz="1600" baseline="30000" dirty="0">
                <a:solidFill>
                  <a:srgbClr val="000000"/>
                </a:solidFill>
              </a:rPr>
              <a:t>D</a:t>
            </a:r>
            <a:r>
              <a:rPr lang="en-US" sz="1633" dirty="0">
                <a:latin typeface="Arial" panose="020B0604020202020204" pitchFamily="34" charset="0"/>
                <a:cs typeface="Arial" panose="020B0604020202020204" pitchFamily="34" charset="0"/>
              </a:rPr>
              <a:t>=</a:t>
            </a:r>
            <a:r>
              <a:rPr lang="de-DE" dirty="0">
                <a:solidFill>
                  <a:srgbClr val="000000"/>
                </a:solidFill>
              </a:rPr>
              <a:t>C</a:t>
            </a:r>
            <a:r>
              <a:rPr lang="de-DE" baseline="-25000" dirty="0">
                <a:solidFill>
                  <a:srgbClr val="000000"/>
                </a:solidFill>
              </a:rPr>
              <a:t>0</a:t>
            </a:r>
            <a:r>
              <a:rPr lang="de-DE" dirty="0">
                <a:solidFill>
                  <a:srgbClr val="000000"/>
                </a:solidFill>
              </a:rPr>
              <a:t>+c</a:t>
            </a:r>
            <a:r>
              <a:rPr lang="de-DE" baseline="-25000" dirty="0">
                <a:solidFill>
                  <a:srgbClr val="000000"/>
                </a:solidFill>
              </a:rPr>
              <a:t>y</a:t>
            </a:r>
            <a:r>
              <a:rPr lang="de-DE" dirty="0">
                <a:solidFill>
                  <a:srgbClr val="000000"/>
                </a:solidFill>
              </a:rPr>
              <a:t>Y+I+G</a:t>
            </a:r>
            <a:endParaRPr lang="en-US" sz="2000" dirty="0">
              <a:latin typeface="Arial" panose="020B0604020202020204" pitchFamily="34" charset="0"/>
              <a:cs typeface="Arial" panose="020B0604020202020204" pitchFamily="34" charset="0"/>
            </a:endParaRPr>
          </a:p>
        </p:txBody>
      </p:sp>
      <p:cxnSp>
        <p:nvCxnSpPr>
          <p:cNvPr id="21" name="Straight Arrow Connector 37"/>
          <p:cNvCxnSpPr>
            <a:stCxn id="20" idx="2"/>
          </p:cNvCxnSpPr>
          <p:nvPr/>
        </p:nvCxnSpPr>
        <p:spPr>
          <a:xfrm flipH="1">
            <a:off x="9329543" y="798078"/>
            <a:ext cx="394187" cy="1113387"/>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23" name="Textfeld 22"/>
          <p:cNvSpPr txBox="1"/>
          <p:nvPr/>
        </p:nvSpPr>
        <p:spPr>
          <a:xfrm>
            <a:off x="2266011" y="4033917"/>
            <a:ext cx="1694310" cy="846194"/>
          </a:xfrm>
          <a:prstGeom prst="rect">
            <a:avLst/>
          </a:prstGeom>
          <a:noFill/>
        </p:spPr>
        <p:txBody>
          <a:bodyPr wrap="none" rtlCol="0">
            <a:spAutoFit/>
          </a:bodyPr>
          <a:lstStyle/>
          <a:p>
            <a:pPr algn="r"/>
            <a:r>
              <a:rPr lang="de-DE" sz="1633" dirty="0"/>
              <a:t>Investitionen I</a:t>
            </a:r>
          </a:p>
          <a:p>
            <a:pPr algn="ctr"/>
            <a:r>
              <a:rPr lang="de-DE" sz="1633" dirty="0"/>
              <a:t>+</a:t>
            </a:r>
          </a:p>
          <a:p>
            <a:pPr algn="r"/>
            <a:r>
              <a:rPr lang="de-DE" sz="1633" dirty="0"/>
              <a:t>Staatsausgaben G</a:t>
            </a:r>
          </a:p>
        </p:txBody>
      </p:sp>
      <p:cxnSp>
        <p:nvCxnSpPr>
          <p:cNvPr id="24" name="Straight Connector 30"/>
          <p:cNvCxnSpPr/>
          <p:nvPr/>
        </p:nvCxnSpPr>
        <p:spPr>
          <a:xfrm flipV="1">
            <a:off x="4576695" y="3110727"/>
            <a:ext cx="5291272" cy="1959731"/>
          </a:xfrm>
          <a:prstGeom prst="line">
            <a:avLst/>
          </a:prstGeom>
          <a:ln w="38100">
            <a:solidFill>
              <a:schemeClr val="tx1"/>
            </a:solidFill>
            <a:prstDash val="dash"/>
            <a:tailEnd type="none"/>
          </a:ln>
        </p:spPr>
        <p:style>
          <a:lnRef idx="1">
            <a:schemeClr val="accent1"/>
          </a:lnRef>
          <a:fillRef idx="0">
            <a:schemeClr val="accent1"/>
          </a:fillRef>
          <a:effectRef idx="0">
            <a:schemeClr val="accent1"/>
          </a:effectRef>
          <a:fontRef idx="minor">
            <a:schemeClr val="tx1"/>
          </a:fontRef>
        </p:style>
      </p:cxnSp>
      <p:sp>
        <p:nvSpPr>
          <p:cNvPr id="25" name="Textfeld 24"/>
          <p:cNvSpPr txBox="1"/>
          <p:nvPr/>
        </p:nvSpPr>
        <p:spPr>
          <a:xfrm>
            <a:off x="-26766" y="6358804"/>
            <a:ext cx="8519512" cy="371512"/>
          </a:xfrm>
          <a:prstGeom prst="rect">
            <a:avLst/>
          </a:prstGeom>
          <a:noFill/>
          <a:ln>
            <a:solidFill>
              <a:schemeClr val="tx1"/>
            </a:solidFill>
          </a:ln>
        </p:spPr>
        <p:txBody>
          <a:bodyPr wrap="none" rtlCol="0">
            <a:spAutoFit/>
          </a:bodyPr>
          <a:lstStyle/>
          <a:p>
            <a:pPr marL="0" lvl="1"/>
            <a:r>
              <a:rPr lang="en-US" sz="1814" b="1" u="sng" dirty="0">
                <a:solidFill>
                  <a:prstClr val="black"/>
                </a:solidFill>
                <a:latin typeface="Arial" panose="020B0604020202020204" pitchFamily="34" charset="0"/>
                <a:cs typeface="Arial" panose="020B0604020202020204" pitchFamily="34" charset="0"/>
                <a:sym typeface="Wingdings" panose="05000000000000000000" pitchFamily="2" charset="2"/>
              </a:rPr>
              <a:t> </a:t>
            </a:r>
            <a:r>
              <a:rPr lang="en-US" sz="1700" b="1" u="sng" dirty="0" err="1">
                <a:solidFill>
                  <a:prstClr val="black"/>
                </a:solidFill>
                <a:latin typeface="Arial" panose="020B0604020202020204" pitchFamily="34" charset="0"/>
                <a:cs typeface="Arial" panose="020B0604020202020204" pitchFamily="34" charset="0"/>
                <a:sym typeface="Wingdings" panose="05000000000000000000" pitchFamily="2" charset="2"/>
              </a:rPr>
              <a:t>Gleichgewichtsbedingung</a:t>
            </a:r>
            <a:r>
              <a:rPr lang="en-US" sz="1700" b="1" u="sng" dirty="0">
                <a:solidFill>
                  <a:prstClr val="black"/>
                </a:solidFill>
                <a:latin typeface="Arial" panose="020B0604020202020204" pitchFamily="34" charset="0"/>
                <a:cs typeface="Arial" panose="020B0604020202020204" pitchFamily="34" charset="0"/>
                <a:sym typeface="Wingdings" panose="05000000000000000000" pitchFamily="2" charset="2"/>
              </a:rPr>
              <a:t>: </a:t>
            </a:r>
            <a:r>
              <a:rPr lang="en-US" sz="1700" b="1" u="sng" dirty="0" err="1">
                <a:solidFill>
                  <a:prstClr val="black"/>
                </a:solidFill>
                <a:latin typeface="Arial" panose="020B0604020202020204" pitchFamily="34" charset="0"/>
                <a:cs typeface="Arial" panose="020B0604020202020204" pitchFamily="34" charset="0"/>
                <a:sym typeface="Wingdings" panose="05000000000000000000" pitchFamily="2" charset="2"/>
              </a:rPr>
              <a:t>Ausgaben</a:t>
            </a:r>
            <a:r>
              <a:rPr lang="en-US" sz="1700" b="1" u="sng" dirty="0">
                <a:solidFill>
                  <a:prstClr val="black"/>
                </a:solidFill>
                <a:latin typeface="Arial" panose="020B0604020202020204" pitchFamily="34" charset="0"/>
                <a:cs typeface="Arial" panose="020B0604020202020204" pitchFamily="34" charset="0"/>
                <a:sym typeface="Wingdings" panose="05000000000000000000" pitchFamily="2" charset="2"/>
              </a:rPr>
              <a:t>(</a:t>
            </a:r>
            <a:r>
              <a:rPr lang="de-DE" sz="1700" dirty="0">
                <a:solidFill>
                  <a:srgbClr val="000000"/>
                </a:solidFill>
              </a:rPr>
              <a:t>Y</a:t>
            </a:r>
            <a:r>
              <a:rPr lang="de-DE" sz="1700" baseline="30000" dirty="0">
                <a:solidFill>
                  <a:srgbClr val="000000"/>
                </a:solidFill>
              </a:rPr>
              <a:t>D</a:t>
            </a:r>
            <a:r>
              <a:rPr lang="en-US" sz="1700" b="1" dirty="0">
                <a:solidFill>
                  <a:prstClr val="black"/>
                </a:solidFill>
                <a:latin typeface="Arial" panose="020B0604020202020204" pitchFamily="34" charset="0"/>
                <a:cs typeface="Arial" panose="020B0604020202020204" pitchFamily="34" charset="0"/>
                <a:sym typeface="Wingdings" panose="05000000000000000000" pitchFamily="2" charset="2"/>
              </a:rPr>
              <a:t>) = </a:t>
            </a:r>
            <a:r>
              <a:rPr lang="en-US" sz="1700" b="1" u="sng" dirty="0" err="1">
                <a:solidFill>
                  <a:prstClr val="black"/>
                </a:solidFill>
                <a:latin typeface="Arial" panose="020B0604020202020204" pitchFamily="34" charset="0"/>
                <a:cs typeface="Arial" panose="020B0604020202020204" pitchFamily="34" charset="0"/>
                <a:sym typeface="Wingdings" panose="05000000000000000000" pitchFamily="2" charset="2"/>
              </a:rPr>
              <a:t>Einkommen</a:t>
            </a:r>
            <a:r>
              <a:rPr lang="en-US" sz="1700" b="1" dirty="0">
                <a:solidFill>
                  <a:prstClr val="black"/>
                </a:solidFill>
                <a:latin typeface="Arial" panose="020B0604020202020204" pitchFamily="34" charset="0"/>
                <a:cs typeface="Arial" panose="020B0604020202020204" pitchFamily="34" charset="0"/>
                <a:sym typeface="Wingdings" panose="05000000000000000000" pitchFamily="2" charset="2"/>
              </a:rPr>
              <a:t> (Y) = </a:t>
            </a:r>
            <a:r>
              <a:rPr lang="en-US" sz="1700" b="1" dirty="0" err="1">
                <a:solidFill>
                  <a:prstClr val="black"/>
                </a:solidFill>
                <a:latin typeface="Arial" panose="020B0604020202020204" pitchFamily="34" charset="0"/>
                <a:cs typeface="Arial" panose="020B0604020202020204" pitchFamily="34" charset="0"/>
                <a:sym typeface="Wingdings" panose="05000000000000000000" pitchFamily="2" charset="2"/>
              </a:rPr>
              <a:t>Produktion</a:t>
            </a:r>
            <a:r>
              <a:rPr lang="en-US" sz="1700" b="1" dirty="0">
                <a:solidFill>
                  <a:prstClr val="black"/>
                </a:solidFill>
                <a:latin typeface="Arial" panose="020B0604020202020204" pitchFamily="34" charset="0"/>
                <a:cs typeface="Arial" panose="020B0604020202020204" pitchFamily="34" charset="0"/>
                <a:sym typeface="Wingdings" panose="05000000000000000000" pitchFamily="2" charset="2"/>
              </a:rPr>
              <a:t> (Y) = </a:t>
            </a:r>
            <a:r>
              <a:rPr lang="de-DE" sz="1700" b="1" dirty="0">
                <a:solidFill>
                  <a:prstClr val="black"/>
                </a:solidFill>
                <a:latin typeface="Arial" panose="020B0604020202020204" pitchFamily="34" charset="0"/>
                <a:cs typeface="Arial" panose="020B0604020202020204" pitchFamily="34" charset="0"/>
              </a:rPr>
              <a:t>Y</a:t>
            </a:r>
            <a:r>
              <a:rPr lang="de-DE" sz="1700" b="1" baseline="30000" dirty="0">
                <a:solidFill>
                  <a:prstClr val="black"/>
                </a:solidFill>
                <a:latin typeface="Arial" panose="020B0604020202020204" pitchFamily="34" charset="0"/>
                <a:cs typeface="Arial" panose="020B0604020202020204" pitchFamily="34" charset="0"/>
              </a:rPr>
              <a:t>*</a:t>
            </a:r>
            <a:endParaRPr lang="en-US" sz="1700" b="1" baseline="30000" dirty="0">
              <a:solidFill>
                <a:prstClr val="black"/>
              </a:solidFill>
              <a:latin typeface="Arial" panose="020B0604020202020204" pitchFamily="34" charset="0"/>
              <a:cs typeface="Arial" panose="020B0604020202020204" pitchFamily="34" charset="0"/>
              <a:sym typeface="Wingdings" panose="05000000000000000000" pitchFamily="2" charset="2"/>
            </a:endParaRPr>
          </a:p>
        </p:txBody>
      </p:sp>
      <p:sp>
        <p:nvSpPr>
          <p:cNvPr id="27" name="Textfeld 26"/>
          <p:cNvSpPr txBox="1"/>
          <p:nvPr/>
        </p:nvSpPr>
        <p:spPr>
          <a:xfrm>
            <a:off x="8496156" y="1199542"/>
            <a:ext cx="598241" cy="369332"/>
          </a:xfrm>
          <a:prstGeom prst="rect">
            <a:avLst/>
          </a:prstGeom>
          <a:noFill/>
        </p:spPr>
        <p:txBody>
          <a:bodyPr wrap="none" rtlCol="0">
            <a:spAutoFit/>
          </a:bodyPr>
          <a:lstStyle/>
          <a:p>
            <a:r>
              <a:rPr lang="de-DE" dirty="0">
                <a:solidFill>
                  <a:srgbClr val="000000"/>
                </a:solidFill>
              </a:rPr>
              <a:t>Y</a:t>
            </a:r>
            <a:r>
              <a:rPr lang="de-DE" baseline="30000" dirty="0">
                <a:solidFill>
                  <a:srgbClr val="000000"/>
                </a:solidFill>
              </a:rPr>
              <a:t>D</a:t>
            </a:r>
            <a:r>
              <a:rPr lang="de-DE" sz="1633" dirty="0"/>
              <a:t>=Y</a:t>
            </a:r>
          </a:p>
        </p:txBody>
      </p:sp>
      <p:sp>
        <p:nvSpPr>
          <p:cNvPr id="22" name="Right Brace 28"/>
          <p:cNvSpPr/>
          <p:nvPr/>
        </p:nvSpPr>
        <p:spPr>
          <a:xfrm flipH="1">
            <a:off x="3968866" y="5070458"/>
            <a:ext cx="539830" cy="419391"/>
          </a:xfrm>
          <a:prstGeom prst="rightBrace">
            <a:avLst/>
          </a:prstGeom>
          <a:ln w="25400">
            <a:solidFill>
              <a:schemeClr val="tx1"/>
            </a:solidFill>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1633"/>
          </a:p>
        </p:txBody>
      </p:sp>
      <p:sp>
        <p:nvSpPr>
          <p:cNvPr id="28" name="Textfeld 27"/>
          <p:cNvSpPr txBox="1"/>
          <p:nvPr/>
        </p:nvSpPr>
        <p:spPr>
          <a:xfrm>
            <a:off x="1952807" y="5070458"/>
            <a:ext cx="2145716" cy="369332"/>
          </a:xfrm>
          <a:prstGeom prst="rect">
            <a:avLst/>
          </a:prstGeom>
          <a:noFill/>
        </p:spPr>
        <p:txBody>
          <a:bodyPr wrap="none" rtlCol="0">
            <a:spAutoFit/>
          </a:bodyPr>
          <a:lstStyle/>
          <a:p>
            <a:r>
              <a:rPr lang="de-DE" sz="1633" dirty="0"/>
              <a:t>Autonomer Konsum </a:t>
            </a:r>
            <a:r>
              <a:rPr lang="de-DE" dirty="0">
                <a:solidFill>
                  <a:srgbClr val="000000"/>
                </a:solidFill>
              </a:rPr>
              <a:t>C</a:t>
            </a:r>
            <a:r>
              <a:rPr lang="de-DE" baseline="-25000" dirty="0">
                <a:solidFill>
                  <a:srgbClr val="000000"/>
                </a:solidFill>
              </a:rPr>
              <a:t>0</a:t>
            </a:r>
            <a:endParaRPr lang="de-DE" sz="1633" dirty="0"/>
          </a:p>
        </p:txBody>
      </p:sp>
      <p:sp>
        <p:nvSpPr>
          <p:cNvPr id="29" name="Right Brace 28"/>
          <p:cNvSpPr/>
          <p:nvPr/>
        </p:nvSpPr>
        <p:spPr>
          <a:xfrm flipH="1">
            <a:off x="3968122" y="3763971"/>
            <a:ext cx="539830" cy="1258404"/>
          </a:xfrm>
          <a:prstGeom prst="rightBrace">
            <a:avLst/>
          </a:prstGeom>
          <a:ln w="25400">
            <a:solidFill>
              <a:schemeClr val="tx1"/>
            </a:solidFill>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1633"/>
          </a:p>
        </p:txBody>
      </p:sp>
      <p:sp>
        <p:nvSpPr>
          <p:cNvPr id="30" name="Right Brace 28"/>
          <p:cNvSpPr/>
          <p:nvPr/>
        </p:nvSpPr>
        <p:spPr>
          <a:xfrm flipH="1">
            <a:off x="1736086" y="3885891"/>
            <a:ext cx="539830" cy="1745342"/>
          </a:xfrm>
          <a:prstGeom prst="rightBrace">
            <a:avLst/>
          </a:prstGeom>
          <a:ln w="25400">
            <a:solidFill>
              <a:schemeClr val="tx1"/>
            </a:solidFill>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1633"/>
          </a:p>
        </p:txBody>
      </p:sp>
      <p:sp>
        <p:nvSpPr>
          <p:cNvPr id="31" name="Textfeld 30"/>
          <p:cNvSpPr txBox="1"/>
          <p:nvPr/>
        </p:nvSpPr>
        <p:spPr>
          <a:xfrm>
            <a:off x="7690" y="4184043"/>
            <a:ext cx="2065924" cy="1152232"/>
          </a:xfrm>
          <a:prstGeom prst="rect">
            <a:avLst/>
          </a:prstGeom>
          <a:noFill/>
        </p:spPr>
        <p:txBody>
          <a:bodyPr wrap="square" rtlCol="0">
            <a:noAutofit/>
          </a:bodyPr>
          <a:lstStyle/>
          <a:p>
            <a:r>
              <a:rPr lang="de-DE" sz="1633" dirty="0"/>
              <a:t>Vom Einkommen</a:t>
            </a:r>
          </a:p>
          <a:p>
            <a:r>
              <a:rPr lang="de-DE" sz="1633" dirty="0"/>
              <a:t>unabhängiger Teil der </a:t>
            </a:r>
            <a:r>
              <a:rPr lang="de-DE" sz="1633" dirty="0" err="1"/>
              <a:t>gesamtwirtschaft</a:t>
            </a:r>
            <a:r>
              <a:rPr lang="de-DE" sz="1633" dirty="0"/>
              <a:t>- </a:t>
            </a:r>
            <a:r>
              <a:rPr lang="de-DE" sz="1633" dirty="0" err="1"/>
              <a:t>lichen</a:t>
            </a:r>
            <a:r>
              <a:rPr lang="de-DE" sz="1633" dirty="0"/>
              <a:t> Nachfrage</a:t>
            </a:r>
          </a:p>
        </p:txBody>
      </p:sp>
      <p:cxnSp>
        <p:nvCxnSpPr>
          <p:cNvPr id="32" name="Straight Connector 30"/>
          <p:cNvCxnSpPr/>
          <p:nvPr/>
        </p:nvCxnSpPr>
        <p:spPr>
          <a:xfrm flipV="1">
            <a:off x="7516290" y="2693443"/>
            <a:ext cx="6643" cy="2899609"/>
          </a:xfrm>
          <a:prstGeom prst="line">
            <a:avLst/>
          </a:prstGeom>
          <a:ln w="38100">
            <a:solidFill>
              <a:schemeClr val="tx1"/>
            </a:solidFill>
            <a:prstDash val="sysDot"/>
            <a:tailEnd type="none"/>
          </a:ln>
        </p:spPr>
        <p:style>
          <a:lnRef idx="1">
            <a:schemeClr val="accent1"/>
          </a:lnRef>
          <a:fillRef idx="0">
            <a:schemeClr val="accent1"/>
          </a:fillRef>
          <a:effectRef idx="0">
            <a:schemeClr val="accent1"/>
          </a:effectRef>
          <a:fontRef idx="minor">
            <a:schemeClr val="tx1"/>
          </a:fontRef>
        </p:style>
      </p:cxnSp>
      <p:cxnSp>
        <p:nvCxnSpPr>
          <p:cNvPr id="33" name="Straight Connector 30"/>
          <p:cNvCxnSpPr/>
          <p:nvPr/>
        </p:nvCxnSpPr>
        <p:spPr>
          <a:xfrm flipV="1">
            <a:off x="4576694" y="2659129"/>
            <a:ext cx="2939596" cy="34314"/>
          </a:xfrm>
          <a:prstGeom prst="line">
            <a:avLst/>
          </a:prstGeom>
          <a:ln w="38100">
            <a:solidFill>
              <a:schemeClr val="tx1"/>
            </a:solidFill>
            <a:prstDash val="sysDot"/>
            <a:tailEnd type="none"/>
          </a:ln>
        </p:spPr>
        <p:style>
          <a:lnRef idx="1">
            <a:schemeClr val="accent1"/>
          </a:lnRef>
          <a:fillRef idx="0">
            <a:schemeClr val="accent1"/>
          </a:fillRef>
          <a:effectRef idx="0">
            <a:schemeClr val="accent1"/>
          </a:effectRef>
          <a:fontRef idx="minor">
            <a:schemeClr val="tx1"/>
          </a:fontRef>
        </p:style>
      </p:cxnSp>
      <p:sp>
        <p:nvSpPr>
          <p:cNvPr id="37" name="Textfeld 36"/>
          <p:cNvSpPr txBox="1"/>
          <p:nvPr/>
        </p:nvSpPr>
        <p:spPr>
          <a:xfrm>
            <a:off x="3569335" y="2508777"/>
            <a:ext cx="923651" cy="369332"/>
          </a:xfrm>
          <a:prstGeom prst="rect">
            <a:avLst/>
          </a:prstGeom>
          <a:noFill/>
        </p:spPr>
        <p:txBody>
          <a:bodyPr wrap="none" rtlCol="0">
            <a:spAutoFit/>
          </a:bodyPr>
          <a:lstStyle/>
          <a:p>
            <a:r>
              <a:rPr lang="de-DE" dirty="0">
                <a:solidFill>
                  <a:srgbClr val="000000"/>
                </a:solidFill>
              </a:rPr>
              <a:t>Y</a:t>
            </a:r>
            <a:r>
              <a:rPr lang="de-DE" baseline="30000" dirty="0">
                <a:solidFill>
                  <a:srgbClr val="000000"/>
                </a:solidFill>
              </a:rPr>
              <a:t>D</a:t>
            </a:r>
            <a:r>
              <a:rPr lang="de-DE" dirty="0"/>
              <a:t>=Y=</a:t>
            </a:r>
            <a:r>
              <a:rPr lang="de-DE" dirty="0">
                <a:solidFill>
                  <a:srgbClr val="000000"/>
                </a:solidFill>
              </a:rPr>
              <a:t>Y</a:t>
            </a:r>
            <a:r>
              <a:rPr lang="de-DE" baseline="30000" dirty="0">
                <a:solidFill>
                  <a:srgbClr val="000000"/>
                </a:solidFill>
              </a:rPr>
              <a:t>*</a:t>
            </a:r>
            <a:endParaRPr lang="de-DE" dirty="0"/>
          </a:p>
        </p:txBody>
      </p:sp>
      <p:sp>
        <p:nvSpPr>
          <p:cNvPr id="38" name="Textfeld 37"/>
          <p:cNvSpPr txBox="1"/>
          <p:nvPr/>
        </p:nvSpPr>
        <p:spPr>
          <a:xfrm>
            <a:off x="6827681" y="5625944"/>
            <a:ext cx="923651" cy="369332"/>
          </a:xfrm>
          <a:prstGeom prst="rect">
            <a:avLst/>
          </a:prstGeom>
          <a:noFill/>
        </p:spPr>
        <p:txBody>
          <a:bodyPr wrap="none" rtlCol="0">
            <a:spAutoFit/>
          </a:bodyPr>
          <a:lstStyle/>
          <a:p>
            <a:r>
              <a:rPr lang="de-DE" dirty="0">
                <a:solidFill>
                  <a:srgbClr val="000000"/>
                </a:solidFill>
              </a:rPr>
              <a:t>Y</a:t>
            </a:r>
            <a:r>
              <a:rPr lang="de-DE" baseline="30000" dirty="0">
                <a:solidFill>
                  <a:srgbClr val="000000"/>
                </a:solidFill>
              </a:rPr>
              <a:t>D</a:t>
            </a:r>
            <a:r>
              <a:rPr lang="de-DE" dirty="0"/>
              <a:t>=Y=</a:t>
            </a:r>
            <a:r>
              <a:rPr lang="de-DE" dirty="0">
                <a:solidFill>
                  <a:srgbClr val="000000"/>
                </a:solidFill>
              </a:rPr>
              <a:t>Y</a:t>
            </a:r>
            <a:r>
              <a:rPr lang="de-DE" baseline="30000" dirty="0">
                <a:solidFill>
                  <a:srgbClr val="000000"/>
                </a:solidFill>
              </a:rPr>
              <a:t>*</a:t>
            </a:r>
            <a:endParaRPr lang="de-DE" dirty="0"/>
          </a:p>
        </p:txBody>
      </p:sp>
      <p:sp>
        <p:nvSpPr>
          <p:cNvPr id="39" name="TextBox 35"/>
          <p:cNvSpPr txBox="1"/>
          <p:nvPr/>
        </p:nvSpPr>
        <p:spPr>
          <a:xfrm>
            <a:off x="4639792" y="768461"/>
            <a:ext cx="3696653" cy="1574726"/>
          </a:xfrm>
          <a:prstGeom prst="rect">
            <a:avLst/>
          </a:prstGeom>
          <a:noFill/>
        </p:spPr>
        <p:txBody>
          <a:bodyPr wrap="none" rtlCol="0">
            <a:spAutoFit/>
          </a:bodyPr>
          <a:lstStyle/>
          <a:p>
            <a:r>
              <a:rPr lang="de-DE" sz="1633" dirty="0">
                <a:latin typeface="Arial" panose="020B0604020202020204" pitchFamily="34" charset="0"/>
                <a:cs typeface="Arial" panose="020B0604020202020204" pitchFamily="34" charset="0"/>
              </a:rPr>
              <a:t>45°-Linie: Ort aller Punkte bei denen</a:t>
            </a:r>
          </a:p>
          <a:p>
            <a:r>
              <a:rPr lang="de-DE" sz="2000" dirty="0">
                <a:solidFill>
                  <a:srgbClr val="000000"/>
                </a:solidFill>
              </a:rPr>
              <a:t>Y</a:t>
            </a:r>
            <a:r>
              <a:rPr lang="de-DE" sz="2000" baseline="30000" dirty="0">
                <a:solidFill>
                  <a:srgbClr val="000000"/>
                </a:solidFill>
              </a:rPr>
              <a:t>D</a:t>
            </a:r>
            <a:r>
              <a:rPr lang="de-DE" sz="2000" dirty="0"/>
              <a:t>=Y gilt → Alle möglichen</a:t>
            </a:r>
          </a:p>
          <a:p>
            <a:r>
              <a:rPr lang="de-DE" sz="2000" dirty="0"/>
              <a:t>	     Gleichgewichtspunkte</a:t>
            </a:r>
          </a:p>
          <a:p>
            <a:r>
              <a:rPr lang="de-DE" sz="2000" dirty="0"/>
              <a:t>Gerade durch den Ursprung</a:t>
            </a:r>
          </a:p>
          <a:p>
            <a:r>
              <a:rPr lang="de-DE" sz="2000" dirty="0"/>
              <a:t>Mit Steigung eins</a:t>
            </a:r>
          </a:p>
        </p:txBody>
      </p:sp>
      <p:cxnSp>
        <p:nvCxnSpPr>
          <p:cNvPr id="40" name="Straight Arrow Connector 37"/>
          <p:cNvCxnSpPr/>
          <p:nvPr/>
        </p:nvCxnSpPr>
        <p:spPr>
          <a:xfrm>
            <a:off x="7340463" y="1688024"/>
            <a:ext cx="855278" cy="244851"/>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43" name="Freihandform 42"/>
          <p:cNvSpPr/>
          <p:nvPr/>
        </p:nvSpPr>
        <p:spPr>
          <a:xfrm>
            <a:off x="5089402" y="5090615"/>
            <a:ext cx="286603" cy="477672"/>
          </a:xfrm>
          <a:custGeom>
            <a:avLst/>
            <a:gdLst>
              <a:gd name="connsiteX0" fmla="*/ 0 w 286603"/>
              <a:gd name="connsiteY0" fmla="*/ 0 h 477672"/>
              <a:gd name="connsiteX1" fmla="*/ 218364 w 286603"/>
              <a:gd name="connsiteY1" fmla="*/ 218364 h 477672"/>
              <a:gd name="connsiteX2" fmla="*/ 286603 w 286603"/>
              <a:gd name="connsiteY2" fmla="*/ 477672 h 477672"/>
              <a:gd name="connsiteX3" fmla="*/ 286603 w 286603"/>
              <a:gd name="connsiteY3" fmla="*/ 477672 h 477672"/>
            </a:gdLst>
            <a:ahLst/>
            <a:cxnLst>
              <a:cxn ang="0">
                <a:pos x="connsiteX0" y="connsiteY0"/>
              </a:cxn>
              <a:cxn ang="0">
                <a:pos x="connsiteX1" y="connsiteY1"/>
              </a:cxn>
              <a:cxn ang="0">
                <a:pos x="connsiteX2" y="connsiteY2"/>
              </a:cxn>
              <a:cxn ang="0">
                <a:pos x="connsiteX3" y="connsiteY3"/>
              </a:cxn>
            </a:cxnLst>
            <a:rect l="l" t="t" r="r" b="b"/>
            <a:pathLst>
              <a:path w="286603" h="477672">
                <a:moveTo>
                  <a:pt x="0" y="0"/>
                </a:moveTo>
                <a:cubicBezTo>
                  <a:pt x="85298" y="69376"/>
                  <a:pt x="170597" y="138752"/>
                  <a:pt x="218364" y="218364"/>
                </a:cubicBezTo>
                <a:cubicBezTo>
                  <a:pt x="266131" y="297976"/>
                  <a:pt x="286603" y="477672"/>
                  <a:pt x="286603" y="477672"/>
                </a:cubicBezTo>
                <a:lnTo>
                  <a:pt x="286603" y="477672"/>
                </a:lnTo>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44" name="Rechteck 43"/>
          <p:cNvSpPr/>
          <p:nvPr/>
        </p:nvSpPr>
        <p:spPr>
          <a:xfrm>
            <a:off x="4783869" y="5211338"/>
            <a:ext cx="534121" cy="369332"/>
          </a:xfrm>
          <a:prstGeom prst="rect">
            <a:avLst/>
          </a:prstGeom>
        </p:spPr>
        <p:txBody>
          <a:bodyPr wrap="none">
            <a:spAutoFit/>
          </a:bodyPr>
          <a:lstStyle/>
          <a:p>
            <a:r>
              <a:rPr lang="de-DE" dirty="0">
                <a:latin typeface="Arial" panose="020B0604020202020204" pitchFamily="34" charset="0"/>
                <a:cs typeface="Arial" panose="020B0604020202020204" pitchFamily="34" charset="0"/>
              </a:rPr>
              <a:t>45°</a:t>
            </a:r>
            <a:endParaRPr lang="de-DE" dirty="0"/>
          </a:p>
        </p:txBody>
      </p:sp>
      <p:sp>
        <p:nvSpPr>
          <p:cNvPr id="46" name="TextBox 14"/>
          <p:cNvSpPr txBox="1"/>
          <p:nvPr/>
        </p:nvSpPr>
        <p:spPr>
          <a:xfrm>
            <a:off x="-2258" y="2155093"/>
            <a:ext cx="4615366" cy="307777"/>
          </a:xfrm>
          <a:prstGeom prst="rect">
            <a:avLst/>
          </a:prstGeom>
          <a:noFill/>
        </p:spPr>
        <p:txBody>
          <a:bodyPr wrap="none" rtlCol="0">
            <a:spAutoFit/>
          </a:bodyPr>
          <a:lstStyle/>
          <a:p>
            <a:r>
              <a:rPr lang="de-DE" sz="1400" dirty="0">
                <a:latin typeface="Arial" panose="020B0604020202020204" pitchFamily="34" charset="0"/>
                <a:cs typeface="Arial" panose="020B0604020202020204" pitchFamily="34" charset="0"/>
              </a:rPr>
              <a:t>Schnittpunkt zwischen 45°-Linie und Nachfragefunktion</a:t>
            </a:r>
            <a:r>
              <a:rPr lang="en-US" sz="1400" dirty="0">
                <a:latin typeface="Arial" panose="020B0604020202020204" pitchFamily="34" charset="0"/>
                <a:cs typeface="Arial" panose="020B0604020202020204" pitchFamily="34" charset="0"/>
              </a:rPr>
              <a:t> </a:t>
            </a:r>
          </a:p>
        </p:txBody>
      </p:sp>
      <p:sp>
        <p:nvSpPr>
          <p:cNvPr id="47" name="TextBox 14"/>
          <p:cNvSpPr txBox="1"/>
          <p:nvPr/>
        </p:nvSpPr>
        <p:spPr>
          <a:xfrm>
            <a:off x="3408277" y="5873938"/>
            <a:ext cx="4615366" cy="307777"/>
          </a:xfrm>
          <a:prstGeom prst="rect">
            <a:avLst/>
          </a:prstGeom>
          <a:noFill/>
        </p:spPr>
        <p:txBody>
          <a:bodyPr wrap="none" rtlCol="0">
            <a:spAutoFit/>
          </a:bodyPr>
          <a:lstStyle/>
          <a:p>
            <a:r>
              <a:rPr lang="de-DE" sz="1400" dirty="0">
                <a:latin typeface="Arial" panose="020B0604020202020204" pitchFamily="34" charset="0"/>
                <a:cs typeface="Arial" panose="020B0604020202020204" pitchFamily="34" charset="0"/>
              </a:rPr>
              <a:t>Schnittpunkt zwischen 45°-Linie und Nachfragefunktion</a:t>
            </a:r>
            <a:r>
              <a:rPr lang="en-US" sz="1400" dirty="0">
                <a:latin typeface="Arial" panose="020B0604020202020204" pitchFamily="34" charset="0"/>
                <a:cs typeface="Arial" panose="020B0604020202020204" pitchFamily="34" charset="0"/>
              </a:rPr>
              <a:t> </a:t>
            </a:r>
          </a:p>
        </p:txBody>
      </p:sp>
      <p:sp>
        <p:nvSpPr>
          <p:cNvPr id="35" name="Rechteck 34">
            <a:extLst>
              <a:ext uri="{FF2B5EF4-FFF2-40B4-BE49-F238E27FC236}">
                <a16:creationId xmlns:a16="http://schemas.microsoft.com/office/drawing/2014/main" id="{77EAEDD0-9FA0-46B8-ADE0-9EC314DE1315}"/>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30221433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8"/>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24"/>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7"/>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9"/>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23"/>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29"/>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5"/>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8"/>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0"/>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31"/>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nodeType="clickEffect">
                                  <p:stCondLst>
                                    <p:cond delay="0"/>
                                  </p:stCondLst>
                                  <p:childTnLst>
                                    <p:set>
                                      <p:cBhvr>
                                        <p:cTn id="36" dur="1" fill="hold">
                                          <p:stCondLst>
                                            <p:cond delay="0"/>
                                          </p:stCondLst>
                                        </p:cTn>
                                        <p:tgtEl>
                                          <p:spTgt spid="10"/>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21"/>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20"/>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grpId="0" nodeType="clickEffect">
                                  <p:stCondLst>
                                    <p:cond delay="0"/>
                                  </p:stCondLst>
                                  <p:childTnLst>
                                    <p:set>
                                      <p:cBhvr>
                                        <p:cTn id="44" dur="1" fill="hold">
                                          <p:stCondLst>
                                            <p:cond delay="0"/>
                                          </p:stCondLst>
                                        </p:cTn>
                                        <p:tgtEl>
                                          <p:spTgt spid="44"/>
                                        </p:tgtEl>
                                        <p:attrNameLst>
                                          <p:attrName>style.visibility</p:attrName>
                                        </p:attrNameLst>
                                      </p:cBhvr>
                                      <p:to>
                                        <p:strVal val="visible"/>
                                      </p:to>
                                    </p:set>
                                  </p:childTnLst>
                                </p:cTn>
                              </p:par>
                              <p:par>
                                <p:cTn id="45" presetID="1" presetClass="entr" presetSubtype="0" fill="hold" grpId="0" nodeType="withEffect">
                                  <p:stCondLst>
                                    <p:cond delay="0"/>
                                  </p:stCondLst>
                                  <p:childTnLst>
                                    <p:set>
                                      <p:cBhvr>
                                        <p:cTn id="46" dur="1" fill="hold">
                                          <p:stCondLst>
                                            <p:cond delay="0"/>
                                          </p:stCondLst>
                                        </p:cTn>
                                        <p:tgtEl>
                                          <p:spTgt spid="43"/>
                                        </p:tgtEl>
                                        <p:attrNameLst>
                                          <p:attrName>style.visibility</p:attrName>
                                        </p:attrNameLst>
                                      </p:cBhvr>
                                      <p:to>
                                        <p:strVal val="visible"/>
                                      </p:to>
                                    </p:set>
                                  </p:childTnLst>
                                </p:cTn>
                              </p:par>
                              <p:par>
                                <p:cTn id="47" presetID="1" presetClass="entr" presetSubtype="0" fill="hold" nodeType="withEffect">
                                  <p:stCondLst>
                                    <p:cond delay="0"/>
                                  </p:stCondLst>
                                  <p:childTnLst>
                                    <p:set>
                                      <p:cBhvr>
                                        <p:cTn id="48" dur="1" fill="hold">
                                          <p:stCondLst>
                                            <p:cond delay="0"/>
                                          </p:stCondLst>
                                        </p:cTn>
                                        <p:tgtEl>
                                          <p:spTgt spid="40"/>
                                        </p:tgtEl>
                                        <p:attrNameLst>
                                          <p:attrName>style.visibility</p:attrName>
                                        </p:attrNameLst>
                                      </p:cBhvr>
                                      <p:to>
                                        <p:strVal val="visible"/>
                                      </p:to>
                                    </p:set>
                                  </p:childTnLst>
                                </p:cTn>
                              </p:par>
                              <p:par>
                                <p:cTn id="49" presetID="1" presetClass="entr" presetSubtype="0" fill="hold" grpId="0" nodeType="withEffect">
                                  <p:stCondLst>
                                    <p:cond delay="0"/>
                                  </p:stCondLst>
                                  <p:childTnLst>
                                    <p:set>
                                      <p:cBhvr>
                                        <p:cTn id="50" dur="1" fill="hold">
                                          <p:stCondLst>
                                            <p:cond delay="0"/>
                                          </p:stCondLst>
                                        </p:cTn>
                                        <p:tgtEl>
                                          <p:spTgt spid="39"/>
                                        </p:tgtEl>
                                        <p:attrNameLst>
                                          <p:attrName>style.visibility</p:attrName>
                                        </p:attrNameLst>
                                      </p:cBhvr>
                                      <p:to>
                                        <p:strVal val="visible"/>
                                      </p:to>
                                    </p:set>
                                  </p:childTnLst>
                                </p:cTn>
                              </p:par>
                              <p:par>
                                <p:cTn id="51" presetID="1" presetClass="entr" presetSubtype="0" fill="hold" nodeType="withEffect">
                                  <p:stCondLst>
                                    <p:cond delay="0"/>
                                  </p:stCondLst>
                                  <p:childTnLst>
                                    <p:set>
                                      <p:cBhvr>
                                        <p:cTn id="52" dur="1" fill="hold">
                                          <p:stCondLst>
                                            <p:cond delay="0"/>
                                          </p:stCondLst>
                                        </p:cTn>
                                        <p:tgtEl>
                                          <p:spTgt spid="13"/>
                                        </p:tgtEl>
                                        <p:attrNameLst>
                                          <p:attrName>style.visibility</p:attrName>
                                        </p:attrNameLst>
                                      </p:cBhvr>
                                      <p:to>
                                        <p:strVal val="visible"/>
                                      </p:to>
                                    </p:set>
                                  </p:childTnLst>
                                </p:cTn>
                              </p:par>
                              <p:par>
                                <p:cTn id="53" presetID="1" presetClass="entr" presetSubtype="0" fill="hold" grpId="0" nodeType="withEffect">
                                  <p:stCondLst>
                                    <p:cond delay="0"/>
                                  </p:stCondLst>
                                  <p:childTnLst>
                                    <p:set>
                                      <p:cBhvr>
                                        <p:cTn id="54" dur="1" fill="hold">
                                          <p:stCondLst>
                                            <p:cond delay="0"/>
                                          </p:stCondLst>
                                        </p:cTn>
                                        <p:tgtEl>
                                          <p:spTgt spid="27"/>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grpId="0" nodeType="clickEffect">
                                  <p:stCondLst>
                                    <p:cond delay="0"/>
                                  </p:stCondLst>
                                  <p:childTnLst>
                                    <p:set>
                                      <p:cBhvr>
                                        <p:cTn id="58" dur="1" fill="hold">
                                          <p:stCondLst>
                                            <p:cond delay="0"/>
                                          </p:stCondLst>
                                        </p:cTn>
                                        <p:tgtEl>
                                          <p:spTgt spid="46"/>
                                        </p:tgtEl>
                                        <p:attrNameLst>
                                          <p:attrName>style.visibility</p:attrName>
                                        </p:attrNameLst>
                                      </p:cBhvr>
                                      <p:to>
                                        <p:strVal val="visible"/>
                                      </p:to>
                                    </p:set>
                                  </p:childTnLst>
                                </p:cTn>
                              </p:par>
                              <p:par>
                                <p:cTn id="59" presetID="1" presetClass="entr" presetSubtype="0" fill="hold" grpId="0" nodeType="withEffect">
                                  <p:stCondLst>
                                    <p:cond delay="0"/>
                                  </p:stCondLst>
                                  <p:childTnLst>
                                    <p:set>
                                      <p:cBhvr>
                                        <p:cTn id="60" dur="1" fill="hold">
                                          <p:stCondLst>
                                            <p:cond delay="0"/>
                                          </p:stCondLst>
                                        </p:cTn>
                                        <p:tgtEl>
                                          <p:spTgt spid="37"/>
                                        </p:tgtEl>
                                        <p:attrNameLst>
                                          <p:attrName>style.visibility</p:attrName>
                                        </p:attrNameLst>
                                      </p:cBhvr>
                                      <p:to>
                                        <p:strVal val="visible"/>
                                      </p:to>
                                    </p:set>
                                  </p:childTnLst>
                                </p:cTn>
                              </p:par>
                              <p:par>
                                <p:cTn id="61" presetID="1" presetClass="entr" presetSubtype="0" fill="hold" nodeType="withEffect">
                                  <p:stCondLst>
                                    <p:cond delay="0"/>
                                  </p:stCondLst>
                                  <p:childTnLst>
                                    <p:set>
                                      <p:cBhvr>
                                        <p:cTn id="62" dur="1" fill="hold">
                                          <p:stCondLst>
                                            <p:cond delay="0"/>
                                          </p:stCondLst>
                                        </p:cTn>
                                        <p:tgtEl>
                                          <p:spTgt spid="33"/>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grpId="0" nodeType="clickEffect">
                                  <p:stCondLst>
                                    <p:cond delay="0"/>
                                  </p:stCondLst>
                                  <p:childTnLst>
                                    <p:set>
                                      <p:cBhvr>
                                        <p:cTn id="66" dur="1" fill="hold">
                                          <p:stCondLst>
                                            <p:cond delay="0"/>
                                          </p:stCondLst>
                                        </p:cTn>
                                        <p:tgtEl>
                                          <p:spTgt spid="47"/>
                                        </p:tgtEl>
                                        <p:attrNameLst>
                                          <p:attrName>style.visibility</p:attrName>
                                        </p:attrNameLst>
                                      </p:cBhvr>
                                      <p:to>
                                        <p:strVal val="visible"/>
                                      </p:to>
                                    </p:set>
                                  </p:childTnLst>
                                </p:cTn>
                              </p:par>
                              <p:par>
                                <p:cTn id="67" presetID="1" presetClass="entr" presetSubtype="0" fill="hold" grpId="0" nodeType="withEffect">
                                  <p:stCondLst>
                                    <p:cond delay="0"/>
                                  </p:stCondLst>
                                  <p:childTnLst>
                                    <p:set>
                                      <p:cBhvr>
                                        <p:cTn id="68" dur="1" fill="hold">
                                          <p:stCondLst>
                                            <p:cond delay="0"/>
                                          </p:stCondLst>
                                        </p:cTn>
                                        <p:tgtEl>
                                          <p:spTgt spid="38"/>
                                        </p:tgtEl>
                                        <p:attrNameLst>
                                          <p:attrName>style.visibility</p:attrName>
                                        </p:attrNameLst>
                                      </p:cBhvr>
                                      <p:to>
                                        <p:strVal val="visible"/>
                                      </p:to>
                                    </p:set>
                                  </p:childTnLst>
                                </p:cTn>
                              </p:par>
                              <p:par>
                                <p:cTn id="69" presetID="1" presetClass="entr" presetSubtype="0" fill="hold" nodeType="withEffect">
                                  <p:stCondLst>
                                    <p:cond delay="0"/>
                                  </p:stCondLst>
                                  <p:childTnLst>
                                    <p:set>
                                      <p:cBhvr>
                                        <p:cTn id="70" dur="1" fill="hold">
                                          <p:stCondLst>
                                            <p:cond delay="0"/>
                                          </p:stCondLst>
                                        </p:cTn>
                                        <p:tgtEl>
                                          <p:spTgt spid="32"/>
                                        </p:tgtEl>
                                        <p:attrNameLst>
                                          <p:attrName>style.visibility</p:attrName>
                                        </p:attrNameLst>
                                      </p:cBhvr>
                                      <p:to>
                                        <p:strVal val="visible"/>
                                      </p:to>
                                    </p:set>
                                  </p:childTnLst>
                                </p:cTn>
                              </p:par>
                            </p:childTnLst>
                          </p:cTn>
                        </p:par>
                      </p:childTnLst>
                    </p:cTn>
                  </p:par>
                  <p:par>
                    <p:cTn id="71" fill="hold">
                      <p:stCondLst>
                        <p:cond delay="indefinite"/>
                      </p:stCondLst>
                      <p:childTnLst>
                        <p:par>
                          <p:cTn id="72" fill="hold">
                            <p:stCondLst>
                              <p:cond delay="0"/>
                            </p:stCondLst>
                            <p:childTnLst>
                              <p:par>
                                <p:cTn id="73" presetID="1" presetClass="entr" presetSubtype="0" fill="hold" grpId="0" nodeType="clickEffect">
                                  <p:stCondLst>
                                    <p:cond delay="0"/>
                                  </p:stCondLst>
                                  <p:childTnLst>
                                    <p:set>
                                      <p:cBhvr>
                                        <p:cTn id="74" dur="1" fill="hold">
                                          <p:stCondLst>
                                            <p:cond delay="0"/>
                                          </p:stCondLst>
                                        </p:cTn>
                                        <p:tgtEl>
                                          <p:spTgt spid="2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7" grpId="0"/>
      <p:bldP spid="18" grpId="0"/>
      <p:bldP spid="20" grpId="0"/>
      <p:bldP spid="23" grpId="0"/>
      <p:bldP spid="25" grpId="0" animBg="1"/>
      <p:bldP spid="27" grpId="0"/>
      <p:bldP spid="22" grpId="0" animBg="1"/>
      <p:bldP spid="28" grpId="0"/>
      <p:bldP spid="29" grpId="0" animBg="1"/>
      <p:bldP spid="30" grpId="0" animBg="1"/>
      <p:bldP spid="31" grpId="0"/>
      <p:bldP spid="37" grpId="0"/>
      <p:bldP spid="38" grpId="0"/>
      <p:bldP spid="39" grpId="0"/>
      <p:bldP spid="43" grpId="0" animBg="1"/>
      <p:bldP spid="44" grpId="0"/>
      <p:bldP spid="46" grpId="0"/>
      <p:bldP spid="47"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Group 7"/>
          <p:cNvGrpSpPr/>
          <p:nvPr/>
        </p:nvGrpSpPr>
        <p:grpSpPr>
          <a:xfrm>
            <a:off x="1471790" y="1483414"/>
            <a:ext cx="6999223" cy="4146761"/>
            <a:chOff x="1187624" y="908720"/>
            <a:chExt cx="4536504" cy="4608512"/>
          </a:xfrm>
        </p:grpSpPr>
        <p:cxnSp>
          <p:nvCxnSpPr>
            <p:cNvPr id="9" name="Straight Arrow Connector 8"/>
            <p:cNvCxnSpPr/>
            <p:nvPr/>
          </p:nvCxnSpPr>
          <p:spPr>
            <a:xfrm>
              <a:off x="1187624" y="5517232"/>
              <a:ext cx="4536504" cy="0"/>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0" name="Straight Arrow Connector 9"/>
            <p:cNvCxnSpPr/>
            <p:nvPr/>
          </p:nvCxnSpPr>
          <p:spPr>
            <a:xfrm flipV="1">
              <a:off x="1187624" y="908720"/>
              <a:ext cx="0" cy="4608512"/>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grpSp>
      <p:cxnSp>
        <p:nvCxnSpPr>
          <p:cNvPr id="11" name="Straight Connector 10"/>
          <p:cNvCxnSpPr/>
          <p:nvPr/>
        </p:nvCxnSpPr>
        <p:spPr>
          <a:xfrm flipV="1">
            <a:off x="1471791" y="1875360"/>
            <a:ext cx="5291272" cy="1959731"/>
          </a:xfrm>
          <a:prstGeom prst="line">
            <a:avLst/>
          </a:prstGeom>
          <a:ln w="38100">
            <a:solidFill>
              <a:schemeClr val="tx1"/>
            </a:solidFill>
            <a:tailEnd type="none"/>
          </a:ln>
        </p:spPr>
        <p:style>
          <a:lnRef idx="1">
            <a:schemeClr val="accent1"/>
          </a:lnRef>
          <a:fillRef idx="0">
            <a:schemeClr val="accent1"/>
          </a:fillRef>
          <a:effectRef idx="0">
            <a:schemeClr val="accent1"/>
          </a:effectRef>
          <a:fontRef idx="minor">
            <a:schemeClr val="tx1"/>
          </a:fontRef>
        </p:style>
      </p:cxnSp>
      <p:sp>
        <p:nvSpPr>
          <p:cNvPr id="12" name="TextBox 13"/>
          <p:cNvSpPr txBox="1"/>
          <p:nvPr/>
        </p:nvSpPr>
        <p:spPr>
          <a:xfrm>
            <a:off x="7233448" y="5712498"/>
            <a:ext cx="1572866" cy="343620"/>
          </a:xfrm>
          <a:prstGeom prst="rect">
            <a:avLst/>
          </a:prstGeom>
          <a:noFill/>
        </p:spPr>
        <p:txBody>
          <a:bodyPr wrap="none" rtlCol="0">
            <a:spAutoFit/>
          </a:bodyPr>
          <a:lstStyle/>
          <a:p>
            <a:r>
              <a:rPr lang="en-US" sz="1633" dirty="0" err="1">
                <a:latin typeface="Arial" panose="020B0604020202020204" pitchFamily="34" charset="0"/>
                <a:cs typeface="Arial" panose="020B0604020202020204" pitchFamily="34" charset="0"/>
              </a:rPr>
              <a:t>Einkommen</a:t>
            </a:r>
            <a:r>
              <a:rPr lang="en-US" sz="1633" dirty="0">
                <a:latin typeface="Arial" panose="020B0604020202020204" pitchFamily="34" charset="0"/>
                <a:cs typeface="Arial" panose="020B0604020202020204" pitchFamily="34" charset="0"/>
              </a:rPr>
              <a:t>(</a:t>
            </a:r>
            <a:r>
              <a:rPr lang="en-US" sz="1633" i="1" dirty="0">
                <a:latin typeface="Arial" panose="020B0604020202020204" pitchFamily="34" charset="0"/>
                <a:cs typeface="Arial" panose="020B0604020202020204" pitchFamily="34" charset="0"/>
              </a:rPr>
              <a:t>Y</a:t>
            </a:r>
            <a:r>
              <a:rPr lang="en-US" sz="1633" dirty="0">
                <a:latin typeface="Arial" panose="020B0604020202020204" pitchFamily="34" charset="0"/>
                <a:cs typeface="Arial" panose="020B0604020202020204" pitchFamily="34" charset="0"/>
              </a:rPr>
              <a:t>)</a:t>
            </a:r>
          </a:p>
        </p:txBody>
      </p:sp>
      <p:sp>
        <p:nvSpPr>
          <p:cNvPr id="13" name="TextBox 14"/>
          <p:cNvSpPr txBox="1"/>
          <p:nvPr/>
        </p:nvSpPr>
        <p:spPr>
          <a:xfrm>
            <a:off x="32391" y="1136119"/>
            <a:ext cx="1468672" cy="343620"/>
          </a:xfrm>
          <a:prstGeom prst="rect">
            <a:avLst/>
          </a:prstGeom>
          <a:noFill/>
        </p:spPr>
        <p:txBody>
          <a:bodyPr wrap="none" rtlCol="0">
            <a:spAutoFit/>
          </a:bodyPr>
          <a:lstStyle/>
          <a:p>
            <a:r>
              <a:rPr lang="en-US" sz="1633" dirty="0" err="1">
                <a:latin typeface="Arial" panose="020B0604020202020204" pitchFamily="34" charset="0"/>
                <a:cs typeface="Arial" panose="020B0604020202020204" pitchFamily="34" charset="0"/>
              </a:rPr>
              <a:t>Ausgaben</a:t>
            </a:r>
            <a:r>
              <a:rPr lang="en-US" sz="1633" dirty="0">
                <a:latin typeface="Arial" panose="020B0604020202020204" pitchFamily="34" charset="0"/>
                <a:cs typeface="Arial" panose="020B0604020202020204" pitchFamily="34" charset="0"/>
              </a:rPr>
              <a:t> (</a:t>
            </a:r>
            <a:r>
              <a:rPr lang="en-US" sz="1633" i="1" dirty="0">
                <a:latin typeface="Arial" panose="020B0604020202020204" pitchFamily="34" charset="0"/>
                <a:cs typeface="Arial" panose="020B0604020202020204" pitchFamily="34" charset="0"/>
              </a:rPr>
              <a:t>Y</a:t>
            </a:r>
            <a:r>
              <a:rPr lang="en-US" sz="1633" dirty="0">
                <a:latin typeface="Arial" panose="020B0604020202020204" pitchFamily="34" charset="0"/>
                <a:cs typeface="Arial" panose="020B0604020202020204" pitchFamily="34" charset="0"/>
              </a:rPr>
              <a:t>)</a:t>
            </a:r>
          </a:p>
        </p:txBody>
      </p:sp>
      <p:cxnSp>
        <p:nvCxnSpPr>
          <p:cNvPr id="14" name="Straight Connector 23"/>
          <p:cNvCxnSpPr/>
          <p:nvPr/>
        </p:nvCxnSpPr>
        <p:spPr>
          <a:xfrm flipV="1">
            <a:off x="1471790" y="1156792"/>
            <a:ext cx="4572705" cy="4507380"/>
          </a:xfrm>
          <a:prstGeom prst="line">
            <a:avLst/>
          </a:prstGeom>
          <a:ln w="38100">
            <a:solidFill>
              <a:schemeClr val="tx1"/>
            </a:solidFill>
            <a:tailEnd type="none"/>
          </a:ln>
        </p:spPr>
        <p:style>
          <a:lnRef idx="1">
            <a:schemeClr val="accent1"/>
          </a:lnRef>
          <a:fillRef idx="0">
            <a:schemeClr val="accent1"/>
          </a:fillRef>
          <a:effectRef idx="0">
            <a:schemeClr val="accent1"/>
          </a:effectRef>
          <a:fontRef idx="minor">
            <a:schemeClr val="tx1"/>
          </a:fontRef>
        </p:style>
      </p:cxnSp>
      <p:sp>
        <p:nvSpPr>
          <p:cNvPr id="16" name="TextBox 31"/>
          <p:cNvSpPr txBox="1"/>
          <p:nvPr/>
        </p:nvSpPr>
        <p:spPr>
          <a:xfrm>
            <a:off x="2716756" y="886385"/>
            <a:ext cx="2682530" cy="369332"/>
          </a:xfrm>
          <a:prstGeom prst="rect">
            <a:avLst/>
          </a:prstGeom>
          <a:noFill/>
        </p:spPr>
        <p:txBody>
          <a:bodyPr wrap="square" rtlCol="0">
            <a:spAutoFit/>
          </a:bodyPr>
          <a:lstStyle/>
          <a:p>
            <a:r>
              <a:rPr lang="en-US" sz="1633" dirty="0" err="1">
                <a:latin typeface="Arial" panose="020B0604020202020204" pitchFamily="34" charset="0"/>
                <a:cs typeface="Arial" panose="020B0604020202020204" pitchFamily="34" charset="0"/>
              </a:rPr>
              <a:t>Gleichgewicht</a:t>
            </a:r>
            <a:r>
              <a:rPr lang="en-US" sz="1633" dirty="0">
                <a:latin typeface="Arial" panose="020B0604020202020204" pitchFamily="34" charset="0"/>
                <a:cs typeface="Arial" panose="020B0604020202020204" pitchFamily="34" charset="0"/>
              </a:rPr>
              <a:t> </a:t>
            </a:r>
            <a:r>
              <a:rPr lang="de-DE" dirty="0">
                <a:solidFill>
                  <a:srgbClr val="000000"/>
                </a:solidFill>
              </a:rPr>
              <a:t>Y</a:t>
            </a:r>
            <a:r>
              <a:rPr lang="de-DE" baseline="30000" dirty="0">
                <a:solidFill>
                  <a:srgbClr val="000000"/>
                </a:solidFill>
              </a:rPr>
              <a:t>D</a:t>
            </a:r>
            <a:r>
              <a:rPr lang="en-US" sz="1633" i="1" dirty="0">
                <a:latin typeface="Arial" panose="020B0604020202020204" pitchFamily="34" charset="0"/>
                <a:cs typeface="Arial" panose="020B0604020202020204" pitchFamily="34" charset="0"/>
              </a:rPr>
              <a:t>=Y=</a:t>
            </a:r>
            <a:r>
              <a:rPr lang="de-DE" sz="1600" dirty="0">
                <a:solidFill>
                  <a:srgbClr val="000000"/>
                </a:solidFill>
              </a:rPr>
              <a:t>Y</a:t>
            </a:r>
            <a:r>
              <a:rPr lang="de-DE" sz="1600" baseline="30000" dirty="0">
                <a:solidFill>
                  <a:srgbClr val="000000"/>
                </a:solidFill>
              </a:rPr>
              <a:t>*</a:t>
            </a:r>
            <a:endParaRPr lang="de-DE" sz="1600" dirty="0"/>
          </a:p>
        </p:txBody>
      </p:sp>
      <p:sp>
        <p:nvSpPr>
          <p:cNvPr id="17" name="TextBox 35"/>
          <p:cNvSpPr txBox="1"/>
          <p:nvPr/>
        </p:nvSpPr>
        <p:spPr>
          <a:xfrm>
            <a:off x="7721564" y="2164443"/>
            <a:ext cx="2683748" cy="369332"/>
          </a:xfrm>
          <a:prstGeom prst="rect">
            <a:avLst/>
          </a:prstGeom>
          <a:noFill/>
        </p:spPr>
        <p:txBody>
          <a:bodyPr wrap="none" rtlCol="0">
            <a:spAutoFit/>
          </a:bodyPr>
          <a:lstStyle/>
          <a:p>
            <a:r>
              <a:rPr lang="en-US" sz="1633" dirty="0" err="1">
                <a:latin typeface="Arial" panose="020B0604020202020204" pitchFamily="34" charset="0"/>
                <a:cs typeface="Arial" panose="020B0604020202020204" pitchFamily="34" charset="0"/>
              </a:rPr>
              <a:t>Ausgaben</a:t>
            </a:r>
            <a:r>
              <a:rPr lang="en-US" sz="1633" dirty="0">
                <a:latin typeface="Arial" panose="020B0604020202020204" pitchFamily="34" charset="0"/>
                <a:cs typeface="Arial" panose="020B0604020202020204" pitchFamily="34" charset="0"/>
              </a:rPr>
              <a:t>(</a:t>
            </a:r>
            <a:r>
              <a:rPr lang="de-DE" dirty="0">
                <a:solidFill>
                  <a:srgbClr val="000000"/>
                </a:solidFill>
              </a:rPr>
              <a:t>Y</a:t>
            </a:r>
            <a:r>
              <a:rPr lang="de-DE" baseline="30000" dirty="0">
                <a:solidFill>
                  <a:srgbClr val="000000"/>
                </a:solidFill>
              </a:rPr>
              <a:t>D</a:t>
            </a:r>
            <a:r>
              <a:rPr lang="en-US" sz="1633" dirty="0">
                <a:latin typeface="Arial" panose="020B0604020202020204" pitchFamily="34" charset="0"/>
                <a:cs typeface="Arial" panose="020B0604020202020204" pitchFamily="34" charset="0"/>
              </a:rPr>
              <a:t>) = </a:t>
            </a:r>
            <a:r>
              <a:rPr lang="en-US" sz="1633" dirty="0" err="1">
                <a:latin typeface="Arial" panose="020B0604020202020204" pitchFamily="34" charset="0"/>
                <a:cs typeface="Arial" panose="020B0604020202020204" pitchFamily="34" charset="0"/>
              </a:rPr>
              <a:t>Nachfrage</a:t>
            </a:r>
            <a:endParaRPr lang="en-US" sz="1633" dirty="0">
              <a:latin typeface="Arial" panose="020B0604020202020204" pitchFamily="34" charset="0"/>
              <a:cs typeface="Arial" panose="020B0604020202020204" pitchFamily="34" charset="0"/>
            </a:endParaRPr>
          </a:p>
        </p:txBody>
      </p:sp>
      <p:cxnSp>
        <p:nvCxnSpPr>
          <p:cNvPr id="18" name="Straight Arrow Connector 37"/>
          <p:cNvCxnSpPr/>
          <p:nvPr/>
        </p:nvCxnSpPr>
        <p:spPr>
          <a:xfrm flipH="1" flipV="1">
            <a:off x="6561822" y="2050388"/>
            <a:ext cx="1173617" cy="272076"/>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20" name="TextBox 11"/>
              <p:cNvSpPr txBox="1"/>
              <p:nvPr/>
            </p:nvSpPr>
            <p:spPr>
              <a:xfrm>
                <a:off x="2040455" y="5722139"/>
                <a:ext cx="421910" cy="343620"/>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sSub>
                        <m:sSubPr>
                          <m:ctrlPr>
                            <a:rPr lang="en-US" sz="1633" i="1">
                              <a:latin typeface="Cambria Math" panose="02040503050406030204" pitchFamily="18" charset="0"/>
                            </a:rPr>
                          </m:ctrlPr>
                        </m:sSubPr>
                        <m:e>
                          <m:r>
                            <a:rPr lang="de-DE" sz="1633" i="1">
                              <a:latin typeface="Cambria Math"/>
                            </a:rPr>
                            <m:t>𝑌</m:t>
                          </m:r>
                        </m:e>
                        <m:sub>
                          <m:r>
                            <a:rPr lang="de-DE" sz="1633" i="1">
                              <a:latin typeface="Cambria Math"/>
                            </a:rPr>
                            <m:t>0</m:t>
                          </m:r>
                        </m:sub>
                      </m:sSub>
                    </m:oMath>
                  </m:oMathPara>
                </a14:m>
                <a:endParaRPr lang="en-US" sz="1633" dirty="0"/>
              </a:p>
            </p:txBody>
          </p:sp>
        </mc:Choice>
        <mc:Fallback xmlns="">
          <p:sp>
            <p:nvSpPr>
              <p:cNvPr id="20" name="TextBox 11"/>
              <p:cNvSpPr txBox="1">
                <a:spLocks noRot="1" noChangeAspect="1" noMove="1" noResize="1" noEditPoints="1" noAdjustHandles="1" noChangeArrowheads="1" noChangeShapeType="1" noTextEdit="1"/>
              </p:cNvSpPr>
              <p:nvPr/>
            </p:nvSpPr>
            <p:spPr>
              <a:xfrm>
                <a:off x="2040455" y="5722139"/>
                <a:ext cx="421910" cy="343620"/>
              </a:xfrm>
              <a:prstGeom prst="rect">
                <a:avLst/>
              </a:prstGeom>
              <a:blipFill>
                <a:blip r:embed="rId3"/>
                <a:stretch>
                  <a:fillRect/>
                </a:stretch>
              </a:blipFill>
            </p:spPr>
            <p:txBody>
              <a:bodyPr/>
              <a:lstStyle/>
              <a:p>
                <a:r>
                  <a:rPr lang="de-DE">
                    <a:noFill/>
                  </a:rPr>
                  <a:t> </a:t>
                </a:r>
              </a:p>
            </p:txBody>
          </p:sp>
        </mc:Fallback>
      </mc:AlternateContent>
      <p:cxnSp>
        <p:nvCxnSpPr>
          <p:cNvPr id="21" name="Straight Connector 15"/>
          <p:cNvCxnSpPr/>
          <p:nvPr/>
        </p:nvCxnSpPr>
        <p:spPr>
          <a:xfrm flipV="1">
            <a:off x="2255683" y="4880280"/>
            <a:ext cx="0" cy="783892"/>
          </a:xfrm>
          <a:prstGeom prst="line">
            <a:avLst/>
          </a:prstGeom>
          <a:ln w="25400">
            <a:solidFill>
              <a:schemeClr val="tx1"/>
            </a:solidFill>
            <a:prstDash val="dash"/>
            <a:tailEnd type="none"/>
          </a:ln>
        </p:spPr>
        <p:style>
          <a:lnRef idx="1">
            <a:schemeClr val="accent1"/>
          </a:lnRef>
          <a:fillRef idx="0">
            <a:schemeClr val="accent1"/>
          </a:fillRef>
          <a:effectRef idx="0">
            <a:schemeClr val="accent1"/>
          </a:effectRef>
          <a:fontRef idx="minor">
            <a:schemeClr val="tx1"/>
          </a:fontRef>
        </p:style>
      </p:cxnSp>
      <p:cxnSp>
        <p:nvCxnSpPr>
          <p:cNvPr id="22" name="Straight Connector 28"/>
          <p:cNvCxnSpPr/>
          <p:nvPr/>
        </p:nvCxnSpPr>
        <p:spPr>
          <a:xfrm flipV="1">
            <a:off x="2255683" y="3573793"/>
            <a:ext cx="0" cy="1306487"/>
          </a:xfrm>
          <a:prstGeom prst="line">
            <a:avLst/>
          </a:prstGeom>
          <a:ln w="31750">
            <a:solidFill>
              <a:schemeClr val="tx1"/>
            </a:solidFill>
            <a:prstDash val="dash"/>
            <a:tailEnd type="arrow"/>
          </a:ln>
        </p:spPr>
        <p:style>
          <a:lnRef idx="1">
            <a:schemeClr val="accent1"/>
          </a:lnRef>
          <a:fillRef idx="0">
            <a:schemeClr val="accent1"/>
          </a:fillRef>
          <a:effectRef idx="0">
            <a:schemeClr val="accent1"/>
          </a:effectRef>
          <a:fontRef idx="minor">
            <a:schemeClr val="tx1"/>
          </a:fontRef>
        </p:style>
      </p:cxnSp>
      <p:sp>
        <p:nvSpPr>
          <p:cNvPr id="23" name="Right Brace 29"/>
          <p:cNvSpPr/>
          <p:nvPr/>
        </p:nvSpPr>
        <p:spPr>
          <a:xfrm rot="10800000">
            <a:off x="968761" y="3594833"/>
            <a:ext cx="1270198" cy="1306487"/>
          </a:xfrm>
          <a:prstGeom prst="rightBrace">
            <a:avLst>
              <a:gd name="adj1" fmla="val 8333"/>
              <a:gd name="adj2" fmla="val 48897"/>
            </a:avLst>
          </a:prstGeom>
          <a:ln w="25400">
            <a:solidFill>
              <a:schemeClr val="tx1"/>
            </a:solidFill>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1633"/>
          </a:p>
        </p:txBody>
      </p:sp>
      <p:sp>
        <p:nvSpPr>
          <p:cNvPr id="24" name="TextBox 34"/>
          <p:cNvSpPr txBox="1"/>
          <p:nvPr/>
        </p:nvSpPr>
        <p:spPr>
          <a:xfrm>
            <a:off x="-3883" y="4235210"/>
            <a:ext cx="1584233" cy="2031325"/>
          </a:xfrm>
          <a:prstGeom prst="rect">
            <a:avLst/>
          </a:prstGeom>
          <a:noFill/>
        </p:spPr>
        <p:txBody>
          <a:bodyPr wrap="square" rtlCol="0">
            <a:spAutoFit/>
          </a:bodyPr>
          <a:lstStyle/>
          <a:p>
            <a:r>
              <a:rPr lang="en-US" sz="1400" dirty="0">
                <a:latin typeface="Arial" panose="020B0604020202020204" pitchFamily="34" charset="0"/>
                <a:cs typeface="Arial" panose="020B0604020202020204" pitchFamily="34" charset="0"/>
              </a:rPr>
              <a:t>Um die </a:t>
            </a:r>
            <a:r>
              <a:rPr lang="en-US" sz="1400" dirty="0" err="1">
                <a:latin typeface="Arial" panose="020B0604020202020204" pitchFamily="34" charset="0"/>
                <a:cs typeface="Arial" panose="020B0604020202020204" pitchFamily="34" charset="0"/>
              </a:rPr>
              <a:t>Nachfrage</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zu</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befriedigen</a:t>
            </a:r>
            <a:r>
              <a:rPr lang="en-US" sz="1400" dirty="0">
                <a:latin typeface="Arial" panose="020B0604020202020204" pitchFamily="34" charset="0"/>
                <a:cs typeface="Arial" panose="020B0604020202020204" pitchFamily="34" charset="0"/>
              </a:rPr>
              <a:t>,</a:t>
            </a:r>
          </a:p>
          <a:p>
            <a:r>
              <a:rPr lang="en-US" sz="1400" dirty="0" err="1">
                <a:latin typeface="Arial" panose="020B0604020202020204" pitchFamily="34" charset="0"/>
                <a:cs typeface="Arial" panose="020B0604020202020204" pitchFamily="34" charset="0"/>
              </a:rPr>
              <a:t>müssen</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Lagerbestände</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abgebaut</a:t>
            </a:r>
            <a:endParaRPr lang="en-US" sz="1400" dirty="0">
              <a:latin typeface="Arial" panose="020B0604020202020204" pitchFamily="34" charset="0"/>
              <a:cs typeface="Arial" panose="020B0604020202020204" pitchFamily="34" charset="0"/>
            </a:endParaRPr>
          </a:p>
          <a:p>
            <a:r>
              <a:rPr lang="en-US" sz="1400" dirty="0" err="1">
                <a:latin typeface="Arial" panose="020B0604020202020204" pitchFamily="34" charset="0"/>
                <a:cs typeface="Arial" panose="020B0604020202020204" pitchFamily="34" charset="0"/>
              </a:rPr>
              <a:t>werden</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bzw</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es</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kommt</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zu</a:t>
            </a:r>
            <a:endParaRPr lang="en-US" sz="1400" dirty="0">
              <a:latin typeface="Arial" panose="020B0604020202020204" pitchFamily="34" charset="0"/>
              <a:cs typeface="Arial" panose="020B0604020202020204" pitchFamily="34" charset="0"/>
            </a:endParaRPr>
          </a:p>
          <a:p>
            <a:r>
              <a:rPr lang="en-US" sz="1400" dirty="0" err="1">
                <a:latin typeface="Arial" panose="020B0604020202020204" pitchFamily="34" charset="0"/>
                <a:cs typeface="Arial" panose="020B0604020202020204" pitchFamily="34" charset="0"/>
              </a:rPr>
              <a:t>Neueinstellungen</a:t>
            </a:r>
            <a:endParaRPr lang="en-US" sz="1400" dirty="0">
              <a:latin typeface="Arial" panose="020B0604020202020204" pitchFamily="34" charset="0"/>
              <a:cs typeface="Arial" panose="020B0604020202020204" pitchFamily="34" charset="0"/>
            </a:endParaRPr>
          </a:p>
        </p:txBody>
      </p:sp>
      <p:cxnSp>
        <p:nvCxnSpPr>
          <p:cNvPr id="30" name="Straight Arrow Connector 45"/>
          <p:cNvCxnSpPr>
            <a:stCxn id="16" idx="2"/>
          </p:cNvCxnSpPr>
          <p:nvPr/>
        </p:nvCxnSpPr>
        <p:spPr>
          <a:xfrm>
            <a:off x="4058021" y="1255717"/>
            <a:ext cx="366734" cy="1387104"/>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34" name="Right Brace 32"/>
          <p:cNvSpPr/>
          <p:nvPr/>
        </p:nvSpPr>
        <p:spPr>
          <a:xfrm>
            <a:off x="5810788" y="1429678"/>
            <a:ext cx="233707" cy="772304"/>
          </a:xfrm>
          <a:prstGeom prst="rightBrace">
            <a:avLst>
              <a:gd name="adj1" fmla="val 8333"/>
              <a:gd name="adj2" fmla="val 48897"/>
            </a:avLst>
          </a:prstGeom>
          <a:ln w="25400">
            <a:solidFill>
              <a:schemeClr val="tx1"/>
            </a:solidFill>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1633"/>
          </a:p>
        </p:txBody>
      </p:sp>
      <p:sp>
        <p:nvSpPr>
          <p:cNvPr id="67" name="Title 1"/>
          <p:cNvSpPr txBox="1">
            <a:spLocks/>
          </p:cNvSpPr>
          <p:nvPr/>
        </p:nvSpPr>
        <p:spPr>
          <a:xfrm>
            <a:off x="1784593" y="32134"/>
            <a:ext cx="7465744" cy="640552"/>
          </a:xfrm>
          <a:prstGeom prst="rect">
            <a:avLst/>
          </a:prstGeom>
        </p:spPr>
        <p:txBody>
          <a:bodyPr>
            <a:noAutofit/>
          </a:bodyPr>
          <a:lstStyle>
            <a:lvl1pPr algn="ctr" rtl="0" hangingPunct="0">
              <a:tabLst/>
              <a:defRPr lang="de-DE" sz="4400" b="0" i="0" u="none" strike="noStrike" kern="1200">
                <a:ln>
                  <a:noFill/>
                </a:ln>
                <a:latin typeface="Arial" pitchFamily="18"/>
              </a:defRPr>
            </a:lvl1pPr>
          </a:lstStyle>
          <a:p>
            <a:r>
              <a:rPr lang="en-US" sz="2903" dirty="0" err="1">
                <a:solidFill>
                  <a:sysClr val="windowText" lastClr="000000"/>
                </a:solidFill>
              </a:rPr>
              <a:t>Anpassungsprozess</a:t>
            </a:r>
            <a:endParaRPr lang="en-US" sz="2903" dirty="0">
              <a:solidFill>
                <a:sysClr val="windowText" lastClr="000000"/>
              </a:solidFill>
            </a:endParaRPr>
          </a:p>
        </p:txBody>
      </p:sp>
      <p:sp>
        <p:nvSpPr>
          <p:cNvPr id="68" name="Textfeld 67"/>
          <p:cNvSpPr txBox="1"/>
          <p:nvPr/>
        </p:nvSpPr>
        <p:spPr>
          <a:xfrm>
            <a:off x="5801909" y="878716"/>
            <a:ext cx="598241" cy="369332"/>
          </a:xfrm>
          <a:prstGeom prst="rect">
            <a:avLst/>
          </a:prstGeom>
          <a:noFill/>
        </p:spPr>
        <p:txBody>
          <a:bodyPr wrap="none" rtlCol="0">
            <a:spAutoFit/>
          </a:bodyPr>
          <a:lstStyle/>
          <a:p>
            <a:r>
              <a:rPr lang="de-DE" sz="1633" dirty="0"/>
              <a:t>Y=</a:t>
            </a:r>
            <a:r>
              <a:rPr lang="de-DE" dirty="0">
                <a:solidFill>
                  <a:srgbClr val="000000"/>
                </a:solidFill>
              </a:rPr>
              <a:t>Y</a:t>
            </a:r>
            <a:r>
              <a:rPr lang="de-DE" baseline="30000" dirty="0">
                <a:solidFill>
                  <a:srgbClr val="000000"/>
                </a:solidFill>
              </a:rPr>
              <a:t>D</a:t>
            </a:r>
            <a:endParaRPr lang="de-DE" sz="1633" dirty="0"/>
          </a:p>
        </p:txBody>
      </p:sp>
      <p:sp>
        <p:nvSpPr>
          <p:cNvPr id="37" name="TextBox 14"/>
          <p:cNvSpPr txBox="1"/>
          <p:nvPr/>
        </p:nvSpPr>
        <p:spPr>
          <a:xfrm>
            <a:off x="17061" y="3572358"/>
            <a:ext cx="1650536" cy="738664"/>
          </a:xfrm>
          <a:prstGeom prst="rect">
            <a:avLst/>
          </a:prstGeom>
          <a:noFill/>
        </p:spPr>
        <p:txBody>
          <a:bodyPr wrap="square" rtlCol="0">
            <a:spAutoFit/>
          </a:bodyPr>
          <a:lstStyle/>
          <a:p>
            <a:r>
              <a:rPr lang="de-DE" sz="1400" dirty="0">
                <a:latin typeface="Arial" panose="020B0604020202020204" pitchFamily="34" charset="0"/>
                <a:cs typeface="Arial" panose="020B0604020202020204" pitchFamily="34" charset="0"/>
              </a:rPr>
              <a:t>Die Nachfrage</a:t>
            </a:r>
          </a:p>
          <a:p>
            <a:r>
              <a:rPr lang="de-DE" sz="1400" dirty="0">
                <a:latin typeface="Arial" panose="020B0604020202020204" pitchFamily="34" charset="0"/>
                <a:cs typeface="Arial" panose="020B0604020202020204" pitchFamily="34" charset="0"/>
              </a:rPr>
              <a:t>übersteigt die Produktion</a:t>
            </a:r>
            <a:endParaRPr lang="en-US" sz="1400" dirty="0">
              <a:latin typeface="Arial" panose="020B0604020202020204" pitchFamily="34" charset="0"/>
              <a:cs typeface="Arial" panose="020B0604020202020204" pitchFamily="34" charset="0"/>
            </a:endParaRPr>
          </a:p>
        </p:txBody>
      </p:sp>
      <p:cxnSp>
        <p:nvCxnSpPr>
          <p:cNvPr id="41" name="Straight Connector 42"/>
          <p:cNvCxnSpPr/>
          <p:nvPr/>
        </p:nvCxnSpPr>
        <p:spPr>
          <a:xfrm flipV="1">
            <a:off x="4422255" y="2762068"/>
            <a:ext cx="7685" cy="2822285"/>
          </a:xfrm>
          <a:prstGeom prst="line">
            <a:avLst/>
          </a:prstGeom>
          <a:ln w="25400">
            <a:solidFill>
              <a:schemeClr val="tx1"/>
            </a:solidFill>
            <a:prstDash val="sysDot"/>
            <a:tailEnd type="none"/>
          </a:ln>
        </p:spPr>
        <p:style>
          <a:lnRef idx="1">
            <a:schemeClr val="accent1"/>
          </a:lnRef>
          <a:fillRef idx="0">
            <a:schemeClr val="accent1"/>
          </a:fillRef>
          <a:effectRef idx="0">
            <a:schemeClr val="accent1"/>
          </a:effectRef>
          <a:fontRef idx="minor">
            <a:schemeClr val="tx1"/>
          </a:fontRef>
        </p:style>
      </p:cxnSp>
      <p:cxnSp>
        <p:nvCxnSpPr>
          <p:cNvPr id="42" name="Straight Connector 42"/>
          <p:cNvCxnSpPr/>
          <p:nvPr/>
        </p:nvCxnSpPr>
        <p:spPr>
          <a:xfrm flipH="1">
            <a:off x="1471789" y="2725144"/>
            <a:ext cx="2932775" cy="26427"/>
          </a:xfrm>
          <a:prstGeom prst="line">
            <a:avLst/>
          </a:prstGeom>
          <a:ln w="25400">
            <a:solidFill>
              <a:schemeClr val="tx1"/>
            </a:solidFill>
            <a:prstDash val="sysDot"/>
            <a:tailEnd type="none"/>
          </a:ln>
        </p:spPr>
        <p:style>
          <a:lnRef idx="1">
            <a:schemeClr val="accent1"/>
          </a:lnRef>
          <a:fillRef idx="0">
            <a:schemeClr val="accent1"/>
          </a:fillRef>
          <a:effectRef idx="0">
            <a:schemeClr val="accent1"/>
          </a:effectRef>
          <a:fontRef idx="minor">
            <a:schemeClr val="tx1"/>
          </a:fontRef>
        </p:style>
      </p:cxnSp>
      <p:sp>
        <p:nvSpPr>
          <p:cNvPr id="49" name="Freihandform 48"/>
          <p:cNvSpPr/>
          <p:nvPr/>
        </p:nvSpPr>
        <p:spPr>
          <a:xfrm>
            <a:off x="1926907" y="5182207"/>
            <a:ext cx="286603" cy="477672"/>
          </a:xfrm>
          <a:custGeom>
            <a:avLst/>
            <a:gdLst>
              <a:gd name="connsiteX0" fmla="*/ 0 w 286603"/>
              <a:gd name="connsiteY0" fmla="*/ 0 h 477672"/>
              <a:gd name="connsiteX1" fmla="*/ 218364 w 286603"/>
              <a:gd name="connsiteY1" fmla="*/ 218364 h 477672"/>
              <a:gd name="connsiteX2" fmla="*/ 286603 w 286603"/>
              <a:gd name="connsiteY2" fmla="*/ 477672 h 477672"/>
              <a:gd name="connsiteX3" fmla="*/ 286603 w 286603"/>
              <a:gd name="connsiteY3" fmla="*/ 477672 h 477672"/>
            </a:gdLst>
            <a:ahLst/>
            <a:cxnLst>
              <a:cxn ang="0">
                <a:pos x="connsiteX0" y="connsiteY0"/>
              </a:cxn>
              <a:cxn ang="0">
                <a:pos x="connsiteX1" y="connsiteY1"/>
              </a:cxn>
              <a:cxn ang="0">
                <a:pos x="connsiteX2" y="connsiteY2"/>
              </a:cxn>
              <a:cxn ang="0">
                <a:pos x="connsiteX3" y="connsiteY3"/>
              </a:cxn>
            </a:cxnLst>
            <a:rect l="l" t="t" r="r" b="b"/>
            <a:pathLst>
              <a:path w="286603" h="477672">
                <a:moveTo>
                  <a:pt x="0" y="0"/>
                </a:moveTo>
                <a:cubicBezTo>
                  <a:pt x="85298" y="69376"/>
                  <a:pt x="170597" y="138752"/>
                  <a:pt x="218364" y="218364"/>
                </a:cubicBezTo>
                <a:cubicBezTo>
                  <a:pt x="266131" y="297976"/>
                  <a:pt x="286603" y="477672"/>
                  <a:pt x="286603" y="477672"/>
                </a:cubicBezTo>
                <a:lnTo>
                  <a:pt x="286603" y="477672"/>
                </a:lnTo>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50" name="Rechteck 49"/>
          <p:cNvSpPr/>
          <p:nvPr/>
        </p:nvSpPr>
        <p:spPr>
          <a:xfrm>
            <a:off x="1621374" y="5302930"/>
            <a:ext cx="534121" cy="369332"/>
          </a:xfrm>
          <a:prstGeom prst="rect">
            <a:avLst/>
          </a:prstGeom>
        </p:spPr>
        <p:txBody>
          <a:bodyPr wrap="none">
            <a:spAutoFit/>
          </a:bodyPr>
          <a:lstStyle/>
          <a:p>
            <a:r>
              <a:rPr lang="de-DE" dirty="0">
                <a:latin typeface="Arial" panose="020B0604020202020204" pitchFamily="34" charset="0"/>
                <a:cs typeface="Arial" panose="020B0604020202020204" pitchFamily="34" charset="0"/>
              </a:rPr>
              <a:t>45°</a:t>
            </a:r>
            <a:endParaRPr lang="de-DE" dirty="0"/>
          </a:p>
        </p:txBody>
      </p:sp>
      <p:cxnSp>
        <p:nvCxnSpPr>
          <p:cNvPr id="55" name="Straight Connector 43"/>
          <p:cNvCxnSpPr/>
          <p:nvPr/>
        </p:nvCxnSpPr>
        <p:spPr>
          <a:xfrm>
            <a:off x="5746187" y="1492434"/>
            <a:ext cx="2098" cy="762328"/>
          </a:xfrm>
          <a:prstGeom prst="line">
            <a:avLst/>
          </a:prstGeom>
          <a:ln w="31750">
            <a:solidFill>
              <a:schemeClr val="tx1"/>
            </a:solidFill>
            <a:prstDash val="dash"/>
            <a:tailEnd type="arrow"/>
          </a:ln>
        </p:spPr>
        <p:style>
          <a:lnRef idx="1">
            <a:schemeClr val="accent1"/>
          </a:lnRef>
          <a:fillRef idx="0">
            <a:schemeClr val="accent1"/>
          </a:fillRef>
          <a:effectRef idx="0">
            <a:schemeClr val="accent1"/>
          </a:effectRef>
          <a:fontRef idx="minor">
            <a:schemeClr val="tx1"/>
          </a:fontRef>
        </p:style>
      </p:cxnSp>
      <p:sp>
        <p:nvSpPr>
          <p:cNvPr id="72" name="Rechteck 71"/>
          <p:cNvSpPr/>
          <p:nvPr/>
        </p:nvSpPr>
        <p:spPr>
          <a:xfrm>
            <a:off x="4267103" y="5705951"/>
            <a:ext cx="373820" cy="369332"/>
          </a:xfrm>
          <a:prstGeom prst="rect">
            <a:avLst/>
          </a:prstGeom>
        </p:spPr>
        <p:txBody>
          <a:bodyPr wrap="none">
            <a:spAutoFit/>
          </a:bodyPr>
          <a:lstStyle/>
          <a:p>
            <a:r>
              <a:rPr lang="de-DE" dirty="0">
                <a:solidFill>
                  <a:srgbClr val="000000"/>
                </a:solidFill>
              </a:rPr>
              <a:t>Y</a:t>
            </a:r>
            <a:r>
              <a:rPr lang="de-DE" baseline="30000" dirty="0">
                <a:solidFill>
                  <a:srgbClr val="000000"/>
                </a:solidFill>
              </a:rPr>
              <a:t>*</a:t>
            </a:r>
            <a:endParaRPr lang="de-DE" dirty="0"/>
          </a:p>
        </p:txBody>
      </p:sp>
      <p:sp>
        <p:nvSpPr>
          <p:cNvPr id="73" name="Rechteck 72"/>
          <p:cNvSpPr/>
          <p:nvPr/>
        </p:nvSpPr>
        <p:spPr>
          <a:xfrm>
            <a:off x="1110405" y="2556675"/>
            <a:ext cx="373820" cy="369332"/>
          </a:xfrm>
          <a:prstGeom prst="rect">
            <a:avLst/>
          </a:prstGeom>
        </p:spPr>
        <p:txBody>
          <a:bodyPr wrap="none">
            <a:spAutoFit/>
          </a:bodyPr>
          <a:lstStyle/>
          <a:p>
            <a:r>
              <a:rPr lang="de-DE" dirty="0">
                <a:solidFill>
                  <a:srgbClr val="000000"/>
                </a:solidFill>
              </a:rPr>
              <a:t>Y</a:t>
            </a:r>
            <a:r>
              <a:rPr lang="de-DE" baseline="30000" dirty="0">
                <a:solidFill>
                  <a:srgbClr val="000000"/>
                </a:solidFill>
              </a:rPr>
              <a:t>*</a:t>
            </a:r>
            <a:endParaRPr lang="de-DE" dirty="0"/>
          </a:p>
        </p:txBody>
      </p:sp>
      <mc:AlternateContent xmlns:mc="http://schemas.openxmlformats.org/markup-compatibility/2006" xmlns:a14="http://schemas.microsoft.com/office/drawing/2010/main">
        <mc:Choice Requires="a14">
          <p:sp>
            <p:nvSpPr>
              <p:cNvPr id="75" name="TextBox 11"/>
              <p:cNvSpPr txBox="1"/>
              <p:nvPr/>
            </p:nvSpPr>
            <p:spPr>
              <a:xfrm>
                <a:off x="5831581" y="5681856"/>
                <a:ext cx="476412" cy="343620"/>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sSub>
                        <m:sSubPr>
                          <m:ctrlPr>
                            <a:rPr lang="en-US" sz="1633" i="1" smtClean="0">
                              <a:latin typeface="Cambria Math" panose="02040503050406030204" pitchFamily="18" charset="0"/>
                            </a:rPr>
                          </m:ctrlPr>
                        </m:sSubPr>
                        <m:e>
                          <m:r>
                            <a:rPr lang="de-DE" sz="1633" i="1">
                              <a:latin typeface="Cambria Math"/>
                            </a:rPr>
                            <m:t>𝑌</m:t>
                          </m:r>
                        </m:e>
                        <m:sub>
                          <m:r>
                            <a:rPr lang="de-DE" sz="1633" b="0" i="1" smtClean="0">
                              <a:latin typeface="Cambria Math" panose="02040503050406030204" pitchFamily="18" charset="0"/>
                            </a:rPr>
                            <m:t>0</m:t>
                          </m:r>
                        </m:sub>
                      </m:sSub>
                      <m:r>
                        <a:rPr lang="de-DE" sz="1633" b="0" i="1" smtClean="0">
                          <a:latin typeface="Cambria Math" panose="02040503050406030204" pitchFamily="18" charset="0"/>
                        </a:rPr>
                        <m:t>′</m:t>
                      </m:r>
                    </m:oMath>
                  </m:oMathPara>
                </a14:m>
                <a:endParaRPr lang="en-US" sz="1633" dirty="0"/>
              </a:p>
            </p:txBody>
          </p:sp>
        </mc:Choice>
        <mc:Fallback xmlns="">
          <p:sp>
            <p:nvSpPr>
              <p:cNvPr id="75" name="TextBox 11"/>
              <p:cNvSpPr txBox="1">
                <a:spLocks noRot="1" noChangeAspect="1" noMove="1" noResize="1" noEditPoints="1" noAdjustHandles="1" noChangeArrowheads="1" noChangeShapeType="1" noTextEdit="1"/>
              </p:cNvSpPr>
              <p:nvPr/>
            </p:nvSpPr>
            <p:spPr>
              <a:xfrm>
                <a:off x="5831581" y="5681856"/>
                <a:ext cx="476412" cy="343620"/>
              </a:xfrm>
              <a:prstGeom prst="rect">
                <a:avLst/>
              </a:prstGeom>
              <a:blipFill>
                <a:blip r:embed="rId4"/>
                <a:stretch>
                  <a:fillRect/>
                </a:stretch>
              </a:blipFill>
            </p:spPr>
            <p:txBody>
              <a:bodyPr/>
              <a:lstStyle/>
              <a:p>
                <a:r>
                  <a:rPr lang="de-DE">
                    <a:noFill/>
                  </a:rPr>
                  <a:t> </a:t>
                </a:r>
              </a:p>
            </p:txBody>
          </p:sp>
        </mc:Fallback>
      </mc:AlternateContent>
      <p:sp>
        <p:nvSpPr>
          <p:cNvPr id="81" name="TextBox 34"/>
          <p:cNvSpPr txBox="1"/>
          <p:nvPr/>
        </p:nvSpPr>
        <p:spPr>
          <a:xfrm>
            <a:off x="6161100" y="1160081"/>
            <a:ext cx="3134579" cy="307777"/>
          </a:xfrm>
          <a:prstGeom prst="rect">
            <a:avLst/>
          </a:prstGeom>
          <a:noFill/>
        </p:spPr>
        <p:txBody>
          <a:bodyPr wrap="square" rtlCol="0">
            <a:spAutoFit/>
          </a:bodyPr>
          <a:lstStyle/>
          <a:p>
            <a:r>
              <a:rPr lang="en-US" sz="1400" dirty="0" err="1">
                <a:latin typeface="Arial" panose="020B0604020202020204" pitchFamily="34" charset="0"/>
                <a:cs typeface="Arial" panose="020B0604020202020204" pitchFamily="34" charset="0"/>
              </a:rPr>
              <a:t>Produktion</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übersteigt</a:t>
            </a:r>
            <a:r>
              <a:rPr lang="en-US" sz="1400" dirty="0">
                <a:latin typeface="Arial" panose="020B0604020202020204" pitchFamily="34" charset="0"/>
                <a:cs typeface="Arial" panose="020B0604020202020204" pitchFamily="34" charset="0"/>
              </a:rPr>
              <a:t> die </a:t>
            </a:r>
            <a:r>
              <a:rPr lang="en-US" sz="1400" dirty="0" err="1">
                <a:latin typeface="Arial" panose="020B0604020202020204" pitchFamily="34" charset="0"/>
                <a:cs typeface="Arial" panose="020B0604020202020204" pitchFamily="34" charset="0"/>
              </a:rPr>
              <a:t>Nachfrage</a:t>
            </a:r>
            <a:endParaRPr lang="en-US" sz="1400" dirty="0">
              <a:latin typeface="Arial" panose="020B0604020202020204" pitchFamily="34" charset="0"/>
              <a:cs typeface="Arial" panose="020B0604020202020204" pitchFamily="34" charset="0"/>
            </a:endParaRPr>
          </a:p>
        </p:txBody>
      </p:sp>
      <p:sp>
        <p:nvSpPr>
          <p:cNvPr id="83" name="TextBox 34"/>
          <p:cNvSpPr txBox="1"/>
          <p:nvPr/>
        </p:nvSpPr>
        <p:spPr>
          <a:xfrm>
            <a:off x="6161100" y="1386136"/>
            <a:ext cx="2422458" cy="523220"/>
          </a:xfrm>
          <a:prstGeom prst="rect">
            <a:avLst/>
          </a:prstGeom>
          <a:noFill/>
        </p:spPr>
        <p:txBody>
          <a:bodyPr wrap="none" rtlCol="0">
            <a:spAutoFit/>
          </a:bodyPr>
          <a:lstStyle/>
          <a:p>
            <a:r>
              <a:rPr lang="en-US" sz="1400" dirty="0" err="1">
                <a:latin typeface="Arial" panose="020B0604020202020204" pitchFamily="34" charset="0"/>
                <a:cs typeface="Arial" panose="020B0604020202020204" pitchFamily="34" charset="0"/>
              </a:rPr>
              <a:t>Es</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kommt</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zum</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Lageraufbau</a:t>
            </a:r>
            <a:endParaRPr lang="en-US" sz="1400" dirty="0">
              <a:latin typeface="Arial" panose="020B0604020202020204" pitchFamily="34" charset="0"/>
              <a:cs typeface="Arial" panose="020B0604020202020204" pitchFamily="34" charset="0"/>
            </a:endParaRPr>
          </a:p>
          <a:p>
            <a:r>
              <a:rPr lang="en-US" sz="1400" dirty="0" err="1">
                <a:latin typeface="Arial" panose="020B0604020202020204" pitchFamily="34" charset="0"/>
                <a:cs typeface="Arial" panose="020B0604020202020204" pitchFamily="34" charset="0"/>
              </a:rPr>
              <a:t>bzw.Entlassungen</a:t>
            </a:r>
            <a:endParaRPr lang="en-US" sz="1400" dirty="0">
              <a:latin typeface="Arial" panose="020B0604020202020204" pitchFamily="34" charset="0"/>
              <a:cs typeface="Arial" panose="020B0604020202020204" pitchFamily="34" charset="0"/>
            </a:endParaRPr>
          </a:p>
        </p:txBody>
      </p:sp>
      <p:sp>
        <p:nvSpPr>
          <p:cNvPr id="53" name="Rechteck 52">
            <a:extLst>
              <a:ext uri="{FF2B5EF4-FFF2-40B4-BE49-F238E27FC236}">
                <a16:creationId xmlns:a16="http://schemas.microsoft.com/office/drawing/2014/main" id="{7E0E3CB3-881E-4CFA-80D6-F70BA6488741}"/>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mc:AlternateContent xmlns:mc="http://schemas.openxmlformats.org/markup-compatibility/2006">
        <mc:Choice xmlns:p14="http://schemas.microsoft.com/office/powerpoint/2010/main" Requires="p14">
          <p:contentPart p14:bwMode="auto" r:id="rId5">
            <p14:nvContentPartPr>
              <p14:cNvPr id="2" name="Freihand 1">
                <a:extLst>
                  <a:ext uri="{FF2B5EF4-FFF2-40B4-BE49-F238E27FC236}">
                    <a16:creationId xmlns:a16="http://schemas.microsoft.com/office/drawing/2014/main" id="{A2314DD8-3DE4-4E30-976A-D93A3E713FEB}"/>
                  </a:ext>
                </a:extLst>
              </p14:cNvPr>
              <p14:cNvContentPartPr/>
              <p14:nvPr/>
            </p14:nvContentPartPr>
            <p14:xfrm>
              <a:off x="2073533" y="5759520"/>
              <a:ext cx="374400" cy="405000"/>
            </p14:xfrm>
          </p:contentPart>
        </mc:Choice>
        <mc:Fallback>
          <p:pic>
            <p:nvPicPr>
              <p:cNvPr id="2" name="Freihand 1">
                <a:extLst>
                  <a:ext uri="{FF2B5EF4-FFF2-40B4-BE49-F238E27FC236}">
                    <a16:creationId xmlns:a16="http://schemas.microsoft.com/office/drawing/2014/main" id="{A2314DD8-3DE4-4E30-976A-D93A3E713FEB}"/>
                  </a:ext>
                </a:extLst>
              </p:cNvPr>
              <p:cNvPicPr/>
              <p:nvPr/>
            </p:nvPicPr>
            <p:blipFill>
              <a:blip r:embed="rId6"/>
              <a:stretch>
                <a:fillRect/>
              </a:stretch>
            </p:blipFill>
            <p:spPr>
              <a:xfrm>
                <a:off x="2069213" y="5755200"/>
                <a:ext cx="383040" cy="413640"/>
              </a:xfrm>
              <a:prstGeom prst="rect">
                <a:avLst/>
              </a:prstGeom>
            </p:spPr>
          </p:pic>
        </mc:Fallback>
      </mc:AlternateContent>
      <mc:AlternateContent xmlns:mc="http://schemas.openxmlformats.org/markup-compatibility/2006">
        <mc:Choice xmlns:p14="http://schemas.microsoft.com/office/powerpoint/2010/main" Requires="p14">
          <p:contentPart p14:bwMode="auto" r:id="rId7">
            <p14:nvContentPartPr>
              <p14:cNvPr id="47" name="Freihand 46">
                <a:extLst>
                  <a:ext uri="{FF2B5EF4-FFF2-40B4-BE49-F238E27FC236}">
                    <a16:creationId xmlns:a16="http://schemas.microsoft.com/office/drawing/2014/main" id="{C316C2AD-54C8-49BC-8349-E8C4B26312DA}"/>
                  </a:ext>
                </a:extLst>
              </p14:cNvPr>
              <p14:cNvContentPartPr/>
              <p14:nvPr/>
            </p14:nvContentPartPr>
            <p14:xfrm>
              <a:off x="1225733" y="3583320"/>
              <a:ext cx="231120" cy="1188000"/>
            </p14:xfrm>
          </p:contentPart>
        </mc:Choice>
        <mc:Fallback>
          <p:pic>
            <p:nvPicPr>
              <p:cNvPr id="47" name="Freihand 46">
                <a:extLst>
                  <a:ext uri="{FF2B5EF4-FFF2-40B4-BE49-F238E27FC236}">
                    <a16:creationId xmlns:a16="http://schemas.microsoft.com/office/drawing/2014/main" id="{C316C2AD-54C8-49BC-8349-E8C4B26312DA}"/>
                  </a:ext>
                </a:extLst>
              </p:cNvPr>
              <p:cNvPicPr/>
              <p:nvPr/>
            </p:nvPicPr>
            <p:blipFill>
              <a:blip r:embed="rId8"/>
              <a:stretch>
                <a:fillRect/>
              </a:stretch>
            </p:blipFill>
            <p:spPr>
              <a:xfrm>
                <a:off x="1221413" y="3579000"/>
                <a:ext cx="239760" cy="1196640"/>
              </a:xfrm>
              <a:prstGeom prst="rect">
                <a:avLst/>
              </a:prstGeom>
            </p:spPr>
          </p:pic>
        </mc:Fallback>
      </mc:AlternateContent>
      <mc:AlternateContent xmlns:mc="http://schemas.openxmlformats.org/markup-compatibility/2006">
        <mc:Choice xmlns:p14="http://schemas.microsoft.com/office/powerpoint/2010/main" Requires="p14">
          <p:contentPart p14:bwMode="auto" r:id="rId9">
            <p14:nvContentPartPr>
              <p14:cNvPr id="48" name="Freihand 47">
                <a:extLst>
                  <a:ext uri="{FF2B5EF4-FFF2-40B4-BE49-F238E27FC236}">
                    <a16:creationId xmlns:a16="http://schemas.microsoft.com/office/drawing/2014/main" id="{D879E2B5-B8D0-415B-A467-47549867BF8C}"/>
                  </a:ext>
                </a:extLst>
              </p14:cNvPr>
              <p14:cNvContentPartPr/>
              <p14:nvPr/>
            </p14:nvContentPartPr>
            <p14:xfrm>
              <a:off x="2162813" y="4893000"/>
              <a:ext cx="203760" cy="70560"/>
            </p14:xfrm>
          </p:contentPart>
        </mc:Choice>
        <mc:Fallback>
          <p:pic>
            <p:nvPicPr>
              <p:cNvPr id="48" name="Freihand 47">
                <a:extLst>
                  <a:ext uri="{FF2B5EF4-FFF2-40B4-BE49-F238E27FC236}">
                    <a16:creationId xmlns:a16="http://schemas.microsoft.com/office/drawing/2014/main" id="{D879E2B5-B8D0-415B-A467-47549867BF8C}"/>
                  </a:ext>
                </a:extLst>
              </p:cNvPr>
              <p:cNvPicPr/>
              <p:nvPr/>
            </p:nvPicPr>
            <p:blipFill>
              <a:blip r:embed="rId10"/>
              <a:stretch>
                <a:fillRect/>
              </a:stretch>
            </p:blipFill>
            <p:spPr>
              <a:xfrm>
                <a:off x="2158493" y="4888680"/>
                <a:ext cx="212400" cy="79200"/>
              </a:xfrm>
              <a:prstGeom prst="rect">
                <a:avLst/>
              </a:prstGeom>
            </p:spPr>
          </p:pic>
        </mc:Fallback>
      </mc:AlternateContent>
      <mc:AlternateContent xmlns:mc="http://schemas.openxmlformats.org/markup-compatibility/2006">
        <mc:Choice xmlns:p14="http://schemas.microsoft.com/office/powerpoint/2010/main" Requires="p14">
          <p:contentPart p14:bwMode="auto" r:id="rId11">
            <p14:nvContentPartPr>
              <p14:cNvPr id="130" name="Freihand 129">
                <a:extLst>
                  <a:ext uri="{FF2B5EF4-FFF2-40B4-BE49-F238E27FC236}">
                    <a16:creationId xmlns:a16="http://schemas.microsoft.com/office/drawing/2014/main" id="{193E3E23-2B86-42C9-B9ED-D9879AAD2769}"/>
                  </a:ext>
                </a:extLst>
              </p14:cNvPr>
              <p14:cNvContentPartPr/>
              <p14:nvPr/>
            </p14:nvContentPartPr>
            <p14:xfrm>
              <a:off x="2114213" y="6705960"/>
              <a:ext cx="1024560" cy="114120"/>
            </p14:xfrm>
          </p:contentPart>
        </mc:Choice>
        <mc:Fallback>
          <p:pic>
            <p:nvPicPr>
              <p:cNvPr id="130" name="Freihand 129">
                <a:extLst>
                  <a:ext uri="{FF2B5EF4-FFF2-40B4-BE49-F238E27FC236}">
                    <a16:creationId xmlns:a16="http://schemas.microsoft.com/office/drawing/2014/main" id="{193E3E23-2B86-42C9-B9ED-D9879AAD2769}"/>
                  </a:ext>
                </a:extLst>
              </p:cNvPr>
              <p:cNvPicPr/>
              <p:nvPr/>
            </p:nvPicPr>
            <p:blipFill>
              <a:blip r:embed="rId12"/>
              <a:stretch>
                <a:fillRect/>
              </a:stretch>
            </p:blipFill>
            <p:spPr>
              <a:xfrm>
                <a:off x="2109893" y="6701640"/>
                <a:ext cx="1033200" cy="122760"/>
              </a:xfrm>
              <a:prstGeom prst="rect">
                <a:avLst/>
              </a:prstGeom>
            </p:spPr>
          </p:pic>
        </mc:Fallback>
      </mc:AlternateContent>
      <mc:AlternateContent xmlns:mc="http://schemas.openxmlformats.org/markup-compatibility/2006">
        <mc:Choice xmlns:p14="http://schemas.microsoft.com/office/powerpoint/2010/main" Requires="p14">
          <p:contentPart p14:bwMode="auto" r:id="rId13">
            <p14:nvContentPartPr>
              <p14:cNvPr id="180" name="Freihand 179">
                <a:extLst>
                  <a:ext uri="{FF2B5EF4-FFF2-40B4-BE49-F238E27FC236}">
                    <a16:creationId xmlns:a16="http://schemas.microsoft.com/office/drawing/2014/main" id="{9BA55278-A0DA-40B6-AD7F-3CE0CC92846C}"/>
                  </a:ext>
                </a:extLst>
              </p14:cNvPr>
              <p14:cNvContentPartPr/>
              <p14:nvPr/>
            </p14:nvContentPartPr>
            <p14:xfrm>
              <a:off x="5717093" y="1499280"/>
              <a:ext cx="32760" cy="9720"/>
            </p14:xfrm>
          </p:contentPart>
        </mc:Choice>
        <mc:Fallback>
          <p:pic>
            <p:nvPicPr>
              <p:cNvPr id="180" name="Freihand 179">
                <a:extLst>
                  <a:ext uri="{FF2B5EF4-FFF2-40B4-BE49-F238E27FC236}">
                    <a16:creationId xmlns:a16="http://schemas.microsoft.com/office/drawing/2014/main" id="{9BA55278-A0DA-40B6-AD7F-3CE0CC92846C}"/>
                  </a:ext>
                </a:extLst>
              </p:cNvPr>
              <p:cNvPicPr/>
              <p:nvPr/>
            </p:nvPicPr>
            <p:blipFill>
              <a:blip r:embed="rId14"/>
              <a:stretch>
                <a:fillRect/>
              </a:stretch>
            </p:blipFill>
            <p:spPr>
              <a:xfrm>
                <a:off x="5712773" y="1494960"/>
                <a:ext cx="41400" cy="18360"/>
              </a:xfrm>
              <a:prstGeom prst="rect">
                <a:avLst/>
              </a:prstGeom>
            </p:spPr>
          </p:pic>
        </mc:Fallback>
      </mc:AlternateContent>
      <mc:AlternateContent xmlns:mc="http://schemas.openxmlformats.org/markup-compatibility/2006">
        <mc:Choice xmlns:p14="http://schemas.microsoft.com/office/powerpoint/2010/main" Requires="p14">
          <p:contentPart p14:bwMode="auto" r:id="rId15">
            <p14:nvContentPartPr>
              <p14:cNvPr id="216" name="Freihand 215">
                <a:extLst>
                  <a:ext uri="{FF2B5EF4-FFF2-40B4-BE49-F238E27FC236}">
                    <a16:creationId xmlns:a16="http://schemas.microsoft.com/office/drawing/2014/main" id="{D2D07079-F8A5-485F-A7D0-077301BE4F0D}"/>
                  </a:ext>
                </a:extLst>
              </p14:cNvPr>
              <p14:cNvContentPartPr/>
              <p14:nvPr/>
            </p14:nvContentPartPr>
            <p14:xfrm>
              <a:off x="7361213" y="1341240"/>
              <a:ext cx="612360" cy="369000"/>
            </p14:xfrm>
          </p:contentPart>
        </mc:Choice>
        <mc:Fallback>
          <p:pic>
            <p:nvPicPr>
              <p:cNvPr id="216" name="Freihand 215">
                <a:extLst>
                  <a:ext uri="{FF2B5EF4-FFF2-40B4-BE49-F238E27FC236}">
                    <a16:creationId xmlns:a16="http://schemas.microsoft.com/office/drawing/2014/main" id="{D2D07079-F8A5-485F-A7D0-077301BE4F0D}"/>
                  </a:ext>
                </a:extLst>
              </p:cNvPr>
              <p:cNvPicPr/>
              <p:nvPr/>
            </p:nvPicPr>
            <p:blipFill>
              <a:blip r:embed="rId16"/>
              <a:stretch>
                <a:fillRect/>
              </a:stretch>
            </p:blipFill>
            <p:spPr>
              <a:xfrm>
                <a:off x="7356893" y="1336920"/>
                <a:ext cx="621000" cy="377640"/>
              </a:xfrm>
              <a:prstGeom prst="rect">
                <a:avLst/>
              </a:prstGeom>
            </p:spPr>
          </p:pic>
        </mc:Fallback>
      </mc:AlternateContent>
      <mc:AlternateContent xmlns:mc="http://schemas.openxmlformats.org/markup-compatibility/2006">
        <mc:Choice xmlns:p14="http://schemas.microsoft.com/office/powerpoint/2010/main" Requires="p14">
          <p:contentPart p14:bwMode="auto" r:id="rId17">
            <p14:nvContentPartPr>
              <p14:cNvPr id="217" name="Freihand 216">
                <a:extLst>
                  <a:ext uri="{FF2B5EF4-FFF2-40B4-BE49-F238E27FC236}">
                    <a16:creationId xmlns:a16="http://schemas.microsoft.com/office/drawing/2014/main" id="{9958F402-B405-42DE-A6D9-8F0B41BE0427}"/>
                  </a:ext>
                </a:extLst>
              </p14:cNvPr>
              <p14:cNvContentPartPr/>
              <p14:nvPr/>
            </p14:nvContentPartPr>
            <p14:xfrm>
              <a:off x="22613" y="4932600"/>
              <a:ext cx="690480" cy="830880"/>
            </p14:xfrm>
          </p:contentPart>
        </mc:Choice>
        <mc:Fallback>
          <p:pic>
            <p:nvPicPr>
              <p:cNvPr id="217" name="Freihand 216">
                <a:extLst>
                  <a:ext uri="{FF2B5EF4-FFF2-40B4-BE49-F238E27FC236}">
                    <a16:creationId xmlns:a16="http://schemas.microsoft.com/office/drawing/2014/main" id="{9958F402-B405-42DE-A6D9-8F0B41BE0427}"/>
                  </a:ext>
                </a:extLst>
              </p:cNvPr>
              <p:cNvPicPr/>
              <p:nvPr/>
            </p:nvPicPr>
            <p:blipFill>
              <a:blip r:embed="rId18"/>
              <a:stretch>
                <a:fillRect/>
              </a:stretch>
            </p:blipFill>
            <p:spPr>
              <a:xfrm>
                <a:off x="18293" y="4928280"/>
                <a:ext cx="699120" cy="839520"/>
              </a:xfrm>
              <a:prstGeom prst="rect">
                <a:avLst/>
              </a:prstGeom>
            </p:spPr>
          </p:pic>
        </mc:Fallback>
      </mc:AlternateContent>
      <p:grpSp>
        <p:nvGrpSpPr>
          <p:cNvPr id="315" name="Gruppieren 314">
            <a:extLst>
              <a:ext uri="{FF2B5EF4-FFF2-40B4-BE49-F238E27FC236}">
                <a16:creationId xmlns:a16="http://schemas.microsoft.com/office/drawing/2014/main" id="{16ECD2F2-4EBD-4EF5-ACAE-67DE9D012523}"/>
              </a:ext>
            </a:extLst>
          </p:cNvPr>
          <p:cNvGrpSpPr/>
          <p:nvPr/>
        </p:nvGrpSpPr>
        <p:grpSpPr>
          <a:xfrm>
            <a:off x="131693" y="1396680"/>
            <a:ext cx="11716560" cy="5456160"/>
            <a:chOff x="131693" y="1396680"/>
            <a:chExt cx="11716560" cy="5456160"/>
          </a:xfrm>
        </p:grpSpPr>
        <mc:AlternateContent xmlns:mc="http://schemas.openxmlformats.org/markup-compatibility/2006">
          <mc:Choice xmlns:p14="http://schemas.microsoft.com/office/powerpoint/2010/main" Requires="p14">
            <p:contentPart p14:bwMode="auto" r:id="rId19">
              <p14:nvContentPartPr>
                <p14:cNvPr id="113" name="Freihand 112">
                  <a:extLst>
                    <a:ext uri="{FF2B5EF4-FFF2-40B4-BE49-F238E27FC236}">
                      <a16:creationId xmlns:a16="http://schemas.microsoft.com/office/drawing/2014/main" id="{21A84ECF-6ABF-4099-99BD-7D20ECC039EA}"/>
                    </a:ext>
                  </a:extLst>
                </p14:cNvPr>
                <p14:cNvContentPartPr/>
                <p14:nvPr/>
              </p14:nvContentPartPr>
              <p14:xfrm>
                <a:off x="2358653" y="6417240"/>
                <a:ext cx="1001520" cy="26640"/>
              </p14:xfrm>
            </p:contentPart>
          </mc:Choice>
          <mc:Fallback>
            <p:pic>
              <p:nvPicPr>
                <p:cNvPr id="113" name="Freihand 112">
                  <a:extLst>
                    <a:ext uri="{FF2B5EF4-FFF2-40B4-BE49-F238E27FC236}">
                      <a16:creationId xmlns:a16="http://schemas.microsoft.com/office/drawing/2014/main" id="{21A84ECF-6ABF-4099-99BD-7D20ECC039EA}"/>
                    </a:ext>
                  </a:extLst>
                </p:cNvPr>
                <p:cNvPicPr/>
                <p:nvPr/>
              </p:nvPicPr>
              <p:blipFill>
                <a:blip r:embed="rId20"/>
                <a:stretch>
                  <a:fillRect/>
                </a:stretch>
              </p:blipFill>
              <p:spPr>
                <a:xfrm>
                  <a:off x="2354333" y="6412920"/>
                  <a:ext cx="1010160" cy="35280"/>
                </a:xfrm>
                <a:prstGeom prst="rect">
                  <a:avLst/>
                </a:prstGeom>
              </p:spPr>
            </p:pic>
          </mc:Fallback>
        </mc:AlternateContent>
        <mc:AlternateContent xmlns:mc="http://schemas.openxmlformats.org/markup-compatibility/2006">
          <mc:Choice xmlns:p14="http://schemas.microsoft.com/office/powerpoint/2010/main" Requires="p14">
            <p:contentPart p14:bwMode="auto" r:id="rId21">
              <p14:nvContentPartPr>
                <p14:cNvPr id="114" name="Freihand 113">
                  <a:extLst>
                    <a:ext uri="{FF2B5EF4-FFF2-40B4-BE49-F238E27FC236}">
                      <a16:creationId xmlns:a16="http://schemas.microsoft.com/office/drawing/2014/main" id="{D01D901E-00F1-4C47-AE93-0A373540B6EE}"/>
                    </a:ext>
                  </a:extLst>
                </p14:cNvPr>
                <p14:cNvContentPartPr/>
                <p14:nvPr/>
              </p14:nvContentPartPr>
              <p14:xfrm>
                <a:off x="3358733" y="6355680"/>
                <a:ext cx="199440" cy="153000"/>
              </p14:xfrm>
            </p:contentPart>
          </mc:Choice>
          <mc:Fallback>
            <p:pic>
              <p:nvPicPr>
                <p:cNvPr id="114" name="Freihand 113">
                  <a:extLst>
                    <a:ext uri="{FF2B5EF4-FFF2-40B4-BE49-F238E27FC236}">
                      <a16:creationId xmlns:a16="http://schemas.microsoft.com/office/drawing/2014/main" id="{D01D901E-00F1-4C47-AE93-0A373540B6EE}"/>
                    </a:ext>
                  </a:extLst>
                </p:cNvPr>
                <p:cNvPicPr/>
                <p:nvPr/>
              </p:nvPicPr>
              <p:blipFill>
                <a:blip r:embed="rId22"/>
                <a:stretch>
                  <a:fillRect/>
                </a:stretch>
              </p:blipFill>
              <p:spPr>
                <a:xfrm>
                  <a:off x="3354413" y="6351360"/>
                  <a:ext cx="208080" cy="161640"/>
                </a:xfrm>
                <a:prstGeom prst="rect">
                  <a:avLst/>
                </a:prstGeom>
              </p:spPr>
            </p:pic>
          </mc:Fallback>
        </mc:AlternateContent>
        <mc:AlternateContent xmlns:mc="http://schemas.openxmlformats.org/markup-compatibility/2006">
          <mc:Choice xmlns:p14="http://schemas.microsoft.com/office/powerpoint/2010/main" Requires="p14">
            <p:contentPart p14:bwMode="auto" r:id="rId23">
              <p14:nvContentPartPr>
                <p14:cNvPr id="115" name="Freihand 114">
                  <a:extLst>
                    <a:ext uri="{FF2B5EF4-FFF2-40B4-BE49-F238E27FC236}">
                      <a16:creationId xmlns:a16="http://schemas.microsoft.com/office/drawing/2014/main" id="{E2860CAF-C096-4D2F-A7B7-114612DB25BD}"/>
                    </a:ext>
                  </a:extLst>
                </p14:cNvPr>
                <p14:cNvContentPartPr/>
                <p14:nvPr/>
              </p14:nvContentPartPr>
              <p14:xfrm>
                <a:off x="2186933" y="6552240"/>
                <a:ext cx="21600" cy="145800"/>
              </p14:xfrm>
            </p:contentPart>
          </mc:Choice>
          <mc:Fallback>
            <p:pic>
              <p:nvPicPr>
                <p:cNvPr id="115" name="Freihand 114">
                  <a:extLst>
                    <a:ext uri="{FF2B5EF4-FFF2-40B4-BE49-F238E27FC236}">
                      <a16:creationId xmlns:a16="http://schemas.microsoft.com/office/drawing/2014/main" id="{E2860CAF-C096-4D2F-A7B7-114612DB25BD}"/>
                    </a:ext>
                  </a:extLst>
                </p:cNvPr>
                <p:cNvPicPr/>
                <p:nvPr/>
              </p:nvPicPr>
              <p:blipFill>
                <a:blip r:embed="rId24"/>
                <a:stretch>
                  <a:fillRect/>
                </a:stretch>
              </p:blipFill>
              <p:spPr>
                <a:xfrm>
                  <a:off x="2182613" y="6547920"/>
                  <a:ext cx="30240" cy="154440"/>
                </a:xfrm>
                <a:prstGeom prst="rect">
                  <a:avLst/>
                </a:prstGeom>
              </p:spPr>
            </p:pic>
          </mc:Fallback>
        </mc:AlternateContent>
        <mc:AlternateContent xmlns:mc="http://schemas.openxmlformats.org/markup-compatibility/2006">
          <mc:Choice xmlns:p14="http://schemas.microsoft.com/office/powerpoint/2010/main" Requires="p14">
            <p:contentPart p14:bwMode="auto" r:id="rId25">
              <p14:nvContentPartPr>
                <p14:cNvPr id="116" name="Freihand 115">
                  <a:extLst>
                    <a:ext uri="{FF2B5EF4-FFF2-40B4-BE49-F238E27FC236}">
                      <a16:creationId xmlns:a16="http://schemas.microsoft.com/office/drawing/2014/main" id="{5DDDA592-7FD0-4785-A1EB-719A2C4CAF34}"/>
                    </a:ext>
                  </a:extLst>
                </p14:cNvPr>
                <p14:cNvContentPartPr/>
                <p14:nvPr/>
              </p14:nvContentPartPr>
              <p14:xfrm>
                <a:off x="2078933" y="6517680"/>
                <a:ext cx="179280" cy="187200"/>
              </p14:xfrm>
            </p:contentPart>
          </mc:Choice>
          <mc:Fallback>
            <p:pic>
              <p:nvPicPr>
                <p:cNvPr id="116" name="Freihand 115">
                  <a:extLst>
                    <a:ext uri="{FF2B5EF4-FFF2-40B4-BE49-F238E27FC236}">
                      <a16:creationId xmlns:a16="http://schemas.microsoft.com/office/drawing/2014/main" id="{5DDDA592-7FD0-4785-A1EB-719A2C4CAF34}"/>
                    </a:ext>
                  </a:extLst>
                </p:cNvPr>
                <p:cNvPicPr/>
                <p:nvPr/>
              </p:nvPicPr>
              <p:blipFill>
                <a:blip r:embed="rId26"/>
                <a:stretch>
                  <a:fillRect/>
                </a:stretch>
              </p:blipFill>
              <p:spPr>
                <a:xfrm>
                  <a:off x="2074613" y="6513360"/>
                  <a:ext cx="187920" cy="195840"/>
                </a:xfrm>
                <a:prstGeom prst="rect">
                  <a:avLst/>
                </a:prstGeom>
              </p:spPr>
            </p:pic>
          </mc:Fallback>
        </mc:AlternateContent>
        <mc:AlternateContent xmlns:mc="http://schemas.openxmlformats.org/markup-compatibility/2006">
          <mc:Choice xmlns:p14="http://schemas.microsoft.com/office/powerpoint/2010/main" Requires="p14">
            <p:contentPart p14:bwMode="auto" r:id="rId27">
              <p14:nvContentPartPr>
                <p14:cNvPr id="117" name="Freihand 116">
                  <a:extLst>
                    <a:ext uri="{FF2B5EF4-FFF2-40B4-BE49-F238E27FC236}">
                      <a16:creationId xmlns:a16="http://schemas.microsoft.com/office/drawing/2014/main" id="{652C16CB-777F-48B4-9EE5-D4449015FD48}"/>
                    </a:ext>
                  </a:extLst>
                </p14:cNvPr>
                <p14:cNvContentPartPr/>
                <p14:nvPr/>
              </p14:nvContentPartPr>
              <p14:xfrm>
                <a:off x="2302493" y="6599400"/>
                <a:ext cx="419040" cy="95400"/>
              </p14:xfrm>
            </p:contentPart>
          </mc:Choice>
          <mc:Fallback>
            <p:pic>
              <p:nvPicPr>
                <p:cNvPr id="117" name="Freihand 116">
                  <a:extLst>
                    <a:ext uri="{FF2B5EF4-FFF2-40B4-BE49-F238E27FC236}">
                      <a16:creationId xmlns:a16="http://schemas.microsoft.com/office/drawing/2014/main" id="{652C16CB-777F-48B4-9EE5-D4449015FD48}"/>
                    </a:ext>
                  </a:extLst>
                </p:cNvPr>
                <p:cNvPicPr/>
                <p:nvPr/>
              </p:nvPicPr>
              <p:blipFill>
                <a:blip r:embed="rId28"/>
                <a:stretch>
                  <a:fillRect/>
                </a:stretch>
              </p:blipFill>
              <p:spPr>
                <a:xfrm>
                  <a:off x="2298173" y="6595080"/>
                  <a:ext cx="427680" cy="104040"/>
                </a:xfrm>
                <a:prstGeom prst="rect">
                  <a:avLst/>
                </a:prstGeom>
              </p:spPr>
            </p:pic>
          </mc:Fallback>
        </mc:AlternateContent>
        <mc:AlternateContent xmlns:mc="http://schemas.openxmlformats.org/markup-compatibility/2006">
          <mc:Choice xmlns:p14="http://schemas.microsoft.com/office/powerpoint/2010/main" Requires="p14">
            <p:contentPart p14:bwMode="auto" r:id="rId29">
              <p14:nvContentPartPr>
                <p14:cNvPr id="118" name="Freihand 117">
                  <a:extLst>
                    <a:ext uri="{FF2B5EF4-FFF2-40B4-BE49-F238E27FC236}">
                      <a16:creationId xmlns:a16="http://schemas.microsoft.com/office/drawing/2014/main" id="{F897F2BA-E67A-44F7-8364-AF171B4B7E8D}"/>
                    </a:ext>
                  </a:extLst>
                </p14:cNvPr>
                <p14:cNvContentPartPr/>
                <p14:nvPr/>
              </p14:nvContentPartPr>
              <p14:xfrm>
                <a:off x="2737733" y="6583200"/>
                <a:ext cx="370440" cy="177120"/>
              </p14:xfrm>
            </p:contentPart>
          </mc:Choice>
          <mc:Fallback>
            <p:pic>
              <p:nvPicPr>
                <p:cNvPr id="118" name="Freihand 117">
                  <a:extLst>
                    <a:ext uri="{FF2B5EF4-FFF2-40B4-BE49-F238E27FC236}">
                      <a16:creationId xmlns:a16="http://schemas.microsoft.com/office/drawing/2014/main" id="{F897F2BA-E67A-44F7-8364-AF171B4B7E8D}"/>
                    </a:ext>
                  </a:extLst>
                </p:cNvPr>
                <p:cNvPicPr/>
                <p:nvPr/>
              </p:nvPicPr>
              <p:blipFill>
                <a:blip r:embed="rId30"/>
                <a:stretch>
                  <a:fillRect/>
                </a:stretch>
              </p:blipFill>
              <p:spPr>
                <a:xfrm>
                  <a:off x="2733413" y="6578880"/>
                  <a:ext cx="379080" cy="185760"/>
                </a:xfrm>
                <a:prstGeom prst="rect">
                  <a:avLst/>
                </a:prstGeom>
              </p:spPr>
            </p:pic>
          </mc:Fallback>
        </mc:AlternateContent>
        <mc:AlternateContent xmlns:mc="http://schemas.openxmlformats.org/markup-compatibility/2006">
          <mc:Choice xmlns:p14="http://schemas.microsoft.com/office/powerpoint/2010/main" Requires="p14">
            <p:contentPart p14:bwMode="auto" r:id="rId31">
              <p14:nvContentPartPr>
                <p14:cNvPr id="119" name="Freihand 118">
                  <a:extLst>
                    <a:ext uri="{FF2B5EF4-FFF2-40B4-BE49-F238E27FC236}">
                      <a16:creationId xmlns:a16="http://schemas.microsoft.com/office/drawing/2014/main" id="{89DA2D50-4902-4E45-AA0D-5EA151C58B23}"/>
                    </a:ext>
                  </a:extLst>
                </p14:cNvPr>
                <p14:cNvContentPartPr/>
                <p14:nvPr/>
              </p14:nvContentPartPr>
              <p14:xfrm>
                <a:off x="3189893" y="6511200"/>
                <a:ext cx="216000" cy="119160"/>
              </p14:xfrm>
            </p:contentPart>
          </mc:Choice>
          <mc:Fallback>
            <p:pic>
              <p:nvPicPr>
                <p:cNvPr id="119" name="Freihand 118">
                  <a:extLst>
                    <a:ext uri="{FF2B5EF4-FFF2-40B4-BE49-F238E27FC236}">
                      <a16:creationId xmlns:a16="http://schemas.microsoft.com/office/drawing/2014/main" id="{89DA2D50-4902-4E45-AA0D-5EA151C58B23}"/>
                    </a:ext>
                  </a:extLst>
                </p:cNvPr>
                <p:cNvPicPr/>
                <p:nvPr/>
              </p:nvPicPr>
              <p:blipFill>
                <a:blip r:embed="rId32"/>
                <a:stretch>
                  <a:fillRect/>
                </a:stretch>
              </p:blipFill>
              <p:spPr>
                <a:xfrm>
                  <a:off x="3185573" y="6506880"/>
                  <a:ext cx="224640" cy="127800"/>
                </a:xfrm>
                <a:prstGeom prst="rect">
                  <a:avLst/>
                </a:prstGeom>
              </p:spPr>
            </p:pic>
          </mc:Fallback>
        </mc:AlternateContent>
        <mc:AlternateContent xmlns:mc="http://schemas.openxmlformats.org/markup-compatibility/2006">
          <mc:Choice xmlns:p14="http://schemas.microsoft.com/office/powerpoint/2010/main" Requires="p14">
            <p:contentPart p14:bwMode="auto" r:id="rId33">
              <p14:nvContentPartPr>
                <p14:cNvPr id="120" name="Freihand 119">
                  <a:extLst>
                    <a:ext uri="{FF2B5EF4-FFF2-40B4-BE49-F238E27FC236}">
                      <a16:creationId xmlns:a16="http://schemas.microsoft.com/office/drawing/2014/main" id="{52DB314F-26F5-4C62-8C64-6AB19B2777A4}"/>
                    </a:ext>
                  </a:extLst>
                </p14:cNvPr>
                <p14:cNvContentPartPr/>
                <p14:nvPr/>
              </p14:nvContentPartPr>
              <p14:xfrm>
                <a:off x="3378533" y="6535680"/>
                <a:ext cx="6840" cy="12960"/>
              </p14:xfrm>
            </p:contentPart>
          </mc:Choice>
          <mc:Fallback>
            <p:pic>
              <p:nvPicPr>
                <p:cNvPr id="120" name="Freihand 119">
                  <a:extLst>
                    <a:ext uri="{FF2B5EF4-FFF2-40B4-BE49-F238E27FC236}">
                      <a16:creationId xmlns:a16="http://schemas.microsoft.com/office/drawing/2014/main" id="{52DB314F-26F5-4C62-8C64-6AB19B2777A4}"/>
                    </a:ext>
                  </a:extLst>
                </p:cNvPr>
                <p:cNvPicPr/>
                <p:nvPr/>
              </p:nvPicPr>
              <p:blipFill>
                <a:blip r:embed="rId34"/>
                <a:stretch>
                  <a:fillRect/>
                </a:stretch>
              </p:blipFill>
              <p:spPr>
                <a:xfrm>
                  <a:off x="3374213" y="6531360"/>
                  <a:ext cx="15480" cy="21600"/>
                </a:xfrm>
                <a:prstGeom prst="rect">
                  <a:avLst/>
                </a:prstGeom>
              </p:spPr>
            </p:pic>
          </mc:Fallback>
        </mc:AlternateContent>
        <mc:AlternateContent xmlns:mc="http://schemas.openxmlformats.org/markup-compatibility/2006">
          <mc:Choice xmlns:p14="http://schemas.microsoft.com/office/powerpoint/2010/main" Requires="p14">
            <p:contentPart p14:bwMode="auto" r:id="rId35">
              <p14:nvContentPartPr>
                <p14:cNvPr id="121" name="Freihand 120">
                  <a:extLst>
                    <a:ext uri="{FF2B5EF4-FFF2-40B4-BE49-F238E27FC236}">
                      <a16:creationId xmlns:a16="http://schemas.microsoft.com/office/drawing/2014/main" id="{0C8AD506-9B19-4D2D-8497-5D083590901B}"/>
                    </a:ext>
                  </a:extLst>
                </p14:cNvPr>
                <p14:cNvContentPartPr/>
                <p14:nvPr/>
              </p14:nvContentPartPr>
              <p14:xfrm>
                <a:off x="3543773" y="6546120"/>
                <a:ext cx="448200" cy="90360"/>
              </p14:xfrm>
            </p:contentPart>
          </mc:Choice>
          <mc:Fallback>
            <p:pic>
              <p:nvPicPr>
                <p:cNvPr id="121" name="Freihand 120">
                  <a:extLst>
                    <a:ext uri="{FF2B5EF4-FFF2-40B4-BE49-F238E27FC236}">
                      <a16:creationId xmlns:a16="http://schemas.microsoft.com/office/drawing/2014/main" id="{0C8AD506-9B19-4D2D-8497-5D083590901B}"/>
                    </a:ext>
                  </a:extLst>
                </p:cNvPr>
                <p:cNvPicPr/>
                <p:nvPr/>
              </p:nvPicPr>
              <p:blipFill>
                <a:blip r:embed="rId36"/>
                <a:stretch>
                  <a:fillRect/>
                </a:stretch>
              </p:blipFill>
              <p:spPr>
                <a:xfrm>
                  <a:off x="3539453" y="6541800"/>
                  <a:ext cx="456840" cy="99000"/>
                </a:xfrm>
                <a:prstGeom prst="rect">
                  <a:avLst/>
                </a:prstGeom>
              </p:spPr>
            </p:pic>
          </mc:Fallback>
        </mc:AlternateContent>
        <mc:AlternateContent xmlns:mc="http://schemas.openxmlformats.org/markup-compatibility/2006">
          <mc:Choice xmlns:p14="http://schemas.microsoft.com/office/powerpoint/2010/main" Requires="p14">
            <p:contentPart p14:bwMode="auto" r:id="rId37">
              <p14:nvContentPartPr>
                <p14:cNvPr id="122" name="Freihand 121">
                  <a:extLst>
                    <a:ext uri="{FF2B5EF4-FFF2-40B4-BE49-F238E27FC236}">
                      <a16:creationId xmlns:a16="http://schemas.microsoft.com/office/drawing/2014/main" id="{6F50DB12-1424-431B-9B33-14CD229846F2}"/>
                    </a:ext>
                  </a:extLst>
                </p14:cNvPr>
                <p14:cNvContentPartPr/>
                <p14:nvPr/>
              </p14:nvContentPartPr>
              <p14:xfrm>
                <a:off x="4083053" y="6464400"/>
                <a:ext cx="165960" cy="181440"/>
              </p14:xfrm>
            </p:contentPart>
          </mc:Choice>
          <mc:Fallback>
            <p:pic>
              <p:nvPicPr>
                <p:cNvPr id="122" name="Freihand 121">
                  <a:extLst>
                    <a:ext uri="{FF2B5EF4-FFF2-40B4-BE49-F238E27FC236}">
                      <a16:creationId xmlns:a16="http://schemas.microsoft.com/office/drawing/2014/main" id="{6F50DB12-1424-431B-9B33-14CD229846F2}"/>
                    </a:ext>
                  </a:extLst>
                </p:cNvPr>
                <p:cNvPicPr/>
                <p:nvPr/>
              </p:nvPicPr>
              <p:blipFill>
                <a:blip r:embed="rId38"/>
                <a:stretch>
                  <a:fillRect/>
                </a:stretch>
              </p:blipFill>
              <p:spPr>
                <a:xfrm>
                  <a:off x="4078733" y="6460080"/>
                  <a:ext cx="174600" cy="190080"/>
                </a:xfrm>
                <a:prstGeom prst="rect">
                  <a:avLst/>
                </a:prstGeom>
              </p:spPr>
            </p:pic>
          </mc:Fallback>
        </mc:AlternateContent>
        <mc:AlternateContent xmlns:mc="http://schemas.openxmlformats.org/markup-compatibility/2006">
          <mc:Choice xmlns:p14="http://schemas.microsoft.com/office/powerpoint/2010/main" Requires="p14">
            <p:contentPart p14:bwMode="auto" r:id="rId39">
              <p14:nvContentPartPr>
                <p14:cNvPr id="123" name="Freihand 122">
                  <a:extLst>
                    <a:ext uri="{FF2B5EF4-FFF2-40B4-BE49-F238E27FC236}">
                      <a16:creationId xmlns:a16="http://schemas.microsoft.com/office/drawing/2014/main" id="{3FB4C603-01C8-4FFD-A8E5-C67BDC52C4FD}"/>
                    </a:ext>
                  </a:extLst>
                </p14:cNvPr>
                <p14:cNvContentPartPr/>
                <p14:nvPr/>
              </p14:nvContentPartPr>
              <p14:xfrm>
                <a:off x="4277093" y="6478440"/>
                <a:ext cx="152280" cy="169560"/>
              </p14:xfrm>
            </p:contentPart>
          </mc:Choice>
          <mc:Fallback>
            <p:pic>
              <p:nvPicPr>
                <p:cNvPr id="123" name="Freihand 122">
                  <a:extLst>
                    <a:ext uri="{FF2B5EF4-FFF2-40B4-BE49-F238E27FC236}">
                      <a16:creationId xmlns:a16="http://schemas.microsoft.com/office/drawing/2014/main" id="{3FB4C603-01C8-4FFD-A8E5-C67BDC52C4FD}"/>
                    </a:ext>
                  </a:extLst>
                </p:cNvPr>
                <p:cNvPicPr/>
                <p:nvPr/>
              </p:nvPicPr>
              <p:blipFill>
                <a:blip r:embed="rId40"/>
                <a:stretch>
                  <a:fillRect/>
                </a:stretch>
              </p:blipFill>
              <p:spPr>
                <a:xfrm>
                  <a:off x="4272773" y="6474120"/>
                  <a:ext cx="160920" cy="178200"/>
                </a:xfrm>
                <a:prstGeom prst="rect">
                  <a:avLst/>
                </a:prstGeom>
              </p:spPr>
            </p:pic>
          </mc:Fallback>
        </mc:AlternateContent>
        <mc:AlternateContent xmlns:mc="http://schemas.openxmlformats.org/markup-compatibility/2006">
          <mc:Choice xmlns:p14="http://schemas.microsoft.com/office/powerpoint/2010/main" Requires="p14">
            <p:contentPart p14:bwMode="auto" r:id="rId41">
              <p14:nvContentPartPr>
                <p14:cNvPr id="132" name="Freihand 131">
                  <a:extLst>
                    <a:ext uri="{FF2B5EF4-FFF2-40B4-BE49-F238E27FC236}">
                      <a16:creationId xmlns:a16="http://schemas.microsoft.com/office/drawing/2014/main" id="{6C9BB5A3-8A82-40A5-853E-E654FB7418D3}"/>
                    </a:ext>
                  </a:extLst>
                </p14:cNvPr>
                <p14:cNvContentPartPr/>
                <p14:nvPr/>
              </p14:nvContentPartPr>
              <p14:xfrm>
                <a:off x="4597853" y="6648360"/>
                <a:ext cx="134280" cy="10800"/>
              </p14:xfrm>
            </p:contentPart>
          </mc:Choice>
          <mc:Fallback>
            <p:pic>
              <p:nvPicPr>
                <p:cNvPr id="132" name="Freihand 131">
                  <a:extLst>
                    <a:ext uri="{FF2B5EF4-FFF2-40B4-BE49-F238E27FC236}">
                      <a16:creationId xmlns:a16="http://schemas.microsoft.com/office/drawing/2014/main" id="{6C9BB5A3-8A82-40A5-853E-E654FB7418D3}"/>
                    </a:ext>
                  </a:extLst>
                </p:cNvPr>
                <p:cNvPicPr/>
                <p:nvPr/>
              </p:nvPicPr>
              <p:blipFill>
                <a:blip r:embed="rId42"/>
                <a:stretch>
                  <a:fillRect/>
                </a:stretch>
              </p:blipFill>
              <p:spPr>
                <a:xfrm>
                  <a:off x="4593533" y="6644040"/>
                  <a:ext cx="142920" cy="19440"/>
                </a:xfrm>
                <a:prstGeom prst="rect">
                  <a:avLst/>
                </a:prstGeom>
              </p:spPr>
            </p:pic>
          </mc:Fallback>
        </mc:AlternateContent>
        <mc:AlternateContent xmlns:mc="http://schemas.openxmlformats.org/markup-compatibility/2006">
          <mc:Choice xmlns:p14="http://schemas.microsoft.com/office/powerpoint/2010/main" Requires="p14">
            <p:contentPart p14:bwMode="auto" r:id="rId43">
              <p14:nvContentPartPr>
                <p14:cNvPr id="133" name="Freihand 132">
                  <a:extLst>
                    <a:ext uri="{FF2B5EF4-FFF2-40B4-BE49-F238E27FC236}">
                      <a16:creationId xmlns:a16="http://schemas.microsoft.com/office/drawing/2014/main" id="{80503177-3EEF-48D4-8BB9-4E68368FDB1E}"/>
                    </a:ext>
                  </a:extLst>
                </p14:cNvPr>
                <p14:cNvContentPartPr/>
                <p14:nvPr/>
              </p14:nvContentPartPr>
              <p14:xfrm>
                <a:off x="4507853" y="6569880"/>
                <a:ext cx="176760" cy="97560"/>
              </p14:xfrm>
            </p:contentPart>
          </mc:Choice>
          <mc:Fallback>
            <p:pic>
              <p:nvPicPr>
                <p:cNvPr id="133" name="Freihand 132">
                  <a:extLst>
                    <a:ext uri="{FF2B5EF4-FFF2-40B4-BE49-F238E27FC236}">
                      <a16:creationId xmlns:a16="http://schemas.microsoft.com/office/drawing/2014/main" id="{80503177-3EEF-48D4-8BB9-4E68368FDB1E}"/>
                    </a:ext>
                  </a:extLst>
                </p:cNvPr>
                <p:cNvPicPr/>
                <p:nvPr/>
              </p:nvPicPr>
              <p:blipFill>
                <a:blip r:embed="rId44"/>
                <a:stretch>
                  <a:fillRect/>
                </a:stretch>
              </p:blipFill>
              <p:spPr>
                <a:xfrm>
                  <a:off x="4503533" y="6565560"/>
                  <a:ext cx="185400" cy="106200"/>
                </a:xfrm>
                <a:prstGeom prst="rect">
                  <a:avLst/>
                </a:prstGeom>
              </p:spPr>
            </p:pic>
          </mc:Fallback>
        </mc:AlternateContent>
        <mc:AlternateContent xmlns:mc="http://schemas.openxmlformats.org/markup-compatibility/2006">
          <mc:Choice xmlns:p14="http://schemas.microsoft.com/office/powerpoint/2010/main" Requires="p14">
            <p:contentPart p14:bwMode="auto" r:id="rId45">
              <p14:nvContentPartPr>
                <p14:cNvPr id="134" name="Freihand 133">
                  <a:extLst>
                    <a:ext uri="{FF2B5EF4-FFF2-40B4-BE49-F238E27FC236}">
                      <a16:creationId xmlns:a16="http://schemas.microsoft.com/office/drawing/2014/main" id="{8E563ABB-F69E-48EB-B1EC-6493D0F5C3EA}"/>
                    </a:ext>
                  </a:extLst>
                </p14:cNvPr>
                <p14:cNvContentPartPr/>
                <p14:nvPr/>
              </p14:nvContentPartPr>
              <p14:xfrm>
                <a:off x="4796933" y="6613440"/>
                <a:ext cx="96480" cy="108000"/>
              </p14:xfrm>
            </p:contentPart>
          </mc:Choice>
          <mc:Fallback>
            <p:pic>
              <p:nvPicPr>
                <p:cNvPr id="134" name="Freihand 133">
                  <a:extLst>
                    <a:ext uri="{FF2B5EF4-FFF2-40B4-BE49-F238E27FC236}">
                      <a16:creationId xmlns:a16="http://schemas.microsoft.com/office/drawing/2014/main" id="{8E563ABB-F69E-48EB-B1EC-6493D0F5C3EA}"/>
                    </a:ext>
                  </a:extLst>
                </p:cNvPr>
                <p:cNvPicPr/>
                <p:nvPr/>
              </p:nvPicPr>
              <p:blipFill>
                <a:blip r:embed="rId46"/>
                <a:stretch>
                  <a:fillRect/>
                </a:stretch>
              </p:blipFill>
              <p:spPr>
                <a:xfrm>
                  <a:off x="4792613" y="6609120"/>
                  <a:ext cx="105120" cy="116640"/>
                </a:xfrm>
                <a:prstGeom prst="rect">
                  <a:avLst/>
                </a:prstGeom>
              </p:spPr>
            </p:pic>
          </mc:Fallback>
        </mc:AlternateContent>
        <mc:AlternateContent xmlns:mc="http://schemas.openxmlformats.org/markup-compatibility/2006">
          <mc:Choice xmlns:p14="http://schemas.microsoft.com/office/powerpoint/2010/main" Requires="p14">
            <p:contentPart p14:bwMode="auto" r:id="rId47">
              <p14:nvContentPartPr>
                <p14:cNvPr id="135" name="Freihand 134">
                  <a:extLst>
                    <a:ext uri="{FF2B5EF4-FFF2-40B4-BE49-F238E27FC236}">
                      <a16:creationId xmlns:a16="http://schemas.microsoft.com/office/drawing/2014/main" id="{9729CDE1-A808-4960-AE2C-36C67DA736F4}"/>
                    </a:ext>
                  </a:extLst>
                </p14:cNvPr>
                <p14:cNvContentPartPr/>
                <p14:nvPr/>
              </p14:nvContentPartPr>
              <p14:xfrm>
                <a:off x="4831853" y="6617760"/>
                <a:ext cx="82440" cy="109440"/>
              </p14:xfrm>
            </p:contentPart>
          </mc:Choice>
          <mc:Fallback>
            <p:pic>
              <p:nvPicPr>
                <p:cNvPr id="135" name="Freihand 134">
                  <a:extLst>
                    <a:ext uri="{FF2B5EF4-FFF2-40B4-BE49-F238E27FC236}">
                      <a16:creationId xmlns:a16="http://schemas.microsoft.com/office/drawing/2014/main" id="{9729CDE1-A808-4960-AE2C-36C67DA736F4}"/>
                    </a:ext>
                  </a:extLst>
                </p:cNvPr>
                <p:cNvPicPr/>
                <p:nvPr/>
              </p:nvPicPr>
              <p:blipFill>
                <a:blip r:embed="rId48"/>
                <a:stretch>
                  <a:fillRect/>
                </a:stretch>
              </p:blipFill>
              <p:spPr>
                <a:xfrm>
                  <a:off x="4827533" y="6613440"/>
                  <a:ext cx="91080" cy="118080"/>
                </a:xfrm>
                <a:prstGeom prst="rect">
                  <a:avLst/>
                </a:prstGeom>
              </p:spPr>
            </p:pic>
          </mc:Fallback>
        </mc:AlternateContent>
        <mc:AlternateContent xmlns:mc="http://schemas.openxmlformats.org/markup-compatibility/2006">
          <mc:Choice xmlns:p14="http://schemas.microsoft.com/office/powerpoint/2010/main" Requires="p14">
            <p:contentPart p14:bwMode="auto" r:id="rId49">
              <p14:nvContentPartPr>
                <p14:cNvPr id="136" name="Freihand 135">
                  <a:extLst>
                    <a:ext uri="{FF2B5EF4-FFF2-40B4-BE49-F238E27FC236}">
                      <a16:creationId xmlns:a16="http://schemas.microsoft.com/office/drawing/2014/main" id="{2C7D3A0C-A412-43B2-81CD-C47C8FBC57C0}"/>
                    </a:ext>
                  </a:extLst>
                </p14:cNvPr>
                <p14:cNvContentPartPr/>
                <p14:nvPr/>
              </p14:nvContentPartPr>
              <p14:xfrm>
                <a:off x="4896293" y="6624600"/>
                <a:ext cx="78840" cy="102600"/>
              </p14:xfrm>
            </p:contentPart>
          </mc:Choice>
          <mc:Fallback>
            <p:pic>
              <p:nvPicPr>
                <p:cNvPr id="136" name="Freihand 135">
                  <a:extLst>
                    <a:ext uri="{FF2B5EF4-FFF2-40B4-BE49-F238E27FC236}">
                      <a16:creationId xmlns:a16="http://schemas.microsoft.com/office/drawing/2014/main" id="{2C7D3A0C-A412-43B2-81CD-C47C8FBC57C0}"/>
                    </a:ext>
                  </a:extLst>
                </p:cNvPr>
                <p:cNvPicPr/>
                <p:nvPr/>
              </p:nvPicPr>
              <p:blipFill>
                <a:blip r:embed="rId50"/>
                <a:stretch>
                  <a:fillRect/>
                </a:stretch>
              </p:blipFill>
              <p:spPr>
                <a:xfrm>
                  <a:off x="4891973" y="6620280"/>
                  <a:ext cx="87480" cy="111240"/>
                </a:xfrm>
                <a:prstGeom prst="rect">
                  <a:avLst/>
                </a:prstGeom>
              </p:spPr>
            </p:pic>
          </mc:Fallback>
        </mc:AlternateContent>
        <mc:AlternateContent xmlns:mc="http://schemas.openxmlformats.org/markup-compatibility/2006">
          <mc:Choice xmlns:p14="http://schemas.microsoft.com/office/powerpoint/2010/main" Requires="p14">
            <p:contentPart p14:bwMode="auto" r:id="rId51">
              <p14:nvContentPartPr>
                <p14:cNvPr id="137" name="Freihand 136">
                  <a:extLst>
                    <a:ext uri="{FF2B5EF4-FFF2-40B4-BE49-F238E27FC236}">
                      <a16:creationId xmlns:a16="http://schemas.microsoft.com/office/drawing/2014/main" id="{5ED6AEB4-1ACC-4064-8CE0-BBAE0B375663}"/>
                    </a:ext>
                  </a:extLst>
                </p14:cNvPr>
                <p14:cNvContentPartPr/>
                <p14:nvPr/>
              </p14:nvContentPartPr>
              <p14:xfrm>
                <a:off x="4982333" y="6657000"/>
                <a:ext cx="189720" cy="46800"/>
              </p14:xfrm>
            </p:contentPart>
          </mc:Choice>
          <mc:Fallback>
            <p:pic>
              <p:nvPicPr>
                <p:cNvPr id="137" name="Freihand 136">
                  <a:extLst>
                    <a:ext uri="{FF2B5EF4-FFF2-40B4-BE49-F238E27FC236}">
                      <a16:creationId xmlns:a16="http://schemas.microsoft.com/office/drawing/2014/main" id="{5ED6AEB4-1ACC-4064-8CE0-BBAE0B375663}"/>
                    </a:ext>
                  </a:extLst>
                </p:cNvPr>
                <p:cNvPicPr/>
                <p:nvPr/>
              </p:nvPicPr>
              <p:blipFill>
                <a:blip r:embed="rId52"/>
                <a:stretch>
                  <a:fillRect/>
                </a:stretch>
              </p:blipFill>
              <p:spPr>
                <a:xfrm>
                  <a:off x="4978013" y="6652680"/>
                  <a:ext cx="198360" cy="55440"/>
                </a:xfrm>
                <a:prstGeom prst="rect">
                  <a:avLst/>
                </a:prstGeom>
              </p:spPr>
            </p:pic>
          </mc:Fallback>
        </mc:AlternateContent>
        <mc:AlternateContent xmlns:mc="http://schemas.openxmlformats.org/markup-compatibility/2006">
          <mc:Choice xmlns:p14="http://schemas.microsoft.com/office/powerpoint/2010/main" Requires="p14">
            <p:contentPart p14:bwMode="auto" r:id="rId53">
              <p14:nvContentPartPr>
                <p14:cNvPr id="138" name="Freihand 137">
                  <a:extLst>
                    <a:ext uri="{FF2B5EF4-FFF2-40B4-BE49-F238E27FC236}">
                      <a16:creationId xmlns:a16="http://schemas.microsoft.com/office/drawing/2014/main" id="{2B5426F0-63AA-4E2F-91D7-F66C26EC99B2}"/>
                    </a:ext>
                  </a:extLst>
                </p14:cNvPr>
                <p14:cNvContentPartPr/>
                <p14:nvPr/>
              </p14:nvContentPartPr>
              <p14:xfrm>
                <a:off x="5241893" y="6536400"/>
                <a:ext cx="107280" cy="174600"/>
              </p14:xfrm>
            </p:contentPart>
          </mc:Choice>
          <mc:Fallback>
            <p:pic>
              <p:nvPicPr>
                <p:cNvPr id="138" name="Freihand 137">
                  <a:extLst>
                    <a:ext uri="{FF2B5EF4-FFF2-40B4-BE49-F238E27FC236}">
                      <a16:creationId xmlns:a16="http://schemas.microsoft.com/office/drawing/2014/main" id="{2B5426F0-63AA-4E2F-91D7-F66C26EC99B2}"/>
                    </a:ext>
                  </a:extLst>
                </p:cNvPr>
                <p:cNvPicPr/>
                <p:nvPr/>
              </p:nvPicPr>
              <p:blipFill>
                <a:blip r:embed="rId54"/>
                <a:stretch>
                  <a:fillRect/>
                </a:stretch>
              </p:blipFill>
              <p:spPr>
                <a:xfrm>
                  <a:off x="5237573" y="6532080"/>
                  <a:ext cx="115920" cy="183240"/>
                </a:xfrm>
                <a:prstGeom prst="rect">
                  <a:avLst/>
                </a:prstGeom>
              </p:spPr>
            </p:pic>
          </mc:Fallback>
        </mc:AlternateContent>
        <mc:AlternateContent xmlns:mc="http://schemas.openxmlformats.org/markup-compatibility/2006">
          <mc:Choice xmlns:p14="http://schemas.microsoft.com/office/powerpoint/2010/main" Requires="p14">
            <p:contentPart p14:bwMode="auto" r:id="rId55">
              <p14:nvContentPartPr>
                <p14:cNvPr id="139" name="Freihand 138">
                  <a:extLst>
                    <a:ext uri="{FF2B5EF4-FFF2-40B4-BE49-F238E27FC236}">
                      <a16:creationId xmlns:a16="http://schemas.microsoft.com/office/drawing/2014/main" id="{16B00629-32D2-4152-858F-4D3BC3201B29}"/>
                    </a:ext>
                  </a:extLst>
                </p14:cNvPr>
                <p14:cNvContentPartPr/>
                <p14:nvPr/>
              </p14:nvContentPartPr>
              <p14:xfrm>
                <a:off x="5278973" y="6658440"/>
                <a:ext cx="73800" cy="31320"/>
              </p14:xfrm>
            </p:contentPart>
          </mc:Choice>
          <mc:Fallback>
            <p:pic>
              <p:nvPicPr>
                <p:cNvPr id="139" name="Freihand 138">
                  <a:extLst>
                    <a:ext uri="{FF2B5EF4-FFF2-40B4-BE49-F238E27FC236}">
                      <a16:creationId xmlns:a16="http://schemas.microsoft.com/office/drawing/2014/main" id="{16B00629-32D2-4152-858F-4D3BC3201B29}"/>
                    </a:ext>
                  </a:extLst>
                </p:cNvPr>
                <p:cNvPicPr/>
                <p:nvPr/>
              </p:nvPicPr>
              <p:blipFill>
                <a:blip r:embed="rId56"/>
                <a:stretch>
                  <a:fillRect/>
                </a:stretch>
              </p:blipFill>
              <p:spPr>
                <a:xfrm>
                  <a:off x="5274653" y="6654120"/>
                  <a:ext cx="82440" cy="39960"/>
                </a:xfrm>
                <a:prstGeom prst="rect">
                  <a:avLst/>
                </a:prstGeom>
              </p:spPr>
            </p:pic>
          </mc:Fallback>
        </mc:AlternateContent>
        <mc:AlternateContent xmlns:mc="http://schemas.openxmlformats.org/markup-compatibility/2006">
          <mc:Choice xmlns:p14="http://schemas.microsoft.com/office/powerpoint/2010/main" Requires="p14">
            <p:contentPart p14:bwMode="auto" r:id="rId57">
              <p14:nvContentPartPr>
                <p14:cNvPr id="140" name="Freihand 139">
                  <a:extLst>
                    <a:ext uri="{FF2B5EF4-FFF2-40B4-BE49-F238E27FC236}">
                      <a16:creationId xmlns:a16="http://schemas.microsoft.com/office/drawing/2014/main" id="{51456030-2E81-484E-BF14-09890D8CAAA2}"/>
                    </a:ext>
                  </a:extLst>
                </p14:cNvPr>
                <p14:cNvContentPartPr/>
                <p14:nvPr/>
              </p14:nvContentPartPr>
              <p14:xfrm>
                <a:off x="5345933" y="6635040"/>
                <a:ext cx="259920" cy="59760"/>
              </p14:xfrm>
            </p:contentPart>
          </mc:Choice>
          <mc:Fallback>
            <p:pic>
              <p:nvPicPr>
                <p:cNvPr id="140" name="Freihand 139">
                  <a:extLst>
                    <a:ext uri="{FF2B5EF4-FFF2-40B4-BE49-F238E27FC236}">
                      <a16:creationId xmlns:a16="http://schemas.microsoft.com/office/drawing/2014/main" id="{51456030-2E81-484E-BF14-09890D8CAAA2}"/>
                    </a:ext>
                  </a:extLst>
                </p:cNvPr>
                <p:cNvPicPr/>
                <p:nvPr/>
              </p:nvPicPr>
              <p:blipFill>
                <a:blip r:embed="rId58"/>
                <a:stretch>
                  <a:fillRect/>
                </a:stretch>
              </p:blipFill>
              <p:spPr>
                <a:xfrm>
                  <a:off x="5341613" y="6630720"/>
                  <a:ext cx="268560" cy="68400"/>
                </a:xfrm>
                <a:prstGeom prst="rect">
                  <a:avLst/>
                </a:prstGeom>
              </p:spPr>
            </p:pic>
          </mc:Fallback>
        </mc:AlternateContent>
        <mc:AlternateContent xmlns:mc="http://schemas.openxmlformats.org/markup-compatibility/2006">
          <mc:Choice xmlns:p14="http://schemas.microsoft.com/office/powerpoint/2010/main" Requires="p14">
            <p:contentPart p14:bwMode="auto" r:id="rId59">
              <p14:nvContentPartPr>
                <p14:cNvPr id="141" name="Freihand 140">
                  <a:extLst>
                    <a:ext uri="{FF2B5EF4-FFF2-40B4-BE49-F238E27FC236}">
                      <a16:creationId xmlns:a16="http://schemas.microsoft.com/office/drawing/2014/main" id="{A66B0937-8DCE-48E9-8263-4DA77C486D6D}"/>
                    </a:ext>
                  </a:extLst>
                </p14:cNvPr>
                <p14:cNvContentPartPr/>
                <p14:nvPr/>
              </p14:nvContentPartPr>
              <p14:xfrm>
                <a:off x="5558333" y="6604080"/>
                <a:ext cx="360" cy="360"/>
              </p14:xfrm>
            </p:contentPart>
          </mc:Choice>
          <mc:Fallback>
            <p:pic>
              <p:nvPicPr>
                <p:cNvPr id="141" name="Freihand 140">
                  <a:extLst>
                    <a:ext uri="{FF2B5EF4-FFF2-40B4-BE49-F238E27FC236}">
                      <a16:creationId xmlns:a16="http://schemas.microsoft.com/office/drawing/2014/main" id="{A66B0937-8DCE-48E9-8263-4DA77C486D6D}"/>
                    </a:ext>
                  </a:extLst>
                </p:cNvPr>
                <p:cNvPicPr/>
                <p:nvPr/>
              </p:nvPicPr>
              <p:blipFill>
                <a:blip r:embed="rId60"/>
                <a:stretch>
                  <a:fillRect/>
                </a:stretch>
              </p:blipFill>
              <p:spPr>
                <a:xfrm>
                  <a:off x="5554013" y="6599760"/>
                  <a:ext cx="900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61">
              <p14:nvContentPartPr>
                <p14:cNvPr id="142" name="Freihand 141">
                  <a:extLst>
                    <a:ext uri="{FF2B5EF4-FFF2-40B4-BE49-F238E27FC236}">
                      <a16:creationId xmlns:a16="http://schemas.microsoft.com/office/drawing/2014/main" id="{5635BDD2-203D-4B75-A653-F5E7B91D1593}"/>
                    </a:ext>
                  </a:extLst>
                </p14:cNvPr>
                <p14:cNvContentPartPr/>
                <p14:nvPr/>
              </p14:nvContentPartPr>
              <p14:xfrm>
                <a:off x="5703053" y="6595440"/>
                <a:ext cx="158400" cy="112320"/>
              </p14:xfrm>
            </p:contentPart>
          </mc:Choice>
          <mc:Fallback>
            <p:pic>
              <p:nvPicPr>
                <p:cNvPr id="142" name="Freihand 141">
                  <a:extLst>
                    <a:ext uri="{FF2B5EF4-FFF2-40B4-BE49-F238E27FC236}">
                      <a16:creationId xmlns:a16="http://schemas.microsoft.com/office/drawing/2014/main" id="{5635BDD2-203D-4B75-A653-F5E7B91D1593}"/>
                    </a:ext>
                  </a:extLst>
                </p:cNvPr>
                <p:cNvPicPr/>
                <p:nvPr/>
              </p:nvPicPr>
              <p:blipFill>
                <a:blip r:embed="rId62"/>
                <a:stretch>
                  <a:fillRect/>
                </a:stretch>
              </p:blipFill>
              <p:spPr>
                <a:xfrm>
                  <a:off x="5698733" y="6591120"/>
                  <a:ext cx="167040" cy="120960"/>
                </a:xfrm>
                <a:prstGeom prst="rect">
                  <a:avLst/>
                </a:prstGeom>
              </p:spPr>
            </p:pic>
          </mc:Fallback>
        </mc:AlternateContent>
        <mc:AlternateContent xmlns:mc="http://schemas.openxmlformats.org/markup-compatibility/2006">
          <mc:Choice xmlns:p14="http://schemas.microsoft.com/office/powerpoint/2010/main" Requires="p14">
            <p:contentPart p14:bwMode="auto" r:id="rId63">
              <p14:nvContentPartPr>
                <p14:cNvPr id="143" name="Freihand 142">
                  <a:extLst>
                    <a:ext uri="{FF2B5EF4-FFF2-40B4-BE49-F238E27FC236}">
                      <a16:creationId xmlns:a16="http://schemas.microsoft.com/office/drawing/2014/main" id="{91E3EF2C-F3FF-4B50-91FD-CFFA87DFA3CA}"/>
                    </a:ext>
                  </a:extLst>
                </p14:cNvPr>
                <p14:cNvContentPartPr/>
                <p14:nvPr/>
              </p14:nvContentPartPr>
              <p14:xfrm>
                <a:off x="5828693" y="6613080"/>
                <a:ext cx="154080" cy="81720"/>
              </p14:xfrm>
            </p:contentPart>
          </mc:Choice>
          <mc:Fallback>
            <p:pic>
              <p:nvPicPr>
                <p:cNvPr id="143" name="Freihand 142">
                  <a:extLst>
                    <a:ext uri="{FF2B5EF4-FFF2-40B4-BE49-F238E27FC236}">
                      <a16:creationId xmlns:a16="http://schemas.microsoft.com/office/drawing/2014/main" id="{91E3EF2C-F3FF-4B50-91FD-CFFA87DFA3CA}"/>
                    </a:ext>
                  </a:extLst>
                </p:cNvPr>
                <p:cNvPicPr/>
                <p:nvPr/>
              </p:nvPicPr>
              <p:blipFill>
                <a:blip r:embed="rId64"/>
                <a:stretch>
                  <a:fillRect/>
                </a:stretch>
              </p:blipFill>
              <p:spPr>
                <a:xfrm>
                  <a:off x="5824373" y="6608760"/>
                  <a:ext cx="162720" cy="90360"/>
                </a:xfrm>
                <a:prstGeom prst="rect">
                  <a:avLst/>
                </a:prstGeom>
              </p:spPr>
            </p:pic>
          </mc:Fallback>
        </mc:AlternateContent>
        <mc:AlternateContent xmlns:mc="http://schemas.openxmlformats.org/markup-compatibility/2006">
          <mc:Choice xmlns:p14="http://schemas.microsoft.com/office/powerpoint/2010/main" Requires="p14">
            <p:contentPart p14:bwMode="auto" r:id="rId65">
              <p14:nvContentPartPr>
                <p14:cNvPr id="144" name="Freihand 143">
                  <a:extLst>
                    <a:ext uri="{FF2B5EF4-FFF2-40B4-BE49-F238E27FC236}">
                      <a16:creationId xmlns:a16="http://schemas.microsoft.com/office/drawing/2014/main" id="{4D29E2DF-55E4-4421-A7B6-7F5A84FAC219}"/>
                    </a:ext>
                  </a:extLst>
                </p14:cNvPr>
                <p14:cNvContentPartPr/>
                <p14:nvPr/>
              </p14:nvContentPartPr>
              <p14:xfrm>
                <a:off x="5973773" y="6501480"/>
                <a:ext cx="116640" cy="181440"/>
              </p14:xfrm>
            </p:contentPart>
          </mc:Choice>
          <mc:Fallback>
            <p:pic>
              <p:nvPicPr>
                <p:cNvPr id="144" name="Freihand 143">
                  <a:extLst>
                    <a:ext uri="{FF2B5EF4-FFF2-40B4-BE49-F238E27FC236}">
                      <a16:creationId xmlns:a16="http://schemas.microsoft.com/office/drawing/2014/main" id="{4D29E2DF-55E4-4421-A7B6-7F5A84FAC219}"/>
                    </a:ext>
                  </a:extLst>
                </p:cNvPr>
                <p:cNvPicPr/>
                <p:nvPr/>
              </p:nvPicPr>
              <p:blipFill>
                <a:blip r:embed="rId66"/>
                <a:stretch>
                  <a:fillRect/>
                </a:stretch>
              </p:blipFill>
              <p:spPr>
                <a:xfrm>
                  <a:off x="5969453" y="6497160"/>
                  <a:ext cx="125280" cy="190080"/>
                </a:xfrm>
                <a:prstGeom prst="rect">
                  <a:avLst/>
                </a:prstGeom>
              </p:spPr>
            </p:pic>
          </mc:Fallback>
        </mc:AlternateContent>
        <mc:AlternateContent xmlns:mc="http://schemas.openxmlformats.org/markup-compatibility/2006">
          <mc:Choice xmlns:p14="http://schemas.microsoft.com/office/powerpoint/2010/main" Requires="p14">
            <p:contentPart p14:bwMode="auto" r:id="rId67">
              <p14:nvContentPartPr>
                <p14:cNvPr id="145" name="Freihand 144">
                  <a:extLst>
                    <a:ext uri="{FF2B5EF4-FFF2-40B4-BE49-F238E27FC236}">
                      <a16:creationId xmlns:a16="http://schemas.microsoft.com/office/drawing/2014/main" id="{1D6D59BC-BA55-4AD8-A7CA-0B5EA18F5BFC}"/>
                    </a:ext>
                  </a:extLst>
                </p14:cNvPr>
                <p14:cNvContentPartPr/>
                <p14:nvPr/>
              </p14:nvContentPartPr>
              <p14:xfrm>
                <a:off x="6079613" y="6500760"/>
                <a:ext cx="360" cy="360"/>
              </p14:xfrm>
            </p:contentPart>
          </mc:Choice>
          <mc:Fallback>
            <p:pic>
              <p:nvPicPr>
                <p:cNvPr id="145" name="Freihand 144">
                  <a:extLst>
                    <a:ext uri="{FF2B5EF4-FFF2-40B4-BE49-F238E27FC236}">
                      <a16:creationId xmlns:a16="http://schemas.microsoft.com/office/drawing/2014/main" id="{1D6D59BC-BA55-4AD8-A7CA-0B5EA18F5BFC}"/>
                    </a:ext>
                  </a:extLst>
                </p:cNvPr>
                <p:cNvPicPr/>
                <p:nvPr/>
              </p:nvPicPr>
              <p:blipFill>
                <a:blip r:embed="rId60"/>
                <a:stretch>
                  <a:fillRect/>
                </a:stretch>
              </p:blipFill>
              <p:spPr>
                <a:xfrm>
                  <a:off x="6075293" y="6496440"/>
                  <a:ext cx="900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68">
              <p14:nvContentPartPr>
                <p14:cNvPr id="146" name="Freihand 145">
                  <a:extLst>
                    <a:ext uri="{FF2B5EF4-FFF2-40B4-BE49-F238E27FC236}">
                      <a16:creationId xmlns:a16="http://schemas.microsoft.com/office/drawing/2014/main" id="{928E1302-B978-4993-AD5C-A5F7C2735FE7}"/>
                    </a:ext>
                  </a:extLst>
                </p14:cNvPr>
                <p14:cNvContentPartPr/>
                <p14:nvPr/>
              </p14:nvContentPartPr>
              <p14:xfrm>
                <a:off x="6104093" y="6528840"/>
                <a:ext cx="266400" cy="138600"/>
              </p14:xfrm>
            </p:contentPart>
          </mc:Choice>
          <mc:Fallback>
            <p:pic>
              <p:nvPicPr>
                <p:cNvPr id="146" name="Freihand 145">
                  <a:extLst>
                    <a:ext uri="{FF2B5EF4-FFF2-40B4-BE49-F238E27FC236}">
                      <a16:creationId xmlns:a16="http://schemas.microsoft.com/office/drawing/2014/main" id="{928E1302-B978-4993-AD5C-A5F7C2735FE7}"/>
                    </a:ext>
                  </a:extLst>
                </p:cNvPr>
                <p:cNvPicPr/>
                <p:nvPr/>
              </p:nvPicPr>
              <p:blipFill>
                <a:blip r:embed="rId69"/>
                <a:stretch>
                  <a:fillRect/>
                </a:stretch>
              </p:blipFill>
              <p:spPr>
                <a:xfrm>
                  <a:off x="6099773" y="6524520"/>
                  <a:ext cx="275040" cy="147240"/>
                </a:xfrm>
                <a:prstGeom prst="rect">
                  <a:avLst/>
                </a:prstGeom>
              </p:spPr>
            </p:pic>
          </mc:Fallback>
        </mc:AlternateContent>
        <mc:AlternateContent xmlns:mc="http://schemas.openxmlformats.org/markup-compatibility/2006">
          <mc:Choice xmlns:p14="http://schemas.microsoft.com/office/powerpoint/2010/main" Requires="p14">
            <p:contentPart p14:bwMode="auto" r:id="rId70">
              <p14:nvContentPartPr>
                <p14:cNvPr id="147" name="Freihand 146">
                  <a:extLst>
                    <a:ext uri="{FF2B5EF4-FFF2-40B4-BE49-F238E27FC236}">
                      <a16:creationId xmlns:a16="http://schemas.microsoft.com/office/drawing/2014/main" id="{70FBE494-05C9-445F-8A79-577B1A2BE8DF}"/>
                    </a:ext>
                  </a:extLst>
                </p14:cNvPr>
                <p14:cNvContentPartPr/>
                <p14:nvPr/>
              </p14:nvContentPartPr>
              <p14:xfrm>
                <a:off x="6441773" y="6465480"/>
                <a:ext cx="240840" cy="194040"/>
              </p14:xfrm>
            </p:contentPart>
          </mc:Choice>
          <mc:Fallback>
            <p:pic>
              <p:nvPicPr>
                <p:cNvPr id="147" name="Freihand 146">
                  <a:extLst>
                    <a:ext uri="{FF2B5EF4-FFF2-40B4-BE49-F238E27FC236}">
                      <a16:creationId xmlns:a16="http://schemas.microsoft.com/office/drawing/2014/main" id="{70FBE494-05C9-445F-8A79-577B1A2BE8DF}"/>
                    </a:ext>
                  </a:extLst>
                </p:cNvPr>
                <p:cNvPicPr/>
                <p:nvPr/>
              </p:nvPicPr>
              <p:blipFill>
                <a:blip r:embed="rId71"/>
                <a:stretch>
                  <a:fillRect/>
                </a:stretch>
              </p:blipFill>
              <p:spPr>
                <a:xfrm>
                  <a:off x="6437453" y="6461160"/>
                  <a:ext cx="249480" cy="202680"/>
                </a:xfrm>
                <a:prstGeom prst="rect">
                  <a:avLst/>
                </a:prstGeom>
              </p:spPr>
            </p:pic>
          </mc:Fallback>
        </mc:AlternateContent>
        <mc:AlternateContent xmlns:mc="http://schemas.openxmlformats.org/markup-compatibility/2006">
          <mc:Choice xmlns:p14="http://schemas.microsoft.com/office/powerpoint/2010/main" Requires="p14">
            <p:contentPart p14:bwMode="auto" r:id="rId72">
              <p14:nvContentPartPr>
                <p14:cNvPr id="148" name="Freihand 147">
                  <a:extLst>
                    <a:ext uri="{FF2B5EF4-FFF2-40B4-BE49-F238E27FC236}">
                      <a16:creationId xmlns:a16="http://schemas.microsoft.com/office/drawing/2014/main" id="{0A4A60B9-512C-43CE-9629-C5A4A91A8EF2}"/>
                    </a:ext>
                  </a:extLst>
                </p14:cNvPr>
                <p14:cNvContentPartPr/>
                <p14:nvPr/>
              </p14:nvContentPartPr>
              <p14:xfrm>
                <a:off x="6700253" y="6572760"/>
                <a:ext cx="70560" cy="151920"/>
              </p14:xfrm>
            </p:contentPart>
          </mc:Choice>
          <mc:Fallback>
            <p:pic>
              <p:nvPicPr>
                <p:cNvPr id="148" name="Freihand 147">
                  <a:extLst>
                    <a:ext uri="{FF2B5EF4-FFF2-40B4-BE49-F238E27FC236}">
                      <a16:creationId xmlns:a16="http://schemas.microsoft.com/office/drawing/2014/main" id="{0A4A60B9-512C-43CE-9629-C5A4A91A8EF2}"/>
                    </a:ext>
                  </a:extLst>
                </p:cNvPr>
                <p:cNvPicPr/>
                <p:nvPr/>
              </p:nvPicPr>
              <p:blipFill>
                <a:blip r:embed="rId73"/>
                <a:stretch>
                  <a:fillRect/>
                </a:stretch>
              </p:blipFill>
              <p:spPr>
                <a:xfrm>
                  <a:off x="6695933" y="6568440"/>
                  <a:ext cx="79200" cy="160560"/>
                </a:xfrm>
                <a:prstGeom prst="rect">
                  <a:avLst/>
                </a:prstGeom>
              </p:spPr>
            </p:pic>
          </mc:Fallback>
        </mc:AlternateContent>
        <mc:AlternateContent xmlns:mc="http://schemas.openxmlformats.org/markup-compatibility/2006">
          <mc:Choice xmlns:p14="http://schemas.microsoft.com/office/powerpoint/2010/main" Requires="p14">
            <p:contentPart p14:bwMode="auto" r:id="rId74">
              <p14:nvContentPartPr>
                <p14:cNvPr id="149" name="Freihand 148">
                  <a:extLst>
                    <a:ext uri="{FF2B5EF4-FFF2-40B4-BE49-F238E27FC236}">
                      <a16:creationId xmlns:a16="http://schemas.microsoft.com/office/drawing/2014/main" id="{D7A91DA7-1467-4C02-9B5F-17E756EE4D92}"/>
                    </a:ext>
                  </a:extLst>
                </p14:cNvPr>
                <p14:cNvContentPartPr/>
                <p14:nvPr/>
              </p14:nvContentPartPr>
              <p14:xfrm>
                <a:off x="6793133" y="6557280"/>
                <a:ext cx="99720" cy="58680"/>
              </p14:xfrm>
            </p:contentPart>
          </mc:Choice>
          <mc:Fallback>
            <p:pic>
              <p:nvPicPr>
                <p:cNvPr id="149" name="Freihand 148">
                  <a:extLst>
                    <a:ext uri="{FF2B5EF4-FFF2-40B4-BE49-F238E27FC236}">
                      <a16:creationId xmlns:a16="http://schemas.microsoft.com/office/drawing/2014/main" id="{D7A91DA7-1467-4C02-9B5F-17E756EE4D92}"/>
                    </a:ext>
                  </a:extLst>
                </p:cNvPr>
                <p:cNvPicPr/>
                <p:nvPr/>
              </p:nvPicPr>
              <p:blipFill>
                <a:blip r:embed="rId75"/>
                <a:stretch>
                  <a:fillRect/>
                </a:stretch>
              </p:blipFill>
              <p:spPr>
                <a:xfrm>
                  <a:off x="6788813" y="6552960"/>
                  <a:ext cx="108360" cy="67320"/>
                </a:xfrm>
                <a:prstGeom prst="rect">
                  <a:avLst/>
                </a:prstGeom>
              </p:spPr>
            </p:pic>
          </mc:Fallback>
        </mc:AlternateContent>
        <mc:AlternateContent xmlns:mc="http://schemas.openxmlformats.org/markup-compatibility/2006">
          <mc:Choice xmlns:p14="http://schemas.microsoft.com/office/powerpoint/2010/main" Requires="p14">
            <p:contentPart p14:bwMode="auto" r:id="rId76">
              <p14:nvContentPartPr>
                <p14:cNvPr id="150" name="Freihand 149">
                  <a:extLst>
                    <a:ext uri="{FF2B5EF4-FFF2-40B4-BE49-F238E27FC236}">
                      <a16:creationId xmlns:a16="http://schemas.microsoft.com/office/drawing/2014/main" id="{D8C32EF4-A0D5-48A4-A262-E311443C443B}"/>
                    </a:ext>
                  </a:extLst>
                </p14:cNvPr>
                <p14:cNvContentPartPr/>
                <p14:nvPr/>
              </p14:nvContentPartPr>
              <p14:xfrm>
                <a:off x="6909413" y="6540000"/>
                <a:ext cx="87840" cy="64440"/>
              </p14:xfrm>
            </p:contentPart>
          </mc:Choice>
          <mc:Fallback>
            <p:pic>
              <p:nvPicPr>
                <p:cNvPr id="150" name="Freihand 149">
                  <a:extLst>
                    <a:ext uri="{FF2B5EF4-FFF2-40B4-BE49-F238E27FC236}">
                      <a16:creationId xmlns:a16="http://schemas.microsoft.com/office/drawing/2014/main" id="{D8C32EF4-A0D5-48A4-A262-E311443C443B}"/>
                    </a:ext>
                  </a:extLst>
                </p:cNvPr>
                <p:cNvPicPr/>
                <p:nvPr/>
              </p:nvPicPr>
              <p:blipFill>
                <a:blip r:embed="rId77"/>
                <a:stretch>
                  <a:fillRect/>
                </a:stretch>
              </p:blipFill>
              <p:spPr>
                <a:xfrm>
                  <a:off x="6905093" y="6535680"/>
                  <a:ext cx="96480" cy="73080"/>
                </a:xfrm>
                <a:prstGeom prst="rect">
                  <a:avLst/>
                </a:prstGeom>
              </p:spPr>
            </p:pic>
          </mc:Fallback>
        </mc:AlternateContent>
        <mc:AlternateContent xmlns:mc="http://schemas.openxmlformats.org/markup-compatibility/2006">
          <mc:Choice xmlns:p14="http://schemas.microsoft.com/office/powerpoint/2010/main" Requires="p14">
            <p:contentPart p14:bwMode="auto" r:id="rId78">
              <p14:nvContentPartPr>
                <p14:cNvPr id="151" name="Freihand 150">
                  <a:extLst>
                    <a:ext uri="{FF2B5EF4-FFF2-40B4-BE49-F238E27FC236}">
                      <a16:creationId xmlns:a16="http://schemas.microsoft.com/office/drawing/2014/main" id="{2C7B95AC-778C-4785-ADC2-2E689F474CFE}"/>
                    </a:ext>
                  </a:extLst>
                </p14:cNvPr>
                <p14:cNvContentPartPr/>
                <p14:nvPr/>
              </p14:nvContentPartPr>
              <p14:xfrm>
                <a:off x="6990773" y="6536760"/>
                <a:ext cx="69840" cy="67680"/>
              </p14:xfrm>
            </p:contentPart>
          </mc:Choice>
          <mc:Fallback>
            <p:pic>
              <p:nvPicPr>
                <p:cNvPr id="151" name="Freihand 150">
                  <a:extLst>
                    <a:ext uri="{FF2B5EF4-FFF2-40B4-BE49-F238E27FC236}">
                      <a16:creationId xmlns:a16="http://schemas.microsoft.com/office/drawing/2014/main" id="{2C7B95AC-778C-4785-ADC2-2E689F474CFE}"/>
                    </a:ext>
                  </a:extLst>
                </p:cNvPr>
                <p:cNvPicPr/>
                <p:nvPr/>
              </p:nvPicPr>
              <p:blipFill>
                <a:blip r:embed="rId79"/>
                <a:stretch>
                  <a:fillRect/>
                </a:stretch>
              </p:blipFill>
              <p:spPr>
                <a:xfrm>
                  <a:off x="6986453" y="6532440"/>
                  <a:ext cx="78480" cy="76320"/>
                </a:xfrm>
                <a:prstGeom prst="rect">
                  <a:avLst/>
                </a:prstGeom>
              </p:spPr>
            </p:pic>
          </mc:Fallback>
        </mc:AlternateContent>
        <mc:AlternateContent xmlns:mc="http://schemas.openxmlformats.org/markup-compatibility/2006">
          <mc:Choice xmlns:p14="http://schemas.microsoft.com/office/powerpoint/2010/main" Requires="p14">
            <p:contentPart p14:bwMode="auto" r:id="rId80">
              <p14:nvContentPartPr>
                <p14:cNvPr id="152" name="Freihand 151">
                  <a:extLst>
                    <a:ext uri="{FF2B5EF4-FFF2-40B4-BE49-F238E27FC236}">
                      <a16:creationId xmlns:a16="http://schemas.microsoft.com/office/drawing/2014/main" id="{223B99CB-E930-459B-8601-E8DE12AC3DC4}"/>
                    </a:ext>
                  </a:extLst>
                </p14:cNvPr>
                <p14:cNvContentPartPr/>
                <p14:nvPr/>
              </p14:nvContentPartPr>
              <p14:xfrm>
                <a:off x="7099493" y="6537120"/>
                <a:ext cx="176400" cy="131040"/>
              </p14:xfrm>
            </p:contentPart>
          </mc:Choice>
          <mc:Fallback>
            <p:pic>
              <p:nvPicPr>
                <p:cNvPr id="152" name="Freihand 151">
                  <a:extLst>
                    <a:ext uri="{FF2B5EF4-FFF2-40B4-BE49-F238E27FC236}">
                      <a16:creationId xmlns:a16="http://schemas.microsoft.com/office/drawing/2014/main" id="{223B99CB-E930-459B-8601-E8DE12AC3DC4}"/>
                    </a:ext>
                  </a:extLst>
                </p:cNvPr>
                <p:cNvPicPr/>
                <p:nvPr/>
              </p:nvPicPr>
              <p:blipFill>
                <a:blip r:embed="rId81"/>
                <a:stretch>
                  <a:fillRect/>
                </a:stretch>
              </p:blipFill>
              <p:spPr>
                <a:xfrm>
                  <a:off x="7095173" y="6532800"/>
                  <a:ext cx="185040" cy="139680"/>
                </a:xfrm>
                <a:prstGeom prst="rect">
                  <a:avLst/>
                </a:prstGeom>
              </p:spPr>
            </p:pic>
          </mc:Fallback>
        </mc:AlternateContent>
        <mc:AlternateContent xmlns:mc="http://schemas.openxmlformats.org/markup-compatibility/2006">
          <mc:Choice xmlns:p14="http://schemas.microsoft.com/office/powerpoint/2010/main" Requires="p14">
            <p:contentPart p14:bwMode="auto" r:id="rId82">
              <p14:nvContentPartPr>
                <p14:cNvPr id="153" name="Freihand 152">
                  <a:extLst>
                    <a:ext uri="{FF2B5EF4-FFF2-40B4-BE49-F238E27FC236}">
                      <a16:creationId xmlns:a16="http://schemas.microsoft.com/office/drawing/2014/main" id="{26D4A0A8-33A8-4ABC-B416-A07DE38E839B}"/>
                    </a:ext>
                  </a:extLst>
                </p14:cNvPr>
                <p14:cNvContentPartPr/>
                <p14:nvPr/>
              </p14:nvContentPartPr>
              <p14:xfrm>
                <a:off x="7260053" y="6492120"/>
                <a:ext cx="78840" cy="122400"/>
              </p14:xfrm>
            </p:contentPart>
          </mc:Choice>
          <mc:Fallback>
            <p:pic>
              <p:nvPicPr>
                <p:cNvPr id="153" name="Freihand 152">
                  <a:extLst>
                    <a:ext uri="{FF2B5EF4-FFF2-40B4-BE49-F238E27FC236}">
                      <a16:creationId xmlns:a16="http://schemas.microsoft.com/office/drawing/2014/main" id="{26D4A0A8-33A8-4ABC-B416-A07DE38E839B}"/>
                    </a:ext>
                  </a:extLst>
                </p:cNvPr>
                <p:cNvPicPr/>
                <p:nvPr/>
              </p:nvPicPr>
              <p:blipFill>
                <a:blip r:embed="rId83"/>
                <a:stretch>
                  <a:fillRect/>
                </a:stretch>
              </p:blipFill>
              <p:spPr>
                <a:xfrm>
                  <a:off x="7255733" y="6487800"/>
                  <a:ext cx="87480" cy="131040"/>
                </a:xfrm>
                <a:prstGeom prst="rect">
                  <a:avLst/>
                </a:prstGeom>
              </p:spPr>
            </p:pic>
          </mc:Fallback>
        </mc:AlternateContent>
        <mc:AlternateContent xmlns:mc="http://schemas.openxmlformats.org/markup-compatibility/2006">
          <mc:Choice xmlns:p14="http://schemas.microsoft.com/office/powerpoint/2010/main" Requires="p14">
            <p:contentPart p14:bwMode="auto" r:id="rId84">
              <p14:nvContentPartPr>
                <p14:cNvPr id="154" name="Freihand 153">
                  <a:extLst>
                    <a:ext uri="{FF2B5EF4-FFF2-40B4-BE49-F238E27FC236}">
                      <a16:creationId xmlns:a16="http://schemas.microsoft.com/office/drawing/2014/main" id="{86BEE544-14F5-4470-A7E9-D63D887628F0}"/>
                    </a:ext>
                  </a:extLst>
                </p14:cNvPr>
                <p14:cNvContentPartPr/>
                <p14:nvPr/>
              </p14:nvContentPartPr>
              <p14:xfrm>
                <a:off x="7337093" y="6500400"/>
                <a:ext cx="114840" cy="193320"/>
              </p14:xfrm>
            </p:contentPart>
          </mc:Choice>
          <mc:Fallback>
            <p:pic>
              <p:nvPicPr>
                <p:cNvPr id="154" name="Freihand 153">
                  <a:extLst>
                    <a:ext uri="{FF2B5EF4-FFF2-40B4-BE49-F238E27FC236}">
                      <a16:creationId xmlns:a16="http://schemas.microsoft.com/office/drawing/2014/main" id="{86BEE544-14F5-4470-A7E9-D63D887628F0}"/>
                    </a:ext>
                  </a:extLst>
                </p:cNvPr>
                <p:cNvPicPr/>
                <p:nvPr/>
              </p:nvPicPr>
              <p:blipFill>
                <a:blip r:embed="rId85"/>
                <a:stretch>
                  <a:fillRect/>
                </a:stretch>
              </p:blipFill>
              <p:spPr>
                <a:xfrm>
                  <a:off x="7332773" y="6496080"/>
                  <a:ext cx="123480" cy="201960"/>
                </a:xfrm>
                <a:prstGeom prst="rect">
                  <a:avLst/>
                </a:prstGeom>
              </p:spPr>
            </p:pic>
          </mc:Fallback>
        </mc:AlternateContent>
        <mc:AlternateContent xmlns:mc="http://schemas.openxmlformats.org/markup-compatibility/2006">
          <mc:Choice xmlns:p14="http://schemas.microsoft.com/office/powerpoint/2010/main" Requires="p14">
            <p:contentPart p14:bwMode="auto" r:id="rId86">
              <p14:nvContentPartPr>
                <p14:cNvPr id="156" name="Freihand 155">
                  <a:extLst>
                    <a:ext uri="{FF2B5EF4-FFF2-40B4-BE49-F238E27FC236}">
                      <a16:creationId xmlns:a16="http://schemas.microsoft.com/office/drawing/2014/main" id="{64BF491F-1094-4705-9D1A-E6A45328C669}"/>
                    </a:ext>
                  </a:extLst>
                </p14:cNvPr>
                <p14:cNvContentPartPr/>
                <p14:nvPr/>
              </p14:nvContentPartPr>
              <p14:xfrm>
                <a:off x="7472453" y="6483840"/>
                <a:ext cx="247680" cy="65880"/>
              </p14:xfrm>
            </p:contentPart>
          </mc:Choice>
          <mc:Fallback>
            <p:pic>
              <p:nvPicPr>
                <p:cNvPr id="156" name="Freihand 155">
                  <a:extLst>
                    <a:ext uri="{FF2B5EF4-FFF2-40B4-BE49-F238E27FC236}">
                      <a16:creationId xmlns:a16="http://schemas.microsoft.com/office/drawing/2014/main" id="{64BF491F-1094-4705-9D1A-E6A45328C669}"/>
                    </a:ext>
                  </a:extLst>
                </p:cNvPr>
                <p:cNvPicPr/>
                <p:nvPr/>
              </p:nvPicPr>
              <p:blipFill>
                <a:blip r:embed="rId87"/>
                <a:stretch>
                  <a:fillRect/>
                </a:stretch>
              </p:blipFill>
              <p:spPr>
                <a:xfrm>
                  <a:off x="7468133" y="6479520"/>
                  <a:ext cx="256320" cy="74520"/>
                </a:xfrm>
                <a:prstGeom prst="rect">
                  <a:avLst/>
                </a:prstGeom>
              </p:spPr>
            </p:pic>
          </mc:Fallback>
        </mc:AlternateContent>
        <mc:AlternateContent xmlns:mc="http://schemas.openxmlformats.org/markup-compatibility/2006">
          <mc:Choice xmlns:p14="http://schemas.microsoft.com/office/powerpoint/2010/main" Requires="p14">
            <p:contentPart p14:bwMode="auto" r:id="rId88">
              <p14:nvContentPartPr>
                <p14:cNvPr id="157" name="Freihand 156">
                  <a:extLst>
                    <a:ext uri="{FF2B5EF4-FFF2-40B4-BE49-F238E27FC236}">
                      <a16:creationId xmlns:a16="http://schemas.microsoft.com/office/drawing/2014/main" id="{F5EDEF1B-FD6F-490F-93B7-22BABC8D5B71}"/>
                    </a:ext>
                  </a:extLst>
                </p14:cNvPr>
                <p14:cNvContentPartPr/>
                <p14:nvPr/>
              </p14:nvContentPartPr>
              <p14:xfrm>
                <a:off x="7628333" y="6521280"/>
                <a:ext cx="81720" cy="10080"/>
              </p14:xfrm>
            </p:contentPart>
          </mc:Choice>
          <mc:Fallback>
            <p:pic>
              <p:nvPicPr>
                <p:cNvPr id="157" name="Freihand 156">
                  <a:extLst>
                    <a:ext uri="{FF2B5EF4-FFF2-40B4-BE49-F238E27FC236}">
                      <a16:creationId xmlns:a16="http://schemas.microsoft.com/office/drawing/2014/main" id="{F5EDEF1B-FD6F-490F-93B7-22BABC8D5B71}"/>
                    </a:ext>
                  </a:extLst>
                </p:cNvPr>
                <p:cNvPicPr/>
                <p:nvPr/>
              </p:nvPicPr>
              <p:blipFill>
                <a:blip r:embed="rId89"/>
                <a:stretch>
                  <a:fillRect/>
                </a:stretch>
              </p:blipFill>
              <p:spPr>
                <a:xfrm>
                  <a:off x="7624013" y="6516960"/>
                  <a:ext cx="90360" cy="18720"/>
                </a:xfrm>
                <a:prstGeom prst="rect">
                  <a:avLst/>
                </a:prstGeom>
              </p:spPr>
            </p:pic>
          </mc:Fallback>
        </mc:AlternateContent>
        <mc:AlternateContent xmlns:mc="http://schemas.openxmlformats.org/markup-compatibility/2006">
          <mc:Choice xmlns:p14="http://schemas.microsoft.com/office/powerpoint/2010/main" Requires="p14">
            <p:contentPart p14:bwMode="auto" r:id="rId90">
              <p14:nvContentPartPr>
                <p14:cNvPr id="158" name="Freihand 157">
                  <a:extLst>
                    <a:ext uri="{FF2B5EF4-FFF2-40B4-BE49-F238E27FC236}">
                      <a16:creationId xmlns:a16="http://schemas.microsoft.com/office/drawing/2014/main" id="{A5E6151F-7BC7-4DB3-93FC-7BA0AD650E66}"/>
                    </a:ext>
                  </a:extLst>
                </p14:cNvPr>
                <p14:cNvContentPartPr/>
                <p14:nvPr/>
              </p14:nvContentPartPr>
              <p14:xfrm>
                <a:off x="7737773" y="6395640"/>
                <a:ext cx="180360" cy="204120"/>
              </p14:xfrm>
            </p:contentPart>
          </mc:Choice>
          <mc:Fallback>
            <p:pic>
              <p:nvPicPr>
                <p:cNvPr id="158" name="Freihand 157">
                  <a:extLst>
                    <a:ext uri="{FF2B5EF4-FFF2-40B4-BE49-F238E27FC236}">
                      <a16:creationId xmlns:a16="http://schemas.microsoft.com/office/drawing/2014/main" id="{A5E6151F-7BC7-4DB3-93FC-7BA0AD650E66}"/>
                    </a:ext>
                  </a:extLst>
                </p:cNvPr>
                <p:cNvPicPr/>
                <p:nvPr/>
              </p:nvPicPr>
              <p:blipFill>
                <a:blip r:embed="rId91"/>
                <a:stretch>
                  <a:fillRect/>
                </a:stretch>
              </p:blipFill>
              <p:spPr>
                <a:xfrm>
                  <a:off x="7733453" y="6391320"/>
                  <a:ext cx="189000" cy="212760"/>
                </a:xfrm>
                <a:prstGeom prst="rect">
                  <a:avLst/>
                </a:prstGeom>
              </p:spPr>
            </p:pic>
          </mc:Fallback>
        </mc:AlternateContent>
        <mc:AlternateContent xmlns:mc="http://schemas.openxmlformats.org/markup-compatibility/2006">
          <mc:Choice xmlns:p14="http://schemas.microsoft.com/office/powerpoint/2010/main" Requires="p14">
            <p:contentPart p14:bwMode="auto" r:id="rId92">
              <p14:nvContentPartPr>
                <p14:cNvPr id="160" name="Freihand 159">
                  <a:extLst>
                    <a:ext uri="{FF2B5EF4-FFF2-40B4-BE49-F238E27FC236}">
                      <a16:creationId xmlns:a16="http://schemas.microsoft.com/office/drawing/2014/main" id="{0E4B0E01-093E-483A-AFF1-90376BFB97ED}"/>
                    </a:ext>
                  </a:extLst>
                </p14:cNvPr>
                <p14:cNvContentPartPr/>
                <p14:nvPr/>
              </p14:nvContentPartPr>
              <p14:xfrm>
                <a:off x="6671453" y="6778680"/>
                <a:ext cx="110520" cy="20520"/>
              </p14:xfrm>
            </p:contentPart>
          </mc:Choice>
          <mc:Fallback>
            <p:pic>
              <p:nvPicPr>
                <p:cNvPr id="160" name="Freihand 159">
                  <a:extLst>
                    <a:ext uri="{FF2B5EF4-FFF2-40B4-BE49-F238E27FC236}">
                      <a16:creationId xmlns:a16="http://schemas.microsoft.com/office/drawing/2014/main" id="{0E4B0E01-093E-483A-AFF1-90376BFB97ED}"/>
                    </a:ext>
                  </a:extLst>
                </p:cNvPr>
                <p:cNvPicPr/>
                <p:nvPr/>
              </p:nvPicPr>
              <p:blipFill>
                <a:blip r:embed="rId93"/>
                <a:stretch>
                  <a:fillRect/>
                </a:stretch>
              </p:blipFill>
              <p:spPr>
                <a:xfrm>
                  <a:off x="6667133" y="6774360"/>
                  <a:ext cx="119160" cy="29160"/>
                </a:xfrm>
                <a:prstGeom prst="rect">
                  <a:avLst/>
                </a:prstGeom>
              </p:spPr>
            </p:pic>
          </mc:Fallback>
        </mc:AlternateContent>
        <mc:AlternateContent xmlns:mc="http://schemas.openxmlformats.org/markup-compatibility/2006">
          <mc:Choice xmlns:p14="http://schemas.microsoft.com/office/powerpoint/2010/main" Requires="p14">
            <p:contentPart p14:bwMode="auto" r:id="rId94">
              <p14:nvContentPartPr>
                <p14:cNvPr id="161" name="Freihand 160">
                  <a:extLst>
                    <a:ext uri="{FF2B5EF4-FFF2-40B4-BE49-F238E27FC236}">
                      <a16:creationId xmlns:a16="http://schemas.microsoft.com/office/drawing/2014/main" id="{830BC880-B020-4586-AC8B-A885059C77A5}"/>
                    </a:ext>
                  </a:extLst>
                </p14:cNvPr>
                <p14:cNvContentPartPr/>
                <p14:nvPr/>
              </p14:nvContentPartPr>
              <p14:xfrm>
                <a:off x="6740933" y="6735840"/>
                <a:ext cx="87840" cy="113760"/>
              </p14:xfrm>
            </p:contentPart>
          </mc:Choice>
          <mc:Fallback>
            <p:pic>
              <p:nvPicPr>
                <p:cNvPr id="161" name="Freihand 160">
                  <a:extLst>
                    <a:ext uri="{FF2B5EF4-FFF2-40B4-BE49-F238E27FC236}">
                      <a16:creationId xmlns:a16="http://schemas.microsoft.com/office/drawing/2014/main" id="{830BC880-B020-4586-AC8B-A885059C77A5}"/>
                    </a:ext>
                  </a:extLst>
                </p:cNvPr>
                <p:cNvPicPr/>
                <p:nvPr/>
              </p:nvPicPr>
              <p:blipFill>
                <a:blip r:embed="rId95"/>
                <a:stretch>
                  <a:fillRect/>
                </a:stretch>
              </p:blipFill>
              <p:spPr>
                <a:xfrm>
                  <a:off x="6736613" y="6731520"/>
                  <a:ext cx="96480" cy="122400"/>
                </a:xfrm>
                <a:prstGeom prst="rect">
                  <a:avLst/>
                </a:prstGeom>
              </p:spPr>
            </p:pic>
          </mc:Fallback>
        </mc:AlternateContent>
        <mc:AlternateContent xmlns:mc="http://schemas.openxmlformats.org/markup-compatibility/2006">
          <mc:Choice xmlns:p14="http://schemas.microsoft.com/office/powerpoint/2010/main" Requires="p14">
            <p:contentPart p14:bwMode="auto" r:id="rId96">
              <p14:nvContentPartPr>
                <p14:cNvPr id="162" name="Freihand 161">
                  <a:extLst>
                    <a:ext uri="{FF2B5EF4-FFF2-40B4-BE49-F238E27FC236}">
                      <a16:creationId xmlns:a16="http://schemas.microsoft.com/office/drawing/2014/main" id="{ACCCA473-35F9-4AFB-92CB-445B199596F2}"/>
                    </a:ext>
                  </a:extLst>
                </p14:cNvPr>
                <p14:cNvContentPartPr/>
                <p14:nvPr/>
              </p14:nvContentPartPr>
              <p14:xfrm>
                <a:off x="6857573" y="6712080"/>
                <a:ext cx="99720" cy="140760"/>
              </p14:xfrm>
            </p:contentPart>
          </mc:Choice>
          <mc:Fallback>
            <p:pic>
              <p:nvPicPr>
                <p:cNvPr id="162" name="Freihand 161">
                  <a:extLst>
                    <a:ext uri="{FF2B5EF4-FFF2-40B4-BE49-F238E27FC236}">
                      <a16:creationId xmlns:a16="http://schemas.microsoft.com/office/drawing/2014/main" id="{ACCCA473-35F9-4AFB-92CB-445B199596F2}"/>
                    </a:ext>
                  </a:extLst>
                </p:cNvPr>
                <p:cNvPicPr/>
                <p:nvPr/>
              </p:nvPicPr>
              <p:blipFill>
                <a:blip r:embed="rId97"/>
                <a:stretch>
                  <a:fillRect/>
                </a:stretch>
              </p:blipFill>
              <p:spPr>
                <a:xfrm>
                  <a:off x="6853253" y="6707760"/>
                  <a:ext cx="108360" cy="149400"/>
                </a:xfrm>
                <a:prstGeom prst="rect">
                  <a:avLst/>
                </a:prstGeom>
              </p:spPr>
            </p:pic>
          </mc:Fallback>
        </mc:AlternateContent>
        <mc:AlternateContent xmlns:mc="http://schemas.openxmlformats.org/markup-compatibility/2006">
          <mc:Choice xmlns:p14="http://schemas.microsoft.com/office/powerpoint/2010/main" Requires="p14">
            <p:contentPart p14:bwMode="auto" r:id="rId98">
              <p14:nvContentPartPr>
                <p14:cNvPr id="163" name="Freihand 162">
                  <a:extLst>
                    <a:ext uri="{FF2B5EF4-FFF2-40B4-BE49-F238E27FC236}">
                      <a16:creationId xmlns:a16="http://schemas.microsoft.com/office/drawing/2014/main" id="{AC5BB4CC-6832-47C2-90C8-B10D1B72AD5F}"/>
                    </a:ext>
                  </a:extLst>
                </p14:cNvPr>
                <p14:cNvContentPartPr/>
                <p14:nvPr/>
              </p14:nvContentPartPr>
              <p14:xfrm>
                <a:off x="6959453" y="6652320"/>
                <a:ext cx="66600" cy="176760"/>
              </p14:xfrm>
            </p:contentPart>
          </mc:Choice>
          <mc:Fallback>
            <p:pic>
              <p:nvPicPr>
                <p:cNvPr id="163" name="Freihand 162">
                  <a:extLst>
                    <a:ext uri="{FF2B5EF4-FFF2-40B4-BE49-F238E27FC236}">
                      <a16:creationId xmlns:a16="http://schemas.microsoft.com/office/drawing/2014/main" id="{AC5BB4CC-6832-47C2-90C8-B10D1B72AD5F}"/>
                    </a:ext>
                  </a:extLst>
                </p:cNvPr>
                <p:cNvPicPr/>
                <p:nvPr/>
              </p:nvPicPr>
              <p:blipFill>
                <a:blip r:embed="rId99"/>
                <a:stretch>
                  <a:fillRect/>
                </a:stretch>
              </p:blipFill>
              <p:spPr>
                <a:xfrm>
                  <a:off x="6955133" y="6648000"/>
                  <a:ext cx="75240" cy="185400"/>
                </a:xfrm>
                <a:prstGeom prst="rect">
                  <a:avLst/>
                </a:prstGeom>
              </p:spPr>
            </p:pic>
          </mc:Fallback>
        </mc:AlternateContent>
        <mc:AlternateContent xmlns:mc="http://schemas.openxmlformats.org/markup-compatibility/2006">
          <mc:Choice xmlns:p14="http://schemas.microsoft.com/office/powerpoint/2010/main" Requires="p14">
            <p:contentPart p14:bwMode="auto" r:id="rId100">
              <p14:nvContentPartPr>
                <p14:cNvPr id="164" name="Freihand 163">
                  <a:extLst>
                    <a:ext uri="{FF2B5EF4-FFF2-40B4-BE49-F238E27FC236}">
                      <a16:creationId xmlns:a16="http://schemas.microsoft.com/office/drawing/2014/main" id="{2D982E1C-64DC-4F21-AAD1-32120A395BD5}"/>
                    </a:ext>
                  </a:extLst>
                </p14:cNvPr>
                <p14:cNvContentPartPr/>
                <p14:nvPr/>
              </p14:nvContentPartPr>
              <p14:xfrm>
                <a:off x="7025693" y="6681480"/>
                <a:ext cx="215280" cy="144360"/>
              </p14:xfrm>
            </p:contentPart>
          </mc:Choice>
          <mc:Fallback>
            <p:pic>
              <p:nvPicPr>
                <p:cNvPr id="164" name="Freihand 163">
                  <a:extLst>
                    <a:ext uri="{FF2B5EF4-FFF2-40B4-BE49-F238E27FC236}">
                      <a16:creationId xmlns:a16="http://schemas.microsoft.com/office/drawing/2014/main" id="{2D982E1C-64DC-4F21-AAD1-32120A395BD5}"/>
                    </a:ext>
                  </a:extLst>
                </p:cNvPr>
                <p:cNvPicPr/>
                <p:nvPr/>
              </p:nvPicPr>
              <p:blipFill>
                <a:blip r:embed="rId101"/>
                <a:stretch>
                  <a:fillRect/>
                </a:stretch>
              </p:blipFill>
              <p:spPr>
                <a:xfrm>
                  <a:off x="7021373" y="6677160"/>
                  <a:ext cx="223920" cy="153000"/>
                </a:xfrm>
                <a:prstGeom prst="rect">
                  <a:avLst/>
                </a:prstGeom>
              </p:spPr>
            </p:pic>
          </mc:Fallback>
        </mc:AlternateContent>
        <mc:AlternateContent xmlns:mc="http://schemas.openxmlformats.org/markup-compatibility/2006">
          <mc:Choice xmlns:p14="http://schemas.microsoft.com/office/powerpoint/2010/main" Requires="p14">
            <p:contentPart p14:bwMode="auto" r:id="rId102">
              <p14:nvContentPartPr>
                <p14:cNvPr id="165" name="Freihand 164">
                  <a:extLst>
                    <a:ext uri="{FF2B5EF4-FFF2-40B4-BE49-F238E27FC236}">
                      <a16:creationId xmlns:a16="http://schemas.microsoft.com/office/drawing/2014/main" id="{B0F0FBD1-5888-483A-88B6-76868CAD2A68}"/>
                    </a:ext>
                  </a:extLst>
                </p14:cNvPr>
                <p14:cNvContentPartPr/>
                <p14:nvPr/>
              </p14:nvContentPartPr>
              <p14:xfrm>
                <a:off x="7230533" y="6673920"/>
                <a:ext cx="15120" cy="45360"/>
              </p14:xfrm>
            </p:contentPart>
          </mc:Choice>
          <mc:Fallback>
            <p:pic>
              <p:nvPicPr>
                <p:cNvPr id="165" name="Freihand 164">
                  <a:extLst>
                    <a:ext uri="{FF2B5EF4-FFF2-40B4-BE49-F238E27FC236}">
                      <a16:creationId xmlns:a16="http://schemas.microsoft.com/office/drawing/2014/main" id="{B0F0FBD1-5888-483A-88B6-76868CAD2A68}"/>
                    </a:ext>
                  </a:extLst>
                </p:cNvPr>
                <p:cNvPicPr/>
                <p:nvPr/>
              </p:nvPicPr>
              <p:blipFill>
                <a:blip r:embed="rId103"/>
                <a:stretch>
                  <a:fillRect/>
                </a:stretch>
              </p:blipFill>
              <p:spPr>
                <a:xfrm>
                  <a:off x="7226213" y="6669600"/>
                  <a:ext cx="23760" cy="54000"/>
                </a:xfrm>
                <a:prstGeom prst="rect">
                  <a:avLst/>
                </a:prstGeom>
              </p:spPr>
            </p:pic>
          </mc:Fallback>
        </mc:AlternateContent>
        <mc:AlternateContent xmlns:mc="http://schemas.openxmlformats.org/markup-compatibility/2006">
          <mc:Choice xmlns:p14="http://schemas.microsoft.com/office/powerpoint/2010/main" Requires="p14">
            <p:contentPart p14:bwMode="auto" r:id="rId104">
              <p14:nvContentPartPr>
                <p14:cNvPr id="166" name="Freihand 165">
                  <a:extLst>
                    <a:ext uri="{FF2B5EF4-FFF2-40B4-BE49-F238E27FC236}">
                      <a16:creationId xmlns:a16="http://schemas.microsoft.com/office/drawing/2014/main" id="{52823AE8-4A91-4204-A40E-A8DDD7AC8122}"/>
                    </a:ext>
                  </a:extLst>
                </p14:cNvPr>
                <p14:cNvContentPartPr/>
                <p14:nvPr/>
              </p14:nvContentPartPr>
              <p14:xfrm>
                <a:off x="7240973" y="6720720"/>
                <a:ext cx="94680" cy="96840"/>
              </p14:xfrm>
            </p:contentPart>
          </mc:Choice>
          <mc:Fallback>
            <p:pic>
              <p:nvPicPr>
                <p:cNvPr id="166" name="Freihand 165">
                  <a:extLst>
                    <a:ext uri="{FF2B5EF4-FFF2-40B4-BE49-F238E27FC236}">
                      <a16:creationId xmlns:a16="http://schemas.microsoft.com/office/drawing/2014/main" id="{52823AE8-4A91-4204-A40E-A8DDD7AC8122}"/>
                    </a:ext>
                  </a:extLst>
                </p:cNvPr>
                <p:cNvPicPr/>
                <p:nvPr/>
              </p:nvPicPr>
              <p:blipFill>
                <a:blip r:embed="rId105"/>
                <a:stretch>
                  <a:fillRect/>
                </a:stretch>
              </p:blipFill>
              <p:spPr>
                <a:xfrm>
                  <a:off x="7236653" y="6716400"/>
                  <a:ext cx="103320" cy="105480"/>
                </a:xfrm>
                <a:prstGeom prst="rect">
                  <a:avLst/>
                </a:prstGeom>
              </p:spPr>
            </p:pic>
          </mc:Fallback>
        </mc:AlternateContent>
        <mc:AlternateContent xmlns:mc="http://schemas.openxmlformats.org/markup-compatibility/2006">
          <mc:Choice xmlns:p14="http://schemas.microsoft.com/office/powerpoint/2010/main" Requires="p14">
            <p:contentPart p14:bwMode="auto" r:id="rId106">
              <p14:nvContentPartPr>
                <p14:cNvPr id="167" name="Freihand 166">
                  <a:extLst>
                    <a:ext uri="{FF2B5EF4-FFF2-40B4-BE49-F238E27FC236}">
                      <a16:creationId xmlns:a16="http://schemas.microsoft.com/office/drawing/2014/main" id="{A170BB6C-2491-46A6-87AB-B37F6F7FC290}"/>
                    </a:ext>
                  </a:extLst>
                </p14:cNvPr>
                <p14:cNvContentPartPr/>
                <p14:nvPr/>
              </p14:nvContentPartPr>
              <p14:xfrm>
                <a:off x="7342853" y="6649440"/>
                <a:ext cx="107640" cy="157680"/>
              </p14:xfrm>
            </p:contentPart>
          </mc:Choice>
          <mc:Fallback>
            <p:pic>
              <p:nvPicPr>
                <p:cNvPr id="167" name="Freihand 166">
                  <a:extLst>
                    <a:ext uri="{FF2B5EF4-FFF2-40B4-BE49-F238E27FC236}">
                      <a16:creationId xmlns:a16="http://schemas.microsoft.com/office/drawing/2014/main" id="{A170BB6C-2491-46A6-87AB-B37F6F7FC290}"/>
                    </a:ext>
                  </a:extLst>
                </p:cNvPr>
                <p:cNvPicPr/>
                <p:nvPr/>
              </p:nvPicPr>
              <p:blipFill>
                <a:blip r:embed="rId107"/>
                <a:stretch>
                  <a:fillRect/>
                </a:stretch>
              </p:blipFill>
              <p:spPr>
                <a:xfrm>
                  <a:off x="7338533" y="6645120"/>
                  <a:ext cx="116280" cy="166320"/>
                </a:xfrm>
                <a:prstGeom prst="rect">
                  <a:avLst/>
                </a:prstGeom>
              </p:spPr>
            </p:pic>
          </mc:Fallback>
        </mc:AlternateContent>
        <mc:AlternateContent xmlns:mc="http://schemas.openxmlformats.org/markup-compatibility/2006">
          <mc:Choice xmlns:p14="http://schemas.microsoft.com/office/powerpoint/2010/main" Requires="p14">
            <p:contentPart p14:bwMode="auto" r:id="rId108">
              <p14:nvContentPartPr>
                <p14:cNvPr id="168" name="Freihand 167">
                  <a:extLst>
                    <a:ext uri="{FF2B5EF4-FFF2-40B4-BE49-F238E27FC236}">
                      <a16:creationId xmlns:a16="http://schemas.microsoft.com/office/drawing/2014/main" id="{2E6E3659-C8CA-4679-842B-76A4AC7B9A05}"/>
                    </a:ext>
                  </a:extLst>
                </p14:cNvPr>
                <p14:cNvContentPartPr/>
                <p14:nvPr/>
              </p14:nvContentPartPr>
              <p14:xfrm>
                <a:off x="7456973" y="6711360"/>
                <a:ext cx="99720" cy="87480"/>
              </p14:xfrm>
            </p:contentPart>
          </mc:Choice>
          <mc:Fallback>
            <p:pic>
              <p:nvPicPr>
                <p:cNvPr id="168" name="Freihand 167">
                  <a:extLst>
                    <a:ext uri="{FF2B5EF4-FFF2-40B4-BE49-F238E27FC236}">
                      <a16:creationId xmlns:a16="http://schemas.microsoft.com/office/drawing/2014/main" id="{2E6E3659-C8CA-4679-842B-76A4AC7B9A05}"/>
                    </a:ext>
                  </a:extLst>
                </p:cNvPr>
                <p:cNvPicPr/>
                <p:nvPr/>
              </p:nvPicPr>
              <p:blipFill>
                <a:blip r:embed="rId109"/>
                <a:stretch>
                  <a:fillRect/>
                </a:stretch>
              </p:blipFill>
              <p:spPr>
                <a:xfrm>
                  <a:off x="7452653" y="6707040"/>
                  <a:ext cx="108360" cy="96120"/>
                </a:xfrm>
                <a:prstGeom prst="rect">
                  <a:avLst/>
                </a:prstGeom>
              </p:spPr>
            </p:pic>
          </mc:Fallback>
        </mc:AlternateContent>
        <mc:AlternateContent xmlns:mc="http://schemas.openxmlformats.org/markup-compatibility/2006">
          <mc:Choice xmlns:p14="http://schemas.microsoft.com/office/powerpoint/2010/main" Requires="p14">
            <p:contentPart p14:bwMode="auto" r:id="rId110">
              <p14:nvContentPartPr>
                <p14:cNvPr id="169" name="Freihand 168">
                  <a:extLst>
                    <a:ext uri="{FF2B5EF4-FFF2-40B4-BE49-F238E27FC236}">
                      <a16:creationId xmlns:a16="http://schemas.microsoft.com/office/drawing/2014/main" id="{17E88A01-ECAE-4637-B3C6-6019D5E335DF}"/>
                    </a:ext>
                  </a:extLst>
                </p14:cNvPr>
                <p14:cNvContentPartPr/>
                <p14:nvPr/>
              </p14:nvContentPartPr>
              <p14:xfrm>
                <a:off x="7545893" y="6716400"/>
                <a:ext cx="62640" cy="75960"/>
              </p14:xfrm>
            </p:contentPart>
          </mc:Choice>
          <mc:Fallback>
            <p:pic>
              <p:nvPicPr>
                <p:cNvPr id="169" name="Freihand 168">
                  <a:extLst>
                    <a:ext uri="{FF2B5EF4-FFF2-40B4-BE49-F238E27FC236}">
                      <a16:creationId xmlns:a16="http://schemas.microsoft.com/office/drawing/2014/main" id="{17E88A01-ECAE-4637-B3C6-6019D5E335DF}"/>
                    </a:ext>
                  </a:extLst>
                </p:cNvPr>
                <p:cNvPicPr/>
                <p:nvPr/>
              </p:nvPicPr>
              <p:blipFill>
                <a:blip r:embed="rId111"/>
                <a:stretch>
                  <a:fillRect/>
                </a:stretch>
              </p:blipFill>
              <p:spPr>
                <a:xfrm>
                  <a:off x="7541573" y="6712080"/>
                  <a:ext cx="71280" cy="84600"/>
                </a:xfrm>
                <a:prstGeom prst="rect">
                  <a:avLst/>
                </a:prstGeom>
              </p:spPr>
            </p:pic>
          </mc:Fallback>
        </mc:AlternateContent>
        <mc:AlternateContent xmlns:mc="http://schemas.openxmlformats.org/markup-compatibility/2006">
          <mc:Choice xmlns:p14="http://schemas.microsoft.com/office/powerpoint/2010/main" Requires="p14">
            <p:contentPart p14:bwMode="auto" r:id="rId112">
              <p14:nvContentPartPr>
                <p14:cNvPr id="170" name="Freihand 169">
                  <a:extLst>
                    <a:ext uri="{FF2B5EF4-FFF2-40B4-BE49-F238E27FC236}">
                      <a16:creationId xmlns:a16="http://schemas.microsoft.com/office/drawing/2014/main" id="{5F4BB7ED-0876-491F-B7D5-62AEDA6F777B}"/>
                    </a:ext>
                  </a:extLst>
                </p14:cNvPr>
                <p14:cNvContentPartPr/>
                <p14:nvPr/>
              </p14:nvContentPartPr>
              <p14:xfrm>
                <a:off x="7699253" y="6644760"/>
                <a:ext cx="86760" cy="133560"/>
              </p14:xfrm>
            </p:contentPart>
          </mc:Choice>
          <mc:Fallback>
            <p:pic>
              <p:nvPicPr>
                <p:cNvPr id="170" name="Freihand 169">
                  <a:extLst>
                    <a:ext uri="{FF2B5EF4-FFF2-40B4-BE49-F238E27FC236}">
                      <a16:creationId xmlns:a16="http://schemas.microsoft.com/office/drawing/2014/main" id="{5F4BB7ED-0876-491F-B7D5-62AEDA6F777B}"/>
                    </a:ext>
                  </a:extLst>
                </p:cNvPr>
                <p:cNvPicPr/>
                <p:nvPr/>
              </p:nvPicPr>
              <p:blipFill>
                <a:blip r:embed="rId113"/>
                <a:stretch>
                  <a:fillRect/>
                </a:stretch>
              </p:blipFill>
              <p:spPr>
                <a:xfrm>
                  <a:off x="7694933" y="6640440"/>
                  <a:ext cx="95400" cy="142200"/>
                </a:xfrm>
                <a:prstGeom prst="rect">
                  <a:avLst/>
                </a:prstGeom>
              </p:spPr>
            </p:pic>
          </mc:Fallback>
        </mc:AlternateContent>
        <mc:AlternateContent xmlns:mc="http://schemas.openxmlformats.org/markup-compatibility/2006">
          <mc:Choice xmlns:p14="http://schemas.microsoft.com/office/powerpoint/2010/main" Requires="p14">
            <p:contentPart p14:bwMode="auto" r:id="rId114">
              <p14:nvContentPartPr>
                <p14:cNvPr id="171" name="Freihand 170">
                  <a:extLst>
                    <a:ext uri="{FF2B5EF4-FFF2-40B4-BE49-F238E27FC236}">
                      <a16:creationId xmlns:a16="http://schemas.microsoft.com/office/drawing/2014/main" id="{29708C0A-16B7-47C9-9FC0-B82E5D6F02D0}"/>
                    </a:ext>
                  </a:extLst>
                </p14:cNvPr>
                <p14:cNvContentPartPr/>
                <p14:nvPr/>
              </p14:nvContentPartPr>
              <p14:xfrm>
                <a:off x="7783493" y="6705600"/>
                <a:ext cx="57960" cy="68400"/>
              </p14:xfrm>
            </p:contentPart>
          </mc:Choice>
          <mc:Fallback>
            <p:pic>
              <p:nvPicPr>
                <p:cNvPr id="171" name="Freihand 170">
                  <a:extLst>
                    <a:ext uri="{FF2B5EF4-FFF2-40B4-BE49-F238E27FC236}">
                      <a16:creationId xmlns:a16="http://schemas.microsoft.com/office/drawing/2014/main" id="{29708C0A-16B7-47C9-9FC0-B82E5D6F02D0}"/>
                    </a:ext>
                  </a:extLst>
                </p:cNvPr>
                <p:cNvPicPr/>
                <p:nvPr/>
              </p:nvPicPr>
              <p:blipFill>
                <a:blip r:embed="rId115"/>
                <a:stretch>
                  <a:fillRect/>
                </a:stretch>
              </p:blipFill>
              <p:spPr>
                <a:xfrm>
                  <a:off x="7779173" y="6701280"/>
                  <a:ext cx="66600" cy="77040"/>
                </a:xfrm>
                <a:prstGeom prst="rect">
                  <a:avLst/>
                </a:prstGeom>
              </p:spPr>
            </p:pic>
          </mc:Fallback>
        </mc:AlternateContent>
        <mc:AlternateContent xmlns:mc="http://schemas.openxmlformats.org/markup-compatibility/2006">
          <mc:Choice xmlns:p14="http://schemas.microsoft.com/office/powerpoint/2010/main" Requires="p14">
            <p:contentPart p14:bwMode="auto" r:id="rId116">
              <p14:nvContentPartPr>
                <p14:cNvPr id="172" name="Freihand 171">
                  <a:extLst>
                    <a:ext uri="{FF2B5EF4-FFF2-40B4-BE49-F238E27FC236}">
                      <a16:creationId xmlns:a16="http://schemas.microsoft.com/office/drawing/2014/main" id="{D02077BB-08D9-4BB8-8D1C-195F4A6F35AE}"/>
                    </a:ext>
                  </a:extLst>
                </p14:cNvPr>
                <p14:cNvContentPartPr/>
                <p14:nvPr/>
              </p14:nvContentPartPr>
              <p14:xfrm>
                <a:off x="7878173" y="6575640"/>
                <a:ext cx="369360" cy="182520"/>
              </p14:xfrm>
            </p:contentPart>
          </mc:Choice>
          <mc:Fallback>
            <p:pic>
              <p:nvPicPr>
                <p:cNvPr id="172" name="Freihand 171">
                  <a:extLst>
                    <a:ext uri="{FF2B5EF4-FFF2-40B4-BE49-F238E27FC236}">
                      <a16:creationId xmlns:a16="http://schemas.microsoft.com/office/drawing/2014/main" id="{D02077BB-08D9-4BB8-8D1C-195F4A6F35AE}"/>
                    </a:ext>
                  </a:extLst>
                </p:cNvPr>
                <p:cNvPicPr/>
                <p:nvPr/>
              </p:nvPicPr>
              <p:blipFill>
                <a:blip r:embed="rId117"/>
                <a:stretch>
                  <a:fillRect/>
                </a:stretch>
              </p:blipFill>
              <p:spPr>
                <a:xfrm>
                  <a:off x="7873853" y="6571320"/>
                  <a:ext cx="378000" cy="191160"/>
                </a:xfrm>
                <a:prstGeom prst="rect">
                  <a:avLst/>
                </a:prstGeom>
              </p:spPr>
            </p:pic>
          </mc:Fallback>
        </mc:AlternateContent>
        <mc:AlternateContent xmlns:mc="http://schemas.openxmlformats.org/markup-compatibility/2006">
          <mc:Choice xmlns:p14="http://schemas.microsoft.com/office/powerpoint/2010/main" Requires="p14">
            <p:contentPart p14:bwMode="auto" r:id="rId118">
              <p14:nvContentPartPr>
                <p14:cNvPr id="173" name="Freihand 172">
                  <a:extLst>
                    <a:ext uri="{FF2B5EF4-FFF2-40B4-BE49-F238E27FC236}">
                      <a16:creationId xmlns:a16="http://schemas.microsoft.com/office/drawing/2014/main" id="{4437C276-31D3-4202-80DD-42D65A5A99A4}"/>
                    </a:ext>
                  </a:extLst>
                </p14:cNvPr>
                <p14:cNvContentPartPr/>
                <p14:nvPr/>
              </p14:nvContentPartPr>
              <p14:xfrm>
                <a:off x="8308733" y="6477360"/>
                <a:ext cx="22320" cy="142920"/>
              </p14:xfrm>
            </p:contentPart>
          </mc:Choice>
          <mc:Fallback>
            <p:pic>
              <p:nvPicPr>
                <p:cNvPr id="173" name="Freihand 172">
                  <a:extLst>
                    <a:ext uri="{FF2B5EF4-FFF2-40B4-BE49-F238E27FC236}">
                      <a16:creationId xmlns:a16="http://schemas.microsoft.com/office/drawing/2014/main" id="{4437C276-31D3-4202-80DD-42D65A5A99A4}"/>
                    </a:ext>
                  </a:extLst>
                </p:cNvPr>
                <p:cNvPicPr/>
                <p:nvPr/>
              </p:nvPicPr>
              <p:blipFill>
                <a:blip r:embed="rId119"/>
                <a:stretch>
                  <a:fillRect/>
                </a:stretch>
              </p:blipFill>
              <p:spPr>
                <a:xfrm>
                  <a:off x="8304413" y="6473040"/>
                  <a:ext cx="30960" cy="151560"/>
                </a:xfrm>
                <a:prstGeom prst="rect">
                  <a:avLst/>
                </a:prstGeom>
              </p:spPr>
            </p:pic>
          </mc:Fallback>
        </mc:AlternateContent>
        <mc:AlternateContent xmlns:mc="http://schemas.openxmlformats.org/markup-compatibility/2006">
          <mc:Choice xmlns:p14="http://schemas.microsoft.com/office/powerpoint/2010/main" Requires="p14">
            <p:contentPart p14:bwMode="auto" r:id="rId120">
              <p14:nvContentPartPr>
                <p14:cNvPr id="174" name="Freihand 173">
                  <a:extLst>
                    <a:ext uri="{FF2B5EF4-FFF2-40B4-BE49-F238E27FC236}">
                      <a16:creationId xmlns:a16="http://schemas.microsoft.com/office/drawing/2014/main" id="{FC4A667F-1EDA-45E9-9A5E-D196E7EC6637}"/>
                    </a:ext>
                  </a:extLst>
                </p14:cNvPr>
                <p14:cNvContentPartPr/>
                <p14:nvPr/>
              </p14:nvContentPartPr>
              <p14:xfrm>
                <a:off x="8318453" y="6731880"/>
                <a:ext cx="360" cy="360"/>
              </p14:xfrm>
            </p:contentPart>
          </mc:Choice>
          <mc:Fallback>
            <p:pic>
              <p:nvPicPr>
                <p:cNvPr id="174" name="Freihand 173">
                  <a:extLst>
                    <a:ext uri="{FF2B5EF4-FFF2-40B4-BE49-F238E27FC236}">
                      <a16:creationId xmlns:a16="http://schemas.microsoft.com/office/drawing/2014/main" id="{FC4A667F-1EDA-45E9-9A5E-D196E7EC6637}"/>
                    </a:ext>
                  </a:extLst>
                </p:cNvPr>
                <p:cNvPicPr/>
                <p:nvPr/>
              </p:nvPicPr>
              <p:blipFill>
                <a:blip r:embed="rId60"/>
                <a:stretch>
                  <a:fillRect/>
                </a:stretch>
              </p:blipFill>
              <p:spPr>
                <a:xfrm>
                  <a:off x="8314133" y="6727560"/>
                  <a:ext cx="900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121">
              <p14:nvContentPartPr>
                <p14:cNvPr id="31" name="Freihand 30">
                  <a:extLst>
                    <a:ext uri="{FF2B5EF4-FFF2-40B4-BE49-F238E27FC236}">
                      <a16:creationId xmlns:a16="http://schemas.microsoft.com/office/drawing/2014/main" id="{3E640698-19BD-42B9-995F-DBCCD1E1C83F}"/>
                    </a:ext>
                  </a:extLst>
                </p14:cNvPr>
                <p14:cNvContentPartPr/>
                <p14:nvPr/>
              </p14:nvContentPartPr>
              <p14:xfrm>
                <a:off x="1995053" y="3499080"/>
                <a:ext cx="248400" cy="60120"/>
              </p14:xfrm>
            </p:contentPart>
          </mc:Choice>
          <mc:Fallback>
            <p:pic>
              <p:nvPicPr>
                <p:cNvPr id="31" name="Freihand 30">
                  <a:extLst>
                    <a:ext uri="{FF2B5EF4-FFF2-40B4-BE49-F238E27FC236}">
                      <a16:creationId xmlns:a16="http://schemas.microsoft.com/office/drawing/2014/main" id="{3E640698-19BD-42B9-995F-DBCCD1E1C83F}"/>
                    </a:ext>
                  </a:extLst>
                </p:cNvPr>
                <p:cNvPicPr/>
                <p:nvPr/>
              </p:nvPicPr>
              <p:blipFill>
                <a:blip r:embed="rId122"/>
                <a:stretch>
                  <a:fillRect/>
                </a:stretch>
              </p:blipFill>
              <p:spPr>
                <a:xfrm>
                  <a:off x="1990733" y="3494760"/>
                  <a:ext cx="257040" cy="68760"/>
                </a:xfrm>
                <a:prstGeom prst="rect">
                  <a:avLst/>
                </a:prstGeom>
              </p:spPr>
            </p:pic>
          </mc:Fallback>
        </mc:AlternateContent>
        <mc:AlternateContent xmlns:mc="http://schemas.openxmlformats.org/markup-compatibility/2006">
          <mc:Choice xmlns:p14="http://schemas.microsoft.com/office/powerpoint/2010/main" Requires="p14">
            <p:contentPart p14:bwMode="auto" r:id="rId123">
              <p14:nvContentPartPr>
                <p14:cNvPr id="32" name="Freihand 31">
                  <a:extLst>
                    <a:ext uri="{FF2B5EF4-FFF2-40B4-BE49-F238E27FC236}">
                      <a16:creationId xmlns:a16="http://schemas.microsoft.com/office/drawing/2014/main" id="{E195CA25-FFDA-4867-B061-D0AB4F0F2BAA}"/>
                    </a:ext>
                  </a:extLst>
                </p14:cNvPr>
                <p14:cNvContentPartPr/>
                <p14:nvPr/>
              </p14:nvContentPartPr>
              <p14:xfrm>
                <a:off x="1484933" y="3506280"/>
                <a:ext cx="174960" cy="52920"/>
              </p14:xfrm>
            </p:contentPart>
          </mc:Choice>
          <mc:Fallback>
            <p:pic>
              <p:nvPicPr>
                <p:cNvPr id="32" name="Freihand 31">
                  <a:extLst>
                    <a:ext uri="{FF2B5EF4-FFF2-40B4-BE49-F238E27FC236}">
                      <a16:creationId xmlns:a16="http://schemas.microsoft.com/office/drawing/2014/main" id="{E195CA25-FFDA-4867-B061-D0AB4F0F2BAA}"/>
                    </a:ext>
                  </a:extLst>
                </p:cNvPr>
                <p:cNvPicPr/>
                <p:nvPr/>
              </p:nvPicPr>
              <p:blipFill>
                <a:blip r:embed="rId124"/>
                <a:stretch>
                  <a:fillRect/>
                </a:stretch>
              </p:blipFill>
              <p:spPr>
                <a:xfrm>
                  <a:off x="1480613" y="3501960"/>
                  <a:ext cx="183600" cy="61560"/>
                </a:xfrm>
                <a:prstGeom prst="rect">
                  <a:avLst/>
                </a:prstGeom>
              </p:spPr>
            </p:pic>
          </mc:Fallback>
        </mc:AlternateContent>
        <mc:AlternateContent xmlns:mc="http://schemas.openxmlformats.org/markup-compatibility/2006">
          <mc:Choice xmlns:p14="http://schemas.microsoft.com/office/powerpoint/2010/main" Requires="p14">
            <p:contentPart p14:bwMode="auto" r:id="rId125">
              <p14:nvContentPartPr>
                <p14:cNvPr id="35" name="Freihand 34">
                  <a:extLst>
                    <a:ext uri="{FF2B5EF4-FFF2-40B4-BE49-F238E27FC236}">
                      <a16:creationId xmlns:a16="http://schemas.microsoft.com/office/drawing/2014/main" id="{2D4E81AA-2173-45E3-9E5E-DE326C272F05}"/>
                    </a:ext>
                  </a:extLst>
                </p14:cNvPr>
                <p14:cNvContentPartPr/>
                <p14:nvPr/>
              </p14:nvContentPartPr>
              <p14:xfrm>
                <a:off x="2067413" y="5802360"/>
                <a:ext cx="105480" cy="300240"/>
              </p14:xfrm>
            </p:contentPart>
          </mc:Choice>
          <mc:Fallback>
            <p:pic>
              <p:nvPicPr>
                <p:cNvPr id="35" name="Freihand 34">
                  <a:extLst>
                    <a:ext uri="{FF2B5EF4-FFF2-40B4-BE49-F238E27FC236}">
                      <a16:creationId xmlns:a16="http://schemas.microsoft.com/office/drawing/2014/main" id="{2D4E81AA-2173-45E3-9E5E-DE326C272F05}"/>
                    </a:ext>
                  </a:extLst>
                </p:cNvPr>
                <p:cNvPicPr/>
                <p:nvPr/>
              </p:nvPicPr>
              <p:blipFill>
                <a:blip r:embed="rId126"/>
                <a:stretch>
                  <a:fillRect/>
                </a:stretch>
              </p:blipFill>
              <p:spPr>
                <a:xfrm>
                  <a:off x="2063093" y="5798040"/>
                  <a:ext cx="114120" cy="308880"/>
                </a:xfrm>
                <a:prstGeom prst="rect">
                  <a:avLst/>
                </a:prstGeom>
              </p:spPr>
            </p:pic>
          </mc:Fallback>
        </mc:AlternateContent>
        <mc:AlternateContent xmlns:mc="http://schemas.openxmlformats.org/markup-compatibility/2006">
          <mc:Choice xmlns:p14="http://schemas.microsoft.com/office/powerpoint/2010/main" Requires="p14">
            <p:contentPart p14:bwMode="auto" r:id="rId127">
              <p14:nvContentPartPr>
                <p14:cNvPr id="36" name="Freihand 35">
                  <a:extLst>
                    <a:ext uri="{FF2B5EF4-FFF2-40B4-BE49-F238E27FC236}">
                      <a16:creationId xmlns:a16="http://schemas.microsoft.com/office/drawing/2014/main" id="{A6ABBB0D-CA4E-480B-B20A-E3EF96CAFB7B}"/>
                    </a:ext>
                  </a:extLst>
                </p14:cNvPr>
                <p14:cNvContentPartPr/>
                <p14:nvPr/>
              </p14:nvContentPartPr>
              <p14:xfrm>
                <a:off x="2306093" y="5826840"/>
                <a:ext cx="77760" cy="182880"/>
              </p14:xfrm>
            </p:contentPart>
          </mc:Choice>
          <mc:Fallback>
            <p:pic>
              <p:nvPicPr>
                <p:cNvPr id="36" name="Freihand 35">
                  <a:extLst>
                    <a:ext uri="{FF2B5EF4-FFF2-40B4-BE49-F238E27FC236}">
                      <a16:creationId xmlns:a16="http://schemas.microsoft.com/office/drawing/2014/main" id="{A6ABBB0D-CA4E-480B-B20A-E3EF96CAFB7B}"/>
                    </a:ext>
                  </a:extLst>
                </p:cNvPr>
                <p:cNvPicPr/>
                <p:nvPr/>
              </p:nvPicPr>
              <p:blipFill>
                <a:blip r:embed="rId128"/>
                <a:stretch>
                  <a:fillRect/>
                </a:stretch>
              </p:blipFill>
              <p:spPr>
                <a:xfrm>
                  <a:off x="2301773" y="5822520"/>
                  <a:ext cx="86400" cy="191520"/>
                </a:xfrm>
                <a:prstGeom prst="rect">
                  <a:avLst/>
                </a:prstGeom>
              </p:spPr>
            </p:pic>
          </mc:Fallback>
        </mc:AlternateContent>
        <mc:AlternateContent xmlns:mc="http://schemas.openxmlformats.org/markup-compatibility/2006">
          <mc:Choice xmlns:p14="http://schemas.microsoft.com/office/powerpoint/2010/main" Requires="p14">
            <p:contentPart p14:bwMode="auto" r:id="rId129">
              <p14:nvContentPartPr>
                <p14:cNvPr id="38" name="Freihand 37">
                  <a:extLst>
                    <a:ext uri="{FF2B5EF4-FFF2-40B4-BE49-F238E27FC236}">
                      <a16:creationId xmlns:a16="http://schemas.microsoft.com/office/drawing/2014/main" id="{F7A7F915-232C-4C5B-823E-A7613869E0CD}"/>
                    </a:ext>
                  </a:extLst>
                </p14:cNvPr>
                <p14:cNvContentPartPr/>
                <p14:nvPr/>
              </p14:nvContentPartPr>
              <p14:xfrm>
                <a:off x="2176133" y="4902360"/>
                <a:ext cx="360" cy="360"/>
              </p14:xfrm>
            </p:contentPart>
          </mc:Choice>
          <mc:Fallback>
            <p:pic>
              <p:nvPicPr>
                <p:cNvPr id="38" name="Freihand 37">
                  <a:extLst>
                    <a:ext uri="{FF2B5EF4-FFF2-40B4-BE49-F238E27FC236}">
                      <a16:creationId xmlns:a16="http://schemas.microsoft.com/office/drawing/2014/main" id="{F7A7F915-232C-4C5B-823E-A7613869E0CD}"/>
                    </a:ext>
                  </a:extLst>
                </p:cNvPr>
                <p:cNvPicPr/>
                <p:nvPr/>
              </p:nvPicPr>
              <p:blipFill>
                <a:blip r:embed="rId60"/>
                <a:stretch>
                  <a:fillRect/>
                </a:stretch>
              </p:blipFill>
              <p:spPr>
                <a:xfrm>
                  <a:off x="2171813" y="4898040"/>
                  <a:ext cx="900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130">
              <p14:nvContentPartPr>
                <p14:cNvPr id="39" name="Freihand 38">
                  <a:extLst>
                    <a:ext uri="{FF2B5EF4-FFF2-40B4-BE49-F238E27FC236}">
                      <a16:creationId xmlns:a16="http://schemas.microsoft.com/office/drawing/2014/main" id="{3AA522F5-51E1-43A6-AC3E-52BBB737208F}"/>
                    </a:ext>
                  </a:extLst>
                </p14:cNvPr>
                <p14:cNvContentPartPr/>
                <p14:nvPr/>
              </p14:nvContentPartPr>
              <p14:xfrm>
                <a:off x="1500053" y="4925760"/>
                <a:ext cx="702360" cy="112320"/>
              </p14:xfrm>
            </p:contentPart>
          </mc:Choice>
          <mc:Fallback>
            <p:pic>
              <p:nvPicPr>
                <p:cNvPr id="39" name="Freihand 38">
                  <a:extLst>
                    <a:ext uri="{FF2B5EF4-FFF2-40B4-BE49-F238E27FC236}">
                      <a16:creationId xmlns:a16="http://schemas.microsoft.com/office/drawing/2014/main" id="{3AA522F5-51E1-43A6-AC3E-52BBB737208F}"/>
                    </a:ext>
                  </a:extLst>
                </p:cNvPr>
                <p:cNvPicPr/>
                <p:nvPr/>
              </p:nvPicPr>
              <p:blipFill>
                <a:blip r:embed="rId131"/>
                <a:stretch>
                  <a:fillRect/>
                </a:stretch>
              </p:blipFill>
              <p:spPr>
                <a:xfrm>
                  <a:off x="1495733" y="4921440"/>
                  <a:ext cx="711000" cy="120960"/>
                </a:xfrm>
                <a:prstGeom prst="rect">
                  <a:avLst/>
                </a:prstGeom>
              </p:spPr>
            </p:pic>
          </mc:Fallback>
        </mc:AlternateContent>
        <mc:AlternateContent xmlns:mc="http://schemas.openxmlformats.org/markup-compatibility/2006">
          <mc:Choice xmlns:p14="http://schemas.microsoft.com/office/powerpoint/2010/main" Requires="p14">
            <p:contentPart p14:bwMode="auto" r:id="rId132">
              <p14:nvContentPartPr>
                <p14:cNvPr id="40" name="Freihand 39">
                  <a:extLst>
                    <a:ext uri="{FF2B5EF4-FFF2-40B4-BE49-F238E27FC236}">
                      <a16:creationId xmlns:a16="http://schemas.microsoft.com/office/drawing/2014/main" id="{089B4EBE-9775-4FD9-9465-A27418C01FA8}"/>
                    </a:ext>
                  </a:extLst>
                </p14:cNvPr>
                <p14:cNvContentPartPr/>
                <p14:nvPr/>
              </p14:nvContentPartPr>
              <p14:xfrm>
                <a:off x="1212773" y="4967520"/>
                <a:ext cx="79560" cy="72000"/>
              </p14:xfrm>
            </p:contentPart>
          </mc:Choice>
          <mc:Fallback>
            <p:pic>
              <p:nvPicPr>
                <p:cNvPr id="40" name="Freihand 39">
                  <a:extLst>
                    <a:ext uri="{FF2B5EF4-FFF2-40B4-BE49-F238E27FC236}">
                      <a16:creationId xmlns:a16="http://schemas.microsoft.com/office/drawing/2014/main" id="{089B4EBE-9775-4FD9-9465-A27418C01FA8}"/>
                    </a:ext>
                  </a:extLst>
                </p:cNvPr>
                <p:cNvPicPr/>
                <p:nvPr/>
              </p:nvPicPr>
              <p:blipFill>
                <a:blip r:embed="rId133"/>
                <a:stretch>
                  <a:fillRect/>
                </a:stretch>
              </p:blipFill>
              <p:spPr>
                <a:xfrm>
                  <a:off x="1208453" y="4963200"/>
                  <a:ext cx="88200" cy="80640"/>
                </a:xfrm>
                <a:prstGeom prst="rect">
                  <a:avLst/>
                </a:prstGeom>
              </p:spPr>
            </p:pic>
          </mc:Fallback>
        </mc:AlternateContent>
        <mc:AlternateContent xmlns:mc="http://schemas.openxmlformats.org/markup-compatibility/2006">
          <mc:Choice xmlns:p14="http://schemas.microsoft.com/office/powerpoint/2010/main" Requires="p14">
            <p:contentPart p14:bwMode="auto" r:id="rId134">
              <p14:nvContentPartPr>
                <p14:cNvPr id="43" name="Freihand 42">
                  <a:extLst>
                    <a:ext uri="{FF2B5EF4-FFF2-40B4-BE49-F238E27FC236}">
                      <a16:creationId xmlns:a16="http://schemas.microsoft.com/office/drawing/2014/main" id="{7195E170-DB9A-45BD-B91A-08D149D178C0}"/>
                    </a:ext>
                  </a:extLst>
                </p14:cNvPr>
                <p14:cNvContentPartPr/>
                <p14:nvPr/>
              </p14:nvContentPartPr>
              <p14:xfrm>
                <a:off x="1231493" y="4960680"/>
                <a:ext cx="73440" cy="147600"/>
              </p14:xfrm>
            </p:contentPart>
          </mc:Choice>
          <mc:Fallback>
            <p:pic>
              <p:nvPicPr>
                <p:cNvPr id="43" name="Freihand 42">
                  <a:extLst>
                    <a:ext uri="{FF2B5EF4-FFF2-40B4-BE49-F238E27FC236}">
                      <a16:creationId xmlns:a16="http://schemas.microsoft.com/office/drawing/2014/main" id="{7195E170-DB9A-45BD-B91A-08D149D178C0}"/>
                    </a:ext>
                  </a:extLst>
                </p:cNvPr>
                <p:cNvPicPr/>
                <p:nvPr/>
              </p:nvPicPr>
              <p:blipFill>
                <a:blip r:embed="rId135"/>
                <a:stretch>
                  <a:fillRect/>
                </a:stretch>
              </p:blipFill>
              <p:spPr>
                <a:xfrm>
                  <a:off x="1227173" y="4956360"/>
                  <a:ext cx="82080" cy="156240"/>
                </a:xfrm>
                <a:prstGeom prst="rect">
                  <a:avLst/>
                </a:prstGeom>
              </p:spPr>
            </p:pic>
          </mc:Fallback>
        </mc:AlternateContent>
        <mc:AlternateContent xmlns:mc="http://schemas.openxmlformats.org/markup-compatibility/2006">
          <mc:Choice xmlns:p14="http://schemas.microsoft.com/office/powerpoint/2010/main" Requires="p14">
            <p:contentPart p14:bwMode="auto" r:id="rId136">
              <p14:nvContentPartPr>
                <p14:cNvPr id="44" name="Freihand 43">
                  <a:extLst>
                    <a:ext uri="{FF2B5EF4-FFF2-40B4-BE49-F238E27FC236}">
                      <a16:creationId xmlns:a16="http://schemas.microsoft.com/office/drawing/2014/main" id="{574BC5D9-9F5B-4C24-B696-6D343EB3BA7C}"/>
                    </a:ext>
                  </a:extLst>
                </p14:cNvPr>
                <p14:cNvContentPartPr/>
                <p14:nvPr/>
              </p14:nvContentPartPr>
              <p14:xfrm>
                <a:off x="1292693" y="5028360"/>
                <a:ext cx="50760" cy="76320"/>
              </p14:xfrm>
            </p:contentPart>
          </mc:Choice>
          <mc:Fallback>
            <p:pic>
              <p:nvPicPr>
                <p:cNvPr id="44" name="Freihand 43">
                  <a:extLst>
                    <a:ext uri="{FF2B5EF4-FFF2-40B4-BE49-F238E27FC236}">
                      <a16:creationId xmlns:a16="http://schemas.microsoft.com/office/drawing/2014/main" id="{574BC5D9-9F5B-4C24-B696-6D343EB3BA7C}"/>
                    </a:ext>
                  </a:extLst>
                </p:cNvPr>
                <p:cNvPicPr/>
                <p:nvPr/>
              </p:nvPicPr>
              <p:blipFill>
                <a:blip r:embed="rId137"/>
                <a:stretch>
                  <a:fillRect/>
                </a:stretch>
              </p:blipFill>
              <p:spPr>
                <a:xfrm>
                  <a:off x="1288373" y="5024040"/>
                  <a:ext cx="59400" cy="84960"/>
                </a:xfrm>
                <a:prstGeom prst="rect">
                  <a:avLst/>
                </a:prstGeom>
              </p:spPr>
            </p:pic>
          </mc:Fallback>
        </mc:AlternateContent>
        <mc:AlternateContent xmlns:mc="http://schemas.openxmlformats.org/markup-compatibility/2006">
          <mc:Choice xmlns:p14="http://schemas.microsoft.com/office/powerpoint/2010/main" Requires="p14">
            <p:contentPart p14:bwMode="auto" r:id="rId138">
              <p14:nvContentPartPr>
                <p14:cNvPr id="61" name="Freihand 60">
                  <a:extLst>
                    <a:ext uri="{FF2B5EF4-FFF2-40B4-BE49-F238E27FC236}">
                      <a16:creationId xmlns:a16="http://schemas.microsoft.com/office/drawing/2014/main" id="{4D06FC22-24FD-4CEC-A9AD-59DC4FE88CE5}"/>
                    </a:ext>
                  </a:extLst>
                </p14:cNvPr>
                <p14:cNvContentPartPr/>
                <p14:nvPr/>
              </p14:nvContentPartPr>
              <p14:xfrm>
                <a:off x="3533693" y="3654960"/>
                <a:ext cx="17640" cy="186120"/>
              </p14:xfrm>
            </p:contentPart>
          </mc:Choice>
          <mc:Fallback>
            <p:pic>
              <p:nvPicPr>
                <p:cNvPr id="61" name="Freihand 60">
                  <a:extLst>
                    <a:ext uri="{FF2B5EF4-FFF2-40B4-BE49-F238E27FC236}">
                      <a16:creationId xmlns:a16="http://schemas.microsoft.com/office/drawing/2014/main" id="{4D06FC22-24FD-4CEC-A9AD-59DC4FE88CE5}"/>
                    </a:ext>
                  </a:extLst>
                </p:cNvPr>
                <p:cNvPicPr/>
                <p:nvPr/>
              </p:nvPicPr>
              <p:blipFill>
                <a:blip r:embed="rId139"/>
                <a:stretch>
                  <a:fillRect/>
                </a:stretch>
              </p:blipFill>
              <p:spPr>
                <a:xfrm>
                  <a:off x="3529373" y="3650640"/>
                  <a:ext cx="26280" cy="194760"/>
                </a:xfrm>
                <a:prstGeom prst="rect">
                  <a:avLst/>
                </a:prstGeom>
              </p:spPr>
            </p:pic>
          </mc:Fallback>
        </mc:AlternateContent>
        <mc:AlternateContent xmlns:mc="http://schemas.openxmlformats.org/markup-compatibility/2006">
          <mc:Choice xmlns:p14="http://schemas.microsoft.com/office/powerpoint/2010/main" Requires="p14">
            <p:contentPart p14:bwMode="auto" r:id="rId140">
              <p14:nvContentPartPr>
                <p14:cNvPr id="62" name="Freihand 61">
                  <a:extLst>
                    <a:ext uri="{FF2B5EF4-FFF2-40B4-BE49-F238E27FC236}">
                      <a16:creationId xmlns:a16="http://schemas.microsoft.com/office/drawing/2014/main" id="{2CBA8BFE-9F05-4013-9872-A02A6E8876DE}"/>
                    </a:ext>
                  </a:extLst>
                </p14:cNvPr>
                <p14:cNvContentPartPr/>
                <p14:nvPr/>
              </p14:nvContentPartPr>
              <p14:xfrm>
                <a:off x="3486533" y="4204680"/>
                <a:ext cx="28800" cy="687960"/>
              </p14:xfrm>
            </p:contentPart>
          </mc:Choice>
          <mc:Fallback>
            <p:pic>
              <p:nvPicPr>
                <p:cNvPr id="62" name="Freihand 61">
                  <a:extLst>
                    <a:ext uri="{FF2B5EF4-FFF2-40B4-BE49-F238E27FC236}">
                      <a16:creationId xmlns:a16="http://schemas.microsoft.com/office/drawing/2014/main" id="{2CBA8BFE-9F05-4013-9872-A02A6E8876DE}"/>
                    </a:ext>
                  </a:extLst>
                </p:cNvPr>
                <p:cNvPicPr/>
                <p:nvPr/>
              </p:nvPicPr>
              <p:blipFill>
                <a:blip r:embed="rId141"/>
                <a:stretch>
                  <a:fillRect/>
                </a:stretch>
              </p:blipFill>
              <p:spPr>
                <a:xfrm>
                  <a:off x="3482213" y="4200360"/>
                  <a:ext cx="37440" cy="696600"/>
                </a:xfrm>
                <a:prstGeom prst="rect">
                  <a:avLst/>
                </a:prstGeom>
              </p:spPr>
            </p:pic>
          </mc:Fallback>
        </mc:AlternateContent>
        <mc:AlternateContent xmlns:mc="http://schemas.openxmlformats.org/markup-compatibility/2006">
          <mc:Choice xmlns:p14="http://schemas.microsoft.com/office/powerpoint/2010/main" Requires="p14">
            <p:contentPart p14:bwMode="auto" r:id="rId142">
              <p14:nvContentPartPr>
                <p14:cNvPr id="63" name="Freihand 62">
                  <a:extLst>
                    <a:ext uri="{FF2B5EF4-FFF2-40B4-BE49-F238E27FC236}">
                      <a16:creationId xmlns:a16="http://schemas.microsoft.com/office/drawing/2014/main" id="{A092EEF6-BB33-41FE-87DE-0314F5129DEA}"/>
                    </a:ext>
                  </a:extLst>
                </p14:cNvPr>
                <p14:cNvContentPartPr/>
                <p14:nvPr/>
              </p14:nvContentPartPr>
              <p14:xfrm>
                <a:off x="3498053" y="5178120"/>
                <a:ext cx="36000" cy="405720"/>
              </p14:xfrm>
            </p:contentPart>
          </mc:Choice>
          <mc:Fallback>
            <p:pic>
              <p:nvPicPr>
                <p:cNvPr id="63" name="Freihand 62">
                  <a:extLst>
                    <a:ext uri="{FF2B5EF4-FFF2-40B4-BE49-F238E27FC236}">
                      <a16:creationId xmlns:a16="http://schemas.microsoft.com/office/drawing/2014/main" id="{A092EEF6-BB33-41FE-87DE-0314F5129DEA}"/>
                    </a:ext>
                  </a:extLst>
                </p:cNvPr>
                <p:cNvPicPr/>
                <p:nvPr/>
              </p:nvPicPr>
              <p:blipFill>
                <a:blip r:embed="rId143"/>
                <a:stretch>
                  <a:fillRect/>
                </a:stretch>
              </p:blipFill>
              <p:spPr>
                <a:xfrm>
                  <a:off x="3493733" y="5173800"/>
                  <a:ext cx="44640" cy="414360"/>
                </a:xfrm>
                <a:prstGeom prst="rect">
                  <a:avLst/>
                </a:prstGeom>
              </p:spPr>
            </p:pic>
          </mc:Fallback>
        </mc:AlternateContent>
        <mc:AlternateContent xmlns:mc="http://schemas.openxmlformats.org/markup-compatibility/2006">
          <mc:Choice xmlns:p14="http://schemas.microsoft.com/office/powerpoint/2010/main" Requires="p14">
            <p:contentPart p14:bwMode="auto" r:id="rId144">
              <p14:nvContentPartPr>
                <p14:cNvPr id="74" name="Freihand 73">
                  <a:extLst>
                    <a:ext uri="{FF2B5EF4-FFF2-40B4-BE49-F238E27FC236}">
                      <a16:creationId xmlns:a16="http://schemas.microsoft.com/office/drawing/2014/main" id="{7C48A1FD-97E8-4A2C-A0E7-8E31F1444C7D}"/>
                    </a:ext>
                  </a:extLst>
                </p14:cNvPr>
                <p14:cNvContentPartPr/>
                <p14:nvPr/>
              </p14:nvContentPartPr>
              <p14:xfrm>
                <a:off x="2666813" y="6056880"/>
                <a:ext cx="470880" cy="18720"/>
              </p14:xfrm>
            </p:contentPart>
          </mc:Choice>
          <mc:Fallback>
            <p:pic>
              <p:nvPicPr>
                <p:cNvPr id="74" name="Freihand 73">
                  <a:extLst>
                    <a:ext uri="{FF2B5EF4-FFF2-40B4-BE49-F238E27FC236}">
                      <a16:creationId xmlns:a16="http://schemas.microsoft.com/office/drawing/2014/main" id="{7C48A1FD-97E8-4A2C-A0E7-8E31F1444C7D}"/>
                    </a:ext>
                  </a:extLst>
                </p:cNvPr>
                <p:cNvPicPr/>
                <p:nvPr/>
              </p:nvPicPr>
              <p:blipFill>
                <a:blip r:embed="rId145"/>
                <a:stretch>
                  <a:fillRect/>
                </a:stretch>
              </p:blipFill>
              <p:spPr>
                <a:xfrm>
                  <a:off x="2662493" y="6052560"/>
                  <a:ext cx="479520" cy="27360"/>
                </a:xfrm>
                <a:prstGeom prst="rect">
                  <a:avLst/>
                </a:prstGeom>
              </p:spPr>
            </p:pic>
          </mc:Fallback>
        </mc:AlternateContent>
        <mc:AlternateContent xmlns:mc="http://schemas.openxmlformats.org/markup-compatibility/2006">
          <mc:Choice xmlns:p14="http://schemas.microsoft.com/office/powerpoint/2010/main" Requires="p14">
            <p:contentPart p14:bwMode="auto" r:id="rId146">
              <p14:nvContentPartPr>
                <p14:cNvPr id="76" name="Freihand 75">
                  <a:extLst>
                    <a:ext uri="{FF2B5EF4-FFF2-40B4-BE49-F238E27FC236}">
                      <a16:creationId xmlns:a16="http://schemas.microsoft.com/office/drawing/2014/main" id="{7805A067-3F8A-4BAA-B042-F3DF1A2185A4}"/>
                    </a:ext>
                  </a:extLst>
                </p14:cNvPr>
                <p14:cNvContentPartPr/>
                <p14:nvPr/>
              </p14:nvContentPartPr>
              <p14:xfrm>
                <a:off x="3076493" y="6020880"/>
                <a:ext cx="196200" cy="194040"/>
              </p14:xfrm>
            </p:contentPart>
          </mc:Choice>
          <mc:Fallback>
            <p:pic>
              <p:nvPicPr>
                <p:cNvPr id="76" name="Freihand 75">
                  <a:extLst>
                    <a:ext uri="{FF2B5EF4-FFF2-40B4-BE49-F238E27FC236}">
                      <a16:creationId xmlns:a16="http://schemas.microsoft.com/office/drawing/2014/main" id="{7805A067-3F8A-4BAA-B042-F3DF1A2185A4}"/>
                    </a:ext>
                  </a:extLst>
                </p:cNvPr>
                <p:cNvPicPr/>
                <p:nvPr/>
              </p:nvPicPr>
              <p:blipFill>
                <a:blip r:embed="rId147"/>
                <a:stretch>
                  <a:fillRect/>
                </a:stretch>
              </p:blipFill>
              <p:spPr>
                <a:xfrm>
                  <a:off x="3072173" y="6016560"/>
                  <a:ext cx="204840" cy="202680"/>
                </a:xfrm>
                <a:prstGeom prst="rect">
                  <a:avLst/>
                </a:prstGeom>
              </p:spPr>
            </p:pic>
          </mc:Fallback>
        </mc:AlternateContent>
        <mc:AlternateContent xmlns:mc="http://schemas.openxmlformats.org/markup-compatibility/2006">
          <mc:Choice xmlns:p14="http://schemas.microsoft.com/office/powerpoint/2010/main" Requires="p14">
            <p:contentPart p14:bwMode="auto" r:id="rId148">
              <p14:nvContentPartPr>
                <p14:cNvPr id="85" name="Freihand 84">
                  <a:extLst>
                    <a:ext uri="{FF2B5EF4-FFF2-40B4-BE49-F238E27FC236}">
                      <a16:creationId xmlns:a16="http://schemas.microsoft.com/office/drawing/2014/main" id="{201DD01C-DD14-490E-995C-1B46D4DCC8ED}"/>
                    </a:ext>
                  </a:extLst>
                </p14:cNvPr>
                <p14:cNvContentPartPr/>
                <p14:nvPr/>
              </p14:nvContentPartPr>
              <p14:xfrm>
                <a:off x="2679413" y="6067680"/>
                <a:ext cx="22680" cy="5040"/>
              </p14:xfrm>
            </p:contentPart>
          </mc:Choice>
          <mc:Fallback>
            <p:pic>
              <p:nvPicPr>
                <p:cNvPr id="85" name="Freihand 84">
                  <a:extLst>
                    <a:ext uri="{FF2B5EF4-FFF2-40B4-BE49-F238E27FC236}">
                      <a16:creationId xmlns:a16="http://schemas.microsoft.com/office/drawing/2014/main" id="{201DD01C-DD14-490E-995C-1B46D4DCC8ED}"/>
                    </a:ext>
                  </a:extLst>
                </p:cNvPr>
                <p:cNvPicPr/>
                <p:nvPr/>
              </p:nvPicPr>
              <p:blipFill>
                <a:blip r:embed="rId149"/>
                <a:stretch>
                  <a:fillRect/>
                </a:stretch>
              </p:blipFill>
              <p:spPr>
                <a:xfrm>
                  <a:off x="2675093" y="6063360"/>
                  <a:ext cx="31320" cy="13680"/>
                </a:xfrm>
                <a:prstGeom prst="rect">
                  <a:avLst/>
                </a:prstGeom>
              </p:spPr>
            </p:pic>
          </mc:Fallback>
        </mc:AlternateContent>
        <mc:AlternateContent xmlns:mc="http://schemas.openxmlformats.org/markup-compatibility/2006">
          <mc:Choice xmlns:p14="http://schemas.microsoft.com/office/powerpoint/2010/main" Requires="p14">
            <p:contentPart p14:bwMode="auto" r:id="rId150">
              <p14:nvContentPartPr>
                <p14:cNvPr id="64" name="Freihand 63">
                  <a:extLst>
                    <a:ext uri="{FF2B5EF4-FFF2-40B4-BE49-F238E27FC236}">
                      <a16:creationId xmlns:a16="http://schemas.microsoft.com/office/drawing/2014/main" id="{78DFD091-36EF-477D-A6E8-8B170C7668D6}"/>
                    </a:ext>
                  </a:extLst>
                </p14:cNvPr>
                <p14:cNvContentPartPr/>
                <p14:nvPr/>
              </p14:nvContentPartPr>
              <p14:xfrm>
                <a:off x="3410933" y="5844120"/>
                <a:ext cx="75960" cy="93600"/>
              </p14:xfrm>
            </p:contentPart>
          </mc:Choice>
          <mc:Fallback>
            <p:pic>
              <p:nvPicPr>
                <p:cNvPr id="64" name="Freihand 63">
                  <a:extLst>
                    <a:ext uri="{FF2B5EF4-FFF2-40B4-BE49-F238E27FC236}">
                      <a16:creationId xmlns:a16="http://schemas.microsoft.com/office/drawing/2014/main" id="{78DFD091-36EF-477D-A6E8-8B170C7668D6}"/>
                    </a:ext>
                  </a:extLst>
                </p:cNvPr>
                <p:cNvPicPr/>
                <p:nvPr/>
              </p:nvPicPr>
              <p:blipFill>
                <a:blip r:embed="rId151"/>
                <a:stretch>
                  <a:fillRect/>
                </a:stretch>
              </p:blipFill>
              <p:spPr>
                <a:xfrm>
                  <a:off x="3406613" y="5839800"/>
                  <a:ext cx="84600" cy="102240"/>
                </a:xfrm>
                <a:prstGeom prst="rect">
                  <a:avLst/>
                </a:prstGeom>
              </p:spPr>
            </p:pic>
          </mc:Fallback>
        </mc:AlternateContent>
        <mc:AlternateContent xmlns:mc="http://schemas.openxmlformats.org/markup-compatibility/2006">
          <mc:Choice xmlns:p14="http://schemas.microsoft.com/office/powerpoint/2010/main" Requires="p14">
            <p:contentPart p14:bwMode="auto" r:id="rId152">
              <p14:nvContentPartPr>
                <p14:cNvPr id="65" name="Freihand 64">
                  <a:extLst>
                    <a:ext uri="{FF2B5EF4-FFF2-40B4-BE49-F238E27FC236}">
                      <a16:creationId xmlns:a16="http://schemas.microsoft.com/office/drawing/2014/main" id="{FBF33E11-21E7-4629-8380-33B8FDA16348}"/>
                    </a:ext>
                  </a:extLst>
                </p14:cNvPr>
                <p14:cNvContentPartPr/>
                <p14:nvPr/>
              </p14:nvContentPartPr>
              <p14:xfrm>
                <a:off x="3451253" y="5875440"/>
                <a:ext cx="68400" cy="170640"/>
              </p14:xfrm>
            </p:contentPart>
          </mc:Choice>
          <mc:Fallback>
            <p:pic>
              <p:nvPicPr>
                <p:cNvPr id="65" name="Freihand 64">
                  <a:extLst>
                    <a:ext uri="{FF2B5EF4-FFF2-40B4-BE49-F238E27FC236}">
                      <a16:creationId xmlns:a16="http://schemas.microsoft.com/office/drawing/2014/main" id="{FBF33E11-21E7-4629-8380-33B8FDA16348}"/>
                    </a:ext>
                  </a:extLst>
                </p:cNvPr>
                <p:cNvPicPr/>
                <p:nvPr/>
              </p:nvPicPr>
              <p:blipFill>
                <a:blip r:embed="rId153"/>
                <a:stretch>
                  <a:fillRect/>
                </a:stretch>
              </p:blipFill>
              <p:spPr>
                <a:xfrm>
                  <a:off x="3446933" y="5871120"/>
                  <a:ext cx="77040" cy="179280"/>
                </a:xfrm>
                <a:prstGeom prst="rect">
                  <a:avLst/>
                </a:prstGeom>
              </p:spPr>
            </p:pic>
          </mc:Fallback>
        </mc:AlternateContent>
        <mc:AlternateContent xmlns:mc="http://schemas.openxmlformats.org/markup-compatibility/2006">
          <mc:Choice xmlns:p14="http://schemas.microsoft.com/office/powerpoint/2010/main" Requires="p14">
            <p:contentPart p14:bwMode="auto" r:id="rId154">
              <p14:nvContentPartPr>
                <p14:cNvPr id="66" name="Freihand 65">
                  <a:extLst>
                    <a:ext uri="{FF2B5EF4-FFF2-40B4-BE49-F238E27FC236}">
                      <a16:creationId xmlns:a16="http://schemas.microsoft.com/office/drawing/2014/main" id="{C9479CD4-3502-4529-BCDD-8CBF763E0A42}"/>
                    </a:ext>
                  </a:extLst>
                </p14:cNvPr>
                <p14:cNvContentPartPr/>
                <p14:nvPr/>
              </p14:nvContentPartPr>
              <p14:xfrm>
                <a:off x="3509933" y="5963640"/>
                <a:ext cx="84240" cy="131040"/>
              </p14:xfrm>
            </p:contentPart>
          </mc:Choice>
          <mc:Fallback>
            <p:pic>
              <p:nvPicPr>
                <p:cNvPr id="66" name="Freihand 65">
                  <a:extLst>
                    <a:ext uri="{FF2B5EF4-FFF2-40B4-BE49-F238E27FC236}">
                      <a16:creationId xmlns:a16="http://schemas.microsoft.com/office/drawing/2014/main" id="{C9479CD4-3502-4529-BCDD-8CBF763E0A42}"/>
                    </a:ext>
                  </a:extLst>
                </p:cNvPr>
                <p:cNvPicPr/>
                <p:nvPr/>
              </p:nvPicPr>
              <p:blipFill>
                <a:blip r:embed="rId155"/>
                <a:stretch>
                  <a:fillRect/>
                </a:stretch>
              </p:blipFill>
              <p:spPr>
                <a:xfrm>
                  <a:off x="3505613" y="5959320"/>
                  <a:ext cx="92880" cy="139680"/>
                </a:xfrm>
                <a:prstGeom prst="rect">
                  <a:avLst/>
                </a:prstGeom>
              </p:spPr>
            </p:pic>
          </mc:Fallback>
        </mc:AlternateContent>
        <mc:AlternateContent xmlns:mc="http://schemas.openxmlformats.org/markup-compatibility/2006">
          <mc:Choice xmlns:p14="http://schemas.microsoft.com/office/powerpoint/2010/main" Requires="p14">
            <p:contentPart p14:bwMode="auto" r:id="rId156">
              <p14:nvContentPartPr>
                <p14:cNvPr id="70" name="Freihand 69">
                  <a:extLst>
                    <a:ext uri="{FF2B5EF4-FFF2-40B4-BE49-F238E27FC236}">
                      <a16:creationId xmlns:a16="http://schemas.microsoft.com/office/drawing/2014/main" id="{B66B4CA7-42C9-4A1A-85F7-B225C09208DD}"/>
                    </a:ext>
                  </a:extLst>
                </p14:cNvPr>
                <p14:cNvContentPartPr/>
                <p14:nvPr/>
              </p14:nvContentPartPr>
              <p14:xfrm>
                <a:off x="3331733" y="5782200"/>
                <a:ext cx="338400" cy="417600"/>
              </p14:xfrm>
            </p:contentPart>
          </mc:Choice>
          <mc:Fallback>
            <p:pic>
              <p:nvPicPr>
                <p:cNvPr id="70" name="Freihand 69">
                  <a:extLst>
                    <a:ext uri="{FF2B5EF4-FFF2-40B4-BE49-F238E27FC236}">
                      <a16:creationId xmlns:a16="http://schemas.microsoft.com/office/drawing/2014/main" id="{B66B4CA7-42C9-4A1A-85F7-B225C09208DD}"/>
                    </a:ext>
                  </a:extLst>
                </p:cNvPr>
                <p:cNvPicPr/>
                <p:nvPr/>
              </p:nvPicPr>
              <p:blipFill>
                <a:blip r:embed="rId157"/>
                <a:stretch>
                  <a:fillRect/>
                </a:stretch>
              </p:blipFill>
              <p:spPr>
                <a:xfrm>
                  <a:off x="3327413" y="5777880"/>
                  <a:ext cx="347040" cy="426240"/>
                </a:xfrm>
                <a:prstGeom prst="rect">
                  <a:avLst/>
                </a:prstGeom>
              </p:spPr>
            </p:pic>
          </mc:Fallback>
        </mc:AlternateContent>
        <mc:AlternateContent xmlns:mc="http://schemas.openxmlformats.org/markup-compatibility/2006">
          <mc:Choice xmlns:p14="http://schemas.microsoft.com/office/powerpoint/2010/main" Requires="p14">
            <p:contentPart p14:bwMode="auto" r:id="rId158">
              <p14:nvContentPartPr>
                <p14:cNvPr id="86" name="Freihand 85">
                  <a:extLst>
                    <a:ext uri="{FF2B5EF4-FFF2-40B4-BE49-F238E27FC236}">
                      <a16:creationId xmlns:a16="http://schemas.microsoft.com/office/drawing/2014/main" id="{119AB73E-9F91-40D9-AFA5-9B65512F5FDC}"/>
                    </a:ext>
                  </a:extLst>
                </p14:cNvPr>
                <p14:cNvContentPartPr/>
                <p14:nvPr/>
              </p14:nvContentPartPr>
              <p14:xfrm>
                <a:off x="3415973" y="6007200"/>
                <a:ext cx="151200" cy="60120"/>
              </p14:xfrm>
            </p:contentPart>
          </mc:Choice>
          <mc:Fallback>
            <p:pic>
              <p:nvPicPr>
                <p:cNvPr id="86" name="Freihand 85">
                  <a:extLst>
                    <a:ext uri="{FF2B5EF4-FFF2-40B4-BE49-F238E27FC236}">
                      <a16:creationId xmlns:a16="http://schemas.microsoft.com/office/drawing/2014/main" id="{119AB73E-9F91-40D9-AFA5-9B65512F5FDC}"/>
                    </a:ext>
                  </a:extLst>
                </p:cNvPr>
                <p:cNvPicPr/>
                <p:nvPr/>
              </p:nvPicPr>
              <p:blipFill>
                <a:blip r:embed="rId159"/>
                <a:stretch>
                  <a:fillRect/>
                </a:stretch>
              </p:blipFill>
              <p:spPr>
                <a:xfrm>
                  <a:off x="3411653" y="6002880"/>
                  <a:ext cx="159840" cy="68760"/>
                </a:xfrm>
                <a:prstGeom prst="rect">
                  <a:avLst/>
                </a:prstGeom>
              </p:spPr>
            </p:pic>
          </mc:Fallback>
        </mc:AlternateContent>
        <mc:AlternateContent xmlns:mc="http://schemas.openxmlformats.org/markup-compatibility/2006">
          <mc:Choice xmlns:p14="http://schemas.microsoft.com/office/powerpoint/2010/main" Requires="p14">
            <p:contentPart p14:bwMode="auto" r:id="rId160">
              <p14:nvContentPartPr>
                <p14:cNvPr id="106" name="Freihand 105">
                  <a:extLst>
                    <a:ext uri="{FF2B5EF4-FFF2-40B4-BE49-F238E27FC236}">
                      <a16:creationId xmlns:a16="http://schemas.microsoft.com/office/drawing/2014/main" id="{D0754F89-B380-4A78-9F50-144E76D31388}"/>
                    </a:ext>
                  </a:extLst>
                </p14:cNvPr>
                <p14:cNvContentPartPr/>
                <p14:nvPr/>
              </p14:nvContentPartPr>
              <p14:xfrm>
                <a:off x="4101053" y="3959520"/>
                <a:ext cx="16920" cy="435600"/>
              </p14:xfrm>
            </p:contentPart>
          </mc:Choice>
          <mc:Fallback>
            <p:pic>
              <p:nvPicPr>
                <p:cNvPr id="106" name="Freihand 105">
                  <a:extLst>
                    <a:ext uri="{FF2B5EF4-FFF2-40B4-BE49-F238E27FC236}">
                      <a16:creationId xmlns:a16="http://schemas.microsoft.com/office/drawing/2014/main" id="{D0754F89-B380-4A78-9F50-144E76D31388}"/>
                    </a:ext>
                  </a:extLst>
                </p:cNvPr>
                <p:cNvPicPr/>
                <p:nvPr/>
              </p:nvPicPr>
              <p:blipFill>
                <a:blip r:embed="rId161"/>
                <a:stretch>
                  <a:fillRect/>
                </a:stretch>
              </p:blipFill>
              <p:spPr>
                <a:xfrm>
                  <a:off x="4096733" y="3955200"/>
                  <a:ext cx="25560" cy="444240"/>
                </a:xfrm>
                <a:prstGeom prst="rect">
                  <a:avLst/>
                </a:prstGeom>
              </p:spPr>
            </p:pic>
          </mc:Fallback>
        </mc:AlternateContent>
        <mc:AlternateContent xmlns:mc="http://schemas.openxmlformats.org/markup-compatibility/2006">
          <mc:Choice xmlns:p14="http://schemas.microsoft.com/office/powerpoint/2010/main" Requires="p14">
            <p:contentPart p14:bwMode="auto" r:id="rId162">
              <p14:nvContentPartPr>
                <p14:cNvPr id="107" name="Freihand 106">
                  <a:extLst>
                    <a:ext uri="{FF2B5EF4-FFF2-40B4-BE49-F238E27FC236}">
                      <a16:creationId xmlns:a16="http://schemas.microsoft.com/office/drawing/2014/main" id="{D4B043B1-8539-4417-B5D7-7BEBECD0E9AD}"/>
                    </a:ext>
                  </a:extLst>
                </p14:cNvPr>
                <p14:cNvContentPartPr/>
                <p14:nvPr/>
              </p14:nvContentPartPr>
              <p14:xfrm>
                <a:off x="4100333" y="4566480"/>
                <a:ext cx="53640" cy="984600"/>
              </p14:xfrm>
            </p:contentPart>
          </mc:Choice>
          <mc:Fallback>
            <p:pic>
              <p:nvPicPr>
                <p:cNvPr id="107" name="Freihand 106">
                  <a:extLst>
                    <a:ext uri="{FF2B5EF4-FFF2-40B4-BE49-F238E27FC236}">
                      <a16:creationId xmlns:a16="http://schemas.microsoft.com/office/drawing/2014/main" id="{D4B043B1-8539-4417-B5D7-7BEBECD0E9AD}"/>
                    </a:ext>
                  </a:extLst>
                </p:cNvPr>
                <p:cNvPicPr/>
                <p:nvPr/>
              </p:nvPicPr>
              <p:blipFill>
                <a:blip r:embed="rId163"/>
                <a:stretch>
                  <a:fillRect/>
                </a:stretch>
              </p:blipFill>
              <p:spPr>
                <a:xfrm>
                  <a:off x="4096013" y="4562160"/>
                  <a:ext cx="62280" cy="993240"/>
                </a:xfrm>
                <a:prstGeom prst="rect">
                  <a:avLst/>
                </a:prstGeom>
              </p:spPr>
            </p:pic>
          </mc:Fallback>
        </mc:AlternateContent>
        <mc:AlternateContent xmlns:mc="http://schemas.openxmlformats.org/markup-compatibility/2006">
          <mc:Choice xmlns:p14="http://schemas.microsoft.com/office/powerpoint/2010/main" Requires="p14">
            <p:contentPart p14:bwMode="auto" r:id="rId164">
              <p14:nvContentPartPr>
                <p14:cNvPr id="108" name="Freihand 107">
                  <a:extLst>
                    <a:ext uri="{FF2B5EF4-FFF2-40B4-BE49-F238E27FC236}">
                      <a16:creationId xmlns:a16="http://schemas.microsoft.com/office/drawing/2014/main" id="{E4DFDBB3-061C-4397-BF47-E4EC8EC9EE5A}"/>
                    </a:ext>
                  </a:extLst>
                </p14:cNvPr>
                <p14:cNvContentPartPr/>
                <p14:nvPr/>
              </p14:nvContentPartPr>
              <p14:xfrm>
                <a:off x="4031933" y="5854200"/>
                <a:ext cx="66600" cy="249120"/>
              </p14:xfrm>
            </p:contentPart>
          </mc:Choice>
          <mc:Fallback>
            <p:pic>
              <p:nvPicPr>
                <p:cNvPr id="108" name="Freihand 107">
                  <a:extLst>
                    <a:ext uri="{FF2B5EF4-FFF2-40B4-BE49-F238E27FC236}">
                      <a16:creationId xmlns:a16="http://schemas.microsoft.com/office/drawing/2014/main" id="{E4DFDBB3-061C-4397-BF47-E4EC8EC9EE5A}"/>
                    </a:ext>
                  </a:extLst>
                </p:cNvPr>
                <p:cNvPicPr/>
                <p:nvPr/>
              </p:nvPicPr>
              <p:blipFill>
                <a:blip r:embed="rId165"/>
                <a:stretch>
                  <a:fillRect/>
                </a:stretch>
              </p:blipFill>
              <p:spPr>
                <a:xfrm>
                  <a:off x="4027613" y="5849880"/>
                  <a:ext cx="75240" cy="257760"/>
                </a:xfrm>
                <a:prstGeom prst="rect">
                  <a:avLst/>
                </a:prstGeom>
              </p:spPr>
            </p:pic>
          </mc:Fallback>
        </mc:AlternateContent>
        <mc:AlternateContent xmlns:mc="http://schemas.openxmlformats.org/markup-compatibility/2006">
          <mc:Choice xmlns:p14="http://schemas.microsoft.com/office/powerpoint/2010/main" Requires="p14">
            <p:contentPart p14:bwMode="auto" r:id="rId166">
              <p14:nvContentPartPr>
                <p14:cNvPr id="109" name="Freihand 108">
                  <a:extLst>
                    <a:ext uri="{FF2B5EF4-FFF2-40B4-BE49-F238E27FC236}">
                      <a16:creationId xmlns:a16="http://schemas.microsoft.com/office/drawing/2014/main" id="{94BBAF9B-E7D7-43C0-94EA-85065599E28C}"/>
                    </a:ext>
                  </a:extLst>
                </p14:cNvPr>
                <p14:cNvContentPartPr/>
                <p14:nvPr/>
              </p14:nvContentPartPr>
              <p14:xfrm>
                <a:off x="4069013" y="6099720"/>
                <a:ext cx="62280" cy="117720"/>
              </p14:xfrm>
            </p:contentPart>
          </mc:Choice>
          <mc:Fallback>
            <p:pic>
              <p:nvPicPr>
                <p:cNvPr id="109" name="Freihand 108">
                  <a:extLst>
                    <a:ext uri="{FF2B5EF4-FFF2-40B4-BE49-F238E27FC236}">
                      <a16:creationId xmlns:a16="http://schemas.microsoft.com/office/drawing/2014/main" id="{94BBAF9B-E7D7-43C0-94EA-85065599E28C}"/>
                    </a:ext>
                  </a:extLst>
                </p:cNvPr>
                <p:cNvPicPr/>
                <p:nvPr/>
              </p:nvPicPr>
              <p:blipFill>
                <a:blip r:embed="rId167"/>
                <a:stretch>
                  <a:fillRect/>
                </a:stretch>
              </p:blipFill>
              <p:spPr>
                <a:xfrm>
                  <a:off x="4064693" y="6095400"/>
                  <a:ext cx="70920" cy="126360"/>
                </a:xfrm>
                <a:prstGeom prst="rect">
                  <a:avLst/>
                </a:prstGeom>
              </p:spPr>
            </p:pic>
          </mc:Fallback>
        </mc:AlternateContent>
        <mc:AlternateContent xmlns:mc="http://schemas.openxmlformats.org/markup-compatibility/2006">
          <mc:Choice xmlns:p14="http://schemas.microsoft.com/office/powerpoint/2010/main" Requires="p14">
            <p:contentPart p14:bwMode="auto" r:id="rId168">
              <p14:nvContentPartPr>
                <p14:cNvPr id="110" name="Freihand 109">
                  <a:extLst>
                    <a:ext uri="{FF2B5EF4-FFF2-40B4-BE49-F238E27FC236}">
                      <a16:creationId xmlns:a16="http://schemas.microsoft.com/office/drawing/2014/main" id="{3667F423-3D82-4DC1-BDC0-BB7DC9E40D0D}"/>
                    </a:ext>
                  </a:extLst>
                </p14:cNvPr>
                <p14:cNvContentPartPr/>
                <p14:nvPr/>
              </p14:nvContentPartPr>
              <p14:xfrm>
                <a:off x="4177013" y="5976960"/>
                <a:ext cx="32760" cy="10440"/>
              </p14:xfrm>
            </p:contentPart>
          </mc:Choice>
          <mc:Fallback>
            <p:pic>
              <p:nvPicPr>
                <p:cNvPr id="110" name="Freihand 109">
                  <a:extLst>
                    <a:ext uri="{FF2B5EF4-FFF2-40B4-BE49-F238E27FC236}">
                      <a16:creationId xmlns:a16="http://schemas.microsoft.com/office/drawing/2014/main" id="{3667F423-3D82-4DC1-BDC0-BB7DC9E40D0D}"/>
                    </a:ext>
                  </a:extLst>
                </p:cNvPr>
                <p:cNvPicPr/>
                <p:nvPr/>
              </p:nvPicPr>
              <p:blipFill>
                <a:blip r:embed="rId169"/>
                <a:stretch>
                  <a:fillRect/>
                </a:stretch>
              </p:blipFill>
              <p:spPr>
                <a:xfrm>
                  <a:off x="4172693" y="5972640"/>
                  <a:ext cx="41400" cy="19080"/>
                </a:xfrm>
                <a:prstGeom prst="rect">
                  <a:avLst/>
                </a:prstGeom>
              </p:spPr>
            </p:pic>
          </mc:Fallback>
        </mc:AlternateContent>
        <mc:AlternateContent xmlns:mc="http://schemas.openxmlformats.org/markup-compatibility/2006">
          <mc:Choice xmlns:p14="http://schemas.microsoft.com/office/powerpoint/2010/main" Requires="p14">
            <p:contentPart p14:bwMode="auto" r:id="rId170">
              <p14:nvContentPartPr>
                <p14:cNvPr id="111" name="Freihand 110">
                  <a:extLst>
                    <a:ext uri="{FF2B5EF4-FFF2-40B4-BE49-F238E27FC236}">
                      <a16:creationId xmlns:a16="http://schemas.microsoft.com/office/drawing/2014/main" id="{3B141B6B-57EC-494F-8D67-9D2D7D12EFA9}"/>
                    </a:ext>
                  </a:extLst>
                </p14:cNvPr>
                <p14:cNvContentPartPr/>
                <p14:nvPr/>
              </p14:nvContentPartPr>
              <p14:xfrm>
                <a:off x="4233893" y="5962920"/>
                <a:ext cx="115200" cy="26640"/>
              </p14:xfrm>
            </p:contentPart>
          </mc:Choice>
          <mc:Fallback>
            <p:pic>
              <p:nvPicPr>
                <p:cNvPr id="111" name="Freihand 110">
                  <a:extLst>
                    <a:ext uri="{FF2B5EF4-FFF2-40B4-BE49-F238E27FC236}">
                      <a16:creationId xmlns:a16="http://schemas.microsoft.com/office/drawing/2014/main" id="{3B141B6B-57EC-494F-8D67-9D2D7D12EFA9}"/>
                    </a:ext>
                  </a:extLst>
                </p:cNvPr>
                <p:cNvPicPr/>
                <p:nvPr/>
              </p:nvPicPr>
              <p:blipFill>
                <a:blip r:embed="rId171"/>
                <a:stretch>
                  <a:fillRect/>
                </a:stretch>
              </p:blipFill>
              <p:spPr>
                <a:xfrm>
                  <a:off x="4229573" y="5958600"/>
                  <a:ext cx="123840" cy="35280"/>
                </a:xfrm>
                <a:prstGeom prst="rect">
                  <a:avLst/>
                </a:prstGeom>
              </p:spPr>
            </p:pic>
          </mc:Fallback>
        </mc:AlternateContent>
        <mc:AlternateContent xmlns:mc="http://schemas.openxmlformats.org/markup-compatibility/2006">
          <mc:Choice xmlns:p14="http://schemas.microsoft.com/office/powerpoint/2010/main" Requires="p14">
            <p:contentPart p14:bwMode="auto" r:id="rId172">
              <p14:nvContentPartPr>
                <p14:cNvPr id="3" name="Freihand 2">
                  <a:extLst>
                    <a:ext uri="{FF2B5EF4-FFF2-40B4-BE49-F238E27FC236}">
                      <a16:creationId xmlns:a16="http://schemas.microsoft.com/office/drawing/2014/main" id="{4F9C9437-DAD6-4095-A794-1C21F014549D}"/>
                    </a:ext>
                  </a:extLst>
                </p14:cNvPr>
                <p14:cNvContentPartPr/>
                <p14:nvPr/>
              </p14:nvContentPartPr>
              <p14:xfrm>
                <a:off x="2229773" y="3594120"/>
                <a:ext cx="360" cy="360"/>
              </p14:xfrm>
            </p:contentPart>
          </mc:Choice>
          <mc:Fallback>
            <p:pic>
              <p:nvPicPr>
                <p:cNvPr id="3" name="Freihand 2">
                  <a:extLst>
                    <a:ext uri="{FF2B5EF4-FFF2-40B4-BE49-F238E27FC236}">
                      <a16:creationId xmlns:a16="http://schemas.microsoft.com/office/drawing/2014/main" id="{4F9C9437-DAD6-4095-A794-1C21F014549D}"/>
                    </a:ext>
                  </a:extLst>
                </p:cNvPr>
                <p:cNvPicPr/>
                <p:nvPr/>
              </p:nvPicPr>
              <p:blipFill>
                <a:blip r:embed="rId60"/>
                <a:stretch>
                  <a:fillRect/>
                </a:stretch>
              </p:blipFill>
              <p:spPr>
                <a:xfrm>
                  <a:off x="2225453" y="3589800"/>
                  <a:ext cx="900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173">
              <p14:nvContentPartPr>
                <p14:cNvPr id="4" name="Freihand 3">
                  <a:extLst>
                    <a:ext uri="{FF2B5EF4-FFF2-40B4-BE49-F238E27FC236}">
                      <a16:creationId xmlns:a16="http://schemas.microsoft.com/office/drawing/2014/main" id="{AC290D78-470E-4249-862C-F79F173D8168}"/>
                    </a:ext>
                  </a:extLst>
                </p14:cNvPr>
                <p14:cNvContentPartPr/>
                <p14:nvPr/>
              </p14:nvContentPartPr>
              <p14:xfrm>
                <a:off x="2228693" y="3498360"/>
                <a:ext cx="30600" cy="96120"/>
              </p14:xfrm>
            </p:contentPart>
          </mc:Choice>
          <mc:Fallback>
            <p:pic>
              <p:nvPicPr>
                <p:cNvPr id="4" name="Freihand 3">
                  <a:extLst>
                    <a:ext uri="{FF2B5EF4-FFF2-40B4-BE49-F238E27FC236}">
                      <a16:creationId xmlns:a16="http://schemas.microsoft.com/office/drawing/2014/main" id="{AC290D78-470E-4249-862C-F79F173D8168}"/>
                    </a:ext>
                  </a:extLst>
                </p:cNvPr>
                <p:cNvPicPr/>
                <p:nvPr/>
              </p:nvPicPr>
              <p:blipFill>
                <a:blip r:embed="rId174"/>
                <a:stretch>
                  <a:fillRect/>
                </a:stretch>
              </p:blipFill>
              <p:spPr>
                <a:xfrm>
                  <a:off x="2224373" y="3494040"/>
                  <a:ext cx="39240" cy="104760"/>
                </a:xfrm>
                <a:prstGeom prst="rect">
                  <a:avLst/>
                </a:prstGeom>
              </p:spPr>
            </p:pic>
          </mc:Fallback>
        </mc:AlternateContent>
        <mc:AlternateContent xmlns:mc="http://schemas.openxmlformats.org/markup-compatibility/2006">
          <mc:Choice xmlns:p14="http://schemas.microsoft.com/office/powerpoint/2010/main" Requires="p14">
            <p:contentPart p14:bwMode="auto" r:id="rId175">
              <p14:nvContentPartPr>
                <p14:cNvPr id="6" name="Freihand 5">
                  <a:extLst>
                    <a:ext uri="{FF2B5EF4-FFF2-40B4-BE49-F238E27FC236}">
                      <a16:creationId xmlns:a16="http://schemas.microsoft.com/office/drawing/2014/main" id="{D96FCFD3-52FD-43D1-BF79-73397605B425}"/>
                    </a:ext>
                  </a:extLst>
                </p14:cNvPr>
                <p14:cNvContentPartPr/>
                <p14:nvPr/>
              </p14:nvContentPartPr>
              <p14:xfrm>
                <a:off x="2119613" y="2455800"/>
                <a:ext cx="77040" cy="800640"/>
              </p14:xfrm>
            </p:contentPart>
          </mc:Choice>
          <mc:Fallback>
            <p:pic>
              <p:nvPicPr>
                <p:cNvPr id="6" name="Freihand 5">
                  <a:extLst>
                    <a:ext uri="{FF2B5EF4-FFF2-40B4-BE49-F238E27FC236}">
                      <a16:creationId xmlns:a16="http://schemas.microsoft.com/office/drawing/2014/main" id="{D96FCFD3-52FD-43D1-BF79-73397605B425}"/>
                    </a:ext>
                  </a:extLst>
                </p:cNvPr>
                <p:cNvPicPr/>
                <p:nvPr/>
              </p:nvPicPr>
              <p:blipFill>
                <a:blip r:embed="rId176"/>
                <a:stretch>
                  <a:fillRect/>
                </a:stretch>
              </p:blipFill>
              <p:spPr>
                <a:xfrm>
                  <a:off x="2115293" y="2451480"/>
                  <a:ext cx="85680" cy="809280"/>
                </a:xfrm>
                <a:prstGeom prst="rect">
                  <a:avLst/>
                </a:prstGeom>
              </p:spPr>
            </p:pic>
          </mc:Fallback>
        </mc:AlternateContent>
        <mc:AlternateContent xmlns:mc="http://schemas.openxmlformats.org/markup-compatibility/2006">
          <mc:Choice xmlns:p14="http://schemas.microsoft.com/office/powerpoint/2010/main" Requires="p14">
            <p:contentPart p14:bwMode="auto" r:id="rId177">
              <p14:nvContentPartPr>
                <p14:cNvPr id="7" name="Freihand 6">
                  <a:extLst>
                    <a:ext uri="{FF2B5EF4-FFF2-40B4-BE49-F238E27FC236}">
                      <a16:creationId xmlns:a16="http://schemas.microsoft.com/office/drawing/2014/main" id="{34BF8201-2996-43EF-8CEC-05D7A4232F01}"/>
                    </a:ext>
                  </a:extLst>
                </p14:cNvPr>
                <p14:cNvContentPartPr/>
                <p14:nvPr/>
              </p14:nvContentPartPr>
              <p14:xfrm>
                <a:off x="2082893" y="3127200"/>
                <a:ext cx="186840" cy="292680"/>
              </p14:xfrm>
            </p:contentPart>
          </mc:Choice>
          <mc:Fallback>
            <p:pic>
              <p:nvPicPr>
                <p:cNvPr id="7" name="Freihand 6">
                  <a:extLst>
                    <a:ext uri="{FF2B5EF4-FFF2-40B4-BE49-F238E27FC236}">
                      <a16:creationId xmlns:a16="http://schemas.microsoft.com/office/drawing/2014/main" id="{34BF8201-2996-43EF-8CEC-05D7A4232F01}"/>
                    </a:ext>
                  </a:extLst>
                </p:cNvPr>
                <p:cNvPicPr/>
                <p:nvPr/>
              </p:nvPicPr>
              <p:blipFill>
                <a:blip r:embed="rId178"/>
                <a:stretch>
                  <a:fillRect/>
                </a:stretch>
              </p:blipFill>
              <p:spPr>
                <a:xfrm>
                  <a:off x="2078573" y="3122880"/>
                  <a:ext cx="195480" cy="301320"/>
                </a:xfrm>
                <a:prstGeom prst="rect">
                  <a:avLst/>
                </a:prstGeom>
              </p:spPr>
            </p:pic>
          </mc:Fallback>
        </mc:AlternateContent>
        <mc:AlternateContent xmlns:mc="http://schemas.openxmlformats.org/markup-compatibility/2006">
          <mc:Choice xmlns:p14="http://schemas.microsoft.com/office/powerpoint/2010/main" Requires="p14">
            <p:contentPart p14:bwMode="auto" r:id="rId179">
              <p14:nvContentPartPr>
                <p14:cNvPr id="52" name="Freihand 51">
                  <a:extLst>
                    <a:ext uri="{FF2B5EF4-FFF2-40B4-BE49-F238E27FC236}">
                      <a16:creationId xmlns:a16="http://schemas.microsoft.com/office/drawing/2014/main" id="{25F41AB8-72F4-4E6C-9AE6-428C483FD339}"/>
                    </a:ext>
                  </a:extLst>
                </p14:cNvPr>
                <p14:cNvContentPartPr/>
                <p14:nvPr/>
              </p14:nvContentPartPr>
              <p14:xfrm>
                <a:off x="2200973" y="3570360"/>
                <a:ext cx="100080" cy="2880"/>
              </p14:xfrm>
            </p:contentPart>
          </mc:Choice>
          <mc:Fallback>
            <p:pic>
              <p:nvPicPr>
                <p:cNvPr id="52" name="Freihand 51">
                  <a:extLst>
                    <a:ext uri="{FF2B5EF4-FFF2-40B4-BE49-F238E27FC236}">
                      <a16:creationId xmlns:a16="http://schemas.microsoft.com/office/drawing/2014/main" id="{25F41AB8-72F4-4E6C-9AE6-428C483FD339}"/>
                    </a:ext>
                  </a:extLst>
                </p:cNvPr>
                <p:cNvPicPr/>
                <p:nvPr/>
              </p:nvPicPr>
              <p:blipFill>
                <a:blip r:embed="rId180"/>
                <a:stretch>
                  <a:fillRect/>
                </a:stretch>
              </p:blipFill>
              <p:spPr>
                <a:xfrm>
                  <a:off x="2196653" y="3566040"/>
                  <a:ext cx="108720" cy="11520"/>
                </a:xfrm>
                <a:prstGeom prst="rect">
                  <a:avLst/>
                </a:prstGeom>
              </p:spPr>
            </p:pic>
          </mc:Fallback>
        </mc:AlternateContent>
        <mc:AlternateContent xmlns:mc="http://schemas.openxmlformats.org/markup-compatibility/2006">
          <mc:Choice xmlns:p14="http://schemas.microsoft.com/office/powerpoint/2010/main" Requires="p14">
            <p:contentPart p14:bwMode="auto" r:id="rId181">
              <p14:nvContentPartPr>
                <p14:cNvPr id="54" name="Freihand 53">
                  <a:extLst>
                    <a:ext uri="{FF2B5EF4-FFF2-40B4-BE49-F238E27FC236}">
                      <a16:creationId xmlns:a16="http://schemas.microsoft.com/office/drawing/2014/main" id="{0847E010-1EE4-41F1-BE5C-B3F9BF44A0A7}"/>
                    </a:ext>
                  </a:extLst>
                </p14:cNvPr>
                <p14:cNvContentPartPr/>
                <p14:nvPr/>
              </p14:nvContentPartPr>
              <p14:xfrm>
                <a:off x="2254613" y="3562440"/>
                <a:ext cx="210960" cy="18720"/>
              </p14:xfrm>
            </p:contentPart>
          </mc:Choice>
          <mc:Fallback>
            <p:pic>
              <p:nvPicPr>
                <p:cNvPr id="54" name="Freihand 53">
                  <a:extLst>
                    <a:ext uri="{FF2B5EF4-FFF2-40B4-BE49-F238E27FC236}">
                      <a16:creationId xmlns:a16="http://schemas.microsoft.com/office/drawing/2014/main" id="{0847E010-1EE4-41F1-BE5C-B3F9BF44A0A7}"/>
                    </a:ext>
                  </a:extLst>
                </p:cNvPr>
                <p:cNvPicPr/>
                <p:nvPr/>
              </p:nvPicPr>
              <p:blipFill>
                <a:blip r:embed="rId182"/>
                <a:stretch>
                  <a:fillRect/>
                </a:stretch>
              </p:blipFill>
              <p:spPr>
                <a:xfrm>
                  <a:off x="2250293" y="3558120"/>
                  <a:ext cx="219600" cy="27360"/>
                </a:xfrm>
                <a:prstGeom prst="rect">
                  <a:avLst/>
                </a:prstGeom>
              </p:spPr>
            </p:pic>
          </mc:Fallback>
        </mc:AlternateContent>
        <mc:AlternateContent xmlns:mc="http://schemas.openxmlformats.org/markup-compatibility/2006">
          <mc:Choice xmlns:p14="http://schemas.microsoft.com/office/powerpoint/2010/main" Requires="p14">
            <p:contentPart p14:bwMode="auto" r:id="rId183">
              <p14:nvContentPartPr>
                <p14:cNvPr id="56" name="Freihand 55">
                  <a:extLst>
                    <a:ext uri="{FF2B5EF4-FFF2-40B4-BE49-F238E27FC236}">
                      <a16:creationId xmlns:a16="http://schemas.microsoft.com/office/drawing/2014/main" id="{48E2A833-D9A7-41CF-8E43-24CE93687E69}"/>
                    </a:ext>
                  </a:extLst>
                </p14:cNvPr>
                <p14:cNvContentPartPr/>
                <p14:nvPr/>
              </p14:nvContentPartPr>
              <p14:xfrm>
                <a:off x="2533973" y="3557400"/>
                <a:ext cx="230400" cy="16920"/>
              </p14:xfrm>
            </p:contentPart>
          </mc:Choice>
          <mc:Fallback>
            <p:pic>
              <p:nvPicPr>
                <p:cNvPr id="56" name="Freihand 55">
                  <a:extLst>
                    <a:ext uri="{FF2B5EF4-FFF2-40B4-BE49-F238E27FC236}">
                      <a16:creationId xmlns:a16="http://schemas.microsoft.com/office/drawing/2014/main" id="{48E2A833-D9A7-41CF-8E43-24CE93687E69}"/>
                    </a:ext>
                  </a:extLst>
                </p:cNvPr>
                <p:cNvPicPr/>
                <p:nvPr/>
              </p:nvPicPr>
              <p:blipFill>
                <a:blip r:embed="rId184"/>
                <a:stretch>
                  <a:fillRect/>
                </a:stretch>
              </p:blipFill>
              <p:spPr>
                <a:xfrm>
                  <a:off x="2529653" y="3553080"/>
                  <a:ext cx="239040" cy="25560"/>
                </a:xfrm>
                <a:prstGeom prst="rect">
                  <a:avLst/>
                </a:prstGeom>
              </p:spPr>
            </p:pic>
          </mc:Fallback>
        </mc:AlternateContent>
        <mc:AlternateContent xmlns:mc="http://schemas.openxmlformats.org/markup-compatibility/2006">
          <mc:Choice xmlns:p14="http://schemas.microsoft.com/office/powerpoint/2010/main" Requires="p14">
            <p:contentPart p14:bwMode="auto" r:id="rId185">
              <p14:nvContentPartPr>
                <p14:cNvPr id="57" name="Freihand 56">
                  <a:extLst>
                    <a:ext uri="{FF2B5EF4-FFF2-40B4-BE49-F238E27FC236}">
                      <a16:creationId xmlns:a16="http://schemas.microsoft.com/office/drawing/2014/main" id="{453D1636-1D99-47E4-974C-8E219A2F01F2}"/>
                    </a:ext>
                  </a:extLst>
                </p14:cNvPr>
                <p14:cNvContentPartPr/>
                <p14:nvPr/>
              </p14:nvContentPartPr>
              <p14:xfrm>
                <a:off x="2824133" y="3562440"/>
                <a:ext cx="565200" cy="39240"/>
              </p14:xfrm>
            </p:contentPart>
          </mc:Choice>
          <mc:Fallback>
            <p:pic>
              <p:nvPicPr>
                <p:cNvPr id="57" name="Freihand 56">
                  <a:extLst>
                    <a:ext uri="{FF2B5EF4-FFF2-40B4-BE49-F238E27FC236}">
                      <a16:creationId xmlns:a16="http://schemas.microsoft.com/office/drawing/2014/main" id="{453D1636-1D99-47E4-974C-8E219A2F01F2}"/>
                    </a:ext>
                  </a:extLst>
                </p:cNvPr>
                <p:cNvPicPr/>
                <p:nvPr/>
              </p:nvPicPr>
              <p:blipFill>
                <a:blip r:embed="rId186"/>
                <a:stretch>
                  <a:fillRect/>
                </a:stretch>
              </p:blipFill>
              <p:spPr>
                <a:xfrm>
                  <a:off x="2819813" y="3558120"/>
                  <a:ext cx="573840" cy="47880"/>
                </a:xfrm>
                <a:prstGeom prst="rect">
                  <a:avLst/>
                </a:prstGeom>
              </p:spPr>
            </p:pic>
          </mc:Fallback>
        </mc:AlternateContent>
        <mc:AlternateContent xmlns:mc="http://schemas.openxmlformats.org/markup-compatibility/2006">
          <mc:Choice xmlns:p14="http://schemas.microsoft.com/office/powerpoint/2010/main" Requires="p14">
            <p:contentPart p14:bwMode="auto" r:id="rId187">
              <p14:nvContentPartPr>
                <p14:cNvPr id="58" name="Freihand 57">
                  <a:extLst>
                    <a:ext uri="{FF2B5EF4-FFF2-40B4-BE49-F238E27FC236}">
                      <a16:creationId xmlns:a16="http://schemas.microsoft.com/office/drawing/2014/main" id="{774272C9-2FD1-46BE-9591-7AABBB6DD08A}"/>
                    </a:ext>
                  </a:extLst>
                </p14:cNvPr>
                <p14:cNvContentPartPr/>
                <p14:nvPr/>
              </p14:nvContentPartPr>
              <p14:xfrm>
                <a:off x="3468893" y="3556680"/>
                <a:ext cx="100440" cy="15480"/>
              </p14:xfrm>
            </p:contentPart>
          </mc:Choice>
          <mc:Fallback>
            <p:pic>
              <p:nvPicPr>
                <p:cNvPr id="58" name="Freihand 57">
                  <a:extLst>
                    <a:ext uri="{FF2B5EF4-FFF2-40B4-BE49-F238E27FC236}">
                      <a16:creationId xmlns:a16="http://schemas.microsoft.com/office/drawing/2014/main" id="{774272C9-2FD1-46BE-9591-7AABBB6DD08A}"/>
                    </a:ext>
                  </a:extLst>
                </p:cNvPr>
                <p:cNvPicPr/>
                <p:nvPr/>
              </p:nvPicPr>
              <p:blipFill>
                <a:blip r:embed="rId188"/>
                <a:stretch>
                  <a:fillRect/>
                </a:stretch>
              </p:blipFill>
              <p:spPr>
                <a:xfrm>
                  <a:off x="3464573" y="3552360"/>
                  <a:ext cx="109080" cy="24120"/>
                </a:xfrm>
                <a:prstGeom prst="rect">
                  <a:avLst/>
                </a:prstGeom>
              </p:spPr>
            </p:pic>
          </mc:Fallback>
        </mc:AlternateContent>
        <mc:AlternateContent xmlns:mc="http://schemas.openxmlformats.org/markup-compatibility/2006">
          <mc:Choice xmlns:p14="http://schemas.microsoft.com/office/powerpoint/2010/main" Requires="p14">
            <p:contentPart p14:bwMode="auto" r:id="rId189">
              <p14:nvContentPartPr>
                <p14:cNvPr id="59" name="Freihand 58">
                  <a:extLst>
                    <a:ext uri="{FF2B5EF4-FFF2-40B4-BE49-F238E27FC236}">
                      <a16:creationId xmlns:a16="http://schemas.microsoft.com/office/drawing/2014/main" id="{D3FF690E-C314-428E-9C49-EE097A35DA24}"/>
                    </a:ext>
                  </a:extLst>
                </p14:cNvPr>
                <p14:cNvContentPartPr/>
                <p14:nvPr/>
              </p14:nvContentPartPr>
              <p14:xfrm>
                <a:off x="3560333" y="3568920"/>
                <a:ext cx="61560" cy="75240"/>
              </p14:xfrm>
            </p:contentPart>
          </mc:Choice>
          <mc:Fallback>
            <p:pic>
              <p:nvPicPr>
                <p:cNvPr id="59" name="Freihand 58">
                  <a:extLst>
                    <a:ext uri="{FF2B5EF4-FFF2-40B4-BE49-F238E27FC236}">
                      <a16:creationId xmlns:a16="http://schemas.microsoft.com/office/drawing/2014/main" id="{D3FF690E-C314-428E-9C49-EE097A35DA24}"/>
                    </a:ext>
                  </a:extLst>
                </p:cNvPr>
                <p:cNvPicPr/>
                <p:nvPr/>
              </p:nvPicPr>
              <p:blipFill>
                <a:blip r:embed="rId190"/>
                <a:stretch>
                  <a:fillRect/>
                </a:stretch>
              </p:blipFill>
              <p:spPr>
                <a:xfrm>
                  <a:off x="3556013" y="3564600"/>
                  <a:ext cx="70200" cy="83880"/>
                </a:xfrm>
                <a:prstGeom prst="rect">
                  <a:avLst/>
                </a:prstGeom>
              </p:spPr>
            </p:pic>
          </mc:Fallback>
        </mc:AlternateContent>
        <mc:AlternateContent xmlns:mc="http://schemas.openxmlformats.org/markup-compatibility/2006">
          <mc:Choice xmlns:p14="http://schemas.microsoft.com/office/powerpoint/2010/main" Requires="p14">
            <p:contentPart p14:bwMode="auto" r:id="rId191">
              <p14:nvContentPartPr>
                <p14:cNvPr id="78" name="Freihand 77">
                  <a:extLst>
                    <a:ext uri="{FF2B5EF4-FFF2-40B4-BE49-F238E27FC236}">
                      <a16:creationId xmlns:a16="http://schemas.microsoft.com/office/drawing/2014/main" id="{DDA66305-6FA2-4710-B30E-70F06FB329D9}"/>
                    </a:ext>
                  </a:extLst>
                </p14:cNvPr>
                <p14:cNvContentPartPr/>
                <p14:nvPr/>
              </p14:nvContentPartPr>
              <p14:xfrm>
                <a:off x="2233013" y="3456600"/>
                <a:ext cx="259920" cy="102960"/>
              </p14:xfrm>
            </p:contentPart>
          </mc:Choice>
          <mc:Fallback>
            <p:pic>
              <p:nvPicPr>
                <p:cNvPr id="78" name="Freihand 77">
                  <a:extLst>
                    <a:ext uri="{FF2B5EF4-FFF2-40B4-BE49-F238E27FC236}">
                      <a16:creationId xmlns:a16="http://schemas.microsoft.com/office/drawing/2014/main" id="{DDA66305-6FA2-4710-B30E-70F06FB329D9}"/>
                    </a:ext>
                  </a:extLst>
                </p:cNvPr>
                <p:cNvPicPr/>
                <p:nvPr/>
              </p:nvPicPr>
              <p:blipFill>
                <a:blip r:embed="rId192"/>
                <a:stretch>
                  <a:fillRect/>
                </a:stretch>
              </p:blipFill>
              <p:spPr>
                <a:xfrm>
                  <a:off x="2228693" y="3452280"/>
                  <a:ext cx="268560" cy="111600"/>
                </a:xfrm>
                <a:prstGeom prst="rect">
                  <a:avLst/>
                </a:prstGeom>
              </p:spPr>
            </p:pic>
          </mc:Fallback>
        </mc:AlternateContent>
        <mc:AlternateContent xmlns:mc="http://schemas.openxmlformats.org/markup-compatibility/2006">
          <mc:Choice xmlns:p14="http://schemas.microsoft.com/office/powerpoint/2010/main" Requires="p14">
            <p:contentPart p14:bwMode="auto" r:id="rId193">
              <p14:nvContentPartPr>
                <p14:cNvPr id="79" name="Freihand 78">
                  <a:extLst>
                    <a:ext uri="{FF2B5EF4-FFF2-40B4-BE49-F238E27FC236}">
                      <a16:creationId xmlns:a16="http://schemas.microsoft.com/office/drawing/2014/main" id="{0D9C7F77-9F3C-414D-A8F8-3ACA669E2D06}"/>
                    </a:ext>
                  </a:extLst>
                </p14:cNvPr>
                <p14:cNvContentPartPr/>
                <p14:nvPr/>
              </p14:nvContentPartPr>
              <p14:xfrm>
                <a:off x="2531453" y="3273720"/>
                <a:ext cx="496080" cy="168480"/>
              </p14:xfrm>
            </p:contentPart>
          </mc:Choice>
          <mc:Fallback>
            <p:pic>
              <p:nvPicPr>
                <p:cNvPr id="79" name="Freihand 78">
                  <a:extLst>
                    <a:ext uri="{FF2B5EF4-FFF2-40B4-BE49-F238E27FC236}">
                      <a16:creationId xmlns:a16="http://schemas.microsoft.com/office/drawing/2014/main" id="{0D9C7F77-9F3C-414D-A8F8-3ACA669E2D06}"/>
                    </a:ext>
                  </a:extLst>
                </p:cNvPr>
                <p:cNvPicPr/>
                <p:nvPr/>
              </p:nvPicPr>
              <p:blipFill>
                <a:blip r:embed="rId194"/>
                <a:stretch>
                  <a:fillRect/>
                </a:stretch>
              </p:blipFill>
              <p:spPr>
                <a:xfrm>
                  <a:off x="2527133" y="3269400"/>
                  <a:ext cx="504720" cy="177120"/>
                </a:xfrm>
                <a:prstGeom prst="rect">
                  <a:avLst/>
                </a:prstGeom>
              </p:spPr>
            </p:pic>
          </mc:Fallback>
        </mc:AlternateContent>
        <mc:AlternateContent xmlns:mc="http://schemas.openxmlformats.org/markup-compatibility/2006">
          <mc:Choice xmlns:p14="http://schemas.microsoft.com/office/powerpoint/2010/main" Requires="p14">
            <p:contentPart p14:bwMode="auto" r:id="rId195">
              <p14:nvContentPartPr>
                <p14:cNvPr id="80" name="Freihand 79">
                  <a:extLst>
                    <a:ext uri="{FF2B5EF4-FFF2-40B4-BE49-F238E27FC236}">
                      <a16:creationId xmlns:a16="http://schemas.microsoft.com/office/drawing/2014/main" id="{56B84636-32FE-4314-B337-3A100CDBF7CB}"/>
                    </a:ext>
                  </a:extLst>
                </p14:cNvPr>
                <p14:cNvContentPartPr/>
                <p14:nvPr/>
              </p14:nvContentPartPr>
              <p14:xfrm>
                <a:off x="3167213" y="3127560"/>
                <a:ext cx="248400" cy="92520"/>
              </p14:xfrm>
            </p:contentPart>
          </mc:Choice>
          <mc:Fallback>
            <p:pic>
              <p:nvPicPr>
                <p:cNvPr id="80" name="Freihand 79">
                  <a:extLst>
                    <a:ext uri="{FF2B5EF4-FFF2-40B4-BE49-F238E27FC236}">
                      <a16:creationId xmlns:a16="http://schemas.microsoft.com/office/drawing/2014/main" id="{56B84636-32FE-4314-B337-3A100CDBF7CB}"/>
                    </a:ext>
                  </a:extLst>
                </p:cNvPr>
                <p:cNvPicPr/>
                <p:nvPr/>
              </p:nvPicPr>
              <p:blipFill>
                <a:blip r:embed="rId196"/>
                <a:stretch>
                  <a:fillRect/>
                </a:stretch>
              </p:blipFill>
              <p:spPr>
                <a:xfrm>
                  <a:off x="3162893" y="3123240"/>
                  <a:ext cx="257040" cy="101160"/>
                </a:xfrm>
                <a:prstGeom prst="rect">
                  <a:avLst/>
                </a:prstGeom>
              </p:spPr>
            </p:pic>
          </mc:Fallback>
        </mc:AlternateContent>
        <mc:AlternateContent xmlns:mc="http://schemas.openxmlformats.org/markup-compatibility/2006">
          <mc:Choice xmlns:p14="http://schemas.microsoft.com/office/powerpoint/2010/main" Requires="p14">
            <p:contentPart p14:bwMode="auto" r:id="rId197">
              <p14:nvContentPartPr>
                <p14:cNvPr id="82" name="Freihand 81">
                  <a:extLst>
                    <a:ext uri="{FF2B5EF4-FFF2-40B4-BE49-F238E27FC236}">
                      <a16:creationId xmlns:a16="http://schemas.microsoft.com/office/drawing/2014/main" id="{8FD3162E-51EA-41D6-8F43-594E0FAD4B95}"/>
                    </a:ext>
                  </a:extLst>
                </p14:cNvPr>
                <p14:cNvContentPartPr/>
                <p14:nvPr/>
              </p14:nvContentPartPr>
              <p14:xfrm>
                <a:off x="3436493" y="3062040"/>
                <a:ext cx="69480" cy="74160"/>
              </p14:xfrm>
            </p:contentPart>
          </mc:Choice>
          <mc:Fallback>
            <p:pic>
              <p:nvPicPr>
                <p:cNvPr id="82" name="Freihand 81">
                  <a:extLst>
                    <a:ext uri="{FF2B5EF4-FFF2-40B4-BE49-F238E27FC236}">
                      <a16:creationId xmlns:a16="http://schemas.microsoft.com/office/drawing/2014/main" id="{8FD3162E-51EA-41D6-8F43-594E0FAD4B95}"/>
                    </a:ext>
                  </a:extLst>
                </p:cNvPr>
                <p:cNvPicPr/>
                <p:nvPr/>
              </p:nvPicPr>
              <p:blipFill>
                <a:blip r:embed="rId198"/>
                <a:stretch>
                  <a:fillRect/>
                </a:stretch>
              </p:blipFill>
              <p:spPr>
                <a:xfrm>
                  <a:off x="3432173" y="3057720"/>
                  <a:ext cx="78120" cy="82800"/>
                </a:xfrm>
                <a:prstGeom prst="rect">
                  <a:avLst/>
                </a:prstGeom>
              </p:spPr>
            </p:pic>
          </mc:Fallback>
        </mc:AlternateContent>
        <mc:AlternateContent xmlns:mc="http://schemas.openxmlformats.org/markup-compatibility/2006">
          <mc:Choice xmlns:p14="http://schemas.microsoft.com/office/powerpoint/2010/main" Requires="p14">
            <p:contentPart p14:bwMode="auto" r:id="rId199">
              <p14:nvContentPartPr>
                <p14:cNvPr id="88" name="Freihand 87">
                  <a:extLst>
                    <a:ext uri="{FF2B5EF4-FFF2-40B4-BE49-F238E27FC236}">
                      <a16:creationId xmlns:a16="http://schemas.microsoft.com/office/drawing/2014/main" id="{C458BF0C-6F61-4AE0-85C8-E17D9A34E330}"/>
                    </a:ext>
                  </a:extLst>
                </p14:cNvPr>
                <p14:cNvContentPartPr/>
                <p14:nvPr/>
              </p14:nvContentPartPr>
              <p14:xfrm>
                <a:off x="3522533" y="3099480"/>
                <a:ext cx="6840" cy="183240"/>
              </p14:xfrm>
            </p:contentPart>
          </mc:Choice>
          <mc:Fallback>
            <p:pic>
              <p:nvPicPr>
                <p:cNvPr id="88" name="Freihand 87">
                  <a:extLst>
                    <a:ext uri="{FF2B5EF4-FFF2-40B4-BE49-F238E27FC236}">
                      <a16:creationId xmlns:a16="http://schemas.microsoft.com/office/drawing/2014/main" id="{C458BF0C-6F61-4AE0-85C8-E17D9A34E330}"/>
                    </a:ext>
                  </a:extLst>
                </p:cNvPr>
                <p:cNvPicPr/>
                <p:nvPr/>
              </p:nvPicPr>
              <p:blipFill>
                <a:blip r:embed="rId200"/>
                <a:stretch>
                  <a:fillRect/>
                </a:stretch>
              </p:blipFill>
              <p:spPr>
                <a:xfrm>
                  <a:off x="3518213" y="3095160"/>
                  <a:ext cx="15480" cy="191880"/>
                </a:xfrm>
                <a:prstGeom prst="rect">
                  <a:avLst/>
                </a:prstGeom>
              </p:spPr>
            </p:pic>
          </mc:Fallback>
        </mc:AlternateContent>
        <mc:AlternateContent xmlns:mc="http://schemas.openxmlformats.org/markup-compatibility/2006">
          <mc:Choice xmlns:p14="http://schemas.microsoft.com/office/powerpoint/2010/main" Requires="p14">
            <p:contentPart p14:bwMode="auto" r:id="rId201">
              <p14:nvContentPartPr>
                <p14:cNvPr id="89" name="Freihand 88">
                  <a:extLst>
                    <a:ext uri="{FF2B5EF4-FFF2-40B4-BE49-F238E27FC236}">
                      <a16:creationId xmlns:a16="http://schemas.microsoft.com/office/drawing/2014/main" id="{D6981679-8397-4B48-9898-25BEC773DDCC}"/>
                    </a:ext>
                  </a:extLst>
                </p14:cNvPr>
                <p14:cNvContentPartPr/>
                <p14:nvPr/>
              </p14:nvContentPartPr>
              <p14:xfrm>
                <a:off x="3521453" y="3199920"/>
                <a:ext cx="22680" cy="229320"/>
              </p14:xfrm>
            </p:contentPart>
          </mc:Choice>
          <mc:Fallback>
            <p:pic>
              <p:nvPicPr>
                <p:cNvPr id="89" name="Freihand 88">
                  <a:extLst>
                    <a:ext uri="{FF2B5EF4-FFF2-40B4-BE49-F238E27FC236}">
                      <a16:creationId xmlns:a16="http://schemas.microsoft.com/office/drawing/2014/main" id="{D6981679-8397-4B48-9898-25BEC773DDCC}"/>
                    </a:ext>
                  </a:extLst>
                </p:cNvPr>
                <p:cNvPicPr/>
                <p:nvPr/>
              </p:nvPicPr>
              <p:blipFill>
                <a:blip r:embed="rId202"/>
                <a:stretch>
                  <a:fillRect/>
                </a:stretch>
              </p:blipFill>
              <p:spPr>
                <a:xfrm>
                  <a:off x="3517133" y="3195600"/>
                  <a:ext cx="31320" cy="237960"/>
                </a:xfrm>
                <a:prstGeom prst="rect">
                  <a:avLst/>
                </a:prstGeom>
              </p:spPr>
            </p:pic>
          </mc:Fallback>
        </mc:AlternateContent>
        <mc:AlternateContent xmlns:mc="http://schemas.openxmlformats.org/markup-compatibility/2006">
          <mc:Choice xmlns:p14="http://schemas.microsoft.com/office/powerpoint/2010/main" Requires="p14">
            <p:contentPart p14:bwMode="auto" r:id="rId203">
              <p14:nvContentPartPr>
                <p14:cNvPr id="90" name="Freihand 89">
                  <a:extLst>
                    <a:ext uri="{FF2B5EF4-FFF2-40B4-BE49-F238E27FC236}">
                      <a16:creationId xmlns:a16="http://schemas.microsoft.com/office/drawing/2014/main" id="{B7E3B5C1-1EA5-461B-8502-F19506C837FF}"/>
                    </a:ext>
                  </a:extLst>
                </p14:cNvPr>
                <p14:cNvContentPartPr/>
                <p14:nvPr/>
              </p14:nvContentPartPr>
              <p14:xfrm>
                <a:off x="3544493" y="3496920"/>
                <a:ext cx="9360" cy="98280"/>
              </p14:xfrm>
            </p:contentPart>
          </mc:Choice>
          <mc:Fallback>
            <p:pic>
              <p:nvPicPr>
                <p:cNvPr id="90" name="Freihand 89">
                  <a:extLst>
                    <a:ext uri="{FF2B5EF4-FFF2-40B4-BE49-F238E27FC236}">
                      <a16:creationId xmlns:a16="http://schemas.microsoft.com/office/drawing/2014/main" id="{B7E3B5C1-1EA5-461B-8502-F19506C837FF}"/>
                    </a:ext>
                  </a:extLst>
                </p:cNvPr>
                <p:cNvPicPr/>
                <p:nvPr/>
              </p:nvPicPr>
              <p:blipFill>
                <a:blip r:embed="rId204"/>
                <a:stretch>
                  <a:fillRect/>
                </a:stretch>
              </p:blipFill>
              <p:spPr>
                <a:xfrm>
                  <a:off x="3540173" y="3492600"/>
                  <a:ext cx="18000" cy="106920"/>
                </a:xfrm>
                <a:prstGeom prst="rect">
                  <a:avLst/>
                </a:prstGeom>
              </p:spPr>
            </p:pic>
          </mc:Fallback>
        </mc:AlternateContent>
        <mc:AlternateContent xmlns:mc="http://schemas.openxmlformats.org/markup-compatibility/2006">
          <mc:Choice xmlns:p14="http://schemas.microsoft.com/office/powerpoint/2010/main" Requires="p14">
            <p:contentPart p14:bwMode="auto" r:id="rId205">
              <p14:nvContentPartPr>
                <p14:cNvPr id="92" name="Freihand 91">
                  <a:extLst>
                    <a:ext uri="{FF2B5EF4-FFF2-40B4-BE49-F238E27FC236}">
                      <a16:creationId xmlns:a16="http://schemas.microsoft.com/office/drawing/2014/main" id="{43E16A0A-172B-4C0C-B20B-D24A918FF8E3}"/>
                    </a:ext>
                  </a:extLst>
                </p14:cNvPr>
                <p14:cNvContentPartPr/>
                <p14:nvPr/>
              </p14:nvContentPartPr>
              <p14:xfrm>
                <a:off x="3493733" y="3525000"/>
                <a:ext cx="180000" cy="80280"/>
              </p14:xfrm>
            </p:contentPart>
          </mc:Choice>
          <mc:Fallback>
            <p:pic>
              <p:nvPicPr>
                <p:cNvPr id="92" name="Freihand 91">
                  <a:extLst>
                    <a:ext uri="{FF2B5EF4-FFF2-40B4-BE49-F238E27FC236}">
                      <a16:creationId xmlns:a16="http://schemas.microsoft.com/office/drawing/2014/main" id="{43E16A0A-172B-4C0C-B20B-D24A918FF8E3}"/>
                    </a:ext>
                  </a:extLst>
                </p:cNvPr>
                <p:cNvPicPr/>
                <p:nvPr/>
              </p:nvPicPr>
              <p:blipFill>
                <a:blip r:embed="rId206"/>
                <a:stretch>
                  <a:fillRect/>
                </a:stretch>
              </p:blipFill>
              <p:spPr>
                <a:xfrm>
                  <a:off x="3489413" y="3520680"/>
                  <a:ext cx="188640" cy="88920"/>
                </a:xfrm>
                <a:prstGeom prst="rect">
                  <a:avLst/>
                </a:prstGeom>
              </p:spPr>
            </p:pic>
          </mc:Fallback>
        </mc:AlternateContent>
        <mc:AlternateContent xmlns:mc="http://schemas.openxmlformats.org/markup-compatibility/2006">
          <mc:Choice xmlns:p14="http://schemas.microsoft.com/office/powerpoint/2010/main" Requires="p14">
            <p:contentPart p14:bwMode="auto" r:id="rId207">
              <p14:nvContentPartPr>
                <p14:cNvPr id="94" name="Freihand 93">
                  <a:extLst>
                    <a:ext uri="{FF2B5EF4-FFF2-40B4-BE49-F238E27FC236}">
                      <a16:creationId xmlns:a16="http://schemas.microsoft.com/office/drawing/2014/main" id="{07242E97-E5EE-47DC-B335-0DE9A1000711}"/>
                    </a:ext>
                  </a:extLst>
                </p14:cNvPr>
                <p14:cNvContentPartPr/>
                <p14:nvPr/>
              </p14:nvContentPartPr>
              <p14:xfrm>
                <a:off x="3405533" y="3028920"/>
                <a:ext cx="237960" cy="82800"/>
              </p14:xfrm>
            </p:contentPart>
          </mc:Choice>
          <mc:Fallback>
            <p:pic>
              <p:nvPicPr>
                <p:cNvPr id="94" name="Freihand 93">
                  <a:extLst>
                    <a:ext uri="{FF2B5EF4-FFF2-40B4-BE49-F238E27FC236}">
                      <a16:creationId xmlns:a16="http://schemas.microsoft.com/office/drawing/2014/main" id="{07242E97-E5EE-47DC-B335-0DE9A1000711}"/>
                    </a:ext>
                  </a:extLst>
                </p:cNvPr>
                <p:cNvPicPr/>
                <p:nvPr/>
              </p:nvPicPr>
              <p:blipFill>
                <a:blip r:embed="rId208"/>
                <a:stretch>
                  <a:fillRect/>
                </a:stretch>
              </p:blipFill>
              <p:spPr>
                <a:xfrm>
                  <a:off x="3401213" y="3024600"/>
                  <a:ext cx="246600" cy="91440"/>
                </a:xfrm>
                <a:prstGeom prst="rect">
                  <a:avLst/>
                </a:prstGeom>
              </p:spPr>
            </p:pic>
          </mc:Fallback>
        </mc:AlternateContent>
        <mc:AlternateContent xmlns:mc="http://schemas.openxmlformats.org/markup-compatibility/2006">
          <mc:Choice xmlns:p14="http://schemas.microsoft.com/office/powerpoint/2010/main" Requires="p14">
            <p:contentPart p14:bwMode="auto" r:id="rId209">
              <p14:nvContentPartPr>
                <p14:cNvPr id="96" name="Freihand 95">
                  <a:extLst>
                    <a:ext uri="{FF2B5EF4-FFF2-40B4-BE49-F238E27FC236}">
                      <a16:creationId xmlns:a16="http://schemas.microsoft.com/office/drawing/2014/main" id="{428535AD-5161-43CF-8870-2B605F45BC9A}"/>
                    </a:ext>
                  </a:extLst>
                </p14:cNvPr>
                <p14:cNvContentPartPr/>
                <p14:nvPr/>
              </p14:nvContentPartPr>
              <p14:xfrm>
                <a:off x="3529373" y="3063840"/>
                <a:ext cx="180720" cy="5760"/>
              </p14:xfrm>
            </p:contentPart>
          </mc:Choice>
          <mc:Fallback>
            <p:pic>
              <p:nvPicPr>
                <p:cNvPr id="96" name="Freihand 95">
                  <a:extLst>
                    <a:ext uri="{FF2B5EF4-FFF2-40B4-BE49-F238E27FC236}">
                      <a16:creationId xmlns:a16="http://schemas.microsoft.com/office/drawing/2014/main" id="{428535AD-5161-43CF-8870-2B605F45BC9A}"/>
                    </a:ext>
                  </a:extLst>
                </p:cNvPr>
                <p:cNvPicPr/>
                <p:nvPr/>
              </p:nvPicPr>
              <p:blipFill>
                <a:blip r:embed="rId210"/>
                <a:stretch>
                  <a:fillRect/>
                </a:stretch>
              </p:blipFill>
              <p:spPr>
                <a:xfrm>
                  <a:off x="3525053" y="3059520"/>
                  <a:ext cx="189360" cy="14400"/>
                </a:xfrm>
                <a:prstGeom prst="rect">
                  <a:avLst/>
                </a:prstGeom>
              </p:spPr>
            </p:pic>
          </mc:Fallback>
        </mc:AlternateContent>
        <mc:AlternateContent xmlns:mc="http://schemas.openxmlformats.org/markup-compatibility/2006">
          <mc:Choice xmlns:p14="http://schemas.microsoft.com/office/powerpoint/2010/main" Requires="p14">
            <p:contentPart p14:bwMode="auto" r:id="rId211">
              <p14:nvContentPartPr>
                <p14:cNvPr id="97" name="Freihand 96">
                  <a:extLst>
                    <a:ext uri="{FF2B5EF4-FFF2-40B4-BE49-F238E27FC236}">
                      <a16:creationId xmlns:a16="http://schemas.microsoft.com/office/drawing/2014/main" id="{C7E1FE26-6BE7-43EE-A3CB-E5EF80ED7208}"/>
                    </a:ext>
                  </a:extLst>
                </p14:cNvPr>
                <p14:cNvContentPartPr/>
                <p14:nvPr/>
              </p14:nvContentPartPr>
              <p14:xfrm>
                <a:off x="3855533" y="3051600"/>
                <a:ext cx="296640" cy="35640"/>
              </p14:xfrm>
            </p:contentPart>
          </mc:Choice>
          <mc:Fallback>
            <p:pic>
              <p:nvPicPr>
                <p:cNvPr id="97" name="Freihand 96">
                  <a:extLst>
                    <a:ext uri="{FF2B5EF4-FFF2-40B4-BE49-F238E27FC236}">
                      <a16:creationId xmlns:a16="http://schemas.microsoft.com/office/drawing/2014/main" id="{C7E1FE26-6BE7-43EE-A3CB-E5EF80ED7208}"/>
                    </a:ext>
                  </a:extLst>
                </p:cNvPr>
                <p:cNvPicPr/>
                <p:nvPr/>
              </p:nvPicPr>
              <p:blipFill>
                <a:blip r:embed="rId212"/>
                <a:stretch>
                  <a:fillRect/>
                </a:stretch>
              </p:blipFill>
              <p:spPr>
                <a:xfrm>
                  <a:off x="3851213" y="3047280"/>
                  <a:ext cx="305280" cy="44280"/>
                </a:xfrm>
                <a:prstGeom prst="rect">
                  <a:avLst/>
                </a:prstGeom>
              </p:spPr>
            </p:pic>
          </mc:Fallback>
        </mc:AlternateContent>
        <mc:AlternateContent xmlns:mc="http://schemas.openxmlformats.org/markup-compatibility/2006">
          <mc:Choice xmlns:p14="http://schemas.microsoft.com/office/powerpoint/2010/main" Requires="p14">
            <p:contentPart p14:bwMode="auto" r:id="rId213">
              <p14:nvContentPartPr>
                <p14:cNvPr id="98" name="Freihand 97">
                  <a:extLst>
                    <a:ext uri="{FF2B5EF4-FFF2-40B4-BE49-F238E27FC236}">
                      <a16:creationId xmlns:a16="http://schemas.microsoft.com/office/drawing/2014/main" id="{B655CCD1-F1F9-4582-8017-B1978CA14EEF}"/>
                    </a:ext>
                  </a:extLst>
                </p14:cNvPr>
                <p14:cNvContentPartPr/>
                <p14:nvPr/>
              </p14:nvContentPartPr>
              <p14:xfrm>
                <a:off x="4134173" y="2876640"/>
                <a:ext cx="32400" cy="177480"/>
              </p14:xfrm>
            </p:contentPart>
          </mc:Choice>
          <mc:Fallback>
            <p:pic>
              <p:nvPicPr>
                <p:cNvPr id="98" name="Freihand 97">
                  <a:extLst>
                    <a:ext uri="{FF2B5EF4-FFF2-40B4-BE49-F238E27FC236}">
                      <a16:creationId xmlns:a16="http://schemas.microsoft.com/office/drawing/2014/main" id="{B655CCD1-F1F9-4582-8017-B1978CA14EEF}"/>
                    </a:ext>
                  </a:extLst>
                </p:cNvPr>
                <p:cNvPicPr/>
                <p:nvPr/>
              </p:nvPicPr>
              <p:blipFill>
                <a:blip r:embed="rId214"/>
                <a:stretch>
                  <a:fillRect/>
                </a:stretch>
              </p:blipFill>
              <p:spPr>
                <a:xfrm>
                  <a:off x="4129853" y="2872320"/>
                  <a:ext cx="41040" cy="186120"/>
                </a:xfrm>
                <a:prstGeom prst="rect">
                  <a:avLst/>
                </a:prstGeom>
              </p:spPr>
            </p:pic>
          </mc:Fallback>
        </mc:AlternateContent>
        <mc:AlternateContent xmlns:mc="http://schemas.openxmlformats.org/markup-compatibility/2006">
          <mc:Choice xmlns:p14="http://schemas.microsoft.com/office/powerpoint/2010/main" Requires="p14">
            <p:contentPart p14:bwMode="auto" r:id="rId215">
              <p14:nvContentPartPr>
                <p14:cNvPr id="99" name="Freihand 98">
                  <a:extLst>
                    <a:ext uri="{FF2B5EF4-FFF2-40B4-BE49-F238E27FC236}">
                      <a16:creationId xmlns:a16="http://schemas.microsoft.com/office/drawing/2014/main" id="{24957CA8-2648-4B39-9134-683ED4329BE4}"/>
                    </a:ext>
                  </a:extLst>
                </p14:cNvPr>
                <p14:cNvContentPartPr/>
                <p14:nvPr/>
              </p14:nvContentPartPr>
              <p14:xfrm>
                <a:off x="4164773" y="2839200"/>
                <a:ext cx="145440" cy="28800"/>
              </p14:xfrm>
            </p:contentPart>
          </mc:Choice>
          <mc:Fallback>
            <p:pic>
              <p:nvPicPr>
                <p:cNvPr id="99" name="Freihand 98">
                  <a:extLst>
                    <a:ext uri="{FF2B5EF4-FFF2-40B4-BE49-F238E27FC236}">
                      <a16:creationId xmlns:a16="http://schemas.microsoft.com/office/drawing/2014/main" id="{24957CA8-2648-4B39-9134-683ED4329BE4}"/>
                    </a:ext>
                  </a:extLst>
                </p:cNvPr>
                <p:cNvPicPr/>
                <p:nvPr/>
              </p:nvPicPr>
              <p:blipFill>
                <a:blip r:embed="rId216"/>
                <a:stretch>
                  <a:fillRect/>
                </a:stretch>
              </p:blipFill>
              <p:spPr>
                <a:xfrm>
                  <a:off x="4160453" y="2834880"/>
                  <a:ext cx="154080" cy="37440"/>
                </a:xfrm>
                <a:prstGeom prst="rect">
                  <a:avLst/>
                </a:prstGeom>
              </p:spPr>
            </p:pic>
          </mc:Fallback>
        </mc:AlternateContent>
        <mc:AlternateContent xmlns:mc="http://schemas.openxmlformats.org/markup-compatibility/2006">
          <mc:Choice xmlns:p14="http://schemas.microsoft.com/office/powerpoint/2010/main" Requires="p14">
            <p:contentPart p14:bwMode="auto" r:id="rId217">
              <p14:nvContentPartPr>
                <p14:cNvPr id="101" name="Freihand 100">
                  <a:extLst>
                    <a:ext uri="{FF2B5EF4-FFF2-40B4-BE49-F238E27FC236}">
                      <a16:creationId xmlns:a16="http://schemas.microsoft.com/office/drawing/2014/main" id="{957F7C99-60DA-495F-BD66-5DACD2E83D81}"/>
                    </a:ext>
                  </a:extLst>
                </p14:cNvPr>
                <p14:cNvContentPartPr/>
                <p14:nvPr/>
              </p14:nvContentPartPr>
              <p14:xfrm>
                <a:off x="4195373" y="2853240"/>
                <a:ext cx="104760" cy="17640"/>
              </p14:xfrm>
            </p:contentPart>
          </mc:Choice>
          <mc:Fallback>
            <p:pic>
              <p:nvPicPr>
                <p:cNvPr id="101" name="Freihand 100">
                  <a:extLst>
                    <a:ext uri="{FF2B5EF4-FFF2-40B4-BE49-F238E27FC236}">
                      <a16:creationId xmlns:a16="http://schemas.microsoft.com/office/drawing/2014/main" id="{957F7C99-60DA-495F-BD66-5DACD2E83D81}"/>
                    </a:ext>
                  </a:extLst>
                </p:cNvPr>
                <p:cNvPicPr/>
                <p:nvPr/>
              </p:nvPicPr>
              <p:blipFill>
                <a:blip r:embed="rId218"/>
                <a:stretch>
                  <a:fillRect/>
                </a:stretch>
              </p:blipFill>
              <p:spPr>
                <a:xfrm>
                  <a:off x="4191053" y="2848920"/>
                  <a:ext cx="113400" cy="26280"/>
                </a:xfrm>
                <a:prstGeom prst="rect">
                  <a:avLst/>
                </a:prstGeom>
              </p:spPr>
            </p:pic>
          </mc:Fallback>
        </mc:AlternateContent>
        <mc:AlternateContent xmlns:mc="http://schemas.openxmlformats.org/markup-compatibility/2006">
          <mc:Choice xmlns:p14="http://schemas.microsoft.com/office/powerpoint/2010/main" Requires="p14">
            <p:contentPart p14:bwMode="auto" r:id="rId219">
              <p14:nvContentPartPr>
                <p14:cNvPr id="102" name="Freihand 101">
                  <a:extLst>
                    <a:ext uri="{FF2B5EF4-FFF2-40B4-BE49-F238E27FC236}">
                      <a16:creationId xmlns:a16="http://schemas.microsoft.com/office/drawing/2014/main" id="{CCD47595-4C6C-4CDE-86A3-AFF79EAC9B64}"/>
                    </a:ext>
                  </a:extLst>
                </p14:cNvPr>
                <p14:cNvContentPartPr/>
                <p14:nvPr/>
              </p14:nvContentPartPr>
              <p14:xfrm>
                <a:off x="4305173" y="2799960"/>
                <a:ext cx="12960" cy="78120"/>
              </p14:xfrm>
            </p:contentPart>
          </mc:Choice>
          <mc:Fallback>
            <p:pic>
              <p:nvPicPr>
                <p:cNvPr id="102" name="Freihand 101">
                  <a:extLst>
                    <a:ext uri="{FF2B5EF4-FFF2-40B4-BE49-F238E27FC236}">
                      <a16:creationId xmlns:a16="http://schemas.microsoft.com/office/drawing/2014/main" id="{CCD47595-4C6C-4CDE-86A3-AFF79EAC9B64}"/>
                    </a:ext>
                  </a:extLst>
                </p:cNvPr>
                <p:cNvPicPr/>
                <p:nvPr/>
              </p:nvPicPr>
              <p:blipFill>
                <a:blip r:embed="rId220"/>
                <a:stretch>
                  <a:fillRect/>
                </a:stretch>
              </p:blipFill>
              <p:spPr>
                <a:xfrm>
                  <a:off x="4300853" y="2795640"/>
                  <a:ext cx="21600" cy="86760"/>
                </a:xfrm>
                <a:prstGeom prst="rect">
                  <a:avLst/>
                </a:prstGeom>
              </p:spPr>
            </p:pic>
          </mc:Fallback>
        </mc:AlternateContent>
        <mc:AlternateContent xmlns:mc="http://schemas.openxmlformats.org/markup-compatibility/2006">
          <mc:Choice xmlns:p14="http://schemas.microsoft.com/office/powerpoint/2010/main" Requires="p14">
            <p:contentPart p14:bwMode="auto" r:id="rId221">
              <p14:nvContentPartPr>
                <p14:cNvPr id="103" name="Freihand 102">
                  <a:extLst>
                    <a:ext uri="{FF2B5EF4-FFF2-40B4-BE49-F238E27FC236}">
                      <a16:creationId xmlns:a16="http://schemas.microsoft.com/office/drawing/2014/main" id="{7E0D7466-CD4E-4A15-B74D-6B67018F8AEA}"/>
                    </a:ext>
                  </a:extLst>
                </p14:cNvPr>
                <p14:cNvContentPartPr/>
                <p14:nvPr/>
              </p14:nvContentPartPr>
              <p14:xfrm>
                <a:off x="4318493" y="2785200"/>
                <a:ext cx="79560" cy="16200"/>
              </p14:xfrm>
            </p:contentPart>
          </mc:Choice>
          <mc:Fallback>
            <p:pic>
              <p:nvPicPr>
                <p:cNvPr id="103" name="Freihand 102">
                  <a:extLst>
                    <a:ext uri="{FF2B5EF4-FFF2-40B4-BE49-F238E27FC236}">
                      <a16:creationId xmlns:a16="http://schemas.microsoft.com/office/drawing/2014/main" id="{7E0D7466-CD4E-4A15-B74D-6B67018F8AEA}"/>
                    </a:ext>
                  </a:extLst>
                </p:cNvPr>
                <p:cNvPicPr/>
                <p:nvPr/>
              </p:nvPicPr>
              <p:blipFill>
                <a:blip r:embed="rId222"/>
                <a:stretch>
                  <a:fillRect/>
                </a:stretch>
              </p:blipFill>
              <p:spPr>
                <a:xfrm>
                  <a:off x="4314173" y="2780880"/>
                  <a:ext cx="88200" cy="24840"/>
                </a:xfrm>
                <a:prstGeom prst="rect">
                  <a:avLst/>
                </a:prstGeom>
              </p:spPr>
            </p:pic>
          </mc:Fallback>
        </mc:AlternateContent>
        <mc:AlternateContent xmlns:mc="http://schemas.openxmlformats.org/markup-compatibility/2006">
          <mc:Choice xmlns:p14="http://schemas.microsoft.com/office/powerpoint/2010/main" Requires="p14">
            <p:contentPart p14:bwMode="auto" r:id="rId223">
              <p14:nvContentPartPr>
                <p14:cNvPr id="105" name="Freihand 104">
                  <a:extLst>
                    <a:ext uri="{FF2B5EF4-FFF2-40B4-BE49-F238E27FC236}">
                      <a16:creationId xmlns:a16="http://schemas.microsoft.com/office/drawing/2014/main" id="{6631DB2C-0CA7-4E73-84F8-C6A0D80ED5A4}"/>
                    </a:ext>
                  </a:extLst>
                </p14:cNvPr>
                <p14:cNvContentPartPr/>
                <p14:nvPr/>
              </p14:nvContentPartPr>
              <p14:xfrm>
                <a:off x="4107173" y="3146640"/>
                <a:ext cx="12600" cy="188640"/>
              </p14:xfrm>
            </p:contentPart>
          </mc:Choice>
          <mc:Fallback>
            <p:pic>
              <p:nvPicPr>
                <p:cNvPr id="105" name="Freihand 104">
                  <a:extLst>
                    <a:ext uri="{FF2B5EF4-FFF2-40B4-BE49-F238E27FC236}">
                      <a16:creationId xmlns:a16="http://schemas.microsoft.com/office/drawing/2014/main" id="{6631DB2C-0CA7-4E73-84F8-C6A0D80ED5A4}"/>
                    </a:ext>
                  </a:extLst>
                </p:cNvPr>
                <p:cNvPicPr/>
                <p:nvPr/>
              </p:nvPicPr>
              <p:blipFill>
                <a:blip r:embed="rId224"/>
                <a:stretch>
                  <a:fillRect/>
                </a:stretch>
              </p:blipFill>
              <p:spPr>
                <a:xfrm>
                  <a:off x="4102853" y="3142320"/>
                  <a:ext cx="21240" cy="197280"/>
                </a:xfrm>
                <a:prstGeom prst="rect">
                  <a:avLst/>
                </a:prstGeom>
              </p:spPr>
            </p:pic>
          </mc:Fallback>
        </mc:AlternateContent>
        <mc:AlternateContent xmlns:mc="http://schemas.openxmlformats.org/markup-compatibility/2006">
          <mc:Choice xmlns:p14="http://schemas.microsoft.com/office/powerpoint/2010/main" Requires="p14">
            <p:contentPart p14:bwMode="auto" r:id="rId225">
              <p14:nvContentPartPr>
                <p14:cNvPr id="125" name="Freihand 124">
                  <a:extLst>
                    <a:ext uri="{FF2B5EF4-FFF2-40B4-BE49-F238E27FC236}">
                      <a16:creationId xmlns:a16="http://schemas.microsoft.com/office/drawing/2014/main" id="{556F4504-924B-4D12-95E0-17F2D8959240}"/>
                    </a:ext>
                  </a:extLst>
                </p14:cNvPr>
                <p14:cNvContentPartPr/>
                <p14:nvPr/>
              </p14:nvContentPartPr>
              <p14:xfrm>
                <a:off x="2308973" y="3612480"/>
                <a:ext cx="40320" cy="11880"/>
              </p14:xfrm>
            </p:contentPart>
          </mc:Choice>
          <mc:Fallback>
            <p:pic>
              <p:nvPicPr>
                <p:cNvPr id="125" name="Freihand 124">
                  <a:extLst>
                    <a:ext uri="{FF2B5EF4-FFF2-40B4-BE49-F238E27FC236}">
                      <a16:creationId xmlns:a16="http://schemas.microsoft.com/office/drawing/2014/main" id="{556F4504-924B-4D12-95E0-17F2D8959240}"/>
                    </a:ext>
                  </a:extLst>
                </p:cNvPr>
                <p:cNvPicPr/>
                <p:nvPr/>
              </p:nvPicPr>
              <p:blipFill>
                <a:blip r:embed="rId226"/>
                <a:stretch>
                  <a:fillRect/>
                </a:stretch>
              </p:blipFill>
              <p:spPr>
                <a:xfrm>
                  <a:off x="2304653" y="3608160"/>
                  <a:ext cx="48960" cy="20520"/>
                </a:xfrm>
                <a:prstGeom prst="rect">
                  <a:avLst/>
                </a:prstGeom>
              </p:spPr>
            </p:pic>
          </mc:Fallback>
        </mc:AlternateContent>
        <mc:AlternateContent xmlns:mc="http://schemas.openxmlformats.org/markup-compatibility/2006">
          <mc:Choice xmlns:p14="http://schemas.microsoft.com/office/powerpoint/2010/main" Requires="p14">
            <p:contentPart p14:bwMode="auto" r:id="rId227">
              <p14:nvContentPartPr>
                <p14:cNvPr id="126" name="Freihand 125">
                  <a:extLst>
                    <a:ext uri="{FF2B5EF4-FFF2-40B4-BE49-F238E27FC236}">
                      <a16:creationId xmlns:a16="http://schemas.microsoft.com/office/drawing/2014/main" id="{7AE23FD5-88BC-447A-85A5-F9284E519623}"/>
                    </a:ext>
                  </a:extLst>
                </p14:cNvPr>
                <p14:cNvContentPartPr/>
                <p14:nvPr/>
              </p14:nvContentPartPr>
              <p14:xfrm>
                <a:off x="3349733" y="3558120"/>
                <a:ext cx="28080" cy="7560"/>
              </p14:xfrm>
            </p:contentPart>
          </mc:Choice>
          <mc:Fallback>
            <p:pic>
              <p:nvPicPr>
                <p:cNvPr id="126" name="Freihand 125">
                  <a:extLst>
                    <a:ext uri="{FF2B5EF4-FFF2-40B4-BE49-F238E27FC236}">
                      <a16:creationId xmlns:a16="http://schemas.microsoft.com/office/drawing/2014/main" id="{7AE23FD5-88BC-447A-85A5-F9284E519623}"/>
                    </a:ext>
                  </a:extLst>
                </p:cNvPr>
                <p:cNvPicPr/>
                <p:nvPr/>
              </p:nvPicPr>
              <p:blipFill>
                <a:blip r:embed="rId228"/>
                <a:stretch>
                  <a:fillRect/>
                </a:stretch>
              </p:blipFill>
              <p:spPr>
                <a:xfrm>
                  <a:off x="3345413" y="3553800"/>
                  <a:ext cx="36720" cy="16200"/>
                </a:xfrm>
                <a:prstGeom prst="rect">
                  <a:avLst/>
                </a:prstGeom>
              </p:spPr>
            </p:pic>
          </mc:Fallback>
        </mc:AlternateContent>
        <mc:AlternateContent xmlns:mc="http://schemas.openxmlformats.org/markup-compatibility/2006">
          <mc:Choice xmlns:p14="http://schemas.microsoft.com/office/powerpoint/2010/main" Requires="p14">
            <p:contentPart p14:bwMode="auto" r:id="rId229">
              <p14:nvContentPartPr>
                <p14:cNvPr id="127" name="Freihand 126">
                  <a:extLst>
                    <a:ext uri="{FF2B5EF4-FFF2-40B4-BE49-F238E27FC236}">
                      <a16:creationId xmlns:a16="http://schemas.microsoft.com/office/drawing/2014/main" id="{FB101186-26E3-40A0-A581-06D205D8D571}"/>
                    </a:ext>
                  </a:extLst>
                </p14:cNvPr>
                <p14:cNvContentPartPr/>
                <p14:nvPr/>
              </p14:nvContentPartPr>
              <p14:xfrm>
                <a:off x="3530093" y="3059880"/>
                <a:ext cx="23400" cy="28800"/>
              </p14:xfrm>
            </p:contentPart>
          </mc:Choice>
          <mc:Fallback>
            <p:pic>
              <p:nvPicPr>
                <p:cNvPr id="127" name="Freihand 126">
                  <a:extLst>
                    <a:ext uri="{FF2B5EF4-FFF2-40B4-BE49-F238E27FC236}">
                      <a16:creationId xmlns:a16="http://schemas.microsoft.com/office/drawing/2014/main" id="{FB101186-26E3-40A0-A581-06D205D8D571}"/>
                    </a:ext>
                  </a:extLst>
                </p:cNvPr>
                <p:cNvPicPr/>
                <p:nvPr/>
              </p:nvPicPr>
              <p:blipFill>
                <a:blip r:embed="rId230"/>
                <a:stretch>
                  <a:fillRect/>
                </a:stretch>
              </p:blipFill>
              <p:spPr>
                <a:xfrm>
                  <a:off x="3525773" y="3055560"/>
                  <a:ext cx="32040" cy="37440"/>
                </a:xfrm>
                <a:prstGeom prst="rect">
                  <a:avLst/>
                </a:prstGeom>
              </p:spPr>
            </p:pic>
          </mc:Fallback>
        </mc:AlternateContent>
        <mc:AlternateContent xmlns:mc="http://schemas.openxmlformats.org/markup-compatibility/2006">
          <mc:Choice xmlns:p14="http://schemas.microsoft.com/office/powerpoint/2010/main" Requires="p14">
            <p:contentPart p14:bwMode="auto" r:id="rId231">
              <p14:nvContentPartPr>
                <p14:cNvPr id="128" name="Freihand 127">
                  <a:extLst>
                    <a:ext uri="{FF2B5EF4-FFF2-40B4-BE49-F238E27FC236}">
                      <a16:creationId xmlns:a16="http://schemas.microsoft.com/office/drawing/2014/main" id="{32AFDC02-0172-4134-8612-37C530CAADEB}"/>
                    </a:ext>
                  </a:extLst>
                </p14:cNvPr>
                <p14:cNvContentPartPr/>
                <p14:nvPr/>
              </p14:nvContentPartPr>
              <p14:xfrm>
                <a:off x="4212653" y="2832000"/>
                <a:ext cx="12600" cy="24840"/>
              </p14:xfrm>
            </p:contentPart>
          </mc:Choice>
          <mc:Fallback>
            <p:pic>
              <p:nvPicPr>
                <p:cNvPr id="128" name="Freihand 127">
                  <a:extLst>
                    <a:ext uri="{FF2B5EF4-FFF2-40B4-BE49-F238E27FC236}">
                      <a16:creationId xmlns:a16="http://schemas.microsoft.com/office/drawing/2014/main" id="{32AFDC02-0172-4134-8612-37C530CAADEB}"/>
                    </a:ext>
                  </a:extLst>
                </p:cNvPr>
                <p:cNvPicPr/>
                <p:nvPr/>
              </p:nvPicPr>
              <p:blipFill>
                <a:blip r:embed="rId232"/>
                <a:stretch>
                  <a:fillRect/>
                </a:stretch>
              </p:blipFill>
              <p:spPr>
                <a:xfrm>
                  <a:off x="4208333" y="2827680"/>
                  <a:ext cx="21240" cy="33480"/>
                </a:xfrm>
                <a:prstGeom prst="rect">
                  <a:avLst/>
                </a:prstGeom>
              </p:spPr>
            </p:pic>
          </mc:Fallback>
        </mc:AlternateContent>
        <mc:AlternateContent xmlns:mc="http://schemas.openxmlformats.org/markup-compatibility/2006">
          <mc:Choice xmlns:p14="http://schemas.microsoft.com/office/powerpoint/2010/main" Requires="p14">
            <p:contentPart p14:bwMode="auto" r:id="rId233">
              <p14:nvContentPartPr>
                <p14:cNvPr id="176" name="Freihand 175">
                  <a:extLst>
                    <a:ext uri="{FF2B5EF4-FFF2-40B4-BE49-F238E27FC236}">
                      <a16:creationId xmlns:a16="http://schemas.microsoft.com/office/drawing/2014/main" id="{CB8D494E-28C4-495E-8893-E8F0A1FD9F0D}"/>
                    </a:ext>
                  </a:extLst>
                </p14:cNvPr>
                <p14:cNvContentPartPr/>
                <p14:nvPr/>
              </p14:nvContentPartPr>
              <p14:xfrm>
                <a:off x="5749853" y="2442840"/>
                <a:ext cx="18360" cy="271080"/>
              </p14:xfrm>
            </p:contentPart>
          </mc:Choice>
          <mc:Fallback>
            <p:pic>
              <p:nvPicPr>
                <p:cNvPr id="176" name="Freihand 175">
                  <a:extLst>
                    <a:ext uri="{FF2B5EF4-FFF2-40B4-BE49-F238E27FC236}">
                      <a16:creationId xmlns:a16="http://schemas.microsoft.com/office/drawing/2014/main" id="{CB8D494E-28C4-495E-8893-E8F0A1FD9F0D}"/>
                    </a:ext>
                  </a:extLst>
                </p:cNvPr>
                <p:cNvPicPr/>
                <p:nvPr/>
              </p:nvPicPr>
              <p:blipFill>
                <a:blip r:embed="rId234"/>
                <a:stretch>
                  <a:fillRect/>
                </a:stretch>
              </p:blipFill>
              <p:spPr>
                <a:xfrm>
                  <a:off x="5745533" y="2438520"/>
                  <a:ext cx="27000" cy="279720"/>
                </a:xfrm>
                <a:prstGeom prst="rect">
                  <a:avLst/>
                </a:prstGeom>
              </p:spPr>
            </p:pic>
          </mc:Fallback>
        </mc:AlternateContent>
        <mc:AlternateContent xmlns:mc="http://schemas.openxmlformats.org/markup-compatibility/2006">
          <mc:Choice xmlns:p14="http://schemas.microsoft.com/office/powerpoint/2010/main" Requires="p14">
            <p:contentPart p14:bwMode="auto" r:id="rId235">
              <p14:nvContentPartPr>
                <p14:cNvPr id="177" name="Freihand 176">
                  <a:extLst>
                    <a:ext uri="{FF2B5EF4-FFF2-40B4-BE49-F238E27FC236}">
                      <a16:creationId xmlns:a16="http://schemas.microsoft.com/office/drawing/2014/main" id="{2E2CAEA6-3FAA-4164-BC6E-C8AC94AB2DC2}"/>
                    </a:ext>
                  </a:extLst>
                </p14:cNvPr>
                <p14:cNvContentPartPr/>
                <p14:nvPr/>
              </p14:nvContentPartPr>
              <p14:xfrm>
                <a:off x="5739053" y="3295320"/>
                <a:ext cx="54000" cy="603000"/>
              </p14:xfrm>
            </p:contentPart>
          </mc:Choice>
          <mc:Fallback>
            <p:pic>
              <p:nvPicPr>
                <p:cNvPr id="177" name="Freihand 176">
                  <a:extLst>
                    <a:ext uri="{FF2B5EF4-FFF2-40B4-BE49-F238E27FC236}">
                      <a16:creationId xmlns:a16="http://schemas.microsoft.com/office/drawing/2014/main" id="{2E2CAEA6-3FAA-4164-BC6E-C8AC94AB2DC2}"/>
                    </a:ext>
                  </a:extLst>
                </p:cNvPr>
                <p:cNvPicPr/>
                <p:nvPr/>
              </p:nvPicPr>
              <p:blipFill>
                <a:blip r:embed="rId236"/>
                <a:stretch>
                  <a:fillRect/>
                </a:stretch>
              </p:blipFill>
              <p:spPr>
                <a:xfrm>
                  <a:off x="5734733" y="3291000"/>
                  <a:ext cx="62640" cy="611640"/>
                </a:xfrm>
                <a:prstGeom prst="rect">
                  <a:avLst/>
                </a:prstGeom>
              </p:spPr>
            </p:pic>
          </mc:Fallback>
        </mc:AlternateContent>
        <mc:AlternateContent xmlns:mc="http://schemas.openxmlformats.org/markup-compatibility/2006">
          <mc:Choice xmlns:p14="http://schemas.microsoft.com/office/powerpoint/2010/main" Requires="p14">
            <p:contentPart p14:bwMode="auto" r:id="rId237">
              <p14:nvContentPartPr>
                <p14:cNvPr id="178" name="Freihand 177">
                  <a:extLst>
                    <a:ext uri="{FF2B5EF4-FFF2-40B4-BE49-F238E27FC236}">
                      <a16:creationId xmlns:a16="http://schemas.microsoft.com/office/drawing/2014/main" id="{E5F59809-6E4C-4434-9C28-0567F71A043A}"/>
                    </a:ext>
                  </a:extLst>
                </p14:cNvPr>
                <p14:cNvContentPartPr/>
                <p14:nvPr/>
              </p14:nvContentPartPr>
              <p14:xfrm>
                <a:off x="5822933" y="4476840"/>
                <a:ext cx="23040" cy="401040"/>
              </p14:xfrm>
            </p:contentPart>
          </mc:Choice>
          <mc:Fallback>
            <p:pic>
              <p:nvPicPr>
                <p:cNvPr id="178" name="Freihand 177">
                  <a:extLst>
                    <a:ext uri="{FF2B5EF4-FFF2-40B4-BE49-F238E27FC236}">
                      <a16:creationId xmlns:a16="http://schemas.microsoft.com/office/drawing/2014/main" id="{E5F59809-6E4C-4434-9C28-0567F71A043A}"/>
                    </a:ext>
                  </a:extLst>
                </p:cNvPr>
                <p:cNvPicPr/>
                <p:nvPr/>
              </p:nvPicPr>
              <p:blipFill>
                <a:blip r:embed="rId238"/>
                <a:stretch>
                  <a:fillRect/>
                </a:stretch>
              </p:blipFill>
              <p:spPr>
                <a:xfrm>
                  <a:off x="5818613" y="4472520"/>
                  <a:ext cx="31680" cy="409680"/>
                </a:xfrm>
                <a:prstGeom prst="rect">
                  <a:avLst/>
                </a:prstGeom>
              </p:spPr>
            </p:pic>
          </mc:Fallback>
        </mc:AlternateContent>
        <mc:AlternateContent xmlns:mc="http://schemas.openxmlformats.org/markup-compatibility/2006">
          <mc:Choice xmlns:p14="http://schemas.microsoft.com/office/powerpoint/2010/main" Requires="p14">
            <p:contentPart p14:bwMode="auto" r:id="rId239">
              <p14:nvContentPartPr>
                <p14:cNvPr id="179" name="Freihand 178">
                  <a:extLst>
                    <a:ext uri="{FF2B5EF4-FFF2-40B4-BE49-F238E27FC236}">
                      <a16:creationId xmlns:a16="http://schemas.microsoft.com/office/drawing/2014/main" id="{99207F42-9277-4500-BD7F-05860B4BC299}"/>
                    </a:ext>
                  </a:extLst>
                </p14:cNvPr>
                <p14:cNvContentPartPr/>
                <p14:nvPr/>
              </p14:nvContentPartPr>
              <p14:xfrm>
                <a:off x="5851013" y="4999560"/>
                <a:ext cx="91440" cy="665640"/>
              </p14:xfrm>
            </p:contentPart>
          </mc:Choice>
          <mc:Fallback>
            <p:pic>
              <p:nvPicPr>
                <p:cNvPr id="179" name="Freihand 178">
                  <a:extLst>
                    <a:ext uri="{FF2B5EF4-FFF2-40B4-BE49-F238E27FC236}">
                      <a16:creationId xmlns:a16="http://schemas.microsoft.com/office/drawing/2014/main" id="{99207F42-9277-4500-BD7F-05860B4BC299}"/>
                    </a:ext>
                  </a:extLst>
                </p:cNvPr>
                <p:cNvPicPr/>
                <p:nvPr/>
              </p:nvPicPr>
              <p:blipFill>
                <a:blip r:embed="rId240"/>
                <a:stretch>
                  <a:fillRect/>
                </a:stretch>
              </p:blipFill>
              <p:spPr>
                <a:xfrm>
                  <a:off x="5846693" y="4995240"/>
                  <a:ext cx="100080" cy="674280"/>
                </a:xfrm>
                <a:prstGeom prst="rect">
                  <a:avLst/>
                </a:prstGeom>
              </p:spPr>
            </p:pic>
          </mc:Fallback>
        </mc:AlternateContent>
        <mc:AlternateContent xmlns:mc="http://schemas.openxmlformats.org/markup-compatibility/2006">
          <mc:Choice xmlns:p14="http://schemas.microsoft.com/office/powerpoint/2010/main" Requires="p14">
            <p:contentPart p14:bwMode="auto" r:id="rId241">
              <p14:nvContentPartPr>
                <p14:cNvPr id="19" name="Freihand 18">
                  <a:extLst>
                    <a:ext uri="{FF2B5EF4-FFF2-40B4-BE49-F238E27FC236}">
                      <a16:creationId xmlns:a16="http://schemas.microsoft.com/office/drawing/2014/main" id="{6D591554-556A-4620-98CA-F4C16311466D}"/>
                    </a:ext>
                  </a:extLst>
                </p14:cNvPr>
                <p14:cNvContentPartPr/>
                <p14:nvPr/>
              </p14:nvContentPartPr>
              <p14:xfrm>
                <a:off x="1756373" y="2176080"/>
                <a:ext cx="128520" cy="229680"/>
              </p14:xfrm>
            </p:contentPart>
          </mc:Choice>
          <mc:Fallback>
            <p:pic>
              <p:nvPicPr>
                <p:cNvPr id="19" name="Freihand 18">
                  <a:extLst>
                    <a:ext uri="{FF2B5EF4-FFF2-40B4-BE49-F238E27FC236}">
                      <a16:creationId xmlns:a16="http://schemas.microsoft.com/office/drawing/2014/main" id="{6D591554-556A-4620-98CA-F4C16311466D}"/>
                    </a:ext>
                  </a:extLst>
                </p:cNvPr>
                <p:cNvPicPr/>
                <p:nvPr/>
              </p:nvPicPr>
              <p:blipFill>
                <a:blip r:embed="rId242"/>
                <a:stretch>
                  <a:fillRect/>
                </a:stretch>
              </p:blipFill>
              <p:spPr>
                <a:xfrm>
                  <a:off x="1752053" y="2171760"/>
                  <a:ext cx="137160" cy="238320"/>
                </a:xfrm>
                <a:prstGeom prst="rect">
                  <a:avLst/>
                </a:prstGeom>
              </p:spPr>
            </p:pic>
          </mc:Fallback>
        </mc:AlternateContent>
        <mc:AlternateContent xmlns:mc="http://schemas.openxmlformats.org/markup-compatibility/2006">
          <mc:Choice xmlns:p14="http://schemas.microsoft.com/office/powerpoint/2010/main" Requires="p14">
            <p:contentPart p14:bwMode="auto" r:id="rId243">
              <p14:nvContentPartPr>
                <p14:cNvPr id="25" name="Freihand 24">
                  <a:extLst>
                    <a:ext uri="{FF2B5EF4-FFF2-40B4-BE49-F238E27FC236}">
                      <a16:creationId xmlns:a16="http://schemas.microsoft.com/office/drawing/2014/main" id="{6504EFD3-0712-48AF-BF7D-15693B463709}"/>
                    </a:ext>
                  </a:extLst>
                </p14:cNvPr>
                <p14:cNvContentPartPr/>
                <p14:nvPr/>
              </p14:nvContentPartPr>
              <p14:xfrm>
                <a:off x="1911533" y="2205960"/>
                <a:ext cx="68040" cy="74160"/>
              </p14:xfrm>
            </p:contentPart>
          </mc:Choice>
          <mc:Fallback>
            <p:pic>
              <p:nvPicPr>
                <p:cNvPr id="25" name="Freihand 24">
                  <a:extLst>
                    <a:ext uri="{FF2B5EF4-FFF2-40B4-BE49-F238E27FC236}">
                      <a16:creationId xmlns:a16="http://schemas.microsoft.com/office/drawing/2014/main" id="{6504EFD3-0712-48AF-BF7D-15693B463709}"/>
                    </a:ext>
                  </a:extLst>
                </p:cNvPr>
                <p:cNvPicPr/>
                <p:nvPr/>
              </p:nvPicPr>
              <p:blipFill>
                <a:blip r:embed="rId244"/>
                <a:stretch>
                  <a:fillRect/>
                </a:stretch>
              </p:blipFill>
              <p:spPr>
                <a:xfrm>
                  <a:off x="1907213" y="2201640"/>
                  <a:ext cx="76680" cy="82800"/>
                </a:xfrm>
                <a:prstGeom prst="rect">
                  <a:avLst/>
                </a:prstGeom>
              </p:spPr>
            </p:pic>
          </mc:Fallback>
        </mc:AlternateContent>
        <mc:AlternateContent xmlns:mc="http://schemas.openxmlformats.org/markup-compatibility/2006">
          <mc:Choice xmlns:p14="http://schemas.microsoft.com/office/powerpoint/2010/main" Requires="p14">
            <p:contentPart p14:bwMode="auto" r:id="rId245">
              <p14:nvContentPartPr>
                <p14:cNvPr id="26" name="Freihand 25">
                  <a:extLst>
                    <a:ext uri="{FF2B5EF4-FFF2-40B4-BE49-F238E27FC236}">
                      <a16:creationId xmlns:a16="http://schemas.microsoft.com/office/drawing/2014/main" id="{82AC07CE-5987-4995-A4AF-008B1C41E7EE}"/>
                    </a:ext>
                  </a:extLst>
                </p14:cNvPr>
                <p14:cNvContentPartPr/>
                <p14:nvPr/>
              </p14:nvContentPartPr>
              <p14:xfrm>
                <a:off x="1966613" y="2034960"/>
                <a:ext cx="97560" cy="201600"/>
              </p14:xfrm>
            </p:contentPart>
          </mc:Choice>
          <mc:Fallback>
            <p:pic>
              <p:nvPicPr>
                <p:cNvPr id="26" name="Freihand 25">
                  <a:extLst>
                    <a:ext uri="{FF2B5EF4-FFF2-40B4-BE49-F238E27FC236}">
                      <a16:creationId xmlns:a16="http://schemas.microsoft.com/office/drawing/2014/main" id="{82AC07CE-5987-4995-A4AF-008B1C41E7EE}"/>
                    </a:ext>
                  </a:extLst>
                </p:cNvPr>
                <p:cNvPicPr/>
                <p:nvPr/>
              </p:nvPicPr>
              <p:blipFill>
                <a:blip r:embed="rId246"/>
                <a:stretch>
                  <a:fillRect/>
                </a:stretch>
              </p:blipFill>
              <p:spPr>
                <a:xfrm>
                  <a:off x="1962293" y="2030640"/>
                  <a:ext cx="106200" cy="210240"/>
                </a:xfrm>
                <a:prstGeom prst="rect">
                  <a:avLst/>
                </a:prstGeom>
              </p:spPr>
            </p:pic>
          </mc:Fallback>
        </mc:AlternateContent>
        <mc:AlternateContent xmlns:mc="http://schemas.openxmlformats.org/markup-compatibility/2006">
          <mc:Choice xmlns:p14="http://schemas.microsoft.com/office/powerpoint/2010/main" Requires="p14">
            <p:contentPart p14:bwMode="auto" r:id="rId247">
              <p14:nvContentPartPr>
                <p14:cNvPr id="27" name="Freihand 26">
                  <a:extLst>
                    <a:ext uri="{FF2B5EF4-FFF2-40B4-BE49-F238E27FC236}">
                      <a16:creationId xmlns:a16="http://schemas.microsoft.com/office/drawing/2014/main" id="{070DFF56-9729-4087-934B-0D7D2ECC4BCE}"/>
                    </a:ext>
                  </a:extLst>
                </p14:cNvPr>
                <p14:cNvContentPartPr/>
                <p14:nvPr/>
              </p14:nvContentPartPr>
              <p14:xfrm>
                <a:off x="2047973" y="1984200"/>
                <a:ext cx="162360" cy="261360"/>
              </p14:xfrm>
            </p:contentPart>
          </mc:Choice>
          <mc:Fallback>
            <p:pic>
              <p:nvPicPr>
                <p:cNvPr id="27" name="Freihand 26">
                  <a:extLst>
                    <a:ext uri="{FF2B5EF4-FFF2-40B4-BE49-F238E27FC236}">
                      <a16:creationId xmlns:a16="http://schemas.microsoft.com/office/drawing/2014/main" id="{070DFF56-9729-4087-934B-0D7D2ECC4BCE}"/>
                    </a:ext>
                  </a:extLst>
                </p:cNvPr>
                <p:cNvPicPr/>
                <p:nvPr/>
              </p:nvPicPr>
              <p:blipFill>
                <a:blip r:embed="rId248"/>
                <a:stretch>
                  <a:fillRect/>
                </a:stretch>
              </p:blipFill>
              <p:spPr>
                <a:xfrm>
                  <a:off x="2043653" y="1979880"/>
                  <a:ext cx="171000" cy="270000"/>
                </a:xfrm>
                <a:prstGeom prst="rect">
                  <a:avLst/>
                </a:prstGeom>
              </p:spPr>
            </p:pic>
          </mc:Fallback>
        </mc:AlternateContent>
        <mc:AlternateContent xmlns:mc="http://schemas.openxmlformats.org/markup-compatibility/2006">
          <mc:Choice xmlns:p14="http://schemas.microsoft.com/office/powerpoint/2010/main" Requires="p14">
            <p:contentPart p14:bwMode="auto" r:id="rId249">
              <p14:nvContentPartPr>
                <p14:cNvPr id="28" name="Freihand 27">
                  <a:extLst>
                    <a:ext uri="{FF2B5EF4-FFF2-40B4-BE49-F238E27FC236}">
                      <a16:creationId xmlns:a16="http://schemas.microsoft.com/office/drawing/2014/main" id="{1B2C7C8F-9073-4291-B9CC-73A66211EBA7}"/>
                    </a:ext>
                  </a:extLst>
                </p14:cNvPr>
                <p14:cNvContentPartPr/>
                <p14:nvPr/>
              </p14:nvContentPartPr>
              <p14:xfrm>
                <a:off x="2193053" y="1871880"/>
                <a:ext cx="210960" cy="282960"/>
              </p14:xfrm>
            </p:contentPart>
          </mc:Choice>
          <mc:Fallback>
            <p:pic>
              <p:nvPicPr>
                <p:cNvPr id="28" name="Freihand 27">
                  <a:extLst>
                    <a:ext uri="{FF2B5EF4-FFF2-40B4-BE49-F238E27FC236}">
                      <a16:creationId xmlns:a16="http://schemas.microsoft.com/office/drawing/2014/main" id="{1B2C7C8F-9073-4291-B9CC-73A66211EBA7}"/>
                    </a:ext>
                  </a:extLst>
                </p:cNvPr>
                <p:cNvPicPr/>
                <p:nvPr/>
              </p:nvPicPr>
              <p:blipFill>
                <a:blip r:embed="rId250"/>
                <a:stretch>
                  <a:fillRect/>
                </a:stretch>
              </p:blipFill>
              <p:spPr>
                <a:xfrm>
                  <a:off x="2188733" y="1867560"/>
                  <a:ext cx="219600" cy="291600"/>
                </a:xfrm>
                <a:prstGeom prst="rect">
                  <a:avLst/>
                </a:prstGeom>
              </p:spPr>
            </p:pic>
          </mc:Fallback>
        </mc:AlternateContent>
        <mc:AlternateContent xmlns:mc="http://schemas.openxmlformats.org/markup-compatibility/2006">
          <mc:Choice xmlns:p14="http://schemas.microsoft.com/office/powerpoint/2010/main" Requires="p14">
            <p:contentPart p14:bwMode="auto" r:id="rId251">
              <p14:nvContentPartPr>
                <p14:cNvPr id="183" name="Freihand 182">
                  <a:extLst>
                    <a:ext uri="{FF2B5EF4-FFF2-40B4-BE49-F238E27FC236}">
                      <a16:creationId xmlns:a16="http://schemas.microsoft.com/office/drawing/2014/main" id="{C6845F3F-2108-4778-A961-912696C16128}"/>
                    </a:ext>
                  </a:extLst>
                </p14:cNvPr>
                <p14:cNvContentPartPr/>
                <p14:nvPr/>
              </p14:nvContentPartPr>
              <p14:xfrm>
                <a:off x="2479613" y="2261400"/>
                <a:ext cx="588240" cy="6840"/>
              </p14:xfrm>
            </p:contentPart>
          </mc:Choice>
          <mc:Fallback>
            <p:pic>
              <p:nvPicPr>
                <p:cNvPr id="183" name="Freihand 182">
                  <a:extLst>
                    <a:ext uri="{FF2B5EF4-FFF2-40B4-BE49-F238E27FC236}">
                      <a16:creationId xmlns:a16="http://schemas.microsoft.com/office/drawing/2014/main" id="{C6845F3F-2108-4778-A961-912696C16128}"/>
                    </a:ext>
                  </a:extLst>
                </p:cNvPr>
                <p:cNvPicPr/>
                <p:nvPr/>
              </p:nvPicPr>
              <p:blipFill>
                <a:blip r:embed="rId252"/>
                <a:stretch>
                  <a:fillRect/>
                </a:stretch>
              </p:blipFill>
              <p:spPr>
                <a:xfrm>
                  <a:off x="2475293" y="2257080"/>
                  <a:ext cx="596880" cy="15480"/>
                </a:xfrm>
                <a:prstGeom prst="rect">
                  <a:avLst/>
                </a:prstGeom>
              </p:spPr>
            </p:pic>
          </mc:Fallback>
        </mc:AlternateContent>
        <mc:AlternateContent xmlns:mc="http://schemas.openxmlformats.org/markup-compatibility/2006">
          <mc:Choice xmlns:p14="http://schemas.microsoft.com/office/powerpoint/2010/main" Requires="p14">
            <p:contentPart p14:bwMode="auto" r:id="rId253">
              <p14:nvContentPartPr>
                <p14:cNvPr id="184" name="Freihand 183">
                  <a:extLst>
                    <a:ext uri="{FF2B5EF4-FFF2-40B4-BE49-F238E27FC236}">
                      <a16:creationId xmlns:a16="http://schemas.microsoft.com/office/drawing/2014/main" id="{2FFFFF13-B514-407D-A311-0818F0A5C255}"/>
                    </a:ext>
                  </a:extLst>
                </p14:cNvPr>
                <p14:cNvContentPartPr/>
                <p14:nvPr/>
              </p14:nvContentPartPr>
              <p14:xfrm>
                <a:off x="1497533" y="2301000"/>
                <a:ext cx="294840" cy="18360"/>
              </p14:xfrm>
            </p:contentPart>
          </mc:Choice>
          <mc:Fallback>
            <p:pic>
              <p:nvPicPr>
                <p:cNvPr id="184" name="Freihand 183">
                  <a:extLst>
                    <a:ext uri="{FF2B5EF4-FFF2-40B4-BE49-F238E27FC236}">
                      <a16:creationId xmlns:a16="http://schemas.microsoft.com/office/drawing/2014/main" id="{2FFFFF13-B514-407D-A311-0818F0A5C255}"/>
                    </a:ext>
                  </a:extLst>
                </p:cNvPr>
                <p:cNvPicPr/>
                <p:nvPr/>
              </p:nvPicPr>
              <p:blipFill>
                <a:blip r:embed="rId254"/>
                <a:stretch>
                  <a:fillRect/>
                </a:stretch>
              </p:blipFill>
              <p:spPr>
                <a:xfrm>
                  <a:off x="1493213" y="2296680"/>
                  <a:ext cx="303480" cy="27000"/>
                </a:xfrm>
                <a:prstGeom prst="rect">
                  <a:avLst/>
                </a:prstGeom>
              </p:spPr>
            </p:pic>
          </mc:Fallback>
        </mc:AlternateContent>
        <mc:AlternateContent xmlns:mc="http://schemas.openxmlformats.org/markup-compatibility/2006">
          <mc:Choice xmlns:p14="http://schemas.microsoft.com/office/powerpoint/2010/main" Requires="p14">
            <p:contentPart p14:bwMode="auto" r:id="rId255">
              <p14:nvContentPartPr>
                <p14:cNvPr id="185" name="Freihand 184">
                  <a:extLst>
                    <a:ext uri="{FF2B5EF4-FFF2-40B4-BE49-F238E27FC236}">
                      <a16:creationId xmlns:a16="http://schemas.microsoft.com/office/drawing/2014/main" id="{EF5B88E0-32AB-4ACD-8775-4A3F49FFE269}"/>
                    </a:ext>
                  </a:extLst>
                </p14:cNvPr>
                <p14:cNvContentPartPr/>
                <p14:nvPr/>
              </p14:nvContentPartPr>
              <p14:xfrm>
                <a:off x="1234373" y="2306400"/>
                <a:ext cx="372960" cy="14760"/>
              </p14:xfrm>
            </p:contentPart>
          </mc:Choice>
          <mc:Fallback>
            <p:pic>
              <p:nvPicPr>
                <p:cNvPr id="185" name="Freihand 184">
                  <a:extLst>
                    <a:ext uri="{FF2B5EF4-FFF2-40B4-BE49-F238E27FC236}">
                      <a16:creationId xmlns:a16="http://schemas.microsoft.com/office/drawing/2014/main" id="{EF5B88E0-32AB-4ACD-8775-4A3F49FFE269}"/>
                    </a:ext>
                  </a:extLst>
                </p:cNvPr>
                <p:cNvPicPr/>
                <p:nvPr/>
              </p:nvPicPr>
              <p:blipFill>
                <a:blip r:embed="rId256"/>
                <a:stretch>
                  <a:fillRect/>
                </a:stretch>
              </p:blipFill>
              <p:spPr>
                <a:xfrm>
                  <a:off x="1230053" y="2302080"/>
                  <a:ext cx="381600" cy="23400"/>
                </a:xfrm>
                <a:prstGeom prst="rect">
                  <a:avLst/>
                </a:prstGeom>
              </p:spPr>
            </p:pic>
          </mc:Fallback>
        </mc:AlternateContent>
        <mc:AlternateContent xmlns:mc="http://schemas.openxmlformats.org/markup-compatibility/2006">
          <mc:Choice xmlns:p14="http://schemas.microsoft.com/office/powerpoint/2010/main" Requires="p14">
            <p:contentPart p14:bwMode="auto" r:id="rId257">
              <p14:nvContentPartPr>
                <p14:cNvPr id="192" name="Freihand 191">
                  <a:extLst>
                    <a:ext uri="{FF2B5EF4-FFF2-40B4-BE49-F238E27FC236}">
                      <a16:creationId xmlns:a16="http://schemas.microsoft.com/office/drawing/2014/main" id="{1DCDC6CE-C8D0-4ACE-8A87-3029AA6082DF}"/>
                    </a:ext>
                  </a:extLst>
                </p14:cNvPr>
                <p14:cNvContentPartPr/>
                <p14:nvPr/>
              </p14:nvContentPartPr>
              <p14:xfrm>
                <a:off x="5602613" y="1461120"/>
                <a:ext cx="78840" cy="15120"/>
              </p14:xfrm>
            </p:contentPart>
          </mc:Choice>
          <mc:Fallback>
            <p:pic>
              <p:nvPicPr>
                <p:cNvPr id="192" name="Freihand 191">
                  <a:extLst>
                    <a:ext uri="{FF2B5EF4-FFF2-40B4-BE49-F238E27FC236}">
                      <a16:creationId xmlns:a16="http://schemas.microsoft.com/office/drawing/2014/main" id="{1DCDC6CE-C8D0-4ACE-8A87-3029AA6082DF}"/>
                    </a:ext>
                  </a:extLst>
                </p:cNvPr>
                <p:cNvPicPr/>
                <p:nvPr/>
              </p:nvPicPr>
              <p:blipFill>
                <a:blip r:embed="rId258"/>
                <a:stretch>
                  <a:fillRect/>
                </a:stretch>
              </p:blipFill>
              <p:spPr>
                <a:xfrm>
                  <a:off x="5598293" y="1456800"/>
                  <a:ext cx="87480" cy="23760"/>
                </a:xfrm>
                <a:prstGeom prst="rect">
                  <a:avLst/>
                </a:prstGeom>
              </p:spPr>
            </p:pic>
          </mc:Fallback>
        </mc:AlternateContent>
        <mc:AlternateContent xmlns:mc="http://schemas.openxmlformats.org/markup-compatibility/2006">
          <mc:Choice xmlns:p14="http://schemas.microsoft.com/office/powerpoint/2010/main" Requires="p14">
            <p:contentPart p14:bwMode="auto" r:id="rId259">
              <p14:nvContentPartPr>
                <p14:cNvPr id="193" name="Freihand 192">
                  <a:extLst>
                    <a:ext uri="{FF2B5EF4-FFF2-40B4-BE49-F238E27FC236}">
                      <a16:creationId xmlns:a16="http://schemas.microsoft.com/office/drawing/2014/main" id="{3CF27743-3E2A-4A5E-9D9D-B6F7E25DEA14}"/>
                    </a:ext>
                  </a:extLst>
                </p14:cNvPr>
                <p14:cNvContentPartPr/>
                <p14:nvPr/>
              </p14:nvContentPartPr>
              <p14:xfrm>
                <a:off x="4759853" y="1502520"/>
                <a:ext cx="726480" cy="29520"/>
              </p14:xfrm>
            </p:contentPart>
          </mc:Choice>
          <mc:Fallback>
            <p:pic>
              <p:nvPicPr>
                <p:cNvPr id="193" name="Freihand 192">
                  <a:extLst>
                    <a:ext uri="{FF2B5EF4-FFF2-40B4-BE49-F238E27FC236}">
                      <a16:creationId xmlns:a16="http://schemas.microsoft.com/office/drawing/2014/main" id="{3CF27743-3E2A-4A5E-9D9D-B6F7E25DEA14}"/>
                    </a:ext>
                  </a:extLst>
                </p:cNvPr>
                <p:cNvPicPr/>
                <p:nvPr/>
              </p:nvPicPr>
              <p:blipFill>
                <a:blip r:embed="rId260"/>
                <a:stretch>
                  <a:fillRect/>
                </a:stretch>
              </p:blipFill>
              <p:spPr>
                <a:xfrm>
                  <a:off x="4755533" y="1498200"/>
                  <a:ext cx="735120" cy="38160"/>
                </a:xfrm>
                <a:prstGeom prst="rect">
                  <a:avLst/>
                </a:prstGeom>
              </p:spPr>
            </p:pic>
          </mc:Fallback>
        </mc:AlternateContent>
        <mc:AlternateContent xmlns:mc="http://schemas.openxmlformats.org/markup-compatibility/2006">
          <mc:Choice xmlns:p14="http://schemas.microsoft.com/office/powerpoint/2010/main" Requires="p14">
            <p:contentPart p14:bwMode="auto" r:id="rId261">
              <p14:nvContentPartPr>
                <p14:cNvPr id="194" name="Freihand 193">
                  <a:extLst>
                    <a:ext uri="{FF2B5EF4-FFF2-40B4-BE49-F238E27FC236}">
                      <a16:creationId xmlns:a16="http://schemas.microsoft.com/office/drawing/2014/main" id="{3ACE4CF6-DD73-43BB-883F-E3E3AC4A7587}"/>
                    </a:ext>
                  </a:extLst>
                </p14:cNvPr>
                <p14:cNvContentPartPr/>
                <p14:nvPr/>
              </p14:nvContentPartPr>
              <p14:xfrm>
                <a:off x="2730173" y="1549680"/>
                <a:ext cx="1812600" cy="164160"/>
              </p14:xfrm>
            </p:contentPart>
          </mc:Choice>
          <mc:Fallback>
            <p:pic>
              <p:nvPicPr>
                <p:cNvPr id="194" name="Freihand 193">
                  <a:extLst>
                    <a:ext uri="{FF2B5EF4-FFF2-40B4-BE49-F238E27FC236}">
                      <a16:creationId xmlns:a16="http://schemas.microsoft.com/office/drawing/2014/main" id="{3ACE4CF6-DD73-43BB-883F-E3E3AC4A7587}"/>
                    </a:ext>
                  </a:extLst>
                </p:cNvPr>
                <p:cNvPicPr/>
                <p:nvPr/>
              </p:nvPicPr>
              <p:blipFill>
                <a:blip r:embed="rId262"/>
                <a:stretch>
                  <a:fillRect/>
                </a:stretch>
              </p:blipFill>
              <p:spPr>
                <a:xfrm>
                  <a:off x="2725853" y="1545360"/>
                  <a:ext cx="1821240" cy="172800"/>
                </a:xfrm>
                <a:prstGeom prst="rect">
                  <a:avLst/>
                </a:prstGeom>
              </p:spPr>
            </p:pic>
          </mc:Fallback>
        </mc:AlternateContent>
        <mc:AlternateContent xmlns:mc="http://schemas.openxmlformats.org/markup-compatibility/2006">
          <mc:Choice xmlns:p14="http://schemas.microsoft.com/office/powerpoint/2010/main" Requires="p14">
            <p:contentPart p14:bwMode="auto" r:id="rId263">
              <p14:nvContentPartPr>
                <p14:cNvPr id="195" name="Freihand 194">
                  <a:extLst>
                    <a:ext uri="{FF2B5EF4-FFF2-40B4-BE49-F238E27FC236}">
                      <a16:creationId xmlns:a16="http://schemas.microsoft.com/office/drawing/2014/main" id="{1235245F-B841-4057-AB5C-2F2BB0982074}"/>
                    </a:ext>
                  </a:extLst>
                </p14:cNvPr>
                <p14:cNvContentPartPr/>
                <p14:nvPr/>
              </p14:nvContentPartPr>
              <p14:xfrm>
                <a:off x="1445693" y="1599360"/>
                <a:ext cx="1007640" cy="50400"/>
              </p14:xfrm>
            </p:contentPart>
          </mc:Choice>
          <mc:Fallback>
            <p:pic>
              <p:nvPicPr>
                <p:cNvPr id="195" name="Freihand 194">
                  <a:extLst>
                    <a:ext uri="{FF2B5EF4-FFF2-40B4-BE49-F238E27FC236}">
                      <a16:creationId xmlns:a16="http://schemas.microsoft.com/office/drawing/2014/main" id="{1235245F-B841-4057-AB5C-2F2BB0982074}"/>
                    </a:ext>
                  </a:extLst>
                </p:cNvPr>
                <p:cNvPicPr/>
                <p:nvPr/>
              </p:nvPicPr>
              <p:blipFill>
                <a:blip r:embed="rId264"/>
                <a:stretch>
                  <a:fillRect/>
                </a:stretch>
              </p:blipFill>
              <p:spPr>
                <a:xfrm>
                  <a:off x="1441373" y="1595040"/>
                  <a:ext cx="1016280" cy="59040"/>
                </a:xfrm>
                <a:prstGeom prst="rect">
                  <a:avLst/>
                </a:prstGeom>
              </p:spPr>
            </p:pic>
          </mc:Fallback>
        </mc:AlternateContent>
        <mc:AlternateContent xmlns:mc="http://schemas.openxmlformats.org/markup-compatibility/2006">
          <mc:Choice xmlns:p14="http://schemas.microsoft.com/office/powerpoint/2010/main" Requires="p14">
            <p:contentPart p14:bwMode="auto" r:id="rId265">
              <p14:nvContentPartPr>
                <p14:cNvPr id="196" name="Freihand 195">
                  <a:extLst>
                    <a:ext uri="{FF2B5EF4-FFF2-40B4-BE49-F238E27FC236}">
                      <a16:creationId xmlns:a16="http://schemas.microsoft.com/office/drawing/2014/main" id="{B24D772F-179F-4851-A74F-994F72015650}"/>
                    </a:ext>
                  </a:extLst>
                </p14:cNvPr>
                <p14:cNvContentPartPr/>
                <p14:nvPr/>
              </p14:nvContentPartPr>
              <p14:xfrm>
                <a:off x="435173" y="1674960"/>
                <a:ext cx="534960" cy="700920"/>
              </p14:xfrm>
            </p:contentPart>
          </mc:Choice>
          <mc:Fallback>
            <p:pic>
              <p:nvPicPr>
                <p:cNvPr id="196" name="Freihand 195">
                  <a:extLst>
                    <a:ext uri="{FF2B5EF4-FFF2-40B4-BE49-F238E27FC236}">
                      <a16:creationId xmlns:a16="http://schemas.microsoft.com/office/drawing/2014/main" id="{B24D772F-179F-4851-A74F-994F72015650}"/>
                    </a:ext>
                  </a:extLst>
                </p:cNvPr>
                <p:cNvPicPr/>
                <p:nvPr/>
              </p:nvPicPr>
              <p:blipFill>
                <a:blip r:embed="rId266"/>
                <a:stretch>
                  <a:fillRect/>
                </a:stretch>
              </p:blipFill>
              <p:spPr>
                <a:xfrm>
                  <a:off x="430853" y="1670640"/>
                  <a:ext cx="543600" cy="709560"/>
                </a:xfrm>
                <a:prstGeom prst="rect">
                  <a:avLst/>
                </a:prstGeom>
              </p:spPr>
            </p:pic>
          </mc:Fallback>
        </mc:AlternateContent>
        <mc:AlternateContent xmlns:mc="http://schemas.openxmlformats.org/markup-compatibility/2006">
          <mc:Choice xmlns:p14="http://schemas.microsoft.com/office/powerpoint/2010/main" Requires="p14">
            <p:contentPart p14:bwMode="auto" r:id="rId267">
              <p14:nvContentPartPr>
                <p14:cNvPr id="199" name="Freihand 198">
                  <a:extLst>
                    <a:ext uri="{FF2B5EF4-FFF2-40B4-BE49-F238E27FC236}">
                      <a16:creationId xmlns:a16="http://schemas.microsoft.com/office/drawing/2014/main" id="{38EBC3EC-84FF-4503-AD7D-41B598F1734E}"/>
                    </a:ext>
                  </a:extLst>
                </p14:cNvPr>
                <p14:cNvContentPartPr/>
                <p14:nvPr/>
              </p14:nvContentPartPr>
              <p14:xfrm>
                <a:off x="990653" y="1544640"/>
                <a:ext cx="90720" cy="93600"/>
              </p14:xfrm>
            </p:contentPart>
          </mc:Choice>
          <mc:Fallback>
            <p:pic>
              <p:nvPicPr>
                <p:cNvPr id="199" name="Freihand 198">
                  <a:extLst>
                    <a:ext uri="{FF2B5EF4-FFF2-40B4-BE49-F238E27FC236}">
                      <a16:creationId xmlns:a16="http://schemas.microsoft.com/office/drawing/2014/main" id="{38EBC3EC-84FF-4503-AD7D-41B598F1734E}"/>
                    </a:ext>
                  </a:extLst>
                </p:cNvPr>
                <p:cNvPicPr/>
                <p:nvPr/>
              </p:nvPicPr>
              <p:blipFill>
                <a:blip r:embed="rId268"/>
                <a:stretch>
                  <a:fillRect/>
                </a:stretch>
              </p:blipFill>
              <p:spPr>
                <a:xfrm>
                  <a:off x="986333" y="1540320"/>
                  <a:ext cx="99360" cy="102240"/>
                </a:xfrm>
                <a:prstGeom prst="rect">
                  <a:avLst/>
                </a:prstGeom>
              </p:spPr>
            </p:pic>
          </mc:Fallback>
        </mc:AlternateContent>
        <mc:AlternateContent xmlns:mc="http://schemas.openxmlformats.org/markup-compatibility/2006">
          <mc:Choice xmlns:p14="http://schemas.microsoft.com/office/powerpoint/2010/main" Requires="p14">
            <p:contentPart p14:bwMode="auto" r:id="rId269">
              <p14:nvContentPartPr>
                <p14:cNvPr id="200" name="Freihand 199">
                  <a:extLst>
                    <a:ext uri="{FF2B5EF4-FFF2-40B4-BE49-F238E27FC236}">
                      <a16:creationId xmlns:a16="http://schemas.microsoft.com/office/drawing/2014/main" id="{06A1A890-1C02-465F-900A-54314201F55F}"/>
                    </a:ext>
                  </a:extLst>
                </p14:cNvPr>
                <p14:cNvContentPartPr/>
                <p14:nvPr/>
              </p14:nvContentPartPr>
              <p14:xfrm>
                <a:off x="1017653" y="1588200"/>
                <a:ext cx="69840" cy="127080"/>
              </p14:xfrm>
            </p:contentPart>
          </mc:Choice>
          <mc:Fallback>
            <p:pic>
              <p:nvPicPr>
                <p:cNvPr id="200" name="Freihand 199">
                  <a:extLst>
                    <a:ext uri="{FF2B5EF4-FFF2-40B4-BE49-F238E27FC236}">
                      <a16:creationId xmlns:a16="http://schemas.microsoft.com/office/drawing/2014/main" id="{06A1A890-1C02-465F-900A-54314201F55F}"/>
                    </a:ext>
                  </a:extLst>
                </p:cNvPr>
                <p:cNvPicPr/>
                <p:nvPr/>
              </p:nvPicPr>
              <p:blipFill>
                <a:blip r:embed="rId270"/>
                <a:stretch>
                  <a:fillRect/>
                </a:stretch>
              </p:blipFill>
              <p:spPr>
                <a:xfrm>
                  <a:off x="1013333" y="1583880"/>
                  <a:ext cx="78480" cy="135720"/>
                </a:xfrm>
                <a:prstGeom prst="rect">
                  <a:avLst/>
                </a:prstGeom>
              </p:spPr>
            </p:pic>
          </mc:Fallback>
        </mc:AlternateContent>
        <mc:AlternateContent xmlns:mc="http://schemas.openxmlformats.org/markup-compatibility/2006">
          <mc:Choice xmlns:p14="http://schemas.microsoft.com/office/powerpoint/2010/main" Requires="p14">
            <p:contentPart p14:bwMode="auto" r:id="rId271">
              <p14:nvContentPartPr>
                <p14:cNvPr id="201" name="Freihand 200">
                  <a:extLst>
                    <a:ext uri="{FF2B5EF4-FFF2-40B4-BE49-F238E27FC236}">
                      <a16:creationId xmlns:a16="http://schemas.microsoft.com/office/drawing/2014/main" id="{9461D37A-D619-4A16-9E8A-D2D75FC94683}"/>
                    </a:ext>
                  </a:extLst>
                </p14:cNvPr>
                <p14:cNvContentPartPr/>
                <p14:nvPr/>
              </p14:nvContentPartPr>
              <p14:xfrm>
                <a:off x="1065893" y="1634640"/>
                <a:ext cx="89280" cy="77760"/>
              </p14:xfrm>
            </p:contentPart>
          </mc:Choice>
          <mc:Fallback>
            <p:pic>
              <p:nvPicPr>
                <p:cNvPr id="201" name="Freihand 200">
                  <a:extLst>
                    <a:ext uri="{FF2B5EF4-FFF2-40B4-BE49-F238E27FC236}">
                      <a16:creationId xmlns:a16="http://schemas.microsoft.com/office/drawing/2014/main" id="{9461D37A-D619-4A16-9E8A-D2D75FC94683}"/>
                    </a:ext>
                  </a:extLst>
                </p:cNvPr>
                <p:cNvPicPr/>
                <p:nvPr/>
              </p:nvPicPr>
              <p:blipFill>
                <a:blip r:embed="rId272"/>
                <a:stretch>
                  <a:fillRect/>
                </a:stretch>
              </p:blipFill>
              <p:spPr>
                <a:xfrm>
                  <a:off x="1061573" y="1630320"/>
                  <a:ext cx="97920" cy="86400"/>
                </a:xfrm>
                <a:prstGeom prst="rect">
                  <a:avLst/>
                </a:prstGeom>
              </p:spPr>
            </p:pic>
          </mc:Fallback>
        </mc:AlternateContent>
        <mc:AlternateContent xmlns:mc="http://schemas.openxmlformats.org/markup-compatibility/2006">
          <mc:Choice xmlns:p14="http://schemas.microsoft.com/office/powerpoint/2010/main" Requires="p14">
            <p:contentPart p14:bwMode="auto" r:id="rId273">
              <p14:nvContentPartPr>
                <p14:cNvPr id="202" name="Freihand 201">
                  <a:extLst>
                    <a:ext uri="{FF2B5EF4-FFF2-40B4-BE49-F238E27FC236}">
                      <a16:creationId xmlns:a16="http://schemas.microsoft.com/office/drawing/2014/main" id="{3A0DCCBE-3310-43FB-A4B2-C4804C69EDC2}"/>
                    </a:ext>
                  </a:extLst>
                </p14:cNvPr>
                <p14:cNvContentPartPr/>
                <p14:nvPr/>
              </p14:nvContentPartPr>
              <p14:xfrm>
                <a:off x="1159493" y="1469040"/>
                <a:ext cx="13320" cy="71640"/>
              </p14:xfrm>
            </p:contentPart>
          </mc:Choice>
          <mc:Fallback>
            <p:pic>
              <p:nvPicPr>
                <p:cNvPr id="202" name="Freihand 201">
                  <a:extLst>
                    <a:ext uri="{FF2B5EF4-FFF2-40B4-BE49-F238E27FC236}">
                      <a16:creationId xmlns:a16="http://schemas.microsoft.com/office/drawing/2014/main" id="{3A0DCCBE-3310-43FB-A4B2-C4804C69EDC2}"/>
                    </a:ext>
                  </a:extLst>
                </p:cNvPr>
                <p:cNvPicPr/>
                <p:nvPr/>
              </p:nvPicPr>
              <p:blipFill>
                <a:blip r:embed="rId274"/>
                <a:stretch>
                  <a:fillRect/>
                </a:stretch>
              </p:blipFill>
              <p:spPr>
                <a:xfrm>
                  <a:off x="1155173" y="1464720"/>
                  <a:ext cx="21960" cy="80280"/>
                </a:xfrm>
                <a:prstGeom prst="rect">
                  <a:avLst/>
                </a:prstGeom>
              </p:spPr>
            </p:pic>
          </mc:Fallback>
        </mc:AlternateContent>
        <mc:AlternateContent xmlns:mc="http://schemas.openxmlformats.org/markup-compatibility/2006">
          <mc:Choice xmlns:p14="http://schemas.microsoft.com/office/powerpoint/2010/main" Requires="p14">
            <p:contentPart p14:bwMode="auto" r:id="rId275">
              <p14:nvContentPartPr>
                <p14:cNvPr id="204" name="Freihand 203">
                  <a:extLst>
                    <a:ext uri="{FF2B5EF4-FFF2-40B4-BE49-F238E27FC236}">
                      <a16:creationId xmlns:a16="http://schemas.microsoft.com/office/drawing/2014/main" id="{5EDDD19B-9582-4648-8221-CC31EE982BFF}"/>
                    </a:ext>
                  </a:extLst>
                </p14:cNvPr>
                <p14:cNvContentPartPr/>
                <p14:nvPr/>
              </p14:nvContentPartPr>
              <p14:xfrm>
                <a:off x="768533" y="2241960"/>
                <a:ext cx="73440" cy="66600"/>
              </p14:xfrm>
            </p:contentPart>
          </mc:Choice>
          <mc:Fallback>
            <p:pic>
              <p:nvPicPr>
                <p:cNvPr id="204" name="Freihand 203">
                  <a:extLst>
                    <a:ext uri="{FF2B5EF4-FFF2-40B4-BE49-F238E27FC236}">
                      <a16:creationId xmlns:a16="http://schemas.microsoft.com/office/drawing/2014/main" id="{5EDDD19B-9582-4648-8221-CC31EE982BFF}"/>
                    </a:ext>
                  </a:extLst>
                </p:cNvPr>
                <p:cNvPicPr/>
                <p:nvPr/>
              </p:nvPicPr>
              <p:blipFill>
                <a:blip r:embed="rId276"/>
                <a:stretch>
                  <a:fillRect/>
                </a:stretch>
              </p:blipFill>
              <p:spPr>
                <a:xfrm>
                  <a:off x="764213" y="2237640"/>
                  <a:ext cx="82080" cy="75240"/>
                </a:xfrm>
                <a:prstGeom prst="rect">
                  <a:avLst/>
                </a:prstGeom>
              </p:spPr>
            </p:pic>
          </mc:Fallback>
        </mc:AlternateContent>
        <mc:AlternateContent xmlns:mc="http://schemas.openxmlformats.org/markup-compatibility/2006">
          <mc:Choice xmlns:p14="http://schemas.microsoft.com/office/powerpoint/2010/main" Requires="p14">
            <p:contentPart p14:bwMode="auto" r:id="rId277">
              <p14:nvContentPartPr>
                <p14:cNvPr id="205" name="Freihand 204">
                  <a:extLst>
                    <a:ext uri="{FF2B5EF4-FFF2-40B4-BE49-F238E27FC236}">
                      <a16:creationId xmlns:a16="http://schemas.microsoft.com/office/drawing/2014/main" id="{AD0CC762-E9A9-4E7D-A68C-D0B630273BA2}"/>
                    </a:ext>
                  </a:extLst>
                </p14:cNvPr>
                <p14:cNvContentPartPr/>
                <p14:nvPr/>
              </p14:nvContentPartPr>
              <p14:xfrm>
                <a:off x="799853" y="2223960"/>
                <a:ext cx="59400" cy="175680"/>
              </p14:xfrm>
            </p:contentPart>
          </mc:Choice>
          <mc:Fallback>
            <p:pic>
              <p:nvPicPr>
                <p:cNvPr id="205" name="Freihand 204">
                  <a:extLst>
                    <a:ext uri="{FF2B5EF4-FFF2-40B4-BE49-F238E27FC236}">
                      <a16:creationId xmlns:a16="http://schemas.microsoft.com/office/drawing/2014/main" id="{AD0CC762-E9A9-4E7D-A68C-D0B630273BA2}"/>
                    </a:ext>
                  </a:extLst>
                </p:cNvPr>
                <p:cNvPicPr/>
                <p:nvPr/>
              </p:nvPicPr>
              <p:blipFill>
                <a:blip r:embed="rId278"/>
                <a:stretch>
                  <a:fillRect/>
                </a:stretch>
              </p:blipFill>
              <p:spPr>
                <a:xfrm>
                  <a:off x="795533" y="2219640"/>
                  <a:ext cx="68040" cy="184320"/>
                </a:xfrm>
                <a:prstGeom prst="rect">
                  <a:avLst/>
                </a:prstGeom>
              </p:spPr>
            </p:pic>
          </mc:Fallback>
        </mc:AlternateContent>
        <mc:AlternateContent xmlns:mc="http://schemas.openxmlformats.org/markup-compatibility/2006">
          <mc:Choice xmlns:p14="http://schemas.microsoft.com/office/powerpoint/2010/main" Requires="p14">
            <p:contentPart p14:bwMode="auto" r:id="rId279">
              <p14:nvContentPartPr>
                <p14:cNvPr id="207" name="Freihand 206">
                  <a:extLst>
                    <a:ext uri="{FF2B5EF4-FFF2-40B4-BE49-F238E27FC236}">
                      <a16:creationId xmlns:a16="http://schemas.microsoft.com/office/drawing/2014/main" id="{18490BD4-FBAF-41B4-BDC7-050F3BBB4BDC}"/>
                    </a:ext>
                  </a:extLst>
                </p14:cNvPr>
                <p14:cNvContentPartPr/>
                <p14:nvPr/>
              </p14:nvContentPartPr>
              <p14:xfrm>
                <a:off x="861413" y="2110920"/>
                <a:ext cx="17280" cy="81000"/>
              </p14:xfrm>
            </p:contentPart>
          </mc:Choice>
          <mc:Fallback>
            <p:pic>
              <p:nvPicPr>
                <p:cNvPr id="207" name="Freihand 206">
                  <a:extLst>
                    <a:ext uri="{FF2B5EF4-FFF2-40B4-BE49-F238E27FC236}">
                      <a16:creationId xmlns:a16="http://schemas.microsoft.com/office/drawing/2014/main" id="{18490BD4-FBAF-41B4-BDC7-050F3BBB4BDC}"/>
                    </a:ext>
                  </a:extLst>
                </p:cNvPr>
                <p:cNvPicPr/>
                <p:nvPr/>
              </p:nvPicPr>
              <p:blipFill>
                <a:blip r:embed="rId280"/>
                <a:stretch>
                  <a:fillRect/>
                </a:stretch>
              </p:blipFill>
              <p:spPr>
                <a:xfrm>
                  <a:off x="857093" y="2106600"/>
                  <a:ext cx="25920" cy="89640"/>
                </a:xfrm>
                <a:prstGeom prst="rect">
                  <a:avLst/>
                </a:prstGeom>
              </p:spPr>
            </p:pic>
          </mc:Fallback>
        </mc:AlternateContent>
        <mc:AlternateContent xmlns:mc="http://schemas.openxmlformats.org/markup-compatibility/2006">
          <mc:Choice xmlns:p14="http://schemas.microsoft.com/office/powerpoint/2010/main" Requires="p14">
            <p:contentPart p14:bwMode="auto" r:id="rId281">
              <p14:nvContentPartPr>
                <p14:cNvPr id="208" name="Freihand 207">
                  <a:extLst>
                    <a:ext uri="{FF2B5EF4-FFF2-40B4-BE49-F238E27FC236}">
                      <a16:creationId xmlns:a16="http://schemas.microsoft.com/office/drawing/2014/main" id="{02989547-662E-4608-86E2-8919F92A2563}"/>
                    </a:ext>
                  </a:extLst>
                </p14:cNvPr>
                <p14:cNvContentPartPr/>
                <p14:nvPr/>
              </p14:nvContentPartPr>
              <p14:xfrm>
                <a:off x="808853" y="2095800"/>
                <a:ext cx="94320" cy="119880"/>
              </p14:xfrm>
            </p:contentPart>
          </mc:Choice>
          <mc:Fallback>
            <p:pic>
              <p:nvPicPr>
                <p:cNvPr id="208" name="Freihand 207">
                  <a:extLst>
                    <a:ext uri="{FF2B5EF4-FFF2-40B4-BE49-F238E27FC236}">
                      <a16:creationId xmlns:a16="http://schemas.microsoft.com/office/drawing/2014/main" id="{02989547-662E-4608-86E2-8919F92A2563}"/>
                    </a:ext>
                  </a:extLst>
                </p:cNvPr>
                <p:cNvPicPr/>
                <p:nvPr/>
              </p:nvPicPr>
              <p:blipFill>
                <a:blip r:embed="rId282"/>
                <a:stretch>
                  <a:fillRect/>
                </a:stretch>
              </p:blipFill>
              <p:spPr>
                <a:xfrm>
                  <a:off x="804533" y="2091480"/>
                  <a:ext cx="102960" cy="128520"/>
                </a:xfrm>
                <a:prstGeom prst="rect">
                  <a:avLst/>
                </a:prstGeom>
              </p:spPr>
            </p:pic>
          </mc:Fallback>
        </mc:AlternateContent>
        <mc:AlternateContent xmlns:mc="http://schemas.openxmlformats.org/markup-compatibility/2006">
          <mc:Choice xmlns:p14="http://schemas.microsoft.com/office/powerpoint/2010/main" Requires="p14">
            <p:contentPart p14:bwMode="auto" r:id="rId283">
              <p14:nvContentPartPr>
                <p14:cNvPr id="209" name="Freihand 208">
                  <a:extLst>
                    <a:ext uri="{FF2B5EF4-FFF2-40B4-BE49-F238E27FC236}">
                      <a16:creationId xmlns:a16="http://schemas.microsoft.com/office/drawing/2014/main" id="{EFF64153-7328-477E-970D-E3B54809D8B0}"/>
                    </a:ext>
                  </a:extLst>
                </p14:cNvPr>
                <p14:cNvContentPartPr/>
                <p14:nvPr/>
              </p14:nvContentPartPr>
              <p14:xfrm>
                <a:off x="848093" y="2191560"/>
                <a:ext cx="85320" cy="190800"/>
              </p14:xfrm>
            </p:contentPart>
          </mc:Choice>
          <mc:Fallback>
            <p:pic>
              <p:nvPicPr>
                <p:cNvPr id="209" name="Freihand 208">
                  <a:extLst>
                    <a:ext uri="{FF2B5EF4-FFF2-40B4-BE49-F238E27FC236}">
                      <a16:creationId xmlns:a16="http://schemas.microsoft.com/office/drawing/2014/main" id="{EFF64153-7328-477E-970D-E3B54809D8B0}"/>
                    </a:ext>
                  </a:extLst>
                </p:cNvPr>
                <p:cNvPicPr/>
                <p:nvPr/>
              </p:nvPicPr>
              <p:blipFill>
                <a:blip r:embed="rId284"/>
                <a:stretch>
                  <a:fillRect/>
                </a:stretch>
              </p:blipFill>
              <p:spPr>
                <a:xfrm>
                  <a:off x="843773" y="2187240"/>
                  <a:ext cx="93960" cy="199440"/>
                </a:xfrm>
                <a:prstGeom prst="rect">
                  <a:avLst/>
                </a:prstGeom>
              </p:spPr>
            </p:pic>
          </mc:Fallback>
        </mc:AlternateContent>
        <mc:AlternateContent xmlns:mc="http://schemas.openxmlformats.org/markup-compatibility/2006">
          <mc:Choice xmlns:p14="http://schemas.microsoft.com/office/powerpoint/2010/main" Requires="p14">
            <p:contentPart p14:bwMode="auto" r:id="rId285">
              <p14:nvContentPartPr>
                <p14:cNvPr id="210" name="Freihand 209">
                  <a:extLst>
                    <a:ext uri="{FF2B5EF4-FFF2-40B4-BE49-F238E27FC236}">
                      <a16:creationId xmlns:a16="http://schemas.microsoft.com/office/drawing/2014/main" id="{F8631500-1213-4715-B4D5-986644F963C2}"/>
                    </a:ext>
                  </a:extLst>
                </p14:cNvPr>
                <p14:cNvContentPartPr/>
                <p14:nvPr/>
              </p14:nvContentPartPr>
              <p14:xfrm>
                <a:off x="939533" y="2269320"/>
                <a:ext cx="48600" cy="59040"/>
              </p14:xfrm>
            </p:contentPart>
          </mc:Choice>
          <mc:Fallback>
            <p:pic>
              <p:nvPicPr>
                <p:cNvPr id="210" name="Freihand 209">
                  <a:extLst>
                    <a:ext uri="{FF2B5EF4-FFF2-40B4-BE49-F238E27FC236}">
                      <a16:creationId xmlns:a16="http://schemas.microsoft.com/office/drawing/2014/main" id="{F8631500-1213-4715-B4D5-986644F963C2}"/>
                    </a:ext>
                  </a:extLst>
                </p:cNvPr>
                <p:cNvPicPr/>
                <p:nvPr/>
              </p:nvPicPr>
              <p:blipFill>
                <a:blip r:embed="rId286"/>
                <a:stretch>
                  <a:fillRect/>
                </a:stretch>
              </p:blipFill>
              <p:spPr>
                <a:xfrm>
                  <a:off x="935213" y="2265000"/>
                  <a:ext cx="57240" cy="67680"/>
                </a:xfrm>
                <a:prstGeom prst="rect">
                  <a:avLst/>
                </a:prstGeom>
              </p:spPr>
            </p:pic>
          </mc:Fallback>
        </mc:AlternateContent>
        <mc:AlternateContent xmlns:mc="http://schemas.openxmlformats.org/markup-compatibility/2006">
          <mc:Choice xmlns:p14="http://schemas.microsoft.com/office/powerpoint/2010/main" Requires="p14">
            <p:contentPart p14:bwMode="auto" r:id="rId287">
              <p14:nvContentPartPr>
                <p14:cNvPr id="211" name="Freihand 210">
                  <a:extLst>
                    <a:ext uri="{FF2B5EF4-FFF2-40B4-BE49-F238E27FC236}">
                      <a16:creationId xmlns:a16="http://schemas.microsoft.com/office/drawing/2014/main" id="{F2C892BA-0850-4CEE-92B3-C5BBF5F11D37}"/>
                    </a:ext>
                  </a:extLst>
                </p14:cNvPr>
                <p14:cNvContentPartPr/>
                <p14:nvPr/>
              </p14:nvContentPartPr>
              <p14:xfrm>
                <a:off x="954293" y="2261040"/>
                <a:ext cx="44280" cy="97560"/>
              </p14:xfrm>
            </p:contentPart>
          </mc:Choice>
          <mc:Fallback>
            <p:pic>
              <p:nvPicPr>
                <p:cNvPr id="211" name="Freihand 210">
                  <a:extLst>
                    <a:ext uri="{FF2B5EF4-FFF2-40B4-BE49-F238E27FC236}">
                      <a16:creationId xmlns:a16="http://schemas.microsoft.com/office/drawing/2014/main" id="{F2C892BA-0850-4CEE-92B3-C5BBF5F11D37}"/>
                    </a:ext>
                  </a:extLst>
                </p:cNvPr>
                <p:cNvPicPr/>
                <p:nvPr/>
              </p:nvPicPr>
              <p:blipFill>
                <a:blip r:embed="rId288"/>
                <a:stretch>
                  <a:fillRect/>
                </a:stretch>
              </p:blipFill>
              <p:spPr>
                <a:xfrm>
                  <a:off x="949973" y="2256720"/>
                  <a:ext cx="52920" cy="106200"/>
                </a:xfrm>
                <a:prstGeom prst="rect">
                  <a:avLst/>
                </a:prstGeom>
              </p:spPr>
            </p:pic>
          </mc:Fallback>
        </mc:AlternateContent>
        <mc:AlternateContent xmlns:mc="http://schemas.openxmlformats.org/markup-compatibility/2006">
          <mc:Choice xmlns:p14="http://schemas.microsoft.com/office/powerpoint/2010/main" Requires="p14">
            <p:contentPart p14:bwMode="auto" r:id="rId289">
              <p14:nvContentPartPr>
                <p14:cNvPr id="212" name="Freihand 211">
                  <a:extLst>
                    <a:ext uri="{FF2B5EF4-FFF2-40B4-BE49-F238E27FC236}">
                      <a16:creationId xmlns:a16="http://schemas.microsoft.com/office/drawing/2014/main" id="{C4639765-8358-4566-869D-74AF327E7663}"/>
                    </a:ext>
                  </a:extLst>
                </p14:cNvPr>
                <p14:cNvContentPartPr/>
                <p14:nvPr/>
              </p14:nvContentPartPr>
              <p14:xfrm>
                <a:off x="971213" y="2196600"/>
                <a:ext cx="62640" cy="209520"/>
              </p14:xfrm>
            </p:contentPart>
          </mc:Choice>
          <mc:Fallback>
            <p:pic>
              <p:nvPicPr>
                <p:cNvPr id="212" name="Freihand 211">
                  <a:extLst>
                    <a:ext uri="{FF2B5EF4-FFF2-40B4-BE49-F238E27FC236}">
                      <a16:creationId xmlns:a16="http://schemas.microsoft.com/office/drawing/2014/main" id="{C4639765-8358-4566-869D-74AF327E7663}"/>
                    </a:ext>
                  </a:extLst>
                </p:cNvPr>
                <p:cNvPicPr/>
                <p:nvPr/>
              </p:nvPicPr>
              <p:blipFill>
                <a:blip r:embed="rId290"/>
                <a:stretch>
                  <a:fillRect/>
                </a:stretch>
              </p:blipFill>
              <p:spPr>
                <a:xfrm>
                  <a:off x="966893" y="2192280"/>
                  <a:ext cx="71280" cy="218160"/>
                </a:xfrm>
                <a:prstGeom prst="rect">
                  <a:avLst/>
                </a:prstGeom>
              </p:spPr>
            </p:pic>
          </mc:Fallback>
        </mc:AlternateContent>
        <mc:AlternateContent xmlns:mc="http://schemas.openxmlformats.org/markup-compatibility/2006">
          <mc:Choice xmlns:p14="http://schemas.microsoft.com/office/powerpoint/2010/main" Requires="p14">
            <p:contentPart p14:bwMode="auto" r:id="rId291">
              <p14:nvContentPartPr>
                <p14:cNvPr id="213" name="Freihand 212">
                  <a:extLst>
                    <a:ext uri="{FF2B5EF4-FFF2-40B4-BE49-F238E27FC236}">
                      <a16:creationId xmlns:a16="http://schemas.microsoft.com/office/drawing/2014/main" id="{492989AA-3E75-428D-9C78-0F197EFED1AB}"/>
                    </a:ext>
                  </a:extLst>
                </p14:cNvPr>
                <p14:cNvContentPartPr/>
                <p14:nvPr/>
              </p14:nvContentPartPr>
              <p14:xfrm>
                <a:off x="1033493" y="2160960"/>
                <a:ext cx="55440" cy="246240"/>
              </p14:xfrm>
            </p:contentPart>
          </mc:Choice>
          <mc:Fallback>
            <p:pic>
              <p:nvPicPr>
                <p:cNvPr id="213" name="Freihand 212">
                  <a:extLst>
                    <a:ext uri="{FF2B5EF4-FFF2-40B4-BE49-F238E27FC236}">
                      <a16:creationId xmlns:a16="http://schemas.microsoft.com/office/drawing/2014/main" id="{492989AA-3E75-428D-9C78-0F197EFED1AB}"/>
                    </a:ext>
                  </a:extLst>
                </p:cNvPr>
                <p:cNvPicPr/>
                <p:nvPr/>
              </p:nvPicPr>
              <p:blipFill>
                <a:blip r:embed="rId292"/>
                <a:stretch>
                  <a:fillRect/>
                </a:stretch>
              </p:blipFill>
              <p:spPr>
                <a:xfrm>
                  <a:off x="1029173" y="2156640"/>
                  <a:ext cx="64080" cy="254880"/>
                </a:xfrm>
                <a:prstGeom prst="rect">
                  <a:avLst/>
                </a:prstGeom>
              </p:spPr>
            </p:pic>
          </mc:Fallback>
        </mc:AlternateContent>
        <mc:AlternateContent xmlns:mc="http://schemas.openxmlformats.org/markup-compatibility/2006">
          <mc:Choice xmlns:p14="http://schemas.microsoft.com/office/powerpoint/2010/main" Requires="p14">
            <p:contentPart p14:bwMode="auto" r:id="rId293">
              <p14:nvContentPartPr>
                <p14:cNvPr id="215" name="Freihand 214">
                  <a:extLst>
                    <a:ext uri="{FF2B5EF4-FFF2-40B4-BE49-F238E27FC236}">
                      <a16:creationId xmlns:a16="http://schemas.microsoft.com/office/drawing/2014/main" id="{7C178950-DF34-4F65-951C-00A5F5F272EC}"/>
                    </a:ext>
                  </a:extLst>
                </p14:cNvPr>
                <p14:cNvContentPartPr/>
                <p14:nvPr/>
              </p14:nvContentPartPr>
              <p14:xfrm>
                <a:off x="5847413" y="1474440"/>
                <a:ext cx="28080" cy="65520"/>
              </p14:xfrm>
            </p:contentPart>
          </mc:Choice>
          <mc:Fallback>
            <p:pic>
              <p:nvPicPr>
                <p:cNvPr id="215" name="Freihand 214">
                  <a:extLst>
                    <a:ext uri="{FF2B5EF4-FFF2-40B4-BE49-F238E27FC236}">
                      <a16:creationId xmlns:a16="http://schemas.microsoft.com/office/drawing/2014/main" id="{7C178950-DF34-4F65-951C-00A5F5F272EC}"/>
                    </a:ext>
                  </a:extLst>
                </p:cNvPr>
                <p:cNvPicPr/>
                <p:nvPr/>
              </p:nvPicPr>
              <p:blipFill>
                <a:blip r:embed="rId294"/>
                <a:stretch>
                  <a:fillRect/>
                </a:stretch>
              </p:blipFill>
              <p:spPr>
                <a:xfrm>
                  <a:off x="5843093" y="1470120"/>
                  <a:ext cx="36720" cy="74160"/>
                </a:xfrm>
                <a:prstGeom prst="rect">
                  <a:avLst/>
                </a:prstGeom>
              </p:spPr>
            </p:pic>
          </mc:Fallback>
        </mc:AlternateContent>
        <mc:AlternateContent xmlns:mc="http://schemas.openxmlformats.org/markup-compatibility/2006">
          <mc:Choice xmlns:p14="http://schemas.microsoft.com/office/powerpoint/2010/main" Requires="p14">
            <p:contentPart p14:bwMode="auto" r:id="rId295">
              <p14:nvContentPartPr>
                <p14:cNvPr id="181" name="Freihand 180">
                  <a:extLst>
                    <a:ext uri="{FF2B5EF4-FFF2-40B4-BE49-F238E27FC236}">
                      <a16:creationId xmlns:a16="http://schemas.microsoft.com/office/drawing/2014/main" id="{16904FD9-1AA5-4334-8B69-98F516D1E236}"/>
                    </a:ext>
                  </a:extLst>
                </p14:cNvPr>
                <p14:cNvContentPartPr/>
                <p14:nvPr/>
              </p14:nvContentPartPr>
              <p14:xfrm>
                <a:off x="5444933" y="2266080"/>
                <a:ext cx="205920" cy="8640"/>
              </p14:xfrm>
            </p:contentPart>
          </mc:Choice>
          <mc:Fallback>
            <p:pic>
              <p:nvPicPr>
                <p:cNvPr id="181" name="Freihand 180">
                  <a:extLst>
                    <a:ext uri="{FF2B5EF4-FFF2-40B4-BE49-F238E27FC236}">
                      <a16:creationId xmlns:a16="http://schemas.microsoft.com/office/drawing/2014/main" id="{16904FD9-1AA5-4334-8B69-98F516D1E236}"/>
                    </a:ext>
                  </a:extLst>
                </p:cNvPr>
                <p:cNvPicPr/>
                <p:nvPr/>
              </p:nvPicPr>
              <p:blipFill>
                <a:blip r:embed="rId296"/>
                <a:stretch>
                  <a:fillRect/>
                </a:stretch>
              </p:blipFill>
              <p:spPr>
                <a:xfrm>
                  <a:off x="5440613" y="2261760"/>
                  <a:ext cx="214560" cy="17280"/>
                </a:xfrm>
                <a:prstGeom prst="rect">
                  <a:avLst/>
                </a:prstGeom>
              </p:spPr>
            </p:pic>
          </mc:Fallback>
        </mc:AlternateContent>
        <mc:AlternateContent xmlns:mc="http://schemas.openxmlformats.org/markup-compatibility/2006">
          <mc:Choice xmlns:p14="http://schemas.microsoft.com/office/powerpoint/2010/main" Requires="p14">
            <p:contentPart p14:bwMode="auto" r:id="rId297">
              <p14:nvContentPartPr>
                <p14:cNvPr id="182" name="Freihand 181">
                  <a:extLst>
                    <a:ext uri="{FF2B5EF4-FFF2-40B4-BE49-F238E27FC236}">
                      <a16:creationId xmlns:a16="http://schemas.microsoft.com/office/drawing/2014/main" id="{CB61DD4B-C4D8-41B5-A58A-4FA4B9B6C93B}"/>
                    </a:ext>
                  </a:extLst>
                </p14:cNvPr>
                <p14:cNvContentPartPr/>
                <p14:nvPr/>
              </p14:nvContentPartPr>
              <p14:xfrm>
                <a:off x="3888653" y="2246280"/>
                <a:ext cx="1146240" cy="28800"/>
              </p14:xfrm>
            </p:contentPart>
          </mc:Choice>
          <mc:Fallback>
            <p:pic>
              <p:nvPicPr>
                <p:cNvPr id="182" name="Freihand 181">
                  <a:extLst>
                    <a:ext uri="{FF2B5EF4-FFF2-40B4-BE49-F238E27FC236}">
                      <a16:creationId xmlns:a16="http://schemas.microsoft.com/office/drawing/2014/main" id="{CB61DD4B-C4D8-41B5-A58A-4FA4B9B6C93B}"/>
                    </a:ext>
                  </a:extLst>
                </p:cNvPr>
                <p:cNvPicPr/>
                <p:nvPr/>
              </p:nvPicPr>
              <p:blipFill>
                <a:blip r:embed="rId298"/>
                <a:stretch>
                  <a:fillRect/>
                </a:stretch>
              </p:blipFill>
              <p:spPr>
                <a:xfrm>
                  <a:off x="3884333" y="2241960"/>
                  <a:ext cx="1154880" cy="37440"/>
                </a:xfrm>
                <a:prstGeom prst="rect">
                  <a:avLst/>
                </a:prstGeom>
              </p:spPr>
            </p:pic>
          </mc:Fallback>
        </mc:AlternateContent>
        <mc:AlternateContent xmlns:mc="http://schemas.openxmlformats.org/markup-compatibility/2006">
          <mc:Choice xmlns:p14="http://schemas.microsoft.com/office/powerpoint/2010/main" Requires="p14">
            <p:contentPart p14:bwMode="auto" r:id="rId299">
              <p14:nvContentPartPr>
                <p14:cNvPr id="218" name="Freihand 217">
                  <a:extLst>
                    <a:ext uri="{FF2B5EF4-FFF2-40B4-BE49-F238E27FC236}">
                      <a16:creationId xmlns:a16="http://schemas.microsoft.com/office/drawing/2014/main" id="{FEFB5AB0-4E97-44A8-AA1C-2509218235E6}"/>
                    </a:ext>
                  </a:extLst>
                </p14:cNvPr>
                <p14:cNvContentPartPr/>
                <p14:nvPr/>
              </p14:nvContentPartPr>
              <p14:xfrm>
                <a:off x="5315693" y="2266440"/>
                <a:ext cx="352080" cy="26280"/>
              </p14:xfrm>
            </p:contentPart>
          </mc:Choice>
          <mc:Fallback>
            <p:pic>
              <p:nvPicPr>
                <p:cNvPr id="218" name="Freihand 217">
                  <a:extLst>
                    <a:ext uri="{FF2B5EF4-FFF2-40B4-BE49-F238E27FC236}">
                      <a16:creationId xmlns:a16="http://schemas.microsoft.com/office/drawing/2014/main" id="{FEFB5AB0-4E97-44A8-AA1C-2509218235E6}"/>
                    </a:ext>
                  </a:extLst>
                </p:cNvPr>
                <p:cNvPicPr/>
                <p:nvPr/>
              </p:nvPicPr>
              <p:blipFill>
                <a:blip r:embed="rId300"/>
                <a:stretch>
                  <a:fillRect/>
                </a:stretch>
              </p:blipFill>
              <p:spPr>
                <a:xfrm>
                  <a:off x="5311373" y="2262120"/>
                  <a:ext cx="360720" cy="34920"/>
                </a:xfrm>
                <a:prstGeom prst="rect">
                  <a:avLst/>
                </a:prstGeom>
              </p:spPr>
            </p:pic>
          </mc:Fallback>
        </mc:AlternateContent>
        <mc:AlternateContent xmlns:mc="http://schemas.openxmlformats.org/markup-compatibility/2006">
          <mc:Choice xmlns:p14="http://schemas.microsoft.com/office/powerpoint/2010/main" Requires="p14">
            <p:contentPart p14:bwMode="auto" r:id="rId301">
              <p14:nvContentPartPr>
                <p14:cNvPr id="219" name="Freihand 218">
                  <a:extLst>
                    <a:ext uri="{FF2B5EF4-FFF2-40B4-BE49-F238E27FC236}">
                      <a16:creationId xmlns:a16="http://schemas.microsoft.com/office/drawing/2014/main" id="{20AAAC33-54CC-4B66-9575-30B714FCCBD7}"/>
                    </a:ext>
                  </a:extLst>
                </p14:cNvPr>
                <p14:cNvContentPartPr/>
                <p14:nvPr/>
              </p14:nvContentPartPr>
              <p14:xfrm>
                <a:off x="4886573" y="2245560"/>
                <a:ext cx="346320" cy="30240"/>
              </p14:xfrm>
            </p:contentPart>
          </mc:Choice>
          <mc:Fallback>
            <p:pic>
              <p:nvPicPr>
                <p:cNvPr id="219" name="Freihand 218">
                  <a:extLst>
                    <a:ext uri="{FF2B5EF4-FFF2-40B4-BE49-F238E27FC236}">
                      <a16:creationId xmlns:a16="http://schemas.microsoft.com/office/drawing/2014/main" id="{20AAAC33-54CC-4B66-9575-30B714FCCBD7}"/>
                    </a:ext>
                  </a:extLst>
                </p:cNvPr>
                <p:cNvPicPr/>
                <p:nvPr/>
              </p:nvPicPr>
              <p:blipFill>
                <a:blip r:embed="rId302"/>
                <a:stretch>
                  <a:fillRect/>
                </a:stretch>
              </p:blipFill>
              <p:spPr>
                <a:xfrm>
                  <a:off x="4882253" y="2241240"/>
                  <a:ext cx="354960" cy="38880"/>
                </a:xfrm>
                <a:prstGeom prst="rect">
                  <a:avLst/>
                </a:prstGeom>
              </p:spPr>
            </p:pic>
          </mc:Fallback>
        </mc:AlternateContent>
        <mc:AlternateContent xmlns:mc="http://schemas.openxmlformats.org/markup-compatibility/2006">
          <mc:Choice xmlns:p14="http://schemas.microsoft.com/office/powerpoint/2010/main" Requires="p14">
            <p:contentPart p14:bwMode="auto" r:id="rId303">
              <p14:nvContentPartPr>
                <p14:cNvPr id="221" name="Freihand 220">
                  <a:extLst>
                    <a:ext uri="{FF2B5EF4-FFF2-40B4-BE49-F238E27FC236}">
                      <a16:creationId xmlns:a16="http://schemas.microsoft.com/office/drawing/2014/main" id="{EFE88E35-6FC6-4FFD-9743-DAF5C6F36B94}"/>
                    </a:ext>
                  </a:extLst>
                </p14:cNvPr>
                <p14:cNvContentPartPr/>
                <p14:nvPr/>
              </p14:nvContentPartPr>
              <p14:xfrm>
                <a:off x="4990973" y="2258880"/>
                <a:ext cx="79560" cy="6120"/>
              </p14:xfrm>
            </p:contentPart>
          </mc:Choice>
          <mc:Fallback>
            <p:pic>
              <p:nvPicPr>
                <p:cNvPr id="221" name="Freihand 220">
                  <a:extLst>
                    <a:ext uri="{FF2B5EF4-FFF2-40B4-BE49-F238E27FC236}">
                      <a16:creationId xmlns:a16="http://schemas.microsoft.com/office/drawing/2014/main" id="{EFE88E35-6FC6-4FFD-9743-DAF5C6F36B94}"/>
                    </a:ext>
                  </a:extLst>
                </p:cNvPr>
                <p:cNvPicPr/>
                <p:nvPr/>
              </p:nvPicPr>
              <p:blipFill>
                <a:blip r:embed="rId304"/>
                <a:stretch>
                  <a:fillRect/>
                </a:stretch>
              </p:blipFill>
              <p:spPr>
                <a:xfrm>
                  <a:off x="4986653" y="2254560"/>
                  <a:ext cx="88200" cy="14760"/>
                </a:xfrm>
                <a:prstGeom prst="rect">
                  <a:avLst/>
                </a:prstGeom>
              </p:spPr>
            </p:pic>
          </mc:Fallback>
        </mc:AlternateContent>
        <mc:AlternateContent xmlns:mc="http://schemas.openxmlformats.org/markup-compatibility/2006">
          <mc:Choice xmlns:p14="http://schemas.microsoft.com/office/powerpoint/2010/main" Requires="p14">
            <p:contentPart p14:bwMode="auto" r:id="rId305">
              <p14:nvContentPartPr>
                <p14:cNvPr id="222" name="Freihand 221">
                  <a:extLst>
                    <a:ext uri="{FF2B5EF4-FFF2-40B4-BE49-F238E27FC236}">
                      <a16:creationId xmlns:a16="http://schemas.microsoft.com/office/drawing/2014/main" id="{E1699DFF-7C3A-4880-89D0-C90629930809}"/>
                    </a:ext>
                  </a:extLst>
                </p14:cNvPr>
                <p14:cNvContentPartPr/>
                <p14:nvPr/>
              </p14:nvContentPartPr>
              <p14:xfrm>
                <a:off x="4963973" y="2251680"/>
                <a:ext cx="51480" cy="47160"/>
              </p14:xfrm>
            </p:contentPart>
          </mc:Choice>
          <mc:Fallback>
            <p:pic>
              <p:nvPicPr>
                <p:cNvPr id="222" name="Freihand 221">
                  <a:extLst>
                    <a:ext uri="{FF2B5EF4-FFF2-40B4-BE49-F238E27FC236}">
                      <a16:creationId xmlns:a16="http://schemas.microsoft.com/office/drawing/2014/main" id="{E1699DFF-7C3A-4880-89D0-C90629930809}"/>
                    </a:ext>
                  </a:extLst>
                </p:cNvPr>
                <p:cNvPicPr/>
                <p:nvPr/>
              </p:nvPicPr>
              <p:blipFill>
                <a:blip r:embed="rId306"/>
                <a:stretch>
                  <a:fillRect/>
                </a:stretch>
              </p:blipFill>
              <p:spPr>
                <a:xfrm>
                  <a:off x="4959653" y="2247360"/>
                  <a:ext cx="60120" cy="55800"/>
                </a:xfrm>
                <a:prstGeom prst="rect">
                  <a:avLst/>
                </a:prstGeom>
              </p:spPr>
            </p:pic>
          </mc:Fallback>
        </mc:AlternateContent>
        <mc:AlternateContent xmlns:mc="http://schemas.openxmlformats.org/markup-compatibility/2006">
          <mc:Choice xmlns:p14="http://schemas.microsoft.com/office/powerpoint/2010/main" Requires="p14">
            <p:contentPart p14:bwMode="auto" r:id="rId307">
              <p14:nvContentPartPr>
                <p14:cNvPr id="223" name="Freihand 222">
                  <a:extLst>
                    <a:ext uri="{FF2B5EF4-FFF2-40B4-BE49-F238E27FC236}">
                      <a16:creationId xmlns:a16="http://schemas.microsoft.com/office/drawing/2014/main" id="{F30B952B-3588-487F-8D51-0D4D4C5FECC2}"/>
                    </a:ext>
                  </a:extLst>
                </p14:cNvPr>
                <p14:cNvContentPartPr/>
                <p14:nvPr/>
              </p14:nvContentPartPr>
              <p14:xfrm>
                <a:off x="4962173" y="2283720"/>
                <a:ext cx="17640" cy="301680"/>
              </p14:xfrm>
            </p:contentPart>
          </mc:Choice>
          <mc:Fallback>
            <p:pic>
              <p:nvPicPr>
                <p:cNvPr id="223" name="Freihand 222">
                  <a:extLst>
                    <a:ext uri="{FF2B5EF4-FFF2-40B4-BE49-F238E27FC236}">
                      <a16:creationId xmlns:a16="http://schemas.microsoft.com/office/drawing/2014/main" id="{F30B952B-3588-487F-8D51-0D4D4C5FECC2}"/>
                    </a:ext>
                  </a:extLst>
                </p:cNvPr>
                <p:cNvPicPr/>
                <p:nvPr/>
              </p:nvPicPr>
              <p:blipFill>
                <a:blip r:embed="rId308"/>
                <a:stretch>
                  <a:fillRect/>
                </a:stretch>
              </p:blipFill>
              <p:spPr>
                <a:xfrm>
                  <a:off x="4957853" y="2279400"/>
                  <a:ext cx="26280" cy="310320"/>
                </a:xfrm>
                <a:prstGeom prst="rect">
                  <a:avLst/>
                </a:prstGeom>
              </p:spPr>
            </p:pic>
          </mc:Fallback>
        </mc:AlternateContent>
        <mc:AlternateContent xmlns:mc="http://schemas.openxmlformats.org/markup-compatibility/2006">
          <mc:Choice xmlns:p14="http://schemas.microsoft.com/office/powerpoint/2010/main" Requires="p14">
            <p:contentPart p14:bwMode="auto" r:id="rId309">
              <p14:nvContentPartPr>
                <p14:cNvPr id="224" name="Freihand 223">
                  <a:extLst>
                    <a:ext uri="{FF2B5EF4-FFF2-40B4-BE49-F238E27FC236}">
                      <a16:creationId xmlns:a16="http://schemas.microsoft.com/office/drawing/2014/main" id="{FBF24A5C-239E-4863-8934-DE434D3D4174}"/>
                    </a:ext>
                  </a:extLst>
                </p14:cNvPr>
                <p14:cNvContentPartPr/>
                <p14:nvPr/>
              </p14:nvContentPartPr>
              <p14:xfrm>
                <a:off x="4938773" y="3156720"/>
                <a:ext cx="19800" cy="315360"/>
              </p14:xfrm>
            </p:contentPart>
          </mc:Choice>
          <mc:Fallback>
            <p:pic>
              <p:nvPicPr>
                <p:cNvPr id="224" name="Freihand 223">
                  <a:extLst>
                    <a:ext uri="{FF2B5EF4-FFF2-40B4-BE49-F238E27FC236}">
                      <a16:creationId xmlns:a16="http://schemas.microsoft.com/office/drawing/2014/main" id="{FBF24A5C-239E-4863-8934-DE434D3D4174}"/>
                    </a:ext>
                  </a:extLst>
                </p:cNvPr>
                <p:cNvPicPr/>
                <p:nvPr/>
              </p:nvPicPr>
              <p:blipFill>
                <a:blip r:embed="rId310"/>
                <a:stretch>
                  <a:fillRect/>
                </a:stretch>
              </p:blipFill>
              <p:spPr>
                <a:xfrm>
                  <a:off x="4934453" y="3152400"/>
                  <a:ext cx="28440" cy="324000"/>
                </a:xfrm>
                <a:prstGeom prst="rect">
                  <a:avLst/>
                </a:prstGeom>
              </p:spPr>
            </p:pic>
          </mc:Fallback>
        </mc:AlternateContent>
        <mc:AlternateContent xmlns:mc="http://schemas.openxmlformats.org/markup-compatibility/2006">
          <mc:Choice xmlns:p14="http://schemas.microsoft.com/office/powerpoint/2010/main" Requires="p14">
            <p:contentPart p14:bwMode="auto" r:id="rId311">
              <p14:nvContentPartPr>
                <p14:cNvPr id="225" name="Freihand 224">
                  <a:extLst>
                    <a:ext uri="{FF2B5EF4-FFF2-40B4-BE49-F238E27FC236}">
                      <a16:creationId xmlns:a16="http://schemas.microsoft.com/office/drawing/2014/main" id="{FFCDD641-2713-4C25-8F6B-C1F0184DC382}"/>
                    </a:ext>
                  </a:extLst>
                </p14:cNvPr>
                <p14:cNvContentPartPr/>
                <p14:nvPr/>
              </p14:nvContentPartPr>
              <p14:xfrm>
                <a:off x="4961453" y="3750360"/>
                <a:ext cx="24120" cy="444600"/>
              </p14:xfrm>
            </p:contentPart>
          </mc:Choice>
          <mc:Fallback>
            <p:pic>
              <p:nvPicPr>
                <p:cNvPr id="225" name="Freihand 224">
                  <a:extLst>
                    <a:ext uri="{FF2B5EF4-FFF2-40B4-BE49-F238E27FC236}">
                      <a16:creationId xmlns:a16="http://schemas.microsoft.com/office/drawing/2014/main" id="{FFCDD641-2713-4C25-8F6B-C1F0184DC382}"/>
                    </a:ext>
                  </a:extLst>
                </p:cNvPr>
                <p:cNvPicPr/>
                <p:nvPr/>
              </p:nvPicPr>
              <p:blipFill>
                <a:blip r:embed="rId312"/>
                <a:stretch>
                  <a:fillRect/>
                </a:stretch>
              </p:blipFill>
              <p:spPr>
                <a:xfrm>
                  <a:off x="4957133" y="3746040"/>
                  <a:ext cx="32760" cy="453240"/>
                </a:xfrm>
                <a:prstGeom prst="rect">
                  <a:avLst/>
                </a:prstGeom>
              </p:spPr>
            </p:pic>
          </mc:Fallback>
        </mc:AlternateContent>
        <mc:AlternateContent xmlns:mc="http://schemas.openxmlformats.org/markup-compatibility/2006">
          <mc:Choice xmlns:p14="http://schemas.microsoft.com/office/powerpoint/2010/main" Requires="p14">
            <p:contentPart p14:bwMode="auto" r:id="rId313">
              <p14:nvContentPartPr>
                <p14:cNvPr id="226" name="Freihand 225">
                  <a:extLst>
                    <a:ext uri="{FF2B5EF4-FFF2-40B4-BE49-F238E27FC236}">
                      <a16:creationId xmlns:a16="http://schemas.microsoft.com/office/drawing/2014/main" id="{0790B3FC-CA9D-4518-B3E4-559F573E9F82}"/>
                    </a:ext>
                  </a:extLst>
                </p14:cNvPr>
                <p14:cNvContentPartPr/>
                <p14:nvPr/>
              </p14:nvContentPartPr>
              <p14:xfrm>
                <a:off x="5039933" y="4437600"/>
                <a:ext cx="30600" cy="259920"/>
              </p14:xfrm>
            </p:contentPart>
          </mc:Choice>
          <mc:Fallback>
            <p:pic>
              <p:nvPicPr>
                <p:cNvPr id="226" name="Freihand 225">
                  <a:extLst>
                    <a:ext uri="{FF2B5EF4-FFF2-40B4-BE49-F238E27FC236}">
                      <a16:creationId xmlns:a16="http://schemas.microsoft.com/office/drawing/2014/main" id="{0790B3FC-CA9D-4518-B3E4-559F573E9F82}"/>
                    </a:ext>
                  </a:extLst>
                </p:cNvPr>
                <p:cNvPicPr/>
                <p:nvPr/>
              </p:nvPicPr>
              <p:blipFill>
                <a:blip r:embed="rId314"/>
                <a:stretch>
                  <a:fillRect/>
                </a:stretch>
              </p:blipFill>
              <p:spPr>
                <a:xfrm>
                  <a:off x="5035613" y="4433280"/>
                  <a:ext cx="39240" cy="268560"/>
                </a:xfrm>
                <a:prstGeom prst="rect">
                  <a:avLst/>
                </a:prstGeom>
              </p:spPr>
            </p:pic>
          </mc:Fallback>
        </mc:AlternateContent>
        <mc:AlternateContent xmlns:mc="http://schemas.openxmlformats.org/markup-compatibility/2006">
          <mc:Choice xmlns:p14="http://schemas.microsoft.com/office/powerpoint/2010/main" Requires="p14">
            <p:contentPart p14:bwMode="auto" r:id="rId315">
              <p14:nvContentPartPr>
                <p14:cNvPr id="227" name="Freihand 226">
                  <a:extLst>
                    <a:ext uri="{FF2B5EF4-FFF2-40B4-BE49-F238E27FC236}">
                      <a16:creationId xmlns:a16="http://schemas.microsoft.com/office/drawing/2014/main" id="{7A6098D8-0A64-4A16-9F9E-213A9DD0799B}"/>
                    </a:ext>
                  </a:extLst>
                </p14:cNvPr>
                <p14:cNvContentPartPr/>
                <p14:nvPr/>
              </p14:nvContentPartPr>
              <p14:xfrm>
                <a:off x="4974413" y="5215560"/>
                <a:ext cx="20520" cy="74880"/>
              </p14:xfrm>
            </p:contentPart>
          </mc:Choice>
          <mc:Fallback>
            <p:pic>
              <p:nvPicPr>
                <p:cNvPr id="227" name="Freihand 226">
                  <a:extLst>
                    <a:ext uri="{FF2B5EF4-FFF2-40B4-BE49-F238E27FC236}">
                      <a16:creationId xmlns:a16="http://schemas.microsoft.com/office/drawing/2014/main" id="{7A6098D8-0A64-4A16-9F9E-213A9DD0799B}"/>
                    </a:ext>
                  </a:extLst>
                </p:cNvPr>
                <p:cNvPicPr/>
                <p:nvPr/>
              </p:nvPicPr>
              <p:blipFill>
                <a:blip r:embed="rId316"/>
                <a:stretch>
                  <a:fillRect/>
                </a:stretch>
              </p:blipFill>
              <p:spPr>
                <a:xfrm>
                  <a:off x="4970093" y="5211240"/>
                  <a:ext cx="29160" cy="83520"/>
                </a:xfrm>
                <a:prstGeom prst="rect">
                  <a:avLst/>
                </a:prstGeom>
              </p:spPr>
            </p:pic>
          </mc:Fallback>
        </mc:AlternateContent>
        <mc:AlternateContent xmlns:mc="http://schemas.openxmlformats.org/markup-compatibility/2006">
          <mc:Choice xmlns:p14="http://schemas.microsoft.com/office/powerpoint/2010/main" Requires="p14">
            <p:contentPart p14:bwMode="auto" r:id="rId317">
              <p14:nvContentPartPr>
                <p14:cNvPr id="228" name="Freihand 227">
                  <a:extLst>
                    <a:ext uri="{FF2B5EF4-FFF2-40B4-BE49-F238E27FC236}">
                      <a16:creationId xmlns:a16="http://schemas.microsoft.com/office/drawing/2014/main" id="{1F717881-6744-4A11-8F09-D7A1C4564E2C}"/>
                    </a:ext>
                  </a:extLst>
                </p14:cNvPr>
                <p14:cNvContentPartPr/>
                <p14:nvPr/>
              </p14:nvContentPartPr>
              <p14:xfrm>
                <a:off x="4978733" y="5510760"/>
                <a:ext cx="9360" cy="97560"/>
              </p14:xfrm>
            </p:contentPart>
          </mc:Choice>
          <mc:Fallback>
            <p:pic>
              <p:nvPicPr>
                <p:cNvPr id="228" name="Freihand 227">
                  <a:extLst>
                    <a:ext uri="{FF2B5EF4-FFF2-40B4-BE49-F238E27FC236}">
                      <a16:creationId xmlns:a16="http://schemas.microsoft.com/office/drawing/2014/main" id="{1F717881-6744-4A11-8F09-D7A1C4564E2C}"/>
                    </a:ext>
                  </a:extLst>
                </p:cNvPr>
                <p:cNvPicPr/>
                <p:nvPr/>
              </p:nvPicPr>
              <p:blipFill>
                <a:blip r:embed="rId318"/>
                <a:stretch>
                  <a:fillRect/>
                </a:stretch>
              </p:blipFill>
              <p:spPr>
                <a:xfrm>
                  <a:off x="4974413" y="5506440"/>
                  <a:ext cx="18000" cy="106200"/>
                </a:xfrm>
                <a:prstGeom prst="rect">
                  <a:avLst/>
                </a:prstGeom>
              </p:spPr>
            </p:pic>
          </mc:Fallback>
        </mc:AlternateContent>
        <mc:AlternateContent xmlns:mc="http://schemas.openxmlformats.org/markup-compatibility/2006">
          <mc:Choice xmlns:p14="http://schemas.microsoft.com/office/powerpoint/2010/main" Requires="p14">
            <p:contentPart p14:bwMode="auto" r:id="rId319">
              <p14:nvContentPartPr>
                <p14:cNvPr id="237" name="Freihand 236">
                  <a:extLst>
                    <a:ext uri="{FF2B5EF4-FFF2-40B4-BE49-F238E27FC236}">
                      <a16:creationId xmlns:a16="http://schemas.microsoft.com/office/drawing/2014/main" id="{215A9F32-149B-4DA6-9E5A-1926A4886A50}"/>
                    </a:ext>
                  </a:extLst>
                </p14:cNvPr>
                <p14:cNvContentPartPr/>
                <p14:nvPr/>
              </p14:nvContentPartPr>
              <p14:xfrm>
                <a:off x="4673093" y="2548320"/>
                <a:ext cx="257400" cy="23400"/>
              </p14:xfrm>
            </p:contentPart>
          </mc:Choice>
          <mc:Fallback>
            <p:pic>
              <p:nvPicPr>
                <p:cNvPr id="237" name="Freihand 236">
                  <a:extLst>
                    <a:ext uri="{FF2B5EF4-FFF2-40B4-BE49-F238E27FC236}">
                      <a16:creationId xmlns:a16="http://schemas.microsoft.com/office/drawing/2014/main" id="{215A9F32-149B-4DA6-9E5A-1926A4886A50}"/>
                    </a:ext>
                  </a:extLst>
                </p:cNvPr>
                <p:cNvPicPr/>
                <p:nvPr/>
              </p:nvPicPr>
              <p:blipFill>
                <a:blip r:embed="rId320"/>
                <a:stretch>
                  <a:fillRect/>
                </a:stretch>
              </p:blipFill>
              <p:spPr>
                <a:xfrm>
                  <a:off x="4668773" y="2544000"/>
                  <a:ext cx="266040" cy="32040"/>
                </a:xfrm>
                <a:prstGeom prst="rect">
                  <a:avLst/>
                </a:prstGeom>
              </p:spPr>
            </p:pic>
          </mc:Fallback>
        </mc:AlternateContent>
        <mc:AlternateContent xmlns:mc="http://schemas.openxmlformats.org/markup-compatibility/2006">
          <mc:Choice xmlns:p14="http://schemas.microsoft.com/office/powerpoint/2010/main" Requires="p14">
            <p:contentPart p14:bwMode="auto" r:id="rId321">
              <p14:nvContentPartPr>
                <p14:cNvPr id="238" name="Freihand 237">
                  <a:extLst>
                    <a:ext uri="{FF2B5EF4-FFF2-40B4-BE49-F238E27FC236}">
                      <a16:creationId xmlns:a16="http://schemas.microsoft.com/office/drawing/2014/main" id="{DA581B30-3DC4-4449-907E-7D879AAF41B7}"/>
                    </a:ext>
                  </a:extLst>
                </p14:cNvPr>
                <p14:cNvContentPartPr/>
                <p14:nvPr/>
              </p14:nvContentPartPr>
              <p14:xfrm>
                <a:off x="4641413" y="2522400"/>
                <a:ext cx="19080" cy="123120"/>
              </p14:xfrm>
            </p:contentPart>
          </mc:Choice>
          <mc:Fallback>
            <p:pic>
              <p:nvPicPr>
                <p:cNvPr id="238" name="Freihand 237">
                  <a:extLst>
                    <a:ext uri="{FF2B5EF4-FFF2-40B4-BE49-F238E27FC236}">
                      <a16:creationId xmlns:a16="http://schemas.microsoft.com/office/drawing/2014/main" id="{DA581B30-3DC4-4449-907E-7D879AAF41B7}"/>
                    </a:ext>
                  </a:extLst>
                </p:cNvPr>
                <p:cNvPicPr/>
                <p:nvPr/>
              </p:nvPicPr>
              <p:blipFill>
                <a:blip r:embed="rId322"/>
                <a:stretch>
                  <a:fillRect/>
                </a:stretch>
              </p:blipFill>
              <p:spPr>
                <a:xfrm>
                  <a:off x="4637093" y="2518080"/>
                  <a:ext cx="27720" cy="131760"/>
                </a:xfrm>
                <a:prstGeom prst="rect">
                  <a:avLst/>
                </a:prstGeom>
              </p:spPr>
            </p:pic>
          </mc:Fallback>
        </mc:AlternateContent>
        <mc:AlternateContent xmlns:mc="http://schemas.openxmlformats.org/markup-compatibility/2006">
          <mc:Choice xmlns:p14="http://schemas.microsoft.com/office/powerpoint/2010/main" Requires="p14">
            <p:contentPart p14:bwMode="auto" r:id="rId323">
              <p14:nvContentPartPr>
                <p14:cNvPr id="239" name="Freihand 238">
                  <a:extLst>
                    <a:ext uri="{FF2B5EF4-FFF2-40B4-BE49-F238E27FC236}">
                      <a16:creationId xmlns:a16="http://schemas.microsoft.com/office/drawing/2014/main" id="{93F8C669-B95B-417F-B00E-86B12A7FD439}"/>
                    </a:ext>
                  </a:extLst>
                </p14:cNvPr>
                <p14:cNvContentPartPr/>
                <p14:nvPr/>
              </p14:nvContentPartPr>
              <p14:xfrm>
                <a:off x="4506413" y="2626080"/>
                <a:ext cx="140040" cy="28440"/>
              </p14:xfrm>
            </p:contentPart>
          </mc:Choice>
          <mc:Fallback>
            <p:pic>
              <p:nvPicPr>
                <p:cNvPr id="239" name="Freihand 238">
                  <a:extLst>
                    <a:ext uri="{FF2B5EF4-FFF2-40B4-BE49-F238E27FC236}">
                      <a16:creationId xmlns:a16="http://schemas.microsoft.com/office/drawing/2014/main" id="{93F8C669-B95B-417F-B00E-86B12A7FD439}"/>
                    </a:ext>
                  </a:extLst>
                </p:cNvPr>
                <p:cNvPicPr/>
                <p:nvPr/>
              </p:nvPicPr>
              <p:blipFill>
                <a:blip r:embed="rId324"/>
                <a:stretch>
                  <a:fillRect/>
                </a:stretch>
              </p:blipFill>
              <p:spPr>
                <a:xfrm>
                  <a:off x="4502093" y="2621760"/>
                  <a:ext cx="148680" cy="37080"/>
                </a:xfrm>
                <a:prstGeom prst="rect">
                  <a:avLst/>
                </a:prstGeom>
              </p:spPr>
            </p:pic>
          </mc:Fallback>
        </mc:AlternateContent>
        <mc:AlternateContent xmlns:mc="http://schemas.openxmlformats.org/markup-compatibility/2006">
          <mc:Choice xmlns:p14="http://schemas.microsoft.com/office/powerpoint/2010/main" Requires="p14">
            <p:contentPart p14:bwMode="auto" r:id="rId325">
              <p14:nvContentPartPr>
                <p14:cNvPr id="229" name="Freihand 228">
                  <a:extLst>
                    <a:ext uri="{FF2B5EF4-FFF2-40B4-BE49-F238E27FC236}">
                      <a16:creationId xmlns:a16="http://schemas.microsoft.com/office/drawing/2014/main" id="{15C9A0FD-C34D-4B92-91D6-B76699E09FCD}"/>
                    </a:ext>
                  </a:extLst>
                </p14:cNvPr>
                <p14:cNvContentPartPr/>
                <p14:nvPr/>
              </p14:nvContentPartPr>
              <p14:xfrm>
                <a:off x="4958573" y="5797680"/>
                <a:ext cx="134280" cy="201240"/>
              </p14:xfrm>
            </p:contentPart>
          </mc:Choice>
          <mc:Fallback>
            <p:pic>
              <p:nvPicPr>
                <p:cNvPr id="229" name="Freihand 228">
                  <a:extLst>
                    <a:ext uri="{FF2B5EF4-FFF2-40B4-BE49-F238E27FC236}">
                      <a16:creationId xmlns:a16="http://schemas.microsoft.com/office/drawing/2014/main" id="{15C9A0FD-C34D-4B92-91D6-B76699E09FCD}"/>
                    </a:ext>
                  </a:extLst>
                </p:cNvPr>
                <p:cNvPicPr/>
                <p:nvPr/>
              </p:nvPicPr>
              <p:blipFill>
                <a:blip r:embed="rId326"/>
                <a:stretch>
                  <a:fillRect/>
                </a:stretch>
              </p:blipFill>
              <p:spPr>
                <a:xfrm>
                  <a:off x="4954253" y="5793360"/>
                  <a:ext cx="142920" cy="209880"/>
                </a:xfrm>
                <a:prstGeom prst="rect">
                  <a:avLst/>
                </a:prstGeom>
              </p:spPr>
            </p:pic>
          </mc:Fallback>
        </mc:AlternateContent>
        <mc:AlternateContent xmlns:mc="http://schemas.openxmlformats.org/markup-compatibility/2006">
          <mc:Choice xmlns:p14="http://schemas.microsoft.com/office/powerpoint/2010/main" Requires="p14">
            <p:contentPart p14:bwMode="auto" r:id="rId327">
              <p14:nvContentPartPr>
                <p14:cNvPr id="230" name="Freihand 229">
                  <a:extLst>
                    <a:ext uri="{FF2B5EF4-FFF2-40B4-BE49-F238E27FC236}">
                      <a16:creationId xmlns:a16="http://schemas.microsoft.com/office/drawing/2014/main" id="{730D48AC-CD87-4015-ADBB-13A0E997F531}"/>
                    </a:ext>
                  </a:extLst>
                </p14:cNvPr>
                <p14:cNvContentPartPr/>
                <p14:nvPr/>
              </p14:nvContentPartPr>
              <p14:xfrm>
                <a:off x="5058293" y="5925480"/>
                <a:ext cx="79920" cy="95040"/>
              </p14:xfrm>
            </p:contentPart>
          </mc:Choice>
          <mc:Fallback>
            <p:pic>
              <p:nvPicPr>
                <p:cNvPr id="230" name="Freihand 229">
                  <a:extLst>
                    <a:ext uri="{FF2B5EF4-FFF2-40B4-BE49-F238E27FC236}">
                      <a16:creationId xmlns:a16="http://schemas.microsoft.com/office/drawing/2014/main" id="{730D48AC-CD87-4015-ADBB-13A0E997F531}"/>
                    </a:ext>
                  </a:extLst>
                </p:cNvPr>
                <p:cNvPicPr/>
                <p:nvPr/>
              </p:nvPicPr>
              <p:blipFill>
                <a:blip r:embed="rId328"/>
                <a:stretch>
                  <a:fillRect/>
                </a:stretch>
              </p:blipFill>
              <p:spPr>
                <a:xfrm>
                  <a:off x="5053973" y="5921160"/>
                  <a:ext cx="88560" cy="103680"/>
                </a:xfrm>
                <a:prstGeom prst="rect">
                  <a:avLst/>
                </a:prstGeom>
              </p:spPr>
            </p:pic>
          </mc:Fallback>
        </mc:AlternateContent>
        <mc:AlternateContent xmlns:mc="http://schemas.openxmlformats.org/markup-compatibility/2006">
          <mc:Choice xmlns:p14="http://schemas.microsoft.com/office/powerpoint/2010/main" Requires="p14">
            <p:contentPart p14:bwMode="auto" r:id="rId329">
              <p14:nvContentPartPr>
                <p14:cNvPr id="231" name="Freihand 230">
                  <a:extLst>
                    <a:ext uri="{FF2B5EF4-FFF2-40B4-BE49-F238E27FC236}">
                      <a16:creationId xmlns:a16="http://schemas.microsoft.com/office/drawing/2014/main" id="{643FCEE6-B8E9-4B36-AF22-CA534511F17A}"/>
                    </a:ext>
                  </a:extLst>
                </p14:cNvPr>
                <p14:cNvContentPartPr/>
                <p14:nvPr/>
              </p14:nvContentPartPr>
              <p14:xfrm>
                <a:off x="5171693" y="5726400"/>
                <a:ext cx="24120" cy="108720"/>
              </p14:xfrm>
            </p:contentPart>
          </mc:Choice>
          <mc:Fallback>
            <p:pic>
              <p:nvPicPr>
                <p:cNvPr id="231" name="Freihand 230">
                  <a:extLst>
                    <a:ext uri="{FF2B5EF4-FFF2-40B4-BE49-F238E27FC236}">
                      <a16:creationId xmlns:a16="http://schemas.microsoft.com/office/drawing/2014/main" id="{643FCEE6-B8E9-4B36-AF22-CA534511F17A}"/>
                    </a:ext>
                  </a:extLst>
                </p:cNvPr>
                <p:cNvPicPr/>
                <p:nvPr/>
              </p:nvPicPr>
              <p:blipFill>
                <a:blip r:embed="rId330"/>
                <a:stretch>
                  <a:fillRect/>
                </a:stretch>
              </p:blipFill>
              <p:spPr>
                <a:xfrm>
                  <a:off x="5167373" y="5722080"/>
                  <a:ext cx="32760" cy="117360"/>
                </a:xfrm>
                <a:prstGeom prst="rect">
                  <a:avLst/>
                </a:prstGeom>
              </p:spPr>
            </p:pic>
          </mc:Fallback>
        </mc:AlternateContent>
        <mc:AlternateContent xmlns:mc="http://schemas.openxmlformats.org/markup-compatibility/2006">
          <mc:Choice xmlns:p14="http://schemas.microsoft.com/office/powerpoint/2010/main" Requires="p14">
            <p:contentPart p14:bwMode="auto" r:id="rId331">
              <p14:nvContentPartPr>
                <p14:cNvPr id="234" name="Freihand 233">
                  <a:extLst>
                    <a:ext uri="{FF2B5EF4-FFF2-40B4-BE49-F238E27FC236}">
                      <a16:creationId xmlns:a16="http://schemas.microsoft.com/office/drawing/2014/main" id="{5E58880D-8B3C-4333-97BC-129363025186}"/>
                    </a:ext>
                  </a:extLst>
                </p14:cNvPr>
                <p14:cNvContentPartPr/>
                <p14:nvPr/>
              </p14:nvContentPartPr>
              <p14:xfrm>
                <a:off x="5423693" y="5861760"/>
                <a:ext cx="379440" cy="19080"/>
              </p14:xfrm>
            </p:contentPart>
          </mc:Choice>
          <mc:Fallback>
            <p:pic>
              <p:nvPicPr>
                <p:cNvPr id="234" name="Freihand 233">
                  <a:extLst>
                    <a:ext uri="{FF2B5EF4-FFF2-40B4-BE49-F238E27FC236}">
                      <a16:creationId xmlns:a16="http://schemas.microsoft.com/office/drawing/2014/main" id="{5E58880D-8B3C-4333-97BC-129363025186}"/>
                    </a:ext>
                  </a:extLst>
                </p:cNvPr>
                <p:cNvPicPr/>
                <p:nvPr/>
              </p:nvPicPr>
              <p:blipFill>
                <a:blip r:embed="rId332"/>
                <a:stretch>
                  <a:fillRect/>
                </a:stretch>
              </p:blipFill>
              <p:spPr>
                <a:xfrm>
                  <a:off x="5419373" y="5857440"/>
                  <a:ext cx="388080" cy="27720"/>
                </a:xfrm>
                <a:prstGeom prst="rect">
                  <a:avLst/>
                </a:prstGeom>
              </p:spPr>
            </p:pic>
          </mc:Fallback>
        </mc:AlternateContent>
        <mc:AlternateContent xmlns:mc="http://schemas.openxmlformats.org/markup-compatibility/2006">
          <mc:Choice xmlns:p14="http://schemas.microsoft.com/office/powerpoint/2010/main" Requires="p14">
            <p:contentPart p14:bwMode="auto" r:id="rId333">
              <p14:nvContentPartPr>
                <p14:cNvPr id="235" name="Freihand 234">
                  <a:extLst>
                    <a:ext uri="{FF2B5EF4-FFF2-40B4-BE49-F238E27FC236}">
                      <a16:creationId xmlns:a16="http://schemas.microsoft.com/office/drawing/2014/main" id="{CE910FE8-1F3D-415E-A7F2-5F714E5743CE}"/>
                    </a:ext>
                  </a:extLst>
                </p14:cNvPr>
                <p14:cNvContentPartPr/>
                <p14:nvPr/>
              </p14:nvContentPartPr>
              <p14:xfrm>
                <a:off x="5348453" y="5802000"/>
                <a:ext cx="207360" cy="147960"/>
              </p14:xfrm>
            </p:contentPart>
          </mc:Choice>
          <mc:Fallback>
            <p:pic>
              <p:nvPicPr>
                <p:cNvPr id="235" name="Freihand 234">
                  <a:extLst>
                    <a:ext uri="{FF2B5EF4-FFF2-40B4-BE49-F238E27FC236}">
                      <a16:creationId xmlns:a16="http://schemas.microsoft.com/office/drawing/2014/main" id="{CE910FE8-1F3D-415E-A7F2-5F714E5743CE}"/>
                    </a:ext>
                  </a:extLst>
                </p:cNvPr>
                <p:cNvPicPr/>
                <p:nvPr/>
              </p:nvPicPr>
              <p:blipFill>
                <a:blip r:embed="rId334"/>
                <a:stretch>
                  <a:fillRect/>
                </a:stretch>
              </p:blipFill>
              <p:spPr>
                <a:xfrm>
                  <a:off x="5344133" y="5797680"/>
                  <a:ext cx="216000" cy="156600"/>
                </a:xfrm>
                <a:prstGeom prst="rect">
                  <a:avLst/>
                </a:prstGeom>
              </p:spPr>
            </p:pic>
          </mc:Fallback>
        </mc:AlternateContent>
        <mc:AlternateContent xmlns:mc="http://schemas.openxmlformats.org/markup-compatibility/2006">
          <mc:Choice xmlns:p14="http://schemas.microsoft.com/office/powerpoint/2010/main" Requires="p14">
            <p:contentPart p14:bwMode="auto" r:id="rId335">
              <p14:nvContentPartPr>
                <p14:cNvPr id="241" name="Freihand 240">
                  <a:extLst>
                    <a:ext uri="{FF2B5EF4-FFF2-40B4-BE49-F238E27FC236}">
                      <a16:creationId xmlns:a16="http://schemas.microsoft.com/office/drawing/2014/main" id="{7BB30272-2955-4C8D-B99B-D124ABA6BDE3}"/>
                    </a:ext>
                  </a:extLst>
                </p14:cNvPr>
                <p14:cNvContentPartPr/>
                <p14:nvPr/>
              </p14:nvContentPartPr>
              <p14:xfrm>
                <a:off x="4702613" y="5942760"/>
                <a:ext cx="39240" cy="6120"/>
              </p14:xfrm>
            </p:contentPart>
          </mc:Choice>
          <mc:Fallback>
            <p:pic>
              <p:nvPicPr>
                <p:cNvPr id="241" name="Freihand 240">
                  <a:extLst>
                    <a:ext uri="{FF2B5EF4-FFF2-40B4-BE49-F238E27FC236}">
                      <a16:creationId xmlns:a16="http://schemas.microsoft.com/office/drawing/2014/main" id="{7BB30272-2955-4C8D-B99B-D124ABA6BDE3}"/>
                    </a:ext>
                  </a:extLst>
                </p:cNvPr>
                <p:cNvPicPr/>
                <p:nvPr/>
              </p:nvPicPr>
              <p:blipFill>
                <a:blip r:embed="rId336"/>
                <a:stretch>
                  <a:fillRect/>
                </a:stretch>
              </p:blipFill>
              <p:spPr>
                <a:xfrm>
                  <a:off x="4698293" y="5938440"/>
                  <a:ext cx="47880" cy="14760"/>
                </a:xfrm>
                <a:prstGeom prst="rect">
                  <a:avLst/>
                </a:prstGeom>
              </p:spPr>
            </p:pic>
          </mc:Fallback>
        </mc:AlternateContent>
        <mc:AlternateContent xmlns:mc="http://schemas.openxmlformats.org/markup-compatibility/2006">
          <mc:Choice xmlns:p14="http://schemas.microsoft.com/office/powerpoint/2010/main" Requires="p14">
            <p:contentPart p14:bwMode="auto" r:id="rId337">
              <p14:nvContentPartPr>
                <p14:cNvPr id="242" name="Freihand 241">
                  <a:extLst>
                    <a:ext uri="{FF2B5EF4-FFF2-40B4-BE49-F238E27FC236}">
                      <a16:creationId xmlns:a16="http://schemas.microsoft.com/office/drawing/2014/main" id="{10DDBD55-D956-4257-ADD1-CB0168C8FB08}"/>
                    </a:ext>
                  </a:extLst>
                </p14:cNvPr>
                <p14:cNvContentPartPr/>
                <p14:nvPr/>
              </p14:nvContentPartPr>
              <p14:xfrm>
                <a:off x="4511093" y="5955000"/>
                <a:ext cx="111960" cy="14400"/>
              </p14:xfrm>
            </p:contentPart>
          </mc:Choice>
          <mc:Fallback>
            <p:pic>
              <p:nvPicPr>
                <p:cNvPr id="242" name="Freihand 241">
                  <a:extLst>
                    <a:ext uri="{FF2B5EF4-FFF2-40B4-BE49-F238E27FC236}">
                      <a16:creationId xmlns:a16="http://schemas.microsoft.com/office/drawing/2014/main" id="{10DDBD55-D956-4257-ADD1-CB0168C8FB08}"/>
                    </a:ext>
                  </a:extLst>
                </p:cNvPr>
                <p:cNvPicPr/>
                <p:nvPr/>
              </p:nvPicPr>
              <p:blipFill>
                <a:blip r:embed="rId338"/>
                <a:stretch>
                  <a:fillRect/>
                </a:stretch>
              </p:blipFill>
              <p:spPr>
                <a:xfrm>
                  <a:off x="4506773" y="5950680"/>
                  <a:ext cx="120600" cy="23040"/>
                </a:xfrm>
                <a:prstGeom prst="rect">
                  <a:avLst/>
                </a:prstGeom>
              </p:spPr>
            </p:pic>
          </mc:Fallback>
        </mc:AlternateContent>
        <mc:AlternateContent xmlns:mc="http://schemas.openxmlformats.org/markup-compatibility/2006">
          <mc:Choice xmlns:p14="http://schemas.microsoft.com/office/powerpoint/2010/main" Requires="p14">
            <p:contentPart p14:bwMode="auto" r:id="rId339">
              <p14:nvContentPartPr>
                <p14:cNvPr id="243" name="Freihand 242">
                  <a:extLst>
                    <a:ext uri="{FF2B5EF4-FFF2-40B4-BE49-F238E27FC236}">
                      <a16:creationId xmlns:a16="http://schemas.microsoft.com/office/drawing/2014/main" id="{F88B1847-790B-45EC-B202-C6D1B9ED26C3}"/>
                    </a:ext>
                  </a:extLst>
                </p14:cNvPr>
                <p14:cNvContentPartPr/>
                <p14:nvPr/>
              </p14:nvContentPartPr>
              <p14:xfrm>
                <a:off x="4907453" y="6118800"/>
                <a:ext cx="14760" cy="118800"/>
              </p14:xfrm>
            </p:contentPart>
          </mc:Choice>
          <mc:Fallback>
            <p:pic>
              <p:nvPicPr>
                <p:cNvPr id="243" name="Freihand 242">
                  <a:extLst>
                    <a:ext uri="{FF2B5EF4-FFF2-40B4-BE49-F238E27FC236}">
                      <a16:creationId xmlns:a16="http://schemas.microsoft.com/office/drawing/2014/main" id="{F88B1847-790B-45EC-B202-C6D1B9ED26C3}"/>
                    </a:ext>
                  </a:extLst>
                </p:cNvPr>
                <p:cNvPicPr/>
                <p:nvPr/>
              </p:nvPicPr>
              <p:blipFill>
                <a:blip r:embed="rId340"/>
                <a:stretch>
                  <a:fillRect/>
                </a:stretch>
              </p:blipFill>
              <p:spPr>
                <a:xfrm>
                  <a:off x="4903133" y="6114480"/>
                  <a:ext cx="23400" cy="127440"/>
                </a:xfrm>
                <a:prstGeom prst="rect">
                  <a:avLst/>
                </a:prstGeom>
              </p:spPr>
            </p:pic>
          </mc:Fallback>
        </mc:AlternateContent>
        <mc:AlternateContent xmlns:mc="http://schemas.openxmlformats.org/markup-compatibility/2006">
          <mc:Choice xmlns:p14="http://schemas.microsoft.com/office/powerpoint/2010/main" Requires="p14">
            <p:contentPart p14:bwMode="auto" r:id="rId341">
              <p14:nvContentPartPr>
                <p14:cNvPr id="244" name="Freihand 243">
                  <a:extLst>
                    <a:ext uri="{FF2B5EF4-FFF2-40B4-BE49-F238E27FC236}">
                      <a16:creationId xmlns:a16="http://schemas.microsoft.com/office/drawing/2014/main" id="{7F691D37-9853-47BF-B2E7-408750D2B233}"/>
                    </a:ext>
                  </a:extLst>
                </p14:cNvPr>
                <p14:cNvContentPartPr/>
                <p14:nvPr/>
              </p14:nvContentPartPr>
              <p14:xfrm>
                <a:off x="4807013" y="6090720"/>
                <a:ext cx="145080" cy="151200"/>
              </p14:xfrm>
            </p:contentPart>
          </mc:Choice>
          <mc:Fallback>
            <p:pic>
              <p:nvPicPr>
                <p:cNvPr id="244" name="Freihand 243">
                  <a:extLst>
                    <a:ext uri="{FF2B5EF4-FFF2-40B4-BE49-F238E27FC236}">
                      <a16:creationId xmlns:a16="http://schemas.microsoft.com/office/drawing/2014/main" id="{7F691D37-9853-47BF-B2E7-408750D2B233}"/>
                    </a:ext>
                  </a:extLst>
                </p:cNvPr>
                <p:cNvPicPr/>
                <p:nvPr/>
              </p:nvPicPr>
              <p:blipFill>
                <a:blip r:embed="rId342"/>
                <a:stretch>
                  <a:fillRect/>
                </a:stretch>
              </p:blipFill>
              <p:spPr>
                <a:xfrm>
                  <a:off x="4802693" y="6086400"/>
                  <a:ext cx="153720" cy="159840"/>
                </a:xfrm>
                <a:prstGeom prst="rect">
                  <a:avLst/>
                </a:prstGeom>
              </p:spPr>
            </p:pic>
          </mc:Fallback>
        </mc:AlternateContent>
        <mc:AlternateContent xmlns:mc="http://schemas.openxmlformats.org/markup-compatibility/2006">
          <mc:Choice xmlns:p14="http://schemas.microsoft.com/office/powerpoint/2010/main" Requires="p14">
            <p:contentPart p14:bwMode="auto" r:id="rId343">
              <p14:nvContentPartPr>
                <p14:cNvPr id="245" name="Freihand 244">
                  <a:extLst>
                    <a:ext uri="{FF2B5EF4-FFF2-40B4-BE49-F238E27FC236}">
                      <a16:creationId xmlns:a16="http://schemas.microsoft.com/office/drawing/2014/main" id="{4FAE59F6-A874-4C84-8BA3-BD532D7F6A8F}"/>
                    </a:ext>
                  </a:extLst>
                </p14:cNvPr>
                <p14:cNvContentPartPr/>
                <p14:nvPr/>
              </p14:nvContentPartPr>
              <p14:xfrm>
                <a:off x="4969013" y="6145080"/>
                <a:ext cx="109800" cy="93600"/>
              </p14:xfrm>
            </p:contentPart>
          </mc:Choice>
          <mc:Fallback>
            <p:pic>
              <p:nvPicPr>
                <p:cNvPr id="245" name="Freihand 244">
                  <a:extLst>
                    <a:ext uri="{FF2B5EF4-FFF2-40B4-BE49-F238E27FC236}">
                      <a16:creationId xmlns:a16="http://schemas.microsoft.com/office/drawing/2014/main" id="{4FAE59F6-A874-4C84-8BA3-BD532D7F6A8F}"/>
                    </a:ext>
                  </a:extLst>
                </p:cNvPr>
                <p:cNvPicPr/>
                <p:nvPr/>
              </p:nvPicPr>
              <p:blipFill>
                <a:blip r:embed="rId344"/>
                <a:stretch>
                  <a:fillRect/>
                </a:stretch>
              </p:blipFill>
              <p:spPr>
                <a:xfrm>
                  <a:off x="4964693" y="6140760"/>
                  <a:ext cx="118440" cy="102240"/>
                </a:xfrm>
                <a:prstGeom prst="rect">
                  <a:avLst/>
                </a:prstGeom>
              </p:spPr>
            </p:pic>
          </mc:Fallback>
        </mc:AlternateContent>
        <mc:AlternateContent xmlns:mc="http://schemas.openxmlformats.org/markup-compatibility/2006">
          <mc:Choice xmlns:p14="http://schemas.microsoft.com/office/powerpoint/2010/main" Requires="p14">
            <p:contentPart p14:bwMode="auto" r:id="rId345">
              <p14:nvContentPartPr>
                <p14:cNvPr id="246" name="Freihand 245">
                  <a:extLst>
                    <a:ext uri="{FF2B5EF4-FFF2-40B4-BE49-F238E27FC236}">
                      <a16:creationId xmlns:a16="http://schemas.microsoft.com/office/drawing/2014/main" id="{67754D6F-F006-468D-BF1C-243123D38ABD}"/>
                    </a:ext>
                  </a:extLst>
                </p14:cNvPr>
                <p14:cNvContentPartPr/>
                <p14:nvPr/>
              </p14:nvContentPartPr>
              <p14:xfrm>
                <a:off x="5107253" y="6134280"/>
                <a:ext cx="277200" cy="96120"/>
              </p14:xfrm>
            </p:contentPart>
          </mc:Choice>
          <mc:Fallback>
            <p:pic>
              <p:nvPicPr>
                <p:cNvPr id="246" name="Freihand 245">
                  <a:extLst>
                    <a:ext uri="{FF2B5EF4-FFF2-40B4-BE49-F238E27FC236}">
                      <a16:creationId xmlns:a16="http://schemas.microsoft.com/office/drawing/2014/main" id="{67754D6F-F006-468D-BF1C-243123D38ABD}"/>
                    </a:ext>
                  </a:extLst>
                </p:cNvPr>
                <p:cNvPicPr/>
                <p:nvPr/>
              </p:nvPicPr>
              <p:blipFill>
                <a:blip r:embed="rId346"/>
                <a:stretch>
                  <a:fillRect/>
                </a:stretch>
              </p:blipFill>
              <p:spPr>
                <a:xfrm>
                  <a:off x="5102933" y="6129960"/>
                  <a:ext cx="285840" cy="104760"/>
                </a:xfrm>
                <a:prstGeom prst="rect">
                  <a:avLst/>
                </a:prstGeom>
              </p:spPr>
            </p:pic>
          </mc:Fallback>
        </mc:AlternateContent>
        <mc:AlternateContent xmlns:mc="http://schemas.openxmlformats.org/markup-compatibility/2006">
          <mc:Choice xmlns:p14="http://schemas.microsoft.com/office/powerpoint/2010/main" Requires="p14">
            <p:contentPart p14:bwMode="auto" r:id="rId347">
              <p14:nvContentPartPr>
                <p14:cNvPr id="247" name="Freihand 246">
                  <a:extLst>
                    <a:ext uri="{FF2B5EF4-FFF2-40B4-BE49-F238E27FC236}">
                      <a16:creationId xmlns:a16="http://schemas.microsoft.com/office/drawing/2014/main" id="{E37277F9-2E7A-46BF-B5F1-0DC73DA423B6}"/>
                    </a:ext>
                  </a:extLst>
                </p14:cNvPr>
                <p14:cNvContentPartPr/>
                <p14:nvPr/>
              </p14:nvContentPartPr>
              <p14:xfrm>
                <a:off x="5380133" y="6134280"/>
                <a:ext cx="301320" cy="182880"/>
              </p14:xfrm>
            </p:contentPart>
          </mc:Choice>
          <mc:Fallback>
            <p:pic>
              <p:nvPicPr>
                <p:cNvPr id="247" name="Freihand 246">
                  <a:extLst>
                    <a:ext uri="{FF2B5EF4-FFF2-40B4-BE49-F238E27FC236}">
                      <a16:creationId xmlns:a16="http://schemas.microsoft.com/office/drawing/2014/main" id="{E37277F9-2E7A-46BF-B5F1-0DC73DA423B6}"/>
                    </a:ext>
                  </a:extLst>
                </p:cNvPr>
                <p:cNvPicPr/>
                <p:nvPr/>
              </p:nvPicPr>
              <p:blipFill>
                <a:blip r:embed="rId348"/>
                <a:stretch>
                  <a:fillRect/>
                </a:stretch>
              </p:blipFill>
              <p:spPr>
                <a:xfrm>
                  <a:off x="5375813" y="6129960"/>
                  <a:ext cx="309960" cy="191520"/>
                </a:xfrm>
                <a:prstGeom prst="rect">
                  <a:avLst/>
                </a:prstGeom>
              </p:spPr>
            </p:pic>
          </mc:Fallback>
        </mc:AlternateContent>
        <mc:AlternateContent xmlns:mc="http://schemas.openxmlformats.org/markup-compatibility/2006">
          <mc:Choice xmlns:p14="http://schemas.microsoft.com/office/powerpoint/2010/main" Requires="p14">
            <p:contentPart p14:bwMode="auto" r:id="rId349">
              <p14:nvContentPartPr>
                <p14:cNvPr id="248" name="Freihand 247">
                  <a:extLst>
                    <a:ext uri="{FF2B5EF4-FFF2-40B4-BE49-F238E27FC236}">
                      <a16:creationId xmlns:a16="http://schemas.microsoft.com/office/drawing/2014/main" id="{20F14D99-7BA5-45CD-ABEF-8C9E922D20F4}"/>
                    </a:ext>
                  </a:extLst>
                </p14:cNvPr>
                <p14:cNvContentPartPr/>
                <p14:nvPr/>
              </p14:nvContentPartPr>
              <p14:xfrm>
                <a:off x="5793413" y="6096120"/>
                <a:ext cx="232200" cy="98280"/>
              </p14:xfrm>
            </p:contentPart>
          </mc:Choice>
          <mc:Fallback>
            <p:pic>
              <p:nvPicPr>
                <p:cNvPr id="248" name="Freihand 247">
                  <a:extLst>
                    <a:ext uri="{FF2B5EF4-FFF2-40B4-BE49-F238E27FC236}">
                      <a16:creationId xmlns:a16="http://schemas.microsoft.com/office/drawing/2014/main" id="{20F14D99-7BA5-45CD-ABEF-8C9E922D20F4}"/>
                    </a:ext>
                  </a:extLst>
                </p:cNvPr>
                <p:cNvPicPr/>
                <p:nvPr/>
              </p:nvPicPr>
              <p:blipFill>
                <a:blip r:embed="rId350"/>
                <a:stretch>
                  <a:fillRect/>
                </a:stretch>
              </p:blipFill>
              <p:spPr>
                <a:xfrm>
                  <a:off x="5789093" y="6091800"/>
                  <a:ext cx="240840" cy="106920"/>
                </a:xfrm>
                <a:prstGeom prst="rect">
                  <a:avLst/>
                </a:prstGeom>
              </p:spPr>
            </p:pic>
          </mc:Fallback>
        </mc:AlternateContent>
        <mc:AlternateContent xmlns:mc="http://schemas.openxmlformats.org/markup-compatibility/2006">
          <mc:Choice xmlns:p14="http://schemas.microsoft.com/office/powerpoint/2010/main" Requires="p14">
            <p:contentPart p14:bwMode="auto" r:id="rId351">
              <p14:nvContentPartPr>
                <p14:cNvPr id="249" name="Freihand 248">
                  <a:extLst>
                    <a:ext uri="{FF2B5EF4-FFF2-40B4-BE49-F238E27FC236}">
                      <a16:creationId xmlns:a16="http://schemas.microsoft.com/office/drawing/2014/main" id="{ABE90567-B380-4CB3-918E-744319419085}"/>
                    </a:ext>
                  </a:extLst>
                </p14:cNvPr>
                <p14:cNvContentPartPr/>
                <p14:nvPr/>
              </p14:nvContentPartPr>
              <p14:xfrm>
                <a:off x="6041093" y="6072000"/>
                <a:ext cx="360" cy="360"/>
              </p14:xfrm>
            </p:contentPart>
          </mc:Choice>
          <mc:Fallback>
            <p:pic>
              <p:nvPicPr>
                <p:cNvPr id="249" name="Freihand 248">
                  <a:extLst>
                    <a:ext uri="{FF2B5EF4-FFF2-40B4-BE49-F238E27FC236}">
                      <a16:creationId xmlns:a16="http://schemas.microsoft.com/office/drawing/2014/main" id="{ABE90567-B380-4CB3-918E-744319419085}"/>
                    </a:ext>
                  </a:extLst>
                </p:cNvPr>
                <p:cNvPicPr/>
                <p:nvPr/>
              </p:nvPicPr>
              <p:blipFill>
                <a:blip r:embed="rId60"/>
                <a:stretch>
                  <a:fillRect/>
                </a:stretch>
              </p:blipFill>
              <p:spPr>
                <a:xfrm>
                  <a:off x="6036773" y="6067680"/>
                  <a:ext cx="900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352">
              <p14:nvContentPartPr>
                <p14:cNvPr id="250" name="Freihand 249">
                  <a:extLst>
                    <a:ext uri="{FF2B5EF4-FFF2-40B4-BE49-F238E27FC236}">
                      <a16:creationId xmlns:a16="http://schemas.microsoft.com/office/drawing/2014/main" id="{0CA74B50-C8E6-47A3-9481-1BAD88353098}"/>
                    </a:ext>
                  </a:extLst>
                </p14:cNvPr>
                <p14:cNvContentPartPr/>
                <p14:nvPr/>
              </p14:nvContentPartPr>
              <p14:xfrm>
                <a:off x="6173573" y="6087840"/>
                <a:ext cx="369360" cy="90720"/>
              </p14:xfrm>
            </p:contentPart>
          </mc:Choice>
          <mc:Fallback>
            <p:pic>
              <p:nvPicPr>
                <p:cNvPr id="250" name="Freihand 249">
                  <a:extLst>
                    <a:ext uri="{FF2B5EF4-FFF2-40B4-BE49-F238E27FC236}">
                      <a16:creationId xmlns:a16="http://schemas.microsoft.com/office/drawing/2014/main" id="{0CA74B50-C8E6-47A3-9481-1BAD88353098}"/>
                    </a:ext>
                  </a:extLst>
                </p:cNvPr>
                <p:cNvPicPr/>
                <p:nvPr/>
              </p:nvPicPr>
              <p:blipFill>
                <a:blip r:embed="rId353"/>
                <a:stretch>
                  <a:fillRect/>
                </a:stretch>
              </p:blipFill>
              <p:spPr>
                <a:xfrm>
                  <a:off x="6169253" y="6083520"/>
                  <a:ext cx="378000" cy="99360"/>
                </a:xfrm>
                <a:prstGeom prst="rect">
                  <a:avLst/>
                </a:prstGeom>
              </p:spPr>
            </p:pic>
          </mc:Fallback>
        </mc:AlternateContent>
        <mc:AlternateContent xmlns:mc="http://schemas.openxmlformats.org/markup-compatibility/2006">
          <mc:Choice xmlns:p14="http://schemas.microsoft.com/office/powerpoint/2010/main" Requires="p14">
            <p:contentPart p14:bwMode="auto" r:id="rId354">
              <p14:nvContentPartPr>
                <p14:cNvPr id="251" name="Freihand 250">
                  <a:extLst>
                    <a:ext uri="{FF2B5EF4-FFF2-40B4-BE49-F238E27FC236}">
                      <a16:creationId xmlns:a16="http://schemas.microsoft.com/office/drawing/2014/main" id="{EF2F1A54-79D9-4698-A332-9C97068CB3A0}"/>
                    </a:ext>
                  </a:extLst>
                </p14:cNvPr>
                <p14:cNvContentPartPr/>
                <p14:nvPr/>
              </p14:nvContentPartPr>
              <p14:xfrm>
                <a:off x="6648773" y="5985600"/>
                <a:ext cx="158760" cy="181800"/>
              </p14:xfrm>
            </p:contentPart>
          </mc:Choice>
          <mc:Fallback>
            <p:pic>
              <p:nvPicPr>
                <p:cNvPr id="251" name="Freihand 250">
                  <a:extLst>
                    <a:ext uri="{FF2B5EF4-FFF2-40B4-BE49-F238E27FC236}">
                      <a16:creationId xmlns:a16="http://schemas.microsoft.com/office/drawing/2014/main" id="{EF2F1A54-79D9-4698-A332-9C97068CB3A0}"/>
                    </a:ext>
                  </a:extLst>
                </p:cNvPr>
                <p:cNvPicPr/>
                <p:nvPr/>
              </p:nvPicPr>
              <p:blipFill>
                <a:blip r:embed="rId355"/>
                <a:stretch>
                  <a:fillRect/>
                </a:stretch>
              </p:blipFill>
              <p:spPr>
                <a:xfrm>
                  <a:off x="6644453" y="5981280"/>
                  <a:ext cx="167400" cy="190440"/>
                </a:xfrm>
                <a:prstGeom prst="rect">
                  <a:avLst/>
                </a:prstGeom>
              </p:spPr>
            </p:pic>
          </mc:Fallback>
        </mc:AlternateContent>
        <mc:AlternateContent xmlns:mc="http://schemas.openxmlformats.org/markup-compatibility/2006">
          <mc:Choice xmlns:p14="http://schemas.microsoft.com/office/powerpoint/2010/main" Requires="p14">
            <p:contentPart p14:bwMode="auto" r:id="rId356">
              <p14:nvContentPartPr>
                <p14:cNvPr id="252" name="Freihand 251">
                  <a:extLst>
                    <a:ext uri="{FF2B5EF4-FFF2-40B4-BE49-F238E27FC236}">
                      <a16:creationId xmlns:a16="http://schemas.microsoft.com/office/drawing/2014/main" id="{7FC37F22-488D-4D2E-B999-4BA77459CB4D}"/>
                    </a:ext>
                  </a:extLst>
                </p14:cNvPr>
                <p14:cNvContentPartPr/>
                <p14:nvPr/>
              </p14:nvContentPartPr>
              <p14:xfrm>
                <a:off x="6857573" y="5970480"/>
                <a:ext cx="142920" cy="181080"/>
              </p14:xfrm>
            </p:contentPart>
          </mc:Choice>
          <mc:Fallback>
            <p:pic>
              <p:nvPicPr>
                <p:cNvPr id="252" name="Freihand 251">
                  <a:extLst>
                    <a:ext uri="{FF2B5EF4-FFF2-40B4-BE49-F238E27FC236}">
                      <a16:creationId xmlns:a16="http://schemas.microsoft.com/office/drawing/2014/main" id="{7FC37F22-488D-4D2E-B999-4BA77459CB4D}"/>
                    </a:ext>
                  </a:extLst>
                </p:cNvPr>
                <p:cNvPicPr/>
                <p:nvPr/>
              </p:nvPicPr>
              <p:blipFill>
                <a:blip r:embed="rId357"/>
                <a:stretch>
                  <a:fillRect/>
                </a:stretch>
              </p:blipFill>
              <p:spPr>
                <a:xfrm>
                  <a:off x="6853253" y="5966160"/>
                  <a:ext cx="151560" cy="189720"/>
                </a:xfrm>
                <a:prstGeom prst="rect">
                  <a:avLst/>
                </a:prstGeom>
              </p:spPr>
            </p:pic>
          </mc:Fallback>
        </mc:AlternateContent>
        <mc:AlternateContent xmlns:mc="http://schemas.openxmlformats.org/markup-compatibility/2006">
          <mc:Choice xmlns:p14="http://schemas.microsoft.com/office/powerpoint/2010/main" Requires="p14">
            <p:contentPart p14:bwMode="auto" r:id="rId358">
              <p14:nvContentPartPr>
                <p14:cNvPr id="254" name="Freihand 253">
                  <a:extLst>
                    <a:ext uri="{FF2B5EF4-FFF2-40B4-BE49-F238E27FC236}">
                      <a16:creationId xmlns:a16="http://schemas.microsoft.com/office/drawing/2014/main" id="{307489E6-D01E-4189-B7AB-847231E9E8A9}"/>
                    </a:ext>
                  </a:extLst>
                </p14:cNvPr>
                <p14:cNvContentPartPr/>
                <p14:nvPr/>
              </p14:nvContentPartPr>
              <p14:xfrm>
                <a:off x="131693" y="4912080"/>
                <a:ext cx="579240" cy="738720"/>
              </p14:xfrm>
            </p:contentPart>
          </mc:Choice>
          <mc:Fallback>
            <p:pic>
              <p:nvPicPr>
                <p:cNvPr id="254" name="Freihand 253">
                  <a:extLst>
                    <a:ext uri="{FF2B5EF4-FFF2-40B4-BE49-F238E27FC236}">
                      <a16:creationId xmlns:a16="http://schemas.microsoft.com/office/drawing/2014/main" id="{307489E6-D01E-4189-B7AB-847231E9E8A9}"/>
                    </a:ext>
                  </a:extLst>
                </p:cNvPr>
                <p:cNvPicPr/>
                <p:nvPr/>
              </p:nvPicPr>
              <p:blipFill>
                <a:blip r:embed="rId359"/>
                <a:stretch>
                  <a:fillRect/>
                </a:stretch>
              </p:blipFill>
              <p:spPr>
                <a:xfrm>
                  <a:off x="127373" y="4907760"/>
                  <a:ext cx="587880" cy="747360"/>
                </a:xfrm>
                <a:prstGeom prst="rect">
                  <a:avLst/>
                </a:prstGeom>
              </p:spPr>
            </p:pic>
          </mc:Fallback>
        </mc:AlternateContent>
        <mc:AlternateContent xmlns:mc="http://schemas.openxmlformats.org/markup-compatibility/2006">
          <mc:Choice xmlns:p14="http://schemas.microsoft.com/office/powerpoint/2010/main" Requires="p14">
            <p:contentPart p14:bwMode="auto" r:id="rId360">
              <p14:nvContentPartPr>
                <p14:cNvPr id="255" name="Freihand 254">
                  <a:extLst>
                    <a:ext uri="{FF2B5EF4-FFF2-40B4-BE49-F238E27FC236}">
                      <a16:creationId xmlns:a16="http://schemas.microsoft.com/office/drawing/2014/main" id="{A972CD0C-7BAC-4818-8742-F4CE80EBD9CA}"/>
                    </a:ext>
                  </a:extLst>
                </p14:cNvPr>
                <p14:cNvContentPartPr/>
                <p14:nvPr/>
              </p14:nvContentPartPr>
              <p14:xfrm>
                <a:off x="7373093" y="1396680"/>
                <a:ext cx="498960" cy="326160"/>
              </p14:xfrm>
            </p:contentPart>
          </mc:Choice>
          <mc:Fallback>
            <p:pic>
              <p:nvPicPr>
                <p:cNvPr id="255" name="Freihand 254">
                  <a:extLst>
                    <a:ext uri="{FF2B5EF4-FFF2-40B4-BE49-F238E27FC236}">
                      <a16:creationId xmlns:a16="http://schemas.microsoft.com/office/drawing/2014/main" id="{A972CD0C-7BAC-4818-8742-F4CE80EBD9CA}"/>
                    </a:ext>
                  </a:extLst>
                </p:cNvPr>
                <p:cNvPicPr/>
                <p:nvPr/>
              </p:nvPicPr>
              <p:blipFill>
                <a:blip r:embed="rId361"/>
                <a:stretch>
                  <a:fillRect/>
                </a:stretch>
              </p:blipFill>
              <p:spPr>
                <a:xfrm>
                  <a:off x="7368773" y="1392360"/>
                  <a:ext cx="507600" cy="334800"/>
                </a:xfrm>
                <a:prstGeom prst="rect">
                  <a:avLst/>
                </a:prstGeom>
              </p:spPr>
            </p:pic>
          </mc:Fallback>
        </mc:AlternateContent>
        <mc:AlternateContent xmlns:mc="http://schemas.openxmlformats.org/markup-compatibility/2006">
          <mc:Choice xmlns:p14="http://schemas.microsoft.com/office/powerpoint/2010/main" Requires="p14">
            <p:contentPart p14:bwMode="auto" r:id="rId362">
              <p14:nvContentPartPr>
                <p14:cNvPr id="256" name="Freihand 255">
                  <a:extLst>
                    <a:ext uri="{FF2B5EF4-FFF2-40B4-BE49-F238E27FC236}">
                      <a16:creationId xmlns:a16="http://schemas.microsoft.com/office/drawing/2014/main" id="{B18AF661-9B40-4CD3-9F3C-918B36B887A0}"/>
                    </a:ext>
                  </a:extLst>
                </p14:cNvPr>
                <p14:cNvContentPartPr/>
                <p14:nvPr/>
              </p14:nvContentPartPr>
              <p14:xfrm>
                <a:off x="522293" y="1662000"/>
                <a:ext cx="7338240" cy="3644280"/>
              </p14:xfrm>
            </p:contentPart>
          </mc:Choice>
          <mc:Fallback>
            <p:pic>
              <p:nvPicPr>
                <p:cNvPr id="256" name="Freihand 255">
                  <a:extLst>
                    <a:ext uri="{FF2B5EF4-FFF2-40B4-BE49-F238E27FC236}">
                      <a16:creationId xmlns:a16="http://schemas.microsoft.com/office/drawing/2014/main" id="{B18AF661-9B40-4CD3-9F3C-918B36B887A0}"/>
                    </a:ext>
                  </a:extLst>
                </p:cNvPr>
                <p:cNvPicPr/>
                <p:nvPr/>
              </p:nvPicPr>
              <p:blipFill>
                <a:blip r:embed="rId363"/>
                <a:stretch>
                  <a:fillRect/>
                </a:stretch>
              </p:blipFill>
              <p:spPr>
                <a:xfrm>
                  <a:off x="517973" y="1657680"/>
                  <a:ext cx="7346880" cy="3652920"/>
                </a:xfrm>
                <a:prstGeom prst="rect">
                  <a:avLst/>
                </a:prstGeom>
              </p:spPr>
            </p:pic>
          </mc:Fallback>
        </mc:AlternateContent>
        <mc:AlternateContent xmlns:mc="http://schemas.openxmlformats.org/markup-compatibility/2006">
          <mc:Choice xmlns:p14="http://schemas.microsoft.com/office/powerpoint/2010/main" Requires="p14">
            <p:contentPart p14:bwMode="auto" r:id="rId364">
              <p14:nvContentPartPr>
                <p14:cNvPr id="257" name="Freihand 256">
                  <a:extLst>
                    <a:ext uri="{FF2B5EF4-FFF2-40B4-BE49-F238E27FC236}">
                      <a16:creationId xmlns:a16="http://schemas.microsoft.com/office/drawing/2014/main" id="{0652BDAD-6076-4424-A7C6-CBF5171C06F9}"/>
                    </a:ext>
                  </a:extLst>
                </p14:cNvPr>
                <p14:cNvContentPartPr/>
                <p14:nvPr/>
              </p14:nvContentPartPr>
              <p14:xfrm>
                <a:off x="6883493" y="3338520"/>
                <a:ext cx="825840" cy="119160"/>
              </p14:xfrm>
            </p:contentPart>
          </mc:Choice>
          <mc:Fallback>
            <p:pic>
              <p:nvPicPr>
                <p:cNvPr id="257" name="Freihand 256">
                  <a:extLst>
                    <a:ext uri="{FF2B5EF4-FFF2-40B4-BE49-F238E27FC236}">
                      <a16:creationId xmlns:a16="http://schemas.microsoft.com/office/drawing/2014/main" id="{0652BDAD-6076-4424-A7C6-CBF5171C06F9}"/>
                    </a:ext>
                  </a:extLst>
                </p:cNvPr>
                <p:cNvPicPr/>
                <p:nvPr/>
              </p:nvPicPr>
              <p:blipFill>
                <a:blip r:embed="rId365"/>
                <a:stretch>
                  <a:fillRect/>
                </a:stretch>
              </p:blipFill>
              <p:spPr>
                <a:xfrm>
                  <a:off x="6879173" y="3334200"/>
                  <a:ext cx="834480" cy="127800"/>
                </a:xfrm>
                <a:prstGeom prst="rect">
                  <a:avLst/>
                </a:prstGeom>
              </p:spPr>
            </p:pic>
          </mc:Fallback>
        </mc:AlternateContent>
        <mc:AlternateContent xmlns:mc="http://schemas.openxmlformats.org/markup-compatibility/2006">
          <mc:Choice xmlns:p14="http://schemas.microsoft.com/office/powerpoint/2010/main" Requires="p14">
            <p:contentPart p14:bwMode="auto" r:id="rId366">
              <p14:nvContentPartPr>
                <p14:cNvPr id="258" name="Freihand 257">
                  <a:extLst>
                    <a:ext uri="{FF2B5EF4-FFF2-40B4-BE49-F238E27FC236}">
                      <a16:creationId xmlns:a16="http://schemas.microsoft.com/office/drawing/2014/main" id="{85EF93C1-58CF-44FC-A119-893F12D37770}"/>
                    </a:ext>
                  </a:extLst>
                </p14:cNvPr>
                <p14:cNvContentPartPr/>
                <p14:nvPr/>
              </p14:nvContentPartPr>
              <p14:xfrm>
                <a:off x="7495493" y="3234120"/>
                <a:ext cx="397440" cy="322920"/>
              </p14:xfrm>
            </p:contentPart>
          </mc:Choice>
          <mc:Fallback>
            <p:pic>
              <p:nvPicPr>
                <p:cNvPr id="258" name="Freihand 257">
                  <a:extLst>
                    <a:ext uri="{FF2B5EF4-FFF2-40B4-BE49-F238E27FC236}">
                      <a16:creationId xmlns:a16="http://schemas.microsoft.com/office/drawing/2014/main" id="{85EF93C1-58CF-44FC-A119-893F12D37770}"/>
                    </a:ext>
                  </a:extLst>
                </p:cNvPr>
                <p:cNvPicPr/>
                <p:nvPr/>
              </p:nvPicPr>
              <p:blipFill>
                <a:blip r:embed="rId367"/>
                <a:stretch>
                  <a:fillRect/>
                </a:stretch>
              </p:blipFill>
              <p:spPr>
                <a:xfrm>
                  <a:off x="7491173" y="3229800"/>
                  <a:ext cx="406080" cy="331560"/>
                </a:xfrm>
                <a:prstGeom prst="rect">
                  <a:avLst/>
                </a:prstGeom>
              </p:spPr>
            </p:pic>
          </mc:Fallback>
        </mc:AlternateContent>
        <mc:AlternateContent xmlns:mc="http://schemas.openxmlformats.org/markup-compatibility/2006">
          <mc:Choice xmlns:p14="http://schemas.microsoft.com/office/powerpoint/2010/main" Requires="p14">
            <p:contentPart p14:bwMode="auto" r:id="rId368">
              <p14:nvContentPartPr>
                <p14:cNvPr id="260" name="Freihand 259">
                  <a:extLst>
                    <a:ext uri="{FF2B5EF4-FFF2-40B4-BE49-F238E27FC236}">
                      <a16:creationId xmlns:a16="http://schemas.microsoft.com/office/drawing/2014/main" id="{C3A80F8A-32D2-4336-A05F-2D2B3E077B0E}"/>
                    </a:ext>
                  </a:extLst>
                </p14:cNvPr>
                <p14:cNvContentPartPr/>
                <p14:nvPr/>
              </p14:nvContentPartPr>
              <p14:xfrm>
                <a:off x="8186333" y="3054480"/>
                <a:ext cx="197640" cy="263880"/>
              </p14:xfrm>
            </p:contentPart>
          </mc:Choice>
          <mc:Fallback>
            <p:pic>
              <p:nvPicPr>
                <p:cNvPr id="260" name="Freihand 259">
                  <a:extLst>
                    <a:ext uri="{FF2B5EF4-FFF2-40B4-BE49-F238E27FC236}">
                      <a16:creationId xmlns:a16="http://schemas.microsoft.com/office/drawing/2014/main" id="{C3A80F8A-32D2-4336-A05F-2D2B3E077B0E}"/>
                    </a:ext>
                  </a:extLst>
                </p:cNvPr>
                <p:cNvPicPr/>
                <p:nvPr/>
              </p:nvPicPr>
              <p:blipFill>
                <a:blip r:embed="rId369"/>
                <a:stretch>
                  <a:fillRect/>
                </a:stretch>
              </p:blipFill>
              <p:spPr>
                <a:xfrm>
                  <a:off x="8182013" y="3050160"/>
                  <a:ext cx="206280" cy="272520"/>
                </a:xfrm>
                <a:prstGeom prst="rect">
                  <a:avLst/>
                </a:prstGeom>
              </p:spPr>
            </p:pic>
          </mc:Fallback>
        </mc:AlternateContent>
        <mc:AlternateContent xmlns:mc="http://schemas.openxmlformats.org/markup-compatibility/2006">
          <mc:Choice xmlns:p14="http://schemas.microsoft.com/office/powerpoint/2010/main" Requires="p14">
            <p:contentPart p14:bwMode="auto" r:id="rId370">
              <p14:nvContentPartPr>
                <p14:cNvPr id="261" name="Freihand 260">
                  <a:extLst>
                    <a:ext uri="{FF2B5EF4-FFF2-40B4-BE49-F238E27FC236}">
                      <a16:creationId xmlns:a16="http://schemas.microsoft.com/office/drawing/2014/main" id="{51A4F87D-F2D0-426C-BE5A-3AB2173F91AD}"/>
                    </a:ext>
                  </a:extLst>
                </p14:cNvPr>
                <p14:cNvContentPartPr/>
                <p14:nvPr/>
              </p14:nvContentPartPr>
              <p14:xfrm>
                <a:off x="8410253" y="3030720"/>
                <a:ext cx="246600" cy="502560"/>
              </p14:xfrm>
            </p:contentPart>
          </mc:Choice>
          <mc:Fallback>
            <p:pic>
              <p:nvPicPr>
                <p:cNvPr id="261" name="Freihand 260">
                  <a:extLst>
                    <a:ext uri="{FF2B5EF4-FFF2-40B4-BE49-F238E27FC236}">
                      <a16:creationId xmlns:a16="http://schemas.microsoft.com/office/drawing/2014/main" id="{51A4F87D-F2D0-426C-BE5A-3AB2173F91AD}"/>
                    </a:ext>
                  </a:extLst>
                </p:cNvPr>
                <p:cNvPicPr/>
                <p:nvPr/>
              </p:nvPicPr>
              <p:blipFill>
                <a:blip r:embed="rId371"/>
                <a:stretch>
                  <a:fillRect/>
                </a:stretch>
              </p:blipFill>
              <p:spPr>
                <a:xfrm>
                  <a:off x="8405933" y="3026400"/>
                  <a:ext cx="255240" cy="511200"/>
                </a:xfrm>
                <a:prstGeom prst="rect">
                  <a:avLst/>
                </a:prstGeom>
              </p:spPr>
            </p:pic>
          </mc:Fallback>
        </mc:AlternateContent>
        <mc:AlternateContent xmlns:mc="http://schemas.openxmlformats.org/markup-compatibility/2006">
          <mc:Choice xmlns:p14="http://schemas.microsoft.com/office/powerpoint/2010/main" Requires="p14">
            <p:contentPart p14:bwMode="auto" r:id="rId372">
              <p14:nvContentPartPr>
                <p14:cNvPr id="262" name="Freihand 261">
                  <a:extLst>
                    <a:ext uri="{FF2B5EF4-FFF2-40B4-BE49-F238E27FC236}">
                      <a16:creationId xmlns:a16="http://schemas.microsoft.com/office/drawing/2014/main" id="{F5245CDC-79B4-420E-B996-E77DB757E933}"/>
                    </a:ext>
                  </a:extLst>
                </p14:cNvPr>
                <p14:cNvContentPartPr/>
                <p14:nvPr/>
              </p14:nvContentPartPr>
              <p14:xfrm>
                <a:off x="8731373" y="3198840"/>
                <a:ext cx="12240" cy="19800"/>
              </p14:xfrm>
            </p:contentPart>
          </mc:Choice>
          <mc:Fallback>
            <p:pic>
              <p:nvPicPr>
                <p:cNvPr id="262" name="Freihand 261">
                  <a:extLst>
                    <a:ext uri="{FF2B5EF4-FFF2-40B4-BE49-F238E27FC236}">
                      <a16:creationId xmlns:a16="http://schemas.microsoft.com/office/drawing/2014/main" id="{F5245CDC-79B4-420E-B996-E77DB757E933}"/>
                    </a:ext>
                  </a:extLst>
                </p:cNvPr>
                <p:cNvPicPr/>
                <p:nvPr/>
              </p:nvPicPr>
              <p:blipFill>
                <a:blip r:embed="rId373"/>
                <a:stretch>
                  <a:fillRect/>
                </a:stretch>
              </p:blipFill>
              <p:spPr>
                <a:xfrm>
                  <a:off x="8727053" y="3194520"/>
                  <a:ext cx="20880" cy="28440"/>
                </a:xfrm>
                <a:prstGeom prst="rect">
                  <a:avLst/>
                </a:prstGeom>
              </p:spPr>
            </p:pic>
          </mc:Fallback>
        </mc:AlternateContent>
        <mc:AlternateContent xmlns:mc="http://schemas.openxmlformats.org/markup-compatibility/2006">
          <mc:Choice xmlns:p14="http://schemas.microsoft.com/office/powerpoint/2010/main" Requires="p14">
            <p:contentPart p14:bwMode="auto" r:id="rId374">
              <p14:nvContentPartPr>
                <p14:cNvPr id="264" name="Freihand 263">
                  <a:extLst>
                    <a:ext uri="{FF2B5EF4-FFF2-40B4-BE49-F238E27FC236}">
                      <a16:creationId xmlns:a16="http://schemas.microsoft.com/office/drawing/2014/main" id="{468A7EA5-56E3-47F6-A6CA-BB71612C2999}"/>
                    </a:ext>
                  </a:extLst>
                </p14:cNvPr>
                <p14:cNvContentPartPr/>
                <p14:nvPr/>
              </p14:nvContentPartPr>
              <p14:xfrm>
                <a:off x="9053213" y="2972760"/>
                <a:ext cx="37800" cy="169920"/>
              </p14:xfrm>
            </p:contentPart>
          </mc:Choice>
          <mc:Fallback>
            <p:pic>
              <p:nvPicPr>
                <p:cNvPr id="264" name="Freihand 263">
                  <a:extLst>
                    <a:ext uri="{FF2B5EF4-FFF2-40B4-BE49-F238E27FC236}">
                      <a16:creationId xmlns:a16="http://schemas.microsoft.com/office/drawing/2014/main" id="{468A7EA5-56E3-47F6-A6CA-BB71612C2999}"/>
                    </a:ext>
                  </a:extLst>
                </p:cNvPr>
                <p:cNvPicPr/>
                <p:nvPr/>
              </p:nvPicPr>
              <p:blipFill>
                <a:blip r:embed="rId375"/>
                <a:stretch>
                  <a:fillRect/>
                </a:stretch>
              </p:blipFill>
              <p:spPr>
                <a:xfrm>
                  <a:off x="9048893" y="2968440"/>
                  <a:ext cx="46440" cy="178560"/>
                </a:xfrm>
                <a:prstGeom prst="rect">
                  <a:avLst/>
                </a:prstGeom>
              </p:spPr>
            </p:pic>
          </mc:Fallback>
        </mc:AlternateContent>
        <mc:AlternateContent xmlns:mc="http://schemas.openxmlformats.org/markup-compatibility/2006">
          <mc:Choice xmlns:p14="http://schemas.microsoft.com/office/powerpoint/2010/main" Requires="p14">
            <p:contentPart p14:bwMode="auto" r:id="rId376">
              <p14:nvContentPartPr>
                <p14:cNvPr id="265" name="Freihand 264">
                  <a:extLst>
                    <a:ext uri="{FF2B5EF4-FFF2-40B4-BE49-F238E27FC236}">
                      <a16:creationId xmlns:a16="http://schemas.microsoft.com/office/drawing/2014/main" id="{152D37BE-E61A-4294-9D8A-96E9E1D49A86}"/>
                    </a:ext>
                  </a:extLst>
                </p14:cNvPr>
                <p14:cNvContentPartPr/>
                <p14:nvPr/>
              </p14:nvContentPartPr>
              <p14:xfrm>
                <a:off x="8927933" y="2920200"/>
                <a:ext cx="218880" cy="229320"/>
              </p14:xfrm>
            </p:contentPart>
          </mc:Choice>
          <mc:Fallback>
            <p:pic>
              <p:nvPicPr>
                <p:cNvPr id="265" name="Freihand 264">
                  <a:extLst>
                    <a:ext uri="{FF2B5EF4-FFF2-40B4-BE49-F238E27FC236}">
                      <a16:creationId xmlns:a16="http://schemas.microsoft.com/office/drawing/2014/main" id="{152D37BE-E61A-4294-9D8A-96E9E1D49A86}"/>
                    </a:ext>
                  </a:extLst>
                </p:cNvPr>
                <p:cNvPicPr/>
                <p:nvPr/>
              </p:nvPicPr>
              <p:blipFill>
                <a:blip r:embed="rId377"/>
                <a:stretch>
                  <a:fillRect/>
                </a:stretch>
              </p:blipFill>
              <p:spPr>
                <a:xfrm>
                  <a:off x="8923613" y="2915880"/>
                  <a:ext cx="227520" cy="237960"/>
                </a:xfrm>
                <a:prstGeom prst="rect">
                  <a:avLst/>
                </a:prstGeom>
              </p:spPr>
            </p:pic>
          </mc:Fallback>
        </mc:AlternateContent>
        <mc:AlternateContent xmlns:mc="http://schemas.openxmlformats.org/markup-compatibility/2006">
          <mc:Choice xmlns:p14="http://schemas.microsoft.com/office/powerpoint/2010/main" Requires="p14">
            <p:contentPart p14:bwMode="auto" r:id="rId378">
              <p14:nvContentPartPr>
                <p14:cNvPr id="266" name="Freihand 265">
                  <a:extLst>
                    <a:ext uri="{FF2B5EF4-FFF2-40B4-BE49-F238E27FC236}">
                      <a16:creationId xmlns:a16="http://schemas.microsoft.com/office/drawing/2014/main" id="{73B89FC6-E48E-45A9-85B6-F804AAB19E00}"/>
                    </a:ext>
                  </a:extLst>
                </p14:cNvPr>
                <p14:cNvContentPartPr/>
                <p14:nvPr/>
              </p14:nvContentPartPr>
              <p14:xfrm>
                <a:off x="9194693" y="3033600"/>
                <a:ext cx="17640" cy="54720"/>
              </p14:xfrm>
            </p:contentPart>
          </mc:Choice>
          <mc:Fallback>
            <p:pic>
              <p:nvPicPr>
                <p:cNvPr id="266" name="Freihand 265">
                  <a:extLst>
                    <a:ext uri="{FF2B5EF4-FFF2-40B4-BE49-F238E27FC236}">
                      <a16:creationId xmlns:a16="http://schemas.microsoft.com/office/drawing/2014/main" id="{73B89FC6-E48E-45A9-85B6-F804AAB19E00}"/>
                    </a:ext>
                  </a:extLst>
                </p:cNvPr>
                <p:cNvPicPr/>
                <p:nvPr/>
              </p:nvPicPr>
              <p:blipFill>
                <a:blip r:embed="rId379"/>
                <a:stretch>
                  <a:fillRect/>
                </a:stretch>
              </p:blipFill>
              <p:spPr>
                <a:xfrm>
                  <a:off x="9190373" y="3029280"/>
                  <a:ext cx="26280" cy="63360"/>
                </a:xfrm>
                <a:prstGeom prst="rect">
                  <a:avLst/>
                </a:prstGeom>
              </p:spPr>
            </p:pic>
          </mc:Fallback>
        </mc:AlternateContent>
        <mc:AlternateContent xmlns:mc="http://schemas.openxmlformats.org/markup-compatibility/2006">
          <mc:Choice xmlns:p14="http://schemas.microsoft.com/office/powerpoint/2010/main" Requires="p14">
            <p:contentPart p14:bwMode="auto" r:id="rId380">
              <p14:nvContentPartPr>
                <p14:cNvPr id="267" name="Freihand 266">
                  <a:extLst>
                    <a:ext uri="{FF2B5EF4-FFF2-40B4-BE49-F238E27FC236}">
                      <a16:creationId xmlns:a16="http://schemas.microsoft.com/office/drawing/2014/main" id="{BDF9590C-6D17-456F-816C-33509A9CCC77}"/>
                    </a:ext>
                  </a:extLst>
                </p14:cNvPr>
                <p14:cNvContentPartPr/>
                <p14:nvPr/>
              </p14:nvContentPartPr>
              <p14:xfrm>
                <a:off x="9259133" y="2866200"/>
                <a:ext cx="6840" cy="17640"/>
              </p14:xfrm>
            </p:contentPart>
          </mc:Choice>
          <mc:Fallback>
            <p:pic>
              <p:nvPicPr>
                <p:cNvPr id="267" name="Freihand 266">
                  <a:extLst>
                    <a:ext uri="{FF2B5EF4-FFF2-40B4-BE49-F238E27FC236}">
                      <a16:creationId xmlns:a16="http://schemas.microsoft.com/office/drawing/2014/main" id="{BDF9590C-6D17-456F-816C-33509A9CCC77}"/>
                    </a:ext>
                  </a:extLst>
                </p:cNvPr>
                <p:cNvPicPr/>
                <p:nvPr/>
              </p:nvPicPr>
              <p:blipFill>
                <a:blip r:embed="rId381"/>
                <a:stretch>
                  <a:fillRect/>
                </a:stretch>
              </p:blipFill>
              <p:spPr>
                <a:xfrm>
                  <a:off x="9254813" y="2861880"/>
                  <a:ext cx="15480" cy="26280"/>
                </a:xfrm>
                <a:prstGeom prst="rect">
                  <a:avLst/>
                </a:prstGeom>
              </p:spPr>
            </p:pic>
          </mc:Fallback>
        </mc:AlternateContent>
        <mc:AlternateContent xmlns:mc="http://schemas.openxmlformats.org/markup-compatibility/2006">
          <mc:Choice xmlns:p14="http://schemas.microsoft.com/office/powerpoint/2010/main" Requires="p14">
            <p:contentPart p14:bwMode="auto" r:id="rId382">
              <p14:nvContentPartPr>
                <p14:cNvPr id="268" name="Freihand 267">
                  <a:extLst>
                    <a:ext uri="{FF2B5EF4-FFF2-40B4-BE49-F238E27FC236}">
                      <a16:creationId xmlns:a16="http://schemas.microsoft.com/office/drawing/2014/main" id="{D695733D-9BFA-43D8-B68F-41F382D79366}"/>
                    </a:ext>
                  </a:extLst>
                </p14:cNvPr>
                <p14:cNvContentPartPr/>
                <p14:nvPr/>
              </p14:nvContentPartPr>
              <p14:xfrm>
                <a:off x="9252653" y="2964480"/>
                <a:ext cx="82800" cy="123480"/>
              </p14:xfrm>
            </p:contentPart>
          </mc:Choice>
          <mc:Fallback>
            <p:pic>
              <p:nvPicPr>
                <p:cNvPr id="268" name="Freihand 267">
                  <a:extLst>
                    <a:ext uri="{FF2B5EF4-FFF2-40B4-BE49-F238E27FC236}">
                      <a16:creationId xmlns:a16="http://schemas.microsoft.com/office/drawing/2014/main" id="{D695733D-9BFA-43D8-B68F-41F382D79366}"/>
                    </a:ext>
                  </a:extLst>
                </p:cNvPr>
                <p:cNvPicPr/>
                <p:nvPr/>
              </p:nvPicPr>
              <p:blipFill>
                <a:blip r:embed="rId383"/>
                <a:stretch>
                  <a:fillRect/>
                </a:stretch>
              </p:blipFill>
              <p:spPr>
                <a:xfrm>
                  <a:off x="9248333" y="2960160"/>
                  <a:ext cx="91440" cy="132120"/>
                </a:xfrm>
                <a:prstGeom prst="rect">
                  <a:avLst/>
                </a:prstGeom>
              </p:spPr>
            </p:pic>
          </mc:Fallback>
        </mc:AlternateContent>
        <mc:AlternateContent xmlns:mc="http://schemas.openxmlformats.org/markup-compatibility/2006">
          <mc:Choice xmlns:p14="http://schemas.microsoft.com/office/powerpoint/2010/main" Requires="p14">
            <p:contentPart p14:bwMode="auto" r:id="rId384">
              <p14:nvContentPartPr>
                <p14:cNvPr id="269" name="Freihand 268">
                  <a:extLst>
                    <a:ext uri="{FF2B5EF4-FFF2-40B4-BE49-F238E27FC236}">
                      <a16:creationId xmlns:a16="http://schemas.microsoft.com/office/drawing/2014/main" id="{469AF768-32FB-4F21-8914-0F0BE3FB6E04}"/>
                    </a:ext>
                  </a:extLst>
                </p14:cNvPr>
                <p14:cNvContentPartPr/>
                <p14:nvPr/>
              </p14:nvContentPartPr>
              <p14:xfrm>
                <a:off x="9352013" y="2861520"/>
                <a:ext cx="91080" cy="185400"/>
              </p14:xfrm>
            </p:contentPart>
          </mc:Choice>
          <mc:Fallback>
            <p:pic>
              <p:nvPicPr>
                <p:cNvPr id="269" name="Freihand 268">
                  <a:extLst>
                    <a:ext uri="{FF2B5EF4-FFF2-40B4-BE49-F238E27FC236}">
                      <a16:creationId xmlns:a16="http://schemas.microsoft.com/office/drawing/2014/main" id="{469AF768-32FB-4F21-8914-0F0BE3FB6E04}"/>
                    </a:ext>
                  </a:extLst>
                </p:cNvPr>
                <p:cNvPicPr/>
                <p:nvPr/>
              </p:nvPicPr>
              <p:blipFill>
                <a:blip r:embed="rId385"/>
                <a:stretch>
                  <a:fillRect/>
                </a:stretch>
              </p:blipFill>
              <p:spPr>
                <a:xfrm>
                  <a:off x="9347693" y="2857200"/>
                  <a:ext cx="99720" cy="194040"/>
                </a:xfrm>
                <a:prstGeom prst="rect">
                  <a:avLst/>
                </a:prstGeom>
              </p:spPr>
            </p:pic>
          </mc:Fallback>
        </mc:AlternateContent>
        <mc:AlternateContent xmlns:mc="http://schemas.openxmlformats.org/markup-compatibility/2006">
          <mc:Choice xmlns:p14="http://schemas.microsoft.com/office/powerpoint/2010/main" Requires="p14">
            <p:contentPart p14:bwMode="auto" r:id="rId386">
              <p14:nvContentPartPr>
                <p14:cNvPr id="270" name="Freihand 269">
                  <a:extLst>
                    <a:ext uri="{FF2B5EF4-FFF2-40B4-BE49-F238E27FC236}">
                      <a16:creationId xmlns:a16="http://schemas.microsoft.com/office/drawing/2014/main" id="{BB644B72-BFFB-4936-A944-4FB5225F56C3}"/>
                    </a:ext>
                  </a:extLst>
                </p14:cNvPr>
                <p14:cNvContentPartPr/>
                <p14:nvPr/>
              </p14:nvContentPartPr>
              <p14:xfrm>
                <a:off x="9519413" y="2909760"/>
                <a:ext cx="131400" cy="113400"/>
              </p14:xfrm>
            </p:contentPart>
          </mc:Choice>
          <mc:Fallback>
            <p:pic>
              <p:nvPicPr>
                <p:cNvPr id="270" name="Freihand 269">
                  <a:extLst>
                    <a:ext uri="{FF2B5EF4-FFF2-40B4-BE49-F238E27FC236}">
                      <a16:creationId xmlns:a16="http://schemas.microsoft.com/office/drawing/2014/main" id="{BB644B72-BFFB-4936-A944-4FB5225F56C3}"/>
                    </a:ext>
                  </a:extLst>
                </p:cNvPr>
                <p:cNvPicPr/>
                <p:nvPr/>
              </p:nvPicPr>
              <p:blipFill>
                <a:blip r:embed="rId387"/>
                <a:stretch>
                  <a:fillRect/>
                </a:stretch>
              </p:blipFill>
              <p:spPr>
                <a:xfrm>
                  <a:off x="9515093" y="2905440"/>
                  <a:ext cx="140040" cy="122040"/>
                </a:xfrm>
                <a:prstGeom prst="rect">
                  <a:avLst/>
                </a:prstGeom>
              </p:spPr>
            </p:pic>
          </mc:Fallback>
        </mc:AlternateContent>
        <mc:AlternateContent xmlns:mc="http://schemas.openxmlformats.org/markup-compatibility/2006">
          <mc:Choice xmlns:p14="http://schemas.microsoft.com/office/powerpoint/2010/main" Requires="p14">
            <p:contentPart p14:bwMode="auto" r:id="rId388">
              <p14:nvContentPartPr>
                <p14:cNvPr id="271" name="Freihand 270">
                  <a:extLst>
                    <a:ext uri="{FF2B5EF4-FFF2-40B4-BE49-F238E27FC236}">
                      <a16:creationId xmlns:a16="http://schemas.microsoft.com/office/drawing/2014/main" id="{185DA14B-4C8B-49FF-AFDE-F212A848E48A}"/>
                    </a:ext>
                  </a:extLst>
                </p14:cNvPr>
                <p14:cNvContentPartPr/>
                <p14:nvPr/>
              </p14:nvContentPartPr>
              <p14:xfrm>
                <a:off x="9634613" y="2892480"/>
                <a:ext cx="101880" cy="118800"/>
              </p14:xfrm>
            </p:contentPart>
          </mc:Choice>
          <mc:Fallback>
            <p:pic>
              <p:nvPicPr>
                <p:cNvPr id="271" name="Freihand 270">
                  <a:extLst>
                    <a:ext uri="{FF2B5EF4-FFF2-40B4-BE49-F238E27FC236}">
                      <a16:creationId xmlns:a16="http://schemas.microsoft.com/office/drawing/2014/main" id="{185DA14B-4C8B-49FF-AFDE-F212A848E48A}"/>
                    </a:ext>
                  </a:extLst>
                </p:cNvPr>
                <p:cNvPicPr/>
                <p:nvPr/>
              </p:nvPicPr>
              <p:blipFill>
                <a:blip r:embed="rId389"/>
                <a:stretch>
                  <a:fillRect/>
                </a:stretch>
              </p:blipFill>
              <p:spPr>
                <a:xfrm>
                  <a:off x="9630293" y="2888160"/>
                  <a:ext cx="110520" cy="127440"/>
                </a:xfrm>
                <a:prstGeom prst="rect">
                  <a:avLst/>
                </a:prstGeom>
              </p:spPr>
            </p:pic>
          </mc:Fallback>
        </mc:AlternateContent>
        <mc:AlternateContent xmlns:mc="http://schemas.openxmlformats.org/markup-compatibility/2006">
          <mc:Choice xmlns:p14="http://schemas.microsoft.com/office/powerpoint/2010/main" Requires="p14">
            <p:contentPart p14:bwMode="auto" r:id="rId390">
              <p14:nvContentPartPr>
                <p14:cNvPr id="272" name="Freihand 271">
                  <a:extLst>
                    <a:ext uri="{FF2B5EF4-FFF2-40B4-BE49-F238E27FC236}">
                      <a16:creationId xmlns:a16="http://schemas.microsoft.com/office/drawing/2014/main" id="{CBD2C4D5-E7C5-45AD-97D1-6824D76AF964}"/>
                    </a:ext>
                  </a:extLst>
                </p14:cNvPr>
                <p14:cNvContentPartPr/>
                <p14:nvPr/>
              </p14:nvContentPartPr>
              <p14:xfrm>
                <a:off x="9730013" y="2851800"/>
                <a:ext cx="84240" cy="142200"/>
              </p14:xfrm>
            </p:contentPart>
          </mc:Choice>
          <mc:Fallback>
            <p:pic>
              <p:nvPicPr>
                <p:cNvPr id="272" name="Freihand 271">
                  <a:extLst>
                    <a:ext uri="{FF2B5EF4-FFF2-40B4-BE49-F238E27FC236}">
                      <a16:creationId xmlns:a16="http://schemas.microsoft.com/office/drawing/2014/main" id="{CBD2C4D5-E7C5-45AD-97D1-6824D76AF964}"/>
                    </a:ext>
                  </a:extLst>
                </p:cNvPr>
                <p:cNvPicPr/>
                <p:nvPr/>
              </p:nvPicPr>
              <p:blipFill>
                <a:blip r:embed="rId391"/>
                <a:stretch>
                  <a:fillRect/>
                </a:stretch>
              </p:blipFill>
              <p:spPr>
                <a:xfrm>
                  <a:off x="9725693" y="2847480"/>
                  <a:ext cx="92880" cy="150840"/>
                </a:xfrm>
                <a:prstGeom prst="rect">
                  <a:avLst/>
                </a:prstGeom>
              </p:spPr>
            </p:pic>
          </mc:Fallback>
        </mc:AlternateContent>
        <mc:AlternateContent xmlns:mc="http://schemas.openxmlformats.org/markup-compatibility/2006">
          <mc:Choice xmlns:p14="http://schemas.microsoft.com/office/powerpoint/2010/main" Requires="p14">
            <p:contentPart p14:bwMode="auto" r:id="rId392">
              <p14:nvContentPartPr>
                <p14:cNvPr id="273" name="Freihand 272">
                  <a:extLst>
                    <a:ext uri="{FF2B5EF4-FFF2-40B4-BE49-F238E27FC236}">
                      <a16:creationId xmlns:a16="http://schemas.microsoft.com/office/drawing/2014/main" id="{0E9E8891-3C78-422E-9566-C741D866CFED}"/>
                    </a:ext>
                  </a:extLst>
                </p14:cNvPr>
                <p14:cNvContentPartPr/>
                <p14:nvPr/>
              </p14:nvContentPartPr>
              <p14:xfrm>
                <a:off x="9830093" y="2769000"/>
                <a:ext cx="27000" cy="191880"/>
              </p14:xfrm>
            </p:contentPart>
          </mc:Choice>
          <mc:Fallback>
            <p:pic>
              <p:nvPicPr>
                <p:cNvPr id="273" name="Freihand 272">
                  <a:extLst>
                    <a:ext uri="{FF2B5EF4-FFF2-40B4-BE49-F238E27FC236}">
                      <a16:creationId xmlns:a16="http://schemas.microsoft.com/office/drawing/2014/main" id="{0E9E8891-3C78-422E-9566-C741D866CFED}"/>
                    </a:ext>
                  </a:extLst>
                </p:cNvPr>
                <p:cNvPicPr/>
                <p:nvPr/>
              </p:nvPicPr>
              <p:blipFill>
                <a:blip r:embed="rId393"/>
                <a:stretch>
                  <a:fillRect/>
                </a:stretch>
              </p:blipFill>
              <p:spPr>
                <a:xfrm>
                  <a:off x="9825773" y="2764680"/>
                  <a:ext cx="35640" cy="200520"/>
                </a:xfrm>
                <a:prstGeom prst="rect">
                  <a:avLst/>
                </a:prstGeom>
              </p:spPr>
            </p:pic>
          </mc:Fallback>
        </mc:AlternateContent>
        <mc:AlternateContent xmlns:mc="http://schemas.openxmlformats.org/markup-compatibility/2006">
          <mc:Choice xmlns:p14="http://schemas.microsoft.com/office/powerpoint/2010/main" Requires="p14">
            <p:contentPart p14:bwMode="auto" r:id="rId394">
              <p14:nvContentPartPr>
                <p14:cNvPr id="275" name="Freihand 274">
                  <a:extLst>
                    <a:ext uri="{FF2B5EF4-FFF2-40B4-BE49-F238E27FC236}">
                      <a16:creationId xmlns:a16="http://schemas.microsoft.com/office/drawing/2014/main" id="{01A5A176-7727-4531-B12E-B8E0BDE503D1}"/>
                    </a:ext>
                  </a:extLst>
                </p14:cNvPr>
                <p14:cNvContentPartPr/>
                <p14:nvPr/>
              </p14:nvContentPartPr>
              <p14:xfrm>
                <a:off x="9886613" y="2846760"/>
                <a:ext cx="207720" cy="77760"/>
              </p14:xfrm>
            </p:contentPart>
          </mc:Choice>
          <mc:Fallback>
            <p:pic>
              <p:nvPicPr>
                <p:cNvPr id="275" name="Freihand 274">
                  <a:extLst>
                    <a:ext uri="{FF2B5EF4-FFF2-40B4-BE49-F238E27FC236}">
                      <a16:creationId xmlns:a16="http://schemas.microsoft.com/office/drawing/2014/main" id="{01A5A176-7727-4531-B12E-B8E0BDE503D1}"/>
                    </a:ext>
                  </a:extLst>
                </p:cNvPr>
                <p:cNvPicPr/>
                <p:nvPr/>
              </p:nvPicPr>
              <p:blipFill>
                <a:blip r:embed="rId395"/>
                <a:stretch>
                  <a:fillRect/>
                </a:stretch>
              </p:blipFill>
              <p:spPr>
                <a:xfrm>
                  <a:off x="9882293" y="2842440"/>
                  <a:ext cx="216360" cy="86400"/>
                </a:xfrm>
                <a:prstGeom prst="rect">
                  <a:avLst/>
                </a:prstGeom>
              </p:spPr>
            </p:pic>
          </mc:Fallback>
        </mc:AlternateContent>
        <mc:AlternateContent xmlns:mc="http://schemas.openxmlformats.org/markup-compatibility/2006">
          <mc:Choice xmlns:p14="http://schemas.microsoft.com/office/powerpoint/2010/main" Requires="p14">
            <p:contentPart p14:bwMode="auto" r:id="rId396">
              <p14:nvContentPartPr>
                <p14:cNvPr id="276" name="Freihand 275">
                  <a:extLst>
                    <a:ext uri="{FF2B5EF4-FFF2-40B4-BE49-F238E27FC236}">
                      <a16:creationId xmlns:a16="http://schemas.microsoft.com/office/drawing/2014/main" id="{8E8C88C9-FC93-47D2-B259-BA27B666BEDA}"/>
                    </a:ext>
                  </a:extLst>
                </p14:cNvPr>
                <p14:cNvContentPartPr/>
                <p14:nvPr/>
              </p14:nvContentPartPr>
              <p14:xfrm>
                <a:off x="10215653" y="2733360"/>
                <a:ext cx="158040" cy="151920"/>
              </p14:xfrm>
            </p:contentPart>
          </mc:Choice>
          <mc:Fallback>
            <p:pic>
              <p:nvPicPr>
                <p:cNvPr id="276" name="Freihand 275">
                  <a:extLst>
                    <a:ext uri="{FF2B5EF4-FFF2-40B4-BE49-F238E27FC236}">
                      <a16:creationId xmlns:a16="http://schemas.microsoft.com/office/drawing/2014/main" id="{8E8C88C9-FC93-47D2-B259-BA27B666BEDA}"/>
                    </a:ext>
                  </a:extLst>
                </p:cNvPr>
                <p:cNvPicPr/>
                <p:nvPr/>
              </p:nvPicPr>
              <p:blipFill>
                <a:blip r:embed="rId397"/>
                <a:stretch>
                  <a:fillRect/>
                </a:stretch>
              </p:blipFill>
              <p:spPr>
                <a:xfrm>
                  <a:off x="10211333" y="2729040"/>
                  <a:ext cx="166680" cy="160560"/>
                </a:xfrm>
                <a:prstGeom prst="rect">
                  <a:avLst/>
                </a:prstGeom>
              </p:spPr>
            </p:pic>
          </mc:Fallback>
        </mc:AlternateContent>
        <mc:AlternateContent xmlns:mc="http://schemas.openxmlformats.org/markup-compatibility/2006">
          <mc:Choice xmlns:p14="http://schemas.microsoft.com/office/powerpoint/2010/main" Requires="p14">
            <p:contentPart p14:bwMode="auto" r:id="rId398">
              <p14:nvContentPartPr>
                <p14:cNvPr id="277" name="Freihand 276">
                  <a:extLst>
                    <a:ext uri="{FF2B5EF4-FFF2-40B4-BE49-F238E27FC236}">
                      <a16:creationId xmlns:a16="http://schemas.microsoft.com/office/drawing/2014/main" id="{0120D733-9989-4840-B07C-E1683DF219CF}"/>
                    </a:ext>
                  </a:extLst>
                </p14:cNvPr>
                <p14:cNvContentPartPr/>
                <p14:nvPr/>
              </p14:nvContentPartPr>
              <p14:xfrm>
                <a:off x="10360373" y="2629320"/>
                <a:ext cx="91080" cy="221400"/>
              </p14:xfrm>
            </p:contentPart>
          </mc:Choice>
          <mc:Fallback>
            <p:pic>
              <p:nvPicPr>
                <p:cNvPr id="277" name="Freihand 276">
                  <a:extLst>
                    <a:ext uri="{FF2B5EF4-FFF2-40B4-BE49-F238E27FC236}">
                      <a16:creationId xmlns:a16="http://schemas.microsoft.com/office/drawing/2014/main" id="{0120D733-9989-4840-B07C-E1683DF219CF}"/>
                    </a:ext>
                  </a:extLst>
                </p:cNvPr>
                <p:cNvPicPr/>
                <p:nvPr/>
              </p:nvPicPr>
              <p:blipFill>
                <a:blip r:embed="rId399"/>
                <a:stretch>
                  <a:fillRect/>
                </a:stretch>
              </p:blipFill>
              <p:spPr>
                <a:xfrm>
                  <a:off x="10356053" y="2625000"/>
                  <a:ext cx="99720" cy="230040"/>
                </a:xfrm>
                <a:prstGeom prst="rect">
                  <a:avLst/>
                </a:prstGeom>
              </p:spPr>
            </p:pic>
          </mc:Fallback>
        </mc:AlternateContent>
        <mc:AlternateContent xmlns:mc="http://schemas.openxmlformats.org/markup-compatibility/2006">
          <mc:Choice xmlns:p14="http://schemas.microsoft.com/office/powerpoint/2010/main" Requires="p14">
            <p:contentPart p14:bwMode="auto" r:id="rId400">
              <p14:nvContentPartPr>
                <p14:cNvPr id="278" name="Freihand 277">
                  <a:extLst>
                    <a:ext uri="{FF2B5EF4-FFF2-40B4-BE49-F238E27FC236}">
                      <a16:creationId xmlns:a16="http://schemas.microsoft.com/office/drawing/2014/main" id="{7D5B0800-10B2-474F-9F46-3529ADB5E361}"/>
                    </a:ext>
                  </a:extLst>
                </p14:cNvPr>
                <p14:cNvContentPartPr/>
                <p14:nvPr/>
              </p14:nvContentPartPr>
              <p14:xfrm>
                <a:off x="10474493" y="2662440"/>
                <a:ext cx="136080" cy="121320"/>
              </p14:xfrm>
            </p:contentPart>
          </mc:Choice>
          <mc:Fallback>
            <p:pic>
              <p:nvPicPr>
                <p:cNvPr id="278" name="Freihand 277">
                  <a:extLst>
                    <a:ext uri="{FF2B5EF4-FFF2-40B4-BE49-F238E27FC236}">
                      <a16:creationId xmlns:a16="http://schemas.microsoft.com/office/drawing/2014/main" id="{7D5B0800-10B2-474F-9F46-3529ADB5E361}"/>
                    </a:ext>
                  </a:extLst>
                </p:cNvPr>
                <p:cNvPicPr/>
                <p:nvPr/>
              </p:nvPicPr>
              <p:blipFill>
                <a:blip r:embed="rId401"/>
                <a:stretch>
                  <a:fillRect/>
                </a:stretch>
              </p:blipFill>
              <p:spPr>
                <a:xfrm>
                  <a:off x="10470173" y="2658120"/>
                  <a:ext cx="144720" cy="129960"/>
                </a:xfrm>
                <a:prstGeom prst="rect">
                  <a:avLst/>
                </a:prstGeom>
              </p:spPr>
            </p:pic>
          </mc:Fallback>
        </mc:AlternateContent>
        <mc:AlternateContent xmlns:mc="http://schemas.openxmlformats.org/markup-compatibility/2006">
          <mc:Choice xmlns:p14="http://schemas.microsoft.com/office/powerpoint/2010/main" Requires="p14">
            <p:contentPart p14:bwMode="auto" r:id="rId402">
              <p14:nvContentPartPr>
                <p14:cNvPr id="279" name="Freihand 278">
                  <a:extLst>
                    <a:ext uri="{FF2B5EF4-FFF2-40B4-BE49-F238E27FC236}">
                      <a16:creationId xmlns:a16="http://schemas.microsoft.com/office/drawing/2014/main" id="{434A02D3-149F-4C39-A580-D364C2215495}"/>
                    </a:ext>
                  </a:extLst>
                </p14:cNvPr>
                <p14:cNvContentPartPr/>
                <p14:nvPr/>
              </p14:nvContentPartPr>
              <p14:xfrm>
                <a:off x="10248413" y="2562360"/>
                <a:ext cx="84960" cy="39240"/>
              </p14:xfrm>
            </p:contentPart>
          </mc:Choice>
          <mc:Fallback>
            <p:pic>
              <p:nvPicPr>
                <p:cNvPr id="279" name="Freihand 278">
                  <a:extLst>
                    <a:ext uri="{FF2B5EF4-FFF2-40B4-BE49-F238E27FC236}">
                      <a16:creationId xmlns:a16="http://schemas.microsoft.com/office/drawing/2014/main" id="{434A02D3-149F-4C39-A580-D364C2215495}"/>
                    </a:ext>
                  </a:extLst>
                </p:cNvPr>
                <p:cNvPicPr/>
                <p:nvPr/>
              </p:nvPicPr>
              <p:blipFill>
                <a:blip r:embed="rId403"/>
                <a:stretch>
                  <a:fillRect/>
                </a:stretch>
              </p:blipFill>
              <p:spPr>
                <a:xfrm>
                  <a:off x="10244093" y="2558040"/>
                  <a:ext cx="93600" cy="47880"/>
                </a:xfrm>
                <a:prstGeom prst="rect">
                  <a:avLst/>
                </a:prstGeom>
              </p:spPr>
            </p:pic>
          </mc:Fallback>
        </mc:AlternateContent>
        <mc:AlternateContent xmlns:mc="http://schemas.openxmlformats.org/markup-compatibility/2006">
          <mc:Choice xmlns:p14="http://schemas.microsoft.com/office/powerpoint/2010/main" Requires="p14">
            <p:contentPart p14:bwMode="auto" r:id="rId404">
              <p14:nvContentPartPr>
                <p14:cNvPr id="281" name="Freihand 280">
                  <a:extLst>
                    <a:ext uri="{FF2B5EF4-FFF2-40B4-BE49-F238E27FC236}">
                      <a16:creationId xmlns:a16="http://schemas.microsoft.com/office/drawing/2014/main" id="{BBE8B68E-8534-4217-9188-3613174E3722}"/>
                    </a:ext>
                  </a:extLst>
                </p14:cNvPr>
                <p14:cNvContentPartPr/>
                <p14:nvPr/>
              </p14:nvContentPartPr>
              <p14:xfrm>
                <a:off x="10765373" y="2588640"/>
                <a:ext cx="360" cy="360"/>
              </p14:xfrm>
            </p:contentPart>
          </mc:Choice>
          <mc:Fallback>
            <p:pic>
              <p:nvPicPr>
                <p:cNvPr id="281" name="Freihand 280">
                  <a:extLst>
                    <a:ext uri="{FF2B5EF4-FFF2-40B4-BE49-F238E27FC236}">
                      <a16:creationId xmlns:a16="http://schemas.microsoft.com/office/drawing/2014/main" id="{BBE8B68E-8534-4217-9188-3613174E3722}"/>
                    </a:ext>
                  </a:extLst>
                </p:cNvPr>
                <p:cNvPicPr/>
                <p:nvPr/>
              </p:nvPicPr>
              <p:blipFill>
                <a:blip r:embed="rId60"/>
                <a:stretch>
                  <a:fillRect/>
                </a:stretch>
              </p:blipFill>
              <p:spPr>
                <a:xfrm>
                  <a:off x="10761053" y="2584320"/>
                  <a:ext cx="900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405">
              <p14:nvContentPartPr>
                <p14:cNvPr id="282" name="Freihand 281">
                  <a:extLst>
                    <a:ext uri="{FF2B5EF4-FFF2-40B4-BE49-F238E27FC236}">
                      <a16:creationId xmlns:a16="http://schemas.microsoft.com/office/drawing/2014/main" id="{772064E4-90A4-4987-A649-CBFBD181579A}"/>
                    </a:ext>
                  </a:extLst>
                </p14:cNvPr>
                <p14:cNvContentPartPr/>
                <p14:nvPr/>
              </p14:nvContentPartPr>
              <p14:xfrm>
                <a:off x="10810733" y="2504040"/>
                <a:ext cx="328320" cy="181440"/>
              </p14:xfrm>
            </p:contentPart>
          </mc:Choice>
          <mc:Fallback>
            <p:pic>
              <p:nvPicPr>
                <p:cNvPr id="282" name="Freihand 281">
                  <a:extLst>
                    <a:ext uri="{FF2B5EF4-FFF2-40B4-BE49-F238E27FC236}">
                      <a16:creationId xmlns:a16="http://schemas.microsoft.com/office/drawing/2014/main" id="{772064E4-90A4-4987-A649-CBFBD181579A}"/>
                    </a:ext>
                  </a:extLst>
                </p:cNvPr>
                <p:cNvPicPr/>
                <p:nvPr/>
              </p:nvPicPr>
              <p:blipFill>
                <a:blip r:embed="rId406"/>
                <a:stretch>
                  <a:fillRect/>
                </a:stretch>
              </p:blipFill>
              <p:spPr>
                <a:xfrm>
                  <a:off x="10806413" y="2499720"/>
                  <a:ext cx="336960" cy="190080"/>
                </a:xfrm>
                <a:prstGeom prst="rect">
                  <a:avLst/>
                </a:prstGeom>
              </p:spPr>
            </p:pic>
          </mc:Fallback>
        </mc:AlternateContent>
        <mc:AlternateContent xmlns:mc="http://schemas.openxmlformats.org/markup-compatibility/2006">
          <mc:Choice xmlns:p14="http://schemas.microsoft.com/office/powerpoint/2010/main" Requires="p14">
            <p:contentPart p14:bwMode="auto" r:id="rId407">
              <p14:nvContentPartPr>
                <p14:cNvPr id="283" name="Freihand 282">
                  <a:extLst>
                    <a:ext uri="{FF2B5EF4-FFF2-40B4-BE49-F238E27FC236}">
                      <a16:creationId xmlns:a16="http://schemas.microsoft.com/office/drawing/2014/main" id="{2DA76B43-E24D-4937-A8B6-49D76BB7E9E6}"/>
                    </a:ext>
                  </a:extLst>
                </p14:cNvPr>
                <p14:cNvContentPartPr/>
                <p14:nvPr/>
              </p14:nvContentPartPr>
              <p14:xfrm>
                <a:off x="11074253" y="2374800"/>
                <a:ext cx="20520" cy="16920"/>
              </p14:xfrm>
            </p:contentPart>
          </mc:Choice>
          <mc:Fallback>
            <p:pic>
              <p:nvPicPr>
                <p:cNvPr id="283" name="Freihand 282">
                  <a:extLst>
                    <a:ext uri="{FF2B5EF4-FFF2-40B4-BE49-F238E27FC236}">
                      <a16:creationId xmlns:a16="http://schemas.microsoft.com/office/drawing/2014/main" id="{2DA76B43-E24D-4937-A8B6-49D76BB7E9E6}"/>
                    </a:ext>
                  </a:extLst>
                </p:cNvPr>
                <p:cNvPicPr/>
                <p:nvPr/>
              </p:nvPicPr>
              <p:blipFill>
                <a:blip r:embed="rId408"/>
                <a:stretch>
                  <a:fillRect/>
                </a:stretch>
              </p:blipFill>
              <p:spPr>
                <a:xfrm>
                  <a:off x="11069933" y="2370480"/>
                  <a:ext cx="29160" cy="25560"/>
                </a:xfrm>
                <a:prstGeom prst="rect">
                  <a:avLst/>
                </a:prstGeom>
              </p:spPr>
            </p:pic>
          </mc:Fallback>
        </mc:AlternateContent>
        <mc:AlternateContent xmlns:mc="http://schemas.openxmlformats.org/markup-compatibility/2006">
          <mc:Choice xmlns:p14="http://schemas.microsoft.com/office/powerpoint/2010/main" Requires="p14">
            <p:contentPart p14:bwMode="auto" r:id="rId409">
              <p14:nvContentPartPr>
                <p14:cNvPr id="284" name="Freihand 283">
                  <a:extLst>
                    <a:ext uri="{FF2B5EF4-FFF2-40B4-BE49-F238E27FC236}">
                      <a16:creationId xmlns:a16="http://schemas.microsoft.com/office/drawing/2014/main" id="{175DC8DB-A8B5-4554-9765-DD8B7A67195A}"/>
                    </a:ext>
                  </a:extLst>
                </p14:cNvPr>
                <p14:cNvContentPartPr/>
                <p14:nvPr/>
              </p14:nvContentPartPr>
              <p14:xfrm>
                <a:off x="8962133" y="3427800"/>
                <a:ext cx="43560" cy="172800"/>
              </p14:xfrm>
            </p:contentPart>
          </mc:Choice>
          <mc:Fallback>
            <p:pic>
              <p:nvPicPr>
                <p:cNvPr id="284" name="Freihand 283">
                  <a:extLst>
                    <a:ext uri="{FF2B5EF4-FFF2-40B4-BE49-F238E27FC236}">
                      <a16:creationId xmlns:a16="http://schemas.microsoft.com/office/drawing/2014/main" id="{175DC8DB-A8B5-4554-9765-DD8B7A67195A}"/>
                    </a:ext>
                  </a:extLst>
                </p:cNvPr>
                <p:cNvPicPr/>
                <p:nvPr/>
              </p:nvPicPr>
              <p:blipFill>
                <a:blip r:embed="rId410"/>
                <a:stretch>
                  <a:fillRect/>
                </a:stretch>
              </p:blipFill>
              <p:spPr>
                <a:xfrm>
                  <a:off x="8957813" y="3423480"/>
                  <a:ext cx="52200" cy="181440"/>
                </a:xfrm>
                <a:prstGeom prst="rect">
                  <a:avLst/>
                </a:prstGeom>
              </p:spPr>
            </p:pic>
          </mc:Fallback>
        </mc:AlternateContent>
        <mc:AlternateContent xmlns:mc="http://schemas.openxmlformats.org/markup-compatibility/2006">
          <mc:Choice xmlns:p14="http://schemas.microsoft.com/office/powerpoint/2010/main" Requires="p14">
            <p:contentPart p14:bwMode="auto" r:id="rId411">
              <p14:nvContentPartPr>
                <p14:cNvPr id="285" name="Freihand 284">
                  <a:extLst>
                    <a:ext uri="{FF2B5EF4-FFF2-40B4-BE49-F238E27FC236}">
                      <a16:creationId xmlns:a16="http://schemas.microsoft.com/office/drawing/2014/main" id="{655A6013-8C9C-46F0-9E25-40DF8217F979}"/>
                    </a:ext>
                  </a:extLst>
                </p14:cNvPr>
                <p14:cNvContentPartPr/>
                <p14:nvPr/>
              </p14:nvContentPartPr>
              <p14:xfrm>
                <a:off x="8899493" y="3400080"/>
                <a:ext cx="177840" cy="223200"/>
              </p14:xfrm>
            </p:contentPart>
          </mc:Choice>
          <mc:Fallback>
            <p:pic>
              <p:nvPicPr>
                <p:cNvPr id="285" name="Freihand 284">
                  <a:extLst>
                    <a:ext uri="{FF2B5EF4-FFF2-40B4-BE49-F238E27FC236}">
                      <a16:creationId xmlns:a16="http://schemas.microsoft.com/office/drawing/2014/main" id="{655A6013-8C9C-46F0-9E25-40DF8217F979}"/>
                    </a:ext>
                  </a:extLst>
                </p:cNvPr>
                <p:cNvPicPr/>
                <p:nvPr/>
              </p:nvPicPr>
              <p:blipFill>
                <a:blip r:embed="rId412"/>
                <a:stretch>
                  <a:fillRect/>
                </a:stretch>
              </p:blipFill>
              <p:spPr>
                <a:xfrm>
                  <a:off x="8895173" y="3395760"/>
                  <a:ext cx="186480" cy="231840"/>
                </a:xfrm>
                <a:prstGeom prst="rect">
                  <a:avLst/>
                </a:prstGeom>
              </p:spPr>
            </p:pic>
          </mc:Fallback>
        </mc:AlternateContent>
        <mc:AlternateContent xmlns:mc="http://schemas.openxmlformats.org/markup-compatibility/2006">
          <mc:Choice xmlns:p14="http://schemas.microsoft.com/office/powerpoint/2010/main" Requires="p14">
            <p:contentPart p14:bwMode="auto" r:id="rId413">
              <p14:nvContentPartPr>
                <p14:cNvPr id="286" name="Freihand 285">
                  <a:extLst>
                    <a:ext uri="{FF2B5EF4-FFF2-40B4-BE49-F238E27FC236}">
                      <a16:creationId xmlns:a16="http://schemas.microsoft.com/office/drawing/2014/main" id="{B47F56E7-4F25-4B42-8191-85464465AAF1}"/>
                    </a:ext>
                  </a:extLst>
                </p14:cNvPr>
                <p14:cNvContentPartPr/>
                <p14:nvPr/>
              </p14:nvContentPartPr>
              <p14:xfrm>
                <a:off x="9122693" y="3414120"/>
                <a:ext cx="90360" cy="114480"/>
              </p14:xfrm>
            </p:contentPart>
          </mc:Choice>
          <mc:Fallback>
            <p:pic>
              <p:nvPicPr>
                <p:cNvPr id="286" name="Freihand 285">
                  <a:extLst>
                    <a:ext uri="{FF2B5EF4-FFF2-40B4-BE49-F238E27FC236}">
                      <a16:creationId xmlns:a16="http://schemas.microsoft.com/office/drawing/2014/main" id="{B47F56E7-4F25-4B42-8191-85464465AAF1}"/>
                    </a:ext>
                  </a:extLst>
                </p:cNvPr>
                <p:cNvPicPr/>
                <p:nvPr/>
              </p:nvPicPr>
              <p:blipFill>
                <a:blip r:embed="rId414"/>
                <a:stretch>
                  <a:fillRect/>
                </a:stretch>
              </p:blipFill>
              <p:spPr>
                <a:xfrm>
                  <a:off x="9118373" y="3409800"/>
                  <a:ext cx="99000" cy="123120"/>
                </a:xfrm>
                <a:prstGeom prst="rect">
                  <a:avLst/>
                </a:prstGeom>
              </p:spPr>
            </p:pic>
          </mc:Fallback>
        </mc:AlternateContent>
        <mc:AlternateContent xmlns:mc="http://schemas.openxmlformats.org/markup-compatibility/2006">
          <mc:Choice xmlns:p14="http://schemas.microsoft.com/office/powerpoint/2010/main" Requires="p14">
            <p:contentPart p14:bwMode="auto" r:id="rId415">
              <p14:nvContentPartPr>
                <p14:cNvPr id="287" name="Freihand 286">
                  <a:extLst>
                    <a:ext uri="{FF2B5EF4-FFF2-40B4-BE49-F238E27FC236}">
                      <a16:creationId xmlns:a16="http://schemas.microsoft.com/office/drawing/2014/main" id="{DD623CE8-F80A-442C-8FFE-5FA05E61B8C2}"/>
                    </a:ext>
                  </a:extLst>
                </p14:cNvPr>
                <p14:cNvContentPartPr/>
                <p14:nvPr/>
              </p14:nvContentPartPr>
              <p14:xfrm>
                <a:off x="9223853" y="3201720"/>
                <a:ext cx="569880" cy="326520"/>
              </p14:xfrm>
            </p:contentPart>
          </mc:Choice>
          <mc:Fallback>
            <p:pic>
              <p:nvPicPr>
                <p:cNvPr id="287" name="Freihand 286">
                  <a:extLst>
                    <a:ext uri="{FF2B5EF4-FFF2-40B4-BE49-F238E27FC236}">
                      <a16:creationId xmlns:a16="http://schemas.microsoft.com/office/drawing/2014/main" id="{DD623CE8-F80A-442C-8FFE-5FA05E61B8C2}"/>
                    </a:ext>
                  </a:extLst>
                </p:cNvPr>
                <p:cNvPicPr/>
                <p:nvPr/>
              </p:nvPicPr>
              <p:blipFill>
                <a:blip r:embed="rId416"/>
                <a:stretch>
                  <a:fillRect/>
                </a:stretch>
              </p:blipFill>
              <p:spPr>
                <a:xfrm>
                  <a:off x="9219533" y="3197400"/>
                  <a:ext cx="578520" cy="335160"/>
                </a:xfrm>
                <a:prstGeom prst="rect">
                  <a:avLst/>
                </a:prstGeom>
              </p:spPr>
            </p:pic>
          </mc:Fallback>
        </mc:AlternateContent>
        <mc:AlternateContent xmlns:mc="http://schemas.openxmlformats.org/markup-compatibility/2006">
          <mc:Choice xmlns:p14="http://schemas.microsoft.com/office/powerpoint/2010/main" Requires="p14">
            <p:contentPart p14:bwMode="auto" r:id="rId417">
              <p14:nvContentPartPr>
                <p14:cNvPr id="288" name="Freihand 287">
                  <a:extLst>
                    <a:ext uri="{FF2B5EF4-FFF2-40B4-BE49-F238E27FC236}">
                      <a16:creationId xmlns:a16="http://schemas.microsoft.com/office/drawing/2014/main" id="{73D2D035-0893-415B-BEAD-1C529416862F}"/>
                    </a:ext>
                  </a:extLst>
                </p14:cNvPr>
                <p14:cNvContentPartPr/>
                <p14:nvPr/>
              </p14:nvContentPartPr>
              <p14:xfrm>
                <a:off x="10039253" y="3061320"/>
                <a:ext cx="385560" cy="218160"/>
              </p14:xfrm>
            </p:contentPart>
          </mc:Choice>
          <mc:Fallback>
            <p:pic>
              <p:nvPicPr>
                <p:cNvPr id="288" name="Freihand 287">
                  <a:extLst>
                    <a:ext uri="{FF2B5EF4-FFF2-40B4-BE49-F238E27FC236}">
                      <a16:creationId xmlns:a16="http://schemas.microsoft.com/office/drawing/2014/main" id="{73D2D035-0893-415B-BEAD-1C529416862F}"/>
                    </a:ext>
                  </a:extLst>
                </p:cNvPr>
                <p:cNvPicPr/>
                <p:nvPr/>
              </p:nvPicPr>
              <p:blipFill>
                <a:blip r:embed="rId418"/>
                <a:stretch>
                  <a:fillRect/>
                </a:stretch>
              </p:blipFill>
              <p:spPr>
                <a:xfrm>
                  <a:off x="10034933" y="3057000"/>
                  <a:ext cx="394200" cy="226800"/>
                </a:xfrm>
                <a:prstGeom prst="rect">
                  <a:avLst/>
                </a:prstGeom>
              </p:spPr>
            </p:pic>
          </mc:Fallback>
        </mc:AlternateContent>
        <mc:AlternateContent xmlns:mc="http://schemas.openxmlformats.org/markup-compatibility/2006">
          <mc:Choice xmlns:p14="http://schemas.microsoft.com/office/powerpoint/2010/main" Requires="p14">
            <p:contentPart p14:bwMode="auto" r:id="rId419">
              <p14:nvContentPartPr>
                <p14:cNvPr id="289" name="Freihand 288">
                  <a:extLst>
                    <a:ext uri="{FF2B5EF4-FFF2-40B4-BE49-F238E27FC236}">
                      <a16:creationId xmlns:a16="http://schemas.microsoft.com/office/drawing/2014/main" id="{5AEE1D4D-CC5D-417A-BE69-ED10F4C51AC4}"/>
                    </a:ext>
                  </a:extLst>
                </p14:cNvPr>
                <p14:cNvContentPartPr/>
                <p14:nvPr/>
              </p14:nvContentPartPr>
              <p14:xfrm>
                <a:off x="10524533" y="2924160"/>
                <a:ext cx="126360" cy="185040"/>
              </p14:xfrm>
            </p:contentPart>
          </mc:Choice>
          <mc:Fallback>
            <p:pic>
              <p:nvPicPr>
                <p:cNvPr id="289" name="Freihand 288">
                  <a:extLst>
                    <a:ext uri="{FF2B5EF4-FFF2-40B4-BE49-F238E27FC236}">
                      <a16:creationId xmlns:a16="http://schemas.microsoft.com/office/drawing/2014/main" id="{5AEE1D4D-CC5D-417A-BE69-ED10F4C51AC4}"/>
                    </a:ext>
                  </a:extLst>
                </p:cNvPr>
                <p:cNvPicPr/>
                <p:nvPr/>
              </p:nvPicPr>
              <p:blipFill>
                <a:blip r:embed="rId420"/>
                <a:stretch>
                  <a:fillRect/>
                </a:stretch>
              </p:blipFill>
              <p:spPr>
                <a:xfrm>
                  <a:off x="10520213" y="2919840"/>
                  <a:ext cx="135000" cy="193680"/>
                </a:xfrm>
                <a:prstGeom prst="rect">
                  <a:avLst/>
                </a:prstGeom>
              </p:spPr>
            </p:pic>
          </mc:Fallback>
        </mc:AlternateContent>
        <mc:AlternateContent xmlns:mc="http://schemas.openxmlformats.org/markup-compatibility/2006">
          <mc:Choice xmlns:p14="http://schemas.microsoft.com/office/powerpoint/2010/main" Requires="p14">
            <p:contentPart p14:bwMode="auto" r:id="rId421">
              <p14:nvContentPartPr>
                <p14:cNvPr id="290" name="Freihand 289">
                  <a:extLst>
                    <a:ext uri="{FF2B5EF4-FFF2-40B4-BE49-F238E27FC236}">
                      <a16:creationId xmlns:a16="http://schemas.microsoft.com/office/drawing/2014/main" id="{5F1E5A92-74EB-4030-A357-3DA667063DA8}"/>
                    </a:ext>
                  </a:extLst>
                </p14:cNvPr>
                <p14:cNvContentPartPr/>
                <p14:nvPr/>
              </p14:nvContentPartPr>
              <p14:xfrm>
                <a:off x="10621733" y="2870880"/>
                <a:ext cx="347760" cy="330120"/>
              </p14:xfrm>
            </p:contentPart>
          </mc:Choice>
          <mc:Fallback>
            <p:pic>
              <p:nvPicPr>
                <p:cNvPr id="290" name="Freihand 289">
                  <a:extLst>
                    <a:ext uri="{FF2B5EF4-FFF2-40B4-BE49-F238E27FC236}">
                      <a16:creationId xmlns:a16="http://schemas.microsoft.com/office/drawing/2014/main" id="{5F1E5A92-74EB-4030-A357-3DA667063DA8}"/>
                    </a:ext>
                  </a:extLst>
                </p:cNvPr>
                <p:cNvPicPr/>
                <p:nvPr/>
              </p:nvPicPr>
              <p:blipFill>
                <a:blip r:embed="rId422"/>
                <a:stretch>
                  <a:fillRect/>
                </a:stretch>
              </p:blipFill>
              <p:spPr>
                <a:xfrm>
                  <a:off x="10617413" y="2866560"/>
                  <a:ext cx="356400" cy="338760"/>
                </a:xfrm>
                <a:prstGeom prst="rect">
                  <a:avLst/>
                </a:prstGeom>
              </p:spPr>
            </p:pic>
          </mc:Fallback>
        </mc:AlternateContent>
        <mc:AlternateContent xmlns:mc="http://schemas.openxmlformats.org/markup-compatibility/2006">
          <mc:Choice xmlns:p14="http://schemas.microsoft.com/office/powerpoint/2010/main" Requires="p14">
            <p:contentPart p14:bwMode="auto" r:id="rId423">
              <p14:nvContentPartPr>
                <p14:cNvPr id="291" name="Freihand 290">
                  <a:extLst>
                    <a:ext uri="{FF2B5EF4-FFF2-40B4-BE49-F238E27FC236}">
                      <a16:creationId xmlns:a16="http://schemas.microsoft.com/office/drawing/2014/main" id="{9104E985-4252-4108-AEE7-55A50E5358A5}"/>
                    </a:ext>
                  </a:extLst>
                </p14:cNvPr>
                <p14:cNvContentPartPr/>
                <p14:nvPr/>
              </p14:nvContentPartPr>
              <p14:xfrm>
                <a:off x="10965533" y="2772600"/>
                <a:ext cx="91440" cy="176040"/>
              </p14:xfrm>
            </p:contentPart>
          </mc:Choice>
          <mc:Fallback>
            <p:pic>
              <p:nvPicPr>
                <p:cNvPr id="291" name="Freihand 290">
                  <a:extLst>
                    <a:ext uri="{FF2B5EF4-FFF2-40B4-BE49-F238E27FC236}">
                      <a16:creationId xmlns:a16="http://schemas.microsoft.com/office/drawing/2014/main" id="{9104E985-4252-4108-AEE7-55A50E5358A5}"/>
                    </a:ext>
                  </a:extLst>
                </p:cNvPr>
                <p:cNvPicPr/>
                <p:nvPr/>
              </p:nvPicPr>
              <p:blipFill>
                <a:blip r:embed="rId424"/>
                <a:stretch>
                  <a:fillRect/>
                </a:stretch>
              </p:blipFill>
              <p:spPr>
                <a:xfrm>
                  <a:off x="10961213" y="2768280"/>
                  <a:ext cx="100080" cy="184680"/>
                </a:xfrm>
                <a:prstGeom prst="rect">
                  <a:avLst/>
                </a:prstGeom>
              </p:spPr>
            </p:pic>
          </mc:Fallback>
        </mc:AlternateContent>
        <mc:AlternateContent xmlns:mc="http://schemas.openxmlformats.org/markup-compatibility/2006">
          <mc:Choice xmlns:p14="http://schemas.microsoft.com/office/powerpoint/2010/main" Requires="p14">
            <p:contentPart p14:bwMode="auto" r:id="rId425">
              <p14:nvContentPartPr>
                <p14:cNvPr id="292" name="Freihand 291">
                  <a:extLst>
                    <a:ext uri="{FF2B5EF4-FFF2-40B4-BE49-F238E27FC236}">
                      <a16:creationId xmlns:a16="http://schemas.microsoft.com/office/drawing/2014/main" id="{96D829E0-D0D5-4F84-ACAD-1FACF8DB4538}"/>
                    </a:ext>
                  </a:extLst>
                </p14:cNvPr>
                <p14:cNvContentPartPr/>
                <p14:nvPr/>
              </p14:nvContentPartPr>
              <p14:xfrm>
                <a:off x="11079293" y="2768280"/>
                <a:ext cx="52200" cy="108000"/>
              </p14:xfrm>
            </p:contentPart>
          </mc:Choice>
          <mc:Fallback>
            <p:pic>
              <p:nvPicPr>
                <p:cNvPr id="292" name="Freihand 291">
                  <a:extLst>
                    <a:ext uri="{FF2B5EF4-FFF2-40B4-BE49-F238E27FC236}">
                      <a16:creationId xmlns:a16="http://schemas.microsoft.com/office/drawing/2014/main" id="{96D829E0-D0D5-4F84-ACAD-1FACF8DB4538}"/>
                    </a:ext>
                  </a:extLst>
                </p:cNvPr>
                <p:cNvPicPr/>
                <p:nvPr/>
              </p:nvPicPr>
              <p:blipFill>
                <a:blip r:embed="rId426"/>
                <a:stretch>
                  <a:fillRect/>
                </a:stretch>
              </p:blipFill>
              <p:spPr>
                <a:xfrm>
                  <a:off x="11074973" y="2763960"/>
                  <a:ext cx="60840" cy="116640"/>
                </a:xfrm>
                <a:prstGeom prst="rect">
                  <a:avLst/>
                </a:prstGeom>
              </p:spPr>
            </p:pic>
          </mc:Fallback>
        </mc:AlternateContent>
        <mc:AlternateContent xmlns:mc="http://schemas.openxmlformats.org/markup-compatibility/2006">
          <mc:Choice xmlns:p14="http://schemas.microsoft.com/office/powerpoint/2010/main" Requires="p14">
            <p:contentPart p14:bwMode="auto" r:id="rId427">
              <p14:nvContentPartPr>
                <p14:cNvPr id="293" name="Freihand 292">
                  <a:extLst>
                    <a:ext uri="{FF2B5EF4-FFF2-40B4-BE49-F238E27FC236}">
                      <a16:creationId xmlns:a16="http://schemas.microsoft.com/office/drawing/2014/main" id="{A7309CDF-0E83-4519-93D7-27E1BDB72034}"/>
                    </a:ext>
                  </a:extLst>
                </p14:cNvPr>
                <p14:cNvContentPartPr/>
                <p14:nvPr/>
              </p14:nvContentPartPr>
              <p14:xfrm>
                <a:off x="11135453" y="2742360"/>
                <a:ext cx="91440" cy="156960"/>
              </p14:xfrm>
            </p:contentPart>
          </mc:Choice>
          <mc:Fallback>
            <p:pic>
              <p:nvPicPr>
                <p:cNvPr id="293" name="Freihand 292">
                  <a:extLst>
                    <a:ext uri="{FF2B5EF4-FFF2-40B4-BE49-F238E27FC236}">
                      <a16:creationId xmlns:a16="http://schemas.microsoft.com/office/drawing/2014/main" id="{A7309CDF-0E83-4519-93D7-27E1BDB72034}"/>
                    </a:ext>
                  </a:extLst>
                </p:cNvPr>
                <p:cNvPicPr/>
                <p:nvPr/>
              </p:nvPicPr>
              <p:blipFill>
                <a:blip r:embed="rId428"/>
                <a:stretch>
                  <a:fillRect/>
                </a:stretch>
              </p:blipFill>
              <p:spPr>
                <a:xfrm>
                  <a:off x="11131133" y="2738040"/>
                  <a:ext cx="100080" cy="165600"/>
                </a:xfrm>
                <a:prstGeom prst="rect">
                  <a:avLst/>
                </a:prstGeom>
              </p:spPr>
            </p:pic>
          </mc:Fallback>
        </mc:AlternateContent>
        <mc:AlternateContent xmlns:mc="http://schemas.openxmlformats.org/markup-compatibility/2006">
          <mc:Choice xmlns:p14="http://schemas.microsoft.com/office/powerpoint/2010/main" Requires="p14">
            <p:contentPart p14:bwMode="auto" r:id="rId429">
              <p14:nvContentPartPr>
                <p14:cNvPr id="294" name="Freihand 293">
                  <a:extLst>
                    <a:ext uri="{FF2B5EF4-FFF2-40B4-BE49-F238E27FC236}">
                      <a16:creationId xmlns:a16="http://schemas.microsoft.com/office/drawing/2014/main" id="{872F25DE-22CE-4D24-AAB4-E9E0A0EE6C9C}"/>
                    </a:ext>
                  </a:extLst>
                </p14:cNvPr>
                <p14:cNvContentPartPr/>
                <p14:nvPr/>
              </p14:nvContentPartPr>
              <p14:xfrm>
                <a:off x="11204933" y="2603400"/>
                <a:ext cx="228960" cy="245160"/>
              </p14:xfrm>
            </p:contentPart>
          </mc:Choice>
          <mc:Fallback>
            <p:pic>
              <p:nvPicPr>
                <p:cNvPr id="294" name="Freihand 293">
                  <a:extLst>
                    <a:ext uri="{FF2B5EF4-FFF2-40B4-BE49-F238E27FC236}">
                      <a16:creationId xmlns:a16="http://schemas.microsoft.com/office/drawing/2014/main" id="{872F25DE-22CE-4D24-AAB4-E9E0A0EE6C9C}"/>
                    </a:ext>
                  </a:extLst>
                </p:cNvPr>
                <p:cNvPicPr/>
                <p:nvPr/>
              </p:nvPicPr>
              <p:blipFill>
                <a:blip r:embed="rId430"/>
                <a:stretch>
                  <a:fillRect/>
                </a:stretch>
              </p:blipFill>
              <p:spPr>
                <a:xfrm>
                  <a:off x="11200613" y="2599080"/>
                  <a:ext cx="237600" cy="253800"/>
                </a:xfrm>
                <a:prstGeom prst="rect">
                  <a:avLst/>
                </a:prstGeom>
              </p:spPr>
            </p:pic>
          </mc:Fallback>
        </mc:AlternateContent>
        <mc:AlternateContent xmlns:mc="http://schemas.openxmlformats.org/markup-compatibility/2006">
          <mc:Choice xmlns:p14="http://schemas.microsoft.com/office/powerpoint/2010/main" Requires="p14">
            <p:contentPart p14:bwMode="auto" r:id="rId431">
              <p14:nvContentPartPr>
                <p14:cNvPr id="295" name="Freihand 294">
                  <a:extLst>
                    <a:ext uri="{FF2B5EF4-FFF2-40B4-BE49-F238E27FC236}">
                      <a16:creationId xmlns:a16="http://schemas.microsoft.com/office/drawing/2014/main" id="{C7FAE6FE-CCA5-4AFE-9F6D-CBB2441AC79D}"/>
                    </a:ext>
                  </a:extLst>
                </p14:cNvPr>
                <p14:cNvContentPartPr/>
                <p14:nvPr/>
              </p14:nvContentPartPr>
              <p14:xfrm>
                <a:off x="11470253" y="2531040"/>
                <a:ext cx="235080" cy="190080"/>
              </p14:xfrm>
            </p:contentPart>
          </mc:Choice>
          <mc:Fallback>
            <p:pic>
              <p:nvPicPr>
                <p:cNvPr id="295" name="Freihand 294">
                  <a:extLst>
                    <a:ext uri="{FF2B5EF4-FFF2-40B4-BE49-F238E27FC236}">
                      <a16:creationId xmlns:a16="http://schemas.microsoft.com/office/drawing/2014/main" id="{C7FAE6FE-CCA5-4AFE-9F6D-CBB2441AC79D}"/>
                    </a:ext>
                  </a:extLst>
                </p:cNvPr>
                <p:cNvPicPr/>
                <p:nvPr/>
              </p:nvPicPr>
              <p:blipFill>
                <a:blip r:embed="rId432"/>
                <a:stretch>
                  <a:fillRect/>
                </a:stretch>
              </p:blipFill>
              <p:spPr>
                <a:xfrm>
                  <a:off x="11465933" y="2526720"/>
                  <a:ext cx="243720" cy="198720"/>
                </a:xfrm>
                <a:prstGeom prst="rect">
                  <a:avLst/>
                </a:prstGeom>
              </p:spPr>
            </p:pic>
          </mc:Fallback>
        </mc:AlternateContent>
        <mc:AlternateContent xmlns:mc="http://schemas.openxmlformats.org/markup-compatibility/2006">
          <mc:Choice xmlns:p14="http://schemas.microsoft.com/office/powerpoint/2010/main" Requires="p14">
            <p:contentPart p14:bwMode="auto" r:id="rId433">
              <p14:nvContentPartPr>
                <p14:cNvPr id="296" name="Freihand 295">
                  <a:extLst>
                    <a:ext uri="{FF2B5EF4-FFF2-40B4-BE49-F238E27FC236}">
                      <a16:creationId xmlns:a16="http://schemas.microsoft.com/office/drawing/2014/main" id="{2EEA8C44-46E3-4F88-AF9C-378BC964A5B4}"/>
                    </a:ext>
                  </a:extLst>
                </p14:cNvPr>
                <p14:cNvContentPartPr/>
                <p14:nvPr/>
              </p14:nvContentPartPr>
              <p14:xfrm>
                <a:off x="11317613" y="2519520"/>
                <a:ext cx="110160" cy="39960"/>
              </p14:xfrm>
            </p:contentPart>
          </mc:Choice>
          <mc:Fallback>
            <p:pic>
              <p:nvPicPr>
                <p:cNvPr id="296" name="Freihand 295">
                  <a:extLst>
                    <a:ext uri="{FF2B5EF4-FFF2-40B4-BE49-F238E27FC236}">
                      <a16:creationId xmlns:a16="http://schemas.microsoft.com/office/drawing/2014/main" id="{2EEA8C44-46E3-4F88-AF9C-378BC964A5B4}"/>
                    </a:ext>
                  </a:extLst>
                </p:cNvPr>
                <p:cNvPicPr/>
                <p:nvPr/>
              </p:nvPicPr>
              <p:blipFill>
                <a:blip r:embed="rId434"/>
                <a:stretch>
                  <a:fillRect/>
                </a:stretch>
              </p:blipFill>
              <p:spPr>
                <a:xfrm>
                  <a:off x="11313293" y="2515200"/>
                  <a:ext cx="118800" cy="48600"/>
                </a:xfrm>
                <a:prstGeom prst="rect">
                  <a:avLst/>
                </a:prstGeom>
              </p:spPr>
            </p:pic>
          </mc:Fallback>
        </mc:AlternateContent>
        <mc:AlternateContent xmlns:mc="http://schemas.openxmlformats.org/markup-compatibility/2006">
          <mc:Choice xmlns:p14="http://schemas.microsoft.com/office/powerpoint/2010/main" Requires="p14">
            <p:contentPart p14:bwMode="auto" r:id="rId435">
              <p14:nvContentPartPr>
                <p14:cNvPr id="297" name="Freihand 296">
                  <a:extLst>
                    <a:ext uri="{FF2B5EF4-FFF2-40B4-BE49-F238E27FC236}">
                      <a16:creationId xmlns:a16="http://schemas.microsoft.com/office/drawing/2014/main" id="{69CE9DD7-0597-4877-BAB3-FD35283ECC03}"/>
                    </a:ext>
                  </a:extLst>
                </p14:cNvPr>
                <p14:cNvContentPartPr/>
                <p14:nvPr/>
              </p14:nvContentPartPr>
              <p14:xfrm>
                <a:off x="9494213" y="3614640"/>
                <a:ext cx="259560" cy="216720"/>
              </p14:xfrm>
            </p:contentPart>
          </mc:Choice>
          <mc:Fallback>
            <p:pic>
              <p:nvPicPr>
                <p:cNvPr id="297" name="Freihand 296">
                  <a:extLst>
                    <a:ext uri="{FF2B5EF4-FFF2-40B4-BE49-F238E27FC236}">
                      <a16:creationId xmlns:a16="http://schemas.microsoft.com/office/drawing/2014/main" id="{69CE9DD7-0597-4877-BAB3-FD35283ECC03}"/>
                    </a:ext>
                  </a:extLst>
                </p:cNvPr>
                <p:cNvPicPr/>
                <p:nvPr/>
              </p:nvPicPr>
              <p:blipFill>
                <a:blip r:embed="rId436"/>
                <a:stretch>
                  <a:fillRect/>
                </a:stretch>
              </p:blipFill>
              <p:spPr>
                <a:xfrm>
                  <a:off x="9489893" y="3610320"/>
                  <a:ext cx="268200" cy="225360"/>
                </a:xfrm>
                <a:prstGeom prst="rect">
                  <a:avLst/>
                </a:prstGeom>
              </p:spPr>
            </p:pic>
          </mc:Fallback>
        </mc:AlternateContent>
        <mc:AlternateContent xmlns:mc="http://schemas.openxmlformats.org/markup-compatibility/2006">
          <mc:Choice xmlns:p14="http://schemas.microsoft.com/office/powerpoint/2010/main" Requires="p14">
            <p:contentPart p14:bwMode="auto" r:id="rId437">
              <p14:nvContentPartPr>
                <p14:cNvPr id="298" name="Freihand 297">
                  <a:extLst>
                    <a:ext uri="{FF2B5EF4-FFF2-40B4-BE49-F238E27FC236}">
                      <a16:creationId xmlns:a16="http://schemas.microsoft.com/office/drawing/2014/main" id="{46E2A105-BD53-4EAB-8973-AE95F1F636B8}"/>
                    </a:ext>
                  </a:extLst>
                </p14:cNvPr>
                <p14:cNvContentPartPr/>
                <p14:nvPr/>
              </p14:nvContentPartPr>
              <p14:xfrm>
                <a:off x="9762053" y="3633000"/>
                <a:ext cx="97200" cy="119520"/>
              </p14:xfrm>
            </p:contentPart>
          </mc:Choice>
          <mc:Fallback>
            <p:pic>
              <p:nvPicPr>
                <p:cNvPr id="298" name="Freihand 297">
                  <a:extLst>
                    <a:ext uri="{FF2B5EF4-FFF2-40B4-BE49-F238E27FC236}">
                      <a16:creationId xmlns:a16="http://schemas.microsoft.com/office/drawing/2014/main" id="{46E2A105-BD53-4EAB-8973-AE95F1F636B8}"/>
                    </a:ext>
                  </a:extLst>
                </p:cNvPr>
                <p:cNvPicPr/>
                <p:nvPr/>
              </p:nvPicPr>
              <p:blipFill>
                <a:blip r:embed="rId438"/>
                <a:stretch>
                  <a:fillRect/>
                </a:stretch>
              </p:blipFill>
              <p:spPr>
                <a:xfrm>
                  <a:off x="9757733" y="3628680"/>
                  <a:ext cx="105840" cy="128160"/>
                </a:xfrm>
                <a:prstGeom prst="rect">
                  <a:avLst/>
                </a:prstGeom>
              </p:spPr>
            </p:pic>
          </mc:Fallback>
        </mc:AlternateContent>
        <mc:AlternateContent xmlns:mc="http://schemas.openxmlformats.org/markup-compatibility/2006">
          <mc:Choice xmlns:p14="http://schemas.microsoft.com/office/powerpoint/2010/main" Requires="p14">
            <p:contentPart p14:bwMode="auto" r:id="rId439">
              <p14:nvContentPartPr>
                <p14:cNvPr id="299" name="Freihand 298">
                  <a:extLst>
                    <a:ext uri="{FF2B5EF4-FFF2-40B4-BE49-F238E27FC236}">
                      <a16:creationId xmlns:a16="http://schemas.microsoft.com/office/drawing/2014/main" id="{2CD6F591-2D44-430C-9F59-CDDEAF870FBA}"/>
                    </a:ext>
                  </a:extLst>
                </p14:cNvPr>
                <p14:cNvContentPartPr/>
                <p14:nvPr/>
              </p14:nvContentPartPr>
              <p14:xfrm>
                <a:off x="10096133" y="3360120"/>
                <a:ext cx="120600" cy="256320"/>
              </p14:xfrm>
            </p:contentPart>
          </mc:Choice>
          <mc:Fallback>
            <p:pic>
              <p:nvPicPr>
                <p:cNvPr id="299" name="Freihand 298">
                  <a:extLst>
                    <a:ext uri="{FF2B5EF4-FFF2-40B4-BE49-F238E27FC236}">
                      <a16:creationId xmlns:a16="http://schemas.microsoft.com/office/drawing/2014/main" id="{2CD6F591-2D44-430C-9F59-CDDEAF870FBA}"/>
                    </a:ext>
                  </a:extLst>
                </p:cNvPr>
                <p:cNvPicPr/>
                <p:nvPr/>
              </p:nvPicPr>
              <p:blipFill>
                <a:blip r:embed="rId440"/>
                <a:stretch>
                  <a:fillRect/>
                </a:stretch>
              </p:blipFill>
              <p:spPr>
                <a:xfrm>
                  <a:off x="10091813" y="3355800"/>
                  <a:ext cx="129240" cy="264960"/>
                </a:xfrm>
                <a:prstGeom prst="rect">
                  <a:avLst/>
                </a:prstGeom>
              </p:spPr>
            </p:pic>
          </mc:Fallback>
        </mc:AlternateContent>
        <mc:AlternateContent xmlns:mc="http://schemas.openxmlformats.org/markup-compatibility/2006">
          <mc:Choice xmlns:p14="http://schemas.microsoft.com/office/powerpoint/2010/main" Requires="p14">
            <p:contentPart p14:bwMode="auto" r:id="rId441">
              <p14:nvContentPartPr>
                <p14:cNvPr id="300" name="Freihand 299">
                  <a:extLst>
                    <a:ext uri="{FF2B5EF4-FFF2-40B4-BE49-F238E27FC236}">
                      <a16:creationId xmlns:a16="http://schemas.microsoft.com/office/drawing/2014/main" id="{0F1F3489-8C65-479D-A3D9-29324F4010AB}"/>
                    </a:ext>
                  </a:extLst>
                </p14:cNvPr>
                <p14:cNvContentPartPr/>
                <p14:nvPr/>
              </p14:nvContentPartPr>
              <p14:xfrm>
                <a:off x="10171013" y="3530040"/>
                <a:ext cx="71280" cy="60480"/>
              </p14:xfrm>
            </p:contentPart>
          </mc:Choice>
          <mc:Fallback>
            <p:pic>
              <p:nvPicPr>
                <p:cNvPr id="300" name="Freihand 299">
                  <a:extLst>
                    <a:ext uri="{FF2B5EF4-FFF2-40B4-BE49-F238E27FC236}">
                      <a16:creationId xmlns:a16="http://schemas.microsoft.com/office/drawing/2014/main" id="{0F1F3489-8C65-479D-A3D9-29324F4010AB}"/>
                    </a:ext>
                  </a:extLst>
                </p:cNvPr>
                <p:cNvPicPr/>
                <p:nvPr/>
              </p:nvPicPr>
              <p:blipFill>
                <a:blip r:embed="rId442"/>
                <a:stretch>
                  <a:fillRect/>
                </a:stretch>
              </p:blipFill>
              <p:spPr>
                <a:xfrm>
                  <a:off x="10166693" y="3525720"/>
                  <a:ext cx="79920" cy="69120"/>
                </a:xfrm>
                <a:prstGeom prst="rect">
                  <a:avLst/>
                </a:prstGeom>
              </p:spPr>
            </p:pic>
          </mc:Fallback>
        </mc:AlternateContent>
        <mc:AlternateContent xmlns:mc="http://schemas.openxmlformats.org/markup-compatibility/2006">
          <mc:Choice xmlns:p14="http://schemas.microsoft.com/office/powerpoint/2010/main" Requires="p14">
            <p:contentPart p14:bwMode="auto" r:id="rId443">
              <p14:nvContentPartPr>
                <p14:cNvPr id="301" name="Freihand 300">
                  <a:extLst>
                    <a:ext uri="{FF2B5EF4-FFF2-40B4-BE49-F238E27FC236}">
                      <a16:creationId xmlns:a16="http://schemas.microsoft.com/office/drawing/2014/main" id="{6CBF2D8E-FCC4-4C03-9197-DDAEE92EAAAF}"/>
                    </a:ext>
                  </a:extLst>
                </p14:cNvPr>
                <p14:cNvContentPartPr/>
                <p14:nvPr/>
              </p14:nvContentPartPr>
              <p14:xfrm>
                <a:off x="10276133" y="3418800"/>
                <a:ext cx="297000" cy="264240"/>
              </p14:xfrm>
            </p:contentPart>
          </mc:Choice>
          <mc:Fallback>
            <p:pic>
              <p:nvPicPr>
                <p:cNvPr id="301" name="Freihand 300">
                  <a:extLst>
                    <a:ext uri="{FF2B5EF4-FFF2-40B4-BE49-F238E27FC236}">
                      <a16:creationId xmlns:a16="http://schemas.microsoft.com/office/drawing/2014/main" id="{6CBF2D8E-FCC4-4C03-9197-DDAEE92EAAAF}"/>
                    </a:ext>
                  </a:extLst>
                </p:cNvPr>
                <p:cNvPicPr/>
                <p:nvPr/>
              </p:nvPicPr>
              <p:blipFill>
                <a:blip r:embed="rId444"/>
                <a:stretch>
                  <a:fillRect/>
                </a:stretch>
              </p:blipFill>
              <p:spPr>
                <a:xfrm>
                  <a:off x="10271813" y="3414480"/>
                  <a:ext cx="305640" cy="272880"/>
                </a:xfrm>
                <a:prstGeom prst="rect">
                  <a:avLst/>
                </a:prstGeom>
              </p:spPr>
            </p:pic>
          </mc:Fallback>
        </mc:AlternateContent>
        <mc:AlternateContent xmlns:mc="http://schemas.openxmlformats.org/markup-compatibility/2006">
          <mc:Choice xmlns:p14="http://schemas.microsoft.com/office/powerpoint/2010/main" Requires="p14">
            <p:contentPart p14:bwMode="auto" r:id="rId445">
              <p14:nvContentPartPr>
                <p14:cNvPr id="302" name="Freihand 301">
                  <a:extLst>
                    <a:ext uri="{FF2B5EF4-FFF2-40B4-BE49-F238E27FC236}">
                      <a16:creationId xmlns:a16="http://schemas.microsoft.com/office/drawing/2014/main" id="{DDED69F2-F757-44A3-8657-94DAC9D0A5E9}"/>
                    </a:ext>
                  </a:extLst>
                </p14:cNvPr>
                <p14:cNvContentPartPr/>
                <p14:nvPr/>
              </p14:nvContentPartPr>
              <p14:xfrm>
                <a:off x="10609133" y="3302880"/>
                <a:ext cx="335520" cy="137160"/>
              </p14:xfrm>
            </p:contentPart>
          </mc:Choice>
          <mc:Fallback>
            <p:pic>
              <p:nvPicPr>
                <p:cNvPr id="302" name="Freihand 301">
                  <a:extLst>
                    <a:ext uri="{FF2B5EF4-FFF2-40B4-BE49-F238E27FC236}">
                      <a16:creationId xmlns:a16="http://schemas.microsoft.com/office/drawing/2014/main" id="{DDED69F2-F757-44A3-8657-94DAC9D0A5E9}"/>
                    </a:ext>
                  </a:extLst>
                </p:cNvPr>
                <p:cNvPicPr/>
                <p:nvPr/>
              </p:nvPicPr>
              <p:blipFill>
                <a:blip r:embed="rId446"/>
                <a:stretch>
                  <a:fillRect/>
                </a:stretch>
              </p:blipFill>
              <p:spPr>
                <a:xfrm>
                  <a:off x="10604813" y="3298560"/>
                  <a:ext cx="344160" cy="145800"/>
                </a:xfrm>
                <a:prstGeom prst="rect">
                  <a:avLst/>
                </a:prstGeom>
              </p:spPr>
            </p:pic>
          </mc:Fallback>
        </mc:AlternateContent>
        <mc:AlternateContent xmlns:mc="http://schemas.openxmlformats.org/markup-compatibility/2006">
          <mc:Choice xmlns:p14="http://schemas.microsoft.com/office/powerpoint/2010/main" Requires="p14">
            <p:contentPart p14:bwMode="auto" r:id="rId447">
              <p14:nvContentPartPr>
                <p14:cNvPr id="303" name="Freihand 302">
                  <a:extLst>
                    <a:ext uri="{FF2B5EF4-FFF2-40B4-BE49-F238E27FC236}">
                      <a16:creationId xmlns:a16="http://schemas.microsoft.com/office/drawing/2014/main" id="{752B2BAA-F6D8-4BD0-A5D9-EE6AABC03028}"/>
                    </a:ext>
                  </a:extLst>
                </p14:cNvPr>
                <p14:cNvContentPartPr/>
                <p14:nvPr/>
              </p14:nvContentPartPr>
              <p14:xfrm>
                <a:off x="10996493" y="3113160"/>
                <a:ext cx="138960" cy="191520"/>
              </p14:xfrm>
            </p:contentPart>
          </mc:Choice>
          <mc:Fallback>
            <p:pic>
              <p:nvPicPr>
                <p:cNvPr id="303" name="Freihand 302">
                  <a:extLst>
                    <a:ext uri="{FF2B5EF4-FFF2-40B4-BE49-F238E27FC236}">
                      <a16:creationId xmlns:a16="http://schemas.microsoft.com/office/drawing/2014/main" id="{752B2BAA-F6D8-4BD0-A5D9-EE6AABC03028}"/>
                    </a:ext>
                  </a:extLst>
                </p:cNvPr>
                <p:cNvPicPr/>
                <p:nvPr/>
              </p:nvPicPr>
              <p:blipFill>
                <a:blip r:embed="rId448"/>
                <a:stretch>
                  <a:fillRect/>
                </a:stretch>
              </p:blipFill>
              <p:spPr>
                <a:xfrm>
                  <a:off x="10992173" y="3108840"/>
                  <a:ext cx="147600" cy="200160"/>
                </a:xfrm>
                <a:prstGeom prst="rect">
                  <a:avLst/>
                </a:prstGeom>
              </p:spPr>
            </p:pic>
          </mc:Fallback>
        </mc:AlternateContent>
        <mc:AlternateContent xmlns:mc="http://schemas.openxmlformats.org/markup-compatibility/2006">
          <mc:Choice xmlns:p14="http://schemas.microsoft.com/office/powerpoint/2010/main" Requires="p14">
            <p:contentPart p14:bwMode="auto" r:id="rId449">
              <p14:nvContentPartPr>
                <p14:cNvPr id="304" name="Freihand 303">
                  <a:extLst>
                    <a:ext uri="{FF2B5EF4-FFF2-40B4-BE49-F238E27FC236}">
                      <a16:creationId xmlns:a16="http://schemas.microsoft.com/office/drawing/2014/main" id="{F53AA9FB-4ADC-4C90-96D1-389A8333A44E}"/>
                    </a:ext>
                  </a:extLst>
                </p14:cNvPr>
                <p14:cNvContentPartPr/>
                <p14:nvPr/>
              </p14:nvContentPartPr>
              <p14:xfrm>
                <a:off x="10929173" y="3232320"/>
                <a:ext cx="78120" cy="86400"/>
              </p14:xfrm>
            </p:contentPart>
          </mc:Choice>
          <mc:Fallback>
            <p:pic>
              <p:nvPicPr>
                <p:cNvPr id="304" name="Freihand 303">
                  <a:extLst>
                    <a:ext uri="{FF2B5EF4-FFF2-40B4-BE49-F238E27FC236}">
                      <a16:creationId xmlns:a16="http://schemas.microsoft.com/office/drawing/2014/main" id="{F53AA9FB-4ADC-4C90-96D1-389A8333A44E}"/>
                    </a:ext>
                  </a:extLst>
                </p:cNvPr>
                <p:cNvPicPr/>
                <p:nvPr/>
              </p:nvPicPr>
              <p:blipFill>
                <a:blip r:embed="rId450"/>
                <a:stretch>
                  <a:fillRect/>
                </a:stretch>
              </p:blipFill>
              <p:spPr>
                <a:xfrm>
                  <a:off x="10924853" y="3228000"/>
                  <a:ext cx="86760" cy="95040"/>
                </a:xfrm>
                <a:prstGeom prst="rect">
                  <a:avLst/>
                </a:prstGeom>
              </p:spPr>
            </p:pic>
          </mc:Fallback>
        </mc:AlternateContent>
        <mc:AlternateContent xmlns:mc="http://schemas.openxmlformats.org/markup-compatibility/2006">
          <mc:Choice xmlns:p14="http://schemas.microsoft.com/office/powerpoint/2010/main" Requires="p14">
            <p:contentPart p14:bwMode="auto" r:id="rId451">
              <p14:nvContentPartPr>
                <p14:cNvPr id="305" name="Freihand 304">
                  <a:extLst>
                    <a:ext uri="{FF2B5EF4-FFF2-40B4-BE49-F238E27FC236}">
                      <a16:creationId xmlns:a16="http://schemas.microsoft.com/office/drawing/2014/main" id="{1DC6CA31-9E7F-4681-9B51-42A007F79B3A}"/>
                    </a:ext>
                  </a:extLst>
                </p14:cNvPr>
                <p14:cNvContentPartPr/>
                <p14:nvPr/>
              </p14:nvContentPartPr>
              <p14:xfrm>
                <a:off x="11281253" y="2951880"/>
                <a:ext cx="242640" cy="203760"/>
              </p14:xfrm>
            </p:contentPart>
          </mc:Choice>
          <mc:Fallback>
            <p:pic>
              <p:nvPicPr>
                <p:cNvPr id="305" name="Freihand 304">
                  <a:extLst>
                    <a:ext uri="{FF2B5EF4-FFF2-40B4-BE49-F238E27FC236}">
                      <a16:creationId xmlns:a16="http://schemas.microsoft.com/office/drawing/2014/main" id="{1DC6CA31-9E7F-4681-9B51-42A007F79B3A}"/>
                    </a:ext>
                  </a:extLst>
                </p:cNvPr>
                <p:cNvPicPr/>
                <p:nvPr/>
              </p:nvPicPr>
              <p:blipFill>
                <a:blip r:embed="rId452"/>
                <a:stretch>
                  <a:fillRect/>
                </a:stretch>
              </p:blipFill>
              <p:spPr>
                <a:xfrm>
                  <a:off x="11276933" y="2947560"/>
                  <a:ext cx="251280" cy="212400"/>
                </a:xfrm>
                <a:prstGeom prst="rect">
                  <a:avLst/>
                </a:prstGeom>
              </p:spPr>
            </p:pic>
          </mc:Fallback>
        </mc:AlternateContent>
        <mc:AlternateContent xmlns:mc="http://schemas.openxmlformats.org/markup-compatibility/2006">
          <mc:Choice xmlns:p14="http://schemas.microsoft.com/office/powerpoint/2010/main" Requires="p14">
            <p:contentPart p14:bwMode="auto" r:id="rId453">
              <p14:nvContentPartPr>
                <p14:cNvPr id="306" name="Freihand 305">
                  <a:extLst>
                    <a:ext uri="{FF2B5EF4-FFF2-40B4-BE49-F238E27FC236}">
                      <a16:creationId xmlns:a16="http://schemas.microsoft.com/office/drawing/2014/main" id="{662A72CA-96A7-4124-8BCD-C31D7FF1FBF7}"/>
                    </a:ext>
                  </a:extLst>
                </p14:cNvPr>
                <p14:cNvContentPartPr/>
                <p14:nvPr/>
              </p14:nvContentPartPr>
              <p14:xfrm>
                <a:off x="11486093" y="2958720"/>
                <a:ext cx="95040" cy="153720"/>
              </p14:xfrm>
            </p:contentPart>
          </mc:Choice>
          <mc:Fallback>
            <p:pic>
              <p:nvPicPr>
                <p:cNvPr id="306" name="Freihand 305">
                  <a:extLst>
                    <a:ext uri="{FF2B5EF4-FFF2-40B4-BE49-F238E27FC236}">
                      <a16:creationId xmlns:a16="http://schemas.microsoft.com/office/drawing/2014/main" id="{662A72CA-96A7-4124-8BCD-C31D7FF1FBF7}"/>
                    </a:ext>
                  </a:extLst>
                </p:cNvPr>
                <p:cNvPicPr/>
                <p:nvPr/>
              </p:nvPicPr>
              <p:blipFill>
                <a:blip r:embed="rId454"/>
                <a:stretch>
                  <a:fillRect/>
                </a:stretch>
              </p:blipFill>
              <p:spPr>
                <a:xfrm>
                  <a:off x="11481773" y="2954400"/>
                  <a:ext cx="103680" cy="162360"/>
                </a:xfrm>
                <a:prstGeom prst="rect">
                  <a:avLst/>
                </a:prstGeom>
              </p:spPr>
            </p:pic>
          </mc:Fallback>
        </mc:AlternateContent>
        <mc:AlternateContent xmlns:mc="http://schemas.openxmlformats.org/markup-compatibility/2006">
          <mc:Choice xmlns:p14="http://schemas.microsoft.com/office/powerpoint/2010/main" Requires="p14">
            <p:contentPart p14:bwMode="auto" r:id="rId455">
              <p14:nvContentPartPr>
                <p14:cNvPr id="307" name="Freihand 306">
                  <a:extLst>
                    <a:ext uri="{FF2B5EF4-FFF2-40B4-BE49-F238E27FC236}">
                      <a16:creationId xmlns:a16="http://schemas.microsoft.com/office/drawing/2014/main" id="{F6C38613-865E-4375-BD20-200E215EF5C4}"/>
                    </a:ext>
                  </a:extLst>
                </p14:cNvPr>
                <p14:cNvContentPartPr/>
                <p14:nvPr/>
              </p14:nvContentPartPr>
              <p14:xfrm>
                <a:off x="10676093" y="3755400"/>
                <a:ext cx="41040" cy="209520"/>
              </p14:xfrm>
            </p:contentPart>
          </mc:Choice>
          <mc:Fallback>
            <p:pic>
              <p:nvPicPr>
                <p:cNvPr id="307" name="Freihand 306">
                  <a:extLst>
                    <a:ext uri="{FF2B5EF4-FFF2-40B4-BE49-F238E27FC236}">
                      <a16:creationId xmlns:a16="http://schemas.microsoft.com/office/drawing/2014/main" id="{F6C38613-865E-4375-BD20-200E215EF5C4}"/>
                    </a:ext>
                  </a:extLst>
                </p:cNvPr>
                <p:cNvPicPr/>
                <p:nvPr/>
              </p:nvPicPr>
              <p:blipFill>
                <a:blip r:embed="rId456"/>
                <a:stretch>
                  <a:fillRect/>
                </a:stretch>
              </p:blipFill>
              <p:spPr>
                <a:xfrm>
                  <a:off x="10671773" y="3751080"/>
                  <a:ext cx="49680" cy="218160"/>
                </a:xfrm>
                <a:prstGeom prst="rect">
                  <a:avLst/>
                </a:prstGeom>
              </p:spPr>
            </p:pic>
          </mc:Fallback>
        </mc:AlternateContent>
        <mc:AlternateContent xmlns:mc="http://schemas.openxmlformats.org/markup-compatibility/2006">
          <mc:Choice xmlns:p14="http://schemas.microsoft.com/office/powerpoint/2010/main" Requires="p14">
            <p:contentPart p14:bwMode="auto" r:id="rId457">
              <p14:nvContentPartPr>
                <p14:cNvPr id="308" name="Freihand 307">
                  <a:extLst>
                    <a:ext uri="{FF2B5EF4-FFF2-40B4-BE49-F238E27FC236}">
                      <a16:creationId xmlns:a16="http://schemas.microsoft.com/office/drawing/2014/main" id="{49595752-7B10-4E9F-9536-35478EF66943}"/>
                    </a:ext>
                  </a:extLst>
                </p14:cNvPr>
                <p14:cNvContentPartPr/>
                <p14:nvPr/>
              </p14:nvContentPartPr>
              <p14:xfrm>
                <a:off x="10540013" y="3698880"/>
                <a:ext cx="241560" cy="291240"/>
              </p14:xfrm>
            </p:contentPart>
          </mc:Choice>
          <mc:Fallback>
            <p:pic>
              <p:nvPicPr>
                <p:cNvPr id="308" name="Freihand 307">
                  <a:extLst>
                    <a:ext uri="{FF2B5EF4-FFF2-40B4-BE49-F238E27FC236}">
                      <a16:creationId xmlns:a16="http://schemas.microsoft.com/office/drawing/2014/main" id="{49595752-7B10-4E9F-9536-35478EF66943}"/>
                    </a:ext>
                  </a:extLst>
                </p:cNvPr>
                <p:cNvPicPr/>
                <p:nvPr/>
              </p:nvPicPr>
              <p:blipFill>
                <a:blip r:embed="rId458"/>
                <a:stretch>
                  <a:fillRect/>
                </a:stretch>
              </p:blipFill>
              <p:spPr>
                <a:xfrm>
                  <a:off x="10535693" y="3694560"/>
                  <a:ext cx="250200" cy="299880"/>
                </a:xfrm>
                <a:prstGeom prst="rect">
                  <a:avLst/>
                </a:prstGeom>
              </p:spPr>
            </p:pic>
          </mc:Fallback>
        </mc:AlternateContent>
        <mc:AlternateContent xmlns:mc="http://schemas.openxmlformats.org/markup-compatibility/2006">
          <mc:Choice xmlns:p14="http://schemas.microsoft.com/office/powerpoint/2010/main" Requires="p14">
            <p:contentPart p14:bwMode="auto" r:id="rId459">
              <p14:nvContentPartPr>
                <p14:cNvPr id="309" name="Freihand 308">
                  <a:extLst>
                    <a:ext uri="{FF2B5EF4-FFF2-40B4-BE49-F238E27FC236}">
                      <a16:creationId xmlns:a16="http://schemas.microsoft.com/office/drawing/2014/main" id="{C69FE776-407C-4798-8C65-0C22C70CFBB5}"/>
                    </a:ext>
                  </a:extLst>
                </p14:cNvPr>
                <p14:cNvContentPartPr/>
                <p14:nvPr/>
              </p14:nvContentPartPr>
              <p14:xfrm>
                <a:off x="10873013" y="3658200"/>
                <a:ext cx="48600" cy="198360"/>
              </p14:xfrm>
            </p:contentPart>
          </mc:Choice>
          <mc:Fallback>
            <p:pic>
              <p:nvPicPr>
                <p:cNvPr id="309" name="Freihand 308">
                  <a:extLst>
                    <a:ext uri="{FF2B5EF4-FFF2-40B4-BE49-F238E27FC236}">
                      <a16:creationId xmlns:a16="http://schemas.microsoft.com/office/drawing/2014/main" id="{C69FE776-407C-4798-8C65-0C22C70CFBB5}"/>
                    </a:ext>
                  </a:extLst>
                </p:cNvPr>
                <p:cNvPicPr/>
                <p:nvPr/>
              </p:nvPicPr>
              <p:blipFill>
                <a:blip r:embed="rId460"/>
                <a:stretch>
                  <a:fillRect/>
                </a:stretch>
              </p:blipFill>
              <p:spPr>
                <a:xfrm>
                  <a:off x="10868693" y="3653880"/>
                  <a:ext cx="57240" cy="207000"/>
                </a:xfrm>
                <a:prstGeom prst="rect">
                  <a:avLst/>
                </a:prstGeom>
              </p:spPr>
            </p:pic>
          </mc:Fallback>
        </mc:AlternateContent>
        <mc:AlternateContent xmlns:mc="http://schemas.openxmlformats.org/markup-compatibility/2006">
          <mc:Choice xmlns:p14="http://schemas.microsoft.com/office/powerpoint/2010/main" Requires="p14">
            <p:contentPart p14:bwMode="auto" r:id="rId461">
              <p14:nvContentPartPr>
                <p14:cNvPr id="310" name="Freihand 309">
                  <a:extLst>
                    <a:ext uri="{FF2B5EF4-FFF2-40B4-BE49-F238E27FC236}">
                      <a16:creationId xmlns:a16="http://schemas.microsoft.com/office/drawing/2014/main" id="{309F1D96-0456-4DCD-B4D0-D427AC0C419C}"/>
                    </a:ext>
                  </a:extLst>
                </p14:cNvPr>
                <p14:cNvContentPartPr/>
                <p14:nvPr/>
              </p14:nvContentPartPr>
              <p14:xfrm>
                <a:off x="11004413" y="3611040"/>
                <a:ext cx="32760" cy="199440"/>
              </p14:xfrm>
            </p:contentPart>
          </mc:Choice>
          <mc:Fallback>
            <p:pic>
              <p:nvPicPr>
                <p:cNvPr id="310" name="Freihand 309">
                  <a:extLst>
                    <a:ext uri="{FF2B5EF4-FFF2-40B4-BE49-F238E27FC236}">
                      <a16:creationId xmlns:a16="http://schemas.microsoft.com/office/drawing/2014/main" id="{309F1D96-0456-4DCD-B4D0-D427AC0C419C}"/>
                    </a:ext>
                  </a:extLst>
                </p:cNvPr>
                <p:cNvPicPr/>
                <p:nvPr/>
              </p:nvPicPr>
              <p:blipFill>
                <a:blip r:embed="rId462"/>
                <a:stretch>
                  <a:fillRect/>
                </a:stretch>
              </p:blipFill>
              <p:spPr>
                <a:xfrm>
                  <a:off x="11000093" y="3606720"/>
                  <a:ext cx="41400" cy="208080"/>
                </a:xfrm>
                <a:prstGeom prst="rect">
                  <a:avLst/>
                </a:prstGeom>
              </p:spPr>
            </p:pic>
          </mc:Fallback>
        </mc:AlternateContent>
        <mc:AlternateContent xmlns:mc="http://schemas.openxmlformats.org/markup-compatibility/2006">
          <mc:Choice xmlns:p14="http://schemas.microsoft.com/office/powerpoint/2010/main" Requires="p14">
            <p:contentPart p14:bwMode="auto" r:id="rId463">
              <p14:nvContentPartPr>
                <p14:cNvPr id="311" name="Freihand 310">
                  <a:extLst>
                    <a:ext uri="{FF2B5EF4-FFF2-40B4-BE49-F238E27FC236}">
                      <a16:creationId xmlns:a16="http://schemas.microsoft.com/office/drawing/2014/main" id="{E799FF37-7A7C-4D79-86AB-DC258888154B}"/>
                    </a:ext>
                  </a:extLst>
                </p14:cNvPr>
                <p14:cNvContentPartPr/>
                <p14:nvPr/>
              </p14:nvContentPartPr>
              <p14:xfrm>
                <a:off x="10890293" y="3537600"/>
                <a:ext cx="195480" cy="146160"/>
              </p14:xfrm>
            </p:contentPart>
          </mc:Choice>
          <mc:Fallback>
            <p:pic>
              <p:nvPicPr>
                <p:cNvPr id="311" name="Freihand 310">
                  <a:extLst>
                    <a:ext uri="{FF2B5EF4-FFF2-40B4-BE49-F238E27FC236}">
                      <a16:creationId xmlns:a16="http://schemas.microsoft.com/office/drawing/2014/main" id="{E799FF37-7A7C-4D79-86AB-DC258888154B}"/>
                    </a:ext>
                  </a:extLst>
                </p:cNvPr>
                <p:cNvPicPr/>
                <p:nvPr/>
              </p:nvPicPr>
              <p:blipFill>
                <a:blip r:embed="rId464"/>
                <a:stretch>
                  <a:fillRect/>
                </a:stretch>
              </p:blipFill>
              <p:spPr>
                <a:xfrm>
                  <a:off x="10885973" y="3533280"/>
                  <a:ext cx="204120" cy="154800"/>
                </a:xfrm>
                <a:prstGeom prst="rect">
                  <a:avLst/>
                </a:prstGeom>
              </p:spPr>
            </p:pic>
          </mc:Fallback>
        </mc:AlternateContent>
        <mc:AlternateContent xmlns:mc="http://schemas.openxmlformats.org/markup-compatibility/2006">
          <mc:Choice xmlns:p14="http://schemas.microsoft.com/office/powerpoint/2010/main" Requires="p14">
            <p:contentPart p14:bwMode="auto" r:id="rId465">
              <p14:nvContentPartPr>
                <p14:cNvPr id="312" name="Freihand 311">
                  <a:extLst>
                    <a:ext uri="{FF2B5EF4-FFF2-40B4-BE49-F238E27FC236}">
                      <a16:creationId xmlns:a16="http://schemas.microsoft.com/office/drawing/2014/main" id="{07CF953C-16AF-4688-9DC9-2614D87D25FA}"/>
                    </a:ext>
                  </a:extLst>
                </p14:cNvPr>
                <p14:cNvContentPartPr/>
                <p14:nvPr/>
              </p14:nvContentPartPr>
              <p14:xfrm>
                <a:off x="11172173" y="3341400"/>
                <a:ext cx="234720" cy="263520"/>
              </p14:xfrm>
            </p:contentPart>
          </mc:Choice>
          <mc:Fallback>
            <p:pic>
              <p:nvPicPr>
                <p:cNvPr id="312" name="Freihand 311">
                  <a:extLst>
                    <a:ext uri="{FF2B5EF4-FFF2-40B4-BE49-F238E27FC236}">
                      <a16:creationId xmlns:a16="http://schemas.microsoft.com/office/drawing/2014/main" id="{07CF953C-16AF-4688-9DC9-2614D87D25FA}"/>
                    </a:ext>
                  </a:extLst>
                </p:cNvPr>
                <p:cNvPicPr/>
                <p:nvPr/>
              </p:nvPicPr>
              <p:blipFill>
                <a:blip r:embed="rId466"/>
                <a:stretch>
                  <a:fillRect/>
                </a:stretch>
              </p:blipFill>
              <p:spPr>
                <a:xfrm>
                  <a:off x="11167853" y="3337080"/>
                  <a:ext cx="243360" cy="272160"/>
                </a:xfrm>
                <a:prstGeom prst="rect">
                  <a:avLst/>
                </a:prstGeom>
              </p:spPr>
            </p:pic>
          </mc:Fallback>
        </mc:AlternateContent>
        <mc:AlternateContent xmlns:mc="http://schemas.openxmlformats.org/markup-compatibility/2006">
          <mc:Choice xmlns:p14="http://schemas.microsoft.com/office/powerpoint/2010/main" Requires="p14">
            <p:contentPart p14:bwMode="auto" r:id="rId467">
              <p14:nvContentPartPr>
                <p14:cNvPr id="313" name="Freihand 312">
                  <a:extLst>
                    <a:ext uri="{FF2B5EF4-FFF2-40B4-BE49-F238E27FC236}">
                      <a16:creationId xmlns:a16="http://schemas.microsoft.com/office/drawing/2014/main" id="{A1F49438-EA0A-480D-806E-E06F66020C66}"/>
                    </a:ext>
                  </a:extLst>
                </p14:cNvPr>
                <p14:cNvContentPartPr/>
                <p14:nvPr/>
              </p14:nvContentPartPr>
              <p14:xfrm>
                <a:off x="11227613" y="3648120"/>
                <a:ext cx="188280" cy="185760"/>
              </p14:xfrm>
            </p:contentPart>
          </mc:Choice>
          <mc:Fallback>
            <p:pic>
              <p:nvPicPr>
                <p:cNvPr id="313" name="Freihand 312">
                  <a:extLst>
                    <a:ext uri="{FF2B5EF4-FFF2-40B4-BE49-F238E27FC236}">
                      <a16:creationId xmlns:a16="http://schemas.microsoft.com/office/drawing/2014/main" id="{A1F49438-EA0A-480D-806E-E06F66020C66}"/>
                    </a:ext>
                  </a:extLst>
                </p:cNvPr>
                <p:cNvPicPr/>
                <p:nvPr/>
              </p:nvPicPr>
              <p:blipFill>
                <a:blip r:embed="rId468"/>
                <a:stretch>
                  <a:fillRect/>
                </a:stretch>
              </p:blipFill>
              <p:spPr>
                <a:xfrm>
                  <a:off x="11223293" y="3643800"/>
                  <a:ext cx="196920" cy="194400"/>
                </a:xfrm>
                <a:prstGeom prst="rect">
                  <a:avLst/>
                </a:prstGeom>
              </p:spPr>
            </p:pic>
          </mc:Fallback>
        </mc:AlternateContent>
        <mc:AlternateContent xmlns:mc="http://schemas.openxmlformats.org/markup-compatibility/2006">
          <mc:Choice xmlns:p14="http://schemas.microsoft.com/office/powerpoint/2010/main" Requires="p14">
            <p:contentPart p14:bwMode="auto" r:id="rId469">
              <p14:nvContentPartPr>
                <p14:cNvPr id="314" name="Freihand 313">
                  <a:extLst>
                    <a:ext uri="{FF2B5EF4-FFF2-40B4-BE49-F238E27FC236}">
                      <a16:creationId xmlns:a16="http://schemas.microsoft.com/office/drawing/2014/main" id="{5F29D13A-28C5-4DE1-8248-FD2D48EA1D4B}"/>
                    </a:ext>
                  </a:extLst>
                </p14:cNvPr>
                <p14:cNvContentPartPr/>
                <p14:nvPr/>
              </p14:nvContentPartPr>
              <p14:xfrm>
                <a:off x="7874213" y="2032800"/>
                <a:ext cx="3974040" cy="2117520"/>
              </p14:xfrm>
            </p:contentPart>
          </mc:Choice>
          <mc:Fallback>
            <p:pic>
              <p:nvPicPr>
                <p:cNvPr id="314" name="Freihand 313">
                  <a:extLst>
                    <a:ext uri="{FF2B5EF4-FFF2-40B4-BE49-F238E27FC236}">
                      <a16:creationId xmlns:a16="http://schemas.microsoft.com/office/drawing/2014/main" id="{5F29D13A-28C5-4DE1-8248-FD2D48EA1D4B}"/>
                    </a:ext>
                  </a:extLst>
                </p:cNvPr>
                <p:cNvPicPr/>
                <p:nvPr/>
              </p:nvPicPr>
              <p:blipFill>
                <a:blip r:embed="rId470"/>
                <a:stretch>
                  <a:fillRect/>
                </a:stretch>
              </p:blipFill>
              <p:spPr>
                <a:xfrm>
                  <a:off x="7869893" y="2028480"/>
                  <a:ext cx="3982680" cy="2126160"/>
                </a:xfrm>
                <a:prstGeom prst="rect">
                  <a:avLst/>
                </a:prstGeom>
              </p:spPr>
            </p:pic>
          </mc:Fallback>
        </mc:AlternateContent>
      </p:grpSp>
    </p:spTree>
    <p:extLst>
      <p:ext uri="{BB962C8B-B14F-4D97-AF65-F5344CB8AC3E}">
        <p14:creationId xmlns:p14="http://schemas.microsoft.com/office/powerpoint/2010/main" val="41787725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1"/>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22"/>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3"/>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7"/>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24"/>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72"/>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41"/>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42"/>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73"/>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30"/>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16"/>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34"/>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83"/>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81"/>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55"/>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7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20" grpId="0"/>
      <p:bldP spid="23" grpId="0" animBg="1"/>
      <p:bldP spid="24" grpId="0"/>
      <p:bldP spid="34" grpId="0" animBg="1"/>
      <p:bldP spid="37" grpId="0"/>
      <p:bldP spid="72" grpId="0"/>
      <p:bldP spid="73" grpId="0"/>
      <p:bldP spid="75" grpId="0"/>
      <p:bldP spid="81" grpId="0"/>
      <p:bldP spid="8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Grafik 4"/>
          <p:cNvPicPr>
            <a:picLocks noChangeAspect="1"/>
          </p:cNvPicPr>
          <p:nvPr/>
        </p:nvPicPr>
        <p:blipFill>
          <a:blip r:embed="rId3"/>
          <a:stretch>
            <a:fillRect/>
          </a:stretch>
        </p:blipFill>
        <p:spPr>
          <a:xfrm>
            <a:off x="6902935" y="912001"/>
            <a:ext cx="3327391" cy="2098816"/>
          </a:xfrm>
          <a:prstGeom prst="rect">
            <a:avLst/>
          </a:prstGeom>
        </p:spPr>
      </p:pic>
      <p:pic>
        <p:nvPicPr>
          <p:cNvPr id="2" name="Grafik 1"/>
          <p:cNvPicPr>
            <a:picLocks noChangeAspect="1"/>
          </p:cNvPicPr>
          <p:nvPr/>
        </p:nvPicPr>
        <p:blipFill>
          <a:blip r:embed="rId4"/>
          <a:stretch>
            <a:fillRect/>
          </a:stretch>
        </p:blipFill>
        <p:spPr>
          <a:xfrm>
            <a:off x="1345602" y="2879312"/>
            <a:ext cx="4426080" cy="2725148"/>
          </a:xfrm>
          <a:prstGeom prst="rect">
            <a:avLst/>
          </a:prstGeom>
        </p:spPr>
      </p:pic>
      <p:sp>
        <p:nvSpPr>
          <p:cNvPr id="7" name="Title 1"/>
          <p:cNvSpPr txBox="1">
            <a:spLocks/>
          </p:cNvSpPr>
          <p:nvPr/>
        </p:nvSpPr>
        <p:spPr>
          <a:xfrm>
            <a:off x="1523520" y="97458"/>
            <a:ext cx="9381041" cy="640552"/>
          </a:xfrm>
          <a:prstGeom prst="rect">
            <a:avLst/>
          </a:prstGeom>
        </p:spPr>
        <p:txBody>
          <a:bodyPr>
            <a:noAutofit/>
          </a:bodyPr>
          <a:lstStyle>
            <a:lvl1pPr algn="ctr" rtl="0" hangingPunct="0">
              <a:tabLst/>
              <a:defRPr lang="de-DE" sz="4400" b="0" i="0" u="none" strike="noStrike" kern="1200">
                <a:ln>
                  <a:noFill/>
                </a:ln>
                <a:latin typeface="Arial" pitchFamily="18"/>
              </a:defRPr>
            </a:lvl1pPr>
          </a:lstStyle>
          <a:p>
            <a:r>
              <a:rPr lang="en-US" sz="2540" dirty="0" err="1">
                <a:latin typeface="Arial" panose="020B0604020202020204" pitchFamily="34" charset="0"/>
                <a:cs typeface="Arial" panose="020B0604020202020204" pitchFamily="34" charset="0"/>
              </a:rPr>
              <a:t>Abwrackprämie</a:t>
            </a:r>
            <a:r>
              <a:rPr lang="en-US" sz="2540" dirty="0">
                <a:latin typeface="Arial" panose="020B0604020202020204" pitchFamily="34" charset="0"/>
                <a:cs typeface="Arial" panose="020B0604020202020204" pitchFamily="34" charset="0"/>
              </a:rPr>
              <a:t> 2009: </a:t>
            </a:r>
            <a:r>
              <a:rPr lang="en-US" sz="2540" dirty="0" err="1">
                <a:latin typeface="Arial" panose="020B0604020202020204" pitchFamily="34" charset="0"/>
                <a:cs typeface="Arial" panose="020B0604020202020204" pitchFamily="34" charset="0"/>
              </a:rPr>
              <a:t>Staatsausgabenerhöhung</a:t>
            </a:r>
            <a:r>
              <a:rPr lang="en-US" sz="2540" dirty="0">
                <a:latin typeface="Arial" panose="020B0604020202020204" pitchFamily="34" charset="0"/>
                <a:cs typeface="Arial" panose="020B0604020202020204" pitchFamily="34" charset="0"/>
              </a:rPr>
              <a:t> um 5 </a:t>
            </a:r>
            <a:r>
              <a:rPr lang="en-US" sz="2540" dirty="0" err="1">
                <a:latin typeface="Arial" panose="020B0604020202020204" pitchFamily="34" charset="0"/>
                <a:cs typeface="Arial" panose="020B0604020202020204" pitchFamily="34" charset="0"/>
              </a:rPr>
              <a:t>Mrd</a:t>
            </a:r>
            <a:r>
              <a:rPr lang="en-US" sz="2540" dirty="0">
                <a:latin typeface="Arial" panose="020B0604020202020204" pitchFamily="34" charset="0"/>
                <a:cs typeface="Arial" panose="020B0604020202020204" pitchFamily="34" charset="0"/>
              </a:rPr>
              <a:t>. €</a:t>
            </a:r>
          </a:p>
        </p:txBody>
      </p:sp>
      <p:sp>
        <p:nvSpPr>
          <p:cNvPr id="15" name="Text Box 6"/>
          <p:cNvSpPr txBox="1">
            <a:spLocks noChangeArrowheads="1"/>
          </p:cNvSpPr>
          <p:nvPr/>
        </p:nvSpPr>
        <p:spPr bwMode="auto">
          <a:xfrm>
            <a:off x="6420011" y="3199062"/>
            <a:ext cx="1374415" cy="315792"/>
          </a:xfrm>
          <a:prstGeom prst="rect">
            <a:avLst/>
          </a:prstGeom>
          <a:noFill/>
          <a:ln>
            <a:noFill/>
          </a:ln>
          <a:effectLst/>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de-DE" sz="1452" dirty="0"/>
              <a:t>Quelle: </a:t>
            </a:r>
            <a:r>
              <a:rPr lang="de-DE" sz="1452" dirty="0" err="1"/>
              <a:t>Destatis</a:t>
            </a:r>
            <a:endParaRPr lang="de-DE" sz="1452" dirty="0"/>
          </a:p>
        </p:txBody>
      </p:sp>
      <p:sp>
        <p:nvSpPr>
          <p:cNvPr id="17" name="TextBox 9"/>
          <p:cNvSpPr txBox="1"/>
          <p:nvPr/>
        </p:nvSpPr>
        <p:spPr>
          <a:xfrm>
            <a:off x="7061537" y="566200"/>
            <a:ext cx="2871299" cy="343620"/>
          </a:xfrm>
          <a:prstGeom prst="rect">
            <a:avLst/>
          </a:prstGeom>
          <a:noFill/>
        </p:spPr>
        <p:txBody>
          <a:bodyPr wrap="none" rtlCol="0">
            <a:spAutoFit/>
          </a:bodyPr>
          <a:lstStyle/>
          <a:p>
            <a:r>
              <a:rPr lang="de-DE" sz="1633" dirty="0">
                <a:latin typeface="Arial" panose="020B0604020202020204" pitchFamily="34" charset="0"/>
                <a:cs typeface="Arial" panose="020B0604020202020204" pitchFamily="34" charset="0"/>
              </a:rPr>
              <a:t>Reales Wirtschaftswachstum</a:t>
            </a:r>
            <a:endParaRPr lang="en-US" sz="1633" dirty="0">
              <a:latin typeface="Arial" panose="020B0604020202020204" pitchFamily="34" charset="0"/>
              <a:cs typeface="Arial" panose="020B0604020202020204" pitchFamily="34" charset="0"/>
            </a:endParaRPr>
          </a:p>
        </p:txBody>
      </p:sp>
      <p:sp>
        <p:nvSpPr>
          <p:cNvPr id="57" name="TextBox 9"/>
          <p:cNvSpPr txBox="1"/>
          <p:nvPr/>
        </p:nvSpPr>
        <p:spPr>
          <a:xfrm>
            <a:off x="913896" y="2228338"/>
            <a:ext cx="6065571" cy="523220"/>
          </a:xfrm>
          <a:prstGeom prst="rect">
            <a:avLst/>
          </a:prstGeom>
          <a:noFill/>
        </p:spPr>
        <p:txBody>
          <a:bodyPr wrap="none" rtlCol="0">
            <a:spAutoFit/>
          </a:bodyPr>
          <a:lstStyle/>
          <a:p>
            <a:r>
              <a:rPr lang="de-DE" sz="1400" dirty="0">
                <a:latin typeface="Arial" panose="020B0604020202020204" pitchFamily="34" charset="0"/>
                <a:cs typeface="Arial" panose="020B0604020202020204" pitchFamily="34" charset="0"/>
              </a:rPr>
              <a:t>Bei Verschrottung eines mindestens 9 Jahre alten Autos und gleichzeitiger</a:t>
            </a:r>
          </a:p>
          <a:p>
            <a:r>
              <a:rPr lang="de-DE" sz="1400" dirty="0">
                <a:latin typeface="Arial" panose="020B0604020202020204" pitchFamily="34" charset="0"/>
                <a:cs typeface="Arial" panose="020B0604020202020204" pitchFamily="34" charset="0"/>
              </a:rPr>
              <a:t>Zulassung eines Neuwagens erhielt man eine Prämie von 2500 Euro</a:t>
            </a:r>
            <a:endParaRPr lang="en-US" sz="1400" dirty="0">
              <a:latin typeface="Arial" panose="020B0604020202020204" pitchFamily="34" charset="0"/>
              <a:cs typeface="Arial" panose="020B0604020202020204" pitchFamily="34" charset="0"/>
            </a:endParaRPr>
          </a:p>
        </p:txBody>
      </p:sp>
      <p:sp>
        <p:nvSpPr>
          <p:cNvPr id="22" name="Rechteck 21">
            <a:extLst>
              <a:ext uri="{FF2B5EF4-FFF2-40B4-BE49-F238E27FC236}">
                <a16:creationId xmlns:a16="http://schemas.microsoft.com/office/drawing/2014/main" id="{64B51B7E-C9AC-4C55-94E4-E4DCB6A250F4}"/>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mc:AlternateContent xmlns:mc="http://schemas.openxmlformats.org/markup-compatibility/2006">
        <mc:Choice xmlns:p14="http://schemas.microsoft.com/office/powerpoint/2010/main" Requires="p14">
          <p:contentPart p14:bwMode="auto" r:id="rId5">
            <p14:nvContentPartPr>
              <p14:cNvPr id="3" name="Freihand 2">
                <a:extLst>
                  <a:ext uri="{FF2B5EF4-FFF2-40B4-BE49-F238E27FC236}">
                    <a16:creationId xmlns:a16="http://schemas.microsoft.com/office/drawing/2014/main" id="{0D59EC3B-A26D-4DD9-9E6E-22F6F2B06D55}"/>
                  </a:ext>
                </a:extLst>
              </p14:cNvPr>
              <p14:cNvContentPartPr/>
              <p14:nvPr/>
            </p14:nvContentPartPr>
            <p14:xfrm>
              <a:off x="9168773" y="536107"/>
              <a:ext cx="1711800" cy="154440"/>
            </p14:xfrm>
          </p:contentPart>
        </mc:Choice>
        <mc:Fallback>
          <p:pic>
            <p:nvPicPr>
              <p:cNvPr id="3" name="Freihand 2">
                <a:extLst>
                  <a:ext uri="{FF2B5EF4-FFF2-40B4-BE49-F238E27FC236}">
                    <a16:creationId xmlns:a16="http://schemas.microsoft.com/office/drawing/2014/main" id="{0D59EC3B-A26D-4DD9-9E6E-22F6F2B06D55}"/>
                  </a:ext>
                </a:extLst>
              </p:cNvPr>
              <p:cNvPicPr/>
              <p:nvPr/>
            </p:nvPicPr>
            <p:blipFill>
              <a:blip r:embed="rId6"/>
              <a:stretch>
                <a:fillRect/>
              </a:stretch>
            </p:blipFill>
            <p:spPr>
              <a:xfrm>
                <a:off x="9164453" y="531787"/>
                <a:ext cx="1720440" cy="163080"/>
              </a:xfrm>
              <a:prstGeom prst="rect">
                <a:avLst/>
              </a:prstGeom>
            </p:spPr>
          </p:pic>
        </mc:Fallback>
      </mc:AlternateContent>
      <mc:AlternateContent xmlns:mc="http://schemas.openxmlformats.org/markup-compatibility/2006">
        <mc:Choice xmlns:p14="http://schemas.microsoft.com/office/powerpoint/2010/main" Requires="p14">
          <p:contentPart p14:bwMode="auto" r:id="rId7">
            <p14:nvContentPartPr>
              <p14:cNvPr id="4" name="Freihand 3">
                <a:extLst>
                  <a:ext uri="{FF2B5EF4-FFF2-40B4-BE49-F238E27FC236}">
                    <a16:creationId xmlns:a16="http://schemas.microsoft.com/office/drawing/2014/main" id="{1C06DE22-5247-4CA6-A2BF-C5D0D730A69F}"/>
                  </a:ext>
                </a:extLst>
              </p14:cNvPr>
              <p14:cNvContentPartPr/>
              <p14:nvPr/>
            </p14:nvContentPartPr>
            <p14:xfrm>
              <a:off x="8967533" y="174667"/>
              <a:ext cx="1887840" cy="532440"/>
            </p14:xfrm>
          </p:contentPart>
        </mc:Choice>
        <mc:Fallback>
          <p:pic>
            <p:nvPicPr>
              <p:cNvPr id="4" name="Freihand 3">
                <a:extLst>
                  <a:ext uri="{FF2B5EF4-FFF2-40B4-BE49-F238E27FC236}">
                    <a16:creationId xmlns:a16="http://schemas.microsoft.com/office/drawing/2014/main" id="{1C06DE22-5247-4CA6-A2BF-C5D0D730A69F}"/>
                  </a:ext>
                </a:extLst>
              </p:cNvPr>
              <p:cNvPicPr/>
              <p:nvPr/>
            </p:nvPicPr>
            <p:blipFill>
              <a:blip r:embed="rId8"/>
              <a:stretch>
                <a:fillRect/>
              </a:stretch>
            </p:blipFill>
            <p:spPr>
              <a:xfrm>
                <a:off x="8963213" y="170347"/>
                <a:ext cx="1896480" cy="541080"/>
              </a:xfrm>
              <a:prstGeom prst="rect">
                <a:avLst/>
              </a:prstGeom>
            </p:spPr>
          </p:pic>
        </mc:Fallback>
      </mc:AlternateContent>
      <mc:AlternateContent xmlns:mc="http://schemas.openxmlformats.org/markup-compatibility/2006">
        <mc:Choice xmlns:p14="http://schemas.microsoft.com/office/powerpoint/2010/main" Requires="p14">
          <p:contentPart p14:bwMode="auto" r:id="rId9">
            <p14:nvContentPartPr>
              <p14:cNvPr id="6" name="Freihand 5">
                <a:extLst>
                  <a:ext uri="{FF2B5EF4-FFF2-40B4-BE49-F238E27FC236}">
                    <a16:creationId xmlns:a16="http://schemas.microsoft.com/office/drawing/2014/main" id="{D0FB20B7-BD7A-4AE1-BB82-00952B0F59A2}"/>
                  </a:ext>
                </a:extLst>
              </p14:cNvPr>
              <p14:cNvContentPartPr/>
              <p14:nvPr/>
            </p14:nvContentPartPr>
            <p14:xfrm>
              <a:off x="2761853" y="3877627"/>
              <a:ext cx="566280" cy="977400"/>
            </p14:xfrm>
          </p:contentPart>
        </mc:Choice>
        <mc:Fallback>
          <p:pic>
            <p:nvPicPr>
              <p:cNvPr id="6" name="Freihand 5">
                <a:extLst>
                  <a:ext uri="{FF2B5EF4-FFF2-40B4-BE49-F238E27FC236}">
                    <a16:creationId xmlns:a16="http://schemas.microsoft.com/office/drawing/2014/main" id="{D0FB20B7-BD7A-4AE1-BB82-00952B0F59A2}"/>
                  </a:ext>
                </a:extLst>
              </p:cNvPr>
              <p:cNvPicPr/>
              <p:nvPr/>
            </p:nvPicPr>
            <p:blipFill>
              <a:blip r:embed="rId10"/>
              <a:stretch>
                <a:fillRect/>
              </a:stretch>
            </p:blipFill>
            <p:spPr>
              <a:xfrm>
                <a:off x="2757533" y="3873307"/>
                <a:ext cx="574920" cy="986040"/>
              </a:xfrm>
              <a:prstGeom prst="rect">
                <a:avLst/>
              </a:prstGeom>
            </p:spPr>
          </p:pic>
        </mc:Fallback>
      </mc:AlternateContent>
      <p:grpSp>
        <p:nvGrpSpPr>
          <p:cNvPr id="11" name="Gruppieren 10">
            <a:extLst>
              <a:ext uri="{FF2B5EF4-FFF2-40B4-BE49-F238E27FC236}">
                <a16:creationId xmlns:a16="http://schemas.microsoft.com/office/drawing/2014/main" id="{97CC04F8-2508-442C-8518-173AFC2F92F1}"/>
              </a:ext>
            </a:extLst>
          </p:cNvPr>
          <p:cNvGrpSpPr/>
          <p:nvPr/>
        </p:nvGrpSpPr>
        <p:grpSpPr>
          <a:xfrm>
            <a:off x="8616173" y="1575787"/>
            <a:ext cx="214920" cy="373680"/>
            <a:chOff x="8616173" y="1575787"/>
            <a:chExt cx="214920" cy="373680"/>
          </a:xfrm>
        </p:grpSpPr>
        <mc:AlternateContent xmlns:mc="http://schemas.openxmlformats.org/markup-compatibility/2006">
          <mc:Choice xmlns:p14="http://schemas.microsoft.com/office/powerpoint/2010/main" Requires="p14">
            <p:contentPart p14:bwMode="auto" r:id="rId11">
              <p14:nvContentPartPr>
                <p14:cNvPr id="8" name="Freihand 7">
                  <a:extLst>
                    <a:ext uri="{FF2B5EF4-FFF2-40B4-BE49-F238E27FC236}">
                      <a16:creationId xmlns:a16="http://schemas.microsoft.com/office/drawing/2014/main" id="{996869E8-77A1-4ACE-BD01-208645C22311}"/>
                    </a:ext>
                  </a:extLst>
                </p14:cNvPr>
                <p14:cNvContentPartPr/>
                <p14:nvPr/>
              </p14:nvContentPartPr>
              <p14:xfrm>
                <a:off x="8648933" y="1825627"/>
                <a:ext cx="360" cy="360"/>
              </p14:xfrm>
            </p:contentPart>
          </mc:Choice>
          <mc:Fallback>
            <p:pic>
              <p:nvPicPr>
                <p:cNvPr id="8" name="Freihand 7">
                  <a:extLst>
                    <a:ext uri="{FF2B5EF4-FFF2-40B4-BE49-F238E27FC236}">
                      <a16:creationId xmlns:a16="http://schemas.microsoft.com/office/drawing/2014/main" id="{996869E8-77A1-4ACE-BD01-208645C22311}"/>
                    </a:ext>
                  </a:extLst>
                </p:cNvPr>
                <p:cNvPicPr/>
                <p:nvPr/>
              </p:nvPicPr>
              <p:blipFill>
                <a:blip r:embed="rId12"/>
                <a:stretch>
                  <a:fillRect/>
                </a:stretch>
              </p:blipFill>
              <p:spPr>
                <a:xfrm>
                  <a:off x="8644613" y="1821307"/>
                  <a:ext cx="900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13">
              <p14:nvContentPartPr>
                <p14:cNvPr id="9" name="Freihand 8">
                  <a:extLst>
                    <a:ext uri="{FF2B5EF4-FFF2-40B4-BE49-F238E27FC236}">
                      <a16:creationId xmlns:a16="http://schemas.microsoft.com/office/drawing/2014/main" id="{0CCC9D39-7835-4263-8962-6AF27BDE4D70}"/>
                    </a:ext>
                  </a:extLst>
                </p14:cNvPr>
                <p14:cNvContentPartPr/>
                <p14:nvPr/>
              </p14:nvContentPartPr>
              <p14:xfrm>
                <a:off x="8616173" y="1617547"/>
                <a:ext cx="203040" cy="331920"/>
              </p14:xfrm>
            </p:contentPart>
          </mc:Choice>
          <mc:Fallback>
            <p:pic>
              <p:nvPicPr>
                <p:cNvPr id="9" name="Freihand 8">
                  <a:extLst>
                    <a:ext uri="{FF2B5EF4-FFF2-40B4-BE49-F238E27FC236}">
                      <a16:creationId xmlns:a16="http://schemas.microsoft.com/office/drawing/2014/main" id="{0CCC9D39-7835-4263-8962-6AF27BDE4D70}"/>
                    </a:ext>
                  </a:extLst>
                </p:cNvPr>
                <p:cNvPicPr/>
                <p:nvPr/>
              </p:nvPicPr>
              <p:blipFill>
                <a:blip r:embed="rId14"/>
                <a:stretch>
                  <a:fillRect/>
                </a:stretch>
              </p:blipFill>
              <p:spPr>
                <a:xfrm>
                  <a:off x="8611853" y="1613227"/>
                  <a:ext cx="211680" cy="340560"/>
                </a:xfrm>
                <a:prstGeom prst="rect">
                  <a:avLst/>
                </a:prstGeom>
              </p:spPr>
            </p:pic>
          </mc:Fallback>
        </mc:AlternateContent>
        <mc:AlternateContent xmlns:mc="http://schemas.openxmlformats.org/markup-compatibility/2006">
          <mc:Choice xmlns:p14="http://schemas.microsoft.com/office/powerpoint/2010/main" Requires="p14">
            <p:contentPart p14:bwMode="auto" r:id="rId15">
              <p14:nvContentPartPr>
                <p14:cNvPr id="10" name="Freihand 9">
                  <a:extLst>
                    <a:ext uri="{FF2B5EF4-FFF2-40B4-BE49-F238E27FC236}">
                      <a16:creationId xmlns:a16="http://schemas.microsoft.com/office/drawing/2014/main" id="{FA28FC96-4803-4CDE-954B-F0E85CCD8FF7}"/>
                    </a:ext>
                  </a:extLst>
                </p14:cNvPr>
                <p14:cNvContentPartPr/>
                <p14:nvPr/>
              </p14:nvContentPartPr>
              <p14:xfrm>
                <a:off x="8780693" y="1575787"/>
                <a:ext cx="50400" cy="150480"/>
              </p14:xfrm>
            </p:contentPart>
          </mc:Choice>
          <mc:Fallback>
            <p:pic>
              <p:nvPicPr>
                <p:cNvPr id="10" name="Freihand 9">
                  <a:extLst>
                    <a:ext uri="{FF2B5EF4-FFF2-40B4-BE49-F238E27FC236}">
                      <a16:creationId xmlns:a16="http://schemas.microsoft.com/office/drawing/2014/main" id="{FA28FC96-4803-4CDE-954B-F0E85CCD8FF7}"/>
                    </a:ext>
                  </a:extLst>
                </p:cNvPr>
                <p:cNvPicPr/>
                <p:nvPr/>
              </p:nvPicPr>
              <p:blipFill>
                <a:blip r:embed="rId16"/>
                <a:stretch>
                  <a:fillRect/>
                </a:stretch>
              </p:blipFill>
              <p:spPr>
                <a:xfrm>
                  <a:off x="8776373" y="1571467"/>
                  <a:ext cx="59040" cy="15912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17">
            <p14:nvContentPartPr>
              <p14:cNvPr id="12" name="Freihand 11">
                <a:extLst>
                  <a:ext uri="{FF2B5EF4-FFF2-40B4-BE49-F238E27FC236}">
                    <a16:creationId xmlns:a16="http://schemas.microsoft.com/office/drawing/2014/main" id="{B032E41B-D2DC-4076-A2AD-86EE65EEFB3F}"/>
                  </a:ext>
                </a:extLst>
              </p14:cNvPr>
              <p14:cNvContentPartPr/>
              <p14:nvPr/>
            </p14:nvContentPartPr>
            <p14:xfrm>
              <a:off x="8808413" y="133267"/>
              <a:ext cx="1744560" cy="616680"/>
            </p14:xfrm>
          </p:contentPart>
        </mc:Choice>
        <mc:Fallback>
          <p:pic>
            <p:nvPicPr>
              <p:cNvPr id="12" name="Freihand 11">
                <a:extLst>
                  <a:ext uri="{FF2B5EF4-FFF2-40B4-BE49-F238E27FC236}">
                    <a16:creationId xmlns:a16="http://schemas.microsoft.com/office/drawing/2014/main" id="{B032E41B-D2DC-4076-A2AD-86EE65EEFB3F}"/>
                  </a:ext>
                </a:extLst>
              </p:cNvPr>
              <p:cNvPicPr/>
              <p:nvPr/>
            </p:nvPicPr>
            <p:blipFill>
              <a:blip r:embed="rId18"/>
              <a:stretch>
                <a:fillRect/>
              </a:stretch>
            </p:blipFill>
            <p:spPr>
              <a:xfrm>
                <a:off x="8804093" y="128947"/>
                <a:ext cx="1753200" cy="625320"/>
              </a:xfrm>
              <a:prstGeom prst="rect">
                <a:avLst/>
              </a:prstGeom>
            </p:spPr>
          </p:pic>
        </mc:Fallback>
      </mc:AlternateContent>
      <p:grpSp>
        <p:nvGrpSpPr>
          <p:cNvPr id="47" name="Gruppieren 46">
            <a:extLst>
              <a:ext uri="{FF2B5EF4-FFF2-40B4-BE49-F238E27FC236}">
                <a16:creationId xmlns:a16="http://schemas.microsoft.com/office/drawing/2014/main" id="{3CFD091B-6864-416C-8708-7041DB5F2B4F}"/>
              </a:ext>
            </a:extLst>
          </p:cNvPr>
          <p:cNvGrpSpPr/>
          <p:nvPr/>
        </p:nvGrpSpPr>
        <p:grpSpPr>
          <a:xfrm>
            <a:off x="9161213" y="3026587"/>
            <a:ext cx="2842560" cy="1479240"/>
            <a:chOff x="9161213" y="3026587"/>
            <a:chExt cx="2842560" cy="1479240"/>
          </a:xfrm>
        </p:grpSpPr>
        <mc:AlternateContent xmlns:mc="http://schemas.openxmlformats.org/markup-compatibility/2006">
          <mc:Choice xmlns:p14="http://schemas.microsoft.com/office/powerpoint/2010/main" Requires="p14">
            <p:contentPart p14:bwMode="auto" r:id="rId19">
              <p14:nvContentPartPr>
                <p14:cNvPr id="13" name="Freihand 12">
                  <a:extLst>
                    <a:ext uri="{FF2B5EF4-FFF2-40B4-BE49-F238E27FC236}">
                      <a16:creationId xmlns:a16="http://schemas.microsoft.com/office/drawing/2014/main" id="{DB35744F-5DD2-4BD7-8B17-B88555E36746}"/>
                    </a:ext>
                  </a:extLst>
                </p14:cNvPr>
                <p14:cNvContentPartPr/>
                <p14:nvPr/>
              </p14:nvContentPartPr>
              <p14:xfrm>
                <a:off x="9161213" y="3201907"/>
                <a:ext cx="371880" cy="465480"/>
              </p14:xfrm>
            </p:contentPart>
          </mc:Choice>
          <mc:Fallback>
            <p:pic>
              <p:nvPicPr>
                <p:cNvPr id="13" name="Freihand 12">
                  <a:extLst>
                    <a:ext uri="{FF2B5EF4-FFF2-40B4-BE49-F238E27FC236}">
                      <a16:creationId xmlns:a16="http://schemas.microsoft.com/office/drawing/2014/main" id="{DB35744F-5DD2-4BD7-8B17-B88555E36746}"/>
                    </a:ext>
                  </a:extLst>
                </p:cNvPr>
                <p:cNvPicPr/>
                <p:nvPr/>
              </p:nvPicPr>
              <p:blipFill>
                <a:blip r:embed="rId20"/>
                <a:stretch>
                  <a:fillRect/>
                </a:stretch>
              </p:blipFill>
              <p:spPr>
                <a:xfrm>
                  <a:off x="9156893" y="3197587"/>
                  <a:ext cx="380520" cy="474120"/>
                </a:xfrm>
                <a:prstGeom prst="rect">
                  <a:avLst/>
                </a:prstGeom>
              </p:spPr>
            </p:pic>
          </mc:Fallback>
        </mc:AlternateContent>
        <mc:AlternateContent xmlns:mc="http://schemas.openxmlformats.org/markup-compatibility/2006">
          <mc:Choice xmlns:p14="http://schemas.microsoft.com/office/powerpoint/2010/main" Requires="p14">
            <p:contentPart p14:bwMode="auto" r:id="rId21">
              <p14:nvContentPartPr>
                <p14:cNvPr id="14" name="Freihand 13">
                  <a:extLst>
                    <a:ext uri="{FF2B5EF4-FFF2-40B4-BE49-F238E27FC236}">
                      <a16:creationId xmlns:a16="http://schemas.microsoft.com/office/drawing/2014/main" id="{7089B665-A5F7-48B1-A494-4D29DE49D3AE}"/>
                    </a:ext>
                  </a:extLst>
                </p14:cNvPr>
                <p14:cNvContentPartPr/>
                <p14:nvPr/>
              </p14:nvContentPartPr>
              <p14:xfrm>
                <a:off x="9223853" y="3612667"/>
                <a:ext cx="324000" cy="52920"/>
              </p14:xfrm>
            </p:contentPart>
          </mc:Choice>
          <mc:Fallback>
            <p:pic>
              <p:nvPicPr>
                <p:cNvPr id="14" name="Freihand 13">
                  <a:extLst>
                    <a:ext uri="{FF2B5EF4-FFF2-40B4-BE49-F238E27FC236}">
                      <a16:creationId xmlns:a16="http://schemas.microsoft.com/office/drawing/2014/main" id="{7089B665-A5F7-48B1-A494-4D29DE49D3AE}"/>
                    </a:ext>
                  </a:extLst>
                </p:cNvPr>
                <p:cNvPicPr/>
                <p:nvPr/>
              </p:nvPicPr>
              <p:blipFill>
                <a:blip r:embed="rId22"/>
                <a:stretch>
                  <a:fillRect/>
                </a:stretch>
              </p:blipFill>
              <p:spPr>
                <a:xfrm>
                  <a:off x="9219533" y="3608347"/>
                  <a:ext cx="332640" cy="61560"/>
                </a:xfrm>
                <a:prstGeom prst="rect">
                  <a:avLst/>
                </a:prstGeom>
              </p:spPr>
            </p:pic>
          </mc:Fallback>
        </mc:AlternateContent>
        <mc:AlternateContent xmlns:mc="http://schemas.openxmlformats.org/markup-compatibility/2006">
          <mc:Choice xmlns:p14="http://schemas.microsoft.com/office/powerpoint/2010/main" Requires="p14">
            <p:contentPart p14:bwMode="auto" r:id="rId23">
              <p14:nvContentPartPr>
                <p14:cNvPr id="16" name="Freihand 15">
                  <a:extLst>
                    <a:ext uri="{FF2B5EF4-FFF2-40B4-BE49-F238E27FC236}">
                      <a16:creationId xmlns:a16="http://schemas.microsoft.com/office/drawing/2014/main" id="{AF462F8A-99E5-47EE-ACC6-CD7D2890150F}"/>
                    </a:ext>
                  </a:extLst>
                </p14:cNvPr>
                <p14:cNvContentPartPr/>
                <p14:nvPr/>
              </p14:nvContentPartPr>
              <p14:xfrm>
                <a:off x="9709853" y="3156547"/>
                <a:ext cx="323640" cy="466200"/>
              </p14:xfrm>
            </p:contentPart>
          </mc:Choice>
          <mc:Fallback>
            <p:pic>
              <p:nvPicPr>
                <p:cNvPr id="16" name="Freihand 15">
                  <a:extLst>
                    <a:ext uri="{FF2B5EF4-FFF2-40B4-BE49-F238E27FC236}">
                      <a16:creationId xmlns:a16="http://schemas.microsoft.com/office/drawing/2014/main" id="{AF462F8A-99E5-47EE-ACC6-CD7D2890150F}"/>
                    </a:ext>
                  </a:extLst>
                </p:cNvPr>
                <p:cNvPicPr/>
                <p:nvPr/>
              </p:nvPicPr>
              <p:blipFill>
                <a:blip r:embed="rId24"/>
                <a:stretch>
                  <a:fillRect/>
                </a:stretch>
              </p:blipFill>
              <p:spPr>
                <a:xfrm>
                  <a:off x="9705533" y="3152227"/>
                  <a:ext cx="332280" cy="474840"/>
                </a:xfrm>
                <a:prstGeom prst="rect">
                  <a:avLst/>
                </a:prstGeom>
              </p:spPr>
            </p:pic>
          </mc:Fallback>
        </mc:AlternateContent>
        <mc:AlternateContent xmlns:mc="http://schemas.openxmlformats.org/markup-compatibility/2006">
          <mc:Choice xmlns:p14="http://schemas.microsoft.com/office/powerpoint/2010/main" Requires="p14">
            <p:contentPart p14:bwMode="auto" r:id="rId25">
              <p14:nvContentPartPr>
                <p14:cNvPr id="18" name="Freihand 17">
                  <a:extLst>
                    <a:ext uri="{FF2B5EF4-FFF2-40B4-BE49-F238E27FC236}">
                      <a16:creationId xmlns:a16="http://schemas.microsoft.com/office/drawing/2014/main" id="{4157DE80-D1FB-4963-9A90-16A813564987}"/>
                    </a:ext>
                  </a:extLst>
                </p14:cNvPr>
                <p14:cNvContentPartPr/>
                <p14:nvPr/>
              </p14:nvContentPartPr>
              <p14:xfrm>
                <a:off x="10174253" y="3276787"/>
                <a:ext cx="47520" cy="169200"/>
              </p14:xfrm>
            </p:contentPart>
          </mc:Choice>
          <mc:Fallback>
            <p:pic>
              <p:nvPicPr>
                <p:cNvPr id="18" name="Freihand 17">
                  <a:extLst>
                    <a:ext uri="{FF2B5EF4-FFF2-40B4-BE49-F238E27FC236}">
                      <a16:creationId xmlns:a16="http://schemas.microsoft.com/office/drawing/2014/main" id="{4157DE80-D1FB-4963-9A90-16A813564987}"/>
                    </a:ext>
                  </a:extLst>
                </p:cNvPr>
                <p:cNvPicPr/>
                <p:nvPr/>
              </p:nvPicPr>
              <p:blipFill>
                <a:blip r:embed="rId26"/>
                <a:stretch>
                  <a:fillRect/>
                </a:stretch>
              </p:blipFill>
              <p:spPr>
                <a:xfrm>
                  <a:off x="10169933" y="3272467"/>
                  <a:ext cx="56160" cy="177840"/>
                </a:xfrm>
                <a:prstGeom prst="rect">
                  <a:avLst/>
                </a:prstGeom>
              </p:spPr>
            </p:pic>
          </mc:Fallback>
        </mc:AlternateContent>
        <mc:AlternateContent xmlns:mc="http://schemas.openxmlformats.org/markup-compatibility/2006">
          <mc:Choice xmlns:p14="http://schemas.microsoft.com/office/powerpoint/2010/main" Requires="p14">
            <p:contentPart p14:bwMode="auto" r:id="rId27">
              <p14:nvContentPartPr>
                <p14:cNvPr id="19" name="Freihand 18">
                  <a:extLst>
                    <a:ext uri="{FF2B5EF4-FFF2-40B4-BE49-F238E27FC236}">
                      <a16:creationId xmlns:a16="http://schemas.microsoft.com/office/drawing/2014/main" id="{66CE454E-3D1C-43B6-A62F-43A81D068320}"/>
                    </a:ext>
                  </a:extLst>
                </p14:cNvPr>
                <p14:cNvContentPartPr/>
                <p14:nvPr/>
              </p14:nvContentPartPr>
              <p14:xfrm>
                <a:off x="10155893" y="3256987"/>
                <a:ext cx="350640" cy="41400"/>
              </p14:xfrm>
            </p:contentPart>
          </mc:Choice>
          <mc:Fallback>
            <p:pic>
              <p:nvPicPr>
                <p:cNvPr id="19" name="Freihand 18">
                  <a:extLst>
                    <a:ext uri="{FF2B5EF4-FFF2-40B4-BE49-F238E27FC236}">
                      <a16:creationId xmlns:a16="http://schemas.microsoft.com/office/drawing/2014/main" id="{66CE454E-3D1C-43B6-A62F-43A81D068320}"/>
                    </a:ext>
                  </a:extLst>
                </p:cNvPr>
                <p:cNvPicPr/>
                <p:nvPr/>
              </p:nvPicPr>
              <p:blipFill>
                <a:blip r:embed="rId28"/>
                <a:stretch>
                  <a:fillRect/>
                </a:stretch>
              </p:blipFill>
              <p:spPr>
                <a:xfrm>
                  <a:off x="10151573" y="3252667"/>
                  <a:ext cx="359280" cy="50040"/>
                </a:xfrm>
                <a:prstGeom prst="rect">
                  <a:avLst/>
                </a:prstGeom>
              </p:spPr>
            </p:pic>
          </mc:Fallback>
        </mc:AlternateContent>
        <mc:AlternateContent xmlns:mc="http://schemas.openxmlformats.org/markup-compatibility/2006">
          <mc:Choice xmlns:p14="http://schemas.microsoft.com/office/powerpoint/2010/main" Requires="p14">
            <p:contentPart p14:bwMode="auto" r:id="rId29">
              <p14:nvContentPartPr>
                <p14:cNvPr id="20" name="Freihand 19">
                  <a:extLst>
                    <a:ext uri="{FF2B5EF4-FFF2-40B4-BE49-F238E27FC236}">
                      <a16:creationId xmlns:a16="http://schemas.microsoft.com/office/drawing/2014/main" id="{79DBEEAD-DF0D-4AF5-8215-7664928046B7}"/>
                    </a:ext>
                  </a:extLst>
                </p14:cNvPr>
                <p14:cNvContentPartPr/>
                <p14:nvPr/>
              </p14:nvContentPartPr>
              <p14:xfrm>
                <a:off x="10181453" y="3348427"/>
                <a:ext cx="375840" cy="42480"/>
              </p14:xfrm>
            </p:contentPart>
          </mc:Choice>
          <mc:Fallback>
            <p:pic>
              <p:nvPicPr>
                <p:cNvPr id="20" name="Freihand 19">
                  <a:extLst>
                    <a:ext uri="{FF2B5EF4-FFF2-40B4-BE49-F238E27FC236}">
                      <a16:creationId xmlns:a16="http://schemas.microsoft.com/office/drawing/2014/main" id="{79DBEEAD-DF0D-4AF5-8215-7664928046B7}"/>
                    </a:ext>
                  </a:extLst>
                </p:cNvPr>
                <p:cNvPicPr/>
                <p:nvPr/>
              </p:nvPicPr>
              <p:blipFill>
                <a:blip r:embed="rId30"/>
                <a:stretch>
                  <a:fillRect/>
                </a:stretch>
              </p:blipFill>
              <p:spPr>
                <a:xfrm>
                  <a:off x="10177133" y="3344107"/>
                  <a:ext cx="384480" cy="51120"/>
                </a:xfrm>
                <a:prstGeom prst="rect">
                  <a:avLst/>
                </a:prstGeom>
              </p:spPr>
            </p:pic>
          </mc:Fallback>
        </mc:AlternateContent>
        <mc:AlternateContent xmlns:mc="http://schemas.openxmlformats.org/markup-compatibility/2006">
          <mc:Choice xmlns:p14="http://schemas.microsoft.com/office/powerpoint/2010/main" Requires="p14">
            <p:contentPart p14:bwMode="auto" r:id="rId31">
              <p14:nvContentPartPr>
                <p14:cNvPr id="21" name="Freihand 20">
                  <a:extLst>
                    <a:ext uri="{FF2B5EF4-FFF2-40B4-BE49-F238E27FC236}">
                      <a16:creationId xmlns:a16="http://schemas.microsoft.com/office/drawing/2014/main" id="{F86631C0-236C-47CD-95AB-65BD9FC170D4}"/>
                    </a:ext>
                  </a:extLst>
                </p14:cNvPr>
                <p14:cNvContentPartPr/>
                <p14:nvPr/>
              </p14:nvContentPartPr>
              <p14:xfrm>
                <a:off x="10780493" y="3223867"/>
                <a:ext cx="22680" cy="173160"/>
              </p14:xfrm>
            </p:contentPart>
          </mc:Choice>
          <mc:Fallback>
            <p:pic>
              <p:nvPicPr>
                <p:cNvPr id="21" name="Freihand 20">
                  <a:extLst>
                    <a:ext uri="{FF2B5EF4-FFF2-40B4-BE49-F238E27FC236}">
                      <a16:creationId xmlns:a16="http://schemas.microsoft.com/office/drawing/2014/main" id="{F86631C0-236C-47CD-95AB-65BD9FC170D4}"/>
                    </a:ext>
                  </a:extLst>
                </p:cNvPr>
                <p:cNvPicPr/>
                <p:nvPr/>
              </p:nvPicPr>
              <p:blipFill>
                <a:blip r:embed="rId32"/>
                <a:stretch>
                  <a:fillRect/>
                </a:stretch>
              </p:blipFill>
              <p:spPr>
                <a:xfrm>
                  <a:off x="10776173" y="3219547"/>
                  <a:ext cx="31320" cy="181800"/>
                </a:xfrm>
                <a:prstGeom prst="rect">
                  <a:avLst/>
                </a:prstGeom>
              </p:spPr>
            </p:pic>
          </mc:Fallback>
        </mc:AlternateContent>
        <mc:AlternateContent xmlns:mc="http://schemas.openxmlformats.org/markup-compatibility/2006">
          <mc:Choice xmlns:p14="http://schemas.microsoft.com/office/powerpoint/2010/main" Requires="p14">
            <p:contentPart p14:bwMode="auto" r:id="rId33">
              <p14:nvContentPartPr>
                <p14:cNvPr id="23" name="Freihand 22">
                  <a:extLst>
                    <a:ext uri="{FF2B5EF4-FFF2-40B4-BE49-F238E27FC236}">
                      <a16:creationId xmlns:a16="http://schemas.microsoft.com/office/drawing/2014/main" id="{168423A3-6914-48CE-81DF-3F5C13A99991}"/>
                    </a:ext>
                  </a:extLst>
                </p14:cNvPr>
                <p14:cNvContentPartPr/>
                <p14:nvPr/>
              </p14:nvContentPartPr>
              <p14:xfrm>
                <a:off x="10671773" y="3261667"/>
                <a:ext cx="263160" cy="72360"/>
              </p14:xfrm>
            </p:contentPart>
          </mc:Choice>
          <mc:Fallback>
            <p:pic>
              <p:nvPicPr>
                <p:cNvPr id="23" name="Freihand 22">
                  <a:extLst>
                    <a:ext uri="{FF2B5EF4-FFF2-40B4-BE49-F238E27FC236}">
                      <a16:creationId xmlns:a16="http://schemas.microsoft.com/office/drawing/2014/main" id="{168423A3-6914-48CE-81DF-3F5C13A99991}"/>
                    </a:ext>
                  </a:extLst>
                </p:cNvPr>
                <p:cNvPicPr/>
                <p:nvPr/>
              </p:nvPicPr>
              <p:blipFill>
                <a:blip r:embed="rId34"/>
                <a:stretch>
                  <a:fillRect/>
                </a:stretch>
              </p:blipFill>
              <p:spPr>
                <a:xfrm>
                  <a:off x="10667453" y="3257347"/>
                  <a:ext cx="271800" cy="81000"/>
                </a:xfrm>
                <a:prstGeom prst="rect">
                  <a:avLst/>
                </a:prstGeom>
              </p:spPr>
            </p:pic>
          </mc:Fallback>
        </mc:AlternateContent>
        <mc:AlternateContent xmlns:mc="http://schemas.openxmlformats.org/markup-compatibility/2006">
          <mc:Choice xmlns:p14="http://schemas.microsoft.com/office/powerpoint/2010/main" Requires="p14">
            <p:contentPart p14:bwMode="auto" r:id="rId35">
              <p14:nvContentPartPr>
                <p14:cNvPr id="24" name="Freihand 23">
                  <a:extLst>
                    <a:ext uri="{FF2B5EF4-FFF2-40B4-BE49-F238E27FC236}">
                      <a16:creationId xmlns:a16="http://schemas.microsoft.com/office/drawing/2014/main" id="{000B553C-0B4A-4F16-9CF4-DD9191D60010}"/>
                    </a:ext>
                  </a:extLst>
                </p14:cNvPr>
                <p14:cNvContentPartPr/>
                <p14:nvPr/>
              </p14:nvContentPartPr>
              <p14:xfrm>
                <a:off x="11036813" y="3100747"/>
                <a:ext cx="199440" cy="277560"/>
              </p14:xfrm>
            </p:contentPart>
          </mc:Choice>
          <mc:Fallback>
            <p:pic>
              <p:nvPicPr>
                <p:cNvPr id="24" name="Freihand 23">
                  <a:extLst>
                    <a:ext uri="{FF2B5EF4-FFF2-40B4-BE49-F238E27FC236}">
                      <a16:creationId xmlns:a16="http://schemas.microsoft.com/office/drawing/2014/main" id="{000B553C-0B4A-4F16-9CF4-DD9191D60010}"/>
                    </a:ext>
                  </a:extLst>
                </p:cNvPr>
                <p:cNvPicPr/>
                <p:nvPr/>
              </p:nvPicPr>
              <p:blipFill>
                <a:blip r:embed="rId36"/>
                <a:stretch>
                  <a:fillRect/>
                </a:stretch>
              </p:blipFill>
              <p:spPr>
                <a:xfrm>
                  <a:off x="11032493" y="3096427"/>
                  <a:ext cx="208080" cy="286200"/>
                </a:xfrm>
                <a:prstGeom prst="rect">
                  <a:avLst/>
                </a:prstGeom>
              </p:spPr>
            </p:pic>
          </mc:Fallback>
        </mc:AlternateContent>
        <mc:AlternateContent xmlns:mc="http://schemas.openxmlformats.org/markup-compatibility/2006">
          <mc:Choice xmlns:p14="http://schemas.microsoft.com/office/powerpoint/2010/main" Requires="p14">
            <p:contentPart p14:bwMode="auto" r:id="rId37">
              <p14:nvContentPartPr>
                <p14:cNvPr id="25" name="Freihand 24">
                  <a:extLst>
                    <a:ext uri="{FF2B5EF4-FFF2-40B4-BE49-F238E27FC236}">
                      <a16:creationId xmlns:a16="http://schemas.microsoft.com/office/drawing/2014/main" id="{7754C140-3624-4832-BF3B-1DCF2D05F40C}"/>
                    </a:ext>
                  </a:extLst>
                </p14:cNvPr>
                <p14:cNvContentPartPr/>
                <p14:nvPr/>
              </p14:nvContentPartPr>
              <p14:xfrm>
                <a:off x="11115653" y="3085267"/>
                <a:ext cx="147960" cy="34920"/>
              </p14:xfrm>
            </p:contentPart>
          </mc:Choice>
          <mc:Fallback>
            <p:pic>
              <p:nvPicPr>
                <p:cNvPr id="25" name="Freihand 24">
                  <a:extLst>
                    <a:ext uri="{FF2B5EF4-FFF2-40B4-BE49-F238E27FC236}">
                      <a16:creationId xmlns:a16="http://schemas.microsoft.com/office/drawing/2014/main" id="{7754C140-3624-4832-BF3B-1DCF2D05F40C}"/>
                    </a:ext>
                  </a:extLst>
                </p:cNvPr>
                <p:cNvPicPr/>
                <p:nvPr/>
              </p:nvPicPr>
              <p:blipFill>
                <a:blip r:embed="rId38"/>
                <a:stretch>
                  <a:fillRect/>
                </a:stretch>
              </p:blipFill>
              <p:spPr>
                <a:xfrm>
                  <a:off x="11111333" y="3080947"/>
                  <a:ext cx="156600" cy="43560"/>
                </a:xfrm>
                <a:prstGeom prst="rect">
                  <a:avLst/>
                </a:prstGeom>
              </p:spPr>
            </p:pic>
          </mc:Fallback>
        </mc:AlternateContent>
        <mc:AlternateContent xmlns:mc="http://schemas.openxmlformats.org/markup-compatibility/2006">
          <mc:Choice xmlns:p14="http://schemas.microsoft.com/office/powerpoint/2010/main" Requires="p14">
            <p:contentPart p14:bwMode="auto" r:id="rId39">
              <p14:nvContentPartPr>
                <p14:cNvPr id="26" name="Freihand 25">
                  <a:extLst>
                    <a:ext uri="{FF2B5EF4-FFF2-40B4-BE49-F238E27FC236}">
                      <a16:creationId xmlns:a16="http://schemas.microsoft.com/office/drawing/2014/main" id="{FD8034AC-141B-4036-9BAD-25A0ECC11D60}"/>
                    </a:ext>
                  </a:extLst>
                </p14:cNvPr>
                <p14:cNvContentPartPr/>
                <p14:nvPr/>
              </p14:nvContentPartPr>
              <p14:xfrm>
                <a:off x="11281973" y="3026587"/>
                <a:ext cx="151200" cy="249480"/>
              </p14:xfrm>
            </p:contentPart>
          </mc:Choice>
          <mc:Fallback>
            <p:pic>
              <p:nvPicPr>
                <p:cNvPr id="26" name="Freihand 25">
                  <a:extLst>
                    <a:ext uri="{FF2B5EF4-FFF2-40B4-BE49-F238E27FC236}">
                      <a16:creationId xmlns:a16="http://schemas.microsoft.com/office/drawing/2014/main" id="{FD8034AC-141B-4036-9BAD-25A0ECC11D60}"/>
                    </a:ext>
                  </a:extLst>
                </p:cNvPr>
                <p:cNvPicPr/>
                <p:nvPr/>
              </p:nvPicPr>
              <p:blipFill>
                <a:blip r:embed="rId40"/>
                <a:stretch>
                  <a:fillRect/>
                </a:stretch>
              </p:blipFill>
              <p:spPr>
                <a:xfrm>
                  <a:off x="11277653" y="3022267"/>
                  <a:ext cx="159840" cy="258120"/>
                </a:xfrm>
                <a:prstGeom prst="rect">
                  <a:avLst/>
                </a:prstGeom>
              </p:spPr>
            </p:pic>
          </mc:Fallback>
        </mc:AlternateContent>
        <mc:AlternateContent xmlns:mc="http://schemas.openxmlformats.org/markup-compatibility/2006">
          <mc:Choice xmlns:p14="http://schemas.microsoft.com/office/powerpoint/2010/main" Requires="p14">
            <p:contentPart p14:bwMode="auto" r:id="rId41">
              <p14:nvContentPartPr>
                <p14:cNvPr id="27" name="Freihand 26">
                  <a:extLst>
                    <a:ext uri="{FF2B5EF4-FFF2-40B4-BE49-F238E27FC236}">
                      <a16:creationId xmlns:a16="http://schemas.microsoft.com/office/drawing/2014/main" id="{E794B459-2253-4D0B-9C3B-8C0EA38946CE}"/>
                    </a:ext>
                  </a:extLst>
                </p14:cNvPr>
                <p14:cNvContentPartPr/>
                <p14:nvPr/>
              </p14:nvContentPartPr>
              <p14:xfrm>
                <a:off x="11420933" y="3045307"/>
                <a:ext cx="284040" cy="222120"/>
              </p14:xfrm>
            </p:contentPart>
          </mc:Choice>
          <mc:Fallback>
            <p:pic>
              <p:nvPicPr>
                <p:cNvPr id="27" name="Freihand 26">
                  <a:extLst>
                    <a:ext uri="{FF2B5EF4-FFF2-40B4-BE49-F238E27FC236}">
                      <a16:creationId xmlns:a16="http://schemas.microsoft.com/office/drawing/2014/main" id="{E794B459-2253-4D0B-9C3B-8C0EA38946CE}"/>
                    </a:ext>
                  </a:extLst>
                </p:cNvPr>
                <p:cNvPicPr/>
                <p:nvPr/>
              </p:nvPicPr>
              <p:blipFill>
                <a:blip r:embed="rId42"/>
                <a:stretch>
                  <a:fillRect/>
                </a:stretch>
              </p:blipFill>
              <p:spPr>
                <a:xfrm>
                  <a:off x="11416613" y="3040987"/>
                  <a:ext cx="292680" cy="230760"/>
                </a:xfrm>
                <a:prstGeom prst="rect">
                  <a:avLst/>
                </a:prstGeom>
              </p:spPr>
            </p:pic>
          </mc:Fallback>
        </mc:AlternateContent>
        <mc:AlternateContent xmlns:mc="http://schemas.openxmlformats.org/markup-compatibility/2006">
          <mc:Choice xmlns:p14="http://schemas.microsoft.com/office/powerpoint/2010/main" Requires="p14">
            <p:contentPart p14:bwMode="auto" r:id="rId43">
              <p14:nvContentPartPr>
                <p14:cNvPr id="33" name="Freihand 32">
                  <a:extLst>
                    <a:ext uri="{FF2B5EF4-FFF2-40B4-BE49-F238E27FC236}">
                      <a16:creationId xmlns:a16="http://schemas.microsoft.com/office/drawing/2014/main" id="{21CE1284-CD67-46AE-892E-6726C49F99AF}"/>
                    </a:ext>
                  </a:extLst>
                </p14:cNvPr>
                <p14:cNvContentPartPr/>
                <p14:nvPr/>
              </p14:nvContentPartPr>
              <p14:xfrm>
                <a:off x="11417333" y="3427987"/>
                <a:ext cx="15480" cy="27720"/>
              </p14:xfrm>
            </p:contentPart>
          </mc:Choice>
          <mc:Fallback>
            <p:pic>
              <p:nvPicPr>
                <p:cNvPr id="33" name="Freihand 32">
                  <a:extLst>
                    <a:ext uri="{FF2B5EF4-FFF2-40B4-BE49-F238E27FC236}">
                      <a16:creationId xmlns:a16="http://schemas.microsoft.com/office/drawing/2014/main" id="{21CE1284-CD67-46AE-892E-6726C49F99AF}"/>
                    </a:ext>
                  </a:extLst>
                </p:cNvPr>
                <p:cNvPicPr/>
                <p:nvPr/>
              </p:nvPicPr>
              <p:blipFill>
                <a:blip r:embed="rId44"/>
                <a:stretch>
                  <a:fillRect/>
                </a:stretch>
              </p:blipFill>
              <p:spPr>
                <a:xfrm>
                  <a:off x="11413013" y="3423667"/>
                  <a:ext cx="24120" cy="36360"/>
                </a:xfrm>
                <a:prstGeom prst="rect">
                  <a:avLst/>
                </a:prstGeom>
              </p:spPr>
            </p:pic>
          </mc:Fallback>
        </mc:AlternateContent>
        <mc:AlternateContent xmlns:mc="http://schemas.openxmlformats.org/markup-compatibility/2006">
          <mc:Choice xmlns:p14="http://schemas.microsoft.com/office/powerpoint/2010/main" Requires="p14">
            <p:contentPart p14:bwMode="auto" r:id="rId45">
              <p14:nvContentPartPr>
                <p14:cNvPr id="28" name="Freihand 27">
                  <a:extLst>
                    <a:ext uri="{FF2B5EF4-FFF2-40B4-BE49-F238E27FC236}">
                      <a16:creationId xmlns:a16="http://schemas.microsoft.com/office/drawing/2014/main" id="{23D8616C-0441-48E1-A7DD-28C30B653EB0}"/>
                    </a:ext>
                  </a:extLst>
                </p14:cNvPr>
                <p14:cNvContentPartPr/>
                <p14:nvPr/>
              </p14:nvContentPartPr>
              <p14:xfrm>
                <a:off x="10032773" y="3609427"/>
                <a:ext cx="276480" cy="247680"/>
              </p14:xfrm>
            </p:contentPart>
          </mc:Choice>
          <mc:Fallback>
            <p:pic>
              <p:nvPicPr>
                <p:cNvPr id="28" name="Freihand 27">
                  <a:extLst>
                    <a:ext uri="{FF2B5EF4-FFF2-40B4-BE49-F238E27FC236}">
                      <a16:creationId xmlns:a16="http://schemas.microsoft.com/office/drawing/2014/main" id="{23D8616C-0441-48E1-A7DD-28C30B653EB0}"/>
                    </a:ext>
                  </a:extLst>
                </p:cNvPr>
                <p:cNvPicPr/>
                <p:nvPr/>
              </p:nvPicPr>
              <p:blipFill>
                <a:blip r:embed="rId46"/>
                <a:stretch>
                  <a:fillRect/>
                </a:stretch>
              </p:blipFill>
              <p:spPr>
                <a:xfrm>
                  <a:off x="10028453" y="3605107"/>
                  <a:ext cx="285120" cy="256320"/>
                </a:xfrm>
                <a:prstGeom prst="rect">
                  <a:avLst/>
                </a:prstGeom>
              </p:spPr>
            </p:pic>
          </mc:Fallback>
        </mc:AlternateContent>
        <mc:AlternateContent xmlns:mc="http://schemas.openxmlformats.org/markup-compatibility/2006">
          <mc:Choice xmlns:p14="http://schemas.microsoft.com/office/powerpoint/2010/main" Requires="p14">
            <p:contentPart p14:bwMode="auto" r:id="rId47">
              <p14:nvContentPartPr>
                <p14:cNvPr id="29" name="Freihand 28">
                  <a:extLst>
                    <a:ext uri="{FF2B5EF4-FFF2-40B4-BE49-F238E27FC236}">
                      <a16:creationId xmlns:a16="http://schemas.microsoft.com/office/drawing/2014/main" id="{B9C9F4E4-BD9E-44EE-AEF3-4EA5D881D131}"/>
                    </a:ext>
                  </a:extLst>
                </p14:cNvPr>
                <p14:cNvContentPartPr/>
                <p14:nvPr/>
              </p14:nvContentPartPr>
              <p14:xfrm>
                <a:off x="10325813" y="3719227"/>
                <a:ext cx="153000" cy="116640"/>
              </p14:xfrm>
            </p:contentPart>
          </mc:Choice>
          <mc:Fallback>
            <p:pic>
              <p:nvPicPr>
                <p:cNvPr id="29" name="Freihand 28">
                  <a:extLst>
                    <a:ext uri="{FF2B5EF4-FFF2-40B4-BE49-F238E27FC236}">
                      <a16:creationId xmlns:a16="http://schemas.microsoft.com/office/drawing/2014/main" id="{B9C9F4E4-BD9E-44EE-AEF3-4EA5D881D131}"/>
                    </a:ext>
                  </a:extLst>
                </p:cNvPr>
                <p:cNvPicPr/>
                <p:nvPr/>
              </p:nvPicPr>
              <p:blipFill>
                <a:blip r:embed="rId48"/>
                <a:stretch>
                  <a:fillRect/>
                </a:stretch>
              </p:blipFill>
              <p:spPr>
                <a:xfrm>
                  <a:off x="10321493" y="3714907"/>
                  <a:ext cx="161640" cy="125280"/>
                </a:xfrm>
                <a:prstGeom prst="rect">
                  <a:avLst/>
                </a:prstGeom>
              </p:spPr>
            </p:pic>
          </mc:Fallback>
        </mc:AlternateContent>
        <mc:AlternateContent xmlns:mc="http://schemas.openxmlformats.org/markup-compatibility/2006">
          <mc:Choice xmlns:p14="http://schemas.microsoft.com/office/powerpoint/2010/main" Requires="p14">
            <p:contentPart p14:bwMode="auto" r:id="rId49">
              <p14:nvContentPartPr>
                <p14:cNvPr id="30" name="Freihand 29">
                  <a:extLst>
                    <a:ext uri="{FF2B5EF4-FFF2-40B4-BE49-F238E27FC236}">
                      <a16:creationId xmlns:a16="http://schemas.microsoft.com/office/drawing/2014/main" id="{036E369F-4C51-462A-9046-6ACFC6FE98CD}"/>
                    </a:ext>
                  </a:extLst>
                </p14:cNvPr>
                <p14:cNvContentPartPr/>
                <p14:nvPr/>
              </p14:nvContentPartPr>
              <p14:xfrm>
                <a:off x="10477013" y="3573787"/>
                <a:ext cx="12960" cy="30960"/>
              </p14:xfrm>
            </p:contentPart>
          </mc:Choice>
          <mc:Fallback>
            <p:pic>
              <p:nvPicPr>
                <p:cNvPr id="30" name="Freihand 29">
                  <a:extLst>
                    <a:ext uri="{FF2B5EF4-FFF2-40B4-BE49-F238E27FC236}">
                      <a16:creationId xmlns:a16="http://schemas.microsoft.com/office/drawing/2014/main" id="{036E369F-4C51-462A-9046-6ACFC6FE98CD}"/>
                    </a:ext>
                  </a:extLst>
                </p:cNvPr>
                <p:cNvPicPr/>
                <p:nvPr/>
              </p:nvPicPr>
              <p:blipFill>
                <a:blip r:embed="rId50"/>
                <a:stretch>
                  <a:fillRect/>
                </a:stretch>
              </p:blipFill>
              <p:spPr>
                <a:xfrm>
                  <a:off x="10472693" y="3569467"/>
                  <a:ext cx="21600" cy="39600"/>
                </a:xfrm>
                <a:prstGeom prst="rect">
                  <a:avLst/>
                </a:prstGeom>
              </p:spPr>
            </p:pic>
          </mc:Fallback>
        </mc:AlternateContent>
        <mc:AlternateContent xmlns:mc="http://schemas.openxmlformats.org/markup-compatibility/2006">
          <mc:Choice xmlns:p14="http://schemas.microsoft.com/office/powerpoint/2010/main" Requires="p14">
            <p:contentPart p14:bwMode="auto" r:id="rId51">
              <p14:nvContentPartPr>
                <p14:cNvPr id="31" name="Freihand 30">
                  <a:extLst>
                    <a:ext uri="{FF2B5EF4-FFF2-40B4-BE49-F238E27FC236}">
                      <a16:creationId xmlns:a16="http://schemas.microsoft.com/office/drawing/2014/main" id="{8C749604-7CDE-4034-BA7C-D4572488828E}"/>
                    </a:ext>
                  </a:extLst>
                </p14:cNvPr>
                <p14:cNvContentPartPr/>
                <p14:nvPr/>
              </p14:nvContentPartPr>
              <p14:xfrm>
                <a:off x="10546133" y="3567667"/>
                <a:ext cx="395640" cy="225360"/>
              </p14:xfrm>
            </p:contentPart>
          </mc:Choice>
          <mc:Fallback>
            <p:pic>
              <p:nvPicPr>
                <p:cNvPr id="31" name="Freihand 30">
                  <a:extLst>
                    <a:ext uri="{FF2B5EF4-FFF2-40B4-BE49-F238E27FC236}">
                      <a16:creationId xmlns:a16="http://schemas.microsoft.com/office/drawing/2014/main" id="{8C749604-7CDE-4034-BA7C-D4572488828E}"/>
                    </a:ext>
                  </a:extLst>
                </p:cNvPr>
                <p:cNvPicPr/>
                <p:nvPr/>
              </p:nvPicPr>
              <p:blipFill>
                <a:blip r:embed="rId52"/>
                <a:stretch>
                  <a:fillRect/>
                </a:stretch>
              </p:blipFill>
              <p:spPr>
                <a:xfrm>
                  <a:off x="10541813" y="3563347"/>
                  <a:ext cx="404280" cy="234000"/>
                </a:xfrm>
                <a:prstGeom prst="rect">
                  <a:avLst/>
                </a:prstGeom>
              </p:spPr>
            </p:pic>
          </mc:Fallback>
        </mc:AlternateContent>
        <mc:AlternateContent xmlns:mc="http://schemas.openxmlformats.org/markup-compatibility/2006">
          <mc:Choice xmlns:p14="http://schemas.microsoft.com/office/powerpoint/2010/main" Requires="p14">
            <p:contentPart p14:bwMode="auto" r:id="rId53">
              <p14:nvContentPartPr>
                <p14:cNvPr id="32" name="Freihand 31">
                  <a:extLst>
                    <a:ext uri="{FF2B5EF4-FFF2-40B4-BE49-F238E27FC236}">
                      <a16:creationId xmlns:a16="http://schemas.microsoft.com/office/drawing/2014/main" id="{F34B453F-A202-421C-B5C8-0FD8BA1CE5F4}"/>
                    </a:ext>
                  </a:extLst>
                </p14:cNvPr>
                <p14:cNvContentPartPr/>
                <p14:nvPr/>
              </p14:nvContentPartPr>
              <p14:xfrm>
                <a:off x="11131133" y="3594667"/>
                <a:ext cx="374760" cy="114840"/>
              </p14:xfrm>
            </p:contentPart>
          </mc:Choice>
          <mc:Fallback>
            <p:pic>
              <p:nvPicPr>
                <p:cNvPr id="32" name="Freihand 31">
                  <a:extLst>
                    <a:ext uri="{FF2B5EF4-FFF2-40B4-BE49-F238E27FC236}">
                      <a16:creationId xmlns:a16="http://schemas.microsoft.com/office/drawing/2014/main" id="{F34B453F-A202-421C-B5C8-0FD8BA1CE5F4}"/>
                    </a:ext>
                  </a:extLst>
                </p:cNvPr>
                <p:cNvPicPr/>
                <p:nvPr/>
              </p:nvPicPr>
              <p:blipFill>
                <a:blip r:embed="rId54"/>
                <a:stretch>
                  <a:fillRect/>
                </a:stretch>
              </p:blipFill>
              <p:spPr>
                <a:xfrm>
                  <a:off x="11126813" y="3590347"/>
                  <a:ext cx="383400" cy="123480"/>
                </a:xfrm>
                <a:prstGeom prst="rect">
                  <a:avLst/>
                </a:prstGeom>
              </p:spPr>
            </p:pic>
          </mc:Fallback>
        </mc:AlternateContent>
        <mc:AlternateContent xmlns:mc="http://schemas.openxmlformats.org/markup-compatibility/2006">
          <mc:Choice xmlns:p14="http://schemas.microsoft.com/office/powerpoint/2010/main" Requires="p14">
            <p:contentPart p14:bwMode="auto" r:id="rId55">
              <p14:nvContentPartPr>
                <p14:cNvPr id="34" name="Freihand 33">
                  <a:extLst>
                    <a:ext uri="{FF2B5EF4-FFF2-40B4-BE49-F238E27FC236}">
                      <a16:creationId xmlns:a16="http://schemas.microsoft.com/office/drawing/2014/main" id="{B20C1CA1-DD1D-475A-B65F-486CD526C6B9}"/>
                    </a:ext>
                  </a:extLst>
                </p14:cNvPr>
                <p14:cNvContentPartPr/>
                <p14:nvPr/>
              </p14:nvContentPartPr>
              <p14:xfrm>
                <a:off x="9962573" y="3953587"/>
                <a:ext cx="141120" cy="250200"/>
              </p14:xfrm>
            </p:contentPart>
          </mc:Choice>
          <mc:Fallback>
            <p:pic>
              <p:nvPicPr>
                <p:cNvPr id="34" name="Freihand 33">
                  <a:extLst>
                    <a:ext uri="{FF2B5EF4-FFF2-40B4-BE49-F238E27FC236}">
                      <a16:creationId xmlns:a16="http://schemas.microsoft.com/office/drawing/2014/main" id="{B20C1CA1-DD1D-475A-B65F-486CD526C6B9}"/>
                    </a:ext>
                  </a:extLst>
                </p:cNvPr>
                <p:cNvPicPr/>
                <p:nvPr/>
              </p:nvPicPr>
              <p:blipFill>
                <a:blip r:embed="rId56"/>
                <a:stretch>
                  <a:fillRect/>
                </a:stretch>
              </p:blipFill>
              <p:spPr>
                <a:xfrm>
                  <a:off x="9958253" y="3949267"/>
                  <a:ext cx="149760" cy="258840"/>
                </a:xfrm>
                <a:prstGeom prst="rect">
                  <a:avLst/>
                </a:prstGeom>
              </p:spPr>
            </p:pic>
          </mc:Fallback>
        </mc:AlternateContent>
        <mc:AlternateContent xmlns:mc="http://schemas.openxmlformats.org/markup-compatibility/2006">
          <mc:Choice xmlns:p14="http://schemas.microsoft.com/office/powerpoint/2010/main" Requires="p14">
            <p:contentPart p14:bwMode="auto" r:id="rId57">
              <p14:nvContentPartPr>
                <p14:cNvPr id="35" name="Freihand 34">
                  <a:extLst>
                    <a:ext uri="{FF2B5EF4-FFF2-40B4-BE49-F238E27FC236}">
                      <a16:creationId xmlns:a16="http://schemas.microsoft.com/office/drawing/2014/main" id="{BB4C4BE0-088D-4C2C-A16F-D9E461E55E77}"/>
                    </a:ext>
                  </a:extLst>
                </p14:cNvPr>
                <p14:cNvContentPartPr/>
                <p14:nvPr/>
              </p14:nvContentPartPr>
              <p14:xfrm>
                <a:off x="10058333" y="4091107"/>
                <a:ext cx="113040" cy="95040"/>
              </p14:xfrm>
            </p:contentPart>
          </mc:Choice>
          <mc:Fallback>
            <p:pic>
              <p:nvPicPr>
                <p:cNvPr id="35" name="Freihand 34">
                  <a:extLst>
                    <a:ext uri="{FF2B5EF4-FFF2-40B4-BE49-F238E27FC236}">
                      <a16:creationId xmlns:a16="http://schemas.microsoft.com/office/drawing/2014/main" id="{BB4C4BE0-088D-4C2C-A16F-D9E461E55E77}"/>
                    </a:ext>
                  </a:extLst>
                </p:cNvPr>
                <p:cNvPicPr/>
                <p:nvPr/>
              </p:nvPicPr>
              <p:blipFill>
                <a:blip r:embed="rId58"/>
                <a:stretch>
                  <a:fillRect/>
                </a:stretch>
              </p:blipFill>
              <p:spPr>
                <a:xfrm>
                  <a:off x="10054013" y="4086787"/>
                  <a:ext cx="121680" cy="103680"/>
                </a:xfrm>
                <a:prstGeom prst="rect">
                  <a:avLst/>
                </a:prstGeom>
              </p:spPr>
            </p:pic>
          </mc:Fallback>
        </mc:AlternateContent>
        <mc:AlternateContent xmlns:mc="http://schemas.openxmlformats.org/markup-compatibility/2006">
          <mc:Choice xmlns:p14="http://schemas.microsoft.com/office/powerpoint/2010/main" Requires="p14">
            <p:contentPart p14:bwMode="auto" r:id="rId59">
              <p14:nvContentPartPr>
                <p14:cNvPr id="36" name="Freihand 35">
                  <a:extLst>
                    <a:ext uri="{FF2B5EF4-FFF2-40B4-BE49-F238E27FC236}">
                      <a16:creationId xmlns:a16="http://schemas.microsoft.com/office/drawing/2014/main" id="{041886A2-1300-400E-AA2C-92F17ECAEB63}"/>
                    </a:ext>
                  </a:extLst>
                </p14:cNvPr>
                <p14:cNvContentPartPr/>
                <p14:nvPr/>
              </p14:nvContentPartPr>
              <p14:xfrm>
                <a:off x="10171733" y="4069147"/>
                <a:ext cx="254880" cy="222120"/>
              </p14:xfrm>
            </p:contentPart>
          </mc:Choice>
          <mc:Fallback>
            <p:pic>
              <p:nvPicPr>
                <p:cNvPr id="36" name="Freihand 35">
                  <a:extLst>
                    <a:ext uri="{FF2B5EF4-FFF2-40B4-BE49-F238E27FC236}">
                      <a16:creationId xmlns:a16="http://schemas.microsoft.com/office/drawing/2014/main" id="{041886A2-1300-400E-AA2C-92F17ECAEB63}"/>
                    </a:ext>
                  </a:extLst>
                </p:cNvPr>
                <p:cNvPicPr/>
                <p:nvPr/>
              </p:nvPicPr>
              <p:blipFill>
                <a:blip r:embed="rId60"/>
                <a:stretch>
                  <a:fillRect/>
                </a:stretch>
              </p:blipFill>
              <p:spPr>
                <a:xfrm>
                  <a:off x="10167413" y="4064827"/>
                  <a:ext cx="263520" cy="230760"/>
                </a:xfrm>
                <a:prstGeom prst="rect">
                  <a:avLst/>
                </a:prstGeom>
              </p:spPr>
            </p:pic>
          </mc:Fallback>
        </mc:AlternateContent>
        <mc:AlternateContent xmlns:mc="http://schemas.openxmlformats.org/markup-compatibility/2006">
          <mc:Choice xmlns:p14="http://schemas.microsoft.com/office/powerpoint/2010/main" Requires="p14">
            <p:contentPart p14:bwMode="auto" r:id="rId61">
              <p14:nvContentPartPr>
                <p14:cNvPr id="37" name="Freihand 36">
                  <a:extLst>
                    <a:ext uri="{FF2B5EF4-FFF2-40B4-BE49-F238E27FC236}">
                      <a16:creationId xmlns:a16="http://schemas.microsoft.com/office/drawing/2014/main" id="{A5E29056-2709-42B5-B06C-FF960EDE1C97}"/>
                    </a:ext>
                  </a:extLst>
                </p14:cNvPr>
                <p14:cNvContentPartPr/>
                <p14:nvPr/>
              </p14:nvContentPartPr>
              <p14:xfrm>
                <a:off x="10443173" y="4040347"/>
                <a:ext cx="105480" cy="108360"/>
              </p14:xfrm>
            </p:contentPart>
          </mc:Choice>
          <mc:Fallback>
            <p:pic>
              <p:nvPicPr>
                <p:cNvPr id="37" name="Freihand 36">
                  <a:extLst>
                    <a:ext uri="{FF2B5EF4-FFF2-40B4-BE49-F238E27FC236}">
                      <a16:creationId xmlns:a16="http://schemas.microsoft.com/office/drawing/2014/main" id="{A5E29056-2709-42B5-B06C-FF960EDE1C97}"/>
                    </a:ext>
                  </a:extLst>
                </p:cNvPr>
                <p:cNvPicPr/>
                <p:nvPr/>
              </p:nvPicPr>
              <p:blipFill>
                <a:blip r:embed="rId62"/>
                <a:stretch>
                  <a:fillRect/>
                </a:stretch>
              </p:blipFill>
              <p:spPr>
                <a:xfrm>
                  <a:off x="10438853" y="4036027"/>
                  <a:ext cx="114120" cy="117000"/>
                </a:xfrm>
                <a:prstGeom prst="rect">
                  <a:avLst/>
                </a:prstGeom>
              </p:spPr>
            </p:pic>
          </mc:Fallback>
        </mc:AlternateContent>
        <mc:AlternateContent xmlns:mc="http://schemas.openxmlformats.org/markup-compatibility/2006">
          <mc:Choice xmlns:p14="http://schemas.microsoft.com/office/powerpoint/2010/main" Requires="p14">
            <p:contentPart p14:bwMode="auto" r:id="rId63">
              <p14:nvContentPartPr>
                <p14:cNvPr id="38" name="Freihand 37">
                  <a:extLst>
                    <a:ext uri="{FF2B5EF4-FFF2-40B4-BE49-F238E27FC236}">
                      <a16:creationId xmlns:a16="http://schemas.microsoft.com/office/drawing/2014/main" id="{0CFF265C-B171-40A6-B423-41FF786DB476}"/>
                    </a:ext>
                  </a:extLst>
                </p14:cNvPr>
                <p14:cNvContentPartPr/>
                <p14:nvPr/>
              </p14:nvContentPartPr>
              <p14:xfrm>
                <a:off x="10515893" y="4033147"/>
                <a:ext cx="225360" cy="92520"/>
              </p14:xfrm>
            </p:contentPart>
          </mc:Choice>
          <mc:Fallback>
            <p:pic>
              <p:nvPicPr>
                <p:cNvPr id="38" name="Freihand 37">
                  <a:extLst>
                    <a:ext uri="{FF2B5EF4-FFF2-40B4-BE49-F238E27FC236}">
                      <a16:creationId xmlns:a16="http://schemas.microsoft.com/office/drawing/2014/main" id="{0CFF265C-B171-40A6-B423-41FF786DB476}"/>
                    </a:ext>
                  </a:extLst>
                </p:cNvPr>
                <p:cNvPicPr/>
                <p:nvPr/>
              </p:nvPicPr>
              <p:blipFill>
                <a:blip r:embed="rId64"/>
                <a:stretch>
                  <a:fillRect/>
                </a:stretch>
              </p:blipFill>
              <p:spPr>
                <a:xfrm>
                  <a:off x="10511573" y="4028827"/>
                  <a:ext cx="234000" cy="101160"/>
                </a:xfrm>
                <a:prstGeom prst="rect">
                  <a:avLst/>
                </a:prstGeom>
              </p:spPr>
            </p:pic>
          </mc:Fallback>
        </mc:AlternateContent>
        <mc:AlternateContent xmlns:mc="http://schemas.openxmlformats.org/markup-compatibility/2006">
          <mc:Choice xmlns:p14="http://schemas.microsoft.com/office/powerpoint/2010/main" Requires="p14">
            <p:contentPart p14:bwMode="auto" r:id="rId65">
              <p14:nvContentPartPr>
                <p14:cNvPr id="39" name="Freihand 38">
                  <a:extLst>
                    <a:ext uri="{FF2B5EF4-FFF2-40B4-BE49-F238E27FC236}">
                      <a16:creationId xmlns:a16="http://schemas.microsoft.com/office/drawing/2014/main" id="{B12A290F-1DEA-4452-B217-FC8A8D3CFF20}"/>
                    </a:ext>
                  </a:extLst>
                </p14:cNvPr>
                <p14:cNvContentPartPr/>
                <p14:nvPr/>
              </p14:nvContentPartPr>
              <p14:xfrm>
                <a:off x="10777253" y="4003267"/>
                <a:ext cx="86760" cy="113400"/>
              </p14:xfrm>
            </p:contentPart>
          </mc:Choice>
          <mc:Fallback>
            <p:pic>
              <p:nvPicPr>
                <p:cNvPr id="39" name="Freihand 38">
                  <a:extLst>
                    <a:ext uri="{FF2B5EF4-FFF2-40B4-BE49-F238E27FC236}">
                      <a16:creationId xmlns:a16="http://schemas.microsoft.com/office/drawing/2014/main" id="{B12A290F-1DEA-4452-B217-FC8A8D3CFF20}"/>
                    </a:ext>
                  </a:extLst>
                </p:cNvPr>
                <p:cNvPicPr/>
                <p:nvPr/>
              </p:nvPicPr>
              <p:blipFill>
                <a:blip r:embed="rId66"/>
                <a:stretch>
                  <a:fillRect/>
                </a:stretch>
              </p:blipFill>
              <p:spPr>
                <a:xfrm>
                  <a:off x="10772933" y="3998947"/>
                  <a:ext cx="95400" cy="122040"/>
                </a:xfrm>
                <a:prstGeom prst="rect">
                  <a:avLst/>
                </a:prstGeom>
              </p:spPr>
            </p:pic>
          </mc:Fallback>
        </mc:AlternateContent>
        <mc:AlternateContent xmlns:mc="http://schemas.openxmlformats.org/markup-compatibility/2006">
          <mc:Choice xmlns:p14="http://schemas.microsoft.com/office/powerpoint/2010/main" Requires="p14">
            <p:contentPart p14:bwMode="auto" r:id="rId67">
              <p14:nvContentPartPr>
                <p14:cNvPr id="40" name="Freihand 39">
                  <a:extLst>
                    <a:ext uri="{FF2B5EF4-FFF2-40B4-BE49-F238E27FC236}">
                      <a16:creationId xmlns:a16="http://schemas.microsoft.com/office/drawing/2014/main" id="{C0BD74F8-31AA-4022-8D90-624B6CC1787B}"/>
                    </a:ext>
                  </a:extLst>
                </p14:cNvPr>
                <p14:cNvContentPartPr/>
                <p14:nvPr/>
              </p14:nvContentPartPr>
              <p14:xfrm>
                <a:off x="11020613" y="3817867"/>
                <a:ext cx="332640" cy="225000"/>
              </p14:xfrm>
            </p:contentPart>
          </mc:Choice>
          <mc:Fallback>
            <p:pic>
              <p:nvPicPr>
                <p:cNvPr id="40" name="Freihand 39">
                  <a:extLst>
                    <a:ext uri="{FF2B5EF4-FFF2-40B4-BE49-F238E27FC236}">
                      <a16:creationId xmlns:a16="http://schemas.microsoft.com/office/drawing/2014/main" id="{C0BD74F8-31AA-4022-8D90-624B6CC1787B}"/>
                    </a:ext>
                  </a:extLst>
                </p:cNvPr>
                <p:cNvPicPr/>
                <p:nvPr/>
              </p:nvPicPr>
              <p:blipFill>
                <a:blip r:embed="rId68"/>
                <a:stretch>
                  <a:fillRect/>
                </a:stretch>
              </p:blipFill>
              <p:spPr>
                <a:xfrm>
                  <a:off x="11016293" y="3813547"/>
                  <a:ext cx="341280" cy="233640"/>
                </a:xfrm>
                <a:prstGeom prst="rect">
                  <a:avLst/>
                </a:prstGeom>
              </p:spPr>
            </p:pic>
          </mc:Fallback>
        </mc:AlternateContent>
        <mc:AlternateContent xmlns:mc="http://schemas.openxmlformats.org/markup-compatibility/2006">
          <mc:Choice xmlns:p14="http://schemas.microsoft.com/office/powerpoint/2010/main" Requires="p14">
            <p:contentPart p14:bwMode="auto" r:id="rId69">
              <p14:nvContentPartPr>
                <p14:cNvPr id="41" name="Freihand 40">
                  <a:extLst>
                    <a:ext uri="{FF2B5EF4-FFF2-40B4-BE49-F238E27FC236}">
                      <a16:creationId xmlns:a16="http://schemas.microsoft.com/office/drawing/2014/main" id="{B741308C-5665-4B4E-A62A-F3C439B0723F}"/>
                    </a:ext>
                  </a:extLst>
                </p14:cNvPr>
                <p14:cNvContentPartPr/>
                <p14:nvPr/>
              </p14:nvContentPartPr>
              <p14:xfrm>
                <a:off x="11364053" y="3772867"/>
                <a:ext cx="477360" cy="230400"/>
              </p14:xfrm>
            </p:contentPart>
          </mc:Choice>
          <mc:Fallback>
            <p:pic>
              <p:nvPicPr>
                <p:cNvPr id="41" name="Freihand 40">
                  <a:extLst>
                    <a:ext uri="{FF2B5EF4-FFF2-40B4-BE49-F238E27FC236}">
                      <a16:creationId xmlns:a16="http://schemas.microsoft.com/office/drawing/2014/main" id="{B741308C-5665-4B4E-A62A-F3C439B0723F}"/>
                    </a:ext>
                  </a:extLst>
                </p:cNvPr>
                <p:cNvPicPr/>
                <p:nvPr/>
              </p:nvPicPr>
              <p:blipFill>
                <a:blip r:embed="rId70"/>
                <a:stretch>
                  <a:fillRect/>
                </a:stretch>
              </p:blipFill>
              <p:spPr>
                <a:xfrm>
                  <a:off x="11359733" y="3768547"/>
                  <a:ext cx="486000" cy="239040"/>
                </a:xfrm>
                <a:prstGeom prst="rect">
                  <a:avLst/>
                </a:prstGeom>
              </p:spPr>
            </p:pic>
          </mc:Fallback>
        </mc:AlternateContent>
        <mc:AlternateContent xmlns:mc="http://schemas.openxmlformats.org/markup-compatibility/2006">
          <mc:Choice xmlns:p14="http://schemas.microsoft.com/office/powerpoint/2010/main" Requires="p14">
            <p:contentPart p14:bwMode="auto" r:id="rId71">
              <p14:nvContentPartPr>
                <p14:cNvPr id="42" name="Freihand 41">
                  <a:extLst>
                    <a:ext uri="{FF2B5EF4-FFF2-40B4-BE49-F238E27FC236}">
                      <a16:creationId xmlns:a16="http://schemas.microsoft.com/office/drawing/2014/main" id="{3486903A-8EE3-45E6-88A8-69C5A4EFD63A}"/>
                    </a:ext>
                  </a:extLst>
                </p14:cNvPr>
                <p14:cNvContentPartPr/>
                <p14:nvPr/>
              </p14:nvContentPartPr>
              <p14:xfrm>
                <a:off x="11886413" y="3868267"/>
                <a:ext cx="64800" cy="8280"/>
              </p14:xfrm>
            </p:contentPart>
          </mc:Choice>
          <mc:Fallback>
            <p:pic>
              <p:nvPicPr>
                <p:cNvPr id="42" name="Freihand 41">
                  <a:extLst>
                    <a:ext uri="{FF2B5EF4-FFF2-40B4-BE49-F238E27FC236}">
                      <a16:creationId xmlns:a16="http://schemas.microsoft.com/office/drawing/2014/main" id="{3486903A-8EE3-45E6-88A8-69C5A4EFD63A}"/>
                    </a:ext>
                  </a:extLst>
                </p:cNvPr>
                <p:cNvPicPr/>
                <p:nvPr/>
              </p:nvPicPr>
              <p:blipFill>
                <a:blip r:embed="rId72"/>
                <a:stretch>
                  <a:fillRect/>
                </a:stretch>
              </p:blipFill>
              <p:spPr>
                <a:xfrm>
                  <a:off x="11882093" y="3863947"/>
                  <a:ext cx="73440" cy="16920"/>
                </a:xfrm>
                <a:prstGeom prst="rect">
                  <a:avLst/>
                </a:prstGeom>
              </p:spPr>
            </p:pic>
          </mc:Fallback>
        </mc:AlternateContent>
        <mc:AlternateContent xmlns:mc="http://schemas.openxmlformats.org/markup-compatibility/2006">
          <mc:Choice xmlns:p14="http://schemas.microsoft.com/office/powerpoint/2010/main" Requires="p14">
            <p:contentPart p14:bwMode="auto" r:id="rId73">
              <p14:nvContentPartPr>
                <p14:cNvPr id="43" name="Freihand 42">
                  <a:extLst>
                    <a:ext uri="{FF2B5EF4-FFF2-40B4-BE49-F238E27FC236}">
                      <a16:creationId xmlns:a16="http://schemas.microsoft.com/office/drawing/2014/main" id="{D2ACCCCA-816A-45F5-AC23-469580F95946}"/>
                    </a:ext>
                  </a:extLst>
                </p14:cNvPr>
                <p14:cNvContentPartPr/>
                <p14:nvPr/>
              </p14:nvContentPartPr>
              <p14:xfrm>
                <a:off x="10932053" y="4252387"/>
                <a:ext cx="303840" cy="136440"/>
              </p14:xfrm>
            </p:contentPart>
          </mc:Choice>
          <mc:Fallback>
            <p:pic>
              <p:nvPicPr>
                <p:cNvPr id="43" name="Freihand 42">
                  <a:extLst>
                    <a:ext uri="{FF2B5EF4-FFF2-40B4-BE49-F238E27FC236}">
                      <a16:creationId xmlns:a16="http://schemas.microsoft.com/office/drawing/2014/main" id="{D2ACCCCA-816A-45F5-AC23-469580F95946}"/>
                    </a:ext>
                  </a:extLst>
                </p:cNvPr>
                <p:cNvPicPr/>
                <p:nvPr/>
              </p:nvPicPr>
              <p:blipFill>
                <a:blip r:embed="rId74"/>
                <a:stretch>
                  <a:fillRect/>
                </a:stretch>
              </p:blipFill>
              <p:spPr>
                <a:xfrm>
                  <a:off x="10927733" y="4248067"/>
                  <a:ext cx="312480" cy="145080"/>
                </a:xfrm>
                <a:prstGeom prst="rect">
                  <a:avLst/>
                </a:prstGeom>
              </p:spPr>
            </p:pic>
          </mc:Fallback>
        </mc:AlternateContent>
        <mc:AlternateContent xmlns:mc="http://schemas.openxmlformats.org/markup-compatibility/2006">
          <mc:Choice xmlns:p14="http://schemas.microsoft.com/office/powerpoint/2010/main" Requires="p14">
            <p:contentPart p14:bwMode="auto" r:id="rId75">
              <p14:nvContentPartPr>
                <p14:cNvPr id="44" name="Freihand 43">
                  <a:extLst>
                    <a:ext uri="{FF2B5EF4-FFF2-40B4-BE49-F238E27FC236}">
                      <a16:creationId xmlns:a16="http://schemas.microsoft.com/office/drawing/2014/main" id="{88F0FD3C-0D75-4B52-8CC7-EDAAC479E9B5}"/>
                    </a:ext>
                  </a:extLst>
                </p14:cNvPr>
                <p14:cNvContentPartPr/>
                <p14:nvPr/>
              </p14:nvContentPartPr>
              <p14:xfrm>
                <a:off x="11252093" y="4085707"/>
                <a:ext cx="391680" cy="237240"/>
              </p14:xfrm>
            </p:contentPart>
          </mc:Choice>
          <mc:Fallback>
            <p:pic>
              <p:nvPicPr>
                <p:cNvPr id="44" name="Freihand 43">
                  <a:extLst>
                    <a:ext uri="{FF2B5EF4-FFF2-40B4-BE49-F238E27FC236}">
                      <a16:creationId xmlns:a16="http://schemas.microsoft.com/office/drawing/2014/main" id="{88F0FD3C-0D75-4B52-8CC7-EDAAC479E9B5}"/>
                    </a:ext>
                  </a:extLst>
                </p:cNvPr>
                <p:cNvPicPr/>
                <p:nvPr/>
              </p:nvPicPr>
              <p:blipFill>
                <a:blip r:embed="rId76"/>
                <a:stretch>
                  <a:fillRect/>
                </a:stretch>
              </p:blipFill>
              <p:spPr>
                <a:xfrm>
                  <a:off x="11247773" y="4081387"/>
                  <a:ext cx="400320" cy="245880"/>
                </a:xfrm>
                <a:prstGeom prst="rect">
                  <a:avLst/>
                </a:prstGeom>
              </p:spPr>
            </p:pic>
          </mc:Fallback>
        </mc:AlternateContent>
        <mc:AlternateContent xmlns:mc="http://schemas.openxmlformats.org/markup-compatibility/2006">
          <mc:Choice xmlns:p14="http://schemas.microsoft.com/office/powerpoint/2010/main" Requires="p14">
            <p:contentPart p14:bwMode="auto" r:id="rId77">
              <p14:nvContentPartPr>
                <p14:cNvPr id="45" name="Freihand 44">
                  <a:extLst>
                    <a:ext uri="{FF2B5EF4-FFF2-40B4-BE49-F238E27FC236}">
                      <a16:creationId xmlns:a16="http://schemas.microsoft.com/office/drawing/2014/main" id="{61475B32-6CCD-49A9-976B-8AC55579F67B}"/>
                    </a:ext>
                  </a:extLst>
                </p14:cNvPr>
                <p14:cNvContentPartPr/>
                <p14:nvPr/>
              </p14:nvContentPartPr>
              <p14:xfrm>
                <a:off x="10734413" y="4289467"/>
                <a:ext cx="1269360" cy="216360"/>
              </p14:xfrm>
            </p:contentPart>
          </mc:Choice>
          <mc:Fallback>
            <p:pic>
              <p:nvPicPr>
                <p:cNvPr id="45" name="Freihand 44">
                  <a:extLst>
                    <a:ext uri="{FF2B5EF4-FFF2-40B4-BE49-F238E27FC236}">
                      <a16:creationId xmlns:a16="http://schemas.microsoft.com/office/drawing/2014/main" id="{61475B32-6CCD-49A9-976B-8AC55579F67B}"/>
                    </a:ext>
                  </a:extLst>
                </p:cNvPr>
                <p:cNvPicPr/>
                <p:nvPr/>
              </p:nvPicPr>
              <p:blipFill>
                <a:blip r:embed="rId78"/>
                <a:stretch>
                  <a:fillRect/>
                </a:stretch>
              </p:blipFill>
              <p:spPr>
                <a:xfrm>
                  <a:off x="10730093" y="4285147"/>
                  <a:ext cx="1278000" cy="225000"/>
                </a:xfrm>
                <a:prstGeom prst="rect">
                  <a:avLst/>
                </a:prstGeom>
              </p:spPr>
            </p:pic>
          </mc:Fallback>
        </mc:AlternateContent>
      </p:grpSp>
    </p:spTree>
    <p:extLst>
      <p:ext uri="{BB962C8B-B14F-4D97-AF65-F5344CB8AC3E}">
        <p14:creationId xmlns:p14="http://schemas.microsoft.com/office/powerpoint/2010/main" val="14491130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txBox="1">
            <a:spLocks/>
          </p:cNvSpPr>
          <p:nvPr/>
        </p:nvSpPr>
        <p:spPr>
          <a:xfrm>
            <a:off x="996287" y="249147"/>
            <a:ext cx="10365473" cy="640552"/>
          </a:xfrm>
          <a:prstGeom prst="rect">
            <a:avLst/>
          </a:prstGeom>
        </p:spPr>
        <p:txBody>
          <a:bodyPr>
            <a:noAutofit/>
          </a:bodyPr>
          <a:lstStyle>
            <a:lvl1pPr algn="ctr" rtl="0" hangingPunct="0">
              <a:tabLst/>
              <a:defRPr lang="de-DE" sz="4400" b="0" i="0" u="none" strike="noStrike" kern="1200">
                <a:ln>
                  <a:noFill/>
                </a:ln>
                <a:latin typeface="Arial" pitchFamily="18"/>
              </a:defRPr>
            </a:lvl1pPr>
          </a:lstStyle>
          <a:p>
            <a:r>
              <a:rPr lang="en-US" sz="2177" dirty="0">
                <a:solidFill>
                  <a:sysClr val="windowText" lastClr="000000"/>
                </a:solidFill>
              </a:rPr>
              <a:t>Der </a:t>
            </a:r>
            <a:r>
              <a:rPr lang="en-US" sz="2177" dirty="0" err="1">
                <a:solidFill>
                  <a:sysClr val="windowText" lastClr="000000"/>
                </a:solidFill>
              </a:rPr>
              <a:t>Multiplikatoreffekt</a:t>
            </a:r>
            <a:r>
              <a:rPr lang="en-US" sz="2177" dirty="0">
                <a:solidFill>
                  <a:sysClr val="windowText" lastClr="000000"/>
                </a:solidFill>
              </a:rPr>
              <a:t>: Die </a:t>
            </a:r>
            <a:r>
              <a:rPr lang="en-US" sz="2177" dirty="0" err="1">
                <a:solidFill>
                  <a:sysClr val="windowText" lastClr="000000"/>
                </a:solidFill>
              </a:rPr>
              <a:t>Abwrackprämie</a:t>
            </a:r>
            <a:r>
              <a:rPr lang="en-US" sz="2177" dirty="0">
                <a:solidFill>
                  <a:sysClr val="windowText" lastClr="000000"/>
                </a:solidFill>
              </a:rPr>
              <a:t> </a:t>
            </a:r>
            <a:r>
              <a:rPr lang="en-US" sz="2177" dirty="0" err="1">
                <a:solidFill>
                  <a:sysClr val="windowText" lastClr="000000"/>
                </a:solidFill>
              </a:rPr>
              <a:t>im</a:t>
            </a:r>
            <a:r>
              <a:rPr lang="en-US" sz="2177" dirty="0">
                <a:solidFill>
                  <a:sysClr val="windowText" lastClr="000000"/>
                </a:solidFill>
              </a:rPr>
              <a:t> </a:t>
            </a:r>
            <a:r>
              <a:rPr lang="en-US" sz="2177" dirty="0" err="1">
                <a:solidFill>
                  <a:sysClr val="windowText" lastClr="000000"/>
                </a:solidFill>
              </a:rPr>
              <a:t>Keynesianischen</a:t>
            </a:r>
            <a:r>
              <a:rPr lang="en-US" sz="2177" dirty="0">
                <a:solidFill>
                  <a:sysClr val="windowText" lastClr="000000"/>
                </a:solidFill>
              </a:rPr>
              <a:t> </a:t>
            </a:r>
            <a:r>
              <a:rPr lang="en-US" sz="2177" dirty="0" err="1">
                <a:solidFill>
                  <a:sysClr val="windowText" lastClr="000000"/>
                </a:solidFill>
              </a:rPr>
              <a:t>Gütermarktmodell</a:t>
            </a:r>
            <a:endParaRPr lang="en-US" sz="2177" dirty="0">
              <a:solidFill>
                <a:sysClr val="windowText" lastClr="000000"/>
              </a:solidFill>
            </a:endParaRPr>
          </a:p>
        </p:txBody>
      </p:sp>
      <p:grpSp>
        <p:nvGrpSpPr>
          <p:cNvPr id="8" name="Group 7"/>
          <p:cNvGrpSpPr/>
          <p:nvPr/>
        </p:nvGrpSpPr>
        <p:grpSpPr>
          <a:xfrm>
            <a:off x="3188831" y="1412294"/>
            <a:ext cx="4703353" cy="4180758"/>
            <a:chOff x="1187624" y="908720"/>
            <a:chExt cx="5184576" cy="4608512"/>
          </a:xfrm>
        </p:grpSpPr>
        <p:cxnSp>
          <p:nvCxnSpPr>
            <p:cNvPr id="9" name="Straight Arrow Connector 8"/>
            <p:cNvCxnSpPr/>
            <p:nvPr/>
          </p:nvCxnSpPr>
          <p:spPr>
            <a:xfrm>
              <a:off x="1187624" y="5517232"/>
              <a:ext cx="5184576" cy="0"/>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0" name="Straight Arrow Connector 9"/>
            <p:cNvCxnSpPr/>
            <p:nvPr/>
          </p:nvCxnSpPr>
          <p:spPr>
            <a:xfrm flipV="1">
              <a:off x="1187624" y="908720"/>
              <a:ext cx="0" cy="4608512"/>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grpSp>
      <p:sp>
        <p:nvSpPr>
          <p:cNvPr id="12" name="TextBox 13"/>
          <p:cNvSpPr txBox="1"/>
          <p:nvPr/>
        </p:nvSpPr>
        <p:spPr>
          <a:xfrm>
            <a:off x="7206514" y="5641598"/>
            <a:ext cx="1572866" cy="594906"/>
          </a:xfrm>
          <a:prstGeom prst="rect">
            <a:avLst/>
          </a:prstGeom>
          <a:noFill/>
        </p:spPr>
        <p:txBody>
          <a:bodyPr wrap="none" rtlCol="0">
            <a:spAutoFit/>
          </a:bodyPr>
          <a:lstStyle/>
          <a:p>
            <a:r>
              <a:rPr lang="en-US" sz="1633" dirty="0" err="1">
                <a:latin typeface="Arial" panose="020B0604020202020204" pitchFamily="34" charset="0"/>
                <a:cs typeface="Arial" panose="020B0604020202020204" pitchFamily="34" charset="0"/>
              </a:rPr>
              <a:t>Einkommen</a:t>
            </a:r>
            <a:r>
              <a:rPr lang="en-US" sz="1633" dirty="0">
                <a:latin typeface="Arial" panose="020B0604020202020204" pitchFamily="34" charset="0"/>
                <a:cs typeface="Arial" panose="020B0604020202020204" pitchFamily="34" charset="0"/>
              </a:rPr>
              <a:t>(</a:t>
            </a:r>
            <a:r>
              <a:rPr lang="en-US" sz="1633" i="1" dirty="0">
                <a:latin typeface="Arial" panose="020B0604020202020204" pitchFamily="34" charset="0"/>
                <a:cs typeface="Arial" panose="020B0604020202020204" pitchFamily="34" charset="0"/>
              </a:rPr>
              <a:t>Y</a:t>
            </a:r>
            <a:r>
              <a:rPr lang="en-US" sz="1633" dirty="0">
                <a:latin typeface="Arial" panose="020B0604020202020204" pitchFamily="34" charset="0"/>
                <a:cs typeface="Arial" panose="020B0604020202020204" pitchFamily="34" charset="0"/>
              </a:rPr>
              <a:t>)</a:t>
            </a:r>
          </a:p>
          <a:p>
            <a:endParaRPr lang="en-US" sz="1633" dirty="0">
              <a:latin typeface="Arial" panose="020B0604020202020204" pitchFamily="34" charset="0"/>
              <a:cs typeface="Arial" panose="020B0604020202020204" pitchFamily="34" charset="0"/>
            </a:endParaRPr>
          </a:p>
        </p:txBody>
      </p:sp>
      <p:sp>
        <p:nvSpPr>
          <p:cNvPr id="13" name="TextBox 14"/>
          <p:cNvSpPr txBox="1"/>
          <p:nvPr/>
        </p:nvSpPr>
        <p:spPr>
          <a:xfrm>
            <a:off x="1546285" y="1358561"/>
            <a:ext cx="1511952" cy="594906"/>
          </a:xfrm>
          <a:prstGeom prst="rect">
            <a:avLst/>
          </a:prstGeom>
          <a:noFill/>
        </p:spPr>
        <p:txBody>
          <a:bodyPr wrap="none" rtlCol="0">
            <a:spAutoFit/>
          </a:bodyPr>
          <a:lstStyle/>
          <a:p>
            <a:r>
              <a:rPr lang="en-US" sz="1633" dirty="0" err="1">
                <a:latin typeface="Arial" panose="020B0604020202020204" pitchFamily="34" charset="0"/>
                <a:cs typeface="Arial" panose="020B0604020202020204" pitchFamily="34" charset="0"/>
              </a:rPr>
              <a:t>Ausgaben</a:t>
            </a:r>
            <a:r>
              <a:rPr lang="en-US" sz="1633" dirty="0">
                <a:latin typeface="Arial" panose="020B0604020202020204" pitchFamily="34" charset="0"/>
                <a:cs typeface="Arial" panose="020B0604020202020204" pitchFamily="34" charset="0"/>
              </a:rPr>
              <a:t> (</a:t>
            </a:r>
            <a:r>
              <a:rPr lang="de-DE" sz="1600" dirty="0">
                <a:solidFill>
                  <a:srgbClr val="000000"/>
                </a:solidFill>
              </a:rPr>
              <a:t>Y</a:t>
            </a:r>
            <a:r>
              <a:rPr lang="de-DE" sz="1600" baseline="30000" dirty="0">
                <a:solidFill>
                  <a:srgbClr val="000000"/>
                </a:solidFill>
              </a:rPr>
              <a:t>D</a:t>
            </a:r>
            <a:r>
              <a:rPr lang="en-US" sz="1633" dirty="0">
                <a:latin typeface="Arial" panose="020B0604020202020204" pitchFamily="34" charset="0"/>
                <a:cs typeface="Arial" panose="020B0604020202020204" pitchFamily="34" charset="0"/>
              </a:rPr>
              <a:t>)</a:t>
            </a:r>
          </a:p>
          <a:p>
            <a:endParaRPr lang="en-US" sz="1633" dirty="0">
              <a:latin typeface="Arial" panose="020B0604020202020204" pitchFamily="34" charset="0"/>
              <a:cs typeface="Arial" panose="020B0604020202020204" pitchFamily="34" charset="0"/>
            </a:endParaRPr>
          </a:p>
        </p:txBody>
      </p:sp>
      <p:cxnSp>
        <p:nvCxnSpPr>
          <p:cNvPr id="14" name="Straight Connector 23"/>
          <p:cNvCxnSpPr/>
          <p:nvPr/>
        </p:nvCxnSpPr>
        <p:spPr>
          <a:xfrm flipV="1">
            <a:off x="3188831" y="1477618"/>
            <a:ext cx="4180758" cy="4115434"/>
          </a:xfrm>
          <a:prstGeom prst="line">
            <a:avLst/>
          </a:prstGeom>
          <a:ln w="38100">
            <a:solidFill>
              <a:schemeClr val="tx1"/>
            </a:solidFill>
            <a:tailEnd type="none"/>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15" name="TextBox 26"/>
              <p:cNvSpPr txBox="1"/>
              <p:nvPr/>
            </p:nvSpPr>
            <p:spPr>
              <a:xfrm>
                <a:off x="7369589" y="2261510"/>
                <a:ext cx="1769843" cy="343620"/>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sSub>
                        <m:sSubPr>
                          <m:ctrlPr>
                            <a:rPr lang="en-US" sz="1633" i="1">
                              <a:latin typeface="Cambria Math" panose="02040503050406030204" pitchFamily="18" charset="0"/>
                              <a:cs typeface="Arial" panose="020B0604020202020204" pitchFamily="34" charset="0"/>
                            </a:rPr>
                          </m:ctrlPr>
                        </m:sSubPr>
                        <m:e>
                          <m:r>
                            <a:rPr lang="de-DE" sz="1633" i="1">
                              <a:latin typeface="Cambria Math"/>
                              <a:cs typeface="Arial" panose="020B0604020202020204" pitchFamily="34" charset="0"/>
                            </a:rPr>
                            <m:t>𝐴𝑢𝑠𝑔𝑎𝑏𝑒𝑛</m:t>
                          </m:r>
                        </m:e>
                        <m:sub>
                          <m:r>
                            <a:rPr lang="de-DE" sz="1633" i="1">
                              <a:latin typeface="Cambria Math"/>
                              <a:cs typeface="Arial" panose="020B0604020202020204" pitchFamily="34" charset="0"/>
                            </a:rPr>
                            <m:t>0</m:t>
                          </m:r>
                        </m:sub>
                      </m:sSub>
                      <m:r>
                        <a:rPr lang="de-DE" sz="1633" i="1">
                          <a:latin typeface="Cambria Math"/>
                          <a:cs typeface="Arial" panose="020B0604020202020204" pitchFamily="34" charset="0"/>
                        </a:rPr>
                        <m:t> (</m:t>
                      </m:r>
                      <m:sSub>
                        <m:sSubPr>
                          <m:ctrlPr>
                            <a:rPr lang="de-DE" sz="1633" i="1">
                              <a:latin typeface="Cambria Math" panose="02040503050406030204" pitchFamily="18" charset="0"/>
                              <a:cs typeface="Arial" panose="020B0604020202020204" pitchFamily="34" charset="0"/>
                            </a:rPr>
                          </m:ctrlPr>
                        </m:sSubPr>
                        <m:e>
                          <m:r>
                            <m:rPr>
                              <m:nor/>
                            </m:rPr>
                            <a:rPr lang="de-DE" sz="1600" dirty="0">
                              <a:solidFill>
                                <a:srgbClr val="000000"/>
                              </a:solidFill>
                            </a:rPr>
                            <m:t>Y</m:t>
                          </m:r>
                          <m:r>
                            <m:rPr>
                              <m:nor/>
                            </m:rPr>
                            <a:rPr lang="de-DE" sz="1600" baseline="30000" dirty="0">
                              <a:solidFill>
                                <a:srgbClr val="000000"/>
                              </a:solidFill>
                            </a:rPr>
                            <m:t>D</m:t>
                          </m:r>
                        </m:e>
                        <m:sub>
                          <m:r>
                            <a:rPr lang="de-DE" sz="1633" i="1">
                              <a:latin typeface="Cambria Math"/>
                              <a:cs typeface="Arial" panose="020B0604020202020204" pitchFamily="34" charset="0"/>
                            </a:rPr>
                            <m:t>0</m:t>
                          </m:r>
                        </m:sub>
                      </m:sSub>
                      <m:r>
                        <a:rPr lang="de-DE" sz="1633" i="1">
                          <a:latin typeface="Cambria Math"/>
                          <a:cs typeface="Arial" panose="020B0604020202020204" pitchFamily="34" charset="0"/>
                        </a:rPr>
                        <m:t>)</m:t>
                      </m:r>
                    </m:oMath>
                  </m:oMathPara>
                </a14:m>
                <a:endParaRPr lang="en-US" sz="1633" dirty="0">
                  <a:latin typeface="Arial" panose="020B0604020202020204" pitchFamily="34" charset="0"/>
                  <a:cs typeface="Arial" panose="020B0604020202020204" pitchFamily="34" charset="0"/>
                </a:endParaRPr>
              </a:p>
            </p:txBody>
          </p:sp>
        </mc:Choice>
        <mc:Fallback xmlns="">
          <p:sp>
            <p:nvSpPr>
              <p:cNvPr id="15" name="TextBox 26"/>
              <p:cNvSpPr txBox="1">
                <a:spLocks noRot="1" noChangeAspect="1" noMove="1" noResize="1" noEditPoints="1" noAdjustHandles="1" noChangeArrowheads="1" noChangeShapeType="1" noTextEdit="1"/>
              </p:cNvSpPr>
              <p:nvPr/>
            </p:nvSpPr>
            <p:spPr>
              <a:xfrm>
                <a:off x="7369589" y="2261510"/>
                <a:ext cx="1769843" cy="343620"/>
              </a:xfrm>
              <a:prstGeom prst="rect">
                <a:avLst/>
              </a:prstGeom>
              <a:blipFill>
                <a:blip r:embed="rId3"/>
                <a:stretch>
                  <a:fillRect b="-16071"/>
                </a:stretch>
              </a:blipFill>
            </p:spPr>
            <p:txBody>
              <a:bodyPr/>
              <a:lstStyle/>
              <a:p>
                <a:r>
                  <a:rPr lang="de-DE">
                    <a:noFill/>
                  </a:rPr>
                  <a:t> </a:t>
                </a:r>
              </a:p>
            </p:txBody>
          </p:sp>
        </mc:Fallback>
      </mc:AlternateContent>
      <mc:AlternateContent xmlns:mc="http://schemas.openxmlformats.org/markup-compatibility/2006" xmlns:a14="http://schemas.microsoft.com/office/drawing/2010/main">
        <mc:Choice Requires="a14">
          <p:sp>
            <p:nvSpPr>
              <p:cNvPr id="16" name="TextBox 35"/>
              <p:cNvSpPr txBox="1"/>
              <p:nvPr/>
            </p:nvSpPr>
            <p:spPr>
              <a:xfrm>
                <a:off x="3745035" y="821685"/>
                <a:ext cx="2873480" cy="343620"/>
              </a:xfrm>
              <a:prstGeom prst="rect">
                <a:avLst/>
              </a:prstGeom>
              <a:solidFill>
                <a:schemeClr val="bg1"/>
              </a:solidFill>
            </p:spPr>
            <p:txBody>
              <a:bodyPr wrap="square" rtlCol="0">
                <a:spAutoFit/>
              </a:bodyPr>
              <a:lstStyle/>
              <a:p>
                <a:pPr/>
                <a14:m>
                  <m:oMathPara xmlns:m="http://schemas.openxmlformats.org/officeDocument/2006/math">
                    <m:oMathParaPr>
                      <m:jc m:val="centerGroup"/>
                    </m:oMathParaPr>
                    <m:oMath xmlns:m="http://schemas.openxmlformats.org/officeDocument/2006/math">
                      <m:r>
                        <m:rPr>
                          <m:sty m:val="p"/>
                        </m:rPr>
                        <a:rPr lang="de-DE" sz="1633" b="0" i="0" smtClean="0">
                          <a:latin typeface="Cambria Math" panose="02040503050406030204" pitchFamily="18" charset="0"/>
                          <a:ea typeface="Cambria Math"/>
                          <a:cs typeface="Arial" panose="020B0604020202020204" pitchFamily="34" charset="0"/>
                        </a:rPr>
                        <m:t>A</m:t>
                      </m:r>
                      <m:r>
                        <m:rPr>
                          <m:sty m:val="p"/>
                        </m:rPr>
                        <a:rPr lang="de-DE" sz="1633">
                          <a:latin typeface="Cambria Math"/>
                          <a:ea typeface="Cambria Math"/>
                          <a:cs typeface="Arial" panose="020B0604020202020204" pitchFamily="34" charset="0"/>
                        </a:rPr>
                        <m:t>nstieg</m:t>
                      </m:r>
                      <m:r>
                        <a:rPr lang="de-DE" sz="1633">
                          <a:latin typeface="Cambria Math"/>
                          <a:ea typeface="Cambria Math"/>
                          <a:cs typeface="Arial" panose="020B0604020202020204" pitchFamily="34" charset="0"/>
                        </a:rPr>
                        <m:t> </m:t>
                      </m:r>
                      <m:r>
                        <m:rPr>
                          <m:sty m:val="p"/>
                        </m:rPr>
                        <a:rPr lang="de-DE" sz="1633">
                          <a:latin typeface="Cambria Math"/>
                          <a:ea typeface="Cambria Math"/>
                          <a:cs typeface="Arial" panose="020B0604020202020204" pitchFamily="34" charset="0"/>
                        </a:rPr>
                        <m:t>der</m:t>
                      </m:r>
                      <m:r>
                        <a:rPr lang="de-DE" sz="1633">
                          <a:latin typeface="Cambria Math"/>
                          <a:ea typeface="Cambria Math"/>
                          <a:cs typeface="Arial" panose="020B0604020202020204" pitchFamily="34" charset="0"/>
                        </a:rPr>
                        <m:t>  </m:t>
                      </m:r>
                      <m:r>
                        <m:rPr>
                          <m:sty m:val="p"/>
                        </m:rPr>
                        <a:rPr lang="de-DE" sz="1633">
                          <a:latin typeface="Cambria Math"/>
                          <a:ea typeface="Cambria Math"/>
                          <a:cs typeface="Arial" panose="020B0604020202020204" pitchFamily="34" charset="0"/>
                        </a:rPr>
                        <m:t>Staatsausgaben</m:t>
                      </m:r>
                      <m:r>
                        <a:rPr lang="de-DE" sz="1633" b="0" i="1" smtClean="0">
                          <a:latin typeface="Cambria Math" panose="02040503050406030204" pitchFamily="18" charset="0"/>
                          <a:ea typeface="Cambria Math"/>
                          <a:cs typeface="Arial" panose="020B0604020202020204" pitchFamily="34" charset="0"/>
                        </a:rPr>
                        <m:t> </m:t>
                      </m:r>
                      <m:r>
                        <a:rPr lang="de-DE" sz="1633" b="0" i="1" smtClean="0">
                          <a:latin typeface="Cambria Math" panose="02040503050406030204" pitchFamily="18" charset="0"/>
                          <a:ea typeface="Cambria Math"/>
                          <a:cs typeface="Arial" panose="020B0604020202020204" pitchFamily="34" charset="0"/>
                        </a:rPr>
                        <m:t>𝑢𝑚</m:t>
                      </m:r>
                      <m:r>
                        <a:rPr lang="de-DE" sz="1633" b="0" i="1" smtClean="0">
                          <a:latin typeface="Cambria Math" panose="02040503050406030204" pitchFamily="18" charset="0"/>
                          <a:ea typeface="Cambria Math"/>
                          <a:cs typeface="Arial" panose="020B0604020202020204" pitchFamily="34" charset="0"/>
                        </a:rPr>
                        <m:t> ∆</m:t>
                      </m:r>
                      <m:r>
                        <a:rPr lang="de-DE" sz="1633" i="1">
                          <a:latin typeface="Cambria Math"/>
                          <a:ea typeface="Cambria Math"/>
                          <a:cs typeface="Arial" panose="020B0604020202020204" pitchFamily="34" charset="0"/>
                        </a:rPr>
                        <m:t>𝐺</m:t>
                      </m:r>
                    </m:oMath>
                  </m:oMathPara>
                </a14:m>
                <a:endParaRPr lang="en-US" sz="1633" dirty="0">
                  <a:latin typeface="Arial" panose="020B0604020202020204" pitchFamily="34" charset="0"/>
                  <a:cs typeface="Arial" panose="020B0604020202020204" pitchFamily="34" charset="0"/>
                </a:endParaRPr>
              </a:p>
            </p:txBody>
          </p:sp>
        </mc:Choice>
        <mc:Fallback xmlns="">
          <p:sp>
            <p:nvSpPr>
              <p:cNvPr id="16" name="TextBox 35"/>
              <p:cNvSpPr txBox="1">
                <a:spLocks noRot="1" noChangeAspect="1" noMove="1" noResize="1" noEditPoints="1" noAdjustHandles="1" noChangeArrowheads="1" noChangeShapeType="1" noTextEdit="1"/>
              </p:cNvSpPr>
              <p:nvPr/>
            </p:nvSpPr>
            <p:spPr>
              <a:xfrm>
                <a:off x="3745035" y="821685"/>
                <a:ext cx="2873480" cy="343620"/>
              </a:xfrm>
              <a:prstGeom prst="rect">
                <a:avLst/>
              </a:prstGeom>
              <a:blipFill>
                <a:blip r:embed="rId4"/>
                <a:stretch>
                  <a:fillRect r="-14195" b="-12500"/>
                </a:stretch>
              </a:blipFill>
            </p:spPr>
            <p:txBody>
              <a:bodyPr/>
              <a:lstStyle/>
              <a:p>
                <a:r>
                  <a:rPr lang="de-DE">
                    <a:noFill/>
                  </a:rPr>
                  <a:t> </a:t>
                </a:r>
              </a:p>
            </p:txBody>
          </p:sp>
        </mc:Fallback>
      </mc:AlternateContent>
      <mc:AlternateContent xmlns:mc="http://schemas.openxmlformats.org/markup-compatibility/2006" xmlns:a14="http://schemas.microsoft.com/office/drawing/2010/main">
        <mc:Choice Requires="a14">
          <p:sp>
            <p:nvSpPr>
              <p:cNvPr id="19" name="TextBox 11"/>
              <p:cNvSpPr txBox="1"/>
              <p:nvPr/>
            </p:nvSpPr>
            <p:spPr>
              <a:xfrm>
                <a:off x="4808857" y="5649947"/>
                <a:ext cx="421910" cy="343620"/>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sSub>
                        <m:sSubPr>
                          <m:ctrlPr>
                            <a:rPr lang="de-DE" sz="1633" i="1">
                              <a:latin typeface="Cambria Math" panose="02040503050406030204" pitchFamily="18" charset="0"/>
                            </a:rPr>
                          </m:ctrlPr>
                        </m:sSubPr>
                        <m:e>
                          <m:r>
                            <a:rPr lang="de-DE" sz="1633" i="1">
                              <a:latin typeface="Cambria Math"/>
                            </a:rPr>
                            <m:t>𝑌</m:t>
                          </m:r>
                        </m:e>
                        <m:sub>
                          <m:r>
                            <a:rPr lang="de-DE" sz="1633" i="1">
                              <a:latin typeface="Cambria Math"/>
                            </a:rPr>
                            <m:t>0</m:t>
                          </m:r>
                        </m:sub>
                      </m:sSub>
                    </m:oMath>
                  </m:oMathPara>
                </a14:m>
                <a:endParaRPr lang="en-US" sz="1633" dirty="0"/>
              </a:p>
            </p:txBody>
          </p:sp>
        </mc:Choice>
        <mc:Fallback xmlns="">
          <p:sp>
            <p:nvSpPr>
              <p:cNvPr id="19" name="TextBox 11"/>
              <p:cNvSpPr txBox="1">
                <a:spLocks noRot="1" noChangeAspect="1" noMove="1" noResize="1" noEditPoints="1" noAdjustHandles="1" noChangeArrowheads="1" noChangeShapeType="1" noTextEdit="1"/>
              </p:cNvSpPr>
              <p:nvPr/>
            </p:nvSpPr>
            <p:spPr>
              <a:xfrm>
                <a:off x="4808857" y="5649947"/>
                <a:ext cx="421910" cy="343620"/>
              </a:xfrm>
              <a:prstGeom prst="rect">
                <a:avLst/>
              </a:prstGeom>
              <a:blipFill>
                <a:blip r:embed="rId5"/>
                <a:stretch>
                  <a:fillRect/>
                </a:stretch>
              </a:blipFill>
            </p:spPr>
            <p:txBody>
              <a:bodyPr/>
              <a:lstStyle/>
              <a:p>
                <a:r>
                  <a:rPr lang="de-DE">
                    <a:noFill/>
                  </a:rPr>
                  <a:t> </a:t>
                </a:r>
              </a:p>
            </p:txBody>
          </p:sp>
        </mc:Fallback>
      </mc:AlternateContent>
      <p:cxnSp>
        <p:nvCxnSpPr>
          <p:cNvPr id="22" name="Straight Connector 41"/>
          <p:cNvCxnSpPr/>
          <p:nvPr/>
        </p:nvCxnSpPr>
        <p:spPr>
          <a:xfrm flipV="1">
            <a:off x="5017912" y="3759758"/>
            <a:ext cx="0" cy="1767970"/>
          </a:xfrm>
          <a:prstGeom prst="line">
            <a:avLst/>
          </a:prstGeom>
          <a:ln w="25400">
            <a:solidFill>
              <a:schemeClr val="tx1"/>
            </a:solidFill>
            <a:prstDash val="dash"/>
            <a:tailEnd type="none"/>
          </a:ln>
        </p:spPr>
        <p:style>
          <a:lnRef idx="1">
            <a:schemeClr val="accent1"/>
          </a:lnRef>
          <a:fillRef idx="0">
            <a:schemeClr val="accent1"/>
          </a:fillRef>
          <a:effectRef idx="0">
            <a:schemeClr val="accent1"/>
          </a:effectRef>
          <a:fontRef idx="minor">
            <a:schemeClr val="tx1"/>
          </a:fontRef>
        </p:style>
      </p:cxnSp>
      <p:cxnSp>
        <p:nvCxnSpPr>
          <p:cNvPr id="24" name="Straight Connector 32"/>
          <p:cNvCxnSpPr/>
          <p:nvPr/>
        </p:nvCxnSpPr>
        <p:spPr>
          <a:xfrm flipV="1">
            <a:off x="3188831" y="1804240"/>
            <a:ext cx="5029975" cy="3135569"/>
          </a:xfrm>
          <a:prstGeom prst="line">
            <a:avLst/>
          </a:prstGeom>
          <a:ln w="38100">
            <a:solidFill>
              <a:srgbClr val="C00000"/>
            </a:solidFill>
            <a:tailEnd type="none"/>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28" name="TextBox 25"/>
              <p:cNvSpPr txBox="1"/>
              <p:nvPr/>
            </p:nvSpPr>
            <p:spPr>
              <a:xfrm>
                <a:off x="7369589" y="2948443"/>
                <a:ext cx="1733551" cy="455638"/>
              </a:xfrm>
              <a:prstGeom prst="rect">
                <a:avLst/>
              </a:prstGeom>
              <a:noFill/>
              <a:ln w="38100">
                <a:solidFill>
                  <a:srgbClr val="C00000"/>
                </a:solidFill>
              </a:ln>
            </p:spPr>
            <p:txBody>
              <a:bodyPr wrap="none" rtlCol="0">
                <a:spAutoFit/>
              </a:bodyPr>
              <a:lstStyle/>
              <a:p>
                <a:r>
                  <a:rPr lang="de-DE" sz="1633" b="1" dirty="0"/>
                  <a:t>Multiplikator</a:t>
                </a:r>
                <a14:m>
                  <m:oMath xmlns:m="http://schemas.openxmlformats.org/officeDocument/2006/math">
                    <m:r>
                      <a:rPr lang="de-DE" sz="1633" b="1" i="1">
                        <a:latin typeface="Cambria Math"/>
                      </a:rPr>
                      <m:t>=</m:t>
                    </m:r>
                    <m:f>
                      <m:fPr>
                        <m:ctrlPr>
                          <a:rPr lang="de-DE" sz="1633" b="1" i="1">
                            <a:latin typeface="Cambria Math" panose="02040503050406030204" pitchFamily="18" charset="0"/>
                          </a:rPr>
                        </m:ctrlPr>
                      </m:fPr>
                      <m:num>
                        <m:r>
                          <a:rPr lang="de-DE" sz="1633" b="1" i="1">
                            <a:latin typeface="Cambria Math"/>
                            <a:ea typeface="Cambria Math"/>
                          </a:rPr>
                          <m:t>∆</m:t>
                        </m:r>
                        <m:r>
                          <a:rPr lang="de-DE" sz="1633" b="1" i="1">
                            <a:latin typeface="Cambria Math"/>
                            <a:ea typeface="Cambria Math"/>
                          </a:rPr>
                          <m:t>𝒀</m:t>
                        </m:r>
                      </m:num>
                      <m:den>
                        <m:r>
                          <a:rPr lang="de-DE" sz="1633" b="1" i="1">
                            <a:latin typeface="Cambria Math"/>
                            <a:ea typeface="Cambria Math"/>
                          </a:rPr>
                          <m:t>∆</m:t>
                        </m:r>
                        <m:r>
                          <a:rPr lang="de-DE" sz="1633" b="1" i="1">
                            <a:latin typeface="Cambria Math"/>
                            <a:ea typeface="Cambria Math"/>
                          </a:rPr>
                          <m:t>𝑮</m:t>
                        </m:r>
                      </m:den>
                    </m:f>
                  </m:oMath>
                </a14:m>
                <a:endParaRPr lang="en-US" sz="1633" b="1" dirty="0"/>
              </a:p>
            </p:txBody>
          </p:sp>
        </mc:Choice>
        <mc:Fallback xmlns="">
          <p:sp>
            <p:nvSpPr>
              <p:cNvPr id="28" name="TextBox 25"/>
              <p:cNvSpPr txBox="1">
                <a:spLocks noRot="1" noChangeAspect="1" noMove="1" noResize="1" noEditPoints="1" noAdjustHandles="1" noChangeArrowheads="1" noChangeShapeType="1" noTextEdit="1"/>
              </p:cNvSpPr>
              <p:nvPr/>
            </p:nvSpPr>
            <p:spPr>
              <a:xfrm>
                <a:off x="7369589" y="2948443"/>
                <a:ext cx="1733551" cy="455638"/>
              </a:xfrm>
              <a:prstGeom prst="rect">
                <a:avLst/>
              </a:prstGeom>
              <a:blipFill>
                <a:blip r:embed="rId9"/>
                <a:stretch>
                  <a:fillRect l="-1034" b="-2500"/>
                </a:stretch>
              </a:blipFill>
              <a:ln w="38100">
                <a:solidFill>
                  <a:srgbClr val="C00000"/>
                </a:solidFill>
              </a:ln>
            </p:spPr>
            <p:txBody>
              <a:bodyPr/>
              <a:lstStyle/>
              <a:p>
                <a:r>
                  <a:rPr lang="de-DE">
                    <a:noFill/>
                  </a:rPr>
                  <a:t> </a:t>
                </a:r>
              </a:p>
            </p:txBody>
          </p:sp>
        </mc:Fallback>
      </mc:AlternateContent>
      <p:sp>
        <p:nvSpPr>
          <p:cNvPr id="37" name="Textfeld 36"/>
          <p:cNvSpPr txBox="1"/>
          <p:nvPr/>
        </p:nvSpPr>
        <p:spPr>
          <a:xfrm>
            <a:off x="7127003" y="1134218"/>
            <a:ext cx="574196" cy="343620"/>
          </a:xfrm>
          <a:prstGeom prst="rect">
            <a:avLst/>
          </a:prstGeom>
          <a:noFill/>
        </p:spPr>
        <p:txBody>
          <a:bodyPr wrap="none" rtlCol="0">
            <a:spAutoFit/>
          </a:bodyPr>
          <a:lstStyle/>
          <a:p>
            <a:r>
              <a:rPr lang="de-DE" sz="1600" dirty="0">
                <a:solidFill>
                  <a:srgbClr val="000000"/>
                </a:solidFill>
              </a:rPr>
              <a:t>Y</a:t>
            </a:r>
            <a:r>
              <a:rPr lang="de-DE" sz="1600" baseline="30000" dirty="0">
                <a:solidFill>
                  <a:srgbClr val="000000"/>
                </a:solidFill>
              </a:rPr>
              <a:t>D</a:t>
            </a:r>
            <a:r>
              <a:rPr lang="de-DE" sz="1633" dirty="0"/>
              <a:t>=Y</a:t>
            </a:r>
          </a:p>
        </p:txBody>
      </p:sp>
      <p:sp>
        <p:nvSpPr>
          <p:cNvPr id="42" name="TextBox 35"/>
          <p:cNvSpPr txBox="1"/>
          <p:nvPr/>
        </p:nvSpPr>
        <p:spPr>
          <a:xfrm>
            <a:off x="4190539" y="6150667"/>
            <a:ext cx="3001992" cy="594906"/>
          </a:xfrm>
          <a:prstGeom prst="rect">
            <a:avLst/>
          </a:prstGeom>
          <a:solidFill>
            <a:schemeClr val="bg1"/>
          </a:solidFill>
        </p:spPr>
        <p:txBody>
          <a:bodyPr wrap="square" rtlCol="0">
            <a:spAutoFit/>
          </a:bodyPr>
          <a:lstStyle/>
          <a:p>
            <a:pPr algn="ctr"/>
            <a:r>
              <a:rPr lang="de-DE" sz="1633" dirty="0">
                <a:latin typeface="Arial" panose="020B0604020202020204" pitchFamily="34" charset="0"/>
                <a:cs typeface="Arial" panose="020B0604020202020204" pitchFamily="34" charset="0"/>
              </a:rPr>
              <a:t>Vergleiche: Geldmengenmultiplikator</a:t>
            </a:r>
            <a:endParaRPr lang="en-US" sz="1633" dirty="0">
              <a:latin typeface="Arial" panose="020B0604020202020204" pitchFamily="34" charset="0"/>
              <a:cs typeface="Arial" panose="020B0604020202020204" pitchFamily="34" charset="0"/>
            </a:endParaRPr>
          </a:p>
        </p:txBody>
      </p:sp>
      <p:sp>
        <p:nvSpPr>
          <p:cNvPr id="43" name="Rechteck 42">
            <a:extLst>
              <a:ext uri="{FF2B5EF4-FFF2-40B4-BE49-F238E27FC236}">
                <a16:creationId xmlns:a16="http://schemas.microsoft.com/office/drawing/2014/main" id="{9EA81AA2-B4C4-43F6-9316-D4D951C82E42}"/>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14183698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2"/>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8"/>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4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9" grpId="0"/>
      <p:bldP spid="28" grpId="0" animBg="1"/>
      <p:bldP spid="42" grpId="0" animBg="1"/>
    </p:bldLst>
  </p:timing>
</p:sld>
</file>

<file path=ppt/theme/theme1.xml><?xml version="1.0" encoding="utf-8"?>
<a:theme xmlns:a="http://schemas.openxmlformats.org/drawingml/2006/main" name="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2532</Words>
  <Application>Microsoft Office PowerPoint</Application>
  <PresentationFormat>Breitbild</PresentationFormat>
  <Paragraphs>485</Paragraphs>
  <Slides>43</Slides>
  <Notes>37</Notes>
  <HiddenSlides>0</HiddenSlides>
  <MMClips>0</MMClips>
  <ScaleCrop>false</ScaleCrop>
  <HeadingPairs>
    <vt:vector size="6" baseType="variant">
      <vt:variant>
        <vt:lpstr>Verwendete Schriftarten</vt:lpstr>
      </vt:variant>
      <vt:variant>
        <vt:i4>8</vt:i4>
      </vt:variant>
      <vt:variant>
        <vt:lpstr>Design</vt:lpstr>
      </vt:variant>
      <vt:variant>
        <vt:i4>1</vt:i4>
      </vt:variant>
      <vt:variant>
        <vt:lpstr>Folientitel</vt:lpstr>
      </vt:variant>
      <vt:variant>
        <vt:i4>43</vt:i4>
      </vt:variant>
    </vt:vector>
  </HeadingPairs>
  <TitlesOfParts>
    <vt:vector size="52" baseType="lpstr">
      <vt:lpstr>Arial</vt:lpstr>
      <vt:lpstr>Arial Unicode MS</vt:lpstr>
      <vt:lpstr>Calibri</vt:lpstr>
      <vt:lpstr>Calibri Light</vt:lpstr>
      <vt:lpstr>Cambria Math</vt:lpstr>
      <vt:lpstr>Sparkasse Rg</vt:lpstr>
      <vt:lpstr>Times New Roman</vt:lpstr>
      <vt:lpstr>Wingdings</vt:lpstr>
      <vt:lpstr>Office</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PowerPoint-Präsentation</dc:title>
  <dc:creator>bjk</dc:creator>
  <cp:lastModifiedBy>Köster, Bernhard Johannes</cp:lastModifiedBy>
  <cp:revision>360</cp:revision>
  <cp:lastPrinted>2022-03-02T20:18:27Z</cp:lastPrinted>
  <dcterms:created xsi:type="dcterms:W3CDTF">2022-03-01T20:52:11Z</dcterms:created>
  <dcterms:modified xsi:type="dcterms:W3CDTF">2026-04-30T07:47:50Z</dcterms:modified>
</cp:coreProperties>
</file>