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347" r:id="rId2"/>
    <p:sldId id="1348" r:id="rId3"/>
    <p:sldId id="1436" r:id="rId4"/>
    <p:sldId id="1350" r:id="rId5"/>
    <p:sldId id="1351" r:id="rId6"/>
    <p:sldId id="1529" r:id="rId7"/>
    <p:sldId id="1380" r:id="rId8"/>
    <p:sldId id="1427" r:id="rId9"/>
    <p:sldId id="1377" r:id="rId10"/>
    <p:sldId id="1381" r:id="rId11"/>
    <p:sldId id="1355" r:id="rId12"/>
    <p:sldId id="1356" r:id="rId13"/>
    <p:sldId id="900" r:id="rId14"/>
    <p:sldId id="1358" r:id="rId15"/>
    <p:sldId id="1428" r:id="rId16"/>
    <p:sldId id="1359" r:id="rId17"/>
    <p:sldId id="1368" r:id="rId18"/>
    <p:sldId id="1435" r:id="rId1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48" d="100"/>
          <a:sy n="48" d="100"/>
        </p:scale>
        <p:origin x="7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02.05.2026</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02.05.2026</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02.05.2026</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57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1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9.jpeg"/><Relationship Id="rId7" Type="http://schemas.openxmlformats.org/officeDocument/2006/relationships/hyperlink" Target="https://www.britannica.com/animal/shar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1.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0.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70.png"/></Relationships>
</file>

<file path=ppt/slides/_rels/slide4.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074424"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 und Arbeitsmarktgleichgewicht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13</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3707723" cy="1440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222788" y="2060969"/>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8925867" y="1937858"/>
            <a:ext cx="3120821" cy="246221"/>
          </a:xfrm>
          <a:prstGeom prst="rect">
            <a:avLst/>
          </a:prstGeom>
        </p:spPr>
        <p:txBody>
          <a:bodyPr wrap="square">
            <a:spAutoFit/>
          </a:bodyPr>
          <a:lstStyle/>
          <a:p>
            <a:r>
              <a:rPr lang="de-DE" sz="1000" dirty="0">
                <a:solidFill>
                  <a:srgbClr val="333333"/>
                </a:solidFill>
                <a:latin typeface="Helvetica Neue"/>
                <a:hlinkClick r:id="rId7"/>
              </a:rPr>
              <a:t>Encyclopedia </a:t>
            </a:r>
            <a:r>
              <a:rPr lang="de-DE" sz="1000" dirty="0" err="1">
                <a:solidFill>
                  <a:srgbClr val="333333"/>
                </a:solidFill>
                <a:latin typeface="Helvetica Neue"/>
                <a:hlinkClick r:id="rId7"/>
              </a:rPr>
              <a:t>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9019114" y="282170"/>
            <a:ext cx="2635624" cy="1642323"/>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5" name="Textfeld 4">
            <a:extLst>
              <a:ext uri="{FF2B5EF4-FFF2-40B4-BE49-F238E27FC236}">
                <a16:creationId xmlns:a16="http://schemas.microsoft.com/office/drawing/2014/main" id="{87BF937E-CDDC-A148-90AE-2227F623A90C}"/>
              </a:ext>
            </a:extLst>
          </p:cNvPr>
          <p:cNvSpPr txBox="1"/>
          <p:nvPr/>
        </p:nvSpPr>
        <p:spPr>
          <a:xfrm>
            <a:off x="457200" y="1976423"/>
            <a:ext cx="1542602" cy="369332"/>
          </a:xfrm>
          <a:prstGeom prst="rect">
            <a:avLst/>
          </a:prstGeom>
          <a:noFill/>
        </p:spPr>
        <p:txBody>
          <a:bodyPr wrap="none" rtlCol="0">
            <a:spAutoFit/>
          </a:bodyPr>
          <a:lstStyle/>
          <a:p>
            <a:r>
              <a:rPr lang="de-DE" dirty="0"/>
              <a:t>Eulertheorem:</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p:spTree>
    <p:extLst>
      <p:ext uri="{BB962C8B-B14F-4D97-AF65-F5344CB8AC3E}">
        <p14:creationId xmlns:p14="http://schemas.microsoft.com/office/powerpoint/2010/main" val="307905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C429A1B1-3A43-343A-89EA-EC56948C65F6}"/>
              </a:ext>
            </a:extLst>
          </p:cNvPr>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40457BB-EFA4-105C-BF32-5920B17F871D}"/>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740457BB-EFA4-105C-BF32-5920B17F871D}"/>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86763DF1-FB06-2F60-6A55-AE6CEBC37FB4}"/>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5" name="Textfeld 4">
            <a:extLst>
              <a:ext uri="{FF2B5EF4-FFF2-40B4-BE49-F238E27FC236}">
                <a16:creationId xmlns:a16="http://schemas.microsoft.com/office/drawing/2014/main" id="{0DE1C936-63C3-39D2-92B4-C26711773917}"/>
              </a:ext>
            </a:extLst>
          </p:cNvPr>
          <p:cNvSpPr txBox="1"/>
          <p:nvPr/>
        </p:nvSpPr>
        <p:spPr>
          <a:xfrm>
            <a:off x="457200" y="1976423"/>
            <a:ext cx="1542602" cy="369332"/>
          </a:xfrm>
          <a:prstGeom prst="rect">
            <a:avLst/>
          </a:prstGeom>
          <a:noFill/>
        </p:spPr>
        <p:txBody>
          <a:bodyPr wrap="none" rtlCol="0">
            <a:spAutoFit/>
          </a:bodyPr>
          <a:lstStyle/>
          <a:p>
            <a:r>
              <a:rPr lang="de-DE" dirty="0"/>
              <a:t>Eulertheorem:</a:t>
            </a:r>
          </a:p>
        </p:txBody>
      </p:sp>
      <p:sp>
        <p:nvSpPr>
          <p:cNvPr id="7" name="Textfeld 6">
            <a:extLst>
              <a:ext uri="{FF2B5EF4-FFF2-40B4-BE49-F238E27FC236}">
                <a16:creationId xmlns:a16="http://schemas.microsoft.com/office/drawing/2014/main" id="{E4B5455D-38A7-60B9-AFB0-EDE32A24334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p:spTree>
    <p:extLst>
      <p:ext uri="{BB962C8B-B14F-4D97-AF65-F5344CB8AC3E}">
        <p14:creationId xmlns:p14="http://schemas.microsoft.com/office/powerpoint/2010/main" val="37106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13792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35484" cy="369332"/>
          </a:xfrm>
          <a:prstGeom prst="rect">
            <a:avLst/>
          </a:prstGeom>
        </p:spPr>
        <p:txBody>
          <a:bodyPr wrap="none">
            <a:spAutoFit/>
          </a:bodyPr>
          <a:lstStyle/>
          <a:p>
            <a:r>
              <a:rPr lang="de-DE" dirty="0"/>
              <a:t>Nutzenfunktion: u(</a:t>
            </a:r>
            <a:r>
              <a:rPr lang="de-DE" dirty="0" err="1"/>
              <a:t>f,c</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105226"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67462" cy="369332"/>
          </a:xfrm>
          <a:prstGeom prst="rect">
            <a:avLst/>
          </a:prstGeom>
        </p:spPr>
        <p:txBody>
          <a:bodyPr wrap="none">
            <a:spAutoFit/>
          </a:bodyPr>
          <a:lstStyle/>
          <a:p>
            <a:r>
              <a:rPr lang="de-DE" dirty="0"/>
              <a:t>Budgetrestriktion: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359668" cy="369332"/>
          </a:xfrm>
          <a:prstGeom prst="rect">
            <a:avLst/>
          </a:prstGeom>
        </p:spPr>
        <p:txBody>
          <a:bodyPr wrap="none">
            <a:spAutoFit/>
          </a:bodyPr>
          <a:lstStyle/>
          <a:p>
            <a:r>
              <a:rPr lang="de-DE" dirty="0"/>
              <a:t>und (1+r)s=c</a:t>
            </a:r>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512547" cy="369332"/>
          </a:xfrm>
          <a:prstGeom prst="rect">
            <a:avLst/>
          </a:prstGeom>
        </p:spPr>
        <p:txBody>
          <a:bodyPr wrap="none">
            <a:spAutoFit/>
          </a:bodyPr>
          <a:lstStyle/>
          <a:p>
            <a:r>
              <a:rPr lang="de-DE" dirty="0"/>
              <a:t>Nutzenfunktion: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311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Breitbild</PresentationFormat>
  <Paragraphs>115</Paragraphs>
  <Slides>18</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Calibri</vt:lpstr>
      <vt:lpstr>Calibri Light</vt:lpstr>
      <vt:lpstr>Cambria Math</vt:lpstr>
      <vt:lpstr>Helvetica Neue</vt:lpstr>
      <vt:lpstr>Sparkasse Rg</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190</cp:revision>
  <cp:lastPrinted>2022-03-02T20:18:27Z</cp:lastPrinted>
  <dcterms:created xsi:type="dcterms:W3CDTF">2022-03-01T20:52:11Z</dcterms:created>
  <dcterms:modified xsi:type="dcterms:W3CDTF">2026-05-02T11:39:37Z</dcterms:modified>
</cp:coreProperties>
</file>